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747" r:id="rId3"/>
  </p:sldMasterIdLst>
  <p:notesMasterIdLst>
    <p:notesMasterId r:id="rId5"/>
  </p:notesMasterIdLst>
  <p:sldIdLst>
    <p:sldId id="256" r:id="rId4"/>
    <p:sldId id="257" r:id="rId6"/>
    <p:sldId id="280" r:id="rId7"/>
    <p:sldId id="281" r:id="rId8"/>
    <p:sldId id="282" r:id="rId9"/>
    <p:sldId id="283" r:id="rId10"/>
    <p:sldId id="284" r:id="rId11"/>
    <p:sldId id="456" r:id="rId12"/>
    <p:sldId id="285" r:id="rId13"/>
    <p:sldId id="286"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2" r:id="rId28"/>
    <p:sldId id="303" r:id="rId29"/>
    <p:sldId id="304" r:id="rId30"/>
    <p:sldId id="305" r:id="rId31"/>
    <p:sldId id="306" r:id="rId32"/>
    <p:sldId id="307" r:id="rId33"/>
    <p:sldId id="308" r:id="rId34"/>
    <p:sldId id="310" r:id="rId35"/>
    <p:sldId id="311" r:id="rId36"/>
    <p:sldId id="312" r:id="rId37"/>
    <p:sldId id="313" r:id="rId38"/>
    <p:sldId id="314" r:id="rId39"/>
    <p:sldId id="315" r:id="rId40"/>
    <p:sldId id="316" r:id="rId41"/>
    <p:sldId id="317" r:id="rId42"/>
    <p:sldId id="318" r:id="rId43"/>
    <p:sldId id="319" r:id="rId44"/>
    <p:sldId id="320" r:id="rId45"/>
    <p:sldId id="321" r:id="rId46"/>
    <p:sldId id="458" r:id="rId47"/>
    <p:sldId id="459" r:id="rId48"/>
    <p:sldId id="322" r:id="rId49"/>
    <p:sldId id="323" r:id="rId50"/>
    <p:sldId id="324" r:id="rId51"/>
    <p:sldId id="325" r:id="rId52"/>
    <p:sldId id="326" r:id="rId53"/>
    <p:sldId id="327" r:id="rId54"/>
    <p:sldId id="328" r:id="rId55"/>
    <p:sldId id="329" r:id="rId56"/>
    <p:sldId id="330" r:id="rId57"/>
    <p:sldId id="331" r:id="rId58"/>
    <p:sldId id="332" r:id="rId59"/>
    <p:sldId id="333" r:id="rId60"/>
    <p:sldId id="334" r:id="rId61"/>
    <p:sldId id="335" r:id="rId62"/>
    <p:sldId id="336" r:id="rId63"/>
    <p:sldId id="338" r:id="rId64"/>
    <p:sldId id="340" r:id="rId65"/>
    <p:sldId id="341" r:id="rId66"/>
    <p:sldId id="342" r:id="rId67"/>
    <p:sldId id="343" r:id="rId68"/>
    <p:sldId id="344" r:id="rId69"/>
    <p:sldId id="345" r:id="rId70"/>
    <p:sldId id="346" r:id="rId71"/>
    <p:sldId id="347" r:id="rId72"/>
    <p:sldId id="348" r:id="rId73"/>
    <p:sldId id="349" r:id="rId74"/>
    <p:sldId id="350" r:id="rId75"/>
    <p:sldId id="351" r:id="rId76"/>
    <p:sldId id="352" r:id="rId77"/>
    <p:sldId id="353" r:id="rId78"/>
    <p:sldId id="354" r:id="rId79"/>
    <p:sldId id="355" r:id="rId80"/>
    <p:sldId id="356" r:id="rId81"/>
    <p:sldId id="357" r:id="rId82"/>
    <p:sldId id="358" r:id="rId83"/>
    <p:sldId id="359" r:id="rId84"/>
    <p:sldId id="360" r:id="rId85"/>
    <p:sldId id="361" r:id="rId86"/>
    <p:sldId id="362" r:id="rId87"/>
    <p:sldId id="363" r:id="rId88"/>
    <p:sldId id="364" r:id="rId89"/>
    <p:sldId id="365" r:id="rId90"/>
    <p:sldId id="366" r:id="rId91"/>
    <p:sldId id="367" r:id="rId92"/>
    <p:sldId id="368" r:id="rId93"/>
    <p:sldId id="369" r:id="rId94"/>
    <p:sldId id="370" r:id="rId95"/>
    <p:sldId id="371" r:id="rId96"/>
    <p:sldId id="372" r:id="rId97"/>
    <p:sldId id="373" r:id="rId98"/>
    <p:sldId id="374" r:id="rId99"/>
    <p:sldId id="375" r:id="rId100"/>
    <p:sldId id="376" r:id="rId101"/>
    <p:sldId id="377" r:id="rId102"/>
    <p:sldId id="378" r:id="rId103"/>
    <p:sldId id="460" r:id="rId104"/>
    <p:sldId id="461" r:id="rId105"/>
    <p:sldId id="455" r:id="rId106"/>
  </p:sldIdLst>
  <p:sldSz cx="12192000" cy="6858000"/>
  <p:notesSz cx="6858000" cy="9144000"/>
  <p:embeddedFontLst>
    <p:embeddedFont>
      <p:font typeface="Calibri" panose="020F0502020204030204"/>
      <p:regular r:id="rId110"/>
    </p:embeddedFont>
    <p:embeddedFont>
      <p:font typeface="Tahoma" panose="020B0604030504040204"/>
      <p:regular r:id="rId111"/>
      <p:bold r:id="rId1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B306D94-EC8F-48DD-9BB9-A92C06800A7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69" d="100"/>
          <a:sy n="69" d="100"/>
        </p:scale>
        <p:origin x="75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2" Type="http://schemas.openxmlformats.org/officeDocument/2006/relationships/font" Target="fonts/font3.fntdata"/><Relationship Id="rId111" Type="http://schemas.openxmlformats.org/officeDocument/2006/relationships/font" Target="fonts/font2.fntdata"/><Relationship Id="rId110" Type="http://schemas.openxmlformats.org/officeDocument/2006/relationships/font" Target="fonts/font1.fntdata"/><Relationship Id="rId11" Type="http://schemas.openxmlformats.org/officeDocument/2006/relationships/slide" Target="slides/slide7.xml"/><Relationship Id="rId109" Type="http://schemas.openxmlformats.org/officeDocument/2006/relationships/tableStyles" Target="tableStyles.xml"/><Relationship Id="rId108" Type="http://schemas.openxmlformats.org/officeDocument/2006/relationships/viewProps" Target="viewProps.xml"/><Relationship Id="rId107" Type="http://schemas.openxmlformats.org/officeDocument/2006/relationships/presProps" Target="presProps.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919"/>
        <p:cNvGrpSpPr/>
        <p:nvPr/>
      </p:nvGrpSpPr>
      <p:grpSpPr>
        <a:xfrm>
          <a:off x="0" y="0"/>
          <a:ext cx="0" cy="0"/>
          <a:chOff x="0" y="0"/>
          <a:chExt cx="0" cy="0"/>
        </a:xfrm>
      </p:grpSpPr>
      <p:sp>
        <p:nvSpPr>
          <p:cNvPr id="3920" name="Google Shape;3920;p1:notes"/>
          <p:cNvSpPr>
            <a:spLocks noGrp="1" noRot="1" noChangeAspect="1"/>
          </p:cNvSpPr>
          <p:nvPr>
            <p:ph type="sldImg" idx="2"/>
          </p:nvPr>
        </p:nvSpPr>
        <p:spPr>
          <a:xfrm>
            <a:off x="685800" y="1163638"/>
            <a:ext cx="5583238"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1" name="Google Shape;392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solidFill>
                  <a:srgbClr val="000000"/>
                </a:solidFill>
              </a:rPr>
              <a:t>© Copyright Showeet.com – Free PowerPoint Templates</a:t>
            </a:r>
            <a:endParaRPr>
              <a:solidFill>
                <a:srgbClr val="000000"/>
              </a:solidFill>
            </a:endParaRPr>
          </a:p>
        </p:txBody>
      </p:sp>
      <p:sp>
        <p:nvSpPr>
          <p:cNvPr id="3922" name="Google Shape;392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panose="020B0604020202020204"/>
              <a:buNone/>
            </a:pPr>
            <a:fld id="{00000000-1234-1234-1234-123412341234}" type="slidenum">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fld>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333"/>
        <p:cNvGrpSpPr/>
        <p:nvPr/>
      </p:nvGrpSpPr>
      <p:grpSpPr>
        <a:xfrm>
          <a:off x="0" y="0"/>
          <a:ext cx="0" cy="0"/>
          <a:chOff x="0" y="0"/>
          <a:chExt cx="0" cy="0"/>
        </a:xfrm>
      </p:grpSpPr>
      <p:sp>
        <p:nvSpPr>
          <p:cNvPr id="4334" name="Google Shape;4334;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fld>
            <a:endParaRPr lang="en-US"/>
          </a:p>
        </p:txBody>
      </p:sp>
      <p:sp>
        <p:nvSpPr>
          <p:cNvPr id="4335" name="Google Shape;4335;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336" name="Google Shape;4336;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340"/>
        <p:cNvGrpSpPr/>
        <p:nvPr/>
      </p:nvGrpSpPr>
      <p:grpSpPr>
        <a:xfrm>
          <a:off x="0" y="0"/>
          <a:ext cx="0" cy="0"/>
          <a:chOff x="0" y="0"/>
          <a:chExt cx="0" cy="0"/>
        </a:xfrm>
      </p:grpSpPr>
      <p:sp>
        <p:nvSpPr>
          <p:cNvPr id="4341" name="Google Shape;4341;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342" name="Google Shape;434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357"/>
        <p:cNvGrpSpPr/>
        <p:nvPr/>
      </p:nvGrpSpPr>
      <p:grpSpPr>
        <a:xfrm>
          <a:off x="0" y="0"/>
          <a:ext cx="0" cy="0"/>
          <a:chOff x="0" y="0"/>
          <a:chExt cx="0" cy="0"/>
        </a:xfrm>
      </p:grpSpPr>
      <p:sp>
        <p:nvSpPr>
          <p:cNvPr id="4358" name="Google Shape;435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359" name="Google Shape;435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371"/>
        <p:cNvGrpSpPr/>
        <p:nvPr/>
      </p:nvGrpSpPr>
      <p:grpSpPr>
        <a:xfrm>
          <a:off x="0" y="0"/>
          <a:ext cx="0" cy="0"/>
          <a:chOff x="0" y="0"/>
          <a:chExt cx="0" cy="0"/>
        </a:xfrm>
      </p:grpSpPr>
      <p:sp>
        <p:nvSpPr>
          <p:cNvPr id="4372" name="Google Shape;4372;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373" name="Google Shape;4373;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382"/>
        <p:cNvGrpSpPr/>
        <p:nvPr/>
      </p:nvGrpSpPr>
      <p:grpSpPr>
        <a:xfrm>
          <a:off x="0" y="0"/>
          <a:ext cx="0" cy="0"/>
          <a:chOff x="0" y="0"/>
          <a:chExt cx="0" cy="0"/>
        </a:xfrm>
      </p:grpSpPr>
      <p:sp>
        <p:nvSpPr>
          <p:cNvPr id="4383" name="Google Shape;4383;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384" name="Google Shape;4384;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393"/>
        <p:cNvGrpSpPr/>
        <p:nvPr/>
      </p:nvGrpSpPr>
      <p:grpSpPr>
        <a:xfrm>
          <a:off x="0" y="0"/>
          <a:ext cx="0" cy="0"/>
          <a:chOff x="0" y="0"/>
          <a:chExt cx="0" cy="0"/>
        </a:xfrm>
      </p:grpSpPr>
      <p:sp>
        <p:nvSpPr>
          <p:cNvPr id="4394" name="Google Shape;4394;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395" name="Google Shape;4395;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400"/>
        <p:cNvGrpSpPr/>
        <p:nvPr/>
      </p:nvGrpSpPr>
      <p:grpSpPr>
        <a:xfrm>
          <a:off x="0" y="0"/>
          <a:ext cx="0" cy="0"/>
          <a:chOff x="0" y="0"/>
          <a:chExt cx="0" cy="0"/>
        </a:xfrm>
      </p:grpSpPr>
      <p:sp>
        <p:nvSpPr>
          <p:cNvPr id="4401" name="Google Shape;4401;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402" name="Google Shape;440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412"/>
        <p:cNvGrpSpPr/>
        <p:nvPr/>
      </p:nvGrpSpPr>
      <p:grpSpPr>
        <a:xfrm>
          <a:off x="0" y="0"/>
          <a:ext cx="0" cy="0"/>
          <a:chOff x="0" y="0"/>
          <a:chExt cx="0" cy="0"/>
        </a:xfrm>
      </p:grpSpPr>
      <p:sp>
        <p:nvSpPr>
          <p:cNvPr id="4413" name="Google Shape;4413;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414" name="Google Shape;4414;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426"/>
        <p:cNvGrpSpPr/>
        <p:nvPr/>
      </p:nvGrpSpPr>
      <p:grpSpPr>
        <a:xfrm>
          <a:off x="0" y="0"/>
          <a:ext cx="0" cy="0"/>
          <a:chOff x="0" y="0"/>
          <a:chExt cx="0" cy="0"/>
        </a:xfrm>
      </p:grpSpPr>
      <p:sp>
        <p:nvSpPr>
          <p:cNvPr id="4427" name="Google Shape;4427;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428" name="Google Shape;442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433"/>
        <p:cNvGrpSpPr/>
        <p:nvPr/>
      </p:nvGrpSpPr>
      <p:grpSpPr>
        <a:xfrm>
          <a:off x="0" y="0"/>
          <a:ext cx="0" cy="0"/>
          <a:chOff x="0" y="0"/>
          <a:chExt cx="0" cy="0"/>
        </a:xfrm>
      </p:grpSpPr>
      <p:sp>
        <p:nvSpPr>
          <p:cNvPr id="4434" name="Google Shape;4434;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435" name="Google Shape;4435;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930"/>
        <p:cNvGrpSpPr/>
        <p:nvPr/>
      </p:nvGrpSpPr>
      <p:grpSpPr>
        <a:xfrm>
          <a:off x="0" y="0"/>
          <a:ext cx="0" cy="0"/>
          <a:chOff x="0" y="0"/>
          <a:chExt cx="0" cy="0"/>
        </a:xfrm>
      </p:grpSpPr>
      <p:sp>
        <p:nvSpPr>
          <p:cNvPr id="3931" name="Google Shape;393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932" name="Google Shape;39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441"/>
        <p:cNvGrpSpPr/>
        <p:nvPr/>
      </p:nvGrpSpPr>
      <p:grpSpPr>
        <a:xfrm>
          <a:off x="0" y="0"/>
          <a:ext cx="0" cy="0"/>
          <a:chOff x="0" y="0"/>
          <a:chExt cx="0" cy="0"/>
        </a:xfrm>
      </p:grpSpPr>
      <p:sp>
        <p:nvSpPr>
          <p:cNvPr id="4442" name="Google Shape;4442;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443" name="Google Shape;4443;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465"/>
        <p:cNvGrpSpPr/>
        <p:nvPr/>
      </p:nvGrpSpPr>
      <p:grpSpPr>
        <a:xfrm>
          <a:off x="0" y="0"/>
          <a:ext cx="0" cy="0"/>
          <a:chOff x="0" y="0"/>
          <a:chExt cx="0" cy="0"/>
        </a:xfrm>
      </p:grpSpPr>
      <p:sp>
        <p:nvSpPr>
          <p:cNvPr id="4466" name="Google Shape;4466;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467" name="Google Shape;4467;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472"/>
        <p:cNvGrpSpPr/>
        <p:nvPr/>
      </p:nvGrpSpPr>
      <p:grpSpPr>
        <a:xfrm>
          <a:off x="0" y="0"/>
          <a:ext cx="0" cy="0"/>
          <a:chOff x="0" y="0"/>
          <a:chExt cx="0" cy="0"/>
        </a:xfrm>
      </p:grpSpPr>
      <p:sp>
        <p:nvSpPr>
          <p:cNvPr id="4473" name="Google Shape;4473;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474" name="Google Shape;4474;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484"/>
        <p:cNvGrpSpPr/>
        <p:nvPr/>
      </p:nvGrpSpPr>
      <p:grpSpPr>
        <a:xfrm>
          <a:off x="0" y="0"/>
          <a:ext cx="0" cy="0"/>
          <a:chOff x="0" y="0"/>
          <a:chExt cx="0" cy="0"/>
        </a:xfrm>
      </p:grpSpPr>
      <p:sp>
        <p:nvSpPr>
          <p:cNvPr id="4485" name="Google Shape;4485;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486" name="Google Shape;4486;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492"/>
        <p:cNvGrpSpPr/>
        <p:nvPr/>
      </p:nvGrpSpPr>
      <p:grpSpPr>
        <a:xfrm>
          <a:off x="0" y="0"/>
          <a:ext cx="0" cy="0"/>
          <a:chOff x="0" y="0"/>
          <a:chExt cx="0" cy="0"/>
        </a:xfrm>
      </p:grpSpPr>
      <p:sp>
        <p:nvSpPr>
          <p:cNvPr id="4493" name="Google Shape;4493;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494" name="Google Shape;4494;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00"/>
        <p:cNvGrpSpPr/>
        <p:nvPr/>
      </p:nvGrpSpPr>
      <p:grpSpPr>
        <a:xfrm>
          <a:off x="0" y="0"/>
          <a:ext cx="0" cy="0"/>
          <a:chOff x="0" y="0"/>
          <a:chExt cx="0" cy="0"/>
        </a:xfrm>
      </p:grpSpPr>
      <p:sp>
        <p:nvSpPr>
          <p:cNvPr id="4501" name="Google Shape;450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502" name="Google Shape;4502;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08"/>
        <p:cNvGrpSpPr/>
        <p:nvPr/>
      </p:nvGrpSpPr>
      <p:grpSpPr>
        <a:xfrm>
          <a:off x="0" y="0"/>
          <a:ext cx="0" cy="0"/>
          <a:chOff x="0" y="0"/>
          <a:chExt cx="0" cy="0"/>
        </a:xfrm>
      </p:grpSpPr>
      <p:sp>
        <p:nvSpPr>
          <p:cNvPr id="4509" name="Google Shape;4509;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510" name="Google Shape;4510;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17"/>
        <p:cNvGrpSpPr/>
        <p:nvPr/>
      </p:nvGrpSpPr>
      <p:grpSpPr>
        <a:xfrm>
          <a:off x="0" y="0"/>
          <a:ext cx="0" cy="0"/>
          <a:chOff x="0" y="0"/>
          <a:chExt cx="0" cy="0"/>
        </a:xfrm>
      </p:grpSpPr>
      <p:sp>
        <p:nvSpPr>
          <p:cNvPr id="4518" name="Google Shape;4518;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519" name="Google Shape;4519;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23"/>
        <p:cNvGrpSpPr/>
        <p:nvPr/>
      </p:nvGrpSpPr>
      <p:grpSpPr>
        <a:xfrm>
          <a:off x="0" y="0"/>
          <a:ext cx="0" cy="0"/>
          <a:chOff x="0" y="0"/>
          <a:chExt cx="0" cy="0"/>
        </a:xfrm>
      </p:grpSpPr>
      <p:sp>
        <p:nvSpPr>
          <p:cNvPr id="4524" name="Google Shape;4524;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525" name="Google Shape;452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34"/>
        <p:cNvGrpSpPr/>
        <p:nvPr/>
      </p:nvGrpSpPr>
      <p:grpSpPr>
        <a:xfrm>
          <a:off x="0" y="0"/>
          <a:ext cx="0" cy="0"/>
          <a:chOff x="0" y="0"/>
          <a:chExt cx="0" cy="0"/>
        </a:xfrm>
      </p:grpSpPr>
      <p:sp>
        <p:nvSpPr>
          <p:cNvPr id="4535" name="Google Shape;4535;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536" name="Google Shape;4536;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231"/>
        <p:cNvGrpSpPr/>
        <p:nvPr/>
      </p:nvGrpSpPr>
      <p:grpSpPr>
        <a:xfrm>
          <a:off x="0" y="0"/>
          <a:ext cx="0" cy="0"/>
          <a:chOff x="0" y="0"/>
          <a:chExt cx="0" cy="0"/>
        </a:xfrm>
      </p:grpSpPr>
      <p:sp>
        <p:nvSpPr>
          <p:cNvPr id="4232" name="Google Shape;423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233" name="Google Shape;423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48"/>
        <p:cNvGrpSpPr/>
        <p:nvPr/>
      </p:nvGrpSpPr>
      <p:grpSpPr>
        <a:xfrm>
          <a:off x="0" y="0"/>
          <a:ext cx="0" cy="0"/>
          <a:chOff x="0" y="0"/>
          <a:chExt cx="0" cy="0"/>
        </a:xfrm>
      </p:grpSpPr>
      <p:sp>
        <p:nvSpPr>
          <p:cNvPr id="4549" name="Google Shape;4549;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550" name="Google Shape;4550;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56"/>
        <p:cNvGrpSpPr/>
        <p:nvPr/>
      </p:nvGrpSpPr>
      <p:grpSpPr>
        <a:xfrm>
          <a:off x="0" y="0"/>
          <a:ext cx="0" cy="0"/>
          <a:chOff x="0" y="0"/>
          <a:chExt cx="0" cy="0"/>
        </a:xfrm>
      </p:grpSpPr>
      <p:sp>
        <p:nvSpPr>
          <p:cNvPr id="4557" name="Google Shape;4557;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558" name="Google Shape;4558;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64"/>
        <p:cNvGrpSpPr/>
        <p:nvPr/>
      </p:nvGrpSpPr>
      <p:grpSpPr>
        <a:xfrm>
          <a:off x="0" y="0"/>
          <a:ext cx="0" cy="0"/>
          <a:chOff x="0" y="0"/>
          <a:chExt cx="0" cy="0"/>
        </a:xfrm>
      </p:grpSpPr>
      <p:sp>
        <p:nvSpPr>
          <p:cNvPr id="4565" name="Google Shape;4565;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566" name="Google Shape;4566;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71"/>
        <p:cNvGrpSpPr/>
        <p:nvPr/>
      </p:nvGrpSpPr>
      <p:grpSpPr>
        <a:xfrm>
          <a:off x="0" y="0"/>
          <a:ext cx="0" cy="0"/>
          <a:chOff x="0" y="0"/>
          <a:chExt cx="0" cy="0"/>
        </a:xfrm>
      </p:grpSpPr>
      <p:sp>
        <p:nvSpPr>
          <p:cNvPr id="4572" name="Google Shape;4572;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573" name="Google Shape;457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78"/>
        <p:cNvGrpSpPr/>
        <p:nvPr/>
      </p:nvGrpSpPr>
      <p:grpSpPr>
        <a:xfrm>
          <a:off x="0" y="0"/>
          <a:ext cx="0" cy="0"/>
          <a:chOff x="0" y="0"/>
          <a:chExt cx="0" cy="0"/>
        </a:xfrm>
      </p:grpSpPr>
      <p:sp>
        <p:nvSpPr>
          <p:cNvPr id="4579" name="Google Shape;4579;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580" name="Google Shape;4580;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85"/>
        <p:cNvGrpSpPr/>
        <p:nvPr/>
      </p:nvGrpSpPr>
      <p:grpSpPr>
        <a:xfrm>
          <a:off x="0" y="0"/>
          <a:ext cx="0" cy="0"/>
          <a:chOff x="0" y="0"/>
          <a:chExt cx="0" cy="0"/>
        </a:xfrm>
      </p:grpSpPr>
      <p:sp>
        <p:nvSpPr>
          <p:cNvPr id="4586" name="Google Shape;4586;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587" name="Google Shape;4587;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92"/>
        <p:cNvGrpSpPr/>
        <p:nvPr/>
      </p:nvGrpSpPr>
      <p:grpSpPr>
        <a:xfrm>
          <a:off x="0" y="0"/>
          <a:ext cx="0" cy="0"/>
          <a:chOff x="0" y="0"/>
          <a:chExt cx="0" cy="0"/>
        </a:xfrm>
      </p:grpSpPr>
      <p:sp>
        <p:nvSpPr>
          <p:cNvPr id="4593" name="Google Shape;4593;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594" name="Google Shape;4594;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99"/>
        <p:cNvGrpSpPr/>
        <p:nvPr/>
      </p:nvGrpSpPr>
      <p:grpSpPr>
        <a:xfrm>
          <a:off x="0" y="0"/>
          <a:ext cx="0" cy="0"/>
          <a:chOff x="0" y="0"/>
          <a:chExt cx="0" cy="0"/>
        </a:xfrm>
      </p:grpSpPr>
      <p:sp>
        <p:nvSpPr>
          <p:cNvPr id="4600" name="Google Shape;460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601" name="Google Shape;460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606"/>
        <p:cNvGrpSpPr/>
        <p:nvPr/>
      </p:nvGrpSpPr>
      <p:grpSpPr>
        <a:xfrm>
          <a:off x="0" y="0"/>
          <a:ext cx="0" cy="0"/>
          <a:chOff x="0" y="0"/>
          <a:chExt cx="0" cy="0"/>
        </a:xfrm>
      </p:grpSpPr>
      <p:sp>
        <p:nvSpPr>
          <p:cNvPr id="4607" name="Google Shape;4607;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608" name="Google Shape;4608;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613"/>
        <p:cNvGrpSpPr/>
        <p:nvPr/>
      </p:nvGrpSpPr>
      <p:grpSpPr>
        <a:xfrm>
          <a:off x="0" y="0"/>
          <a:ext cx="0" cy="0"/>
          <a:chOff x="0" y="0"/>
          <a:chExt cx="0" cy="0"/>
        </a:xfrm>
      </p:grpSpPr>
      <p:sp>
        <p:nvSpPr>
          <p:cNvPr id="4614" name="Google Shape;4614;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615" name="Google Shape;4615;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239"/>
        <p:cNvGrpSpPr/>
        <p:nvPr/>
      </p:nvGrpSpPr>
      <p:grpSpPr>
        <a:xfrm>
          <a:off x="0" y="0"/>
          <a:ext cx="0" cy="0"/>
          <a:chOff x="0" y="0"/>
          <a:chExt cx="0" cy="0"/>
        </a:xfrm>
      </p:grpSpPr>
      <p:sp>
        <p:nvSpPr>
          <p:cNvPr id="4240" name="Google Shape;424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241" name="Google Shape;424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620"/>
        <p:cNvGrpSpPr/>
        <p:nvPr/>
      </p:nvGrpSpPr>
      <p:grpSpPr>
        <a:xfrm>
          <a:off x="0" y="0"/>
          <a:ext cx="0" cy="0"/>
          <a:chOff x="0" y="0"/>
          <a:chExt cx="0" cy="0"/>
        </a:xfrm>
      </p:grpSpPr>
      <p:sp>
        <p:nvSpPr>
          <p:cNvPr id="4621" name="Google Shape;4621;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622" name="Google Shape;4622;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627"/>
        <p:cNvGrpSpPr/>
        <p:nvPr/>
      </p:nvGrpSpPr>
      <p:grpSpPr>
        <a:xfrm>
          <a:off x="0" y="0"/>
          <a:ext cx="0" cy="0"/>
          <a:chOff x="0" y="0"/>
          <a:chExt cx="0" cy="0"/>
        </a:xfrm>
      </p:grpSpPr>
      <p:sp>
        <p:nvSpPr>
          <p:cNvPr id="4628" name="Google Shape;4628;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629" name="Google Shape;4629;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634"/>
        <p:cNvGrpSpPr/>
        <p:nvPr/>
      </p:nvGrpSpPr>
      <p:grpSpPr>
        <a:xfrm>
          <a:off x="0" y="0"/>
          <a:ext cx="0" cy="0"/>
          <a:chOff x="0" y="0"/>
          <a:chExt cx="0" cy="0"/>
        </a:xfrm>
      </p:grpSpPr>
      <p:sp>
        <p:nvSpPr>
          <p:cNvPr id="4635" name="Google Shape;4635;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636" name="Google Shape;4636;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646"/>
        <p:cNvGrpSpPr/>
        <p:nvPr/>
      </p:nvGrpSpPr>
      <p:grpSpPr>
        <a:xfrm>
          <a:off x="0" y="0"/>
          <a:ext cx="0" cy="0"/>
          <a:chOff x="0" y="0"/>
          <a:chExt cx="0" cy="0"/>
        </a:xfrm>
      </p:grpSpPr>
      <p:sp>
        <p:nvSpPr>
          <p:cNvPr id="4647" name="Google Shape;4647;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648" name="Google Shape;4648;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653"/>
        <p:cNvGrpSpPr/>
        <p:nvPr/>
      </p:nvGrpSpPr>
      <p:grpSpPr>
        <a:xfrm>
          <a:off x="0" y="0"/>
          <a:ext cx="0" cy="0"/>
          <a:chOff x="0" y="0"/>
          <a:chExt cx="0" cy="0"/>
        </a:xfrm>
      </p:grpSpPr>
      <p:sp>
        <p:nvSpPr>
          <p:cNvPr id="4654" name="Google Shape;4654;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655" name="Google Shape;4655;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663"/>
        <p:cNvGrpSpPr/>
        <p:nvPr/>
      </p:nvGrpSpPr>
      <p:grpSpPr>
        <a:xfrm>
          <a:off x="0" y="0"/>
          <a:ext cx="0" cy="0"/>
          <a:chOff x="0" y="0"/>
          <a:chExt cx="0" cy="0"/>
        </a:xfrm>
      </p:grpSpPr>
      <p:sp>
        <p:nvSpPr>
          <p:cNvPr id="4664" name="Google Shape;4664;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665" name="Google Shape;4665;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673"/>
        <p:cNvGrpSpPr/>
        <p:nvPr/>
      </p:nvGrpSpPr>
      <p:grpSpPr>
        <a:xfrm>
          <a:off x="0" y="0"/>
          <a:ext cx="0" cy="0"/>
          <a:chOff x="0" y="0"/>
          <a:chExt cx="0" cy="0"/>
        </a:xfrm>
      </p:grpSpPr>
      <p:sp>
        <p:nvSpPr>
          <p:cNvPr id="4674" name="Google Shape;4674;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675" name="Google Shape;4675;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683"/>
        <p:cNvGrpSpPr/>
        <p:nvPr/>
      </p:nvGrpSpPr>
      <p:grpSpPr>
        <a:xfrm>
          <a:off x="0" y="0"/>
          <a:ext cx="0" cy="0"/>
          <a:chOff x="0" y="0"/>
          <a:chExt cx="0" cy="0"/>
        </a:xfrm>
      </p:grpSpPr>
      <p:sp>
        <p:nvSpPr>
          <p:cNvPr id="4684" name="Google Shape;4684;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685" name="Google Shape;4685;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696"/>
        <p:cNvGrpSpPr/>
        <p:nvPr/>
      </p:nvGrpSpPr>
      <p:grpSpPr>
        <a:xfrm>
          <a:off x="0" y="0"/>
          <a:ext cx="0" cy="0"/>
          <a:chOff x="0" y="0"/>
          <a:chExt cx="0" cy="0"/>
        </a:xfrm>
      </p:grpSpPr>
      <p:sp>
        <p:nvSpPr>
          <p:cNvPr id="4697" name="Google Shape;4697;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698" name="Google Shape;4698;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708"/>
        <p:cNvGrpSpPr/>
        <p:nvPr/>
      </p:nvGrpSpPr>
      <p:grpSpPr>
        <a:xfrm>
          <a:off x="0" y="0"/>
          <a:ext cx="0" cy="0"/>
          <a:chOff x="0" y="0"/>
          <a:chExt cx="0" cy="0"/>
        </a:xfrm>
      </p:grpSpPr>
      <p:sp>
        <p:nvSpPr>
          <p:cNvPr id="4709" name="Google Shape;4709;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710" name="Google Shape;4710;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255"/>
        <p:cNvGrpSpPr/>
        <p:nvPr/>
      </p:nvGrpSpPr>
      <p:grpSpPr>
        <a:xfrm>
          <a:off x="0" y="0"/>
          <a:ext cx="0" cy="0"/>
          <a:chOff x="0" y="0"/>
          <a:chExt cx="0" cy="0"/>
        </a:xfrm>
      </p:grpSpPr>
      <p:sp>
        <p:nvSpPr>
          <p:cNvPr id="4256" name="Google Shape;425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257" name="Google Shape;425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724"/>
        <p:cNvGrpSpPr/>
        <p:nvPr/>
      </p:nvGrpSpPr>
      <p:grpSpPr>
        <a:xfrm>
          <a:off x="0" y="0"/>
          <a:ext cx="0" cy="0"/>
          <a:chOff x="0" y="0"/>
          <a:chExt cx="0" cy="0"/>
        </a:xfrm>
      </p:grpSpPr>
      <p:sp>
        <p:nvSpPr>
          <p:cNvPr id="4725" name="Google Shape;4725;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726" name="Google Shape;4726;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731"/>
        <p:cNvGrpSpPr/>
        <p:nvPr/>
      </p:nvGrpSpPr>
      <p:grpSpPr>
        <a:xfrm>
          <a:off x="0" y="0"/>
          <a:ext cx="0" cy="0"/>
          <a:chOff x="0" y="0"/>
          <a:chExt cx="0" cy="0"/>
        </a:xfrm>
      </p:grpSpPr>
      <p:sp>
        <p:nvSpPr>
          <p:cNvPr id="4732" name="Google Shape;4732;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733" name="Google Shape;4733;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762"/>
        <p:cNvGrpSpPr/>
        <p:nvPr/>
      </p:nvGrpSpPr>
      <p:grpSpPr>
        <a:xfrm>
          <a:off x="0" y="0"/>
          <a:ext cx="0" cy="0"/>
          <a:chOff x="0" y="0"/>
          <a:chExt cx="0" cy="0"/>
        </a:xfrm>
      </p:grpSpPr>
      <p:sp>
        <p:nvSpPr>
          <p:cNvPr id="4763" name="Google Shape;4763;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764" name="Google Shape;4764;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770"/>
        <p:cNvGrpSpPr/>
        <p:nvPr/>
      </p:nvGrpSpPr>
      <p:grpSpPr>
        <a:xfrm>
          <a:off x="0" y="0"/>
          <a:ext cx="0" cy="0"/>
          <a:chOff x="0" y="0"/>
          <a:chExt cx="0" cy="0"/>
        </a:xfrm>
      </p:grpSpPr>
      <p:sp>
        <p:nvSpPr>
          <p:cNvPr id="4771" name="Google Shape;4771;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772" name="Google Shape;4772;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776"/>
        <p:cNvGrpSpPr/>
        <p:nvPr/>
      </p:nvGrpSpPr>
      <p:grpSpPr>
        <a:xfrm>
          <a:off x="0" y="0"/>
          <a:ext cx="0" cy="0"/>
          <a:chOff x="0" y="0"/>
          <a:chExt cx="0" cy="0"/>
        </a:xfrm>
      </p:grpSpPr>
      <p:sp>
        <p:nvSpPr>
          <p:cNvPr id="4777" name="Google Shape;4777;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778" name="Google Shape;4778;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787"/>
        <p:cNvGrpSpPr/>
        <p:nvPr/>
      </p:nvGrpSpPr>
      <p:grpSpPr>
        <a:xfrm>
          <a:off x="0" y="0"/>
          <a:ext cx="0" cy="0"/>
          <a:chOff x="0" y="0"/>
          <a:chExt cx="0" cy="0"/>
        </a:xfrm>
      </p:grpSpPr>
      <p:sp>
        <p:nvSpPr>
          <p:cNvPr id="4788" name="Google Shape;4788;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789" name="Google Shape;4789;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794"/>
        <p:cNvGrpSpPr/>
        <p:nvPr/>
      </p:nvGrpSpPr>
      <p:grpSpPr>
        <a:xfrm>
          <a:off x="0" y="0"/>
          <a:ext cx="0" cy="0"/>
          <a:chOff x="0" y="0"/>
          <a:chExt cx="0" cy="0"/>
        </a:xfrm>
      </p:grpSpPr>
      <p:sp>
        <p:nvSpPr>
          <p:cNvPr id="4795" name="Google Shape;4795;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796" name="Google Shape;4796;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818"/>
        <p:cNvGrpSpPr/>
        <p:nvPr/>
      </p:nvGrpSpPr>
      <p:grpSpPr>
        <a:xfrm>
          <a:off x="0" y="0"/>
          <a:ext cx="0" cy="0"/>
          <a:chOff x="0" y="0"/>
          <a:chExt cx="0" cy="0"/>
        </a:xfrm>
      </p:grpSpPr>
      <p:sp>
        <p:nvSpPr>
          <p:cNvPr id="4819" name="Google Shape;4819;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820" name="Google Shape;4820;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836"/>
        <p:cNvGrpSpPr/>
        <p:nvPr/>
      </p:nvGrpSpPr>
      <p:grpSpPr>
        <a:xfrm>
          <a:off x="0" y="0"/>
          <a:ext cx="0" cy="0"/>
          <a:chOff x="0" y="0"/>
          <a:chExt cx="0" cy="0"/>
        </a:xfrm>
      </p:grpSpPr>
      <p:sp>
        <p:nvSpPr>
          <p:cNvPr id="4837" name="Google Shape;4837;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838" name="Google Shape;4838;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843"/>
        <p:cNvGrpSpPr/>
        <p:nvPr/>
      </p:nvGrpSpPr>
      <p:grpSpPr>
        <a:xfrm>
          <a:off x="0" y="0"/>
          <a:ext cx="0" cy="0"/>
          <a:chOff x="0" y="0"/>
          <a:chExt cx="0" cy="0"/>
        </a:xfrm>
      </p:grpSpPr>
      <p:sp>
        <p:nvSpPr>
          <p:cNvPr id="4844" name="Google Shape;4844;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845" name="Google Shape;4845;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273"/>
        <p:cNvGrpSpPr/>
        <p:nvPr/>
      </p:nvGrpSpPr>
      <p:grpSpPr>
        <a:xfrm>
          <a:off x="0" y="0"/>
          <a:ext cx="0" cy="0"/>
          <a:chOff x="0" y="0"/>
          <a:chExt cx="0" cy="0"/>
        </a:xfrm>
      </p:grpSpPr>
      <p:sp>
        <p:nvSpPr>
          <p:cNvPr id="4274" name="Google Shape;427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275" name="Google Shape;427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859"/>
        <p:cNvGrpSpPr/>
        <p:nvPr/>
      </p:nvGrpSpPr>
      <p:grpSpPr>
        <a:xfrm>
          <a:off x="0" y="0"/>
          <a:ext cx="0" cy="0"/>
          <a:chOff x="0" y="0"/>
          <a:chExt cx="0" cy="0"/>
        </a:xfrm>
      </p:grpSpPr>
      <p:sp>
        <p:nvSpPr>
          <p:cNvPr id="4860" name="Google Shape;4860;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861" name="Google Shape;4861;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902"/>
        <p:cNvGrpSpPr/>
        <p:nvPr/>
      </p:nvGrpSpPr>
      <p:grpSpPr>
        <a:xfrm>
          <a:off x="0" y="0"/>
          <a:ext cx="0" cy="0"/>
          <a:chOff x="0" y="0"/>
          <a:chExt cx="0" cy="0"/>
        </a:xfrm>
      </p:grpSpPr>
      <p:sp>
        <p:nvSpPr>
          <p:cNvPr id="4903" name="Google Shape;4903;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904" name="Google Shape;4904;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994"/>
        <p:cNvGrpSpPr/>
        <p:nvPr/>
      </p:nvGrpSpPr>
      <p:grpSpPr>
        <a:xfrm>
          <a:off x="0" y="0"/>
          <a:ext cx="0" cy="0"/>
          <a:chOff x="0" y="0"/>
          <a:chExt cx="0" cy="0"/>
        </a:xfrm>
      </p:grpSpPr>
      <p:sp>
        <p:nvSpPr>
          <p:cNvPr id="4995" name="Google Shape;4995;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996" name="Google Shape;4996;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038"/>
        <p:cNvGrpSpPr/>
        <p:nvPr/>
      </p:nvGrpSpPr>
      <p:grpSpPr>
        <a:xfrm>
          <a:off x="0" y="0"/>
          <a:ext cx="0" cy="0"/>
          <a:chOff x="0" y="0"/>
          <a:chExt cx="0" cy="0"/>
        </a:xfrm>
      </p:grpSpPr>
      <p:sp>
        <p:nvSpPr>
          <p:cNvPr id="5039" name="Google Shape;5039;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040" name="Google Shape;5040;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048"/>
        <p:cNvGrpSpPr/>
        <p:nvPr/>
      </p:nvGrpSpPr>
      <p:grpSpPr>
        <a:xfrm>
          <a:off x="0" y="0"/>
          <a:ext cx="0" cy="0"/>
          <a:chOff x="0" y="0"/>
          <a:chExt cx="0" cy="0"/>
        </a:xfrm>
      </p:grpSpPr>
      <p:sp>
        <p:nvSpPr>
          <p:cNvPr id="5049" name="Google Shape;5049;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050" name="Google Shape;5050;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057"/>
        <p:cNvGrpSpPr/>
        <p:nvPr/>
      </p:nvGrpSpPr>
      <p:grpSpPr>
        <a:xfrm>
          <a:off x="0" y="0"/>
          <a:ext cx="0" cy="0"/>
          <a:chOff x="0" y="0"/>
          <a:chExt cx="0" cy="0"/>
        </a:xfrm>
      </p:grpSpPr>
      <p:sp>
        <p:nvSpPr>
          <p:cNvPr id="5058" name="Google Shape;5058;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059" name="Google Shape;5059;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079"/>
        <p:cNvGrpSpPr/>
        <p:nvPr/>
      </p:nvGrpSpPr>
      <p:grpSpPr>
        <a:xfrm>
          <a:off x="0" y="0"/>
          <a:ext cx="0" cy="0"/>
          <a:chOff x="0" y="0"/>
          <a:chExt cx="0" cy="0"/>
        </a:xfrm>
      </p:grpSpPr>
      <p:sp>
        <p:nvSpPr>
          <p:cNvPr id="5080" name="Google Shape;5080;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081" name="Google Shape;5081;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087"/>
        <p:cNvGrpSpPr/>
        <p:nvPr/>
      </p:nvGrpSpPr>
      <p:grpSpPr>
        <a:xfrm>
          <a:off x="0" y="0"/>
          <a:ext cx="0" cy="0"/>
          <a:chOff x="0" y="0"/>
          <a:chExt cx="0" cy="0"/>
        </a:xfrm>
      </p:grpSpPr>
      <p:sp>
        <p:nvSpPr>
          <p:cNvPr id="5088" name="Google Shape;5088;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089" name="Google Shape;5089;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102"/>
        <p:cNvGrpSpPr/>
        <p:nvPr/>
      </p:nvGrpSpPr>
      <p:grpSpPr>
        <a:xfrm>
          <a:off x="0" y="0"/>
          <a:ext cx="0" cy="0"/>
          <a:chOff x="0" y="0"/>
          <a:chExt cx="0" cy="0"/>
        </a:xfrm>
      </p:grpSpPr>
      <p:sp>
        <p:nvSpPr>
          <p:cNvPr id="5103" name="Google Shape;5103;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104" name="Google Shape;5104;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111"/>
        <p:cNvGrpSpPr/>
        <p:nvPr/>
      </p:nvGrpSpPr>
      <p:grpSpPr>
        <a:xfrm>
          <a:off x="0" y="0"/>
          <a:ext cx="0" cy="0"/>
          <a:chOff x="0" y="0"/>
          <a:chExt cx="0" cy="0"/>
        </a:xfrm>
      </p:grpSpPr>
      <p:sp>
        <p:nvSpPr>
          <p:cNvPr id="5112" name="Google Shape;5112;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113" name="Google Shape;5113;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291"/>
        <p:cNvGrpSpPr/>
        <p:nvPr/>
      </p:nvGrpSpPr>
      <p:grpSpPr>
        <a:xfrm>
          <a:off x="0" y="0"/>
          <a:ext cx="0" cy="0"/>
          <a:chOff x="0" y="0"/>
          <a:chExt cx="0" cy="0"/>
        </a:xfrm>
      </p:grpSpPr>
      <p:sp>
        <p:nvSpPr>
          <p:cNvPr id="4292" name="Google Shape;429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293" name="Google Shape;429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172"/>
        <p:cNvGrpSpPr/>
        <p:nvPr/>
      </p:nvGrpSpPr>
      <p:grpSpPr>
        <a:xfrm>
          <a:off x="0" y="0"/>
          <a:ext cx="0" cy="0"/>
          <a:chOff x="0" y="0"/>
          <a:chExt cx="0" cy="0"/>
        </a:xfrm>
      </p:grpSpPr>
      <p:sp>
        <p:nvSpPr>
          <p:cNvPr id="5173" name="Google Shape;5173;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174" name="Google Shape;5174;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187"/>
        <p:cNvGrpSpPr/>
        <p:nvPr/>
      </p:nvGrpSpPr>
      <p:grpSpPr>
        <a:xfrm>
          <a:off x="0" y="0"/>
          <a:ext cx="0" cy="0"/>
          <a:chOff x="0" y="0"/>
          <a:chExt cx="0" cy="0"/>
        </a:xfrm>
      </p:grpSpPr>
      <p:sp>
        <p:nvSpPr>
          <p:cNvPr id="5188" name="Google Shape;5188;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189" name="Google Shape;5189;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230"/>
        <p:cNvGrpSpPr/>
        <p:nvPr/>
      </p:nvGrpSpPr>
      <p:grpSpPr>
        <a:xfrm>
          <a:off x="0" y="0"/>
          <a:ext cx="0" cy="0"/>
          <a:chOff x="0" y="0"/>
          <a:chExt cx="0" cy="0"/>
        </a:xfrm>
      </p:grpSpPr>
      <p:sp>
        <p:nvSpPr>
          <p:cNvPr id="5231" name="Google Shape;5231;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232" name="Google Shape;5232;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247"/>
        <p:cNvGrpSpPr/>
        <p:nvPr/>
      </p:nvGrpSpPr>
      <p:grpSpPr>
        <a:xfrm>
          <a:off x="0" y="0"/>
          <a:ext cx="0" cy="0"/>
          <a:chOff x="0" y="0"/>
          <a:chExt cx="0" cy="0"/>
        </a:xfrm>
      </p:grpSpPr>
      <p:sp>
        <p:nvSpPr>
          <p:cNvPr id="5248" name="Google Shape;5248;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249" name="Google Shape;5249;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266"/>
        <p:cNvGrpSpPr/>
        <p:nvPr/>
      </p:nvGrpSpPr>
      <p:grpSpPr>
        <a:xfrm>
          <a:off x="0" y="0"/>
          <a:ext cx="0" cy="0"/>
          <a:chOff x="0" y="0"/>
          <a:chExt cx="0" cy="0"/>
        </a:xfrm>
      </p:grpSpPr>
      <p:sp>
        <p:nvSpPr>
          <p:cNvPr id="5267" name="Google Shape;5267;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268" name="Google Shape;5268;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275"/>
        <p:cNvGrpSpPr/>
        <p:nvPr/>
      </p:nvGrpSpPr>
      <p:grpSpPr>
        <a:xfrm>
          <a:off x="0" y="0"/>
          <a:ext cx="0" cy="0"/>
          <a:chOff x="0" y="0"/>
          <a:chExt cx="0" cy="0"/>
        </a:xfrm>
      </p:grpSpPr>
      <p:sp>
        <p:nvSpPr>
          <p:cNvPr id="5276" name="Google Shape;5276;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277" name="Google Shape;5277;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284"/>
        <p:cNvGrpSpPr/>
        <p:nvPr/>
      </p:nvGrpSpPr>
      <p:grpSpPr>
        <a:xfrm>
          <a:off x="0" y="0"/>
          <a:ext cx="0" cy="0"/>
          <a:chOff x="0" y="0"/>
          <a:chExt cx="0" cy="0"/>
        </a:xfrm>
      </p:grpSpPr>
      <p:sp>
        <p:nvSpPr>
          <p:cNvPr id="5285" name="Google Shape;5285;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286" name="Google Shape;5286;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296"/>
        <p:cNvGrpSpPr/>
        <p:nvPr/>
      </p:nvGrpSpPr>
      <p:grpSpPr>
        <a:xfrm>
          <a:off x="0" y="0"/>
          <a:ext cx="0" cy="0"/>
          <a:chOff x="0" y="0"/>
          <a:chExt cx="0" cy="0"/>
        </a:xfrm>
      </p:grpSpPr>
      <p:sp>
        <p:nvSpPr>
          <p:cNvPr id="5297" name="Google Shape;5297;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298" name="Google Shape;5298;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304"/>
        <p:cNvGrpSpPr/>
        <p:nvPr/>
      </p:nvGrpSpPr>
      <p:grpSpPr>
        <a:xfrm>
          <a:off x="0" y="0"/>
          <a:ext cx="0" cy="0"/>
          <a:chOff x="0" y="0"/>
          <a:chExt cx="0" cy="0"/>
        </a:xfrm>
      </p:grpSpPr>
      <p:sp>
        <p:nvSpPr>
          <p:cNvPr id="5305" name="Google Shape;5305;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306" name="Google Shape;5306;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312"/>
        <p:cNvGrpSpPr/>
        <p:nvPr/>
      </p:nvGrpSpPr>
      <p:grpSpPr>
        <a:xfrm>
          <a:off x="0" y="0"/>
          <a:ext cx="0" cy="0"/>
          <a:chOff x="0" y="0"/>
          <a:chExt cx="0" cy="0"/>
        </a:xfrm>
      </p:grpSpPr>
      <p:sp>
        <p:nvSpPr>
          <p:cNvPr id="5313" name="Google Shape;5313;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314" name="Google Shape;5314;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299"/>
        <p:cNvGrpSpPr/>
        <p:nvPr/>
      </p:nvGrpSpPr>
      <p:grpSpPr>
        <a:xfrm>
          <a:off x="0" y="0"/>
          <a:ext cx="0" cy="0"/>
          <a:chOff x="0" y="0"/>
          <a:chExt cx="0" cy="0"/>
        </a:xfrm>
      </p:grpSpPr>
      <p:sp>
        <p:nvSpPr>
          <p:cNvPr id="4300" name="Google Shape;4300;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301" name="Google Shape;430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319"/>
        <p:cNvGrpSpPr/>
        <p:nvPr/>
      </p:nvGrpSpPr>
      <p:grpSpPr>
        <a:xfrm>
          <a:off x="0" y="0"/>
          <a:ext cx="0" cy="0"/>
          <a:chOff x="0" y="0"/>
          <a:chExt cx="0" cy="0"/>
        </a:xfrm>
      </p:grpSpPr>
      <p:sp>
        <p:nvSpPr>
          <p:cNvPr id="5320" name="Google Shape;5320;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321" name="Google Shape;5321;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332"/>
        <p:cNvGrpSpPr/>
        <p:nvPr/>
      </p:nvGrpSpPr>
      <p:grpSpPr>
        <a:xfrm>
          <a:off x="0" y="0"/>
          <a:ext cx="0" cy="0"/>
          <a:chOff x="0" y="0"/>
          <a:chExt cx="0" cy="0"/>
        </a:xfrm>
      </p:grpSpPr>
      <p:sp>
        <p:nvSpPr>
          <p:cNvPr id="5333" name="Google Shape;5333;p10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800"/>
              <a:buFont typeface="Arial" panose="020B0604020202020204"/>
              <a:buNone/>
            </a:pPr>
            <a:fld id="{00000000-1234-1234-1234-123412341234}" type="slidenum">
              <a:rPr lang="en-US"/>
            </a:fld>
            <a:endParaRPr lang="en-US"/>
          </a:p>
        </p:txBody>
      </p:sp>
      <p:sp>
        <p:nvSpPr>
          <p:cNvPr id="5334" name="Google Shape;5334;p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5335" name="Google Shape;5335;p108: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panose="020B0604020202020204"/>
              <a:buNone/>
            </a:p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359"/>
        <p:cNvGrpSpPr/>
        <p:nvPr/>
      </p:nvGrpSpPr>
      <p:grpSpPr>
        <a:xfrm>
          <a:off x="0" y="0"/>
          <a:ext cx="0" cy="0"/>
          <a:chOff x="0" y="0"/>
          <a:chExt cx="0" cy="0"/>
        </a:xfrm>
      </p:grpSpPr>
      <p:sp>
        <p:nvSpPr>
          <p:cNvPr id="5360" name="Google Shape;5360;p10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800"/>
              <a:buFont typeface="Arial" panose="020B0604020202020204"/>
              <a:buNone/>
            </a:pPr>
            <a:fld id="{00000000-1234-1234-1234-123412341234}" type="slidenum">
              <a:rPr lang="en-US"/>
            </a:fld>
            <a:endParaRPr lang="en-US"/>
          </a:p>
        </p:txBody>
      </p:sp>
      <p:sp>
        <p:nvSpPr>
          <p:cNvPr id="5361" name="Google Shape;5361;p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5362" name="Google Shape;5362;p109: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panose="020B0604020202020204"/>
              <a:buNone/>
            </a:p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389"/>
        <p:cNvGrpSpPr/>
        <p:nvPr/>
      </p:nvGrpSpPr>
      <p:grpSpPr>
        <a:xfrm>
          <a:off x="0" y="0"/>
          <a:ext cx="0" cy="0"/>
          <a:chOff x="0" y="0"/>
          <a:chExt cx="0" cy="0"/>
        </a:xfrm>
      </p:grpSpPr>
      <p:sp>
        <p:nvSpPr>
          <p:cNvPr id="5390" name="Google Shape;5390;p1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800"/>
              <a:buFont typeface="Arial" panose="020B0604020202020204"/>
              <a:buNone/>
            </a:pPr>
            <a:fld id="{00000000-1234-1234-1234-123412341234}" type="slidenum">
              <a:rPr lang="en-US"/>
            </a:fld>
            <a:endParaRPr lang="en-US"/>
          </a:p>
        </p:txBody>
      </p:sp>
      <p:sp>
        <p:nvSpPr>
          <p:cNvPr id="5391" name="Google Shape;5391;p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5392" name="Google Shape;5392;p110: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panose="020B0604020202020204"/>
              <a:buNone/>
            </a:p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22"/>
        <p:cNvGrpSpPr/>
        <p:nvPr/>
      </p:nvGrpSpPr>
      <p:grpSpPr>
        <a:xfrm>
          <a:off x="0" y="0"/>
          <a:ext cx="0" cy="0"/>
          <a:chOff x="0" y="0"/>
          <a:chExt cx="0" cy="0"/>
        </a:xfrm>
      </p:grpSpPr>
      <p:sp>
        <p:nvSpPr>
          <p:cNvPr id="5423" name="Google Shape;5423;p1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800"/>
              <a:buFont typeface="Arial" panose="020B0604020202020204"/>
              <a:buNone/>
            </a:pPr>
            <a:fld id="{00000000-1234-1234-1234-123412341234}" type="slidenum">
              <a:rPr lang="en-US"/>
            </a:fld>
            <a:endParaRPr lang="en-US"/>
          </a:p>
        </p:txBody>
      </p:sp>
      <p:sp>
        <p:nvSpPr>
          <p:cNvPr id="5424" name="Google Shape;5424;p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5425" name="Google Shape;5425;p111: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panose="020B0604020202020204"/>
              <a:buNone/>
            </a:p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62"/>
        <p:cNvGrpSpPr/>
        <p:nvPr/>
      </p:nvGrpSpPr>
      <p:grpSpPr>
        <a:xfrm>
          <a:off x="0" y="0"/>
          <a:ext cx="0" cy="0"/>
          <a:chOff x="0" y="0"/>
          <a:chExt cx="0" cy="0"/>
        </a:xfrm>
      </p:grpSpPr>
      <p:sp>
        <p:nvSpPr>
          <p:cNvPr id="5463" name="Google Shape;5463;p1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800"/>
              <a:buFont typeface="Arial" panose="020B0604020202020204"/>
              <a:buNone/>
            </a:pPr>
            <a:fld id="{00000000-1234-1234-1234-123412341234}" type="slidenum">
              <a:rPr lang="en-US"/>
            </a:fld>
            <a:endParaRPr lang="en-US"/>
          </a:p>
        </p:txBody>
      </p:sp>
      <p:sp>
        <p:nvSpPr>
          <p:cNvPr id="5464" name="Google Shape;5464;p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5465" name="Google Shape;5465;p112: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panose="020B0604020202020204"/>
              <a:buNone/>
            </a:p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502"/>
        <p:cNvGrpSpPr/>
        <p:nvPr/>
      </p:nvGrpSpPr>
      <p:grpSpPr>
        <a:xfrm>
          <a:off x="0" y="0"/>
          <a:ext cx="0" cy="0"/>
          <a:chOff x="0" y="0"/>
          <a:chExt cx="0" cy="0"/>
        </a:xfrm>
      </p:grpSpPr>
      <p:sp>
        <p:nvSpPr>
          <p:cNvPr id="5503" name="Google Shape;5503;p1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800"/>
              <a:buFont typeface="Arial" panose="020B0604020202020204"/>
              <a:buNone/>
            </a:pPr>
            <a:fld id="{00000000-1234-1234-1234-123412341234}" type="slidenum">
              <a:rPr lang="en-US"/>
            </a:fld>
            <a:endParaRPr lang="en-US"/>
          </a:p>
        </p:txBody>
      </p:sp>
      <p:sp>
        <p:nvSpPr>
          <p:cNvPr id="5504" name="Google Shape;5504;p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5505" name="Google Shape;5505;p113: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panose="020B0604020202020204"/>
              <a:buNone/>
            </a:p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542"/>
        <p:cNvGrpSpPr/>
        <p:nvPr/>
      </p:nvGrpSpPr>
      <p:grpSpPr>
        <a:xfrm>
          <a:off x="0" y="0"/>
          <a:ext cx="0" cy="0"/>
          <a:chOff x="0" y="0"/>
          <a:chExt cx="0" cy="0"/>
        </a:xfrm>
      </p:grpSpPr>
      <p:sp>
        <p:nvSpPr>
          <p:cNvPr id="5543" name="Google Shape;5543;p1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800"/>
              <a:buFont typeface="Arial" panose="020B0604020202020204"/>
              <a:buNone/>
            </a:pPr>
            <a:fld id="{00000000-1234-1234-1234-123412341234}" type="slidenum">
              <a:rPr lang="en-US"/>
            </a:fld>
            <a:endParaRPr lang="en-US"/>
          </a:p>
        </p:txBody>
      </p:sp>
      <p:sp>
        <p:nvSpPr>
          <p:cNvPr id="5544" name="Google Shape;5544;p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5545" name="Google Shape;5545;p114: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panose="020B0604020202020204"/>
              <a:buNone/>
            </a:p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582"/>
        <p:cNvGrpSpPr/>
        <p:nvPr/>
      </p:nvGrpSpPr>
      <p:grpSpPr>
        <a:xfrm>
          <a:off x="0" y="0"/>
          <a:ext cx="0" cy="0"/>
          <a:chOff x="0" y="0"/>
          <a:chExt cx="0" cy="0"/>
        </a:xfrm>
      </p:grpSpPr>
      <p:sp>
        <p:nvSpPr>
          <p:cNvPr id="5583" name="Google Shape;5583;p1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800"/>
              <a:buFont typeface="Arial" panose="020B0604020202020204"/>
              <a:buNone/>
            </a:pPr>
            <a:fld id="{00000000-1234-1234-1234-123412341234}" type="slidenum">
              <a:rPr lang="en-US"/>
            </a:fld>
            <a:endParaRPr lang="en-US"/>
          </a:p>
        </p:txBody>
      </p:sp>
      <p:sp>
        <p:nvSpPr>
          <p:cNvPr id="5584" name="Google Shape;5584;p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5585" name="Google Shape;5585;p115: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panose="020B0604020202020204"/>
              <a:buNone/>
            </a:p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625"/>
        <p:cNvGrpSpPr/>
        <p:nvPr/>
      </p:nvGrpSpPr>
      <p:grpSpPr>
        <a:xfrm>
          <a:off x="0" y="0"/>
          <a:ext cx="0" cy="0"/>
          <a:chOff x="0" y="0"/>
          <a:chExt cx="0" cy="0"/>
        </a:xfrm>
      </p:grpSpPr>
      <p:sp>
        <p:nvSpPr>
          <p:cNvPr id="5626" name="Google Shape;5626;p1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800"/>
              <a:buFont typeface="Arial" panose="020B0604020202020204"/>
              <a:buNone/>
            </a:pPr>
            <a:fld id="{00000000-1234-1234-1234-123412341234}" type="slidenum">
              <a:rPr lang="en-US"/>
            </a:fld>
            <a:endParaRPr lang="en-US"/>
          </a:p>
        </p:txBody>
      </p:sp>
      <p:sp>
        <p:nvSpPr>
          <p:cNvPr id="5627" name="Google Shape;5627;p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5628" name="Google Shape;5628;p116: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panose="020B0604020202020204"/>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306"/>
        <p:cNvGrpSpPr/>
        <p:nvPr/>
      </p:nvGrpSpPr>
      <p:grpSpPr>
        <a:xfrm>
          <a:off x="0" y="0"/>
          <a:ext cx="0" cy="0"/>
          <a:chOff x="0" y="0"/>
          <a:chExt cx="0" cy="0"/>
        </a:xfrm>
      </p:grpSpPr>
      <p:sp>
        <p:nvSpPr>
          <p:cNvPr id="4307" name="Google Shape;4307;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308" name="Google Shape;430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668"/>
        <p:cNvGrpSpPr/>
        <p:nvPr/>
      </p:nvGrpSpPr>
      <p:grpSpPr>
        <a:xfrm>
          <a:off x="0" y="0"/>
          <a:ext cx="0" cy="0"/>
          <a:chOff x="0" y="0"/>
          <a:chExt cx="0" cy="0"/>
        </a:xfrm>
      </p:grpSpPr>
      <p:sp>
        <p:nvSpPr>
          <p:cNvPr id="5669" name="Google Shape;5669;p1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800"/>
              <a:buFont typeface="Arial" panose="020B0604020202020204"/>
              <a:buNone/>
            </a:pPr>
            <a:fld id="{00000000-1234-1234-1234-123412341234}" type="slidenum">
              <a:rPr lang="en-US"/>
            </a:fld>
            <a:endParaRPr lang="en-US"/>
          </a:p>
        </p:txBody>
      </p:sp>
      <p:sp>
        <p:nvSpPr>
          <p:cNvPr id="5670" name="Google Shape;5670;p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5671" name="Google Shape;5671;p117: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panose="020B0604020202020204"/>
              <a:buNone/>
            </a:p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711"/>
        <p:cNvGrpSpPr/>
        <p:nvPr/>
      </p:nvGrpSpPr>
      <p:grpSpPr>
        <a:xfrm>
          <a:off x="0" y="0"/>
          <a:ext cx="0" cy="0"/>
          <a:chOff x="0" y="0"/>
          <a:chExt cx="0" cy="0"/>
        </a:xfrm>
      </p:grpSpPr>
      <p:sp>
        <p:nvSpPr>
          <p:cNvPr id="5712" name="Google Shape;5712;p1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713" name="Google Shape;5713;p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750"/>
        <p:cNvGrpSpPr/>
        <p:nvPr/>
      </p:nvGrpSpPr>
      <p:grpSpPr>
        <a:xfrm>
          <a:off x="0" y="0"/>
          <a:ext cx="0" cy="0"/>
          <a:chOff x="0" y="0"/>
          <a:chExt cx="0" cy="0"/>
        </a:xfrm>
      </p:grpSpPr>
      <p:sp>
        <p:nvSpPr>
          <p:cNvPr id="5751" name="Google Shape;5751;p1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752" name="Google Shape;5752;p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759"/>
        <p:cNvGrpSpPr/>
        <p:nvPr/>
      </p:nvGrpSpPr>
      <p:grpSpPr>
        <a:xfrm>
          <a:off x="0" y="0"/>
          <a:ext cx="0" cy="0"/>
          <a:chOff x="0" y="0"/>
          <a:chExt cx="0" cy="0"/>
        </a:xfrm>
      </p:grpSpPr>
      <p:sp>
        <p:nvSpPr>
          <p:cNvPr id="5760" name="Google Shape;5760;p1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761" name="Google Shape;5761;p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781"/>
        <p:cNvGrpSpPr/>
        <p:nvPr/>
      </p:nvGrpSpPr>
      <p:grpSpPr>
        <a:xfrm>
          <a:off x="0" y="0"/>
          <a:ext cx="0" cy="0"/>
          <a:chOff x="0" y="0"/>
          <a:chExt cx="0" cy="0"/>
        </a:xfrm>
      </p:grpSpPr>
      <p:sp>
        <p:nvSpPr>
          <p:cNvPr id="5782" name="Google Shape;5782;p1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783" name="Google Shape;5783;p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787"/>
        <p:cNvGrpSpPr/>
        <p:nvPr/>
      </p:nvGrpSpPr>
      <p:grpSpPr>
        <a:xfrm>
          <a:off x="0" y="0"/>
          <a:ext cx="0" cy="0"/>
          <a:chOff x="0" y="0"/>
          <a:chExt cx="0" cy="0"/>
        </a:xfrm>
      </p:grpSpPr>
      <p:sp>
        <p:nvSpPr>
          <p:cNvPr id="5788" name="Google Shape;5788;p1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789" name="Google Shape;5789;p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794"/>
        <p:cNvGrpSpPr/>
        <p:nvPr/>
      </p:nvGrpSpPr>
      <p:grpSpPr>
        <a:xfrm>
          <a:off x="0" y="0"/>
          <a:ext cx="0" cy="0"/>
          <a:chOff x="0" y="0"/>
          <a:chExt cx="0" cy="0"/>
        </a:xfrm>
      </p:grpSpPr>
      <p:sp>
        <p:nvSpPr>
          <p:cNvPr id="5795" name="Google Shape;5795;p306:notes"/>
          <p:cNvSpPr txBox="1">
            <a:spLocks noGrp="1"/>
          </p:cNvSpPr>
          <p:nvPr>
            <p:ph type="body" idx="1"/>
          </p:nvPr>
        </p:nvSpPr>
        <p:spPr>
          <a:xfrm>
            <a:off x="935037" y="4416425"/>
            <a:ext cx="5140325" cy="4183062"/>
          </a:xfrm>
          <a:prstGeom prst="rect">
            <a:avLst/>
          </a:prstGeom>
          <a:noFill/>
          <a:ln>
            <a:noFill/>
          </a:ln>
        </p:spPr>
        <p:txBody>
          <a:bodyPr spcFirstLastPara="1" wrap="square" lIns="93150" tIns="46575" rIns="93150" bIns="46575" anchor="t" anchorCtr="0">
            <a:noAutofit/>
          </a:bodyPr>
          <a:lstStyle/>
          <a:p>
            <a:pPr marL="0" lvl="0" indent="0" algn="l" rtl="0">
              <a:lnSpc>
                <a:spcPct val="100000"/>
              </a:lnSpc>
              <a:spcBef>
                <a:spcPts val="0"/>
              </a:spcBef>
              <a:spcAft>
                <a:spcPts val="0"/>
              </a:spcAft>
              <a:buSzPts val="1400"/>
              <a:buNone/>
            </a:pPr>
            <a:endParaRPr dirty="0"/>
          </a:p>
        </p:txBody>
      </p:sp>
      <p:sp>
        <p:nvSpPr>
          <p:cNvPr id="5796" name="Google Shape;5796;p30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675"/>
        <p:cNvGrpSpPr/>
        <p:nvPr/>
      </p:nvGrpSpPr>
      <p:grpSpPr>
        <a:xfrm>
          <a:off x="0" y="0"/>
          <a:ext cx="0" cy="0"/>
          <a:chOff x="0" y="0"/>
          <a:chExt cx="0" cy="0"/>
        </a:xfrm>
      </p:grpSpPr>
      <p:sp>
        <p:nvSpPr>
          <p:cNvPr id="6676" name="Google Shape;6676;p1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6677" name="Google Shape;6677;p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5"/>
        <p:cNvGrpSpPr/>
        <p:nvPr/>
      </p:nvGrpSpPr>
      <p:grpSpPr>
        <a:xfrm>
          <a:off x="0" y="0"/>
          <a:ext cx="0" cy="0"/>
          <a:chOff x="0" y="0"/>
          <a:chExt cx="0" cy="0"/>
        </a:xfrm>
      </p:grpSpPr>
      <p:sp>
        <p:nvSpPr>
          <p:cNvPr id="16" name="Google Shape;16;p12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 name="Google Shape;17;p12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12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2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2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21" name="Google Shape;21;p125"/>
          <p:cNvGrpSpPr/>
          <p:nvPr/>
        </p:nvGrpSpPr>
        <p:grpSpPr>
          <a:xfrm>
            <a:off x="0" y="6766560"/>
            <a:ext cx="12192000" cy="91440"/>
            <a:chOff x="0" y="4480421"/>
            <a:chExt cx="12192000" cy="91440"/>
          </a:xfrm>
        </p:grpSpPr>
        <p:sp>
          <p:nvSpPr>
            <p:cNvPr id="22" name="Google Shape;22;p12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 name="Google Shape;23;p12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 name="Google Shape;24;p12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 name="Google Shape;25;p12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 name="Google Shape;26;p12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matchingName="Picture with Caption">
  <p:cSld name="PICTURE_WITH_CAPTION_TEXT">
    <p:spTree>
      <p:nvGrpSpPr>
        <p:cNvPr id="1" name="Shape 98"/>
        <p:cNvGrpSpPr/>
        <p:nvPr/>
      </p:nvGrpSpPr>
      <p:grpSpPr>
        <a:xfrm>
          <a:off x="0" y="0"/>
          <a:ext cx="0" cy="0"/>
          <a:chOff x="0" y="0"/>
          <a:chExt cx="0" cy="0"/>
        </a:xfrm>
      </p:grpSpPr>
      <p:sp>
        <p:nvSpPr>
          <p:cNvPr id="99" name="Google Shape;99;p1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137"/>
          <p:cNvSpPr>
            <a:spLocks noGrp="1"/>
          </p:cNvSpPr>
          <p:nvPr>
            <p:ph type="pic" idx="2"/>
          </p:nvPr>
        </p:nvSpPr>
        <p:spPr>
          <a:xfrm>
            <a:off x="5183188" y="987425"/>
            <a:ext cx="6172200" cy="4873625"/>
          </a:xfrm>
          <a:prstGeom prst="rect">
            <a:avLst/>
          </a:prstGeom>
          <a:noFill/>
          <a:ln>
            <a:noFill/>
          </a:ln>
        </p:spPr>
      </p:sp>
      <p:sp>
        <p:nvSpPr>
          <p:cNvPr id="101" name="Google Shape;101;p13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p:txBody>
      </p:sp>
      <p:sp>
        <p:nvSpPr>
          <p:cNvPr id="102" name="Google Shape;102;p1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1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1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2058"/>
        <p:cNvGrpSpPr/>
        <p:nvPr/>
      </p:nvGrpSpPr>
      <p:grpSpPr>
        <a:xfrm>
          <a:off x="0" y="0"/>
          <a:ext cx="0" cy="0"/>
          <a:chOff x="0" y="0"/>
          <a:chExt cx="0" cy="0"/>
        </a:xfrm>
      </p:grpSpPr>
      <p:sp>
        <p:nvSpPr>
          <p:cNvPr id="2059" name="Google Shape;2059;p22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60" name="Google Shape;2060;p22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1" name="Google Shape;2061;p226"/>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2" name="Google Shape;2062;p22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3" name="Google Shape;2063;p22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2064" name="Google Shape;2064;p226"/>
          <p:cNvGrpSpPr/>
          <p:nvPr/>
        </p:nvGrpSpPr>
        <p:grpSpPr>
          <a:xfrm>
            <a:off x="0" y="6766560"/>
            <a:ext cx="12192000" cy="91440"/>
            <a:chOff x="0" y="4480421"/>
            <a:chExt cx="12192000" cy="91440"/>
          </a:xfrm>
        </p:grpSpPr>
        <p:sp>
          <p:nvSpPr>
            <p:cNvPr id="2065" name="Google Shape;2065;p22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66" name="Google Shape;2066;p22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67" name="Google Shape;2067;p22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68" name="Google Shape;2068;p22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69" name="Google Shape;2069;p22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4 icons">
  <p:cSld name="4 icons">
    <p:spTree>
      <p:nvGrpSpPr>
        <p:cNvPr id="1" name="Shape 2070"/>
        <p:cNvGrpSpPr/>
        <p:nvPr/>
      </p:nvGrpSpPr>
      <p:grpSpPr>
        <a:xfrm>
          <a:off x="0" y="0"/>
          <a:ext cx="0" cy="0"/>
          <a:chOff x="0" y="0"/>
          <a:chExt cx="0" cy="0"/>
        </a:xfrm>
      </p:grpSpPr>
      <p:sp>
        <p:nvSpPr>
          <p:cNvPr id="2071" name="Google Shape;2071;p22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72" name="Google Shape;2072;p227"/>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73" name="Google Shape;2073;p227"/>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74" name="Google Shape;2074;p227"/>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75" name="Google Shape;2075;p227"/>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076" name="Google Shape;2076;p227"/>
          <p:cNvSpPr txBox="1">
            <a:spLocks noGrp="1"/>
          </p:cNvSpPr>
          <p:nvPr>
            <p:ph type="body" idx="1"/>
          </p:nvPr>
        </p:nvSpPr>
        <p:spPr>
          <a:xfrm>
            <a:off x="354775" y="3830611"/>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77" name="Google Shape;2077;p227"/>
          <p:cNvSpPr txBox="1">
            <a:spLocks noGrp="1"/>
          </p:cNvSpPr>
          <p:nvPr>
            <p:ph type="body" idx="2"/>
          </p:nvPr>
        </p:nvSpPr>
        <p:spPr>
          <a:xfrm>
            <a:off x="3316627" y="3830611"/>
            <a:ext cx="2596896" cy="4318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750"/>
              </a:spcBef>
              <a:spcAft>
                <a:spcPts val="0"/>
              </a:spcAft>
              <a:buClr>
                <a:srgbClr val="324D5E"/>
              </a:buClr>
              <a:buSzPts val="1650"/>
              <a:buFont typeface="Arial" panose="020B0604020202020204"/>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78" name="Google Shape;2078;p227"/>
          <p:cNvSpPr txBox="1">
            <a:spLocks noGrp="1"/>
          </p:cNvSpPr>
          <p:nvPr>
            <p:ph type="body" idx="3"/>
          </p:nvPr>
        </p:nvSpPr>
        <p:spPr>
          <a:xfrm>
            <a:off x="6278479" y="3830611"/>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79" name="Google Shape;2079;p227"/>
          <p:cNvSpPr txBox="1">
            <a:spLocks noGrp="1"/>
          </p:cNvSpPr>
          <p:nvPr>
            <p:ph type="body" idx="4"/>
          </p:nvPr>
        </p:nvSpPr>
        <p:spPr>
          <a:xfrm>
            <a:off x="9240331" y="3830611"/>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80" name="Google Shape;2080;p227"/>
          <p:cNvSpPr txBox="1">
            <a:spLocks noGrp="1"/>
          </p:cNvSpPr>
          <p:nvPr>
            <p:ph type="body" idx="5"/>
          </p:nvPr>
        </p:nvSpPr>
        <p:spPr>
          <a:xfrm>
            <a:off x="354775" y="4304433"/>
            <a:ext cx="2596896"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81" name="Google Shape;2081;p227"/>
          <p:cNvSpPr txBox="1">
            <a:spLocks noGrp="1"/>
          </p:cNvSpPr>
          <p:nvPr>
            <p:ph type="body" idx="6"/>
          </p:nvPr>
        </p:nvSpPr>
        <p:spPr>
          <a:xfrm>
            <a:off x="3316627" y="4304433"/>
            <a:ext cx="2596896"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82" name="Google Shape;2082;p227"/>
          <p:cNvSpPr txBox="1">
            <a:spLocks noGrp="1"/>
          </p:cNvSpPr>
          <p:nvPr>
            <p:ph type="body" idx="7"/>
          </p:nvPr>
        </p:nvSpPr>
        <p:spPr>
          <a:xfrm>
            <a:off x="6278479" y="4304433"/>
            <a:ext cx="2596896"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83" name="Google Shape;2083;p227"/>
          <p:cNvSpPr txBox="1">
            <a:spLocks noGrp="1"/>
          </p:cNvSpPr>
          <p:nvPr>
            <p:ph type="body" idx="8"/>
          </p:nvPr>
        </p:nvSpPr>
        <p:spPr>
          <a:xfrm>
            <a:off x="9240331" y="4304433"/>
            <a:ext cx="2596896"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84" name="Google Shape;2084;p227"/>
          <p:cNvSpPr>
            <a:spLocks noGrp="1"/>
          </p:cNvSpPr>
          <p:nvPr>
            <p:ph type="body" idx="9"/>
          </p:nvPr>
        </p:nvSpPr>
        <p:spPr>
          <a:xfrm>
            <a:off x="354775" y="1686031"/>
            <a:ext cx="2596896" cy="1947672"/>
          </a:xfrm>
          <a:prstGeom prst="ellipse">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7500"/>
              <a:buNone/>
              <a:defRPr sz="750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85" name="Google Shape;2085;p227"/>
          <p:cNvSpPr>
            <a:spLocks noGrp="1"/>
          </p:cNvSpPr>
          <p:nvPr>
            <p:ph type="body" idx="13"/>
          </p:nvPr>
        </p:nvSpPr>
        <p:spPr>
          <a:xfrm>
            <a:off x="3313467" y="1686031"/>
            <a:ext cx="2596896" cy="1947672"/>
          </a:xfrm>
          <a:prstGeom prst="ellipse">
            <a:avLst/>
          </a:prstGeom>
          <a:solidFill>
            <a:schemeClr val="accent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7500"/>
              <a:buNone/>
              <a:defRPr sz="750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86" name="Google Shape;2086;p227"/>
          <p:cNvSpPr>
            <a:spLocks noGrp="1"/>
          </p:cNvSpPr>
          <p:nvPr>
            <p:ph type="body" idx="14"/>
          </p:nvPr>
        </p:nvSpPr>
        <p:spPr>
          <a:xfrm>
            <a:off x="6280059" y="1686031"/>
            <a:ext cx="2596896" cy="1947672"/>
          </a:xfrm>
          <a:prstGeom prst="ellipse">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7500"/>
              <a:buNone/>
              <a:defRPr sz="750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87" name="Google Shape;2087;p227"/>
          <p:cNvSpPr>
            <a:spLocks noGrp="1"/>
          </p:cNvSpPr>
          <p:nvPr>
            <p:ph type="body" idx="15"/>
          </p:nvPr>
        </p:nvSpPr>
        <p:spPr>
          <a:xfrm>
            <a:off x="9246649" y="1686031"/>
            <a:ext cx="2596896" cy="1947672"/>
          </a:xfrm>
          <a:prstGeom prst="ellipse">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7500"/>
              <a:buNone/>
              <a:defRPr sz="750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088" name="Google Shape;2088;p227"/>
          <p:cNvGrpSpPr/>
          <p:nvPr/>
        </p:nvGrpSpPr>
        <p:grpSpPr>
          <a:xfrm>
            <a:off x="0" y="6766560"/>
            <a:ext cx="12192000" cy="91440"/>
            <a:chOff x="0" y="4480421"/>
            <a:chExt cx="12192000" cy="91440"/>
          </a:xfrm>
        </p:grpSpPr>
        <p:sp>
          <p:nvSpPr>
            <p:cNvPr id="2089" name="Google Shape;2089;p22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90" name="Google Shape;2090;p22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91" name="Google Shape;2091;p22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92" name="Google Shape;2092;p22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93" name="Google Shape;2093;p22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3 icons">
  <p:cSld name="3 icons">
    <p:spTree>
      <p:nvGrpSpPr>
        <p:cNvPr id="1" name="Shape 2094"/>
        <p:cNvGrpSpPr/>
        <p:nvPr/>
      </p:nvGrpSpPr>
      <p:grpSpPr>
        <a:xfrm>
          <a:off x="0" y="0"/>
          <a:ext cx="0" cy="0"/>
          <a:chOff x="0" y="0"/>
          <a:chExt cx="0" cy="0"/>
        </a:xfrm>
      </p:grpSpPr>
      <p:sp>
        <p:nvSpPr>
          <p:cNvPr id="2095" name="Google Shape;2095;p22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96" name="Google Shape;2096;p22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97" name="Google Shape;2097;p228"/>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98" name="Google Shape;2098;p228"/>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99" name="Google Shape;2099;p228"/>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100" name="Google Shape;2100;p228"/>
          <p:cNvSpPr txBox="1">
            <a:spLocks noGrp="1"/>
          </p:cNvSpPr>
          <p:nvPr>
            <p:ph type="body" idx="1"/>
          </p:nvPr>
        </p:nvSpPr>
        <p:spPr>
          <a:xfrm>
            <a:off x="1441704" y="3749884"/>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01" name="Google Shape;2101;p228"/>
          <p:cNvSpPr txBox="1">
            <a:spLocks noGrp="1"/>
          </p:cNvSpPr>
          <p:nvPr>
            <p:ph type="body" idx="2"/>
          </p:nvPr>
        </p:nvSpPr>
        <p:spPr>
          <a:xfrm>
            <a:off x="4797555" y="3749884"/>
            <a:ext cx="2596896" cy="4318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750"/>
              </a:spcBef>
              <a:spcAft>
                <a:spcPts val="0"/>
              </a:spcAft>
              <a:buClr>
                <a:srgbClr val="324D5E"/>
              </a:buClr>
              <a:buSzPts val="1650"/>
              <a:buFont typeface="Arial" panose="020B0604020202020204"/>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02" name="Google Shape;2102;p228"/>
          <p:cNvSpPr txBox="1">
            <a:spLocks noGrp="1"/>
          </p:cNvSpPr>
          <p:nvPr>
            <p:ph type="body" idx="3"/>
          </p:nvPr>
        </p:nvSpPr>
        <p:spPr>
          <a:xfrm>
            <a:off x="8147084" y="3749884"/>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03" name="Google Shape;2103;p228"/>
          <p:cNvSpPr txBox="1">
            <a:spLocks noGrp="1"/>
          </p:cNvSpPr>
          <p:nvPr>
            <p:ph type="body" idx="4"/>
          </p:nvPr>
        </p:nvSpPr>
        <p:spPr>
          <a:xfrm>
            <a:off x="1441704" y="4223706"/>
            <a:ext cx="2596896"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04" name="Google Shape;2104;p228"/>
          <p:cNvSpPr txBox="1">
            <a:spLocks noGrp="1"/>
          </p:cNvSpPr>
          <p:nvPr>
            <p:ph type="body" idx="5"/>
          </p:nvPr>
        </p:nvSpPr>
        <p:spPr>
          <a:xfrm>
            <a:off x="4797555" y="4223706"/>
            <a:ext cx="2596896"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05" name="Google Shape;2105;p228"/>
          <p:cNvSpPr txBox="1">
            <a:spLocks noGrp="1"/>
          </p:cNvSpPr>
          <p:nvPr>
            <p:ph type="body" idx="6"/>
          </p:nvPr>
        </p:nvSpPr>
        <p:spPr>
          <a:xfrm>
            <a:off x="8147084" y="4223706"/>
            <a:ext cx="2596896"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06" name="Google Shape;2106;p228"/>
          <p:cNvSpPr>
            <a:spLocks noGrp="1"/>
          </p:cNvSpPr>
          <p:nvPr>
            <p:ph type="body" idx="7"/>
          </p:nvPr>
        </p:nvSpPr>
        <p:spPr>
          <a:xfrm>
            <a:off x="1441704" y="1686031"/>
            <a:ext cx="2596896" cy="1947672"/>
          </a:xfrm>
          <a:prstGeom prst="ellipse">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7500"/>
              <a:buNone/>
              <a:defRPr sz="750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07" name="Google Shape;2107;p228"/>
          <p:cNvSpPr>
            <a:spLocks noGrp="1"/>
          </p:cNvSpPr>
          <p:nvPr>
            <p:ph type="body" idx="8"/>
          </p:nvPr>
        </p:nvSpPr>
        <p:spPr>
          <a:xfrm>
            <a:off x="4794395" y="1686031"/>
            <a:ext cx="2596896" cy="1947672"/>
          </a:xfrm>
          <a:prstGeom prst="ellipse">
            <a:avLst/>
          </a:prstGeom>
          <a:solidFill>
            <a:schemeClr val="accent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7500"/>
              <a:buNone/>
              <a:defRPr sz="750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08" name="Google Shape;2108;p228"/>
          <p:cNvSpPr>
            <a:spLocks noGrp="1"/>
          </p:cNvSpPr>
          <p:nvPr>
            <p:ph type="body" idx="9"/>
          </p:nvPr>
        </p:nvSpPr>
        <p:spPr>
          <a:xfrm>
            <a:off x="8148663" y="1686031"/>
            <a:ext cx="2596896" cy="1947672"/>
          </a:xfrm>
          <a:prstGeom prst="ellipse">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7500"/>
              <a:buNone/>
              <a:defRPr sz="750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109" name="Google Shape;2109;p228"/>
          <p:cNvGrpSpPr/>
          <p:nvPr/>
        </p:nvGrpSpPr>
        <p:grpSpPr>
          <a:xfrm>
            <a:off x="0" y="6766560"/>
            <a:ext cx="12192000" cy="91440"/>
            <a:chOff x="0" y="4480421"/>
            <a:chExt cx="12192000" cy="91440"/>
          </a:xfrm>
        </p:grpSpPr>
        <p:sp>
          <p:nvSpPr>
            <p:cNvPr id="2110" name="Google Shape;2110;p22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11" name="Google Shape;2111;p22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12" name="Google Shape;2112;p22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13" name="Google Shape;2113;p22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14" name="Google Shape;2114;p22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3x3 icons">
  <p:cSld name="3x3 icons">
    <p:spTree>
      <p:nvGrpSpPr>
        <p:cNvPr id="1" name="Shape 2115"/>
        <p:cNvGrpSpPr/>
        <p:nvPr/>
      </p:nvGrpSpPr>
      <p:grpSpPr>
        <a:xfrm>
          <a:off x="0" y="0"/>
          <a:ext cx="0" cy="0"/>
          <a:chOff x="0" y="0"/>
          <a:chExt cx="0" cy="0"/>
        </a:xfrm>
      </p:grpSpPr>
      <p:sp>
        <p:nvSpPr>
          <p:cNvPr id="2116" name="Google Shape;2116;p22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17" name="Google Shape;2117;p22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18" name="Google Shape;2118;p229"/>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19" name="Google Shape;2119;p229"/>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20" name="Google Shape;2120;p229"/>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121" name="Google Shape;2121;p229"/>
          <p:cNvSpPr txBox="1">
            <a:spLocks noGrp="1"/>
          </p:cNvSpPr>
          <p:nvPr>
            <p:ph type="body" idx="1"/>
          </p:nvPr>
        </p:nvSpPr>
        <p:spPr>
          <a:xfrm>
            <a:off x="1336343" y="1942317"/>
            <a:ext cx="2596896" cy="4318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22" name="Google Shape;2122;p229"/>
          <p:cNvSpPr txBox="1">
            <a:spLocks noGrp="1"/>
          </p:cNvSpPr>
          <p:nvPr>
            <p:ph type="body" idx="2"/>
          </p:nvPr>
        </p:nvSpPr>
        <p:spPr>
          <a:xfrm>
            <a:off x="1336343" y="2374121"/>
            <a:ext cx="2596896"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23" name="Google Shape;2123;p229"/>
          <p:cNvSpPr>
            <a:spLocks noGrp="1"/>
          </p:cNvSpPr>
          <p:nvPr>
            <p:ph type="body" idx="3"/>
          </p:nvPr>
        </p:nvSpPr>
        <p:spPr>
          <a:xfrm>
            <a:off x="482603" y="1822982"/>
            <a:ext cx="796671" cy="594360"/>
          </a:xfrm>
          <a:prstGeom prst="ellipse">
            <a:avLst/>
          </a:prstGeom>
          <a:solidFill>
            <a:schemeClr val="dk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24" name="Google Shape;2124;p229"/>
          <p:cNvSpPr txBox="1">
            <a:spLocks noGrp="1"/>
          </p:cNvSpPr>
          <p:nvPr>
            <p:ph type="body" idx="4"/>
          </p:nvPr>
        </p:nvSpPr>
        <p:spPr>
          <a:xfrm>
            <a:off x="1336343" y="4299402"/>
            <a:ext cx="2596896" cy="4318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25" name="Google Shape;2125;p229"/>
          <p:cNvSpPr txBox="1">
            <a:spLocks noGrp="1"/>
          </p:cNvSpPr>
          <p:nvPr>
            <p:ph type="body" idx="5"/>
          </p:nvPr>
        </p:nvSpPr>
        <p:spPr>
          <a:xfrm>
            <a:off x="1336343" y="4731206"/>
            <a:ext cx="2596896"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26" name="Google Shape;2126;p229"/>
          <p:cNvSpPr>
            <a:spLocks noGrp="1"/>
          </p:cNvSpPr>
          <p:nvPr>
            <p:ph type="body" idx="6"/>
          </p:nvPr>
        </p:nvSpPr>
        <p:spPr>
          <a:xfrm>
            <a:off x="482603" y="4180067"/>
            <a:ext cx="796671" cy="594360"/>
          </a:xfrm>
          <a:prstGeom prst="ellipse">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2250"/>
              <a:buNone/>
              <a:defRPr sz="225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27" name="Google Shape;2127;p229"/>
          <p:cNvSpPr txBox="1">
            <a:spLocks noGrp="1"/>
          </p:cNvSpPr>
          <p:nvPr>
            <p:ph type="body" idx="7"/>
          </p:nvPr>
        </p:nvSpPr>
        <p:spPr>
          <a:xfrm>
            <a:off x="5172823" y="1942317"/>
            <a:ext cx="2596896" cy="4318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28" name="Google Shape;2128;p229"/>
          <p:cNvSpPr txBox="1">
            <a:spLocks noGrp="1"/>
          </p:cNvSpPr>
          <p:nvPr>
            <p:ph type="body" idx="8"/>
          </p:nvPr>
        </p:nvSpPr>
        <p:spPr>
          <a:xfrm>
            <a:off x="5172823" y="2374121"/>
            <a:ext cx="2596896"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29" name="Google Shape;2129;p229"/>
          <p:cNvSpPr>
            <a:spLocks noGrp="1"/>
          </p:cNvSpPr>
          <p:nvPr>
            <p:ph type="body" idx="9"/>
          </p:nvPr>
        </p:nvSpPr>
        <p:spPr>
          <a:xfrm>
            <a:off x="4319083" y="1822982"/>
            <a:ext cx="796671" cy="594360"/>
          </a:xfrm>
          <a:prstGeom prst="ellipse">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2250"/>
              <a:buNone/>
              <a:defRPr sz="225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30" name="Google Shape;2130;p229"/>
          <p:cNvSpPr txBox="1">
            <a:spLocks noGrp="1"/>
          </p:cNvSpPr>
          <p:nvPr>
            <p:ph type="body" idx="13"/>
          </p:nvPr>
        </p:nvSpPr>
        <p:spPr>
          <a:xfrm>
            <a:off x="5172823" y="4299402"/>
            <a:ext cx="2596896" cy="4318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31" name="Google Shape;2131;p229"/>
          <p:cNvSpPr txBox="1">
            <a:spLocks noGrp="1"/>
          </p:cNvSpPr>
          <p:nvPr>
            <p:ph type="body" idx="14"/>
          </p:nvPr>
        </p:nvSpPr>
        <p:spPr>
          <a:xfrm>
            <a:off x="5172823" y="4731206"/>
            <a:ext cx="2596896"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32" name="Google Shape;2132;p229"/>
          <p:cNvSpPr>
            <a:spLocks noGrp="1"/>
          </p:cNvSpPr>
          <p:nvPr>
            <p:ph type="body" idx="15"/>
          </p:nvPr>
        </p:nvSpPr>
        <p:spPr>
          <a:xfrm>
            <a:off x="4319083" y="4180067"/>
            <a:ext cx="796671" cy="594360"/>
          </a:xfrm>
          <a:prstGeom prst="ellipse">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2250"/>
              <a:buNone/>
              <a:defRPr sz="225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33" name="Google Shape;2133;p229"/>
          <p:cNvSpPr txBox="1">
            <a:spLocks noGrp="1"/>
          </p:cNvSpPr>
          <p:nvPr>
            <p:ph type="body" idx="16"/>
          </p:nvPr>
        </p:nvSpPr>
        <p:spPr>
          <a:xfrm>
            <a:off x="9112505" y="1942317"/>
            <a:ext cx="2596896" cy="4318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34" name="Google Shape;2134;p229"/>
          <p:cNvSpPr txBox="1">
            <a:spLocks noGrp="1"/>
          </p:cNvSpPr>
          <p:nvPr>
            <p:ph type="body" idx="17"/>
          </p:nvPr>
        </p:nvSpPr>
        <p:spPr>
          <a:xfrm>
            <a:off x="9112505" y="2374121"/>
            <a:ext cx="2596896"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35" name="Google Shape;2135;p229"/>
          <p:cNvSpPr>
            <a:spLocks noGrp="1"/>
          </p:cNvSpPr>
          <p:nvPr>
            <p:ph type="body" idx="18"/>
          </p:nvPr>
        </p:nvSpPr>
        <p:spPr>
          <a:xfrm>
            <a:off x="8258765" y="1822982"/>
            <a:ext cx="796671" cy="594360"/>
          </a:xfrm>
          <a:prstGeom prst="ellipse">
            <a:avLst/>
          </a:prstGeom>
          <a:solidFill>
            <a:schemeClr val="accent5"/>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36" name="Google Shape;2136;p229"/>
          <p:cNvSpPr txBox="1">
            <a:spLocks noGrp="1"/>
          </p:cNvSpPr>
          <p:nvPr>
            <p:ph type="body" idx="19"/>
          </p:nvPr>
        </p:nvSpPr>
        <p:spPr>
          <a:xfrm>
            <a:off x="9112505" y="4299402"/>
            <a:ext cx="2596896" cy="4318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37" name="Google Shape;2137;p229"/>
          <p:cNvSpPr txBox="1">
            <a:spLocks noGrp="1"/>
          </p:cNvSpPr>
          <p:nvPr>
            <p:ph type="body" idx="20"/>
          </p:nvPr>
        </p:nvSpPr>
        <p:spPr>
          <a:xfrm>
            <a:off x="9112505" y="4731206"/>
            <a:ext cx="2596896"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38" name="Google Shape;2138;p229"/>
          <p:cNvSpPr>
            <a:spLocks noGrp="1"/>
          </p:cNvSpPr>
          <p:nvPr>
            <p:ph type="body" idx="21"/>
          </p:nvPr>
        </p:nvSpPr>
        <p:spPr>
          <a:xfrm>
            <a:off x="8258765" y="4180067"/>
            <a:ext cx="796671" cy="594360"/>
          </a:xfrm>
          <a:prstGeom prst="ellipse">
            <a:avLst/>
          </a:prstGeom>
          <a:solidFill>
            <a:schemeClr val="accent6"/>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139" name="Google Shape;2139;p229"/>
          <p:cNvGrpSpPr/>
          <p:nvPr/>
        </p:nvGrpSpPr>
        <p:grpSpPr>
          <a:xfrm>
            <a:off x="0" y="6766560"/>
            <a:ext cx="12192000" cy="91440"/>
            <a:chOff x="0" y="4480421"/>
            <a:chExt cx="12192000" cy="91440"/>
          </a:xfrm>
        </p:grpSpPr>
        <p:sp>
          <p:nvSpPr>
            <p:cNvPr id="2140" name="Google Shape;2140;p22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41" name="Google Shape;2141;p22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42" name="Google Shape;2142;p22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43" name="Google Shape;2143;p22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44" name="Google Shape;2144;p22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2x2 icons">
  <p:cSld name="2x2 icons">
    <p:spTree>
      <p:nvGrpSpPr>
        <p:cNvPr id="1" name="Shape 2145"/>
        <p:cNvGrpSpPr/>
        <p:nvPr/>
      </p:nvGrpSpPr>
      <p:grpSpPr>
        <a:xfrm>
          <a:off x="0" y="0"/>
          <a:ext cx="0" cy="0"/>
          <a:chOff x="0" y="0"/>
          <a:chExt cx="0" cy="0"/>
        </a:xfrm>
      </p:grpSpPr>
      <p:sp>
        <p:nvSpPr>
          <p:cNvPr id="2146" name="Google Shape;2146;p23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47" name="Google Shape;2147;p23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48" name="Google Shape;2148;p230"/>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49" name="Google Shape;2149;p230"/>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50" name="Google Shape;2150;p230"/>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151" name="Google Shape;2151;p230"/>
          <p:cNvSpPr txBox="1">
            <a:spLocks noGrp="1"/>
          </p:cNvSpPr>
          <p:nvPr>
            <p:ph type="body" idx="1"/>
          </p:nvPr>
        </p:nvSpPr>
        <p:spPr>
          <a:xfrm>
            <a:off x="1336343" y="1942317"/>
            <a:ext cx="4297680" cy="4318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324D5E"/>
              </a:buClr>
              <a:buSzPts val="1800"/>
              <a:buNone/>
              <a:defRPr sz="18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52" name="Google Shape;2152;p230"/>
          <p:cNvSpPr txBox="1">
            <a:spLocks noGrp="1"/>
          </p:cNvSpPr>
          <p:nvPr>
            <p:ph type="body" idx="2"/>
          </p:nvPr>
        </p:nvSpPr>
        <p:spPr>
          <a:xfrm>
            <a:off x="1336343" y="2374121"/>
            <a:ext cx="4297680"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53" name="Google Shape;2153;p230"/>
          <p:cNvSpPr>
            <a:spLocks noGrp="1"/>
          </p:cNvSpPr>
          <p:nvPr>
            <p:ph type="body" idx="3"/>
          </p:nvPr>
        </p:nvSpPr>
        <p:spPr>
          <a:xfrm>
            <a:off x="482603" y="1866203"/>
            <a:ext cx="796671" cy="594360"/>
          </a:xfrm>
          <a:prstGeom prst="ellipse">
            <a:avLst/>
          </a:prstGeom>
          <a:solidFill>
            <a:schemeClr val="dk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54" name="Google Shape;2154;p230"/>
          <p:cNvSpPr txBox="1">
            <a:spLocks noGrp="1"/>
          </p:cNvSpPr>
          <p:nvPr>
            <p:ph type="body" idx="4"/>
          </p:nvPr>
        </p:nvSpPr>
        <p:spPr>
          <a:xfrm>
            <a:off x="1336343" y="4299402"/>
            <a:ext cx="4297680" cy="4318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324D5E"/>
              </a:buClr>
              <a:buSzPts val="1800"/>
              <a:buNone/>
              <a:defRPr sz="18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55" name="Google Shape;2155;p230"/>
          <p:cNvSpPr txBox="1">
            <a:spLocks noGrp="1"/>
          </p:cNvSpPr>
          <p:nvPr>
            <p:ph type="body" idx="5"/>
          </p:nvPr>
        </p:nvSpPr>
        <p:spPr>
          <a:xfrm>
            <a:off x="1336343" y="4731206"/>
            <a:ext cx="4297680"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56" name="Google Shape;2156;p230"/>
          <p:cNvSpPr>
            <a:spLocks noGrp="1"/>
          </p:cNvSpPr>
          <p:nvPr>
            <p:ph type="body" idx="6"/>
          </p:nvPr>
        </p:nvSpPr>
        <p:spPr>
          <a:xfrm>
            <a:off x="482603" y="4223288"/>
            <a:ext cx="796671" cy="594360"/>
          </a:xfrm>
          <a:prstGeom prst="ellipse">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2250"/>
              <a:buNone/>
              <a:defRPr sz="225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57" name="Google Shape;2157;p230"/>
          <p:cNvSpPr txBox="1">
            <a:spLocks noGrp="1"/>
          </p:cNvSpPr>
          <p:nvPr>
            <p:ph type="body" idx="7"/>
          </p:nvPr>
        </p:nvSpPr>
        <p:spPr>
          <a:xfrm>
            <a:off x="7411721" y="1942317"/>
            <a:ext cx="4297680" cy="4318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324D5E"/>
              </a:buClr>
              <a:buSzPts val="1800"/>
              <a:buNone/>
              <a:defRPr sz="18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58" name="Google Shape;2158;p230"/>
          <p:cNvSpPr txBox="1">
            <a:spLocks noGrp="1"/>
          </p:cNvSpPr>
          <p:nvPr>
            <p:ph type="body" idx="8"/>
          </p:nvPr>
        </p:nvSpPr>
        <p:spPr>
          <a:xfrm>
            <a:off x="7411721" y="2374121"/>
            <a:ext cx="4297680"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59" name="Google Shape;2159;p230"/>
          <p:cNvSpPr>
            <a:spLocks noGrp="1"/>
          </p:cNvSpPr>
          <p:nvPr>
            <p:ph type="body" idx="9"/>
          </p:nvPr>
        </p:nvSpPr>
        <p:spPr>
          <a:xfrm>
            <a:off x="6557981" y="1866203"/>
            <a:ext cx="796671" cy="594360"/>
          </a:xfrm>
          <a:prstGeom prst="ellipse">
            <a:avLst/>
          </a:prstGeom>
          <a:solidFill>
            <a:schemeClr val="accent5"/>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60" name="Google Shape;2160;p230"/>
          <p:cNvSpPr txBox="1">
            <a:spLocks noGrp="1"/>
          </p:cNvSpPr>
          <p:nvPr>
            <p:ph type="body" idx="13"/>
          </p:nvPr>
        </p:nvSpPr>
        <p:spPr>
          <a:xfrm>
            <a:off x="7411721" y="4299402"/>
            <a:ext cx="4297680" cy="4318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324D5E"/>
              </a:buClr>
              <a:buSzPts val="1800"/>
              <a:buNone/>
              <a:defRPr sz="18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61" name="Google Shape;2161;p230"/>
          <p:cNvSpPr txBox="1">
            <a:spLocks noGrp="1"/>
          </p:cNvSpPr>
          <p:nvPr>
            <p:ph type="body" idx="14"/>
          </p:nvPr>
        </p:nvSpPr>
        <p:spPr>
          <a:xfrm>
            <a:off x="7411721" y="4731206"/>
            <a:ext cx="4297680" cy="122699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62" name="Google Shape;2162;p230"/>
          <p:cNvSpPr>
            <a:spLocks noGrp="1"/>
          </p:cNvSpPr>
          <p:nvPr>
            <p:ph type="body" idx="15"/>
          </p:nvPr>
        </p:nvSpPr>
        <p:spPr>
          <a:xfrm>
            <a:off x="6557981" y="4223288"/>
            <a:ext cx="796671" cy="594360"/>
          </a:xfrm>
          <a:prstGeom prst="ellipse">
            <a:avLst/>
          </a:prstGeom>
          <a:solidFill>
            <a:schemeClr val="accent6"/>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163" name="Google Shape;2163;p230"/>
          <p:cNvGrpSpPr/>
          <p:nvPr/>
        </p:nvGrpSpPr>
        <p:grpSpPr>
          <a:xfrm>
            <a:off x="0" y="6766560"/>
            <a:ext cx="12192000" cy="91440"/>
            <a:chOff x="0" y="4480421"/>
            <a:chExt cx="12192000" cy="91440"/>
          </a:xfrm>
        </p:grpSpPr>
        <p:sp>
          <p:nvSpPr>
            <p:cNvPr id="2164" name="Google Shape;2164;p23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65" name="Google Shape;2165;p23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66" name="Google Shape;2166;p23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67" name="Google Shape;2167;p23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68" name="Google Shape;2168;p23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2x2 icons and intro">
  <p:cSld name="2x2 icons and intro">
    <p:spTree>
      <p:nvGrpSpPr>
        <p:cNvPr id="1" name="Shape 2169"/>
        <p:cNvGrpSpPr/>
        <p:nvPr/>
      </p:nvGrpSpPr>
      <p:grpSpPr>
        <a:xfrm>
          <a:off x="0" y="0"/>
          <a:ext cx="0" cy="0"/>
          <a:chOff x="0" y="0"/>
          <a:chExt cx="0" cy="0"/>
        </a:xfrm>
      </p:grpSpPr>
      <p:sp>
        <p:nvSpPr>
          <p:cNvPr id="2170" name="Google Shape;2170;p23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71" name="Google Shape;2171;p23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72" name="Google Shape;2172;p231"/>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73" name="Google Shape;2173;p23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74" name="Google Shape;2174;p231"/>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175" name="Google Shape;2175;p231"/>
          <p:cNvSpPr txBox="1">
            <a:spLocks noGrp="1"/>
          </p:cNvSpPr>
          <p:nvPr>
            <p:ph type="body" idx="1"/>
          </p:nvPr>
        </p:nvSpPr>
        <p:spPr>
          <a:xfrm>
            <a:off x="1336343" y="2762445"/>
            <a:ext cx="4297680" cy="4318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76" name="Google Shape;2176;p231"/>
          <p:cNvSpPr txBox="1">
            <a:spLocks noGrp="1"/>
          </p:cNvSpPr>
          <p:nvPr>
            <p:ph type="body" idx="2"/>
          </p:nvPr>
        </p:nvSpPr>
        <p:spPr>
          <a:xfrm>
            <a:off x="1336343" y="3194246"/>
            <a:ext cx="4297680" cy="1110984"/>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77" name="Google Shape;2177;p231"/>
          <p:cNvSpPr>
            <a:spLocks noGrp="1"/>
          </p:cNvSpPr>
          <p:nvPr>
            <p:ph type="body" idx="3"/>
          </p:nvPr>
        </p:nvSpPr>
        <p:spPr>
          <a:xfrm>
            <a:off x="482603" y="2683072"/>
            <a:ext cx="796671" cy="594360"/>
          </a:xfrm>
          <a:prstGeom prst="ellipse">
            <a:avLst/>
          </a:prstGeom>
          <a:solidFill>
            <a:schemeClr val="dk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78" name="Google Shape;2178;p231"/>
          <p:cNvSpPr txBox="1">
            <a:spLocks noGrp="1"/>
          </p:cNvSpPr>
          <p:nvPr>
            <p:ph type="body" idx="4"/>
          </p:nvPr>
        </p:nvSpPr>
        <p:spPr>
          <a:xfrm>
            <a:off x="1336343" y="4669224"/>
            <a:ext cx="4297680" cy="4318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79" name="Google Shape;2179;p231"/>
          <p:cNvSpPr txBox="1">
            <a:spLocks noGrp="1"/>
          </p:cNvSpPr>
          <p:nvPr>
            <p:ph type="body" idx="5"/>
          </p:nvPr>
        </p:nvSpPr>
        <p:spPr>
          <a:xfrm>
            <a:off x="1336343" y="5101025"/>
            <a:ext cx="4297680" cy="1110984"/>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80" name="Google Shape;2180;p231"/>
          <p:cNvSpPr>
            <a:spLocks noGrp="1"/>
          </p:cNvSpPr>
          <p:nvPr>
            <p:ph type="body" idx="6"/>
          </p:nvPr>
        </p:nvSpPr>
        <p:spPr>
          <a:xfrm>
            <a:off x="482603" y="4589851"/>
            <a:ext cx="796671" cy="594360"/>
          </a:xfrm>
          <a:prstGeom prst="ellipse">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2250"/>
              <a:buNone/>
              <a:defRPr sz="225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81" name="Google Shape;2181;p231"/>
          <p:cNvSpPr txBox="1">
            <a:spLocks noGrp="1"/>
          </p:cNvSpPr>
          <p:nvPr>
            <p:ph type="body" idx="7"/>
          </p:nvPr>
        </p:nvSpPr>
        <p:spPr>
          <a:xfrm>
            <a:off x="7411721" y="2762445"/>
            <a:ext cx="4297680" cy="4318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82" name="Google Shape;2182;p231"/>
          <p:cNvSpPr txBox="1">
            <a:spLocks noGrp="1"/>
          </p:cNvSpPr>
          <p:nvPr>
            <p:ph type="body" idx="8"/>
          </p:nvPr>
        </p:nvSpPr>
        <p:spPr>
          <a:xfrm>
            <a:off x="7411721" y="3194246"/>
            <a:ext cx="4297680" cy="1110984"/>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83" name="Google Shape;2183;p231"/>
          <p:cNvSpPr>
            <a:spLocks noGrp="1"/>
          </p:cNvSpPr>
          <p:nvPr>
            <p:ph type="body" idx="9"/>
          </p:nvPr>
        </p:nvSpPr>
        <p:spPr>
          <a:xfrm>
            <a:off x="6557981" y="2683072"/>
            <a:ext cx="796671" cy="594360"/>
          </a:xfrm>
          <a:prstGeom prst="ellipse">
            <a:avLst/>
          </a:prstGeom>
          <a:solidFill>
            <a:schemeClr val="accent5"/>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84" name="Google Shape;2184;p231"/>
          <p:cNvSpPr txBox="1">
            <a:spLocks noGrp="1"/>
          </p:cNvSpPr>
          <p:nvPr>
            <p:ph type="body" idx="13"/>
          </p:nvPr>
        </p:nvSpPr>
        <p:spPr>
          <a:xfrm>
            <a:off x="7411721" y="4669224"/>
            <a:ext cx="4297680" cy="4318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85" name="Google Shape;2185;p231"/>
          <p:cNvSpPr txBox="1">
            <a:spLocks noGrp="1"/>
          </p:cNvSpPr>
          <p:nvPr>
            <p:ph type="body" idx="14"/>
          </p:nvPr>
        </p:nvSpPr>
        <p:spPr>
          <a:xfrm>
            <a:off x="7411721" y="5101025"/>
            <a:ext cx="4297680" cy="1110984"/>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86" name="Google Shape;2186;p231"/>
          <p:cNvSpPr>
            <a:spLocks noGrp="1"/>
          </p:cNvSpPr>
          <p:nvPr>
            <p:ph type="body" idx="15"/>
          </p:nvPr>
        </p:nvSpPr>
        <p:spPr>
          <a:xfrm>
            <a:off x="6557981" y="4589851"/>
            <a:ext cx="796671" cy="594360"/>
          </a:xfrm>
          <a:prstGeom prst="ellipse">
            <a:avLst/>
          </a:prstGeom>
          <a:solidFill>
            <a:schemeClr val="accent6"/>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87" name="Google Shape;2187;p231"/>
          <p:cNvSpPr txBox="1">
            <a:spLocks noGrp="1"/>
          </p:cNvSpPr>
          <p:nvPr>
            <p:ph type="body" idx="16"/>
          </p:nvPr>
        </p:nvSpPr>
        <p:spPr>
          <a:xfrm>
            <a:off x="909472" y="1425678"/>
            <a:ext cx="10373059" cy="773698"/>
          </a:xfrm>
          <a:prstGeom prst="rect">
            <a:avLst/>
          </a:prstGeom>
          <a:solidFill>
            <a:srgbClr val="E4EEEE"/>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500"/>
              <a:buNone/>
              <a:defRPr sz="1500">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188" name="Google Shape;2188;p231"/>
          <p:cNvGrpSpPr/>
          <p:nvPr/>
        </p:nvGrpSpPr>
        <p:grpSpPr>
          <a:xfrm>
            <a:off x="0" y="6766560"/>
            <a:ext cx="12192000" cy="91440"/>
            <a:chOff x="0" y="4480421"/>
            <a:chExt cx="12192000" cy="91440"/>
          </a:xfrm>
        </p:grpSpPr>
        <p:sp>
          <p:nvSpPr>
            <p:cNvPr id="2189" name="Google Shape;2189;p23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90" name="Google Shape;2190;p23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91" name="Google Shape;2191;p23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92" name="Google Shape;2192;p23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93" name="Google Shape;2193;p23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2194"/>
        <p:cNvGrpSpPr/>
        <p:nvPr/>
      </p:nvGrpSpPr>
      <p:grpSpPr>
        <a:xfrm>
          <a:off x="0" y="0"/>
          <a:ext cx="0" cy="0"/>
          <a:chOff x="0" y="0"/>
          <a:chExt cx="0" cy="0"/>
        </a:xfrm>
      </p:grpSpPr>
      <p:sp>
        <p:nvSpPr>
          <p:cNvPr id="2195" name="Google Shape;2195;p232"/>
          <p:cNvSpPr/>
          <p:nvPr/>
        </p:nvSpPr>
        <p:spPr>
          <a:xfrm>
            <a:off x="3" y="-9731"/>
            <a:ext cx="3299671" cy="3115788"/>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96" name="Google Shape;2196;p232"/>
          <p:cNvSpPr txBox="1">
            <a:spLocks noGrp="1"/>
          </p:cNvSpPr>
          <p:nvPr>
            <p:ph type="title"/>
          </p:nvPr>
        </p:nvSpPr>
        <p:spPr>
          <a:xfrm>
            <a:off x="189520" y="440134"/>
            <a:ext cx="2920641" cy="1465591"/>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2400"/>
              <a:buFont typeface="Calibri" panose="020F0502020204030204"/>
              <a:buNone/>
              <a:defRPr sz="24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97" name="Google Shape;2197;p232"/>
          <p:cNvSpPr txBox="1">
            <a:spLocks noGrp="1"/>
          </p:cNvSpPr>
          <p:nvPr>
            <p:ph type="dt" idx="10"/>
          </p:nvPr>
        </p:nvSpPr>
        <p:spPr>
          <a:xfrm>
            <a:off x="4031480" y="6356354"/>
            <a:ext cx="154382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98" name="Google Shape;2198;p232"/>
          <p:cNvSpPr txBox="1">
            <a:spLocks noGrp="1"/>
          </p:cNvSpPr>
          <p:nvPr>
            <p:ph type="ftr" idx="11"/>
          </p:nvPr>
        </p:nvSpPr>
        <p:spPr>
          <a:xfrm>
            <a:off x="5850147" y="6356354"/>
            <a:ext cx="4114800" cy="365125"/>
          </a:xfrm>
          <a:prstGeom prst="rect">
            <a:avLst/>
          </a:prstGeom>
          <a:noFill/>
          <a:ln>
            <a:noFill/>
          </a:ln>
        </p:spPr>
        <p:txBody>
          <a:bodyPr spcFirstLastPara="1" wrap="square" lIns="91425" tIns="45700" rIns="91425" bIns="45700" anchor="t" anchorCtr="0">
            <a:noAutofit/>
          </a:bodyPr>
          <a:lstStyle>
            <a:lvl1pPr lvl="0" algn="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99" name="Google Shape;2199;p232"/>
          <p:cNvSpPr txBox="1">
            <a:spLocks noGrp="1"/>
          </p:cNvSpPr>
          <p:nvPr>
            <p:ph type="sldNum" idx="12"/>
          </p:nvPr>
        </p:nvSpPr>
        <p:spPr>
          <a:xfrm>
            <a:off x="10239796" y="6356354"/>
            <a:ext cx="1114005"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l" rtl="0">
              <a:spcBef>
                <a:spcPts val="0"/>
              </a:spcBef>
              <a:spcAft>
                <a:spcPts val="0"/>
              </a:spcAft>
              <a:buNone/>
            </a:pPr>
            <a:fld id="{00000000-1234-1234-1234-123412341234}" type="slidenum">
              <a:rPr lang="en-US"/>
            </a:fld>
            <a:endParaRPr lang="en-US"/>
          </a:p>
        </p:txBody>
      </p:sp>
      <p:sp>
        <p:nvSpPr>
          <p:cNvPr id="2200" name="Google Shape;2200;p232"/>
          <p:cNvSpPr txBox="1">
            <a:spLocks noGrp="1"/>
          </p:cNvSpPr>
          <p:nvPr>
            <p:ph type="body" idx="1"/>
          </p:nvPr>
        </p:nvSpPr>
        <p:spPr>
          <a:xfrm>
            <a:off x="189520" y="1958589"/>
            <a:ext cx="2920641" cy="63817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BFCDD6"/>
              </a:buClr>
              <a:buSzPts val="1200"/>
              <a:buNone/>
              <a:defRPr sz="1200">
                <a:solidFill>
                  <a:srgbClr val="BFCDD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01" name="Google Shape;2201;p232"/>
          <p:cNvSpPr>
            <a:spLocks noGrp="1"/>
          </p:cNvSpPr>
          <p:nvPr>
            <p:ph type="pic" idx="2"/>
          </p:nvPr>
        </p:nvSpPr>
        <p:spPr>
          <a:xfrm>
            <a:off x="0" y="3338285"/>
            <a:ext cx="3303064" cy="2487168"/>
          </a:xfrm>
          <a:prstGeom prst="rect">
            <a:avLst/>
          </a:prstGeom>
          <a:noFill/>
          <a:ln>
            <a:noFill/>
          </a:ln>
        </p:spPr>
      </p:sp>
      <p:sp>
        <p:nvSpPr>
          <p:cNvPr id="2202" name="Google Shape;2202;p232"/>
          <p:cNvSpPr/>
          <p:nvPr/>
        </p:nvSpPr>
        <p:spPr>
          <a:xfrm>
            <a:off x="0" y="3338285"/>
            <a:ext cx="3299672" cy="2484614"/>
          </a:xfrm>
          <a:prstGeom prst="rect">
            <a:avLst/>
          </a:prstGeom>
          <a:solidFill>
            <a:srgbClr val="75BEE9">
              <a:alpha val="28235"/>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nvGrpSpPr>
          <p:cNvPr id="2203" name="Google Shape;2203;p232"/>
          <p:cNvGrpSpPr/>
          <p:nvPr/>
        </p:nvGrpSpPr>
        <p:grpSpPr>
          <a:xfrm>
            <a:off x="0" y="6766560"/>
            <a:ext cx="3300984" cy="91440"/>
            <a:chOff x="0" y="4480421"/>
            <a:chExt cx="12192000" cy="91440"/>
          </a:xfrm>
        </p:grpSpPr>
        <p:sp>
          <p:nvSpPr>
            <p:cNvPr id="2204" name="Google Shape;2204;p23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05" name="Google Shape;2205;p232"/>
            <p:cNvSpPr/>
            <p:nvPr/>
          </p:nvSpPr>
          <p:spPr>
            <a:xfrm>
              <a:off x="2439924" y="4480421"/>
              <a:ext cx="2439924" cy="9144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06" name="Google Shape;2206;p23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07" name="Google Shape;2207;p23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08" name="Google Shape;2208;p23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4 pictures title and desc">
  <p:cSld name="4 pictures title and desc">
    <p:spTree>
      <p:nvGrpSpPr>
        <p:cNvPr id="1" name="Shape 2209"/>
        <p:cNvGrpSpPr/>
        <p:nvPr/>
      </p:nvGrpSpPr>
      <p:grpSpPr>
        <a:xfrm>
          <a:off x="0" y="0"/>
          <a:ext cx="0" cy="0"/>
          <a:chOff x="0" y="0"/>
          <a:chExt cx="0" cy="0"/>
        </a:xfrm>
      </p:grpSpPr>
      <p:sp>
        <p:nvSpPr>
          <p:cNvPr id="2210" name="Google Shape;2210;p23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11" name="Google Shape;2211;p23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12" name="Google Shape;2212;p233"/>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13" name="Google Shape;2213;p23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14" name="Google Shape;2214;p233"/>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215" name="Google Shape;2215;p233"/>
          <p:cNvSpPr>
            <a:spLocks noGrp="1"/>
          </p:cNvSpPr>
          <p:nvPr>
            <p:ph type="pic" idx="2"/>
          </p:nvPr>
        </p:nvSpPr>
        <p:spPr>
          <a:xfrm>
            <a:off x="354778" y="1425684"/>
            <a:ext cx="2600055" cy="1957811"/>
          </a:xfrm>
          <a:prstGeom prst="rect">
            <a:avLst/>
          </a:prstGeom>
          <a:solidFill>
            <a:srgbClr val="0095CD">
              <a:alpha val="28235"/>
            </a:srgbClr>
          </a:solidFill>
          <a:ln>
            <a:noFill/>
          </a:ln>
        </p:spPr>
      </p:sp>
      <p:sp>
        <p:nvSpPr>
          <p:cNvPr id="2216" name="Google Shape;2216;p233"/>
          <p:cNvSpPr>
            <a:spLocks noGrp="1"/>
          </p:cNvSpPr>
          <p:nvPr>
            <p:ph type="pic" idx="3"/>
          </p:nvPr>
        </p:nvSpPr>
        <p:spPr>
          <a:xfrm>
            <a:off x="3316630" y="1425684"/>
            <a:ext cx="2600055" cy="1957811"/>
          </a:xfrm>
          <a:prstGeom prst="rect">
            <a:avLst/>
          </a:prstGeom>
          <a:solidFill>
            <a:srgbClr val="324D5E">
              <a:alpha val="28235"/>
            </a:srgbClr>
          </a:solidFill>
          <a:ln>
            <a:noFill/>
          </a:ln>
        </p:spPr>
      </p:sp>
      <p:sp>
        <p:nvSpPr>
          <p:cNvPr id="2217" name="Google Shape;2217;p233"/>
          <p:cNvSpPr>
            <a:spLocks noGrp="1"/>
          </p:cNvSpPr>
          <p:nvPr>
            <p:ph type="pic" idx="4"/>
          </p:nvPr>
        </p:nvSpPr>
        <p:spPr>
          <a:xfrm>
            <a:off x="6278480" y="1425683"/>
            <a:ext cx="2600055" cy="1957811"/>
          </a:xfrm>
          <a:prstGeom prst="rect">
            <a:avLst/>
          </a:prstGeom>
          <a:solidFill>
            <a:srgbClr val="F17C3F">
              <a:alpha val="28235"/>
            </a:srgbClr>
          </a:solidFill>
          <a:ln>
            <a:noFill/>
          </a:ln>
        </p:spPr>
      </p:sp>
      <p:sp>
        <p:nvSpPr>
          <p:cNvPr id="2218" name="Google Shape;2218;p233"/>
          <p:cNvSpPr>
            <a:spLocks noGrp="1"/>
          </p:cNvSpPr>
          <p:nvPr>
            <p:ph type="pic" idx="5"/>
          </p:nvPr>
        </p:nvSpPr>
        <p:spPr>
          <a:xfrm>
            <a:off x="9240333" y="1425682"/>
            <a:ext cx="2600055" cy="1957811"/>
          </a:xfrm>
          <a:prstGeom prst="rect">
            <a:avLst/>
          </a:prstGeom>
          <a:solidFill>
            <a:srgbClr val="7BB21B">
              <a:alpha val="28235"/>
            </a:srgbClr>
          </a:solidFill>
          <a:ln>
            <a:noFill/>
          </a:ln>
        </p:spPr>
      </p:sp>
      <p:sp>
        <p:nvSpPr>
          <p:cNvPr id="2219" name="Google Shape;2219;p233"/>
          <p:cNvSpPr/>
          <p:nvPr/>
        </p:nvSpPr>
        <p:spPr>
          <a:xfrm>
            <a:off x="354775" y="3381481"/>
            <a:ext cx="2596896"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20" name="Google Shape;2220;p233"/>
          <p:cNvSpPr/>
          <p:nvPr/>
        </p:nvSpPr>
        <p:spPr>
          <a:xfrm>
            <a:off x="3316627" y="3381481"/>
            <a:ext cx="2596896"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21" name="Google Shape;2221;p233"/>
          <p:cNvSpPr/>
          <p:nvPr/>
        </p:nvSpPr>
        <p:spPr>
          <a:xfrm>
            <a:off x="6278479" y="3381480"/>
            <a:ext cx="2596896"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22" name="Google Shape;2222;p233"/>
          <p:cNvSpPr/>
          <p:nvPr/>
        </p:nvSpPr>
        <p:spPr>
          <a:xfrm>
            <a:off x="9240331" y="3381479"/>
            <a:ext cx="2596896" cy="91440"/>
          </a:xfrm>
          <a:prstGeom prst="rect">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23" name="Google Shape;2223;p233"/>
          <p:cNvSpPr txBox="1">
            <a:spLocks noGrp="1"/>
          </p:cNvSpPr>
          <p:nvPr>
            <p:ph type="body" idx="1"/>
          </p:nvPr>
        </p:nvSpPr>
        <p:spPr>
          <a:xfrm>
            <a:off x="354775" y="351493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24" name="Google Shape;2224;p233"/>
          <p:cNvSpPr txBox="1">
            <a:spLocks noGrp="1"/>
          </p:cNvSpPr>
          <p:nvPr>
            <p:ph type="body" idx="6"/>
          </p:nvPr>
        </p:nvSpPr>
        <p:spPr>
          <a:xfrm>
            <a:off x="3316627" y="351493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25" name="Google Shape;2225;p233"/>
          <p:cNvSpPr txBox="1">
            <a:spLocks noGrp="1"/>
          </p:cNvSpPr>
          <p:nvPr>
            <p:ph type="body" idx="7"/>
          </p:nvPr>
        </p:nvSpPr>
        <p:spPr>
          <a:xfrm>
            <a:off x="6278479" y="351493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26" name="Google Shape;2226;p233"/>
          <p:cNvSpPr txBox="1">
            <a:spLocks noGrp="1"/>
          </p:cNvSpPr>
          <p:nvPr>
            <p:ph type="body" idx="8"/>
          </p:nvPr>
        </p:nvSpPr>
        <p:spPr>
          <a:xfrm>
            <a:off x="9240331" y="351493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27" name="Google Shape;2227;p233"/>
          <p:cNvSpPr txBox="1">
            <a:spLocks noGrp="1"/>
          </p:cNvSpPr>
          <p:nvPr>
            <p:ph type="body" idx="9"/>
          </p:nvPr>
        </p:nvSpPr>
        <p:spPr>
          <a:xfrm>
            <a:off x="354775" y="3912557"/>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28" name="Google Shape;2228;p233"/>
          <p:cNvSpPr txBox="1">
            <a:spLocks noGrp="1"/>
          </p:cNvSpPr>
          <p:nvPr>
            <p:ph type="body" idx="13"/>
          </p:nvPr>
        </p:nvSpPr>
        <p:spPr>
          <a:xfrm>
            <a:off x="3316627" y="3912557"/>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29" name="Google Shape;2229;p233"/>
          <p:cNvSpPr txBox="1">
            <a:spLocks noGrp="1"/>
          </p:cNvSpPr>
          <p:nvPr>
            <p:ph type="body" idx="14"/>
          </p:nvPr>
        </p:nvSpPr>
        <p:spPr>
          <a:xfrm>
            <a:off x="6278479" y="3912557"/>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30" name="Google Shape;2230;p233"/>
          <p:cNvSpPr txBox="1">
            <a:spLocks noGrp="1"/>
          </p:cNvSpPr>
          <p:nvPr>
            <p:ph type="body" idx="15"/>
          </p:nvPr>
        </p:nvSpPr>
        <p:spPr>
          <a:xfrm>
            <a:off x="9240331" y="3912557"/>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31" name="Google Shape;2231;p233"/>
          <p:cNvSpPr txBox="1">
            <a:spLocks noGrp="1"/>
          </p:cNvSpPr>
          <p:nvPr>
            <p:ph type="body" idx="16"/>
          </p:nvPr>
        </p:nvSpPr>
        <p:spPr>
          <a:xfrm>
            <a:off x="354775"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32" name="Google Shape;2232;p233"/>
          <p:cNvSpPr txBox="1">
            <a:spLocks noGrp="1"/>
          </p:cNvSpPr>
          <p:nvPr>
            <p:ph type="body" idx="17"/>
          </p:nvPr>
        </p:nvSpPr>
        <p:spPr>
          <a:xfrm>
            <a:off x="3314871"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33" name="Google Shape;2233;p233"/>
          <p:cNvSpPr txBox="1">
            <a:spLocks noGrp="1"/>
          </p:cNvSpPr>
          <p:nvPr>
            <p:ph type="body" idx="18"/>
          </p:nvPr>
        </p:nvSpPr>
        <p:spPr>
          <a:xfrm>
            <a:off x="6274965"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34" name="Google Shape;2234;p233"/>
          <p:cNvSpPr txBox="1">
            <a:spLocks noGrp="1"/>
          </p:cNvSpPr>
          <p:nvPr>
            <p:ph type="body" idx="19"/>
          </p:nvPr>
        </p:nvSpPr>
        <p:spPr>
          <a:xfrm>
            <a:off x="9235060"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235" name="Google Shape;2235;p233"/>
          <p:cNvGrpSpPr/>
          <p:nvPr/>
        </p:nvGrpSpPr>
        <p:grpSpPr>
          <a:xfrm>
            <a:off x="0" y="6766560"/>
            <a:ext cx="12192000" cy="91440"/>
            <a:chOff x="0" y="4480421"/>
            <a:chExt cx="12192000" cy="91440"/>
          </a:xfrm>
        </p:grpSpPr>
        <p:sp>
          <p:nvSpPr>
            <p:cNvPr id="2236" name="Google Shape;2236;p23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37" name="Google Shape;2237;p23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38" name="Google Shape;2238;p23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39" name="Google Shape;2239;p23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40" name="Google Shape;2240;p23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2 pictures #1">
  <p:cSld name="2 pictures #1">
    <p:spTree>
      <p:nvGrpSpPr>
        <p:cNvPr id="1" name="Shape 2241"/>
        <p:cNvGrpSpPr/>
        <p:nvPr/>
      </p:nvGrpSpPr>
      <p:grpSpPr>
        <a:xfrm>
          <a:off x="0" y="0"/>
          <a:ext cx="0" cy="0"/>
          <a:chOff x="0" y="0"/>
          <a:chExt cx="0" cy="0"/>
        </a:xfrm>
      </p:grpSpPr>
      <p:sp>
        <p:nvSpPr>
          <p:cNvPr id="2242" name="Google Shape;2242;p23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43" name="Google Shape;2243;p23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44" name="Google Shape;2244;p234"/>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45" name="Google Shape;2245;p23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46" name="Google Shape;2246;p234"/>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247" name="Google Shape;2247;p234"/>
          <p:cNvSpPr>
            <a:spLocks noGrp="1"/>
          </p:cNvSpPr>
          <p:nvPr>
            <p:ph type="pic" idx="2"/>
          </p:nvPr>
        </p:nvSpPr>
        <p:spPr>
          <a:xfrm>
            <a:off x="354778" y="2301984"/>
            <a:ext cx="2600055" cy="1957811"/>
          </a:xfrm>
          <a:prstGeom prst="rect">
            <a:avLst/>
          </a:prstGeom>
          <a:solidFill>
            <a:srgbClr val="0095CD">
              <a:alpha val="28235"/>
            </a:srgbClr>
          </a:solidFill>
          <a:ln>
            <a:noFill/>
          </a:ln>
        </p:spPr>
      </p:sp>
      <p:sp>
        <p:nvSpPr>
          <p:cNvPr id="2248" name="Google Shape;2248;p234"/>
          <p:cNvSpPr>
            <a:spLocks noGrp="1"/>
          </p:cNvSpPr>
          <p:nvPr>
            <p:ph type="pic" idx="3"/>
          </p:nvPr>
        </p:nvSpPr>
        <p:spPr>
          <a:xfrm>
            <a:off x="6278480" y="2301983"/>
            <a:ext cx="2600055" cy="1957811"/>
          </a:xfrm>
          <a:prstGeom prst="rect">
            <a:avLst/>
          </a:prstGeom>
          <a:solidFill>
            <a:srgbClr val="F17C3F">
              <a:alpha val="28235"/>
            </a:srgbClr>
          </a:solidFill>
          <a:ln>
            <a:noFill/>
          </a:ln>
        </p:spPr>
      </p:sp>
      <p:sp>
        <p:nvSpPr>
          <p:cNvPr id="2249" name="Google Shape;2249;p234"/>
          <p:cNvSpPr/>
          <p:nvPr/>
        </p:nvSpPr>
        <p:spPr>
          <a:xfrm>
            <a:off x="354775" y="4257781"/>
            <a:ext cx="2596896"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50" name="Google Shape;2250;p234"/>
          <p:cNvSpPr/>
          <p:nvPr/>
        </p:nvSpPr>
        <p:spPr>
          <a:xfrm>
            <a:off x="6278479" y="4257780"/>
            <a:ext cx="2596896"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51" name="Google Shape;2251;p234"/>
          <p:cNvSpPr txBox="1">
            <a:spLocks noGrp="1"/>
          </p:cNvSpPr>
          <p:nvPr>
            <p:ph type="body" idx="1"/>
          </p:nvPr>
        </p:nvSpPr>
        <p:spPr>
          <a:xfrm>
            <a:off x="354775" y="439123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52" name="Google Shape;2252;p234"/>
          <p:cNvSpPr txBox="1">
            <a:spLocks noGrp="1"/>
          </p:cNvSpPr>
          <p:nvPr>
            <p:ph type="body" idx="4"/>
          </p:nvPr>
        </p:nvSpPr>
        <p:spPr>
          <a:xfrm>
            <a:off x="6278479" y="439123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53" name="Google Shape;2253;p234"/>
          <p:cNvSpPr txBox="1">
            <a:spLocks noGrp="1"/>
          </p:cNvSpPr>
          <p:nvPr>
            <p:ph type="body" idx="5"/>
          </p:nvPr>
        </p:nvSpPr>
        <p:spPr>
          <a:xfrm>
            <a:off x="354775" y="4788857"/>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54" name="Google Shape;2254;p234"/>
          <p:cNvSpPr txBox="1">
            <a:spLocks noGrp="1"/>
          </p:cNvSpPr>
          <p:nvPr>
            <p:ph type="body" idx="6"/>
          </p:nvPr>
        </p:nvSpPr>
        <p:spPr>
          <a:xfrm>
            <a:off x="6278479" y="4788857"/>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55" name="Google Shape;2255;p234"/>
          <p:cNvSpPr txBox="1">
            <a:spLocks noGrp="1"/>
          </p:cNvSpPr>
          <p:nvPr>
            <p:ph type="body" idx="7"/>
          </p:nvPr>
        </p:nvSpPr>
        <p:spPr>
          <a:xfrm>
            <a:off x="3314871" y="2301981"/>
            <a:ext cx="2596896" cy="1089529"/>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56" name="Google Shape;2256;p234"/>
          <p:cNvSpPr txBox="1">
            <a:spLocks noGrp="1"/>
          </p:cNvSpPr>
          <p:nvPr>
            <p:ph type="body" idx="8"/>
          </p:nvPr>
        </p:nvSpPr>
        <p:spPr>
          <a:xfrm>
            <a:off x="9235060" y="2301981"/>
            <a:ext cx="2596896" cy="1089529"/>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257" name="Google Shape;2257;p234"/>
          <p:cNvGrpSpPr/>
          <p:nvPr/>
        </p:nvGrpSpPr>
        <p:grpSpPr>
          <a:xfrm>
            <a:off x="0" y="6766560"/>
            <a:ext cx="12192000" cy="91440"/>
            <a:chOff x="0" y="4480421"/>
            <a:chExt cx="12192000" cy="91440"/>
          </a:xfrm>
        </p:grpSpPr>
        <p:sp>
          <p:nvSpPr>
            <p:cNvPr id="2258" name="Google Shape;2258;p23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59" name="Google Shape;2259;p23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60" name="Google Shape;2260;p23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61" name="Google Shape;2261;p23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62" name="Google Shape;2262;p23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2 pictures #2">
  <p:cSld name="2 pictures #2">
    <p:spTree>
      <p:nvGrpSpPr>
        <p:cNvPr id="1" name="Shape 2263"/>
        <p:cNvGrpSpPr/>
        <p:nvPr/>
      </p:nvGrpSpPr>
      <p:grpSpPr>
        <a:xfrm>
          <a:off x="0" y="0"/>
          <a:ext cx="0" cy="0"/>
          <a:chOff x="0" y="0"/>
          <a:chExt cx="0" cy="0"/>
        </a:xfrm>
      </p:grpSpPr>
      <p:sp>
        <p:nvSpPr>
          <p:cNvPr id="2264" name="Google Shape;2264;p23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65" name="Google Shape;2265;p23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66" name="Google Shape;2266;p23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67" name="Google Shape;2267;p23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68" name="Google Shape;2268;p23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269" name="Google Shape;2269;p235"/>
          <p:cNvSpPr>
            <a:spLocks noGrp="1"/>
          </p:cNvSpPr>
          <p:nvPr>
            <p:ph type="pic" idx="2"/>
          </p:nvPr>
        </p:nvSpPr>
        <p:spPr>
          <a:xfrm>
            <a:off x="485762" y="1901341"/>
            <a:ext cx="2600055" cy="1957811"/>
          </a:xfrm>
          <a:prstGeom prst="rect">
            <a:avLst/>
          </a:prstGeom>
          <a:solidFill>
            <a:srgbClr val="0095CD">
              <a:alpha val="28235"/>
            </a:srgbClr>
          </a:solidFill>
          <a:ln>
            <a:noFill/>
          </a:ln>
        </p:spPr>
      </p:sp>
      <p:sp>
        <p:nvSpPr>
          <p:cNvPr id="2270" name="Google Shape;2270;p235"/>
          <p:cNvSpPr txBox="1">
            <a:spLocks noGrp="1"/>
          </p:cNvSpPr>
          <p:nvPr>
            <p:ph type="body" idx="1"/>
          </p:nvPr>
        </p:nvSpPr>
        <p:spPr>
          <a:xfrm>
            <a:off x="482602" y="3959458"/>
            <a:ext cx="4684076" cy="590931"/>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71" name="Google Shape;2271;p235"/>
          <p:cNvSpPr txBox="1">
            <a:spLocks noGrp="1"/>
          </p:cNvSpPr>
          <p:nvPr>
            <p:ph type="body" idx="3"/>
          </p:nvPr>
        </p:nvSpPr>
        <p:spPr>
          <a:xfrm>
            <a:off x="2570908" y="2197854"/>
            <a:ext cx="2596896" cy="431800"/>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72" name="Google Shape;2272;p235"/>
          <p:cNvSpPr txBox="1">
            <a:spLocks noGrp="1"/>
          </p:cNvSpPr>
          <p:nvPr>
            <p:ph type="body" idx="4"/>
          </p:nvPr>
        </p:nvSpPr>
        <p:spPr>
          <a:xfrm>
            <a:off x="2570908" y="2789478"/>
            <a:ext cx="2596896" cy="431800"/>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lt1"/>
              </a:buClr>
              <a:buSzPts val="1350"/>
              <a:buNone/>
              <a:defRPr sz="13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73" name="Google Shape;2273;p235"/>
          <p:cNvSpPr>
            <a:spLocks noGrp="1"/>
          </p:cNvSpPr>
          <p:nvPr>
            <p:ph type="pic" idx="5"/>
          </p:nvPr>
        </p:nvSpPr>
        <p:spPr>
          <a:xfrm>
            <a:off x="7027359" y="1901339"/>
            <a:ext cx="2600055" cy="1957811"/>
          </a:xfrm>
          <a:prstGeom prst="rect">
            <a:avLst/>
          </a:prstGeom>
          <a:solidFill>
            <a:srgbClr val="0095CD">
              <a:alpha val="28235"/>
            </a:srgbClr>
          </a:solidFill>
          <a:ln>
            <a:noFill/>
          </a:ln>
        </p:spPr>
      </p:sp>
      <p:sp>
        <p:nvSpPr>
          <p:cNvPr id="2274" name="Google Shape;2274;p235"/>
          <p:cNvSpPr txBox="1">
            <a:spLocks noGrp="1"/>
          </p:cNvSpPr>
          <p:nvPr>
            <p:ph type="body" idx="6"/>
          </p:nvPr>
        </p:nvSpPr>
        <p:spPr>
          <a:xfrm>
            <a:off x="7024199" y="3959456"/>
            <a:ext cx="4684076" cy="590931"/>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75" name="Google Shape;2275;p235"/>
          <p:cNvSpPr txBox="1">
            <a:spLocks noGrp="1"/>
          </p:cNvSpPr>
          <p:nvPr>
            <p:ph type="body" idx="7"/>
          </p:nvPr>
        </p:nvSpPr>
        <p:spPr>
          <a:xfrm>
            <a:off x="9112505" y="2197852"/>
            <a:ext cx="2596896" cy="431800"/>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76" name="Google Shape;2276;p235"/>
          <p:cNvSpPr txBox="1">
            <a:spLocks noGrp="1"/>
          </p:cNvSpPr>
          <p:nvPr>
            <p:ph type="body" idx="8"/>
          </p:nvPr>
        </p:nvSpPr>
        <p:spPr>
          <a:xfrm>
            <a:off x="9112505" y="2789476"/>
            <a:ext cx="2596896" cy="431800"/>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lt1"/>
              </a:buClr>
              <a:buSzPts val="1350"/>
              <a:buNone/>
              <a:defRPr sz="13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277" name="Google Shape;2277;p235"/>
          <p:cNvGrpSpPr/>
          <p:nvPr/>
        </p:nvGrpSpPr>
        <p:grpSpPr>
          <a:xfrm>
            <a:off x="0" y="6766560"/>
            <a:ext cx="12192000" cy="91440"/>
            <a:chOff x="0" y="4480421"/>
            <a:chExt cx="12192000" cy="91440"/>
          </a:xfrm>
        </p:grpSpPr>
        <p:sp>
          <p:nvSpPr>
            <p:cNvPr id="2278" name="Google Shape;2278;p23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79" name="Google Shape;2279;p23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80" name="Google Shape;2280;p23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81" name="Google Shape;2281;p23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82" name="Google Shape;2282;p23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matchingName="Title and Vertical Text">
  <p:cSld name="VERTICAL_TEXT">
    <p:spTree>
      <p:nvGrpSpPr>
        <p:cNvPr id="1" name="Shape 105"/>
        <p:cNvGrpSpPr/>
        <p:nvPr/>
      </p:nvGrpSpPr>
      <p:grpSpPr>
        <a:xfrm>
          <a:off x="0" y="0"/>
          <a:ext cx="0" cy="0"/>
          <a:chOff x="0" y="0"/>
          <a:chExt cx="0" cy="0"/>
        </a:xfrm>
      </p:grpSpPr>
      <p:sp>
        <p:nvSpPr>
          <p:cNvPr id="106" name="Google Shape;106;p1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3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8" name="Google Shape;108;p1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4 pictures and desc">
  <p:cSld name="4 pictures and desc">
    <p:spTree>
      <p:nvGrpSpPr>
        <p:cNvPr id="1" name="Shape 2283"/>
        <p:cNvGrpSpPr/>
        <p:nvPr/>
      </p:nvGrpSpPr>
      <p:grpSpPr>
        <a:xfrm>
          <a:off x="0" y="0"/>
          <a:ext cx="0" cy="0"/>
          <a:chOff x="0" y="0"/>
          <a:chExt cx="0" cy="0"/>
        </a:xfrm>
      </p:grpSpPr>
      <p:sp>
        <p:nvSpPr>
          <p:cNvPr id="2284" name="Google Shape;2284;p23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85" name="Google Shape;2285;p23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86" name="Google Shape;2286;p236"/>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87" name="Google Shape;2287;p23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88" name="Google Shape;2288;p23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289" name="Google Shape;2289;p236"/>
          <p:cNvSpPr>
            <a:spLocks noGrp="1"/>
          </p:cNvSpPr>
          <p:nvPr>
            <p:ph type="pic" idx="2"/>
          </p:nvPr>
        </p:nvSpPr>
        <p:spPr>
          <a:xfrm>
            <a:off x="485762" y="1698836"/>
            <a:ext cx="3552841" cy="1957811"/>
          </a:xfrm>
          <a:prstGeom prst="rect">
            <a:avLst/>
          </a:prstGeom>
          <a:solidFill>
            <a:schemeClr val="accent4">
              <a:alpha val="28235"/>
            </a:schemeClr>
          </a:solidFill>
          <a:ln>
            <a:noFill/>
          </a:ln>
        </p:spPr>
      </p:sp>
      <p:sp>
        <p:nvSpPr>
          <p:cNvPr id="2290" name="Google Shape;2290;p236"/>
          <p:cNvSpPr txBox="1">
            <a:spLocks noGrp="1"/>
          </p:cNvSpPr>
          <p:nvPr>
            <p:ph type="body" idx="1"/>
          </p:nvPr>
        </p:nvSpPr>
        <p:spPr>
          <a:xfrm>
            <a:off x="4038600" y="1699007"/>
            <a:ext cx="1752600" cy="1957636"/>
          </a:xfrm>
          <a:prstGeom prst="rect">
            <a:avLst/>
          </a:prstGeom>
          <a:solidFill>
            <a:schemeClr val="accent4"/>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91" name="Google Shape;2291;p236"/>
          <p:cNvSpPr>
            <a:spLocks noGrp="1"/>
          </p:cNvSpPr>
          <p:nvPr>
            <p:ph type="pic" idx="3"/>
          </p:nvPr>
        </p:nvSpPr>
        <p:spPr>
          <a:xfrm>
            <a:off x="6403962" y="1699011"/>
            <a:ext cx="3552841" cy="1957811"/>
          </a:xfrm>
          <a:prstGeom prst="rect">
            <a:avLst/>
          </a:prstGeom>
          <a:solidFill>
            <a:srgbClr val="0095CD">
              <a:alpha val="28235"/>
            </a:srgbClr>
          </a:solidFill>
          <a:ln>
            <a:noFill/>
          </a:ln>
        </p:spPr>
      </p:sp>
      <p:sp>
        <p:nvSpPr>
          <p:cNvPr id="2292" name="Google Shape;2292;p236"/>
          <p:cNvSpPr txBox="1">
            <a:spLocks noGrp="1"/>
          </p:cNvSpPr>
          <p:nvPr>
            <p:ph type="body" idx="4"/>
          </p:nvPr>
        </p:nvSpPr>
        <p:spPr>
          <a:xfrm>
            <a:off x="9956801" y="1699007"/>
            <a:ext cx="1752600" cy="1957636"/>
          </a:xfrm>
          <a:prstGeom prst="rect">
            <a:avLst/>
          </a:prstGeom>
          <a:solidFill>
            <a:schemeClr val="accent1"/>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93" name="Google Shape;2293;p236"/>
          <p:cNvSpPr>
            <a:spLocks noGrp="1"/>
          </p:cNvSpPr>
          <p:nvPr>
            <p:ph type="pic" idx="5"/>
          </p:nvPr>
        </p:nvSpPr>
        <p:spPr>
          <a:xfrm>
            <a:off x="2238362" y="3981048"/>
            <a:ext cx="3552841" cy="1957811"/>
          </a:xfrm>
          <a:prstGeom prst="rect">
            <a:avLst/>
          </a:prstGeom>
          <a:solidFill>
            <a:schemeClr val="accent3">
              <a:alpha val="28235"/>
            </a:schemeClr>
          </a:solidFill>
          <a:ln>
            <a:noFill/>
          </a:ln>
        </p:spPr>
      </p:sp>
      <p:sp>
        <p:nvSpPr>
          <p:cNvPr id="2294" name="Google Shape;2294;p236"/>
          <p:cNvSpPr txBox="1">
            <a:spLocks noGrp="1"/>
          </p:cNvSpPr>
          <p:nvPr>
            <p:ph type="body" idx="6"/>
          </p:nvPr>
        </p:nvSpPr>
        <p:spPr>
          <a:xfrm>
            <a:off x="485759" y="3981219"/>
            <a:ext cx="1752600" cy="1957636"/>
          </a:xfrm>
          <a:prstGeom prst="rect">
            <a:avLst/>
          </a:prstGeom>
          <a:solidFill>
            <a:schemeClr val="accent3"/>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95" name="Google Shape;2295;p236"/>
          <p:cNvSpPr>
            <a:spLocks noGrp="1"/>
          </p:cNvSpPr>
          <p:nvPr>
            <p:ph type="pic" idx="7"/>
          </p:nvPr>
        </p:nvSpPr>
        <p:spPr>
          <a:xfrm>
            <a:off x="8153402" y="3980873"/>
            <a:ext cx="3552841" cy="1957811"/>
          </a:xfrm>
          <a:prstGeom prst="rect">
            <a:avLst/>
          </a:prstGeom>
          <a:solidFill>
            <a:schemeClr val="accent5">
              <a:alpha val="28235"/>
            </a:schemeClr>
          </a:solidFill>
          <a:ln>
            <a:noFill/>
          </a:ln>
        </p:spPr>
      </p:sp>
      <p:sp>
        <p:nvSpPr>
          <p:cNvPr id="2296" name="Google Shape;2296;p236"/>
          <p:cNvSpPr txBox="1">
            <a:spLocks noGrp="1"/>
          </p:cNvSpPr>
          <p:nvPr>
            <p:ph type="body" idx="8"/>
          </p:nvPr>
        </p:nvSpPr>
        <p:spPr>
          <a:xfrm>
            <a:off x="6400800" y="3981044"/>
            <a:ext cx="1752600" cy="1957636"/>
          </a:xfrm>
          <a:prstGeom prst="rect">
            <a:avLst/>
          </a:prstGeom>
          <a:solidFill>
            <a:schemeClr val="accent5"/>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297" name="Google Shape;2297;p236"/>
          <p:cNvGrpSpPr/>
          <p:nvPr/>
        </p:nvGrpSpPr>
        <p:grpSpPr>
          <a:xfrm>
            <a:off x="0" y="6766560"/>
            <a:ext cx="12192000" cy="91440"/>
            <a:chOff x="0" y="4480421"/>
            <a:chExt cx="12192000" cy="91440"/>
          </a:xfrm>
        </p:grpSpPr>
        <p:sp>
          <p:nvSpPr>
            <p:cNvPr id="2298" name="Google Shape;2298;p23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99" name="Google Shape;2299;p23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00" name="Google Shape;2300;p23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01" name="Google Shape;2301;p23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02" name="Google Shape;2302;p23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4 pictures">
  <p:cSld name="4 pictures">
    <p:spTree>
      <p:nvGrpSpPr>
        <p:cNvPr id="1" name="Shape 2303"/>
        <p:cNvGrpSpPr/>
        <p:nvPr/>
      </p:nvGrpSpPr>
      <p:grpSpPr>
        <a:xfrm>
          <a:off x="0" y="0"/>
          <a:ext cx="0" cy="0"/>
          <a:chOff x="0" y="0"/>
          <a:chExt cx="0" cy="0"/>
        </a:xfrm>
      </p:grpSpPr>
      <p:sp>
        <p:nvSpPr>
          <p:cNvPr id="2304" name="Google Shape;2304;p23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05" name="Google Shape;2305;p237"/>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06" name="Google Shape;2306;p237"/>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07" name="Google Shape;2307;p237"/>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08" name="Google Shape;2308;p237"/>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309" name="Google Shape;2309;p237"/>
          <p:cNvSpPr>
            <a:spLocks noGrp="1"/>
          </p:cNvSpPr>
          <p:nvPr>
            <p:ph type="pic" idx="2"/>
          </p:nvPr>
        </p:nvSpPr>
        <p:spPr>
          <a:xfrm>
            <a:off x="485762" y="1698832"/>
            <a:ext cx="3552841" cy="4286018"/>
          </a:xfrm>
          <a:prstGeom prst="rect">
            <a:avLst/>
          </a:prstGeom>
          <a:solidFill>
            <a:schemeClr val="accent4">
              <a:alpha val="28235"/>
            </a:schemeClr>
          </a:solidFill>
          <a:ln>
            <a:noFill/>
          </a:ln>
        </p:spPr>
      </p:sp>
      <p:sp>
        <p:nvSpPr>
          <p:cNvPr id="2310" name="Google Shape;2310;p237"/>
          <p:cNvSpPr>
            <a:spLocks noGrp="1"/>
          </p:cNvSpPr>
          <p:nvPr>
            <p:ph type="pic" idx="3"/>
          </p:nvPr>
        </p:nvSpPr>
        <p:spPr>
          <a:xfrm>
            <a:off x="8153402" y="1699007"/>
            <a:ext cx="3552841" cy="4286018"/>
          </a:xfrm>
          <a:prstGeom prst="rect">
            <a:avLst/>
          </a:prstGeom>
          <a:solidFill>
            <a:srgbClr val="0095CD">
              <a:alpha val="28235"/>
            </a:srgbClr>
          </a:solidFill>
          <a:ln>
            <a:noFill/>
          </a:ln>
        </p:spPr>
      </p:sp>
      <p:sp>
        <p:nvSpPr>
          <p:cNvPr id="2311" name="Google Shape;2311;p237"/>
          <p:cNvSpPr>
            <a:spLocks noGrp="1"/>
          </p:cNvSpPr>
          <p:nvPr>
            <p:ph type="pic" idx="4"/>
          </p:nvPr>
        </p:nvSpPr>
        <p:spPr>
          <a:xfrm>
            <a:off x="4319582" y="1698835"/>
            <a:ext cx="3552841" cy="1957811"/>
          </a:xfrm>
          <a:prstGeom prst="rect">
            <a:avLst/>
          </a:prstGeom>
          <a:solidFill>
            <a:schemeClr val="accent3">
              <a:alpha val="28235"/>
            </a:schemeClr>
          </a:solidFill>
          <a:ln>
            <a:noFill/>
          </a:ln>
        </p:spPr>
      </p:sp>
      <p:sp>
        <p:nvSpPr>
          <p:cNvPr id="2312" name="Google Shape;2312;p237"/>
          <p:cNvSpPr>
            <a:spLocks noGrp="1"/>
          </p:cNvSpPr>
          <p:nvPr>
            <p:ph type="pic" idx="5"/>
          </p:nvPr>
        </p:nvSpPr>
        <p:spPr>
          <a:xfrm>
            <a:off x="4319582" y="4027218"/>
            <a:ext cx="3552841" cy="1957811"/>
          </a:xfrm>
          <a:prstGeom prst="rect">
            <a:avLst/>
          </a:prstGeom>
          <a:solidFill>
            <a:schemeClr val="accent5">
              <a:alpha val="28235"/>
            </a:schemeClr>
          </a:solidFill>
          <a:ln>
            <a:noFill/>
          </a:ln>
        </p:spPr>
      </p:sp>
      <p:grpSp>
        <p:nvGrpSpPr>
          <p:cNvPr id="2313" name="Google Shape;2313;p237"/>
          <p:cNvGrpSpPr/>
          <p:nvPr/>
        </p:nvGrpSpPr>
        <p:grpSpPr>
          <a:xfrm>
            <a:off x="0" y="6766560"/>
            <a:ext cx="12192000" cy="91440"/>
            <a:chOff x="0" y="4480421"/>
            <a:chExt cx="12192000" cy="91440"/>
          </a:xfrm>
        </p:grpSpPr>
        <p:sp>
          <p:nvSpPr>
            <p:cNvPr id="2314" name="Google Shape;2314;p23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15" name="Google Shape;2315;p23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16" name="Google Shape;2316;p23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17" name="Google Shape;2317;p23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18" name="Google Shape;2318;p23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3 pictures">
  <p:cSld name="3 pictures">
    <p:spTree>
      <p:nvGrpSpPr>
        <p:cNvPr id="1" name="Shape 2319"/>
        <p:cNvGrpSpPr/>
        <p:nvPr/>
      </p:nvGrpSpPr>
      <p:grpSpPr>
        <a:xfrm>
          <a:off x="0" y="0"/>
          <a:ext cx="0" cy="0"/>
          <a:chOff x="0" y="0"/>
          <a:chExt cx="0" cy="0"/>
        </a:xfrm>
      </p:grpSpPr>
      <p:sp>
        <p:nvSpPr>
          <p:cNvPr id="2320" name="Google Shape;2320;p23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21" name="Google Shape;2321;p23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22" name="Google Shape;2322;p238"/>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23" name="Google Shape;2323;p238"/>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24" name="Google Shape;2324;p238"/>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325" name="Google Shape;2325;p238"/>
          <p:cNvSpPr>
            <a:spLocks noGrp="1"/>
          </p:cNvSpPr>
          <p:nvPr>
            <p:ph type="pic" idx="2"/>
          </p:nvPr>
        </p:nvSpPr>
        <p:spPr>
          <a:xfrm>
            <a:off x="485762" y="1860861"/>
            <a:ext cx="3552841" cy="1957811"/>
          </a:xfrm>
          <a:prstGeom prst="rect">
            <a:avLst/>
          </a:prstGeom>
          <a:solidFill>
            <a:schemeClr val="accent4">
              <a:alpha val="28235"/>
            </a:schemeClr>
          </a:solidFill>
          <a:ln>
            <a:noFill/>
          </a:ln>
        </p:spPr>
      </p:sp>
      <p:sp>
        <p:nvSpPr>
          <p:cNvPr id="2326" name="Google Shape;2326;p238"/>
          <p:cNvSpPr txBox="1">
            <a:spLocks noGrp="1"/>
          </p:cNvSpPr>
          <p:nvPr>
            <p:ph type="body" idx="1"/>
          </p:nvPr>
        </p:nvSpPr>
        <p:spPr>
          <a:xfrm>
            <a:off x="4038600" y="1861032"/>
            <a:ext cx="1752600" cy="1957636"/>
          </a:xfrm>
          <a:prstGeom prst="rect">
            <a:avLst/>
          </a:prstGeom>
          <a:solidFill>
            <a:schemeClr val="accent4"/>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27" name="Google Shape;2327;p238"/>
          <p:cNvSpPr>
            <a:spLocks noGrp="1"/>
          </p:cNvSpPr>
          <p:nvPr>
            <p:ph type="pic" idx="3"/>
          </p:nvPr>
        </p:nvSpPr>
        <p:spPr>
          <a:xfrm>
            <a:off x="6403962" y="1861036"/>
            <a:ext cx="5305441" cy="3915447"/>
          </a:xfrm>
          <a:prstGeom prst="rect">
            <a:avLst/>
          </a:prstGeom>
          <a:solidFill>
            <a:srgbClr val="0095CD">
              <a:alpha val="28235"/>
            </a:srgbClr>
          </a:solidFill>
          <a:ln>
            <a:noFill/>
          </a:ln>
        </p:spPr>
      </p:sp>
      <p:sp>
        <p:nvSpPr>
          <p:cNvPr id="2328" name="Google Shape;2328;p238"/>
          <p:cNvSpPr>
            <a:spLocks noGrp="1"/>
          </p:cNvSpPr>
          <p:nvPr>
            <p:ph type="pic" idx="4"/>
          </p:nvPr>
        </p:nvSpPr>
        <p:spPr>
          <a:xfrm>
            <a:off x="2238362" y="3818672"/>
            <a:ext cx="3552841" cy="1957811"/>
          </a:xfrm>
          <a:prstGeom prst="rect">
            <a:avLst/>
          </a:prstGeom>
          <a:solidFill>
            <a:schemeClr val="accent3">
              <a:alpha val="28235"/>
            </a:schemeClr>
          </a:solidFill>
          <a:ln>
            <a:noFill/>
          </a:ln>
        </p:spPr>
      </p:sp>
      <p:sp>
        <p:nvSpPr>
          <p:cNvPr id="2329" name="Google Shape;2329;p238"/>
          <p:cNvSpPr txBox="1">
            <a:spLocks noGrp="1"/>
          </p:cNvSpPr>
          <p:nvPr>
            <p:ph type="body" idx="5"/>
          </p:nvPr>
        </p:nvSpPr>
        <p:spPr>
          <a:xfrm>
            <a:off x="485759" y="3818843"/>
            <a:ext cx="1752600" cy="1957636"/>
          </a:xfrm>
          <a:prstGeom prst="rect">
            <a:avLst/>
          </a:prstGeom>
          <a:solidFill>
            <a:schemeClr val="accent3"/>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330" name="Google Shape;2330;p238"/>
          <p:cNvGrpSpPr/>
          <p:nvPr/>
        </p:nvGrpSpPr>
        <p:grpSpPr>
          <a:xfrm>
            <a:off x="0" y="6766560"/>
            <a:ext cx="12192000" cy="91440"/>
            <a:chOff x="0" y="4480421"/>
            <a:chExt cx="12192000" cy="91440"/>
          </a:xfrm>
        </p:grpSpPr>
        <p:sp>
          <p:nvSpPr>
            <p:cNvPr id="2331" name="Google Shape;2331;p23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32" name="Google Shape;2332;p23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33" name="Google Shape;2333;p23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34" name="Google Shape;2334;p23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35" name="Google Shape;2335;p23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4x2 pictures">
  <p:cSld name="4x2 pictures">
    <p:spTree>
      <p:nvGrpSpPr>
        <p:cNvPr id="1" name="Shape 2336"/>
        <p:cNvGrpSpPr/>
        <p:nvPr/>
      </p:nvGrpSpPr>
      <p:grpSpPr>
        <a:xfrm>
          <a:off x="0" y="0"/>
          <a:ext cx="0" cy="0"/>
          <a:chOff x="0" y="0"/>
          <a:chExt cx="0" cy="0"/>
        </a:xfrm>
      </p:grpSpPr>
      <p:sp>
        <p:nvSpPr>
          <p:cNvPr id="2337" name="Google Shape;2337;p239"/>
          <p:cNvSpPr>
            <a:spLocks noGrp="1"/>
          </p:cNvSpPr>
          <p:nvPr>
            <p:ph type="pic" idx="2"/>
          </p:nvPr>
        </p:nvSpPr>
        <p:spPr>
          <a:xfrm>
            <a:off x="0" y="0"/>
            <a:ext cx="3044952" cy="2202144"/>
          </a:xfrm>
          <a:prstGeom prst="rect">
            <a:avLst/>
          </a:prstGeom>
          <a:solidFill>
            <a:schemeClr val="dk1">
              <a:alpha val="28235"/>
            </a:schemeClr>
          </a:solidFill>
          <a:ln>
            <a:noFill/>
          </a:ln>
        </p:spPr>
      </p:sp>
      <p:sp>
        <p:nvSpPr>
          <p:cNvPr id="2338" name="Google Shape;2338;p239"/>
          <p:cNvSpPr>
            <a:spLocks noGrp="1"/>
          </p:cNvSpPr>
          <p:nvPr>
            <p:ph type="pic" idx="3"/>
          </p:nvPr>
        </p:nvSpPr>
        <p:spPr>
          <a:xfrm>
            <a:off x="9134856" y="0"/>
            <a:ext cx="3057144" cy="2202144"/>
          </a:xfrm>
          <a:prstGeom prst="rect">
            <a:avLst/>
          </a:prstGeom>
          <a:solidFill>
            <a:schemeClr val="accent3">
              <a:alpha val="28235"/>
            </a:schemeClr>
          </a:solidFill>
          <a:ln>
            <a:noFill/>
          </a:ln>
        </p:spPr>
      </p:sp>
      <p:sp>
        <p:nvSpPr>
          <p:cNvPr id="2339" name="Google Shape;2339;p239"/>
          <p:cNvSpPr>
            <a:spLocks noGrp="1"/>
          </p:cNvSpPr>
          <p:nvPr>
            <p:ph type="pic" idx="4"/>
          </p:nvPr>
        </p:nvSpPr>
        <p:spPr>
          <a:xfrm>
            <a:off x="3044952" y="0"/>
            <a:ext cx="3044952" cy="2202144"/>
          </a:xfrm>
          <a:prstGeom prst="rect">
            <a:avLst/>
          </a:prstGeom>
          <a:solidFill>
            <a:schemeClr val="lt2">
              <a:alpha val="28235"/>
            </a:schemeClr>
          </a:solidFill>
          <a:ln>
            <a:noFill/>
          </a:ln>
        </p:spPr>
      </p:sp>
      <p:sp>
        <p:nvSpPr>
          <p:cNvPr id="2340" name="Google Shape;2340;p239"/>
          <p:cNvSpPr>
            <a:spLocks noGrp="1"/>
          </p:cNvSpPr>
          <p:nvPr>
            <p:ph type="pic" idx="5"/>
          </p:nvPr>
        </p:nvSpPr>
        <p:spPr>
          <a:xfrm>
            <a:off x="6089904" y="0"/>
            <a:ext cx="3044952" cy="2202144"/>
          </a:xfrm>
          <a:prstGeom prst="rect">
            <a:avLst/>
          </a:prstGeom>
          <a:solidFill>
            <a:schemeClr val="accent1">
              <a:alpha val="28235"/>
            </a:schemeClr>
          </a:solidFill>
          <a:ln>
            <a:noFill/>
          </a:ln>
        </p:spPr>
      </p:sp>
      <p:sp>
        <p:nvSpPr>
          <p:cNvPr id="2341" name="Google Shape;2341;p239"/>
          <p:cNvSpPr>
            <a:spLocks noGrp="1"/>
          </p:cNvSpPr>
          <p:nvPr>
            <p:ph type="pic" idx="6"/>
          </p:nvPr>
        </p:nvSpPr>
        <p:spPr>
          <a:xfrm>
            <a:off x="0" y="2202144"/>
            <a:ext cx="3044952" cy="2202144"/>
          </a:xfrm>
          <a:prstGeom prst="rect">
            <a:avLst/>
          </a:prstGeom>
          <a:solidFill>
            <a:schemeClr val="accent4">
              <a:alpha val="28235"/>
            </a:schemeClr>
          </a:solidFill>
          <a:ln>
            <a:noFill/>
          </a:ln>
        </p:spPr>
      </p:sp>
      <p:sp>
        <p:nvSpPr>
          <p:cNvPr id="2342" name="Google Shape;2342;p239"/>
          <p:cNvSpPr>
            <a:spLocks noGrp="1"/>
          </p:cNvSpPr>
          <p:nvPr>
            <p:ph type="pic" idx="7"/>
          </p:nvPr>
        </p:nvSpPr>
        <p:spPr>
          <a:xfrm>
            <a:off x="9134856" y="2202144"/>
            <a:ext cx="3057144" cy="2202144"/>
          </a:xfrm>
          <a:prstGeom prst="rect">
            <a:avLst/>
          </a:prstGeom>
          <a:solidFill>
            <a:schemeClr val="dk1">
              <a:alpha val="28235"/>
            </a:schemeClr>
          </a:solidFill>
          <a:ln>
            <a:noFill/>
          </a:ln>
        </p:spPr>
      </p:sp>
      <p:sp>
        <p:nvSpPr>
          <p:cNvPr id="2343" name="Google Shape;2343;p239"/>
          <p:cNvSpPr>
            <a:spLocks noGrp="1"/>
          </p:cNvSpPr>
          <p:nvPr>
            <p:ph type="pic" idx="8"/>
          </p:nvPr>
        </p:nvSpPr>
        <p:spPr>
          <a:xfrm>
            <a:off x="3044952" y="2202144"/>
            <a:ext cx="3044952" cy="2202144"/>
          </a:xfrm>
          <a:prstGeom prst="rect">
            <a:avLst/>
          </a:prstGeom>
          <a:solidFill>
            <a:schemeClr val="accent5">
              <a:alpha val="28235"/>
            </a:schemeClr>
          </a:solidFill>
          <a:ln>
            <a:noFill/>
          </a:ln>
        </p:spPr>
      </p:sp>
      <p:sp>
        <p:nvSpPr>
          <p:cNvPr id="2344" name="Google Shape;2344;p239"/>
          <p:cNvSpPr>
            <a:spLocks noGrp="1"/>
          </p:cNvSpPr>
          <p:nvPr>
            <p:ph type="pic" idx="9"/>
          </p:nvPr>
        </p:nvSpPr>
        <p:spPr>
          <a:xfrm>
            <a:off x="6089904" y="2202144"/>
            <a:ext cx="3044952" cy="2202144"/>
          </a:xfrm>
          <a:prstGeom prst="rect">
            <a:avLst/>
          </a:prstGeom>
          <a:solidFill>
            <a:schemeClr val="accent6">
              <a:alpha val="28235"/>
            </a:schemeClr>
          </a:solidFill>
          <a:ln>
            <a:noFill/>
          </a:ln>
        </p:spPr>
      </p:sp>
      <p:sp>
        <p:nvSpPr>
          <p:cNvPr id="2345" name="Google Shape;2345;p239"/>
          <p:cNvSpPr/>
          <p:nvPr/>
        </p:nvSpPr>
        <p:spPr>
          <a:xfrm>
            <a:off x="3" y="5676694"/>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46" name="Google Shape;2346;p239"/>
          <p:cNvSpPr txBox="1">
            <a:spLocks noGrp="1"/>
          </p:cNvSpPr>
          <p:nvPr>
            <p:ph type="title"/>
          </p:nvPr>
        </p:nvSpPr>
        <p:spPr>
          <a:xfrm>
            <a:off x="838200" y="5930797"/>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47" name="Google Shape;2347;p239"/>
          <p:cNvSpPr txBox="1">
            <a:spLocks noGrp="1"/>
          </p:cNvSpPr>
          <p:nvPr>
            <p:ph type="body" idx="1"/>
          </p:nvPr>
        </p:nvSpPr>
        <p:spPr>
          <a:xfrm>
            <a:off x="909472" y="4652862"/>
            <a:ext cx="10373059" cy="773698"/>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500"/>
              <a:buNone/>
              <a:defRPr sz="1500">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4 pictures and desc #2">
  <p:cSld name="4 pictures and desc #2">
    <p:spTree>
      <p:nvGrpSpPr>
        <p:cNvPr id="1" name="Shape 2348"/>
        <p:cNvGrpSpPr/>
        <p:nvPr/>
      </p:nvGrpSpPr>
      <p:grpSpPr>
        <a:xfrm>
          <a:off x="0" y="0"/>
          <a:ext cx="0" cy="0"/>
          <a:chOff x="0" y="0"/>
          <a:chExt cx="0" cy="0"/>
        </a:xfrm>
      </p:grpSpPr>
      <p:sp>
        <p:nvSpPr>
          <p:cNvPr id="2349" name="Google Shape;2349;p240"/>
          <p:cNvSpPr>
            <a:spLocks noGrp="1"/>
          </p:cNvSpPr>
          <p:nvPr>
            <p:ph type="pic" idx="2"/>
          </p:nvPr>
        </p:nvSpPr>
        <p:spPr>
          <a:xfrm>
            <a:off x="0" y="0"/>
            <a:ext cx="3044952" cy="2202144"/>
          </a:xfrm>
          <a:prstGeom prst="rect">
            <a:avLst/>
          </a:prstGeom>
          <a:solidFill>
            <a:schemeClr val="accent4">
              <a:alpha val="28235"/>
            </a:schemeClr>
          </a:solidFill>
          <a:ln>
            <a:noFill/>
          </a:ln>
        </p:spPr>
      </p:sp>
      <p:sp>
        <p:nvSpPr>
          <p:cNvPr id="2350" name="Google Shape;2350;p240"/>
          <p:cNvSpPr>
            <a:spLocks noGrp="1"/>
          </p:cNvSpPr>
          <p:nvPr>
            <p:ph type="pic" idx="3"/>
          </p:nvPr>
        </p:nvSpPr>
        <p:spPr>
          <a:xfrm>
            <a:off x="6089904" y="0"/>
            <a:ext cx="3044952" cy="2202144"/>
          </a:xfrm>
          <a:prstGeom prst="rect">
            <a:avLst/>
          </a:prstGeom>
          <a:solidFill>
            <a:schemeClr val="accent1">
              <a:alpha val="28235"/>
            </a:schemeClr>
          </a:solidFill>
          <a:ln>
            <a:noFill/>
          </a:ln>
        </p:spPr>
      </p:sp>
      <p:sp>
        <p:nvSpPr>
          <p:cNvPr id="2351" name="Google Shape;2351;p240"/>
          <p:cNvSpPr>
            <a:spLocks noGrp="1"/>
          </p:cNvSpPr>
          <p:nvPr>
            <p:ph type="pic" idx="4"/>
          </p:nvPr>
        </p:nvSpPr>
        <p:spPr>
          <a:xfrm>
            <a:off x="9134856" y="2202144"/>
            <a:ext cx="3057144" cy="2202144"/>
          </a:xfrm>
          <a:prstGeom prst="rect">
            <a:avLst/>
          </a:prstGeom>
          <a:solidFill>
            <a:schemeClr val="accent3">
              <a:alpha val="28235"/>
            </a:schemeClr>
          </a:solidFill>
          <a:ln>
            <a:noFill/>
          </a:ln>
        </p:spPr>
      </p:sp>
      <p:sp>
        <p:nvSpPr>
          <p:cNvPr id="2352" name="Google Shape;2352;p240"/>
          <p:cNvSpPr>
            <a:spLocks noGrp="1"/>
          </p:cNvSpPr>
          <p:nvPr>
            <p:ph type="pic" idx="5"/>
          </p:nvPr>
        </p:nvSpPr>
        <p:spPr>
          <a:xfrm>
            <a:off x="3044952" y="2202144"/>
            <a:ext cx="3044952" cy="2202144"/>
          </a:xfrm>
          <a:prstGeom prst="rect">
            <a:avLst/>
          </a:prstGeom>
          <a:solidFill>
            <a:schemeClr val="dk2">
              <a:alpha val="28235"/>
            </a:schemeClr>
          </a:solidFill>
          <a:ln>
            <a:noFill/>
          </a:ln>
        </p:spPr>
      </p:sp>
      <p:sp>
        <p:nvSpPr>
          <p:cNvPr id="2353" name="Google Shape;2353;p240"/>
          <p:cNvSpPr txBox="1">
            <a:spLocks noGrp="1"/>
          </p:cNvSpPr>
          <p:nvPr>
            <p:ph type="body" idx="1"/>
          </p:nvPr>
        </p:nvSpPr>
        <p:spPr>
          <a:xfrm>
            <a:off x="3044952" y="0"/>
            <a:ext cx="3044952" cy="2203704"/>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just">
              <a:lnSpc>
                <a:spcPct val="90000"/>
              </a:lnSpc>
              <a:spcBef>
                <a:spcPts val="1000"/>
              </a:spcBef>
              <a:spcAft>
                <a:spcPts val="0"/>
              </a:spcAft>
              <a:buClr>
                <a:schemeClr val="lt1"/>
              </a:buClr>
              <a:buSzPts val="1200"/>
              <a:buNone/>
              <a:defRPr sz="12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54" name="Google Shape;2354;p240"/>
          <p:cNvSpPr txBox="1">
            <a:spLocks noGrp="1"/>
          </p:cNvSpPr>
          <p:nvPr>
            <p:ph type="body" idx="6"/>
          </p:nvPr>
        </p:nvSpPr>
        <p:spPr>
          <a:xfrm>
            <a:off x="0" y="2202144"/>
            <a:ext cx="3044952" cy="2203704"/>
          </a:xfrm>
          <a:prstGeom prst="rect">
            <a:avLst/>
          </a:prstGeom>
          <a:solidFill>
            <a:schemeClr val="dk2"/>
          </a:solidFill>
          <a:ln>
            <a:noFill/>
          </a:ln>
        </p:spPr>
        <p:txBody>
          <a:bodyPr spcFirstLastPara="1" wrap="square" lIns="91425" tIns="45700" rIns="91425" bIns="45700" anchor="ctr" anchorCtr="0">
            <a:noAutofit/>
          </a:bodyPr>
          <a:lstStyle>
            <a:lvl1pPr marL="457200" lvl="0" indent="-228600" algn="just">
              <a:lnSpc>
                <a:spcPct val="90000"/>
              </a:lnSpc>
              <a:spcBef>
                <a:spcPts val="1000"/>
              </a:spcBef>
              <a:spcAft>
                <a:spcPts val="0"/>
              </a:spcAft>
              <a:buClr>
                <a:schemeClr val="lt1"/>
              </a:buClr>
              <a:buSzPts val="1200"/>
              <a:buNone/>
              <a:defRPr sz="12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55" name="Google Shape;2355;p240"/>
          <p:cNvSpPr txBox="1">
            <a:spLocks noGrp="1"/>
          </p:cNvSpPr>
          <p:nvPr>
            <p:ph type="body" idx="7"/>
          </p:nvPr>
        </p:nvSpPr>
        <p:spPr>
          <a:xfrm>
            <a:off x="6089904" y="2202144"/>
            <a:ext cx="3044952" cy="2203704"/>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just">
              <a:lnSpc>
                <a:spcPct val="90000"/>
              </a:lnSpc>
              <a:spcBef>
                <a:spcPts val="1000"/>
              </a:spcBef>
              <a:spcAft>
                <a:spcPts val="0"/>
              </a:spcAft>
              <a:buClr>
                <a:schemeClr val="lt1"/>
              </a:buClr>
              <a:buSzPts val="1200"/>
              <a:buNone/>
              <a:defRPr sz="12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56" name="Google Shape;2356;p240"/>
          <p:cNvSpPr txBox="1">
            <a:spLocks noGrp="1"/>
          </p:cNvSpPr>
          <p:nvPr>
            <p:ph type="body" idx="8"/>
          </p:nvPr>
        </p:nvSpPr>
        <p:spPr>
          <a:xfrm>
            <a:off x="9137904" y="0"/>
            <a:ext cx="3054096" cy="220370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just">
              <a:lnSpc>
                <a:spcPct val="90000"/>
              </a:lnSpc>
              <a:spcBef>
                <a:spcPts val="1000"/>
              </a:spcBef>
              <a:spcAft>
                <a:spcPts val="0"/>
              </a:spcAft>
              <a:buClr>
                <a:schemeClr val="lt1"/>
              </a:buClr>
              <a:buSzPts val="1200"/>
              <a:buNone/>
              <a:defRPr sz="12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57" name="Google Shape;2357;p240"/>
          <p:cNvSpPr/>
          <p:nvPr/>
        </p:nvSpPr>
        <p:spPr>
          <a:xfrm>
            <a:off x="3" y="5676694"/>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58" name="Google Shape;2358;p240"/>
          <p:cNvSpPr txBox="1">
            <a:spLocks noGrp="1"/>
          </p:cNvSpPr>
          <p:nvPr>
            <p:ph type="title"/>
          </p:nvPr>
        </p:nvSpPr>
        <p:spPr>
          <a:xfrm>
            <a:off x="838200" y="5930797"/>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59" name="Google Shape;2359;p240"/>
          <p:cNvSpPr txBox="1">
            <a:spLocks noGrp="1"/>
          </p:cNvSpPr>
          <p:nvPr>
            <p:ph type="body" idx="9"/>
          </p:nvPr>
        </p:nvSpPr>
        <p:spPr>
          <a:xfrm>
            <a:off x="909472" y="4652862"/>
            <a:ext cx="10373059" cy="773698"/>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500"/>
              <a:buNone/>
              <a:defRPr sz="1500">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Section Header high left">
  <p:cSld name="Section Header high left">
    <p:spTree>
      <p:nvGrpSpPr>
        <p:cNvPr id="1" name="Shape 2360"/>
        <p:cNvGrpSpPr/>
        <p:nvPr/>
      </p:nvGrpSpPr>
      <p:grpSpPr>
        <a:xfrm>
          <a:off x="0" y="0"/>
          <a:ext cx="0" cy="0"/>
          <a:chOff x="0" y="0"/>
          <a:chExt cx="0" cy="0"/>
        </a:xfrm>
      </p:grpSpPr>
      <p:sp>
        <p:nvSpPr>
          <p:cNvPr id="2361" name="Google Shape;2361;p24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62" name="Google Shape;2362;p24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63" name="Google Shape;2363;p24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1pPr>
            <a:lvl2pPr marL="0" marR="0" lvl="1"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2pPr>
            <a:lvl3pPr marL="0" marR="0" lvl="2"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3pPr>
            <a:lvl4pPr marL="0" marR="0" lvl="3"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4pPr>
            <a:lvl5pPr marL="0" marR="0" lvl="4"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5pPr>
            <a:lvl6pPr marL="0" marR="0" lvl="5"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6pPr>
            <a:lvl7pPr marL="0" marR="0" lvl="6"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7pPr>
            <a:lvl8pPr marL="0" marR="0" lvl="7"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8pPr>
            <a:lvl9pPr marL="0" marR="0" lvl="8"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9pPr>
          </a:lstStyle>
          <a:p>
            <a:pPr marL="0" lvl="0" indent="0" algn="l" rtl="0">
              <a:spcBef>
                <a:spcPts val="0"/>
              </a:spcBef>
              <a:spcAft>
                <a:spcPts val="0"/>
              </a:spcAft>
              <a:buNone/>
            </a:pPr>
            <a:fld id="{00000000-1234-1234-1234-123412341234}" type="slidenum">
              <a:rPr lang="en-US"/>
            </a:fld>
            <a:endParaRPr lang="en-US"/>
          </a:p>
        </p:txBody>
      </p:sp>
      <p:sp>
        <p:nvSpPr>
          <p:cNvPr id="2364" name="Google Shape;2364;p241"/>
          <p:cNvSpPr>
            <a:spLocks noGrp="1"/>
          </p:cNvSpPr>
          <p:nvPr>
            <p:ph type="pic" idx="2"/>
          </p:nvPr>
        </p:nvSpPr>
        <p:spPr>
          <a:xfrm>
            <a:off x="0" y="0"/>
            <a:ext cx="12192000" cy="6858000"/>
          </a:xfrm>
          <a:prstGeom prst="rect">
            <a:avLst/>
          </a:prstGeom>
          <a:noFill/>
          <a:ln>
            <a:noFill/>
          </a:ln>
        </p:spPr>
      </p:sp>
      <p:sp>
        <p:nvSpPr>
          <p:cNvPr id="2365" name="Google Shape;2365;p241"/>
          <p:cNvSpPr txBox="1">
            <a:spLocks noGrp="1"/>
          </p:cNvSpPr>
          <p:nvPr>
            <p:ph type="title"/>
          </p:nvPr>
        </p:nvSpPr>
        <p:spPr>
          <a:xfrm>
            <a:off x="342900" y="420690"/>
            <a:ext cx="4572000" cy="2852737"/>
          </a:xfrm>
          <a:prstGeom prst="rect">
            <a:avLst/>
          </a:prstGeom>
          <a:solidFill>
            <a:schemeClr val="lt1">
              <a:alpha val="28235"/>
            </a:schemeClr>
          </a:solidFill>
          <a:ln>
            <a:noFill/>
          </a:ln>
        </p:spPr>
        <p:txBody>
          <a:bodyPr spcFirstLastPara="1" wrap="square" lIns="274300" tIns="91425" rIns="274300" bIns="182875" anchor="ctr" anchorCtr="0">
            <a:noAutofit/>
          </a:bodyPr>
          <a:lstStyle>
            <a:lvl1pPr lvl="0" algn="ctr">
              <a:lnSpc>
                <a:spcPct val="90000"/>
              </a:lnSpc>
              <a:spcBef>
                <a:spcPts val="0"/>
              </a:spcBef>
              <a:spcAft>
                <a:spcPts val="0"/>
              </a:spcAft>
              <a:buClr>
                <a:srgbClr val="324D5E"/>
              </a:buClr>
              <a:buSzPts val="4500"/>
              <a:buFont typeface="Calibri" panose="020F0502020204030204"/>
              <a:buNone/>
              <a:defRPr sz="4500" b="1">
                <a:solidFill>
                  <a:srgbClr val="324D5E"/>
                </a:solidFill>
                <a:latin typeface="Calibri" panose="020F0502020204030204"/>
                <a:ea typeface="Calibri" panose="020F0502020204030204"/>
                <a:cs typeface="Calibri" panose="020F0502020204030204"/>
                <a:sym typeface="Calibri" panose="020F0502020204030204"/>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66" name="Google Shape;2366;p241"/>
          <p:cNvSpPr txBox="1">
            <a:spLocks noGrp="1"/>
          </p:cNvSpPr>
          <p:nvPr>
            <p:ph type="body" idx="1"/>
          </p:nvPr>
        </p:nvSpPr>
        <p:spPr>
          <a:xfrm>
            <a:off x="342900" y="3273429"/>
            <a:ext cx="4572000" cy="942975"/>
          </a:xfrm>
          <a:prstGeom prst="rect">
            <a:avLst/>
          </a:prstGeom>
          <a:solidFill>
            <a:schemeClr val="lt1">
              <a:alpha val="48235"/>
            </a:schemeClr>
          </a:solidFill>
          <a:ln>
            <a:noFill/>
          </a:ln>
        </p:spPr>
        <p:txBody>
          <a:bodyPr spcFirstLastPara="1" wrap="square" lIns="274300" tIns="91425" rIns="274300" bIns="182875" anchor="ctr" anchorCtr="0">
            <a:noAutofit/>
          </a:bodyPr>
          <a:lstStyle>
            <a:lvl1pPr marL="457200" lvl="0" indent="-228600" algn="ctr">
              <a:lnSpc>
                <a:spcPct val="90000"/>
              </a:lnSpc>
              <a:spcBef>
                <a:spcPts val="1000"/>
              </a:spcBef>
              <a:spcAft>
                <a:spcPts val="0"/>
              </a:spcAft>
              <a:buClr>
                <a:srgbClr val="8C9CA6"/>
              </a:buClr>
              <a:buSzPts val="1800"/>
              <a:buNone/>
              <a:defRPr sz="1800">
                <a:solidFill>
                  <a:srgbClr val="8C9CA6"/>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4 pictures and title">
  <p:cSld name="4 pictures and title">
    <p:spTree>
      <p:nvGrpSpPr>
        <p:cNvPr id="1" name="Shape 2367"/>
        <p:cNvGrpSpPr/>
        <p:nvPr/>
      </p:nvGrpSpPr>
      <p:grpSpPr>
        <a:xfrm>
          <a:off x="0" y="0"/>
          <a:ext cx="0" cy="0"/>
          <a:chOff x="0" y="0"/>
          <a:chExt cx="0" cy="0"/>
        </a:xfrm>
      </p:grpSpPr>
      <p:sp>
        <p:nvSpPr>
          <p:cNvPr id="2368" name="Google Shape;2368;p24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69" name="Google Shape;2369;p24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70" name="Google Shape;2370;p242"/>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71" name="Google Shape;2371;p242"/>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72" name="Google Shape;2372;p242"/>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373" name="Google Shape;2373;p242"/>
          <p:cNvSpPr>
            <a:spLocks noGrp="1"/>
          </p:cNvSpPr>
          <p:nvPr>
            <p:ph type="pic" idx="2"/>
          </p:nvPr>
        </p:nvSpPr>
        <p:spPr>
          <a:xfrm>
            <a:off x="354778" y="2321410"/>
            <a:ext cx="2600055" cy="1957811"/>
          </a:xfrm>
          <a:prstGeom prst="rect">
            <a:avLst/>
          </a:prstGeom>
          <a:solidFill>
            <a:srgbClr val="0095CD">
              <a:alpha val="28235"/>
            </a:srgbClr>
          </a:solidFill>
          <a:ln>
            <a:noFill/>
          </a:ln>
        </p:spPr>
      </p:sp>
      <p:sp>
        <p:nvSpPr>
          <p:cNvPr id="2374" name="Google Shape;2374;p242"/>
          <p:cNvSpPr>
            <a:spLocks noGrp="1"/>
          </p:cNvSpPr>
          <p:nvPr>
            <p:ph type="pic" idx="3"/>
          </p:nvPr>
        </p:nvSpPr>
        <p:spPr>
          <a:xfrm>
            <a:off x="3316630" y="2321410"/>
            <a:ext cx="2600055" cy="1957811"/>
          </a:xfrm>
          <a:prstGeom prst="rect">
            <a:avLst/>
          </a:prstGeom>
          <a:solidFill>
            <a:srgbClr val="324D5E">
              <a:alpha val="28235"/>
            </a:srgbClr>
          </a:solidFill>
          <a:ln>
            <a:noFill/>
          </a:ln>
        </p:spPr>
      </p:sp>
      <p:sp>
        <p:nvSpPr>
          <p:cNvPr id="2375" name="Google Shape;2375;p242"/>
          <p:cNvSpPr>
            <a:spLocks noGrp="1"/>
          </p:cNvSpPr>
          <p:nvPr>
            <p:ph type="pic" idx="4"/>
          </p:nvPr>
        </p:nvSpPr>
        <p:spPr>
          <a:xfrm>
            <a:off x="6278480" y="2321409"/>
            <a:ext cx="2600055" cy="1957811"/>
          </a:xfrm>
          <a:prstGeom prst="rect">
            <a:avLst/>
          </a:prstGeom>
          <a:solidFill>
            <a:srgbClr val="F17C3F">
              <a:alpha val="28235"/>
            </a:srgbClr>
          </a:solidFill>
          <a:ln>
            <a:noFill/>
          </a:ln>
        </p:spPr>
      </p:sp>
      <p:sp>
        <p:nvSpPr>
          <p:cNvPr id="2376" name="Google Shape;2376;p242"/>
          <p:cNvSpPr>
            <a:spLocks noGrp="1"/>
          </p:cNvSpPr>
          <p:nvPr>
            <p:ph type="pic" idx="5"/>
          </p:nvPr>
        </p:nvSpPr>
        <p:spPr>
          <a:xfrm>
            <a:off x="9240333" y="2321408"/>
            <a:ext cx="2600055" cy="1957811"/>
          </a:xfrm>
          <a:prstGeom prst="rect">
            <a:avLst/>
          </a:prstGeom>
          <a:solidFill>
            <a:srgbClr val="7BB21B">
              <a:alpha val="28235"/>
            </a:srgbClr>
          </a:solidFill>
          <a:ln>
            <a:noFill/>
          </a:ln>
        </p:spPr>
      </p:sp>
      <p:sp>
        <p:nvSpPr>
          <p:cNvPr id="2377" name="Google Shape;2377;p242"/>
          <p:cNvSpPr/>
          <p:nvPr/>
        </p:nvSpPr>
        <p:spPr>
          <a:xfrm>
            <a:off x="354775" y="4277207"/>
            <a:ext cx="2596896"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78" name="Google Shape;2378;p242"/>
          <p:cNvSpPr/>
          <p:nvPr/>
        </p:nvSpPr>
        <p:spPr>
          <a:xfrm>
            <a:off x="3316627" y="4277207"/>
            <a:ext cx="2596896"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79" name="Google Shape;2379;p242"/>
          <p:cNvSpPr/>
          <p:nvPr/>
        </p:nvSpPr>
        <p:spPr>
          <a:xfrm>
            <a:off x="6278479" y="4277206"/>
            <a:ext cx="2596896"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80" name="Google Shape;2380;p242"/>
          <p:cNvSpPr/>
          <p:nvPr/>
        </p:nvSpPr>
        <p:spPr>
          <a:xfrm>
            <a:off x="9240331" y="4277205"/>
            <a:ext cx="2596896" cy="91440"/>
          </a:xfrm>
          <a:prstGeom prst="rect">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81" name="Google Shape;2381;p242"/>
          <p:cNvSpPr txBox="1">
            <a:spLocks noGrp="1"/>
          </p:cNvSpPr>
          <p:nvPr>
            <p:ph type="body" idx="1"/>
          </p:nvPr>
        </p:nvSpPr>
        <p:spPr>
          <a:xfrm>
            <a:off x="354775" y="4410665"/>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82" name="Google Shape;2382;p242"/>
          <p:cNvSpPr txBox="1">
            <a:spLocks noGrp="1"/>
          </p:cNvSpPr>
          <p:nvPr>
            <p:ph type="body" idx="6"/>
          </p:nvPr>
        </p:nvSpPr>
        <p:spPr>
          <a:xfrm>
            <a:off x="3316627" y="4410665"/>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83" name="Google Shape;2383;p242"/>
          <p:cNvSpPr txBox="1">
            <a:spLocks noGrp="1"/>
          </p:cNvSpPr>
          <p:nvPr>
            <p:ph type="body" idx="7"/>
          </p:nvPr>
        </p:nvSpPr>
        <p:spPr>
          <a:xfrm>
            <a:off x="6278479" y="4410665"/>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84" name="Google Shape;2384;p242"/>
          <p:cNvSpPr txBox="1">
            <a:spLocks noGrp="1"/>
          </p:cNvSpPr>
          <p:nvPr>
            <p:ph type="body" idx="8"/>
          </p:nvPr>
        </p:nvSpPr>
        <p:spPr>
          <a:xfrm>
            <a:off x="9240331" y="4410665"/>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85" name="Google Shape;2385;p242"/>
          <p:cNvSpPr txBox="1">
            <a:spLocks noGrp="1"/>
          </p:cNvSpPr>
          <p:nvPr>
            <p:ph type="body" idx="9"/>
          </p:nvPr>
        </p:nvSpPr>
        <p:spPr>
          <a:xfrm>
            <a:off x="354775" y="4884483"/>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86" name="Google Shape;2386;p242"/>
          <p:cNvSpPr txBox="1">
            <a:spLocks noGrp="1"/>
          </p:cNvSpPr>
          <p:nvPr>
            <p:ph type="body" idx="13"/>
          </p:nvPr>
        </p:nvSpPr>
        <p:spPr>
          <a:xfrm>
            <a:off x="3316627" y="4884483"/>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87" name="Google Shape;2387;p242"/>
          <p:cNvSpPr txBox="1">
            <a:spLocks noGrp="1"/>
          </p:cNvSpPr>
          <p:nvPr>
            <p:ph type="body" idx="14"/>
          </p:nvPr>
        </p:nvSpPr>
        <p:spPr>
          <a:xfrm>
            <a:off x="6278479" y="4884483"/>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88" name="Google Shape;2388;p242"/>
          <p:cNvSpPr txBox="1">
            <a:spLocks noGrp="1"/>
          </p:cNvSpPr>
          <p:nvPr>
            <p:ph type="body" idx="15"/>
          </p:nvPr>
        </p:nvSpPr>
        <p:spPr>
          <a:xfrm>
            <a:off x="9240331" y="4884483"/>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389" name="Google Shape;2389;p242"/>
          <p:cNvGrpSpPr/>
          <p:nvPr/>
        </p:nvGrpSpPr>
        <p:grpSpPr>
          <a:xfrm>
            <a:off x="0" y="6766560"/>
            <a:ext cx="12192000" cy="91440"/>
            <a:chOff x="0" y="4480421"/>
            <a:chExt cx="12192000" cy="91440"/>
          </a:xfrm>
        </p:grpSpPr>
        <p:sp>
          <p:nvSpPr>
            <p:cNvPr id="2390" name="Google Shape;2390;p24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91" name="Google Shape;2391;p24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92" name="Google Shape;2392;p24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93" name="Google Shape;2393;p24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94" name="Google Shape;2394;p24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4 pictures hexa">
  <p:cSld name="4 pictures hexa">
    <p:spTree>
      <p:nvGrpSpPr>
        <p:cNvPr id="1" name="Shape 2395"/>
        <p:cNvGrpSpPr/>
        <p:nvPr/>
      </p:nvGrpSpPr>
      <p:grpSpPr>
        <a:xfrm>
          <a:off x="0" y="0"/>
          <a:ext cx="0" cy="0"/>
          <a:chOff x="0" y="0"/>
          <a:chExt cx="0" cy="0"/>
        </a:xfrm>
      </p:grpSpPr>
      <p:sp>
        <p:nvSpPr>
          <p:cNvPr id="2396" name="Google Shape;2396;p24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97" name="Google Shape;2397;p24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98" name="Google Shape;2398;p243"/>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99" name="Google Shape;2399;p24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00" name="Google Shape;2400;p243"/>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401" name="Google Shape;2401;p243"/>
          <p:cNvSpPr>
            <a:spLocks noGrp="1"/>
          </p:cNvSpPr>
          <p:nvPr>
            <p:ph type="pic" idx="2"/>
          </p:nvPr>
        </p:nvSpPr>
        <p:spPr>
          <a:xfrm>
            <a:off x="813043" y="2321410"/>
            <a:ext cx="2600055" cy="1957811"/>
          </a:xfrm>
          <a:prstGeom prst="hexagon">
            <a:avLst>
              <a:gd name="adj" fmla="val 25000"/>
              <a:gd name="vf" fmla="val 115470"/>
            </a:avLst>
          </a:prstGeom>
          <a:solidFill>
            <a:srgbClr val="0095CD">
              <a:alpha val="28235"/>
            </a:srgbClr>
          </a:solidFill>
          <a:ln>
            <a:noFill/>
          </a:ln>
        </p:spPr>
      </p:sp>
      <p:sp>
        <p:nvSpPr>
          <p:cNvPr id="2402" name="Google Shape;2402;p243"/>
          <p:cNvSpPr txBox="1">
            <a:spLocks noGrp="1"/>
          </p:cNvSpPr>
          <p:nvPr>
            <p:ph type="body" idx="1"/>
          </p:nvPr>
        </p:nvSpPr>
        <p:spPr>
          <a:xfrm>
            <a:off x="813040" y="1780707"/>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03" name="Google Shape;2403;p243"/>
          <p:cNvSpPr txBox="1">
            <a:spLocks noGrp="1"/>
          </p:cNvSpPr>
          <p:nvPr>
            <p:ph type="body" idx="3"/>
          </p:nvPr>
        </p:nvSpPr>
        <p:spPr>
          <a:xfrm>
            <a:off x="813040" y="4398473"/>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04" name="Google Shape;2404;p243"/>
          <p:cNvSpPr>
            <a:spLocks noGrp="1"/>
          </p:cNvSpPr>
          <p:nvPr>
            <p:ph type="pic" idx="4"/>
          </p:nvPr>
        </p:nvSpPr>
        <p:spPr>
          <a:xfrm>
            <a:off x="3412071" y="3394462"/>
            <a:ext cx="2600055" cy="1957811"/>
          </a:xfrm>
          <a:prstGeom prst="hexagon">
            <a:avLst>
              <a:gd name="adj" fmla="val 25000"/>
              <a:gd name="vf" fmla="val 115470"/>
            </a:avLst>
          </a:prstGeom>
          <a:solidFill>
            <a:srgbClr val="324D5E">
              <a:alpha val="28235"/>
            </a:srgbClr>
          </a:solidFill>
          <a:ln>
            <a:noFill/>
          </a:ln>
        </p:spPr>
      </p:sp>
      <p:sp>
        <p:nvSpPr>
          <p:cNvPr id="2405" name="Google Shape;2405;p243"/>
          <p:cNvSpPr txBox="1">
            <a:spLocks noGrp="1"/>
          </p:cNvSpPr>
          <p:nvPr>
            <p:ph type="body" idx="5"/>
          </p:nvPr>
        </p:nvSpPr>
        <p:spPr>
          <a:xfrm>
            <a:off x="3412068" y="285375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06" name="Google Shape;2406;p243"/>
          <p:cNvSpPr txBox="1">
            <a:spLocks noGrp="1"/>
          </p:cNvSpPr>
          <p:nvPr>
            <p:ph type="body" idx="6"/>
          </p:nvPr>
        </p:nvSpPr>
        <p:spPr>
          <a:xfrm>
            <a:off x="3412068" y="5471525"/>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07" name="Google Shape;2407;p243"/>
          <p:cNvSpPr>
            <a:spLocks noGrp="1"/>
          </p:cNvSpPr>
          <p:nvPr>
            <p:ph type="pic" idx="7"/>
          </p:nvPr>
        </p:nvSpPr>
        <p:spPr>
          <a:xfrm>
            <a:off x="6007939" y="2321410"/>
            <a:ext cx="2600055" cy="1957811"/>
          </a:xfrm>
          <a:prstGeom prst="hexagon">
            <a:avLst>
              <a:gd name="adj" fmla="val 25000"/>
              <a:gd name="vf" fmla="val 115470"/>
            </a:avLst>
          </a:prstGeom>
          <a:solidFill>
            <a:srgbClr val="F17C3F">
              <a:alpha val="28235"/>
            </a:srgbClr>
          </a:solidFill>
          <a:ln>
            <a:noFill/>
          </a:ln>
        </p:spPr>
      </p:sp>
      <p:sp>
        <p:nvSpPr>
          <p:cNvPr id="2408" name="Google Shape;2408;p243"/>
          <p:cNvSpPr txBox="1">
            <a:spLocks noGrp="1"/>
          </p:cNvSpPr>
          <p:nvPr>
            <p:ph type="body" idx="8"/>
          </p:nvPr>
        </p:nvSpPr>
        <p:spPr>
          <a:xfrm>
            <a:off x="6007937" y="1780707"/>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09" name="Google Shape;2409;p243"/>
          <p:cNvSpPr txBox="1">
            <a:spLocks noGrp="1"/>
          </p:cNvSpPr>
          <p:nvPr>
            <p:ph type="body" idx="9"/>
          </p:nvPr>
        </p:nvSpPr>
        <p:spPr>
          <a:xfrm>
            <a:off x="6007937" y="4398473"/>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10" name="Google Shape;2410;p243"/>
          <p:cNvSpPr>
            <a:spLocks noGrp="1"/>
          </p:cNvSpPr>
          <p:nvPr>
            <p:ph type="pic" idx="13"/>
          </p:nvPr>
        </p:nvSpPr>
        <p:spPr>
          <a:xfrm>
            <a:off x="8603809" y="3391322"/>
            <a:ext cx="2600055" cy="1957811"/>
          </a:xfrm>
          <a:prstGeom prst="hexagon">
            <a:avLst>
              <a:gd name="adj" fmla="val 25000"/>
              <a:gd name="vf" fmla="val 115470"/>
            </a:avLst>
          </a:prstGeom>
          <a:solidFill>
            <a:srgbClr val="7BB21B">
              <a:alpha val="28235"/>
            </a:srgbClr>
          </a:solidFill>
          <a:ln>
            <a:noFill/>
          </a:ln>
        </p:spPr>
      </p:sp>
      <p:sp>
        <p:nvSpPr>
          <p:cNvPr id="2411" name="Google Shape;2411;p243"/>
          <p:cNvSpPr txBox="1">
            <a:spLocks noGrp="1"/>
          </p:cNvSpPr>
          <p:nvPr>
            <p:ph type="body" idx="14"/>
          </p:nvPr>
        </p:nvSpPr>
        <p:spPr>
          <a:xfrm>
            <a:off x="8603807" y="285061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12" name="Google Shape;2412;p243"/>
          <p:cNvSpPr txBox="1">
            <a:spLocks noGrp="1"/>
          </p:cNvSpPr>
          <p:nvPr>
            <p:ph type="body" idx="15"/>
          </p:nvPr>
        </p:nvSpPr>
        <p:spPr>
          <a:xfrm>
            <a:off x="8603807" y="5468385"/>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413" name="Google Shape;2413;p243"/>
          <p:cNvGrpSpPr/>
          <p:nvPr/>
        </p:nvGrpSpPr>
        <p:grpSpPr>
          <a:xfrm>
            <a:off x="0" y="6766560"/>
            <a:ext cx="12192000" cy="91440"/>
            <a:chOff x="0" y="4480421"/>
            <a:chExt cx="12192000" cy="91440"/>
          </a:xfrm>
        </p:grpSpPr>
        <p:sp>
          <p:nvSpPr>
            <p:cNvPr id="2414" name="Google Shape;2414;p24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15" name="Google Shape;2415;p24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16" name="Google Shape;2416;p24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17" name="Google Shape;2417;p24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18" name="Google Shape;2418;p24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4 pictures oval">
  <p:cSld name="4 pictures oval">
    <p:spTree>
      <p:nvGrpSpPr>
        <p:cNvPr id="1" name="Shape 2419"/>
        <p:cNvGrpSpPr/>
        <p:nvPr/>
      </p:nvGrpSpPr>
      <p:grpSpPr>
        <a:xfrm>
          <a:off x="0" y="0"/>
          <a:ext cx="0" cy="0"/>
          <a:chOff x="0" y="0"/>
          <a:chExt cx="0" cy="0"/>
        </a:xfrm>
      </p:grpSpPr>
      <p:sp>
        <p:nvSpPr>
          <p:cNvPr id="2420" name="Google Shape;2420;p244"/>
          <p:cNvSpPr/>
          <p:nvPr/>
        </p:nvSpPr>
        <p:spPr>
          <a:xfrm>
            <a:off x="5912777" y="2257292"/>
            <a:ext cx="2780903" cy="2095468"/>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21" name="Google Shape;2421;p244"/>
          <p:cNvSpPr/>
          <p:nvPr/>
        </p:nvSpPr>
        <p:spPr>
          <a:xfrm>
            <a:off x="3320067" y="3322489"/>
            <a:ext cx="2780903" cy="2095468"/>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22" name="Google Shape;2422;p244"/>
          <p:cNvSpPr/>
          <p:nvPr/>
        </p:nvSpPr>
        <p:spPr>
          <a:xfrm>
            <a:off x="8511805" y="3322489"/>
            <a:ext cx="2780903" cy="2095468"/>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23" name="Google Shape;2423;p244"/>
          <p:cNvSpPr/>
          <p:nvPr/>
        </p:nvSpPr>
        <p:spPr>
          <a:xfrm>
            <a:off x="721039" y="2257292"/>
            <a:ext cx="2780903" cy="2095468"/>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24" name="Google Shape;2424;p24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25" name="Google Shape;2425;p24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26" name="Google Shape;2426;p244"/>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27" name="Google Shape;2427;p24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28" name="Google Shape;2428;p244"/>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429" name="Google Shape;2429;p244"/>
          <p:cNvSpPr>
            <a:spLocks noGrp="1"/>
          </p:cNvSpPr>
          <p:nvPr>
            <p:ph type="pic" idx="2"/>
          </p:nvPr>
        </p:nvSpPr>
        <p:spPr>
          <a:xfrm>
            <a:off x="813043" y="2321410"/>
            <a:ext cx="2600055" cy="1957811"/>
          </a:xfrm>
          <a:prstGeom prst="ellipse">
            <a:avLst/>
          </a:prstGeom>
          <a:solidFill>
            <a:srgbClr val="0095CD">
              <a:alpha val="28235"/>
            </a:srgbClr>
          </a:solidFill>
          <a:ln>
            <a:noFill/>
          </a:ln>
        </p:spPr>
      </p:sp>
      <p:sp>
        <p:nvSpPr>
          <p:cNvPr id="2430" name="Google Shape;2430;p244"/>
          <p:cNvSpPr txBox="1">
            <a:spLocks noGrp="1"/>
          </p:cNvSpPr>
          <p:nvPr>
            <p:ph type="body" idx="1"/>
          </p:nvPr>
        </p:nvSpPr>
        <p:spPr>
          <a:xfrm>
            <a:off x="813040" y="1780707"/>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31" name="Google Shape;2431;p244"/>
          <p:cNvSpPr txBox="1">
            <a:spLocks noGrp="1"/>
          </p:cNvSpPr>
          <p:nvPr>
            <p:ph type="body" idx="3"/>
          </p:nvPr>
        </p:nvSpPr>
        <p:spPr>
          <a:xfrm>
            <a:off x="813040" y="4398473"/>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32" name="Google Shape;2432;p244"/>
          <p:cNvSpPr>
            <a:spLocks noGrp="1"/>
          </p:cNvSpPr>
          <p:nvPr>
            <p:ph type="pic" idx="4"/>
          </p:nvPr>
        </p:nvSpPr>
        <p:spPr>
          <a:xfrm>
            <a:off x="3410491" y="3391322"/>
            <a:ext cx="2600055" cy="1957811"/>
          </a:xfrm>
          <a:prstGeom prst="ellipse">
            <a:avLst/>
          </a:prstGeom>
          <a:solidFill>
            <a:srgbClr val="324D5E">
              <a:alpha val="28235"/>
            </a:srgbClr>
          </a:solidFill>
          <a:ln>
            <a:noFill/>
          </a:ln>
        </p:spPr>
      </p:sp>
      <p:sp>
        <p:nvSpPr>
          <p:cNvPr id="2433" name="Google Shape;2433;p244"/>
          <p:cNvSpPr txBox="1">
            <a:spLocks noGrp="1"/>
          </p:cNvSpPr>
          <p:nvPr>
            <p:ph type="body" idx="5"/>
          </p:nvPr>
        </p:nvSpPr>
        <p:spPr>
          <a:xfrm>
            <a:off x="3412068" y="285375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34" name="Google Shape;2434;p244"/>
          <p:cNvSpPr txBox="1">
            <a:spLocks noGrp="1"/>
          </p:cNvSpPr>
          <p:nvPr>
            <p:ph type="body" idx="6"/>
          </p:nvPr>
        </p:nvSpPr>
        <p:spPr>
          <a:xfrm>
            <a:off x="3412068" y="5471525"/>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35" name="Google Shape;2435;p244"/>
          <p:cNvSpPr>
            <a:spLocks noGrp="1"/>
          </p:cNvSpPr>
          <p:nvPr>
            <p:ph type="pic" idx="7"/>
          </p:nvPr>
        </p:nvSpPr>
        <p:spPr>
          <a:xfrm>
            <a:off x="6007939" y="2321410"/>
            <a:ext cx="2600055" cy="1957811"/>
          </a:xfrm>
          <a:prstGeom prst="ellipse">
            <a:avLst/>
          </a:prstGeom>
          <a:solidFill>
            <a:srgbClr val="F17C3F">
              <a:alpha val="28235"/>
            </a:srgbClr>
          </a:solidFill>
          <a:ln>
            <a:noFill/>
          </a:ln>
        </p:spPr>
      </p:sp>
      <p:sp>
        <p:nvSpPr>
          <p:cNvPr id="2436" name="Google Shape;2436;p244"/>
          <p:cNvSpPr txBox="1">
            <a:spLocks noGrp="1"/>
          </p:cNvSpPr>
          <p:nvPr>
            <p:ph type="body" idx="8"/>
          </p:nvPr>
        </p:nvSpPr>
        <p:spPr>
          <a:xfrm>
            <a:off x="6007937" y="1780707"/>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37" name="Google Shape;2437;p244"/>
          <p:cNvSpPr txBox="1">
            <a:spLocks noGrp="1"/>
          </p:cNvSpPr>
          <p:nvPr>
            <p:ph type="body" idx="9"/>
          </p:nvPr>
        </p:nvSpPr>
        <p:spPr>
          <a:xfrm>
            <a:off x="6007937" y="4398473"/>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38" name="Google Shape;2438;p244"/>
          <p:cNvSpPr>
            <a:spLocks noGrp="1"/>
          </p:cNvSpPr>
          <p:nvPr>
            <p:ph type="pic" idx="13"/>
          </p:nvPr>
        </p:nvSpPr>
        <p:spPr>
          <a:xfrm>
            <a:off x="8603809" y="3391322"/>
            <a:ext cx="2600055" cy="1957811"/>
          </a:xfrm>
          <a:prstGeom prst="ellipse">
            <a:avLst/>
          </a:prstGeom>
          <a:solidFill>
            <a:srgbClr val="7BB21B">
              <a:alpha val="28235"/>
            </a:srgbClr>
          </a:solidFill>
          <a:ln>
            <a:noFill/>
          </a:ln>
        </p:spPr>
      </p:sp>
      <p:sp>
        <p:nvSpPr>
          <p:cNvPr id="2439" name="Google Shape;2439;p244"/>
          <p:cNvSpPr txBox="1">
            <a:spLocks noGrp="1"/>
          </p:cNvSpPr>
          <p:nvPr>
            <p:ph type="body" idx="14"/>
          </p:nvPr>
        </p:nvSpPr>
        <p:spPr>
          <a:xfrm>
            <a:off x="8603807" y="285061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40" name="Google Shape;2440;p244"/>
          <p:cNvSpPr txBox="1">
            <a:spLocks noGrp="1"/>
          </p:cNvSpPr>
          <p:nvPr>
            <p:ph type="body" idx="15"/>
          </p:nvPr>
        </p:nvSpPr>
        <p:spPr>
          <a:xfrm>
            <a:off x="8603807" y="5468385"/>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441" name="Google Shape;2441;p244"/>
          <p:cNvGrpSpPr/>
          <p:nvPr/>
        </p:nvGrpSpPr>
        <p:grpSpPr>
          <a:xfrm>
            <a:off x="0" y="6766560"/>
            <a:ext cx="12192000" cy="91440"/>
            <a:chOff x="0" y="4480421"/>
            <a:chExt cx="12192000" cy="91440"/>
          </a:xfrm>
        </p:grpSpPr>
        <p:sp>
          <p:nvSpPr>
            <p:cNvPr id="2442" name="Google Shape;2442;p24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43" name="Google Shape;2443;p24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44" name="Google Shape;2444;p24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45" name="Google Shape;2445;p24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46" name="Google Shape;2446;p24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4x2 pictures circle">
  <p:cSld name="4x2 pictures circle">
    <p:spTree>
      <p:nvGrpSpPr>
        <p:cNvPr id="1" name="Shape 2447"/>
        <p:cNvGrpSpPr/>
        <p:nvPr/>
      </p:nvGrpSpPr>
      <p:grpSpPr>
        <a:xfrm>
          <a:off x="0" y="0"/>
          <a:ext cx="0" cy="0"/>
          <a:chOff x="0" y="0"/>
          <a:chExt cx="0" cy="0"/>
        </a:xfrm>
      </p:grpSpPr>
      <p:sp>
        <p:nvSpPr>
          <p:cNvPr id="2448" name="Google Shape;2448;p24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49" name="Google Shape;2449;p24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50" name="Google Shape;2450;p24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51" name="Google Shape;2451;p24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52" name="Google Shape;2452;p24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453" name="Google Shape;2453;p245"/>
          <p:cNvSpPr txBox="1">
            <a:spLocks noGrp="1"/>
          </p:cNvSpPr>
          <p:nvPr>
            <p:ph type="body" idx="1"/>
          </p:nvPr>
        </p:nvSpPr>
        <p:spPr>
          <a:xfrm>
            <a:off x="595152" y="144500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54" name="Google Shape;2454;p245"/>
          <p:cNvSpPr txBox="1">
            <a:spLocks noGrp="1"/>
          </p:cNvSpPr>
          <p:nvPr>
            <p:ph type="body" idx="2"/>
          </p:nvPr>
        </p:nvSpPr>
        <p:spPr>
          <a:xfrm>
            <a:off x="8590173" y="144500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55" name="Google Shape;2455;p245"/>
          <p:cNvSpPr txBox="1">
            <a:spLocks noGrp="1"/>
          </p:cNvSpPr>
          <p:nvPr>
            <p:ph type="body" idx="3"/>
          </p:nvPr>
        </p:nvSpPr>
        <p:spPr>
          <a:xfrm>
            <a:off x="5925165" y="144500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56" name="Google Shape;2456;p245"/>
          <p:cNvSpPr txBox="1">
            <a:spLocks noGrp="1"/>
          </p:cNvSpPr>
          <p:nvPr>
            <p:ph type="body" idx="4"/>
          </p:nvPr>
        </p:nvSpPr>
        <p:spPr>
          <a:xfrm>
            <a:off x="3260159" y="144500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57" name="Google Shape;2457;p245"/>
          <p:cNvSpPr txBox="1">
            <a:spLocks noGrp="1"/>
          </p:cNvSpPr>
          <p:nvPr>
            <p:ph type="body" idx="5"/>
          </p:nvPr>
        </p:nvSpPr>
        <p:spPr>
          <a:xfrm>
            <a:off x="595152" y="3888195"/>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58" name="Google Shape;2458;p245"/>
          <p:cNvSpPr txBox="1">
            <a:spLocks noGrp="1"/>
          </p:cNvSpPr>
          <p:nvPr>
            <p:ph type="body" idx="6"/>
          </p:nvPr>
        </p:nvSpPr>
        <p:spPr>
          <a:xfrm>
            <a:off x="8590173" y="3888195"/>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59" name="Google Shape;2459;p245"/>
          <p:cNvSpPr txBox="1">
            <a:spLocks noGrp="1"/>
          </p:cNvSpPr>
          <p:nvPr>
            <p:ph type="body" idx="7"/>
          </p:nvPr>
        </p:nvSpPr>
        <p:spPr>
          <a:xfrm>
            <a:off x="5925165" y="3888195"/>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60" name="Google Shape;2460;p245"/>
          <p:cNvSpPr txBox="1">
            <a:spLocks noGrp="1"/>
          </p:cNvSpPr>
          <p:nvPr>
            <p:ph type="body" idx="8"/>
          </p:nvPr>
        </p:nvSpPr>
        <p:spPr>
          <a:xfrm>
            <a:off x="3260159" y="3888195"/>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461" name="Google Shape;2461;p245"/>
          <p:cNvGrpSpPr/>
          <p:nvPr/>
        </p:nvGrpSpPr>
        <p:grpSpPr>
          <a:xfrm>
            <a:off x="0" y="6766560"/>
            <a:ext cx="12192000" cy="91440"/>
            <a:chOff x="0" y="4480421"/>
            <a:chExt cx="12192000" cy="91440"/>
          </a:xfrm>
        </p:grpSpPr>
        <p:sp>
          <p:nvSpPr>
            <p:cNvPr id="2462" name="Google Shape;2462;p24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63" name="Google Shape;2463;p24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64" name="Google Shape;2464;p24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65" name="Google Shape;2465;p24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66" name="Google Shape;2466;p24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2467" name="Google Shape;2467;p245"/>
          <p:cNvSpPr/>
          <p:nvPr/>
        </p:nvSpPr>
        <p:spPr>
          <a:xfrm>
            <a:off x="754040"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68" name="Google Shape;2468;p245"/>
          <p:cNvSpPr>
            <a:spLocks noGrp="1"/>
          </p:cNvSpPr>
          <p:nvPr>
            <p:ph type="pic" idx="9"/>
          </p:nvPr>
        </p:nvSpPr>
        <p:spPr>
          <a:xfrm>
            <a:off x="833315" y="1879287"/>
            <a:ext cx="2279459" cy="1716406"/>
          </a:xfrm>
          <a:prstGeom prst="ellipse">
            <a:avLst/>
          </a:prstGeom>
          <a:solidFill>
            <a:srgbClr val="0095CD">
              <a:alpha val="28235"/>
            </a:srgbClr>
          </a:solidFill>
          <a:ln>
            <a:noFill/>
          </a:ln>
        </p:spPr>
      </p:sp>
      <p:sp>
        <p:nvSpPr>
          <p:cNvPr id="2469" name="Google Shape;2469;p245"/>
          <p:cNvSpPr/>
          <p:nvPr/>
        </p:nvSpPr>
        <p:spPr>
          <a:xfrm>
            <a:off x="3339603"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70" name="Google Shape;2470;p245"/>
          <p:cNvSpPr/>
          <p:nvPr/>
        </p:nvSpPr>
        <p:spPr>
          <a:xfrm>
            <a:off x="6004609"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71" name="Google Shape;2471;p245"/>
          <p:cNvSpPr/>
          <p:nvPr/>
        </p:nvSpPr>
        <p:spPr>
          <a:xfrm>
            <a:off x="8669617"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72" name="Google Shape;2472;p245"/>
          <p:cNvSpPr/>
          <p:nvPr/>
        </p:nvSpPr>
        <p:spPr>
          <a:xfrm>
            <a:off x="754040"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73" name="Google Shape;2473;p245"/>
          <p:cNvSpPr/>
          <p:nvPr/>
        </p:nvSpPr>
        <p:spPr>
          <a:xfrm>
            <a:off x="3339603"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74" name="Google Shape;2474;p245"/>
          <p:cNvSpPr/>
          <p:nvPr/>
        </p:nvSpPr>
        <p:spPr>
          <a:xfrm>
            <a:off x="6004609"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75" name="Google Shape;2475;p245"/>
          <p:cNvSpPr/>
          <p:nvPr/>
        </p:nvSpPr>
        <p:spPr>
          <a:xfrm>
            <a:off x="8669617"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76" name="Google Shape;2476;p245"/>
          <p:cNvSpPr>
            <a:spLocks noGrp="1"/>
          </p:cNvSpPr>
          <p:nvPr>
            <p:ph type="pic" idx="13"/>
          </p:nvPr>
        </p:nvSpPr>
        <p:spPr>
          <a:xfrm>
            <a:off x="3418877" y="1879287"/>
            <a:ext cx="2279459" cy="1716406"/>
          </a:xfrm>
          <a:prstGeom prst="ellipse">
            <a:avLst/>
          </a:prstGeom>
          <a:solidFill>
            <a:srgbClr val="0095CD">
              <a:alpha val="28235"/>
            </a:srgbClr>
          </a:solidFill>
          <a:ln>
            <a:noFill/>
          </a:ln>
        </p:spPr>
      </p:sp>
      <p:sp>
        <p:nvSpPr>
          <p:cNvPr id="2477" name="Google Shape;2477;p245"/>
          <p:cNvSpPr>
            <a:spLocks noGrp="1"/>
          </p:cNvSpPr>
          <p:nvPr>
            <p:ph type="pic" idx="14"/>
          </p:nvPr>
        </p:nvSpPr>
        <p:spPr>
          <a:xfrm>
            <a:off x="6083884" y="1879287"/>
            <a:ext cx="2279459" cy="1716406"/>
          </a:xfrm>
          <a:prstGeom prst="ellipse">
            <a:avLst/>
          </a:prstGeom>
          <a:solidFill>
            <a:srgbClr val="0095CD">
              <a:alpha val="28235"/>
            </a:srgbClr>
          </a:solidFill>
          <a:ln>
            <a:noFill/>
          </a:ln>
        </p:spPr>
      </p:sp>
      <p:sp>
        <p:nvSpPr>
          <p:cNvPr id="2478" name="Google Shape;2478;p245"/>
          <p:cNvSpPr>
            <a:spLocks noGrp="1"/>
          </p:cNvSpPr>
          <p:nvPr>
            <p:ph type="pic" idx="15"/>
          </p:nvPr>
        </p:nvSpPr>
        <p:spPr>
          <a:xfrm>
            <a:off x="8748892" y="1879287"/>
            <a:ext cx="2279459" cy="1716406"/>
          </a:xfrm>
          <a:prstGeom prst="ellipse">
            <a:avLst/>
          </a:prstGeom>
          <a:solidFill>
            <a:srgbClr val="0095CD">
              <a:alpha val="28235"/>
            </a:srgbClr>
          </a:solidFill>
          <a:ln>
            <a:noFill/>
          </a:ln>
        </p:spPr>
      </p:sp>
      <p:sp>
        <p:nvSpPr>
          <p:cNvPr id="2479" name="Google Shape;2479;p245"/>
          <p:cNvSpPr>
            <a:spLocks noGrp="1"/>
          </p:cNvSpPr>
          <p:nvPr>
            <p:ph type="pic" idx="16"/>
          </p:nvPr>
        </p:nvSpPr>
        <p:spPr>
          <a:xfrm>
            <a:off x="8748892" y="4337644"/>
            <a:ext cx="2279459" cy="1716406"/>
          </a:xfrm>
          <a:prstGeom prst="ellipse">
            <a:avLst/>
          </a:prstGeom>
          <a:solidFill>
            <a:srgbClr val="0095CD">
              <a:alpha val="28235"/>
            </a:srgbClr>
          </a:solidFill>
          <a:ln>
            <a:noFill/>
          </a:ln>
        </p:spPr>
      </p:sp>
      <p:sp>
        <p:nvSpPr>
          <p:cNvPr id="2480" name="Google Shape;2480;p245"/>
          <p:cNvSpPr>
            <a:spLocks noGrp="1"/>
          </p:cNvSpPr>
          <p:nvPr>
            <p:ph type="pic" idx="17"/>
          </p:nvPr>
        </p:nvSpPr>
        <p:spPr>
          <a:xfrm>
            <a:off x="6083884" y="4337644"/>
            <a:ext cx="2279459" cy="1716406"/>
          </a:xfrm>
          <a:prstGeom prst="ellipse">
            <a:avLst/>
          </a:prstGeom>
          <a:solidFill>
            <a:srgbClr val="0095CD">
              <a:alpha val="28235"/>
            </a:srgbClr>
          </a:solidFill>
          <a:ln>
            <a:noFill/>
          </a:ln>
        </p:spPr>
      </p:sp>
      <p:sp>
        <p:nvSpPr>
          <p:cNvPr id="2481" name="Google Shape;2481;p245"/>
          <p:cNvSpPr>
            <a:spLocks noGrp="1"/>
          </p:cNvSpPr>
          <p:nvPr>
            <p:ph type="pic" idx="18"/>
          </p:nvPr>
        </p:nvSpPr>
        <p:spPr>
          <a:xfrm>
            <a:off x="3418877" y="4337644"/>
            <a:ext cx="2279459" cy="1716406"/>
          </a:xfrm>
          <a:prstGeom prst="ellipse">
            <a:avLst/>
          </a:prstGeom>
          <a:solidFill>
            <a:srgbClr val="0095CD">
              <a:alpha val="28235"/>
            </a:srgbClr>
          </a:solidFill>
          <a:ln>
            <a:noFill/>
          </a:ln>
        </p:spPr>
      </p:sp>
      <p:sp>
        <p:nvSpPr>
          <p:cNvPr id="2482" name="Google Shape;2482;p245"/>
          <p:cNvSpPr>
            <a:spLocks noGrp="1"/>
          </p:cNvSpPr>
          <p:nvPr>
            <p:ph type="pic" idx="19"/>
          </p:nvPr>
        </p:nvSpPr>
        <p:spPr>
          <a:xfrm>
            <a:off x="833144" y="4337644"/>
            <a:ext cx="2279459" cy="1716406"/>
          </a:xfrm>
          <a:prstGeom prst="ellipse">
            <a:avLst/>
          </a:prstGeom>
          <a:solidFill>
            <a:srgbClr val="0095CD">
              <a:alpha val="28235"/>
            </a:srgbClr>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matchingName="Vertical Title and Text">
  <p:cSld name="VERTICAL_TITLE_AND_VERTICAL_TEXT">
    <p:spTree>
      <p:nvGrpSpPr>
        <p:cNvPr id="1" name="Shape 111"/>
        <p:cNvGrpSpPr/>
        <p:nvPr/>
      </p:nvGrpSpPr>
      <p:grpSpPr>
        <a:xfrm>
          <a:off x="0" y="0"/>
          <a:ext cx="0" cy="0"/>
          <a:chOff x="0" y="0"/>
          <a:chExt cx="0" cy="0"/>
        </a:xfrm>
      </p:grpSpPr>
      <p:sp>
        <p:nvSpPr>
          <p:cNvPr id="112" name="Google Shape;112;p13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13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4" name="Google Shape;114;p1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1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1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4 pictures timeline">
  <p:cSld name="4 pictures timeline">
    <p:spTree>
      <p:nvGrpSpPr>
        <p:cNvPr id="1" name="Shape 2483"/>
        <p:cNvGrpSpPr/>
        <p:nvPr/>
      </p:nvGrpSpPr>
      <p:grpSpPr>
        <a:xfrm>
          <a:off x="0" y="0"/>
          <a:ext cx="0" cy="0"/>
          <a:chOff x="0" y="0"/>
          <a:chExt cx="0" cy="0"/>
        </a:xfrm>
      </p:grpSpPr>
      <p:sp>
        <p:nvSpPr>
          <p:cNvPr id="2484" name="Google Shape;2484;p24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85" name="Google Shape;2485;p24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86" name="Google Shape;2486;p246"/>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87" name="Google Shape;2487;p24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88" name="Google Shape;2488;p24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489" name="Google Shape;2489;p246"/>
          <p:cNvSpPr>
            <a:spLocks noGrp="1"/>
          </p:cNvSpPr>
          <p:nvPr>
            <p:ph type="pic" idx="2"/>
          </p:nvPr>
        </p:nvSpPr>
        <p:spPr>
          <a:xfrm>
            <a:off x="579709" y="1589813"/>
            <a:ext cx="2120775" cy="1596919"/>
          </a:xfrm>
          <a:prstGeom prst="rect">
            <a:avLst/>
          </a:prstGeom>
          <a:solidFill>
            <a:srgbClr val="0095CD">
              <a:alpha val="28235"/>
            </a:srgbClr>
          </a:solidFill>
          <a:ln>
            <a:noFill/>
          </a:ln>
        </p:spPr>
      </p:sp>
      <p:sp>
        <p:nvSpPr>
          <p:cNvPr id="2490" name="Google Shape;2490;p246"/>
          <p:cNvSpPr/>
          <p:nvPr/>
        </p:nvSpPr>
        <p:spPr>
          <a:xfrm>
            <a:off x="579707" y="3176715"/>
            <a:ext cx="2121408"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91" name="Google Shape;2491;p246"/>
          <p:cNvSpPr txBox="1">
            <a:spLocks noGrp="1"/>
          </p:cNvSpPr>
          <p:nvPr>
            <p:ph type="body" idx="1"/>
          </p:nvPr>
        </p:nvSpPr>
        <p:spPr>
          <a:xfrm>
            <a:off x="579707" y="3950472"/>
            <a:ext cx="2121408" cy="311784"/>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92" name="Google Shape;2492;p246"/>
          <p:cNvSpPr>
            <a:spLocks noGrp="1"/>
          </p:cNvSpPr>
          <p:nvPr>
            <p:ph type="pic" idx="3"/>
          </p:nvPr>
        </p:nvSpPr>
        <p:spPr>
          <a:xfrm>
            <a:off x="3553981" y="3950476"/>
            <a:ext cx="2120775" cy="1596919"/>
          </a:xfrm>
          <a:prstGeom prst="rect">
            <a:avLst/>
          </a:prstGeom>
          <a:solidFill>
            <a:srgbClr val="324D5E">
              <a:alpha val="28235"/>
            </a:srgbClr>
          </a:solidFill>
          <a:ln>
            <a:noFill/>
          </a:ln>
        </p:spPr>
      </p:sp>
      <p:sp>
        <p:nvSpPr>
          <p:cNvPr id="2493" name="Google Shape;2493;p246"/>
          <p:cNvSpPr/>
          <p:nvPr/>
        </p:nvSpPr>
        <p:spPr>
          <a:xfrm>
            <a:off x="3553345" y="5537378"/>
            <a:ext cx="2121408"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94" name="Google Shape;2494;p246"/>
          <p:cNvSpPr txBox="1">
            <a:spLocks noGrp="1"/>
          </p:cNvSpPr>
          <p:nvPr>
            <p:ph type="body" idx="4"/>
          </p:nvPr>
        </p:nvSpPr>
        <p:spPr>
          <a:xfrm>
            <a:off x="3553345" y="5735868"/>
            <a:ext cx="2121408" cy="311784"/>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95" name="Google Shape;2495;p246"/>
          <p:cNvSpPr>
            <a:spLocks noGrp="1"/>
          </p:cNvSpPr>
          <p:nvPr>
            <p:ph type="pic" idx="5"/>
          </p:nvPr>
        </p:nvSpPr>
        <p:spPr>
          <a:xfrm>
            <a:off x="9393238" y="3950701"/>
            <a:ext cx="2120775" cy="1596919"/>
          </a:xfrm>
          <a:prstGeom prst="rect">
            <a:avLst/>
          </a:prstGeom>
          <a:solidFill>
            <a:srgbClr val="7BB21B">
              <a:alpha val="28235"/>
            </a:srgbClr>
          </a:solidFill>
          <a:ln>
            <a:noFill/>
          </a:ln>
        </p:spPr>
      </p:sp>
      <p:sp>
        <p:nvSpPr>
          <p:cNvPr id="2496" name="Google Shape;2496;p246"/>
          <p:cNvSpPr/>
          <p:nvPr/>
        </p:nvSpPr>
        <p:spPr>
          <a:xfrm>
            <a:off x="9393235" y="5537603"/>
            <a:ext cx="2121408" cy="91440"/>
          </a:xfrm>
          <a:prstGeom prst="rect">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97" name="Google Shape;2497;p246"/>
          <p:cNvSpPr txBox="1">
            <a:spLocks noGrp="1"/>
          </p:cNvSpPr>
          <p:nvPr>
            <p:ph type="body" idx="6"/>
          </p:nvPr>
        </p:nvSpPr>
        <p:spPr>
          <a:xfrm>
            <a:off x="9393235" y="5736093"/>
            <a:ext cx="2121408" cy="311784"/>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98" name="Google Shape;2498;p246"/>
          <p:cNvSpPr/>
          <p:nvPr/>
        </p:nvSpPr>
        <p:spPr>
          <a:xfrm>
            <a:off x="310895" y="3345754"/>
            <a:ext cx="2889504" cy="494759"/>
          </a:xfrm>
          <a:prstGeom prst="homePlate">
            <a:avLst>
              <a:gd name="adj" fmla="val 50000"/>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99" name="Google Shape;2499;p246"/>
          <p:cNvSpPr/>
          <p:nvPr/>
        </p:nvSpPr>
        <p:spPr>
          <a:xfrm>
            <a:off x="3204252" y="3345754"/>
            <a:ext cx="2889504" cy="494759"/>
          </a:xfrm>
          <a:prstGeom prst="chevron">
            <a:avLst>
              <a:gd name="adj" fmla="val 50000"/>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00" name="Google Shape;2500;p246"/>
          <p:cNvSpPr/>
          <p:nvPr/>
        </p:nvSpPr>
        <p:spPr>
          <a:xfrm>
            <a:off x="6097609" y="3345754"/>
            <a:ext cx="2889504" cy="494759"/>
          </a:xfrm>
          <a:prstGeom prst="chevron">
            <a:avLst>
              <a:gd name="adj" fmla="val 50000"/>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01" name="Google Shape;2501;p246"/>
          <p:cNvSpPr/>
          <p:nvPr/>
        </p:nvSpPr>
        <p:spPr>
          <a:xfrm>
            <a:off x="8990967" y="3345754"/>
            <a:ext cx="2889504" cy="494759"/>
          </a:xfrm>
          <a:prstGeom prst="chevron">
            <a:avLst>
              <a:gd name="adj" fmla="val 50000"/>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02" name="Google Shape;2502;p246"/>
          <p:cNvSpPr>
            <a:spLocks noGrp="1"/>
          </p:cNvSpPr>
          <p:nvPr>
            <p:ph type="pic" idx="7"/>
          </p:nvPr>
        </p:nvSpPr>
        <p:spPr>
          <a:xfrm>
            <a:off x="6455395" y="1589813"/>
            <a:ext cx="2120775" cy="1596919"/>
          </a:xfrm>
          <a:prstGeom prst="rect">
            <a:avLst/>
          </a:prstGeom>
          <a:solidFill>
            <a:srgbClr val="F17C3F">
              <a:alpha val="28235"/>
            </a:srgbClr>
          </a:solidFill>
          <a:ln>
            <a:noFill/>
          </a:ln>
        </p:spPr>
      </p:sp>
      <p:sp>
        <p:nvSpPr>
          <p:cNvPr id="2503" name="Google Shape;2503;p246"/>
          <p:cNvSpPr/>
          <p:nvPr/>
        </p:nvSpPr>
        <p:spPr>
          <a:xfrm>
            <a:off x="6454759" y="3176715"/>
            <a:ext cx="2121408"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04" name="Google Shape;2504;p246"/>
          <p:cNvSpPr txBox="1">
            <a:spLocks noGrp="1"/>
          </p:cNvSpPr>
          <p:nvPr>
            <p:ph type="body" idx="8"/>
          </p:nvPr>
        </p:nvSpPr>
        <p:spPr>
          <a:xfrm>
            <a:off x="6454759" y="3950472"/>
            <a:ext cx="2121408" cy="311784"/>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05" name="Google Shape;2505;p246"/>
          <p:cNvSpPr txBox="1">
            <a:spLocks noGrp="1"/>
          </p:cNvSpPr>
          <p:nvPr>
            <p:ph type="body" idx="9"/>
          </p:nvPr>
        </p:nvSpPr>
        <p:spPr>
          <a:xfrm>
            <a:off x="3553345" y="3438467"/>
            <a:ext cx="2121408" cy="311784"/>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06" name="Google Shape;2506;p246"/>
          <p:cNvSpPr txBox="1">
            <a:spLocks noGrp="1"/>
          </p:cNvSpPr>
          <p:nvPr>
            <p:ph type="body" idx="13"/>
          </p:nvPr>
        </p:nvSpPr>
        <p:spPr>
          <a:xfrm>
            <a:off x="9393235" y="3438467"/>
            <a:ext cx="2121408" cy="311784"/>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07" name="Google Shape;2507;p246"/>
          <p:cNvSpPr txBox="1">
            <a:spLocks noGrp="1"/>
          </p:cNvSpPr>
          <p:nvPr>
            <p:ph type="body" idx="14"/>
          </p:nvPr>
        </p:nvSpPr>
        <p:spPr>
          <a:xfrm>
            <a:off x="579707" y="3438467"/>
            <a:ext cx="2121408" cy="311784"/>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08" name="Google Shape;2508;p246"/>
          <p:cNvSpPr txBox="1">
            <a:spLocks noGrp="1"/>
          </p:cNvSpPr>
          <p:nvPr>
            <p:ph type="body" idx="15"/>
          </p:nvPr>
        </p:nvSpPr>
        <p:spPr>
          <a:xfrm>
            <a:off x="6454759" y="3438467"/>
            <a:ext cx="2121408" cy="311784"/>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509" name="Google Shape;2509;p246"/>
          <p:cNvGrpSpPr/>
          <p:nvPr/>
        </p:nvGrpSpPr>
        <p:grpSpPr>
          <a:xfrm>
            <a:off x="0" y="6766560"/>
            <a:ext cx="12192000" cy="91440"/>
            <a:chOff x="0" y="4480421"/>
            <a:chExt cx="12192000" cy="91440"/>
          </a:xfrm>
        </p:grpSpPr>
        <p:sp>
          <p:nvSpPr>
            <p:cNvPr id="2510" name="Google Shape;2510;p24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11" name="Google Shape;2511;p24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12" name="Google Shape;2512;p24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13" name="Google Shape;2513;p24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14" name="Google Shape;2514;p24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4 pictures title and desc #2">
  <p:cSld name="4 pictures title and desc #2">
    <p:spTree>
      <p:nvGrpSpPr>
        <p:cNvPr id="1" name="Shape 2515"/>
        <p:cNvGrpSpPr/>
        <p:nvPr/>
      </p:nvGrpSpPr>
      <p:grpSpPr>
        <a:xfrm>
          <a:off x="0" y="0"/>
          <a:ext cx="0" cy="0"/>
          <a:chOff x="0" y="0"/>
          <a:chExt cx="0" cy="0"/>
        </a:xfrm>
      </p:grpSpPr>
      <p:sp>
        <p:nvSpPr>
          <p:cNvPr id="2516" name="Google Shape;2516;p24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17" name="Google Shape;2517;p247"/>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18" name="Google Shape;2518;p247"/>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19" name="Google Shape;2519;p247"/>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20" name="Google Shape;2520;p247"/>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521" name="Google Shape;2521;p247"/>
          <p:cNvSpPr>
            <a:spLocks noGrp="1"/>
          </p:cNvSpPr>
          <p:nvPr>
            <p:ph type="pic" idx="2"/>
          </p:nvPr>
        </p:nvSpPr>
        <p:spPr>
          <a:xfrm>
            <a:off x="354778" y="1425684"/>
            <a:ext cx="2600055" cy="1957811"/>
          </a:xfrm>
          <a:prstGeom prst="rect">
            <a:avLst/>
          </a:prstGeom>
          <a:solidFill>
            <a:srgbClr val="0095CD">
              <a:alpha val="28235"/>
            </a:srgbClr>
          </a:solidFill>
          <a:ln>
            <a:noFill/>
          </a:ln>
        </p:spPr>
      </p:sp>
      <p:sp>
        <p:nvSpPr>
          <p:cNvPr id="2522" name="Google Shape;2522;p247"/>
          <p:cNvSpPr>
            <a:spLocks noGrp="1"/>
          </p:cNvSpPr>
          <p:nvPr>
            <p:ph type="pic" idx="3"/>
          </p:nvPr>
        </p:nvSpPr>
        <p:spPr>
          <a:xfrm>
            <a:off x="3316630" y="1425684"/>
            <a:ext cx="2600055" cy="1957811"/>
          </a:xfrm>
          <a:prstGeom prst="rect">
            <a:avLst/>
          </a:prstGeom>
          <a:solidFill>
            <a:srgbClr val="324D5E">
              <a:alpha val="28235"/>
            </a:srgbClr>
          </a:solidFill>
          <a:ln>
            <a:noFill/>
          </a:ln>
        </p:spPr>
      </p:sp>
      <p:sp>
        <p:nvSpPr>
          <p:cNvPr id="2523" name="Google Shape;2523;p247"/>
          <p:cNvSpPr>
            <a:spLocks noGrp="1"/>
          </p:cNvSpPr>
          <p:nvPr>
            <p:ph type="pic" idx="4"/>
          </p:nvPr>
        </p:nvSpPr>
        <p:spPr>
          <a:xfrm>
            <a:off x="6278480" y="1425683"/>
            <a:ext cx="2600055" cy="1957811"/>
          </a:xfrm>
          <a:prstGeom prst="rect">
            <a:avLst/>
          </a:prstGeom>
          <a:solidFill>
            <a:srgbClr val="F17C3F">
              <a:alpha val="28235"/>
            </a:srgbClr>
          </a:solidFill>
          <a:ln>
            <a:noFill/>
          </a:ln>
        </p:spPr>
      </p:sp>
      <p:sp>
        <p:nvSpPr>
          <p:cNvPr id="2524" name="Google Shape;2524;p247"/>
          <p:cNvSpPr>
            <a:spLocks noGrp="1"/>
          </p:cNvSpPr>
          <p:nvPr>
            <p:ph type="pic" idx="5"/>
          </p:nvPr>
        </p:nvSpPr>
        <p:spPr>
          <a:xfrm>
            <a:off x="9240333" y="1425682"/>
            <a:ext cx="2600055" cy="1957811"/>
          </a:xfrm>
          <a:prstGeom prst="rect">
            <a:avLst/>
          </a:prstGeom>
          <a:solidFill>
            <a:srgbClr val="7BB21B">
              <a:alpha val="28235"/>
            </a:srgbClr>
          </a:solidFill>
          <a:ln>
            <a:noFill/>
          </a:ln>
        </p:spPr>
      </p:sp>
      <p:sp>
        <p:nvSpPr>
          <p:cNvPr id="2525" name="Google Shape;2525;p247"/>
          <p:cNvSpPr/>
          <p:nvPr/>
        </p:nvSpPr>
        <p:spPr>
          <a:xfrm>
            <a:off x="354775" y="3381481"/>
            <a:ext cx="2596896"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26" name="Google Shape;2526;p247"/>
          <p:cNvSpPr/>
          <p:nvPr/>
        </p:nvSpPr>
        <p:spPr>
          <a:xfrm>
            <a:off x="3316627" y="3381481"/>
            <a:ext cx="2596896"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27" name="Google Shape;2527;p247"/>
          <p:cNvSpPr/>
          <p:nvPr/>
        </p:nvSpPr>
        <p:spPr>
          <a:xfrm>
            <a:off x="6278479" y="3381480"/>
            <a:ext cx="2596896"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28" name="Google Shape;2528;p247"/>
          <p:cNvSpPr/>
          <p:nvPr/>
        </p:nvSpPr>
        <p:spPr>
          <a:xfrm>
            <a:off x="9240331" y="3381479"/>
            <a:ext cx="2596896" cy="91440"/>
          </a:xfrm>
          <a:prstGeom prst="rect">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29" name="Google Shape;2529;p247"/>
          <p:cNvSpPr txBox="1">
            <a:spLocks noGrp="1"/>
          </p:cNvSpPr>
          <p:nvPr>
            <p:ph type="body" idx="1"/>
          </p:nvPr>
        </p:nvSpPr>
        <p:spPr>
          <a:xfrm>
            <a:off x="354775" y="351493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30" name="Google Shape;2530;p247"/>
          <p:cNvSpPr txBox="1">
            <a:spLocks noGrp="1"/>
          </p:cNvSpPr>
          <p:nvPr>
            <p:ph type="body" idx="6"/>
          </p:nvPr>
        </p:nvSpPr>
        <p:spPr>
          <a:xfrm>
            <a:off x="3316627" y="351493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31" name="Google Shape;2531;p247"/>
          <p:cNvSpPr txBox="1">
            <a:spLocks noGrp="1"/>
          </p:cNvSpPr>
          <p:nvPr>
            <p:ph type="body" idx="7"/>
          </p:nvPr>
        </p:nvSpPr>
        <p:spPr>
          <a:xfrm>
            <a:off x="6278479" y="351493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32" name="Google Shape;2532;p247"/>
          <p:cNvSpPr txBox="1">
            <a:spLocks noGrp="1"/>
          </p:cNvSpPr>
          <p:nvPr>
            <p:ph type="body" idx="8"/>
          </p:nvPr>
        </p:nvSpPr>
        <p:spPr>
          <a:xfrm>
            <a:off x="9240331" y="3514939"/>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33" name="Google Shape;2533;p247"/>
          <p:cNvSpPr txBox="1">
            <a:spLocks noGrp="1"/>
          </p:cNvSpPr>
          <p:nvPr>
            <p:ph type="body" idx="9"/>
          </p:nvPr>
        </p:nvSpPr>
        <p:spPr>
          <a:xfrm>
            <a:off x="354775" y="3912557"/>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34" name="Google Shape;2534;p247"/>
          <p:cNvSpPr txBox="1">
            <a:spLocks noGrp="1"/>
          </p:cNvSpPr>
          <p:nvPr>
            <p:ph type="body" idx="13"/>
          </p:nvPr>
        </p:nvSpPr>
        <p:spPr>
          <a:xfrm>
            <a:off x="3316627" y="3912557"/>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35" name="Google Shape;2535;p247"/>
          <p:cNvSpPr txBox="1">
            <a:spLocks noGrp="1"/>
          </p:cNvSpPr>
          <p:nvPr>
            <p:ph type="body" idx="14"/>
          </p:nvPr>
        </p:nvSpPr>
        <p:spPr>
          <a:xfrm>
            <a:off x="6278479" y="3912557"/>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36" name="Google Shape;2536;p247"/>
          <p:cNvSpPr txBox="1">
            <a:spLocks noGrp="1"/>
          </p:cNvSpPr>
          <p:nvPr>
            <p:ph type="body" idx="15"/>
          </p:nvPr>
        </p:nvSpPr>
        <p:spPr>
          <a:xfrm>
            <a:off x="9240331" y="3912557"/>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37" name="Google Shape;2537;p247"/>
          <p:cNvSpPr txBox="1">
            <a:spLocks noGrp="1"/>
          </p:cNvSpPr>
          <p:nvPr>
            <p:ph type="body" idx="16"/>
          </p:nvPr>
        </p:nvSpPr>
        <p:spPr>
          <a:xfrm>
            <a:off x="354775"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38" name="Google Shape;2538;p247"/>
          <p:cNvSpPr txBox="1">
            <a:spLocks noGrp="1"/>
          </p:cNvSpPr>
          <p:nvPr>
            <p:ph type="body" idx="17"/>
          </p:nvPr>
        </p:nvSpPr>
        <p:spPr>
          <a:xfrm>
            <a:off x="3314871"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39" name="Google Shape;2539;p247"/>
          <p:cNvSpPr txBox="1">
            <a:spLocks noGrp="1"/>
          </p:cNvSpPr>
          <p:nvPr>
            <p:ph type="body" idx="18"/>
          </p:nvPr>
        </p:nvSpPr>
        <p:spPr>
          <a:xfrm>
            <a:off x="6274965"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40" name="Google Shape;2540;p247"/>
          <p:cNvSpPr txBox="1">
            <a:spLocks noGrp="1"/>
          </p:cNvSpPr>
          <p:nvPr>
            <p:ph type="body" idx="19"/>
          </p:nvPr>
        </p:nvSpPr>
        <p:spPr>
          <a:xfrm>
            <a:off x="9235060"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541" name="Google Shape;2541;p247"/>
          <p:cNvGrpSpPr/>
          <p:nvPr/>
        </p:nvGrpSpPr>
        <p:grpSpPr>
          <a:xfrm>
            <a:off x="0" y="6766560"/>
            <a:ext cx="12192000" cy="91440"/>
            <a:chOff x="0" y="4480421"/>
            <a:chExt cx="12192000" cy="91440"/>
          </a:xfrm>
        </p:grpSpPr>
        <p:sp>
          <p:nvSpPr>
            <p:cNvPr id="2542" name="Google Shape;2542;p24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43" name="Google Shape;2543;p24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44" name="Google Shape;2544;p24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45" name="Google Shape;2545;p24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46" name="Google Shape;2546;p24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2 pictures and skills">
  <p:cSld name="2 pictures and skills">
    <p:spTree>
      <p:nvGrpSpPr>
        <p:cNvPr id="1" name="Shape 2547"/>
        <p:cNvGrpSpPr/>
        <p:nvPr/>
      </p:nvGrpSpPr>
      <p:grpSpPr>
        <a:xfrm>
          <a:off x="0" y="0"/>
          <a:ext cx="0" cy="0"/>
          <a:chOff x="0" y="0"/>
          <a:chExt cx="0" cy="0"/>
        </a:xfrm>
      </p:grpSpPr>
      <p:sp>
        <p:nvSpPr>
          <p:cNvPr id="2548" name="Google Shape;2548;p24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49" name="Google Shape;2549;p24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50" name="Google Shape;2550;p248"/>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51" name="Google Shape;2551;p248"/>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52" name="Google Shape;2552;p248"/>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553" name="Google Shape;2553;p248"/>
          <p:cNvSpPr>
            <a:spLocks noGrp="1"/>
          </p:cNvSpPr>
          <p:nvPr>
            <p:ph type="pic" idx="2"/>
          </p:nvPr>
        </p:nvSpPr>
        <p:spPr>
          <a:xfrm>
            <a:off x="354778" y="1425684"/>
            <a:ext cx="2600055" cy="1957811"/>
          </a:xfrm>
          <a:prstGeom prst="rect">
            <a:avLst/>
          </a:prstGeom>
          <a:solidFill>
            <a:srgbClr val="0095CD">
              <a:alpha val="28235"/>
            </a:srgbClr>
          </a:solidFill>
          <a:ln>
            <a:noFill/>
          </a:ln>
        </p:spPr>
      </p:sp>
      <p:sp>
        <p:nvSpPr>
          <p:cNvPr id="2554" name="Google Shape;2554;p248"/>
          <p:cNvSpPr txBox="1">
            <a:spLocks noGrp="1"/>
          </p:cNvSpPr>
          <p:nvPr>
            <p:ph type="body" idx="1"/>
          </p:nvPr>
        </p:nvSpPr>
        <p:spPr>
          <a:xfrm>
            <a:off x="351618" y="3483802"/>
            <a:ext cx="4684076" cy="816743"/>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900"/>
              <a:buNone/>
              <a:defRPr sz="9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55" name="Google Shape;2555;p248"/>
          <p:cNvSpPr txBox="1"/>
          <p:nvPr/>
        </p:nvSpPr>
        <p:spPr>
          <a:xfrm>
            <a:off x="370267" y="4416654"/>
            <a:ext cx="752129" cy="392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50"/>
              <a:buFont typeface="Arial" panose="020B0604020202020204"/>
              <a:buNone/>
            </a:pPr>
            <a:r>
              <a:rPr lang="en-US" sz="1950" b="0" i="0" u="none" strike="noStrike" cap="none">
                <a:solidFill>
                  <a:srgbClr val="273339"/>
                </a:solidFill>
                <a:latin typeface="Calibri" panose="020F0502020204030204"/>
                <a:ea typeface="Calibri" panose="020F0502020204030204"/>
                <a:cs typeface="Calibri" panose="020F0502020204030204"/>
                <a:sym typeface="Calibri" panose="020F0502020204030204"/>
              </a:rPr>
              <a:t>Skills: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56" name="Google Shape;2556;p248"/>
          <p:cNvSpPr txBox="1">
            <a:spLocks noGrp="1"/>
          </p:cNvSpPr>
          <p:nvPr>
            <p:ph type="body" idx="3"/>
          </p:nvPr>
        </p:nvSpPr>
        <p:spPr>
          <a:xfrm>
            <a:off x="2439924" y="1722197"/>
            <a:ext cx="2596896" cy="431800"/>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57" name="Google Shape;2557;p248"/>
          <p:cNvSpPr txBox="1">
            <a:spLocks noGrp="1"/>
          </p:cNvSpPr>
          <p:nvPr>
            <p:ph type="body" idx="4"/>
          </p:nvPr>
        </p:nvSpPr>
        <p:spPr>
          <a:xfrm>
            <a:off x="2439924" y="2313821"/>
            <a:ext cx="2596896" cy="431800"/>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lt1"/>
              </a:buClr>
              <a:buSzPts val="1350"/>
              <a:buNone/>
              <a:defRPr sz="13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58" name="Google Shape;2558;p248"/>
          <p:cNvSpPr txBox="1">
            <a:spLocks noGrp="1"/>
          </p:cNvSpPr>
          <p:nvPr>
            <p:ph type="body" idx="5"/>
          </p:nvPr>
        </p:nvSpPr>
        <p:spPr>
          <a:xfrm>
            <a:off x="2948512" y="2868500"/>
            <a:ext cx="2087181" cy="431800"/>
          </a:xfrm>
          <a:prstGeom prst="rect">
            <a:avLst/>
          </a:prstGeom>
          <a:no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rgbClr val="8C9CA6"/>
              </a:buClr>
              <a:buSzPts val="1050"/>
              <a:buNone/>
              <a:defRPr sz="1050" u="sng">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59" name="Google Shape;2559;p248"/>
          <p:cNvSpPr>
            <a:spLocks noGrp="1"/>
          </p:cNvSpPr>
          <p:nvPr>
            <p:ph type="pic" idx="6"/>
          </p:nvPr>
        </p:nvSpPr>
        <p:spPr>
          <a:xfrm>
            <a:off x="6893515" y="1425682"/>
            <a:ext cx="2600055" cy="1957811"/>
          </a:xfrm>
          <a:prstGeom prst="rect">
            <a:avLst/>
          </a:prstGeom>
          <a:solidFill>
            <a:srgbClr val="0095CD">
              <a:alpha val="28235"/>
            </a:srgbClr>
          </a:solidFill>
          <a:ln>
            <a:noFill/>
          </a:ln>
        </p:spPr>
      </p:sp>
      <p:sp>
        <p:nvSpPr>
          <p:cNvPr id="2560" name="Google Shape;2560;p248"/>
          <p:cNvSpPr txBox="1">
            <a:spLocks noGrp="1"/>
          </p:cNvSpPr>
          <p:nvPr>
            <p:ph type="body" idx="7"/>
          </p:nvPr>
        </p:nvSpPr>
        <p:spPr>
          <a:xfrm>
            <a:off x="6890355" y="3483800"/>
            <a:ext cx="4684076" cy="816743"/>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900"/>
              <a:buNone/>
              <a:defRPr sz="9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61" name="Google Shape;2561;p248"/>
          <p:cNvSpPr txBox="1"/>
          <p:nvPr/>
        </p:nvSpPr>
        <p:spPr>
          <a:xfrm>
            <a:off x="6909005" y="4416652"/>
            <a:ext cx="752129" cy="392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50"/>
              <a:buFont typeface="Arial" panose="020B0604020202020204"/>
              <a:buNone/>
            </a:pPr>
            <a:r>
              <a:rPr lang="en-US" sz="1950" b="0" i="0" u="none" strike="noStrike" cap="none">
                <a:solidFill>
                  <a:srgbClr val="273339"/>
                </a:solidFill>
                <a:latin typeface="Calibri" panose="020F0502020204030204"/>
                <a:ea typeface="Calibri" panose="020F0502020204030204"/>
                <a:cs typeface="Calibri" panose="020F0502020204030204"/>
                <a:sym typeface="Calibri" panose="020F0502020204030204"/>
              </a:rPr>
              <a:t>Skills: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62" name="Google Shape;2562;p248"/>
          <p:cNvSpPr txBox="1">
            <a:spLocks noGrp="1"/>
          </p:cNvSpPr>
          <p:nvPr>
            <p:ph type="body" idx="8"/>
          </p:nvPr>
        </p:nvSpPr>
        <p:spPr>
          <a:xfrm>
            <a:off x="8978663" y="1722195"/>
            <a:ext cx="2596896" cy="431800"/>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63" name="Google Shape;2563;p248"/>
          <p:cNvSpPr txBox="1">
            <a:spLocks noGrp="1"/>
          </p:cNvSpPr>
          <p:nvPr>
            <p:ph type="body" idx="9"/>
          </p:nvPr>
        </p:nvSpPr>
        <p:spPr>
          <a:xfrm>
            <a:off x="8978663" y="2313819"/>
            <a:ext cx="2596896" cy="431800"/>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lt1"/>
              </a:buClr>
              <a:buSzPts val="1350"/>
              <a:buNone/>
              <a:defRPr sz="13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64" name="Google Shape;2564;p248"/>
          <p:cNvSpPr txBox="1">
            <a:spLocks noGrp="1"/>
          </p:cNvSpPr>
          <p:nvPr>
            <p:ph type="body" idx="13"/>
          </p:nvPr>
        </p:nvSpPr>
        <p:spPr>
          <a:xfrm>
            <a:off x="9487251" y="2868498"/>
            <a:ext cx="2087181" cy="431800"/>
          </a:xfrm>
          <a:prstGeom prst="rect">
            <a:avLst/>
          </a:prstGeom>
          <a:no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rgbClr val="8C9CA6"/>
              </a:buClr>
              <a:buSzPts val="1050"/>
              <a:buNone/>
              <a:defRPr sz="1050" u="sng">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565" name="Google Shape;2565;p248"/>
          <p:cNvGrpSpPr/>
          <p:nvPr/>
        </p:nvGrpSpPr>
        <p:grpSpPr>
          <a:xfrm>
            <a:off x="0" y="6766560"/>
            <a:ext cx="12192000" cy="91440"/>
            <a:chOff x="0" y="4480421"/>
            <a:chExt cx="12192000" cy="91440"/>
          </a:xfrm>
        </p:grpSpPr>
        <p:sp>
          <p:nvSpPr>
            <p:cNvPr id="2566" name="Google Shape;2566;p24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67" name="Google Shape;2567;p24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68" name="Google Shape;2568;p24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69" name="Google Shape;2569;p24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70" name="Google Shape;2570;p24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2 pictures and quote">
  <p:cSld name="2 pictures and quote">
    <p:spTree>
      <p:nvGrpSpPr>
        <p:cNvPr id="1" name="Shape 2571"/>
        <p:cNvGrpSpPr/>
        <p:nvPr/>
      </p:nvGrpSpPr>
      <p:grpSpPr>
        <a:xfrm>
          <a:off x="0" y="0"/>
          <a:ext cx="0" cy="0"/>
          <a:chOff x="0" y="0"/>
          <a:chExt cx="0" cy="0"/>
        </a:xfrm>
      </p:grpSpPr>
      <p:sp>
        <p:nvSpPr>
          <p:cNvPr id="2572" name="Google Shape;2572;p24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73" name="Google Shape;2573;p24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74" name="Google Shape;2574;p249"/>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75" name="Google Shape;2575;p249"/>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76" name="Google Shape;2576;p249"/>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577" name="Google Shape;2577;p249"/>
          <p:cNvSpPr>
            <a:spLocks noGrp="1"/>
          </p:cNvSpPr>
          <p:nvPr>
            <p:ph type="pic" idx="2"/>
          </p:nvPr>
        </p:nvSpPr>
        <p:spPr>
          <a:xfrm>
            <a:off x="354778" y="2236045"/>
            <a:ext cx="2600055" cy="1957811"/>
          </a:xfrm>
          <a:prstGeom prst="rect">
            <a:avLst/>
          </a:prstGeom>
          <a:solidFill>
            <a:srgbClr val="0095CD">
              <a:alpha val="28235"/>
            </a:srgbClr>
          </a:solidFill>
          <a:ln>
            <a:noFill/>
          </a:ln>
        </p:spPr>
      </p:sp>
      <p:sp>
        <p:nvSpPr>
          <p:cNvPr id="2578" name="Google Shape;2578;p249"/>
          <p:cNvSpPr>
            <a:spLocks noGrp="1"/>
          </p:cNvSpPr>
          <p:nvPr>
            <p:ph type="pic" idx="3"/>
          </p:nvPr>
        </p:nvSpPr>
        <p:spPr>
          <a:xfrm>
            <a:off x="6278480" y="2236044"/>
            <a:ext cx="2600055" cy="1957811"/>
          </a:xfrm>
          <a:prstGeom prst="rect">
            <a:avLst/>
          </a:prstGeom>
          <a:solidFill>
            <a:srgbClr val="F17C3F">
              <a:alpha val="28235"/>
            </a:srgbClr>
          </a:solidFill>
          <a:ln>
            <a:noFill/>
          </a:ln>
        </p:spPr>
      </p:sp>
      <p:sp>
        <p:nvSpPr>
          <p:cNvPr id="2579" name="Google Shape;2579;p249"/>
          <p:cNvSpPr/>
          <p:nvPr/>
        </p:nvSpPr>
        <p:spPr>
          <a:xfrm>
            <a:off x="354775" y="4191842"/>
            <a:ext cx="2596896"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80" name="Google Shape;2580;p249"/>
          <p:cNvSpPr/>
          <p:nvPr/>
        </p:nvSpPr>
        <p:spPr>
          <a:xfrm>
            <a:off x="6278479" y="4191841"/>
            <a:ext cx="2596896"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81" name="Google Shape;2581;p249"/>
          <p:cNvSpPr txBox="1">
            <a:spLocks noGrp="1"/>
          </p:cNvSpPr>
          <p:nvPr>
            <p:ph type="body" idx="1"/>
          </p:nvPr>
        </p:nvSpPr>
        <p:spPr>
          <a:xfrm>
            <a:off x="354775" y="4325300"/>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82" name="Google Shape;2582;p249"/>
          <p:cNvSpPr txBox="1">
            <a:spLocks noGrp="1"/>
          </p:cNvSpPr>
          <p:nvPr>
            <p:ph type="body" idx="4"/>
          </p:nvPr>
        </p:nvSpPr>
        <p:spPr>
          <a:xfrm>
            <a:off x="6278479" y="4325300"/>
            <a:ext cx="2596896"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83" name="Google Shape;2583;p249"/>
          <p:cNvSpPr txBox="1">
            <a:spLocks noGrp="1"/>
          </p:cNvSpPr>
          <p:nvPr>
            <p:ph type="body" idx="5"/>
          </p:nvPr>
        </p:nvSpPr>
        <p:spPr>
          <a:xfrm>
            <a:off x="354775" y="4799118"/>
            <a:ext cx="2596896" cy="431800"/>
          </a:xfrm>
          <a:prstGeom prst="rect">
            <a:avLst/>
          </a:prstGeom>
          <a:noFill/>
          <a:ln>
            <a:noFill/>
          </a:ln>
        </p:spPr>
        <p:txBody>
          <a:bodyPr spcFirstLastPara="1" wrap="square" lIns="91425" tIns="45700" rIns="91425" bIns="45700" anchor="t" anchorCtr="0">
            <a:noAutofit/>
          </a:bodyPr>
          <a:lstStyle>
            <a:lvl1pPr marL="457200" marR="0" lvl="0" indent="-228600" algn="ctr">
              <a:lnSpc>
                <a:spcPct val="90000"/>
              </a:lnSpc>
              <a:spcBef>
                <a:spcPts val="750"/>
              </a:spcBef>
              <a:spcAft>
                <a:spcPts val="0"/>
              </a:spcAft>
              <a:buClr>
                <a:srgbClr val="8C9CA6"/>
              </a:buClr>
              <a:buSzPts val="1350"/>
              <a:buFont typeface="Arial" panose="020B0604020202020204"/>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84" name="Google Shape;2584;p249"/>
          <p:cNvSpPr txBox="1">
            <a:spLocks noGrp="1"/>
          </p:cNvSpPr>
          <p:nvPr>
            <p:ph type="body" idx="6"/>
          </p:nvPr>
        </p:nvSpPr>
        <p:spPr>
          <a:xfrm>
            <a:off x="6278479" y="4799118"/>
            <a:ext cx="2596896" cy="431800"/>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85" name="Google Shape;2585;p249"/>
          <p:cNvSpPr txBox="1">
            <a:spLocks noGrp="1"/>
          </p:cNvSpPr>
          <p:nvPr>
            <p:ph type="body" idx="7"/>
          </p:nvPr>
        </p:nvSpPr>
        <p:spPr>
          <a:xfrm>
            <a:off x="3314871" y="2680470"/>
            <a:ext cx="2596896" cy="1754326"/>
          </a:xfrm>
          <a:prstGeom prst="rect">
            <a:avLst/>
          </a:prstGeom>
          <a:noFill/>
          <a:ln>
            <a:noFill/>
          </a:ln>
        </p:spPr>
        <p:txBody>
          <a:bodyPr spcFirstLastPara="1" wrap="square" lIns="91425" tIns="45700" rIns="91425" bIns="45700" anchor="ctr" anchorCtr="0">
            <a:noAutofit/>
          </a:bodyPr>
          <a:lstStyle>
            <a:lvl1pPr marL="457200" lvl="0" indent="-228600" algn="just">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86" name="Google Shape;2586;p249"/>
          <p:cNvSpPr txBox="1"/>
          <p:nvPr/>
        </p:nvSpPr>
        <p:spPr>
          <a:xfrm>
            <a:off x="3000254" y="1746846"/>
            <a:ext cx="665567" cy="141961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8C9CA6"/>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87" name="Google Shape;2587;p249"/>
          <p:cNvSpPr txBox="1"/>
          <p:nvPr/>
        </p:nvSpPr>
        <p:spPr>
          <a:xfrm>
            <a:off x="8926211" y="1746846"/>
            <a:ext cx="665567" cy="141961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8C9CA6"/>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88" name="Google Shape;2588;p249"/>
          <p:cNvSpPr txBox="1"/>
          <p:nvPr/>
        </p:nvSpPr>
        <p:spPr>
          <a:xfrm>
            <a:off x="11353803" y="4650411"/>
            <a:ext cx="665567" cy="141961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8C9CA6"/>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89" name="Google Shape;2589;p249"/>
          <p:cNvSpPr txBox="1"/>
          <p:nvPr/>
        </p:nvSpPr>
        <p:spPr>
          <a:xfrm>
            <a:off x="5447577" y="4650411"/>
            <a:ext cx="665567" cy="141961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8C9CA6"/>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90" name="Google Shape;2590;p249"/>
          <p:cNvSpPr txBox="1">
            <a:spLocks noGrp="1"/>
          </p:cNvSpPr>
          <p:nvPr>
            <p:ph type="body" idx="8"/>
          </p:nvPr>
        </p:nvSpPr>
        <p:spPr>
          <a:xfrm>
            <a:off x="9235060" y="2368846"/>
            <a:ext cx="2596896" cy="1754326"/>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324D5E"/>
              </a:buClr>
              <a:buSzPts val="1500"/>
              <a:buNone/>
              <a:defRPr sz="1500">
                <a:solidFill>
                  <a:srgbClr val="324D5E"/>
                </a:solidFill>
              </a:defRPr>
            </a:lvl1pPr>
            <a:lvl2pPr marL="914400" lvl="1" indent="-381000" algn="l">
              <a:lnSpc>
                <a:spcPct val="90000"/>
              </a:lnSpc>
              <a:spcBef>
                <a:spcPts val="500"/>
              </a:spcBef>
              <a:spcAft>
                <a:spcPts val="0"/>
              </a:spcAft>
              <a:buClr>
                <a:schemeClr val="dk1"/>
              </a:buClr>
              <a:buSzPts val="2400"/>
              <a:buChar char="•"/>
              <a:defRPr/>
            </a:lvl2pPr>
            <a:lvl3pPr marL="1371600" lvl="2" indent="-355600" algn="l">
              <a:lnSpc>
                <a:spcPct val="90000"/>
              </a:lnSpc>
              <a:spcBef>
                <a:spcPts val="500"/>
              </a:spcBef>
              <a:spcAft>
                <a:spcPts val="0"/>
              </a:spcAft>
              <a:buClr>
                <a:schemeClr val="dk1"/>
              </a:buClr>
              <a:buSzPts val="20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591" name="Google Shape;2591;p249"/>
          <p:cNvGrpSpPr/>
          <p:nvPr/>
        </p:nvGrpSpPr>
        <p:grpSpPr>
          <a:xfrm>
            <a:off x="0" y="6766560"/>
            <a:ext cx="12192000" cy="91440"/>
            <a:chOff x="0" y="4480421"/>
            <a:chExt cx="12192000" cy="91440"/>
          </a:xfrm>
        </p:grpSpPr>
        <p:sp>
          <p:nvSpPr>
            <p:cNvPr id="2592" name="Google Shape;2592;p24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93" name="Google Shape;2593;p24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94" name="Google Shape;2594;p24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95" name="Google Shape;2595;p24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96" name="Google Shape;2596;p24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4 pictures and title #2">
  <p:cSld name="4 pictures and title #2">
    <p:spTree>
      <p:nvGrpSpPr>
        <p:cNvPr id="1" name="Shape 2597"/>
        <p:cNvGrpSpPr/>
        <p:nvPr/>
      </p:nvGrpSpPr>
      <p:grpSpPr>
        <a:xfrm>
          <a:off x="0" y="0"/>
          <a:ext cx="0" cy="0"/>
          <a:chOff x="0" y="0"/>
          <a:chExt cx="0" cy="0"/>
        </a:xfrm>
      </p:grpSpPr>
      <p:sp>
        <p:nvSpPr>
          <p:cNvPr id="2598" name="Google Shape;2598;p25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99" name="Google Shape;2599;p25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0" name="Google Shape;2600;p250"/>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1" name="Google Shape;2601;p250"/>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2" name="Google Shape;2602;p250"/>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603" name="Google Shape;2603;p250"/>
          <p:cNvSpPr>
            <a:spLocks noGrp="1"/>
          </p:cNvSpPr>
          <p:nvPr>
            <p:ph type="pic" idx="2"/>
          </p:nvPr>
        </p:nvSpPr>
        <p:spPr>
          <a:xfrm>
            <a:off x="310899" y="1425684"/>
            <a:ext cx="2120775" cy="1596919"/>
          </a:xfrm>
          <a:prstGeom prst="rect">
            <a:avLst/>
          </a:prstGeom>
          <a:solidFill>
            <a:srgbClr val="0095CD">
              <a:alpha val="28235"/>
            </a:srgbClr>
          </a:solidFill>
          <a:ln>
            <a:noFill/>
          </a:ln>
        </p:spPr>
      </p:sp>
      <p:sp>
        <p:nvSpPr>
          <p:cNvPr id="2604" name="Google Shape;2604;p250"/>
          <p:cNvSpPr/>
          <p:nvPr/>
        </p:nvSpPr>
        <p:spPr>
          <a:xfrm>
            <a:off x="310896" y="3012586"/>
            <a:ext cx="2121408"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05" name="Google Shape;2605;p250"/>
          <p:cNvSpPr txBox="1">
            <a:spLocks noGrp="1"/>
          </p:cNvSpPr>
          <p:nvPr>
            <p:ph type="body" idx="1"/>
          </p:nvPr>
        </p:nvSpPr>
        <p:spPr>
          <a:xfrm>
            <a:off x="310896" y="3274338"/>
            <a:ext cx="2121408" cy="311784"/>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06" name="Google Shape;2606;p250"/>
          <p:cNvSpPr txBox="1">
            <a:spLocks noGrp="1"/>
          </p:cNvSpPr>
          <p:nvPr>
            <p:ph type="body" idx="3"/>
          </p:nvPr>
        </p:nvSpPr>
        <p:spPr>
          <a:xfrm>
            <a:off x="310896" y="3605133"/>
            <a:ext cx="2121408" cy="311784"/>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07" name="Google Shape;2607;p250"/>
          <p:cNvSpPr>
            <a:spLocks noGrp="1"/>
          </p:cNvSpPr>
          <p:nvPr>
            <p:ph type="pic" idx="4"/>
          </p:nvPr>
        </p:nvSpPr>
        <p:spPr>
          <a:xfrm>
            <a:off x="3460499" y="3274117"/>
            <a:ext cx="2120775" cy="1596919"/>
          </a:xfrm>
          <a:prstGeom prst="rect">
            <a:avLst/>
          </a:prstGeom>
          <a:solidFill>
            <a:srgbClr val="324D5E">
              <a:alpha val="28235"/>
            </a:srgbClr>
          </a:solidFill>
          <a:ln>
            <a:noFill/>
          </a:ln>
        </p:spPr>
      </p:sp>
      <p:sp>
        <p:nvSpPr>
          <p:cNvPr id="2608" name="Google Shape;2608;p250"/>
          <p:cNvSpPr/>
          <p:nvPr/>
        </p:nvSpPr>
        <p:spPr>
          <a:xfrm>
            <a:off x="3460496" y="4861019"/>
            <a:ext cx="2121408"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09" name="Google Shape;2609;p250"/>
          <p:cNvSpPr txBox="1">
            <a:spLocks noGrp="1"/>
          </p:cNvSpPr>
          <p:nvPr>
            <p:ph type="body" idx="5"/>
          </p:nvPr>
        </p:nvSpPr>
        <p:spPr>
          <a:xfrm>
            <a:off x="3460496" y="5122771"/>
            <a:ext cx="2121408" cy="311784"/>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10" name="Google Shape;2610;p250"/>
          <p:cNvSpPr txBox="1">
            <a:spLocks noGrp="1"/>
          </p:cNvSpPr>
          <p:nvPr>
            <p:ph type="body" idx="6"/>
          </p:nvPr>
        </p:nvSpPr>
        <p:spPr>
          <a:xfrm>
            <a:off x="3460496" y="5453566"/>
            <a:ext cx="2121408" cy="311784"/>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11" name="Google Shape;2611;p250"/>
          <p:cNvSpPr>
            <a:spLocks noGrp="1"/>
          </p:cNvSpPr>
          <p:nvPr>
            <p:ph type="pic" idx="7"/>
          </p:nvPr>
        </p:nvSpPr>
        <p:spPr>
          <a:xfrm>
            <a:off x="6610099" y="1425684"/>
            <a:ext cx="2120775" cy="1596919"/>
          </a:xfrm>
          <a:prstGeom prst="rect">
            <a:avLst/>
          </a:prstGeom>
          <a:solidFill>
            <a:srgbClr val="F17C3F">
              <a:alpha val="28235"/>
            </a:srgbClr>
          </a:solidFill>
          <a:ln>
            <a:noFill/>
          </a:ln>
        </p:spPr>
      </p:sp>
      <p:sp>
        <p:nvSpPr>
          <p:cNvPr id="2612" name="Google Shape;2612;p250"/>
          <p:cNvSpPr/>
          <p:nvPr/>
        </p:nvSpPr>
        <p:spPr>
          <a:xfrm>
            <a:off x="6610096" y="3012586"/>
            <a:ext cx="2121408"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13" name="Google Shape;2613;p250"/>
          <p:cNvSpPr txBox="1">
            <a:spLocks noGrp="1"/>
          </p:cNvSpPr>
          <p:nvPr>
            <p:ph type="body" idx="8"/>
          </p:nvPr>
        </p:nvSpPr>
        <p:spPr>
          <a:xfrm>
            <a:off x="6610096" y="3274338"/>
            <a:ext cx="2121408" cy="311784"/>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14" name="Google Shape;2614;p250"/>
          <p:cNvSpPr txBox="1">
            <a:spLocks noGrp="1"/>
          </p:cNvSpPr>
          <p:nvPr>
            <p:ph type="body" idx="9"/>
          </p:nvPr>
        </p:nvSpPr>
        <p:spPr>
          <a:xfrm>
            <a:off x="6610096" y="3605133"/>
            <a:ext cx="2121408" cy="311784"/>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15" name="Google Shape;2615;p250"/>
          <p:cNvSpPr>
            <a:spLocks noGrp="1"/>
          </p:cNvSpPr>
          <p:nvPr>
            <p:ph type="pic" idx="13"/>
          </p:nvPr>
        </p:nvSpPr>
        <p:spPr>
          <a:xfrm>
            <a:off x="9759699" y="3274338"/>
            <a:ext cx="2120775" cy="1596919"/>
          </a:xfrm>
          <a:prstGeom prst="rect">
            <a:avLst/>
          </a:prstGeom>
          <a:solidFill>
            <a:srgbClr val="7BB21B">
              <a:alpha val="28235"/>
            </a:srgbClr>
          </a:solidFill>
          <a:ln>
            <a:noFill/>
          </a:ln>
        </p:spPr>
      </p:sp>
      <p:sp>
        <p:nvSpPr>
          <p:cNvPr id="2616" name="Google Shape;2616;p250"/>
          <p:cNvSpPr/>
          <p:nvPr/>
        </p:nvSpPr>
        <p:spPr>
          <a:xfrm>
            <a:off x="9759696" y="4861244"/>
            <a:ext cx="2121408" cy="91440"/>
          </a:xfrm>
          <a:prstGeom prst="rect">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17" name="Google Shape;2617;p250"/>
          <p:cNvSpPr txBox="1">
            <a:spLocks noGrp="1"/>
          </p:cNvSpPr>
          <p:nvPr>
            <p:ph type="body" idx="14"/>
          </p:nvPr>
        </p:nvSpPr>
        <p:spPr>
          <a:xfrm>
            <a:off x="9759696" y="5122996"/>
            <a:ext cx="2121408" cy="311784"/>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18" name="Google Shape;2618;p250"/>
          <p:cNvSpPr txBox="1">
            <a:spLocks noGrp="1"/>
          </p:cNvSpPr>
          <p:nvPr>
            <p:ph type="body" idx="15"/>
          </p:nvPr>
        </p:nvSpPr>
        <p:spPr>
          <a:xfrm>
            <a:off x="9759696" y="5453791"/>
            <a:ext cx="2121408" cy="311784"/>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619" name="Google Shape;2619;p250"/>
          <p:cNvGrpSpPr/>
          <p:nvPr/>
        </p:nvGrpSpPr>
        <p:grpSpPr>
          <a:xfrm>
            <a:off x="0" y="6766560"/>
            <a:ext cx="12192000" cy="91440"/>
            <a:chOff x="0" y="4480421"/>
            <a:chExt cx="12192000" cy="91440"/>
          </a:xfrm>
        </p:grpSpPr>
        <p:sp>
          <p:nvSpPr>
            <p:cNvPr id="2620" name="Google Shape;2620;p25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21" name="Google Shape;2621;p25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22" name="Google Shape;2622;p25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23" name="Google Shape;2623;p25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24" name="Google Shape;2624;p25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5 pictures">
  <p:cSld name="5 pictures">
    <p:spTree>
      <p:nvGrpSpPr>
        <p:cNvPr id="1" name="Shape 2625"/>
        <p:cNvGrpSpPr/>
        <p:nvPr/>
      </p:nvGrpSpPr>
      <p:grpSpPr>
        <a:xfrm>
          <a:off x="0" y="0"/>
          <a:ext cx="0" cy="0"/>
          <a:chOff x="0" y="0"/>
          <a:chExt cx="0" cy="0"/>
        </a:xfrm>
      </p:grpSpPr>
      <p:sp>
        <p:nvSpPr>
          <p:cNvPr id="2626" name="Google Shape;2626;p25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27" name="Google Shape;2627;p25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28" name="Google Shape;2628;p251"/>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29" name="Google Shape;2629;p25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30" name="Google Shape;2630;p251"/>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631" name="Google Shape;2631;p251"/>
          <p:cNvSpPr>
            <a:spLocks noGrp="1"/>
          </p:cNvSpPr>
          <p:nvPr>
            <p:ph type="pic" idx="2"/>
          </p:nvPr>
        </p:nvSpPr>
        <p:spPr>
          <a:xfrm>
            <a:off x="354775" y="1595452"/>
            <a:ext cx="4458968" cy="3357551"/>
          </a:xfrm>
          <a:prstGeom prst="rect">
            <a:avLst/>
          </a:prstGeom>
          <a:solidFill>
            <a:srgbClr val="0095CD">
              <a:alpha val="28235"/>
            </a:srgbClr>
          </a:solidFill>
          <a:ln>
            <a:noFill/>
          </a:ln>
        </p:spPr>
      </p:sp>
      <p:sp>
        <p:nvSpPr>
          <p:cNvPr id="2632" name="Google Shape;2632;p251"/>
          <p:cNvSpPr>
            <a:spLocks noGrp="1"/>
          </p:cNvSpPr>
          <p:nvPr>
            <p:ph type="pic" idx="3"/>
          </p:nvPr>
        </p:nvSpPr>
        <p:spPr>
          <a:xfrm>
            <a:off x="6160008" y="1589181"/>
            <a:ext cx="1993392" cy="1501000"/>
          </a:xfrm>
          <a:prstGeom prst="rect">
            <a:avLst/>
          </a:prstGeom>
          <a:solidFill>
            <a:srgbClr val="324D5E">
              <a:alpha val="28235"/>
            </a:srgbClr>
          </a:solidFill>
          <a:ln>
            <a:noFill/>
          </a:ln>
        </p:spPr>
      </p:sp>
      <p:sp>
        <p:nvSpPr>
          <p:cNvPr id="2633" name="Google Shape;2633;p251"/>
          <p:cNvSpPr/>
          <p:nvPr/>
        </p:nvSpPr>
        <p:spPr>
          <a:xfrm>
            <a:off x="354775" y="4929496"/>
            <a:ext cx="4462272"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34" name="Google Shape;2634;p251"/>
          <p:cNvSpPr/>
          <p:nvPr/>
        </p:nvSpPr>
        <p:spPr>
          <a:xfrm>
            <a:off x="6160007" y="3072692"/>
            <a:ext cx="1993392"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35" name="Google Shape;2635;p251"/>
          <p:cNvSpPr txBox="1">
            <a:spLocks noGrp="1"/>
          </p:cNvSpPr>
          <p:nvPr>
            <p:ph type="body" idx="1"/>
          </p:nvPr>
        </p:nvSpPr>
        <p:spPr>
          <a:xfrm>
            <a:off x="354775" y="5198839"/>
            <a:ext cx="4462272"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2400"/>
              <a:buNone/>
              <a:defRPr sz="24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36" name="Google Shape;2636;p251"/>
          <p:cNvSpPr txBox="1">
            <a:spLocks noGrp="1"/>
          </p:cNvSpPr>
          <p:nvPr>
            <p:ph type="body" idx="4"/>
          </p:nvPr>
        </p:nvSpPr>
        <p:spPr>
          <a:xfrm>
            <a:off x="6160007" y="3168050"/>
            <a:ext cx="1993392" cy="43875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37" name="Google Shape;2637;p251"/>
          <p:cNvSpPr txBox="1">
            <a:spLocks noGrp="1"/>
          </p:cNvSpPr>
          <p:nvPr>
            <p:ph type="body" idx="5"/>
          </p:nvPr>
        </p:nvSpPr>
        <p:spPr>
          <a:xfrm>
            <a:off x="354775" y="5596457"/>
            <a:ext cx="4462272"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2100"/>
              <a:buNone/>
              <a:defRPr sz="210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38" name="Google Shape;2638;p251"/>
          <p:cNvSpPr txBox="1">
            <a:spLocks noGrp="1"/>
          </p:cNvSpPr>
          <p:nvPr>
            <p:ph type="body" idx="6"/>
          </p:nvPr>
        </p:nvSpPr>
        <p:spPr>
          <a:xfrm>
            <a:off x="6160007" y="3476507"/>
            <a:ext cx="1993392"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200"/>
              <a:buNone/>
              <a:defRPr sz="120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39" name="Google Shape;2639;p251"/>
          <p:cNvSpPr>
            <a:spLocks noGrp="1"/>
          </p:cNvSpPr>
          <p:nvPr>
            <p:ph type="pic" idx="7"/>
          </p:nvPr>
        </p:nvSpPr>
        <p:spPr>
          <a:xfrm>
            <a:off x="6155540" y="4027646"/>
            <a:ext cx="1993392" cy="1501000"/>
          </a:xfrm>
          <a:prstGeom prst="rect">
            <a:avLst/>
          </a:prstGeom>
          <a:solidFill>
            <a:srgbClr val="324D5E">
              <a:alpha val="28235"/>
            </a:srgbClr>
          </a:solidFill>
          <a:ln>
            <a:noFill/>
          </a:ln>
        </p:spPr>
      </p:sp>
      <p:sp>
        <p:nvSpPr>
          <p:cNvPr id="2640" name="Google Shape;2640;p251"/>
          <p:cNvSpPr/>
          <p:nvPr/>
        </p:nvSpPr>
        <p:spPr>
          <a:xfrm>
            <a:off x="6155539" y="5511157"/>
            <a:ext cx="1993392"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41" name="Google Shape;2641;p251"/>
          <p:cNvSpPr txBox="1">
            <a:spLocks noGrp="1"/>
          </p:cNvSpPr>
          <p:nvPr>
            <p:ph type="body" idx="8"/>
          </p:nvPr>
        </p:nvSpPr>
        <p:spPr>
          <a:xfrm>
            <a:off x="6155539" y="5606515"/>
            <a:ext cx="1993392" cy="43875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42" name="Google Shape;2642;p251"/>
          <p:cNvSpPr txBox="1">
            <a:spLocks noGrp="1"/>
          </p:cNvSpPr>
          <p:nvPr>
            <p:ph type="body" idx="9"/>
          </p:nvPr>
        </p:nvSpPr>
        <p:spPr>
          <a:xfrm>
            <a:off x="6155539" y="5914972"/>
            <a:ext cx="1993392"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200"/>
              <a:buNone/>
              <a:defRPr sz="120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43" name="Google Shape;2643;p251"/>
          <p:cNvSpPr>
            <a:spLocks noGrp="1"/>
          </p:cNvSpPr>
          <p:nvPr>
            <p:ph type="pic" idx="13"/>
          </p:nvPr>
        </p:nvSpPr>
        <p:spPr>
          <a:xfrm>
            <a:off x="9360408" y="1589181"/>
            <a:ext cx="1993392" cy="1501000"/>
          </a:xfrm>
          <a:prstGeom prst="rect">
            <a:avLst/>
          </a:prstGeom>
          <a:solidFill>
            <a:srgbClr val="324D5E">
              <a:alpha val="28235"/>
            </a:srgbClr>
          </a:solidFill>
          <a:ln>
            <a:noFill/>
          </a:ln>
        </p:spPr>
      </p:sp>
      <p:sp>
        <p:nvSpPr>
          <p:cNvPr id="2644" name="Google Shape;2644;p251"/>
          <p:cNvSpPr/>
          <p:nvPr/>
        </p:nvSpPr>
        <p:spPr>
          <a:xfrm>
            <a:off x="9360407" y="3072692"/>
            <a:ext cx="1993392"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45" name="Google Shape;2645;p251"/>
          <p:cNvSpPr txBox="1">
            <a:spLocks noGrp="1"/>
          </p:cNvSpPr>
          <p:nvPr>
            <p:ph type="body" idx="14"/>
          </p:nvPr>
        </p:nvSpPr>
        <p:spPr>
          <a:xfrm>
            <a:off x="9360407" y="3168050"/>
            <a:ext cx="1993392" cy="43875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46" name="Google Shape;2646;p251"/>
          <p:cNvSpPr txBox="1">
            <a:spLocks noGrp="1"/>
          </p:cNvSpPr>
          <p:nvPr>
            <p:ph type="body" idx="15"/>
          </p:nvPr>
        </p:nvSpPr>
        <p:spPr>
          <a:xfrm>
            <a:off x="9360407" y="3476507"/>
            <a:ext cx="1993392"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200"/>
              <a:buNone/>
              <a:defRPr sz="120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47" name="Google Shape;2647;p251"/>
          <p:cNvSpPr>
            <a:spLocks noGrp="1"/>
          </p:cNvSpPr>
          <p:nvPr>
            <p:ph type="pic" idx="16"/>
          </p:nvPr>
        </p:nvSpPr>
        <p:spPr>
          <a:xfrm>
            <a:off x="9355940" y="4027646"/>
            <a:ext cx="1993392" cy="1501000"/>
          </a:xfrm>
          <a:prstGeom prst="rect">
            <a:avLst/>
          </a:prstGeom>
          <a:solidFill>
            <a:srgbClr val="324D5E">
              <a:alpha val="28235"/>
            </a:srgbClr>
          </a:solidFill>
          <a:ln>
            <a:noFill/>
          </a:ln>
        </p:spPr>
      </p:sp>
      <p:sp>
        <p:nvSpPr>
          <p:cNvPr id="2648" name="Google Shape;2648;p251"/>
          <p:cNvSpPr/>
          <p:nvPr/>
        </p:nvSpPr>
        <p:spPr>
          <a:xfrm>
            <a:off x="9355939" y="5511157"/>
            <a:ext cx="1993392"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49" name="Google Shape;2649;p251"/>
          <p:cNvSpPr txBox="1">
            <a:spLocks noGrp="1"/>
          </p:cNvSpPr>
          <p:nvPr>
            <p:ph type="body" idx="17"/>
          </p:nvPr>
        </p:nvSpPr>
        <p:spPr>
          <a:xfrm>
            <a:off x="9355939" y="5606515"/>
            <a:ext cx="1993392" cy="43875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50" name="Google Shape;2650;p251"/>
          <p:cNvSpPr txBox="1">
            <a:spLocks noGrp="1"/>
          </p:cNvSpPr>
          <p:nvPr>
            <p:ph type="body" idx="18"/>
          </p:nvPr>
        </p:nvSpPr>
        <p:spPr>
          <a:xfrm>
            <a:off x="9355939" y="5914972"/>
            <a:ext cx="1993392"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1200"/>
              <a:buNone/>
              <a:defRPr sz="120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651" name="Google Shape;2651;p251"/>
          <p:cNvGrpSpPr/>
          <p:nvPr/>
        </p:nvGrpSpPr>
        <p:grpSpPr>
          <a:xfrm>
            <a:off x="0" y="6766560"/>
            <a:ext cx="12192000" cy="91440"/>
            <a:chOff x="0" y="4480421"/>
            <a:chExt cx="12192000" cy="91440"/>
          </a:xfrm>
        </p:grpSpPr>
        <p:sp>
          <p:nvSpPr>
            <p:cNvPr id="2652" name="Google Shape;2652;p25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53" name="Google Shape;2653;p25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54" name="Google Shape;2654;p25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55" name="Google Shape;2655;p25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56" name="Google Shape;2656;p25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1 picture portfolio">
  <p:cSld name="1 picture portfolio">
    <p:spTree>
      <p:nvGrpSpPr>
        <p:cNvPr id="1" name="Shape 2657"/>
        <p:cNvGrpSpPr/>
        <p:nvPr/>
      </p:nvGrpSpPr>
      <p:grpSpPr>
        <a:xfrm>
          <a:off x="0" y="0"/>
          <a:ext cx="0" cy="0"/>
          <a:chOff x="0" y="0"/>
          <a:chExt cx="0" cy="0"/>
        </a:xfrm>
      </p:grpSpPr>
      <p:sp>
        <p:nvSpPr>
          <p:cNvPr id="2658" name="Google Shape;2658;p252"/>
          <p:cNvSpPr txBox="1">
            <a:spLocks noGrp="1"/>
          </p:cNvSpPr>
          <p:nvPr>
            <p:ph type="dt" idx="10"/>
          </p:nvPr>
        </p:nvSpPr>
        <p:spPr>
          <a:xfrm>
            <a:off x="4031480" y="6356354"/>
            <a:ext cx="154382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7333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59" name="Google Shape;2659;p252"/>
          <p:cNvSpPr txBox="1">
            <a:spLocks noGrp="1"/>
          </p:cNvSpPr>
          <p:nvPr>
            <p:ph type="ftr" idx="11"/>
          </p:nvPr>
        </p:nvSpPr>
        <p:spPr>
          <a:xfrm>
            <a:off x="5850147" y="6356354"/>
            <a:ext cx="4114800" cy="365125"/>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27333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60" name="Google Shape;2660;p252"/>
          <p:cNvSpPr txBox="1">
            <a:spLocks noGrp="1"/>
          </p:cNvSpPr>
          <p:nvPr>
            <p:ph type="sldNum" idx="12"/>
          </p:nvPr>
        </p:nvSpPr>
        <p:spPr>
          <a:xfrm>
            <a:off x="10239796" y="6356354"/>
            <a:ext cx="1114005"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1pPr>
            <a:lvl2pPr marL="0" marR="0" lvl="1"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2pPr>
            <a:lvl3pPr marL="0" marR="0" lvl="2"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3pPr>
            <a:lvl4pPr marL="0" marR="0" lvl="3"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4pPr>
            <a:lvl5pPr marL="0" marR="0" lvl="4"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5pPr>
            <a:lvl6pPr marL="0" marR="0" lvl="5"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6pPr>
            <a:lvl7pPr marL="0" marR="0" lvl="6"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7pPr>
            <a:lvl8pPr marL="0" marR="0" lvl="7"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8pPr>
            <a:lvl9pPr marL="0" marR="0" lvl="8"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9pPr>
          </a:lstStyle>
          <a:p>
            <a:pPr marL="0" lvl="0" indent="0" algn="l" rtl="0">
              <a:spcBef>
                <a:spcPts val="0"/>
              </a:spcBef>
              <a:spcAft>
                <a:spcPts val="0"/>
              </a:spcAft>
              <a:buNone/>
            </a:pPr>
            <a:fld id="{00000000-1234-1234-1234-123412341234}" type="slidenum">
              <a:rPr lang="en-US"/>
            </a:fld>
            <a:endParaRPr lang="en-US"/>
          </a:p>
        </p:txBody>
      </p:sp>
      <p:sp>
        <p:nvSpPr>
          <p:cNvPr id="2661" name="Google Shape;2661;p252"/>
          <p:cNvSpPr/>
          <p:nvPr/>
        </p:nvSpPr>
        <p:spPr>
          <a:xfrm>
            <a:off x="313731" y="418036"/>
            <a:ext cx="168296" cy="2118739"/>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62" name="Google Shape;2662;p252"/>
          <p:cNvSpPr txBox="1">
            <a:spLocks noGrp="1"/>
          </p:cNvSpPr>
          <p:nvPr>
            <p:ph type="body" idx="1"/>
          </p:nvPr>
        </p:nvSpPr>
        <p:spPr>
          <a:xfrm>
            <a:off x="449647" y="3934691"/>
            <a:ext cx="2596896" cy="1754326"/>
          </a:xfrm>
          <a:prstGeom prst="rect">
            <a:avLst/>
          </a:prstGeom>
          <a:noFill/>
          <a:ln>
            <a:noFill/>
          </a:ln>
        </p:spPr>
        <p:txBody>
          <a:bodyPr spcFirstLastPara="1" wrap="square" lIns="91425" tIns="45700" rIns="91425" bIns="45700" anchor="ctr" anchorCtr="0">
            <a:noAutofit/>
          </a:bodyPr>
          <a:lstStyle>
            <a:lvl1pPr marL="457200" lvl="0" indent="-228600" algn="just">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63" name="Google Shape;2663;p252"/>
          <p:cNvSpPr txBox="1"/>
          <p:nvPr/>
        </p:nvSpPr>
        <p:spPr>
          <a:xfrm>
            <a:off x="3" y="2758943"/>
            <a:ext cx="665567" cy="141961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8C9CA6"/>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664" name="Google Shape;2664;p252"/>
          <p:cNvSpPr>
            <a:spLocks noGrp="1"/>
          </p:cNvSpPr>
          <p:nvPr>
            <p:ph type="pic" idx="2"/>
          </p:nvPr>
        </p:nvSpPr>
        <p:spPr>
          <a:xfrm>
            <a:off x="3084291" y="1"/>
            <a:ext cx="9107711" cy="6858000"/>
          </a:xfrm>
          <a:prstGeom prst="rect">
            <a:avLst/>
          </a:prstGeom>
          <a:solidFill>
            <a:srgbClr val="0095CD">
              <a:alpha val="28235"/>
            </a:srgbClr>
          </a:solidFill>
          <a:ln>
            <a:noFill/>
          </a:ln>
        </p:spPr>
      </p:sp>
      <p:sp>
        <p:nvSpPr>
          <p:cNvPr id="2665" name="Google Shape;2665;p252"/>
          <p:cNvSpPr txBox="1">
            <a:spLocks noGrp="1"/>
          </p:cNvSpPr>
          <p:nvPr>
            <p:ph type="body" idx="3"/>
          </p:nvPr>
        </p:nvSpPr>
        <p:spPr>
          <a:xfrm>
            <a:off x="647754" y="623273"/>
            <a:ext cx="5188204" cy="777905"/>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20282D"/>
              </a:buClr>
              <a:buSzPts val="4950"/>
              <a:buNone/>
              <a:defRPr sz="4950" b="1" cap="none">
                <a:solidFill>
                  <a:srgbClr val="20282D"/>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66" name="Google Shape;2666;p252"/>
          <p:cNvSpPr txBox="1">
            <a:spLocks noGrp="1"/>
          </p:cNvSpPr>
          <p:nvPr>
            <p:ph type="body" idx="4"/>
          </p:nvPr>
        </p:nvSpPr>
        <p:spPr>
          <a:xfrm>
            <a:off x="647754" y="1699086"/>
            <a:ext cx="5188204" cy="59093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20282D"/>
              </a:buClr>
              <a:buSzPts val="3600"/>
              <a:buNone/>
              <a:defRPr sz="3600" cap="none">
                <a:solidFill>
                  <a:srgbClr val="20282D"/>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67" name="Google Shape;2667;p252"/>
          <p:cNvSpPr txBox="1"/>
          <p:nvPr/>
        </p:nvSpPr>
        <p:spPr>
          <a:xfrm>
            <a:off x="3007857" y="5662508"/>
            <a:ext cx="665567" cy="141961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FFFFFF"/>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2668" name="Google Shape;2668;p252"/>
          <p:cNvGrpSpPr/>
          <p:nvPr/>
        </p:nvGrpSpPr>
        <p:grpSpPr>
          <a:xfrm>
            <a:off x="0" y="6766560"/>
            <a:ext cx="3081528" cy="91440"/>
            <a:chOff x="0" y="4480421"/>
            <a:chExt cx="12192000" cy="91440"/>
          </a:xfrm>
        </p:grpSpPr>
        <p:sp>
          <p:nvSpPr>
            <p:cNvPr id="2669" name="Google Shape;2669;p25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70" name="Google Shape;2670;p252"/>
            <p:cNvSpPr/>
            <p:nvPr/>
          </p:nvSpPr>
          <p:spPr>
            <a:xfrm>
              <a:off x="2439924" y="4480421"/>
              <a:ext cx="2439924" cy="9144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71" name="Google Shape;2671;p25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72" name="Google Shape;2672;p25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73" name="Google Shape;2673;p25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chart 1">
  <p:cSld name="chart 1">
    <p:spTree>
      <p:nvGrpSpPr>
        <p:cNvPr id="1" name="Shape 2674"/>
        <p:cNvGrpSpPr/>
        <p:nvPr/>
      </p:nvGrpSpPr>
      <p:grpSpPr>
        <a:xfrm>
          <a:off x="0" y="0"/>
          <a:ext cx="0" cy="0"/>
          <a:chOff x="0" y="0"/>
          <a:chExt cx="0" cy="0"/>
        </a:xfrm>
      </p:grpSpPr>
      <p:sp>
        <p:nvSpPr>
          <p:cNvPr id="2675" name="Google Shape;2675;p25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76" name="Google Shape;2676;p25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77" name="Google Shape;2677;p253"/>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78" name="Google Shape;2678;p25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79" name="Google Shape;2679;p253"/>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680" name="Google Shape;2680;p253"/>
          <p:cNvSpPr>
            <a:spLocks noGrp="1"/>
          </p:cNvSpPr>
          <p:nvPr>
            <p:ph type="chart" idx="2"/>
          </p:nvPr>
        </p:nvSpPr>
        <p:spPr>
          <a:xfrm>
            <a:off x="4872228" y="1701800"/>
            <a:ext cx="6837173" cy="43561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681" name="Google Shape;2681;p253"/>
          <p:cNvSpPr txBox="1">
            <a:spLocks noGrp="1"/>
          </p:cNvSpPr>
          <p:nvPr>
            <p:ph type="body" idx="1"/>
          </p:nvPr>
        </p:nvSpPr>
        <p:spPr>
          <a:xfrm>
            <a:off x="482601" y="2257196"/>
            <a:ext cx="4026883" cy="2314804"/>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2682" name="Google Shape;2682;p253"/>
          <p:cNvSpPr txBox="1">
            <a:spLocks noGrp="1"/>
          </p:cNvSpPr>
          <p:nvPr>
            <p:ph type="body" idx="3"/>
          </p:nvPr>
        </p:nvSpPr>
        <p:spPr>
          <a:xfrm>
            <a:off x="482601" y="1743350"/>
            <a:ext cx="4026883" cy="341632"/>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683" name="Google Shape;2683;p253"/>
          <p:cNvGrpSpPr/>
          <p:nvPr/>
        </p:nvGrpSpPr>
        <p:grpSpPr>
          <a:xfrm>
            <a:off x="0" y="6766560"/>
            <a:ext cx="12192000" cy="91440"/>
            <a:chOff x="0" y="4480421"/>
            <a:chExt cx="12192000" cy="91440"/>
          </a:xfrm>
        </p:grpSpPr>
        <p:sp>
          <p:nvSpPr>
            <p:cNvPr id="2684" name="Google Shape;2684;p25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85" name="Google Shape;2685;p25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86" name="Google Shape;2686;p25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87" name="Google Shape;2687;p25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88" name="Google Shape;2688;p25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chart 2">
  <p:cSld name="chart 2">
    <p:spTree>
      <p:nvGrpSpPr>
        <p:cNvPr id="1" name="Shape 2689"/>
        <p:cNvGrpSpPr/>
        <p:nvPr/>
      </p:nvGrpSpPr>
      <p:grpSpPr>
        <a:xfrm>
          <a:off x="0" y="0"/>
          <a:ext cx="0" cy="0"/>
          <a:chOff x="0" y="0"/>
          <a:chExt cx="0" cy="0"/>
        </a:xfrm>
      </p:grpSpPr>
      <p:sp>
        <p:nvSpPr>
          <p:cNvPr id="2690" name="Google Shape;2690;p25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91" name="Google Shape;2691;p25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92" name="Google Shape;2692;p254"/>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93" name="Google Shape;2693;p25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94" name="Google Shape;2694;p254"/>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695" name="Google Shape;2695;p254"/>
          <p:cNvSpPr>
            <a:spLocks noGrp="1"/>
          </p:cNvSpPr>
          <p:nvPr>
            <p:ph type="chart" idx="2"/>
          </p:nvPr>
        </p:nvSpPr>
        <p:spPr>
          <a:xfrm>
            <a:off x="482602" y="1425678"/>
            <a:ext cx="11226801" cy="311751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696" name="Google Shape;2696;p254"/>
          <p:cNvSpPr txBox="1">
            <a:spLocks noGrp="1"/>
          </p:cNvSpPr>
          <p:nvPr>
            <p:ph type="body" idx="1"/>
          </p:nvPr>
        </p:nvSpPr>
        <p:spPr>
          <a:xfrm>
            <a:off x="482602" y="5221790"/>
            <a:ext cx="11226801" cy="98101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2697" name="Google Shape;2697;p254"/>
          <p:cNvSpPr txBox="1">
            <a:spLocks noGrp="1"/>
          </p:cNvSpPr>
          <p:nvPr>
            <p:ph type="body" idx="3"/>
          </p:nvPr>
        </p:nvSpPr>
        <p:spPr>
          <a:xfrm>
            <a:off x="482600" y="4796088"/>
            <a:ext cx="11226800" cy="34163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698" name="Google Shape;2698;p254"/>
          <p:cNvGrpSpPr/>
          <p:nvPr/>
        </p:nvGrpSpPr>
        <p:grpSpPr>
          <a:xfrm>
            <a:off x="0" y="6766560"/>
            <a:ext cx="12192000" cy="91440"/>
            <a:chOff x="0" y="4480421"/>
            <a:chExt cx="12192000" cy="91440"/>
          </a:xfrm>
        </p:grpSpPr>
        <p:sp>
          <p:nvSpPr>
            <p:cNvPr id="2699" name="Google Shape;2699;p25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00" name="Google Shape;2700;p25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01" name="Google Shape;2701;p25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02" name="Google Shape;2702;p25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03" name="Google Shape;2703;p25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chart 13">
  <p:cSld name="chart 13">
    <p:spTree>
      <p:nvGrpSpPr>
        <p:cNvPr id="1" name="Shape 2704"/>
        <p:cNvGrpSpPr/>
        <p:nvPr/>
      </p:nvGrpSpPr>
      <p:grpSpPr>
        <a:xfrm>
          <a:off x="0" y="0"/>
          <a:ext cx="0" cy="0"/>
          <a:chOff x="0" y="0"/>
          <a:chExt cx="0" cy="0"/>
        </a:xfrm>
      </p:grpSpPr>
      <p:sp>
        <p:nvSpPr>
          <p:cNvPr id="2705" name="Google Shape;2705;p25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06" name="Google Shape;2706;p25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07" name="Google Shape;2707;p25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08" name="Google Shape;2708;p25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09" name="Google Shape;2709;p25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710" name="Google Shape;2710;p255"/>
          <p:cNvSpPr>
            <a:spLocks noGrp="1"/>
          </p:cNvSpPr>
          <p:nvPr>
            <p:ph type="chart" idx="2"/>
          </p:nvPr>
        </p:nvSpPr>
        <p:spPr>
          <a:xfrm>
            <a:off x="482602" y="2443305"/>
            <a:ext cx="3556001" cy="311751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11" name="Google Shape;2711;p255"/>
          <p:cNvSpPr txBox="1">
            <a:spLocks noGrp="1"/>
          </p:cNvSpPr>
          <p:nvPr>
            <p:ph type="body" idx="1"/>
          </p:nvPr>
        </p:nvSpPr>
        <p:spPr>
          <a:xfrm>
            <a:off x="482599" y="2041112"/>
            <a:ext cx="3556000" cy="34163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12" name="Google Shape;2712;p255"/>
          <p:cNvSpPr>
            <a:spLocks noGrp="1"/>
          </p:cNvSpPr>
          <p:nvPr>
            <p:ph type="chart" idx="3"/>
          </p:nvPr>
        </p:nvSpPr>
        <p:spPr>
          <a:xfrm>
            <a:off x="4318002" y="2443305"/>
            <a:ext cx="3556001" cy="311751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13" name="Google Shape;2713;p255"/>
          <p:cNvSpPr txBox="1">
            <a:spLocks noGrp="1"/>
          </p:cNvSpPr>
          <p:nvPr>
            <p:ph type="body" idx="4"/>
          </p:nvPr>
        </p:nvSpPr>
        <p:spPr>
          <a:xfrm>
            <a:off x="4318000" y="2041112"/>
            <a:ext cx="3556000" cy="34163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14" name="Google Shape;2714;p255"/>
          <p:cNvSpPr>
            <a:spLocks noGrp="1"/>
          </p:cNvSpPr>
          <p:nvPr>
            <p:ph type="chart" idx="5"/>
          </p:nvPr>
        </p:nvSpPr>
        <p:spPr>
          <a:xfrm>
            <a:off x="8153402" y="2443305"/>
            <a:ext cx="3556001" cy="311751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15" name="Google Shape;2715;p255"/>
          <p:cNvSpPr txBox="1">
            <a:spLocks noGrp="1"/>
          </p:cNvSpPr>
          <p:nvPr>
            <p:ph type="body" idx="6"/>
          </p:nvPr>
        </p:nvSpPr>
        <p:spPr>
          <a:xfrm>
            <a:off x="8153400" y="2041112"/>
            <a:ext cx="3556000" cy="34163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16" name="Google Shape;2716;p255"/>
          <p:cNvSpPr txBox="1">
            <a:spLocks noGrp="1"/>
          </p:cNvSpPr>
          <p:nvPr>
            <p:ph type="body" idx="7"/>
          </p:nvPr>
        </p:nvSpPr>
        <p:spPr>
          <a:xfrm>
            <a:off x="1625601" y="3831248"/>
            <a:ext cx="1270001" cy="34163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17" name="Google Shape;2717;p255"/>
          <p:cNvSpPr txBox="1">
            <a:spLocks noGrp="1"/>
          </p:cNvSpPr>
          <p:nvPr>
            <p:ph type="body" idx="8"/>
          </p:nvPr>
        </p:nvSpPr>
        <p:spPr>
          <a:xfrm>
            <a:off x="5461002" y="3831248"/>
            <a:ext cx="1270001" cy="34163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18" name="Google Shape;2718;p255"/>
          <p:cNvSpPr txBox="1">
            <a:spLocks noGrp="1"/>
          </p:cNvSpPr>
          <p:nvPr>
            <p:ph type="body" idx="9"/>
          </p:nvPr>
        </p:nvSpPr>
        <p:spPr>
          <a:xfrm>
            <a:off x="9296402" y="3831248"/>
            <a:ext cx="1270001" cy="34163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719" name="Google Shape;2719;p255"/>
          <p:cNvGrpSpPr/>
          <p:nvPr/>
        </p:nvGrpSpPr>
        <p:grpSpPr>
          <a:xfrm>
            <a:off x="0" y="6766560"/>
            <a:ext cx="12192000" cy="91440"/>
            <a:chOff x="0" y="4480421"/>
            <a:chExt cx="12192000" cy="91440"/>
          </a:xfrm>
        </p:grpSpPr>
        <p:sp>
          <p:nvSpPr>
            <p:cNvPr id="2720" name="Google Shape;2720;p25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21" name="Google Shape;2721;p25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22" name="Google Shape;2722;p25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23" name="Google Shape;2723;p25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24" name="Google Shape;2724;p25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 columns">
  <p:cSld name="2 columns">
    <p:spTree>
      <p:nvGrpSpPr>
        <p:cNvPr id="1" name="Shape 117"/>
        <p:cNvGrpSpPr/>
        <p:nvPr/>
      </p:nvGrpSpPr>
      <p:grpSpPr>
        <a:xfrm>
          <a:off x="0" y="0"/>
          <a:ext cx="0" cy="0"/>
          <a:chOff x="0" y="0"/>
          <a:chExt cx="0" cy="0"/>
        </a:xfrm>
      </p:grpSpPr>
      <p:sp>
        <p:nvSpPr>
          <p:cNvPr id="118" name="Google Shape;118;p14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9" name="Google Shape;119;p14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140"/>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p140"/>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140"/>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23" name="Google Shape;123;p140"/>
          <p:cNvSpPr txBox="1">
            <a:spLocks noGrp="1"/>
          </p:cNvSpPr>
          <p:nvPr>
            <p:ph type="body" idx="1"/>
          </p:nvPr>
        </p:nvSpPr>
        <p:spPr>
          <a:xfrm>
            <a:off x="838200" y="1643174"/>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4" name="Google Shape;124;p140"/>
          <p:cNvSpPr txBox="1">
            <a:spLocks noGrp="1"/>
          </p:cNvSpPr>
          <p:nvPr>
            <p:ph type="body" idx="2"/>
          </p:nvPr>
        </p:nvSpPr>
        <p:spPr>
          <a:xfrm>
            <a:off x="6172200" y="1643174"/>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25" name="Google Shape;125;p140"/>
          <p:cNvGrpSpPr/>
          <p:nvPr/>
        </p:nvGrpSpPr>
        <p:grpSpPr>
          <a:xfrm>
            <a:off x="0" y="6766560"/>
            <a:ext cx="12192000" cy="91440"/>
            <a:chOff x="0" y="4480421"/>
            <a:chExt cx="12192000" cy="91440"/>
          </a:xfrm>
        </p:grpSpPr>
        <p:sp>
          <p:nvSpPr>
            <p:cNvPr id="126" name="Google Shape;126;p14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7" name="Google Shape;127;p14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8" name="Google Shape;128;p14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9" name="Google Shape;129;p14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0" name="Google Shape;130;p14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chart 3">
  <p:cSld name="chart 3">
    <p:spTree>
      <p:nvGrpSpPr>
        <p:cNvPr id="1" name="Shape 2725"/>
        <p:cNvGrpSpPr/>
        <p:nvPr/>
      </p:nvGrpSpPr>
      <p:grpSpPr>
        <a:xfrm>
          <a:off x="0" y="0"/>
          <a:ext cx="0" cy="0"/>
          <a:chOff x="0" y="0"/>
          <a:chExt cx="0" cy="0"/>
        </a:xfrm>
      </p:grpSpPr>
      <p:sp>
        <p:nvSpPr>
          <p:cNvPr id="2726" name="Google Shape;2726;p25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27" name="Google Shape;2727;p25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28" name="Google Shape;2728;p256"/>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29" name="Google Shape;2729;p25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30" name="Google Shape;2730;p25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731" name="Google Shape;2731;p256"/>
          <p:cNvSpPr>
            <a:spLocks noGrp="1"/>
          </p:cNvSpPr>
          <p:nvPr>
            <p:ph type="chart" idx="2"/>
          </p:nvPr>
        </p:nvSpPr>
        <p:spPr>
          <a:xfrm>
            <a:off x="482602" y="1425678"/>
            <a:ext cx="5130801" cy="311751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32" name="Google Shape;2732;p256"/>
          <p:cNvSpPr txBox="1">
            <a:spLocks noGrp="1"/>
          </p:cNvSpPr>
          <p:nvPr>
            <p:ph type="body" idx="1"/>
          </p:nvPr>
        </p:nvSpPr>
        <p:spPr>
          <a:xfrm>
            <a:off x="482602" y="5221790"/>
            <a:ext cx="5130801" cy="981015"/>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2733" name="Google Shape;2733;p256"/>
          <p:cNvSpPr txBox="1">
            <a:spLocks noGrp="1"/>
          </p:cNvSpPr>
          <p:nvPr>
            <p:ph type="body" idx="3"/>
          </p:nvPr>
        </p:nvSpPr>
        <p:spPr>
          <a:xfrm>
            <a:off x="482599" y="4796088"/>
            <a:ext cx="5130800" cy="34163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34" name="Google Shape;2734;p256"/>
          <p:cNvSpPr>
            <a:spLocks noGrp="1"/>
          </p:cNvSpPr>
          <p:nvPr>
            <p:ph type="chart" idx="4"/>
          </p:nvPr>
        </p:nvSpPr>
        <p:spPr>
          <a:xfrm>
            <a:off x="6578602" y="1425678"/>
            <a:ext cx="5130801" cy="311751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35" name="Google Shape;2735;p256"/>
          <p:cNvSpPr txBox="1">
            <a:spLocks noGrp="1"/>
          </p:cNvSpPr>
          <p:nvPr>
            <p:ph type="body" idx="5"/>
          </p:nvPr>
        </p:nvSpPr>
        <p:spPr>
          <a:xfrm>
            <a:off x="6578602" y="5221790"/>
            <a:ext cx="5130801" cy="981015"/>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2736" name="Google Shape;2736;p256"/>
          <p:cNvSpPr txBox="1">
            <a:spLocks noGrp="1"/>
          </p:cNvSpPr>
          <p:nvPr>
            <p:ph type="body" idx="6"/>
          </p:nvPr>
        </p:nvSpPr>
        <p:spPr>
          <a:xfrm>
            <a:off x="6578600" y="4796088"/>
            <a:ext cx="5130800" cy="34163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737" name="Google Shape;2737;p256"/>
          <p:cNvGrpSpPr/>
          <p:nvPr/>
        </p:nvGrpSpPr>
        <p:grpSpPr>
          <a:xfrm>
            <a:off x="0" y="6766560"/>
            <a:ext cx="12192000" cy="91440"/>
            <a:chOff x="0" y="4480421"/>
            <a:chExt cx="12192000" cy="91440"/>
          </a:xfrm>
        </p:grpSpPr>
        <p:sp>
          <p:nvSpPr>
            <p:cNvPr id="2738" name="Google Shape;2738;p25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39" name="Google Shape;2739;p25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40" name="Google Shape;2740;p25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41" name="Google Shape;2741;p25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42" name="Google Shape;2742;p25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chart 4">
  <p:cSld name="chart 4">
    <p:spTree>
      <p:nvGrpSpPr>
        <p:cNvPr id="1" name="Shape 2743"/>
        <p:cNvGrpSpPr/>
        <p:nvPr/>
      </p:nvGrpSpPr>
      <p:grpSpPr>
        <a:xfrm>
          <a:off x="0" y="0"/>
          <a:ext cx="0" cy="0"/>
          <a:chOff x="0" y="0"/>
          <a:chExt cx="0" cy="0"/>
        </a:xfrm>
      </p:grpSpPr>
      <p:sp>
        <p:nvSpPr>
          <p:cNvPr id="2744" name="Google Shape;2744;p25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45" name="Google Shape;2745;p257"/>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46" name="Google Shape;2746;p257"/>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47" name="Google Shape;2747;p257"/>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48" name="Google Shape;2748;p257"/>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749" name="Google Shape;2749;p257"/>
          <p:cNvSpPr>
            <a:spLocks noGrp="1"/>
          </p:cNvSpPr>
          <p:nvPr>
            <p:ph type="chart" idx="2"/>
          </p:nvPr>
        </p:nvSpPr>
        <p:spPr>
          <a:xfrm>
            <a:off x="482602" y="1425678"/>
            <a:ext cx="3556001" cy="311751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50" name="Google Shape;2750;p257"/>
          <p:cNvSpPr txBox="1">
            <a:spLocks noGrp="1"/>
          </p:cNvSpPr>
          <p:nvPr>
            <p:ph type="body" idx="1"/>
          </p:nvPr>
        </p:nvSpPr>
        <p:spPr>
          <a:xfrm>
            <a:off x="482602" y="5221790"/>
            <a:ext cx="3556001" cy="981015"/>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2751" name="Google Shape;2751;p257"/>
          <p:cNvSpPr txBox="1">
            <a:spLocks noGrp="1"/>
          </p:cNvSpPr>
          <p:nvPr>
            <p:ph type="body" idx="3"/>
          </p:nvPr>
        </p:nvSpPr>
        <p:spPr>
          <a:xfrm>
            <a:off x="482599" y="4796088"/>
            <a:ext cx="3556000" cy="34163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52" name="Google Shape;2752;p257"/>
          <p:cNvSpPr>
            <a:spLocks noGrp="1"/>
          </p:cNvSpPr>
          <p:nvPr>
            <p:ph type="chart" idx="4"/>
          </p:nvPr>
        </p:nvSpPr>
        <p:spPr>
          <a:xfrm>
            <a:off x="4318002" y="1425678"/>
            <a:ext cx="3556001" cy="311751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53" name="Google Shape;2753;p257"/>
          <p:cNvSpPr txBox="1">
            <a:spLocks noGrp="1"/>
          </p:cNvSpPr>
          <p:nvPr>
            <p:ph type="body" idx="5"/>
          </p:nvPr>
        </p:nvSpPr>
        <p:spPr>
          <a:xfrm>
            <a:off x="4318002" y="5221790"/>
            <a:ext cx="3556001" cy="981015"/>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2754" name="Google Shape;2754;p257"/>
          <p:cNvSpPr txBox="1">
            <a:spLocks noGrp="1"/>
          </p:cNvSpPr>
          <p:nvPr>
            <p:ph type="body" idx="6"/>
          </p:nvPr>
        </p:nvSpPr>
        <p:spPr>
          <a:xfrm>
            <a:off x="4318000" y="4796088"/>
            <a:ext cx="3556000" cy="34163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55" name="Google Shape;2755;p257"/>
          <p:cNvSpPr>
            <a:spLocks noGrp="1"/>
          </p:cNvSpPr>
          <p:nvPr>
            <p:ph type="chart" idx="7"/>
          </p:nvPr>
        </p:nvSpPr>
        <p:spPr>
          <a:xfrm>
            <a:off x="8153402" y="1425678"/>
            <a:ext cx="3556001" cy="311751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56" name="Google Shape;2756;p257"/>
          <p:cNvSpPr txBox="1">
            <a:spLocks noGrp="1"/>
          </p:cNvSpPr>
          <p:nvPr>
            <p:ph type="body" idx="8"/>
          </p:nvPr>
        </p:nvSpPr>
        <p:spPr>
          <a:xfrm>
            <a:off x="8153402" y="5221790"/>
            <a:ext cx="3556001" cy="981015"/>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2757" name="Google Shape;2757;p257"/>
          <p:cNvSpPr txBox="1">
            <a:spLocks noGrp="1"/>
          </p:cNvSpPr>
          <p:nvPr>
            <p:ph type="body" idx="9"/>
          </p:nvPr>
        </p:nvSpPr>
        <p:spPr>
          <a:xfrm>
            <a:off x="8153400" y="4796088"/>
            <a:ext cx="3556000" cy="34163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758" name="Google Shape;2758;p257"/>
          <p:cNvGrpSpPr/>
          <p:nvPr/>
        </p:nvGrpSpPr>
        <p:grpSpPr>
          <a:xfrm>
            <a:off x="0" y="6766560"/>
            <a:ext cx="12192000" cy="91440"/>
            <a:chOff x="0" y="4480421"/>
            <a:chExt cx="12192000" cy="91440"/>
          </a:xfrm>
        </p:grpSpPr>
        <p:sp>
          <p:nvSpPr>
            <p:cNvPr id="2759" name="Google Shape;2759;p25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60" name="Google Shape;2760;p25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61" name="Google Shape;2761;p25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62" name="Google Shape;2762;p25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63" name="Google Shape;2763;p25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chart 5">
  <p:cSld name="chart 5">
    <p:spTree>
      <p:nvGrpSpPr>
        <p:cNvPr id="1" name="Shape 2764"/>
        <p:cNvGrpSpPr/>
        <p:nvPr/>
      </p:nvGrpSpPr>
      <p:grpSpPr>
        <a:xfrm>
          <a:off x="0" y="0"/>
          <a:ext cx="0" cy="0"/>
          <a:chOff x="0" y="0"/>
          <a:chExt cx="0" cy="0"/>
        </a:xfrm>
      </p:grpSpPr>
      <p:sp>
        <p:nvSpPr>
          <p:cNvPr id="2765" name="Google Shape;2765;p25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66" name="Google Shape;2766;p25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67" name="Google Shape;2767;p258"/>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68" name="Google Shape;2768;p258"/>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69" name="Google Shape;2769;p258"/>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770" name="Google Shape;2770;p258"/>
          <p:cNvSpPr>
            <a:spLocks noGrp="1"/>
          </p:cNvSpPr>
          <p:nvPr>
            <p:ph type="chart" idx="2"/>
          </p:nvPr>
        </p:nvSpPr>
        <p:spPr>
          <a:xfrm>
            <a:off x="482602" y="1406667"/>
            <a:ext cx="2641601" cy="311751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71" name="Google Shape;2771;p258"/>
          <p:cNvSpPr txBox="1">
            <a:spLocks noGrp="1"/>
          </p:cNvSpPr>
          <p:nvPr>
            <p:ph type="body" idx="1"/>
          </p:nvPr>
        </p:nvSpPr>
        <p:spPr>
          <a:xfrm>
            <a:off x="482602" y="5053311"/>
            <a:ext cx="2641601" cy="113048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2772" name="Google Shape;2772;p258"/>
          <p:cNvSpPr txBox="1">
            <a:spLocks noGrp="1"/>
          </p:cNvSpPr>
          <p:nvPr>
            <p:ph type="body" idx="3"/>
          </p:nvPr>
        </p:nvSpPr>
        <p:spPr>
          <a:xfrm>
            <a:off x="482599" y="4723829"/>
            <a:ext cx="2641600" cy="279307"/>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350"/>
              <a:buNone/>
              <a:defRPr sz="135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73" name="Google Shape;2773;p258"/>
          <p:cNvSpPr>
            <a:spLocks noGrp="1"/>
          </p:cNvSpPr>
          <p:nvPr>
            <p:ph type="chart" idx="4"/>
          </p:nvPr>
        </p:nvSpPr>
        <p:spPr>
          <a:xfrm>
            <a:off x="3344336" y="1425678"/>
            <a:ext cx="2641601" cy="311751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74" name="Google Shape;2774;p258"/>
          <p:cNvSpPr txBox="1">
            <a:spLocks noGrp="1"/>
          </p:cNvSpPr>
          <p:nvPr>
            <p:ph type="body" idx="5"/>
          </p:nvPr>
        </p:nvSpPr>
        <p:spPr>
          <a:xfrm>
            <a:off x="3344336" y="5072322"/>
            <a:ext cx="2641601" cy="113048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2775" name="Google Shape;2775;p258"/>
          <p:cNvSpPr txBox="1">
            <a:spLocks noGrp="1"/>
          </p:cNvSpPr>
          <p:nvPr>
            <p:ph type="body" idx="6"/>
          </p:nvPr>
        </p:nvSpPr>
        <p:spPr>
          <a:xfrm>
            <a:off x="3344335" y="4742840"/>
            <a:ext cx="2641600" cy="279307"/>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350"/>
              <a:buNone/>
              <a:defRPr sz="135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76" name="Google Shape;2776;p258"/>
          <p:cNvSpPr>
            <a:spLocks noGrp="1"/>
          </p:cNvSpPr>
          <p:nvPr>
            <p:ph type="chart" idx="7"/>
          </p:nvPr>
        </p:nvSpPr>
        <p:spPr>
          <a:xfrm>
            <a:off x="6206070" y="1425678"/>
            <a:ext cx="2641601" cy="311751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77" name="Google Shape;2777;p258"/>
          <p:cNvSpPr txBox="1">
            <a:spLocks noGrp="1"/>
          </p:cNvSpPr>
          <p:nvPr>
            <p:ph type="body" idx="8"/>
          </p:nvPr>
        </p:nvSpPr>
        <p:spPr>
          <a:xfrm>
            <a:off x="6206070" y="5072322"/>
            <a:ext cx="2641601" cy="113048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2778" name="Google Shape;2778;p258"/>
          <p:cNvSpPr txBox="1">
            <a:spLocks noGrp="1"/>
          </p:cNvSpPr>
          <p:nvPr>
            <p:ph type="body" idx="9"/>
          </p:nvPr>
        </p:nvSpPr>
        <p:spPr>
          <a:xfrm>
            <a:off x="6206067" y="4742840"/>
            <a:ext cx="2641600" cy="279307"/>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350"/>
              <a:buNone/>
              <a:defRPr sz="135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79" name="Google Shape;2779;p258"/>
          <p:cNvSpPr>
            <a:spLocks noGrp="1"/>
          </p:cNvSpPr>
          <p:nvPr>
            <p:ph type="chart" idx="13"/>
          </p:nvPr>
        </p:nvSpPr>
        <p:spPr>
          <a:xfrm>
            <a:off x="9067802" y="1425678"/>
            <a:ext cx="2641601" cy="311751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80" name="Google Shape;2780;p258"/>
          <p:cNvSpPr txBox="1">
            <a:spLocks noGrp="1"/>
          </p:cNvSpPr>
          <p:nvPr>
            <p:ph type="body" idx="14"/>
          </p:nvPr>
        </p:nvSpPr>
        <p:spPr>
          <a:xfrm>
            <a:off x="9067802" y="5072322"/>
            <a:ext cx="2641601" cy="1130483"/>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2781" name="Google Shape;2781;p258"/>
          <p:cNvSpPr txBox="1">
            <a:spLocks noGrp="1"/>
          </p:cNvSpPr>
          <p:nvPr>
            <p:ph type="body" idx="15"/>
          </p:nvPr>
        </p:nvSpPr>
        <p:spPr>
          <a:xfrm>
            <a:off x="9067801" y="4742840"/>
            <a:ext cx="2641600" cy="279307"/>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350"/>
              <a:buNone/>
              <a:defRPr sz="135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782" name="Google Shape;2782;p258"/>
          <p:cNvGrpSpPr/>
          <p:nvPr/>
        </p:nvGrpSpPr>
        <p:grpSpPr>
          <a:xfrm>
            <a:off x="0" y="6766560"/>
            <a:ext cx="12192000" cy="91440"/>
            <a:chOff x="0" y="4480421"/>
            <a:chExt cx="12192000" cy="91440"/>
          </a:xfrm>
        </p:grpSpPr>
        <p:sp>
          <p:nvSpPr>
            <p:cNvPr id="2783" name="Google Shape;2783;p25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84" name="Google Shape;2784;p25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85" name="Google Shape;2785;p25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86" name="Google Shape;2786;p25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87" name="Google Shape;2787;p25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chart 6">
  <p:cSld name="chart 6">
    <p:spTree>
      <p:nvGrpSpPr>
        <p:cNvPr id="1" name="Shape 2788"/>
        <p:cNvGrpSpPr/>
        <p:nvPr/>
      </p:nvGrpSpPr>
      <p:grpSpPr>
        <a:xfrm>
          <a:off x="0" y="0"/>
          <a:ext cx="0" cy="0"/>
          <a:chOff x="0" y="0"/>
          <a:chExt cx="0" cy="0"/>
        </a:xfrm>
      </p:grpSpPr>
      <p:sp>
        <p:nvSpPr>
          <p:cNvPr id="2789" name="Google Shape;2789;p25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90" name="Google Shape;2790;p25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91" name="Google Shape;2791;p259"/>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92" name="Google Shape;2792;p259"/>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93" name="Google Shape;2793;p259"/>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794" name="Google Shape;2794;p259"/>
          <p:cNvSpPr>
            <a:spLocks noGrp="1"/>
          </p:cNvSpPr>
          <p:nvPr>
            <p:ph type="chart" idx="2"/>
          </p:nvPr>
        </p:nvSpPr>
        <p:spPr>
          <a:xfrm>
            <a:off x="5905502" y="2360122"/>
            <a:ext cx="5803900" cy="369778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95" name="Google Shape;2795;p259"/>
          <p:cNvSpPr txBox="1">
            <a:spLocks noGrp="1"/>
          </p:cNvSpPr>
          <p:nvPr>
            <p:ph type="body" idx="1"/>
          </p:nvPr>
        </p:nvSpPr>
        <p:spPr>
          <a:xfrm>
            <a:off x="482600" y="4254503"/>
            <a:ext cx="4572000" cy="1803399"/>
          </a:xfrm>
          <a:prstGeom prst="rect">
            <a:avLst/>
          </a:prstGeom>
          <a:noFill/>
          <a:ln>
            <a:noFill/>
          </a:ln>
        </p:spPr>
        <p:txBody>
          <a:bodyPr spcFirstLastPara="1" wrap="square" lIns="91425" tIns="45700" rIns="91425" bIns="45700" anchor="t" anchorCtr="0">
            <a:noAutofit/>
          </a:bodyPr>
          <a:lstStyle>
            <a:lvl1pPr marL="457200" lvl="0" indent="-304800" algn="just">
              <a:lnSpc>
                <a:spcPct val="90000"/>
              </a:lnSpc>
              <a:spcBef>
                <a:spcPts val="1000"/>
              </a:spcBef>
              <a:spcAft>
                <a:spcPts val="0"/>
              </a:spcAft>
              <a:buClr>
                <a:srgbClr val="47464B"/>
              </a:buClr>
              <a:buSzPts val="1200"/>
              <a:buFont typeface="Arial" panose="020B0604020202020204"/>
              <a:buChar char="•"/>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2796" name="Google Shape;2796;p259"/>
          <p:cNvSpPr txBox="1">
            <a:spLocks noGrp="1"/>
          </p:cNvSpPr>
          <p:nvPr>
            <p:ph type="body" idx="3"/>
          </p:nvPr>
        </p:nvSpPr>
        <p:spPr>
          <a:xfrm>
            <a:off x="5905502" y="1689557"/>
            <a:ext cx="5803900" cy="666924"/>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97" name="Google Shape;2797;p259"/>
          <p:cNvSpPr>
            <a:spLocks noGrp="1"/>
          </p:cNvSpPr>
          <p:nvPr>
            <p:ph type="chart" idx="4"/>
          </p:nvPr>
        </p:nvSpPr>
        <p:spPr>
          <a:xfrm>
            <a:off x="482600" y="2360121"/>
            <a:ext cx="4572000" cy="176738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98" name="Google Shape;2798;p259"/>
          <p:cNvSpPr txBox="1">
            <a:spLocks noGrp="1"/>
          </p:cNvSpPr>
          <p:nvPr>
            <p:ph type="body" idx="5"/>
          </p:nvPr>
        </p:nvSpPr>
        <p:spPr>
          <a:xfrm>
            <a:off x="482600" y="1689557"/>
            <a:ext cx="4572000" cy="666924"/>
          </a:xfrm>
          <a:prstGeom prst="rect">
            <a:avLst/>
          </a:prstGeom>
          <a:solidFill>
            <a:srgbClr val="E7EAEC"/>
          </a:solidFill>
          <a:ln w="9525" cap="flat" cmpd="sng">
            <a:solidFill>
              <a:srgbClr val="E7EAEC"/>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799" name="Google Shape;2799;p259"/>
          <p:cNvGrpSpPr/>
          <p:nvPr/>
        </p:nvGrpSpPr>
        <p:grpSpPr>
          <a:xfrm>
            <a:off x="0" y="6766560"/>
            <a:ext cx="12192000" cy="91440"/>
            <a:chOff x="0" y="4480421"/>
            <a:chExt cx="12192000" cy="91440"/>
          </a:xfrm>
        </p:grpSpPr>
        <p:sp>
          <p:nvSpPr>
            <p:cNvPr id="2800" name="Google Shape;2800;p25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01" name="Google Shape;2801;p25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02" name="Google Shape;2802;p25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03" name="Google Shape;2803;p25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04" name="Google Shape;2804;p25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chart 7">
  <p:cSld name="chart 7">
    <p:spTree>
      <p:nvGrpSpPr>
        <p:cNvPr id="1" name="Shape 2805"/>
        <p:cNvGrpSpPr/>
        <p:nvPr/>
      </p:nvGrpSpPr>
      <p:grpSpPr>
        <a:xfrm>
          <a:off x="0" y="0"/>
          <a:ext cx="0" cy="0"/>
          <a:chOff x="0" y="0"/>
          <a:chExt cx="0" cy="0"/>
        </a:xfrm>
      </p:grpSpPr>
      <p:sp>
        <p:nvSpPr>
          <p:cNvPr id="2806" name="Google Shape;2806;p26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07" name="Google Shape;2807;p26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08" name="Google Shape;2808;p260"/>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09" name="Google Shape;2809;p260"/>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10" name="Google Shape;2810;p260"/>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811" name="Google Shape;2811;p260"/>
          <p:cNvSpPr txBox="1">
            <a:spLocks noGrp="1"/>
          </p:cNvSpPr>
          <p:nvPr>
            <p:ph type="body" idx="1"/>
          </p:nvPr>
        </p:nvSpPr>
        <p:spPr>
          <a:xfrm>
            <a:off x="482602" y="4254503"/>
            <a:ext cx="5143500" cy="1803399"/>
          </a:xfrm>
          <a:prstGeom prst="rect">
            <a:avLst/>
          </a:prstGeom>
          <a:noFill/>
          <a:ln>
            <a:noFill/>
          </a:ln>
        </p:spPr>
        <p:txBody>
          <a:bodyPr spcFirstLastPara="1" wrap="square" lIns="91425" tIns="45700" rIns="91425" bIns="45700" anchor="t" anchorCtr="0">
            <a:noAutofit/>
          </a:bodyPr>
          <a:lstStyle>
            <a:lvl1pPr marL="457200" lvl="0" indent="-304800" algn="just">
              <a:lnSpc>
                <a:spcPct val="90000"/>
              </a:lnSpc>
              <a:spcBef>
                <a:spcPts val="1000"/>
              </a:spcBef>
              <a:spcAft>
                <a:spcPts val="0"/>
              </a:spcAft>
              <a:buClr>
                <a:srgbClr val="47464B"/>
              </a:buClr>
              <a:buSzPts val="1200"/>
              <a:buFont typeface="Arial" panose="020B0604020202020204"/>
              <a:buChar char="•"/>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2812" name="Google Shape;2812;p260"/>
          <p:cNvSpPr>
            <a:spLocks noGrp="1"/>
          </p:cNvSpPr>
          <p:nvPr>
            <p:ph type="chart" idx="2"/>
          </p:nvPr>
        </p:nvSpPr>
        <p:spPr>
          <a:xfrm>
            <a:off x="482602" y="2360121"/>
            <a:ext cx="5143500" cy="1767381"/>
          </a:xfrm>
          <a:prstGeom prst="rect">
            <a:avLst/>
          </a:prstGeom>
          <a:no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13" name="Google Shape;2813;p260"/>
          <p:cNvSpPr txBox="1">
            <a:spLocks noGrp="1"/>
          </p:cNvSpPr>
          <p:nvPr>
            <p:ph type="body" idx="3"/>
          </p:nvPr>
        </p:nvSpPr>
        <p:spPr>
          <a:xfrm>
            <a:off x="482602" y="1689557"/>
            <a:ext cx="5143500" cy="666924"/>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14" name="Google Shape;2814;p260"/>
          <p:cNvSpPr txBox="1">
            <a:spLocks noGrp="1"/>
          </p:cNvSpPr>
          <p:nvPr>
            <p:ph type="body" idx="4"/>
          </p:nvPr>
        </p:nvSpPr>
        <p:spPr>
          <a:xfrm>
            <a:off x="6565903" y="4254503"/>
            <a:ext cx="5143500" cy="1803399"/>
          </a:xfrm>
          <a:prstGeom prst="rect">
            <a:avLst/>
          </a:prstGeom>
          <a:noFill/>
          <a:ln>
            <a:noFill/>
          </a:ln>
        </p:spPr>
        <p:txBody>
          <a:bodyPr spcFirstLastPara="1" wrap="square" lIns="91425" tIns="45700" rIns="91425" bIns="45700" anchor="t" anchorCtr="0">
            <a:noAutofit/>
          </a:bodyPr>
          <a:lstStyle>
            <a:lvl1pPr marL="457200" lvl="0" indent="-304800" algn="just">
              <a:lnSpc>
                <a:spcPct val="90000"/>
              </a:lnSpc>
              <a:spcBef>
                <a:spcPts val="1000"/>
              </a:spcBef>
              <a:spcAft>
                <a:spcPts val="0"/>
              </a:spcAft>
              <a:buClr>
                <a:srgbClr val="47464B"/>
              </a:buClr>
              <a:buSzPts val="1200"/>
              <a:buFont typeface="Arial" panose="020B0604020202020204"/>
              <a:buChar char="•"/>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2815" name="Google Shape;2815;p260"/>
          <p:cNvSpPr>
            <a:spLocks noGrp="1"/>
          </p:cNvSpPr>
          <p:nvPr>
            <p:ph type="chart" idx="5"/>
          </p:nvPr>
        </p:nvSpPr>
        <p:spPr>
          <a:xfrm>
            <a:off x="6565903" y="2360121"/>
            <a:ext cx="5143500" cy="1767381"/>
          </a:xfrm>
          <a:prstGeom prst="rect">
            <a:avLst/>
          </a:prstGeom>
          <a:no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16" name="Google Shape;2816;p260"/>
          <p:cNvSpPr txBox="1">
            <a:spLocks noGrp="1"/>
          </p:cNvSpPr>
          <p:nvPr>
            <p:ph type="body" idx="6"/>
          </p:nvPr>
        </p:nvSpPr>
        <p:spPr>
          <a:xfrm>
            <a:off x="6565903" y="1689557"/>
            <a:ext cx="5143500" cy="666924"/>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817" name="Google Shape;2817;p260"/>
          <p:cNvGrpSpPr/>
          <p:nvPr/>
        </p:nvGrpSpPr>
        <p:grpSpPr>
          <a:xfrm>
            <a:off x="0" y="6766560"/>
            <a:ext cx="12192000" cy="91440"/>
            <a:chOff x="0" y="4480421"/>
            <a:chExt cx="12192000" cy="91440"/>
          </a:xfrm>
        </p:grpSpPr>
        <p:sp>
          <p:nvSpPr>
            <p:cNvPr id="2818" name="Google Shape;2818;p26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19" name="Google Shape;2819;p26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20" name="Google Shape;2820;p26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21" name="Google Shape;2821;p26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22" name="Google Shape;2822;p26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chart 8">
  <p:cSld name="chart 8">
    <p:spTree>
      <p:nvGrpSpPr>
        <p:cNvPr id="1" name="Shape 2823"/>
        <p:cNvGrpSpPr/>
        <p:nvPr/>
      </p:nvGrpSpPr>
      <p:grpSpPr>
        <a:xfrm>
          <a:off x="0" y="0"/>
          <a:ext cx="0" cy="0"/>
          <a:chOff x="0" y="0"/>
          <a:chExt cx="0" cy="0"/>
        </a:xfrm>
      </p:grpSpPr>
      <p:sp>
        <p:nvSpPr>
          <p:cNvPr id="2824" name="Google Shape;2824;p26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25" name="Google Shape;2825;p26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26" name="Google Shape;2826;p261"/>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27" name="Google Shape;2827;p26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28" name="Google Shape;2828;p261"/>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829" name="Google Shape;2829;p261"/>
          <p:cNvSpPr>
            <a:spLocks noGrp="1"/>
          </p:cNvSpPr>
          <p:nvPr>
            <p:ph type="chart" idx="2"/>
          </p:nvPr>
        </p:nvSpPr>
        <p:spPr>
          <a:xfrm>
            <a:off x="482602" y="1918169"/>
            <a:ext cx="5143500" cy="1767381"/>
          </a:xfrm>
          <a:prstGeom prst="rect">
            <a:avLst/>
          </a:prstGeom>
          <a:solidFill>
            <a:schemeClr val="accent1">
              <a:alpha val="28235"/>
            </a:schemeClr>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30" name="Google Shape;2830;p261"/>
          <p:cNvSpPr txBox="1">
            <a:spLocks noGrp="1"/>
          </p:cNvSpPr>
          <p:nvPr>
            <p:ph type="body" idx="1"/>
          </p:nvPr>
        </p:nvSpPr>
        <p:spPr>
          <a:xfrm>
            <a:off x="482602" y="1419649"/>
            <a:ext cx="5143500" cy="49873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31" name="Google Shape;2831;p261"/>
          <p:cNvSpPr>
            <a:spLocks noGrp="1"/>
          </p:cNvSpPr>
          <p:nvPr>
            <p:ph type="chart" idx="3"/>
          </p:nvPr>
        </p:nvSpPr>
        <p:spPr>
          <a:xfrm>
            <a:off x="6565903" y="1918169"/>
            <a:ext cx="5143500" cy="1767381"/>
          </a:xfrm>
          <a:prstGeom prst="rect">
            <a:avLst/>
          </a:prstGeom>
          <a:solidFill>
            <a:schemeClr val="accent4">
              <a:alpha val="28235"/>
            </a:schemeClr>
          </a:solidFill>
          <a:ln w="9525"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32" name="Google Shape;2832;p261"/>
          <p:cNvSpPr txBox="1">
            <a:spLocks noGrp="1"/>
          </p:cNvSpPr>
          <p:nvPr>
            <p:ph type="body" idx="4"/>
          </p:nvPr>
        </p:nvSpPr>
        <p:spPr>
          <a:xfrm>
            <a:off x="6565903" y="1419649"/>
            <a:ext cx="5143500" cy="498733"/>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33" name="Google Shape;2833;p261"/>
          <p:cNvSpPr>
            <a:spLocks noGrp="1"/>
          </p:cNvSpPr>
          <p:nvPr>
            <p:ph type="chart" idx="5"/>
          </p:nvPr>
        </p:nvSpPr>
        <p:spPr>
          <a:xfrm>
            <a:off x="482602" y="4438386"/>
            <a:ext cx="5143500" cy="1767381"/>
          </a:xfrm>
          <a:prstGeom prst="rect">
            <a:avLst/>
          </a:prstGeom>
          <a:solidFill>
            <a:schemeClr val="accent3">
              <a:alpha val="28235"/>
            </a:schemeClr>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34" name="Google Shape;2834;p261"/>
          <p:cNvSpPr txBox="1">
            <a:spLocks noGrp="1"/>
          </p:cNvSpPr>
          <p:nvPr>
            <p:ph type="body" idx="6"/>
          </p:nvPr>
        </p:nvSpPr>
        <p:spPr>
          <a:xfrm>
            <a:off x="482602" y="3939866"/>
            <a:ext cx="5143500" cy="498733"/>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35" name="Google Shape;2835;p261"/>
          <p:cNvSpPr>
            <a:spLocks noGrp="1"/>
          </p:cNvSpPr>
          <p:nvPr>
            <p:ph type="chart" idx="7"/>
          </p:nvPr>
        </p:nvSpPr>
        <p:spPr>
          <a:xfrm>
            <a:off x="6565903" y="4438386"/>
            <a:ext cx="5143500" cy="1767381"/>
          </a:xfrm>
          <a:prstGeom prst="rect">
            <a:avLst/>
          </a:prstGeom>
          <a:solidFill>
            <a:schemeClr val="accent5">
              <a:alpha val="28235"/>
            </a:schemeClr>
          </a:solidFill>
          <a:ln w="9525"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36" name="Google Shape;2836;p261"/>
          <p:cNvSpPr txBox="1">
            <a:spLocks noGrp="1"/>
          </p:cNvSpPr>
          <p:nvPr>
            <p:ph type="body" idx="8"/>
          </p:nvPr>
        </p:nvSpPr>
        <p:spPr>
          <a:xfrm>
            <a:off x="6565903" y="3939866"/>
            <a:ext cx="5143500" cy="498733"/>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837" name="Google Shape;2837;p261"/>
          <p:cNvGrpSpPr/>
          <p:nvPr/>
        </p:nvGrpSpPr>
        <p:grpSpPr>
          <a:xfrm>
            <a:off x="0" y="6766560"/>
            <a:ext cx="12192000" cy="91440"/>
            <a:chOff x="0" y="4480421"/>
            <a:chExt cx="12192000" cy="91440"/>
          </a:xfrm>
        </p:grpSpPr>
        <p:sp>
          <p:nvSpPr>
            <p:cNvPr id="2838" name="Google Shape;2838;p26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39" name="Google Shape;2839;p26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40" name="Google Shape;2840;p26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41" name="Google Shape;2841;p26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42" name="Google Shape;2842;p26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chart 11">
  <p:cSld name="chart 11">
    <p:spTree>
      <p:nvGrpSpPr>
        <p:cNvPr id="1" name="Shape 2843"/>
        <p:cNvGrpSpPr/>
        <p:nvPr/>
      </p:nvGrpSpPr>
      <p:grpSpPr>
        <a:xfrm>
          <a:off x="0" y="0"/>
          <a:ext cx="0" cy="0"/>
          <a:chOff x="0" y="0"/>
          <a:chExt cx="0" cy="0"/>
        </a:xfrm>
      </p:grpSpPr>
      <p:sp>
        <p:nvSpPr>
          <p:cNvPr id="2844" name="Google Shape;2844;p26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45" name="Google Shape;2845;p26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46" name="Google Shape;2846;p262"/>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47" name="Google Shape;2847;p262"/>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48" name="Google Shape;2848;p262"/>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849" name="Google Shape;2849;p262"/>
          <p:cNvSpPr>
            <a:spLocks noGrp="1"/>
          </p:cNvSpPr>
          <p:nvPr>
            <p:ph type="chart" idx="2"/>
          </p:nvPr>
        </p:nvSpPr>
        <p:spPr>
          <a:xfrm>
            <a:off x="482601" y="1918169"/>
            <a:ext cx="3568699" cy="1767381"/>
          </a:xfrm>
          <a:prstGeom prst="rect">
            <a:avLst/>
          </a:prstGeom>
          <a:solidFill>
            <a:schemeClr val="accent1">
              <a:alpha val="28235"/>
            </a:schemeClr>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50" name="Google Shape;2850;p262"/>
          <p:cNvSpPr txBox="1">
            <a:spLocks noGrp="1"/>
          </p:cNvSpPr>
          <p:nvPr>
            <p:ph type="body" idx="1"/>
          </p:nvPr>
        </p:nvSpPr>
        <p:spPr>
          <a:xfrm>
            <a:off x="482601" y="1419649"/>
            <a:ext cx="3568699" cy="49873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51" name="Google Shape;2851;p262"/>
          <p:cNvSpPr>
            <a:spLocks noGrp="1"/>
          </p:cNvSpPr>
          <p:nvPr>
            <p:ph type="chart" idx="3"/>
          </p:nvPr>
        </p:nvSpPr>
        <p:spPr>
          <a:xfrm>
            <a:off x="4311653" y="1918169"/>
            <a:ext cx="3568699" cy="1767381"/>
          </a:xfrm>
          <a:prstGeom prst="rect">
            <a:avLst/>
          </a:prstGeom>
          <a:solidFill>
            <a:schemeClr val="accent4">
              <a:alpha val="28235"/>
            </a:schemeClr>
          </a:solidFill>
          <a:ln w="9525"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52" name="Google Shape;2852;p262"/>
          <p:cNvSpPr txBox="1">
            <a:spLocks noGrp="1"/>
          </p:cNvSpPr>
          <p:nvPr>
            <p:ph type="body" idx="4"/>
          </p:nvPr>
        </p:nvSpPr>
        <p:spPr>
          <a:xfrm>
            <a:off x="4311653" y="1419649"/>
            <a:ext cx="3568699" cy="498733"/>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53" name="Google Shape;2853;p262"/>
          <p:cNvSpPr>
            <a:spLocks noGrp="1"/>
          </p:cNvSpPr>
          <p:nvPr>
            <p:ph type="chart" idx="5"/>
          </p:nvPr>
        </p:nvSpPr>
        <p:spPr>
          <a:xfrm>
            <a:off x="482601" y="4438386"/>
            <a:ext cx="3568699" cy="1767381"/>
          </a:xfrm>
          <a:prstGeom prst="rect">
            <a:avLst/>
          </a:prstGeom>
          <a:solidFill>
            <a:schemeClr val="accent3">
              <a:alpha val="28235"/>
            </a:schemeClr>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54" name="Google Shape;2854;p262"/>
          <p:cNvSpPr txBox="1">
            <a:spLocks noGrp="1"/>
          </p:cNvSpPr>
          <p:nvPr>
            <p:ph type="body" idx="6"/>
          </p:nvPr>
        </p:nvSpPr>
        <p:spPr>
          <a:xfrm>
            <a:off x="482601" y="3939866"/>
            <a:ext cx="3568699" cy="498733"/>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55" name="Google Shape;2855;p262"/>
          <p:cNvSpPr>
            <a:spLocks noGrp="1"/>
          </p:cNvSpPr>
          <p:nvPr>
            <p:ph type="chart" idx="7"/>
          </p:nvPr>
        </p:nvSpPr>
        <p:spPr>
          <a:xfrm>
            <a:off x="4311653" y="4438386"/>
            <a:ext cx="3568699" cy="1767381"/>
          </a:xfrm>
          <a:prstGeom prst="rect">
            <a:avLst/>
          </a:prstGeom>
          <a:solidFill>
            <a:schemeClr val="accent5">
              <a:alpha val="28235"/>
            </a:schemeClr>
          </a:solidFill>
          <a:ln w="9525"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56" name="Google Shape;2856;p262"/>
          <p:cNvSpPr txBox="1">
            <a:spLocks noGrp="1"/>
          </p:cNvSpPr>
          <p:nvPr>
            <p:ph type="body" idx="8"/>
          </p:nvPr>
        </p:nvSpPr>
        <p:spPr>
          <a:xfrm>
            <a:off x="4311653" y="3939866"/>
            <a:ext cx="3568699" cy="498733"/>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57" name="Google Shape;2857;p262"/>
          <p:cNvSpPr>
            <a:spLocks noGrp="1"/>
          </p:cNvSpPr>
          <p:nvPr>
            <p:ph type="chart" idx="9"/>
          </p:nvPr>
        </p:nvSpPr>
        <p:spPr>
          <a:xfrm>
            <a:off x="8140704" y="1918169"/>
            <a:ext cx="3568699" cy="1767381"/>
          </a:xfrm>
          <a:prstGeom prst="rect">
            <a:avLst/>
          </a:prstGeom>
          <a:solidFill>
            <a:schemeClr val="accent2">
              <a:alpha val="28235"/>
            </a:scheme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58" name="Google Shape;2858;p262"/>
          <p:cNvSpPr txBox="1">
            <a:spLocks noGrp="1"/>
          </p:cNvSpPr>
          <p:nvPr>
            <p:ph type="body" idx="13"/>
          </p:nvPr>
        </p:nvSpPr>
        <p:spPr>
          <a:xfrm>
            <a:off x="8140704" y="1419649"/>
            <a:ext cx="3568699" cy="498733"/>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59" name="Google Shape;2859;p262"/>
          <p:cNvSpPr>
            <a:spLocks noGrp="1"/>
          </p:cNvSpPr>
          <p:nvPr>
            <p:ph type="chart" idx="14"/>
          </p:nvPr>
        </p:nvSpPr>
        <p:spPr>
          <a:xfrm>
            <a:off x="8140704" y="4438386"/>
            <a:ext cx="3568699" cy="1767381"/>
          </a:xfrm>
          <a:prstGeom prst="rect">
            <a:avLst/>
          </a:prstGeom>
          <a:solidFill>
            <a:schemeClr val="accent6">
              <a:alpha val="28235"/>
            </a:schemeClr>
          </a:solidFill>
          <a:ln w="9525" cap="flat" cmpd="sng">
            <a:solidFill>
              <a:schemeClr val="accent6"/>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60" name="Google Shape;2860;p262"/>
          <p:cNvSpPr txBox="1">
            <a:spLocks noGrp="1"/>
          </p:cNvSpPr>
          <p:nvPr>
            <p:ph type="body" idx="15"/>
          </p:nvPr>
        </p:nvSpPr>
        <p:spPr>
          <a:xfrm>
            <a:off x="8140704" y="3939866"/>
            <a:ext cx="3568699" cy="498733"/>
          </a:xfrm>
          <a:prstGeom prst="rect">
            <a:avLst/>
          </a:prstGeom>
          <a:solidFill>
            <a:schemeClr val="accent6"/>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861" name="Google Shape;2861;p262"/>
          <p:cNvGrpSpPr/>
          <p:nvPr/>
        </p:nvGrpSpPr>
        <p:grpSpPr>
          <a:xfrm>
            <a:off x="0" y="6766560"/>
            <a:ext cx="12192000" cy="91440"/>
            <a:chOff x="0" y="4480421"/>
            <a:chExt cx="12192000" cy="91440"/>
          </a:xfrm>
        </p:grpSpPr>
        <p:sp>
          <p:nvSpPr>
            <p:cNvPr id="2862" name="Google Shape;2862;p26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63" name="Google Shape;2863;p26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64" name="Google Shape;2864;p26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65" name="Google Shape;2865;p26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66" name="Google Shape;2866;p26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chart 9">
  <p:cSld name="chart 9">
    <p:spTree>
      <p:nvGrpSpPr>
        <p:cNvPr id="1" name="Shape 2867"/>
        <p:cNvGrpSpPr/>
        <p:nvPr/>
      </p:nvGrpSpPr>
      <p:grpSpPr>
        <a:xfrm>
          <a:off x="0" y="0"/>
          <a:ext cx="0" cy="0"/>
          <a:chOff x="0" y="0"/>
          <a:chExt cx="0" cy="0"/>
        </a:xfrm>
      </p:grpSpPr>
      <p:sp>
        <p:nvSpPr>
          <p:cNvPr id="2868" name="Google Shape;2868;p26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69" name="Google Shape;2869;p26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70" name="Google Shape;2870;p263"/>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71" name="Google Shape;2871;p26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72" name="Google Shape;2872;p263"/>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873" name="Google Shape;2873;p263"/>
          <p:cNvSpPr>
            <a:spLocks noGrp="1"/>
          </p:cNvSpPr>
          <p:nvPr>
            <p:ph type="chart" idx="2"/>
          </p:nvPr>
        </p:nvSpPr>
        <p:spPr>
          <a:xfrm>
            <a:off x="482602" y="1918169"/>
            <a:ext cx="5143500" cy="1767381"/>
          </a:xfrm>
          <a:prstGeom prst="rect">
            <a:avLst/>
          </a:prstGeom>
          <a:solidFill>
            <a:schemeClr val="accent1">
              <a:alpha val="28235"/>
            </a:schemeClr>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74" name="Google Shape;2874;p263"/>
          <p:cNvSpPr txBox="1">
            <a:spLocks noGrp="1"/>
          </p:cNvSpPr>
          <p:nvPr>
            <p:ph type="body" idx="1"/>
          </p:nvPr>
        </p:nvSpPr>
        <p:spPr>
          <a:xfrm>
            <a:off x="985522" y="1419649"/>
            <a:ext cx="4640580" cy="49873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75" name="Google Shape;2875;p263"/>
          <p:cNvSpPr>
            <a:spLocks noGrp="1"/>
          </p:cNvSpPr>
          <p:nvPr>
            <p:ph type="chart" idx="3"/>
          </p:nvPr>
        </p:nvSpPr>
        <p:spPr>
          <a:xfrm>
            <a:off x="6565903" y="1918169"/>
            <a:ext cx="5143500" cy="1767381"/>
          </a:xfrm>
          <a:prstGeom prst="rect">
            <a:avLst/>
          </a:prstGeom>
          <a:solidFill>
            <a:schemeClr val="accent4">
              <a:alpha val="28235"/>
            </a:schemeClr>
          </a:solidFill>
          <a:ln w="9525"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76" name="Google Shape;2876;p263"/>
          <p:cNvSpPr txBox="1">
            <a:spLocks noGrp="1"/>
          </p:cNvSpPr>
          <p:nvPr>
            <p:ph type="body" idx="4"/>
          </p:nvPr>
        </p:nvSpPr>
        <p:spPr>
          <a:xfrm>
            <a:off x="7068823" y="1419649"/>
            <a:ext cx="4640580" cy="498733"/>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77" name="Google Shape;2877;p263"/>
          <p:cNvSpPr>
            <a:spLocks noGrp="1"/>
          </p:cNvSpPr>
          <p:nvPr>
            <p:ph type="chart" idx="5"/>
          </p:nvPr>
        </p:nvSpPr>
        <p:spPr>
          <a:xfrm>
            <a:off x="482602" y="4438386"/>
            <a:ext cx="5143500" cy="1767381"/>
          </a:xfrm>
          <a:prstGeom prst="rect">
            <a:avLst/>
          </a:prstGeom>
          <a:solidFill>
            <a:schemeClr val="accent3">
              <a:alpha val="28235"/>
            </a:schemeClr>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78" name="Google Shape;2878;p263"/>
          <p:cNvSpPr txBox="1">
            <a:spLocks noGrp="1"/>
          </p:cNvSpPr>
          <p:nvPr>
            <p:ph type="body" idx="6"/>
          </p:nvPr>
        </p:nvSpPr>
        <p:spPr>
          <a:xfrm>
            <a:off x="985522" y="3939866"/>
            <a:ext cx="4640580" cy="498733"/>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79" name="Google Shape;2879;p263"/>
          <p:cNvSpPr>
            <a:spLocks noGrp="1"/>
          </p:cNvSpPr>
          <p:nvPr>
            <p:ph type="chart" idx="7"/>
          </p:nvPr>
        </p:nvSpPr>
        <p:spPr>
          <a:xfrm>
            <a:off x="6565903" y="4438386"/>
            <a:ext cx="5143500" cy="1767381"/>
          </a:xfrm>
          <a:prstGeom prst="rect">
            <a:avLst/>
          </a:prstGeom>
          <a:solidFill>
            <a:schemeClr val="accent5">
              <a:alpha val="28235"/>
            </a:schemeClr>
          </a:solidFill>
          <a:ln w="9525"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80" name="Google Shape;2880;p263"/>
          <p:cNvSpPr txBox="1">
            <a:spLocks noGrp="1"/>
          </p:cNvSpPr>
          <p:nvPr>
            <p:ph type="body" idx="8"/>
          </p:nvPr>
        </p:nvSpPr>
        <p:spPr>
          <a:xfrm>
            <a:off x="7068823" y="3939866"/>
            <a:ext cx="4640580" cy="498733"/>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81" name="Google Shape;2881;p263"/>
          <p:cNvSpPr txBox="1">
            <a:spLocks noGrp="1"/>
          </p:cNvSpPr>
          <p:nvPr>
            <p:ph type="body" idx="9"/>
          </p:nvPr>
        </p:nvSpPr>
        <p:spPr>
          <a:xfrm>
            <a:off x="482600" y="1419649"/>
            <a:ext cx="502920" cy="498733"/>
          </a:xfrm>
          <a:prstGeom prst="rect">
            <a:avLst/>
          </a:prstGeom>
          <a:solidFill>
            <a:srgbClr val="006F99"/>
          </a:solid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0" cap="none">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82" name="Google Shape;2882;p263"/>
          <p:cNvSpPr txBox="1">
            <a:spLocks noGrp="1"/>
          </p:cNvSpPr>
          <p:nvPr>
            <p:ph type="body" idx="13"/>
          </p:nvPr>
        </p:nvSpPr>
        <p:spPr>
          <a:xfrm>
            <a:off x="482600" y="3939866"/>
            <a:ext cx="502920" cy="498733"/>
          </a:xfrm>
          <a:prstGeom prst="rect">
            <a:avLst/>
          </a:prstGeom>
          <a:solidFill>
            <a:srgbClr val="D4530F"/>
          </a:solidFill>
          <a:ln w="9525" cap="flat" cmpd="sng">
            <a:solidFill>
              <a:schemeClr val="accent3"/>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0" cap="none">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83" name="Google Shape;2883;p263"/>
          <p:cNvSpPr txBox="1">
            <a:spLocks noGrp="1"/>
          </p:cNvSpPr>
          <p:nvPr>
            <p:ph type="body" idx="14"/>
          </p:nvPr>
        </p:nvSpPr>
        <p:spPr>
          <a:xfrm>
            <a:off x="6565901" y="1419649"/>
            <a:ext cx="502920" cy="498733"/>
          </a:xfrm>
          <a:prstGeom prst="rect">
            <a:avLst/>
          </a:prstGeom>
          <a:solidFill>
            <a:srgbClr val="5C8514"/>
          </a:solidFill>
          <a:ln w="9525" cap="flat" cmpd="sng">
            <a:solidFill>
              <a:schemeClr val="accent4"/>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0" cap="none">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84" name="Google Shape;2884;p263"/>
          <p:cNvSpPr txBox="1">
            <a:spLocks noGrp="1"/>
          </p:cNvSpPr>
          <p:nvPr>
            <p:ph type="body" idx="15"/>
          </p:nvPr>
        </p:nvSpPr>
        <p:spPr>
          <a:xfrm>
            <a:off x="6565901" y="3939866"/>
            <a:ext cx="502920" cy="498733"/>
          </a:xfrm>
          <a:prstGeom prst="rect">
            <a:avLst/>
          </a:prstGeom>
          <a:solidFill>
            <a:srgbClr val="603A5E"/>
          </a:solidFill>
          <a:ln w="9525" cap="flat" cmpd="sng">
            <a:solidFill>
              <a:schemeClr val="accent5"/>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0" cap="none">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885" name="Google Shape;2885;p263"/>
          <p:cNvGrpSpPr/>
          <p:nvPr/>
        </p:nvGrpSpPr>
        <p:grpSpPr>
          <a:xfrm>
            <a:off x="0" y="6766560"/>
            <a:ext cx="12192000" cy="91440"/>
            <a:chOff x="0" y="4480421"/>
            <a:chExt cx="12192000" cy="91440"/>
          </a:xfrm>
        </p:grpSpPr>
        <p:sp>
          <p:nvSpPr>
            <p:cNvPr id="2886" name="Google Shape;2886;p26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87" name="Google Shape;2887;p26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88" name="Google Shape;2888;p26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89" name="Google Shape;2889;p26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90" name="Google Shape;2890;p26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chart 10">
  <p:cSld name="chart 10">
    <p:spTree>
      <p:nvGrpSpPr>
        <p:cNvPr id="1" name="Shape 2891"/>
        <p:cNvGrpSpPr/>
        <p:nvPr/>
      </p:nvGrpSpPr>
      <p:grpSpPr>
        <a:xfrm>
          <a:off x="0" y="0"/>
          <a:ext cx="0" cy="0"/>
          <a:chOff x="0" y="0"/>
          <a:chExt cx="0" cy="0"/>
        </a:xfrm>
      </p:grpSpPr>
      <p:sp>
        <p:nvSpPr>
          <p:cNvPr id="2892" name="Google Shape;2892;p26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93" name="Google Shape;2893;p26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94" name="Google Shape;2894;p264"/>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95" name="Google Shape;2895;p26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96" name="Google Shape;2896;p264"/>
          <p:cNvSpPr>
            <a:spLocks noGrp="1"/>
          </p:cNvSpPr>
          <p:nvPr>
            <p:ph type="chart" idx="2"/>
          </p:nvPr>
        </p:nvSpPr>
        <p:spPr>
          <a:xfrm>
            <a:off x="482602" y="1918169"/>
            <a:ext cx="5143500" cy="1767381"/>
          </a:xfrm>
          <a:prstGeom prst="rect">
            <a:avLst/>
          </a:prstGeom>
          <a:solidFill>
            <a:schemeClr val="accent1">
              <a:alpha val="28235"/>
            </a:schemeClr>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97" name="Google Shape;2897;p264"/>
          <p:cNvSpPr txBox="1">
            <a:spLocks noGrp="1"/>
          </p:cNvSpPr>
          <p:nvPr>
            <p:ph type="body" idx="1"/>
          </p:nvPr>
        </p:nvSpPr>
        <p:spPr>
          <a:xfrm>
            <a:off x="482602" y="1419649"/>
            <a:ext cx="5143500" cy="49873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98" name="Google Shape;2898;p264"/>
          <p:cNvSpPr>
            <a:spLocks noGrp="1"/>
          </p:cNvSpPr>
          <p:nvPr>
            <p:ph type="chart" idx="3"/>
          </p:nvPr>
        </p:nvSpPr>
        <p:spPr>
          <a:xfrm>
            <a:off x="6565903" y="1918169"/>
            <a:ext cx="5143500" cy="1767381"/>
          </a:xfrm>
          <a:prstGeom prst="rect">
            <a:avLst/>
          </a:prstGeom>
          <a:solidFill>
            <a:schemeClr val="accent4">
              <a:alpha val="28235"/>
            </a:schemeClr>
          </a:solidFill>
          <a:ln w="9525"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99" name="Google Shape;2899;p264"/>
          <p:cNvSpPr txBox="1">
            <a:spLocks noGrp="1"/>
          </p:cNvSpPr>
          <p:nvPr>
            <p:ph type="body" idx="4"/>
          </p:nvPr>
        </p:nvSpPr>
        <p:spPr>
          <a:xfrm>
            <a:off x="6565903" y="1419649"/>
            <a:ext cx="5143500" cy="498733"/>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00" name="Google Shape;2900;p264"/>
          <p:cNvSpPr>
            <a:spLocks noGrp="1"/>
          </p:cNvSpPr>
          <p:nvPr>
            <p:ph type="chart" idx="5"/>
          </p:nvPr>
        </p:nvSpPr>
        <p:spPr>
          <a:xfrm>
            <a:off x="482602" y="4450664"/>
            <a:ext cx="11226801" cy="1767381"/>
          </a:xfrm>
          <a:prstGeom prst="rect">
            <a:avLst/>
          </a:prstGeom>
          <a:solidFill>
            <a:schemeClr val="accent5">
              <a:alpha val="28235"/>
            </a:schemeClr>
          </a:solidFill>
          <a:ln w="9525"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901" name="Google Shape;2901;p264"/>
          <p:cNvSpPr txBox="1">
            <a:spLocks noGrp="1"/>
          </p:cNvSpPr>
          <p:nvPr>
            <p:ph type="body" idx="6"/>
          </p:nvPr>
        </p:nvSpPr>
        <p:spPr>
          <a:xfrm>
            <a:off x="482602" y="3952144"/>
            <a:ext cx="11226801" cy="498733"/>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02" name="Google Shape;2902;p264"/>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2903" name="Google Shape;2903;p264"/>
          <p:cNvGrpSpPr/>
          <p:nvPr/>
        </p:nvGrpSpPr>
        <p:grpSpPr>
          <a:xfrm>
            <a:off x="0" y="6766560"/>
            <a:ext cx="12192000" cy="91440"/>
            <a:chOff x="0" y="4480421"/>
            <a:chExt cx="12192000" cy="91440"/>
          </a:xfrm>
        </p:grpSpPr>
        <p:sp>
          <p:nvSpPr>
            <p:cNvPr id="2904" name="Google Shape;2904;p26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05" name="Google Shape;2905;p26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06" name="Google Shape;2906;p26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07" name="Google Shape;2907;p26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08" name="Google Shape;2908;p26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chart and mockup">
  <p:cSld name="chart and mockup">
    <p:spTree>
      <p:nvGrpSpPr>
        <p:cNvPr id="1" name="Shape 2909"/>
        <p:cNvGrpSpPr/>
        <p:nvPr/>
      </p:nvGrpSpPr>
      <p:grpSpPr>
        <a:xfrm>
          <a:off x="0" y="0"/>
          <a:ext cx="0" cy="0"/>
          <a:chOff x="0" y="0"/>
          <a:chExt cx="0" cy="0"/>
        </a:xfrm>
      </p:grpSpPr>
      <p:sp>
        <p:nvSpPr>
          <p:cNvPr id="2910" name="Google Shape;2910;p26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11" name="Google Shape;2911;p26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12" name="Google Shape;2912;p26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13" name="Google Shape;2913;p26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14" name="Google Shape;2914;p26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915" name="Google Shape;2915;p265"/>
          <p:cNvSpPr txBox="1">
            <a:spLocks noGrp="1"/>
          </p:cNvSpPr>
          <p:nvPr>
            <p:ph type="body" idx="1"/>
          </p:nvPr>
        </p:nvSpPr>
        <p:spPr>
          <a:xfrm>
            <a:off x="6565903" y="2640853"/>
            <a:ext cx="5143500" cy="3429324"/>
          </a:xfrm>
          <a:prstGeom prst="rect">
            <a:avLst/>
          </a:prstGeom>
          <a:noFill/>
          <a:ln>
            <a:noFill/>
          </a:ln>
        </p:spPr>
        <p:txBody>
          <a:bodyPr spcFirstLastPara="1" wrap="square" lIns="91425" tIns="45700" rIns="91425" bIns="45700" anchor="t" anchorCtr="0">
            <a:no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2916" name="Google Shape;2916;p265"/>
          <p:cNvSpPr txBox="1">
            <a:spLocks noGrp="1"/>
          </p:cNvSpPr>
          <p:nvPr>
            <p:ph type="body" idx="2"/>
          </p:nvPr>
        </p:nvSpPr>
        <p:spPr>
          <a:xfrm>
            <a:off x="6565903" y="1701835"/>
            <a:ext cx="5143500" cy="666924"/>
          </a:xfrm>
          <a:prstGeom prst="rect">
            <a:avLst/>
          </a:prstGeom>
          <a:solidFill>
            <a:srgbClr val="B9C3C9"/>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917" name="Google Shape;2917;p265"/>
          <p:cNvGrpSpPr/>
          <p:nvPr/>
        </p:nvGrpSpPr>
        <p:grpSpPr>
          <a:xfrm>
            <a:off x="0" y="6766560"/>
            <a:ext cx="12192000" cy="91440"/>
            <a:chOff x="0" y="4480421"/>
            <a:chExt cx="12192000" cy="91440"/>
          </a:xfrm>
        </p:grpSpPr>
        <p:sp>
          <p:nvSpPr>
            <p:cNvPr id="2918" name="Google Shape;2918;p26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19" name="Google Shape;2919;p26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20" name="Google Shape;2920;p26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21" name="Google Shape;2921;p26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22" name="Google Shape;2922;p26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2923" name="Google Shape;2923;p265"/>
          <p:cNvGrpSpPr/>
          <p:nvPr/>
        </p:nvGrpSpPr>
        <p:grpSpPr>
          <a:xfrm>
            <a:off x="316532" y="2327391"/>
            <a:ext cx="5818536" cy="3809740"/>
            <a:chOff x="3742268" y="2033349"/>
            <a:chExt cx="4296282" cy="3750707"/>
          </a:xfrm>
        </p:grpSpPr>
        <p:sp>
          <p:nvSpPr>
            <p:cNvPr id="2924" name="Google Shape;2924;p265"/>
            <p:cNvSpPr/>
            <p:nvPr/>
          </p:nvSpPr>
          <p:spPr>
            <a:xfrm>
              <a:off x="5156233" y="5716335"/>
              <a:ext cx="1464334" cy="67721"/>
            </a:xfrm>
            <a:custGeom>
              <a:avLst/>
              <a:gdLst/>
              <a:ahLst/>
              <a:cxnLst/>
              <a:rect l="l" t="t"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8235"/>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25" name="Google Shape;2925;p265"/>
            <p:cNvSpPr/>
            <p:nvPr/>
          </p:nvSpPr>
          <p:spPr>
            <a:xfrm>
              <a:off x="5148520" y="5698509"/>
              <a:ext cx="1479760" cy="67721"/>
            </a:xfrm>
            <a:custGeom>
              <a:avLst/>
              <a:gdLst/>
              <a:ahLst/>
              <a:cxnLst/>
              <a:rect l="l" t="t"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0">
                  <a:srgbClr val="000000">
                    <a:alpha val="28235"/>
                  </a:srgbClr>
                </a:gs>
                <a:gs pos="17000">
                  <a:srgbClr val="000000">
                    <a:alpha val="28235"/>
                  </a:srgbClr>
                </a:gs>
                <a:gs pos="76000">
                  <a:srgbClr val="32373C">
                    <a:alpha val="80000"/>
                  </a:srgbClr>
                </a:gs>
                <a:gs pos="100000">
                  <a:srgbClr val="32373C">
                    <a:alpha val="80000"/>
                  </a:srgbClr>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26" name="Google Shape;2926;p265"/>
            <p:cNvSpPr/>
            <p:nvPr/>
          </p:nvSpPr>
          <p:spPr>
            <a:xfrm>
              <a:off x="3742268" y="4635867"/>
              <a:ext cx="4296281" cy="485675"/>
            </a:xfrm>
            <a:custGeom>
              <a:avLst/>
              <a:gdLst/>
              <a:ahLst/>
              <a:cxnLst/>
              <a:rect l="l" t="t" r="r" b="b"/>
              <a:pathLst>
                <a:path w="21600" h="21600" extrusionOk="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27" name="Google Shape;2927;p265"/>
            <p:cNvSpPr/>
            <p:nvPr/>
          </p:nvSpPr>
          <p:spPr>
            <a:xfrm>
              <a:off x="3742268" y="2033349"/>
              <a:ext cx="4296282" cy="2607645"/>
            </a:xfrm>
            <a:custGeom>
              <a:avLst/>
              <a:gdLst/>
              <a:ahLst/>
              <a:cxnLst/>
              <a:rect l="l" t="t" r="r" b="b"/>
              <a:pathLst>
                <a:path w="21600" h="21600" extrusionOk="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0">
                  <a:srgbClr val="32373C"/>
                </a:gs>
                <a:gs pos="6000">
                  <a:srgbClr val="32373C"/>
                </a:gs>
                <a:gs pos="62000">
                  <a:srgbClr val="000000"/>
                </a:gs>
                <a:gs pos="100000">
                  <a:srgbClr val="000000"/>
                </a:gs>
              </a:gsLst>
              <a:lin ang="18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28" name="Google Shape;2928;p265"/>
            <p:cNvSpPr/>
            <p:nvPr/>
          </p:nvSpPr>
          <p:spPr>
            <a:xfrm>
              <a:off x="5154883" y="5711236"/>
              <a:ext cx="1468712" cy="45147"/>
            </a:xfrm>
            <a:custGeom>
              <a:avLst/>
              <a:gdLst/>
              <a:ahLst/>
              <a:cxnLst/>
              <a:rect l="l" t="t" r="r" b="b"/>
              <a:pathLst>
                <a:path w="21516" h="21600" extrusionOk="0">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3333"/>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29" name="Google Shape;2929;p265"/>
            <p:cNvSpPr/>
            <p:nvPr/>
          </p:nvSpPr>
          <p:spPr>
            <a:xfrm>
              <a:off x="5148520" y="5119465"/>
              <a:ext cx="1480148" cy="610751"/>
            </a:xfrm>
            <a:custGeom>
              <a:avLst/>
              <a:gdLst/>
              <a:ahLst/>
              <a:cxnLst/>
              <a:rect l="l" t="t"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A4A7A8"/>
                </a:gs>
                <a:gs pos="34000">
                  <a:srgbClr val="F5F8FA"/>
                </a:gs>
                <a:gs pos="66000">
                  <a:srgbClr val="A4A7A8"/>
                </a:gs>
                <a:gs pos="100000">
                  <a:srgbClr val="A4A7A8"/>
                </a:gs>
              </a:gsLst>
              <a:lin ang="54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30" name="Google Shape;2930;p265"/>
            <p:cNvSpPr/>
            <p:nvPr/>
          </p:nvSpPr>
          <p:spPr>
            <a:xfrm>
              <a:off x="5148520" y="5119465"/>
              <a:ext cx="1480148" cy="610751"/>
            </a:xfrm>
            <a:custGeom>
              <a:avLst/>
              <a:gdLst/>
              <a:ahLst/>
              <a:cxnLst/>
              <a:rect l="l" t="t"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FFFFFF">
                    <a:alpha val="0"/>
                  </a:srgbClr>
                </a:gs>
                <a:gs pos="36000">
                  <a:srgbClr val="FFFFFF">
                    <a:alpha val="0"/>
                  </a:srgbClr>
                </a:gs>
                <a:gs pos="65000">
                  <a:srgbClr val="000000">
                    <a:alpha val="28235"/>
                  </a:srgbClr>
                </a:gs>
                <a:gs pos="95000">
                  <a:srgbClr val="FFFFFF">
                    <a:alpha val="0"/>
                  </a:srgbClr>
                </a:gs>
                <a:gs pos="100000">
                  <a:srgbClr val="FFFFFF">
                    <a:alpha val="0"/>
                  </a:srgbClr>
                </a:gs>
              </a:gsLst>
              <a:lin ang="54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31" name="Google Shape;2931;p265"/>
            <p:cNvSpPr/>
            <p:nvPr/>
          </p:nvSpPr>
          <p:spPr>
            <a:xfrm>
              <a:off x="5148520" y="5704872"/>
              <a:ext cx="1480363" cy="45147"/>
            </a:xfrm>
            <a:custGeom>
              <a:avLst/>
              <a:gdLst/>
              <a:ahLst/>
              <a:cxnLst/>
              <a:rect l="l" t="t" r="r" b="b"/>
              <a:pathLst>
                <a:path w="21516" h="21600" extrusionOk="0">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13000">
                  <a:srgbClr val="F5F8FA"/>
                </a:gs>
                <a:gs pos="87000">
                  <a:srgbClr val="F5F8FA"/>
                </a:gs>
                <a:gs pos="100000">
                  <a:srgbClr val="6A6A6A"/>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32" name="Google Shape;2932;p265"/>
            <p:cNvSpPr/>
            <p:nvPr/>
          </p:nvSpPr>
          <p:spPr>
            <a:xfrm>
              <a:off x="5148520" y="5342174"/>
              <a:ext cx="563717" cy="388408"/>
            </a:xfrm>
            <a:custGeom>
              <a:avLst/>
              <a:gdLst/>
              <a:ahLst/>
              <a:cxnLst/>
              <a:rect l="l" t="t" r="r" b="b"/>
              <a:pathLst>
                <a:path w="20714" h="21549" extrusionOk="0">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a:gsLst>
                <a:gs pos="0">
                  <a:srgbClr val="FFFFFF">
                    <a:alpha val="0"/>
                  </a:srgbClr>
                </a:gs>
                <a:gs pos="35000">
                  <a:srgbClr val="FFFFFF">
                    <a:alpha val="0"/>
                  </a:srgbClr>
                </a:gs>
                <a:gs pos="94000">
                  <a:srgbClr val="F5F8FA"/>
                </a:gs>
                <a:gs pos="100000">
                  <a:srgbClr val="F5F8FA"/>
                </a:gs>
              </a:gsLst>
              <a:lin ang="9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33" name="Google Shape;2933;p265"/>
            <p:cNvSpPr/>
            <p:nvPr/>
          </p:nvSpPr>
          <p:spPr>
            <a:xfrm>
              <a:off x="6064811" y="5342174"/>
              <a:ext cx="563717" cy="388408"/>
            </a:xfrm>
            <a:custGeom>
              <a:avLst/>
              <a:gdLst/>
              <a:ahLst/>
              <a:cxnLst/>
              <a:rect l="l" t="t" r="r" b="b"/>
              <a:pathLst>
                <a:path w="20714" h="21549" extrusionOk="0">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a:gsLst>
                <a:gs pos="0">
                  <a:srgbClr val="F5F8FA"/>
                </a:gs>
                <a:gs pos="21000">
                  <a:srgbClr val="F5F8FA"/>
                </a:gs>
                <a:gs pos="78000">
                  <a:srgbClr val="EEEFF1">
                    <a:alpha val="0"/>
                  </a:srgbClr>
                </a:gs>
                <a:gs pos="100000">
                  <a:srgbClr val="EEEFF1">
                    <a:alpha val="0"/>
                  </a:srgbClr>
                </a:gs>
              </a:gsLst>
              <a:path path="circle">
                <a:fillToRect l="100000" t="100000"/>
              </a:path>
              <a:tileRect r="-100000" b="-10000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34" name="Google Shape;2934;p265"/>
            <p:cNvSpPr/>
            <p:nvPr/>
          </p:nvSpPr>
          <p:spPr>
            <a:xfrm>
              <a:off x="3742268" y="4642230"/>
              <a:ext cx="4296281" cy="5826"/>
            </a:xfrm>
            <a:custGeom>
              <a:avLst/>
              <a:gdLst/>
              <a:ahLst/>
              <a:cxnLst/>
              <a:rect l="l" t="t" r="r" b="b"/>
              <a:pathLst>
                <a:path w="21600" h="21600" extrusionOk="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35" name="Google Shape;2935;p265"/>
            <p:cNvSpPr/>
            <p:nvPr/>
          </p:nvSpPr>
          <p:spPr>
            <a:xfrm>
              <a:off x="5861191" y="2084254"/>
              <a:ext cx="55723" cy="55723"/>
            </a:xfrm>
            <a:custGeom>
              <a:avLst/>
              <a:gdLst/>
              <a:ahLst/>
              <a:cxnLst/>
              <a:rect l="l" t="t" r="r" b="b"/>
              <a:pathLst>
                <a:path w="19678" h="19678" extrusionOk="0">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0">
                  <a:srgbClr val="666666"/>
                </a:gs>
                <a:gs pos="28000">
                  <a:srgbClr val="666666"/>
                </a:gs>
                <a:gs pos="86000">
                  <a:srgbClr val="090909"/>
                </a:gs>
                <a:gs pos="100000">
                  <a:srgbClr val="090909"/>
                </a:gs>
              </a:gsLst>
              <a:lin ang="3558017"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36" name="Google Shape;2936;p265"/>
            <p:cNvSpPr/>
            <p:nvPr/>
          </p:nvSpPr>
          <p:spPr>
            <a:xfrm>
              <a:off x="5867554" y="2090617"/>
              <a:ext cx="43907" cy="43895"/>
            </a:xfrm>
            <a:custGeom>
              <a:avLst/>
              <a:gdLst/>
              <a:ahLst/>
              <a:cxnLst/>
              <a:rect l="l" t="t" r="r" b="b"/>
              <a:pathLst>
                <a:path w="21600" h="21600" extrusionOk="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0">
                  <a:srgbClr val="474747"/>
                </a:gs>
                <a:gs pos="30000">
                  <a:srgbClr val="474747"/>
                </a:gs>
                <a:gs pos="70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37" name="Google Shape;2937;p265"/>
            <p:cNvSpPr/>
            <p:nvPr/>
          </p:nvSpPr>
          <p:spPr>
            <a:xfrm>
              <a:off x="5883462" y="2106525"/>
              <a:ext cx="10795" cy="10792"/>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2938" name="Google Shape;2938;p265"/>
          <p:cNvSpPr>
            <a:spLocks noGrp="1"/>
          </p:cNvSpPr>
          <p:nvPr>
            <p:ph type="chart" idx="3"/>
          </p:nvPr>
        </p:nvSpPr>
        <p:spPr>
          <a:xfrm>
            <a:off x="591433" y="2535574"/>
            <a:ext cx="5268731" cy="223211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131"/>
        <p:cNvGrpSpPr/>
        <p:nvPr/>
      </p:nvGrpSpPr>
      <p:grpSpPr>
        <a:xfrm>
          <a:off x="0" y="0"/>
          <a:ext cx="0" cy="0"/>
          <a:chOff x="0" y="0"/>
          <a:chExt cx="0" cy="0"/>
        </a:xfrm>
      </p:grpSpPr>
      <p:sp>
        <p:nvSpPr>
          <p:cNvPr id="132" name="Google Shape;132;p14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3" name="Google Shape;133;p14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p141"/>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14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141"/>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37" name="Google Shape;137;p141"/>
          <p:cNvGrpSpPr/>
          <p:nvPr/>
        </p:nvGrpSpPr>
        <p:grpSpPr>
          <a:xfrm>
            <a:off x="0" y="6766560"/>
            <a:ext cx="12192000" cy="91440"/>
            <a:chOff x="0" y="4480421"/>
            <a:chExt cx="12192000" cy="91440"/>
          </a:xfrm>
        </p:grpSpPr>
        <p:sp>
          <p:nvSpPr>
            <p:cNvPr id="138" name="Google Shape;138;p14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9" name="Google Shape;139;p14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0" name="Google Shape;140;p14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1" name="Google Shape;141;p14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2" name="Google Shape;142;p14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3 block arcs">
  <p:cSld name="3 block arcs">
    <p:spTree>
      <p:nvGrpSpPr>
        <p:cNvPr id="1" name="Shape 2939"/>
        <p:cNvGrpSpPr/>
        <p:nvPr/>
      </p:nvGrpSpPr>
      <p:grpSpPr>
        <a:xfrm>
          <a:off x="0" y="0"/>
          <a:ext cx="0" cy="0"/>
          <a:chOff x="0" y="0"/>
          <a:chExt cx="0" cy="0"/>
        </a:xfrm>
      </p:grpSpPr>
      <p:grpSp>
        <p:nvGrpSpPr>
          <p:cNvPr id="2940" name="Google Shape;2940;p266"/>
          <p:cNvGrpSpPr/>
          <p:nvPr/>
        </p:nvGrpSpPr>
        <p:grpSpPr>
          <a:xfrm>
            <a:off x="804819" y="1625931"/>
            <a:ext cx="10582363" cy="4283805"/>
            <a:chOff x="2060575" y="1614640"/>
            <a:chExt cx="8070850" cy="4356172"/>
          </a:xfrm>
        </p:grpSpPr>
        <p:sp>
          <p:nvSpPr>
            <p:cNvPr id="2941" name="Google Shape;2941;p266"/>
            <p:cNvSpPr/>
            <p:nvPr/>
          </p:nvSpPr>
          <p:spPr>
            <a:xfrm>
              <a:off x="2060575"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42" name="Google Shape;2942;p266"/>
            <p:cNvSpPr/>
            <p:nvPr/>
          </p:nvSpPr>
          <p:spPr>
            <a:xfrm rot="10800000">
              <a:off x="4484069" y="3664178"/>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43" name="Google Shape;2943;p266"/>
            <p:cNvSpPr/>
            <p:nvPr/>
          </p:nvSpPr>
          <p:spPr>
            <a:xfrm>
              <a:off x="6907563"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2944" name="Google Shape;2944;p26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45" name="Google Shape;2945;p26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46" name="Google Shape;2946;p266"/>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47" name="Google Shape;2947;p26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48" name="Google Shape;2948;p26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949" name="Google Shape;2949;p266"/>
          <p:cNvSpPr>
            <a:spLocks noGrp="1"/>
          </p:cNvSpPr>
          <p:nvPr>
            <p:ph type="chart" idx="2"/>
          </p:nvPr>
        </p:nvSpPr>
        <p:spPr>
          <a:xfrm>
            <a:off x="1712613" y="2268329"/>
            <a:ext cx="2294627" cy="201168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950" name="Google Shape;2950;p266"/>
          <p:cNvSpPr>
            <a:spLocks noGrp="1"/>
          </p:cNvSpPr>
          <p:nvPr>
            <p:ph type="chart" idx="3"/>
          </p:nvPr>
        </p:nvSpPr>
        <p:spPr>
          <a:xfrm>
            <a:off x="4950670" y="3358499"/>
            <a:ext cx="2294627" cy="201168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951" name="Google Shape;2951;p266"/>
          <p:cNvSpPr>
            <a:spLocks noGrp="1"/>
          </p:cNvSpPr>
          <p:nvPr>
            <p:ph type="chart" idx="4"/>
          </p:nvPr>
        </p:nvSpPr>
        <p:spPr>
          <a:xfrm>
            <a:off x="8153400" y="2268329"/>
            <a:ext cx="2294627" cy="201168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952" name="Google Shape;2952;p266"/>
          <p:cNvSpPr txBox="1">
            <a:spLocks noGrp="1"/>
          </p:cNvSpPr>
          <p:nvPr>
            <p:ph type="body" idx="1"/>
          </p:nvPr>
        </p:nvSpPr>
        <p:spPr>
          <a:xfrm>
            <a:off x="1712614" y="4433757"/>
            <a:ext cx="1727559" cy="59093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53" name="Google Shape;2953;p266"/>
          <p:cNvSpPr txBox="1">
            <a:spLocks noGrp="1"/>
          </p:cNvSpPr>
          <p:nvPr>
            <p:ph type="body" idx="5"/>
          </p:nvPr>
        </p:nvSpPr>
        <p:spPr>
          <a:xfrm>
            <a:off x="8720470" y="4433757"/>
            <a:ext cx="1727559" cy="590931"/>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54" name="Google Shape;2954;p266"/>
          <p:cNvSpPr txBox="1">
            <a:spLocks noGrp="1"/>
          </p:cNvSpPr>
          <p:nvPr>
            <p:ph type="body" idx="6"/>
          </p:nvPr>
        </p:nvSpPr>
        <p:spPr>
          <a:xfrm>
            <a:off x="5232223" y="2683150"/>
            <a:ext cx="1727559" cy="590931"/>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55" name="Google Shape;2955;p266"/>
          <p:cNvSpPr txBox="1">
            <a:spLocks noGrp="1"/>
          </p:cNvSpPr>
          <p:nvPr>
            <p:ph type="body" idx="7"/>
          </p:nvPr>
        </p:nvSpPr>
        <p:spPr>
          <a:xfrm>
            <a:off x="2073445" y="1666874"/>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56" name="Google Shape;2956;p266"/>
          <p:cNvSpPr txBox="1">
            <a:spLocks noGrp="1"/>
          </p:cNvSpPr>
          <p:nvPr>
            <p:ph type="body" idx="8"/>
          </p:nvPr>
        </p:nvSpPr>
        <p:spPr>
          <a:xfrm>
            <a:off x="5309517" y="5472835"/>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57" name="Google Shape;2957;p266"/>
          <p:cNvSpPr txBox="1">
            <a:spLocks noGrp="1"/>
          </p:cNvSpPr>
          <p:nvPr>
            <p:ph type="body" idx="9"/>
          </p:nvPr>
        </p:nvSpPr>
        <p:spPr>
          <a:xfrm>
            <a:off x="8514232" y="1666874"/>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958" name="Google Shape;2958;p266"/>
          <p:cNvGrpSpPr/>
          <p:nvPr/>
        </p:nvGrpSpPr>
        <p:grpSpPr>
          <a:xfrm>
            <a:off x="0" y="6766560"/>
            <a:ext cx="12192000" cy="91440"/>
            <a:chOff x="0" y="4480421"/>
            <a:chExt cx="12192000" cy="91440"/>
          </a:xfrm>
        </p:grpSpPr>
        <p:sp>
          <p:nvSpPr>
            <p:cNvPr id="2959" name="Google Shape;2959;p26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60" name="Google Shape;2960;p26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61" name="Google Shape;2961;p26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62" name="Google Shape;2962;p26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63" name="Google Shape;2963;p26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3 block arcs gray">
  <p:cSld name="3 block arcs gray">
    <p:spTree>
      <p:nvGrpSpPr>
        <p:cNvPr id="1" name="Shape 2964"/>
        <p:cNvGrpSpPr/>
        <p:nvPr/>
      </p:nvGrpSpPr>
      <p:grpSpPr>
        <a:xfrm>
          <a:off x="0" y="0"/>
          <a:ext cx="0" cy="0"/>
          <a:chOff x="0" y="0"/>
          <a:chExt cx="0" cy="0"/>
        </a:xfrm>
      </p:grpSpPr>
      <p:sp>
        <p:nvSpPr>
          <p:cNvPr id="2965" name="Google Shape;2965;p26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66" name="Google Shape;2966;p267"/>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67" name="Google Shape;2967;p267"/>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68" name="Google Shape;2968;p267"/>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69" name="Google Shape;2969;p267"/>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2970" name="Google Shape;2970;p267"/>
          <p:cNvGrpSpPr/>
          <p:nvPr/>
        </p:nvGrpSpPr>
        <p:grpSpPr>
          <a:xfrm>
            <a:off x="0" y="6766560"/>
            <a:ext cx="12192000" cy="91440"/>
            <a:chOff x="0" y="4480421"/>
            <a:chExt cx="12192000" cy="91440"/>
          </a:xfrm>
        </p:grpSpPr>
        <p:sp>
          <p:nvSpPr>
            <p:cNvPr id="2971" name="Google Shape;2971;p26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72" name="Google Shape;2972;p26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73" name="Google Shape;2973;p26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74" name="Google Shape;2974;p26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75" name="Google Shape;2975;p26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2976" name="Google Shape;2976;p267"/>
          <p:cNvGrpSpPr/>
          <p:nvPr/>
        </p:nvGrpSpPr>
        <p:grpSpPr>
          <a:xfrm>
            <a:off x="804819" y="1625931"/>
            <a:ext cx="10582363" cy="4283805"/>
            <a:chOff x="2060575" y="1614640"/>
            <a:chExt cx="8070850" cy="4356172"/>
          </a:xfrm>
        </p:grpSpPr>
        <p:sp>
          <p:nvSpPr>
            <p:cNvPr id="2977" name="Google Shape;2977;p267"/>
            <p:cNvSpPr/>
            <p:nvPr/>
          </p:nvSpPr>
          <p:spPr>
            <a:xfrm>
              <a:off x="2060575"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78" name="Google Shape;2978;p267"/>
            <p:cNvSpPr/>
            <p:nvPr/>
          </p:nvSpPr>
          <p:spPr>
            <a:xfrm rot="10800000">
              <a:off x="4484069" y="3664178"/>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79" name="Google Shape;2979;p267"/>
            <p:cNvSpPr/>
            <p:nvPr/>
          </p:nvSpPr>
          <p:spPr>
            <a:xfrm>
              <a:off x="6907563"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2980" name="Google Shape;2980;p267"/>
          <p:cNvSpPr>
            <a:spLocks noGrp="1"/>
          </p:cNvSpPr>
          <p:nvPr>
            <p:ph type="chart" idx="2"/>
          </p:nvPr>
        </p:nvSpPr>
        <p:spPr>
          <a:xfrm>
            <a:off x="1712613" y="2268329"/>
            <a:ext cx="2294627" cy="201168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981" name="Google Shape;2981;p267"/>
          <p:cNvSpPr>
            <a:spLocks noGrp="1"/>
          </p:cNvSpPr>
          <p:nvPr>
            <p:ph type="chart" idx="3"/>
          </p:nvPr>
        </p:nvSpPr>
        <p:spPr>
          <a:xfrm>
            <a:off x="4950670" y="3358499"/>
            <a:ext cx="2294627" cy="201168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982" name="Google Shape;2982;p267"/>
          <p:cNvSpPr>
            <a:spLocks noGrp="1"/>
          </p:cNvSpPr>
          <p:nvPr>
            <p:ph type="chart" idx="4"/>
          </p:nvPr>
        </p:nvSpPr>
        <p:spPr>
          <a:xfrm>
            <a:off x="8153400" y="2268329"/>
            <a:ext cx="2294627" cy="201168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983" name="Google Shape;2983;p267"/>
          <p:cNvSpPr txBox="1">
            <a:spLocks noGrp="1"/>
          </p:cNvSpPr>
          <p:nvPr>
            <p:ph type="body" idx="1"/>
          </p:nvPr>
        </p:nvSpPr>
        <p:spPr>
          <a:xfrm>
            <a:off x="1712614" y="4433757"/>
            <a:ext cx="1727559" cy="59093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84" name="Google Shape;2984;p267"/>
          <p:cNvSpPr txBox="1">
            <a:spLocks noGrp="1"/>
          </p:cNvSpPr>
          <p:nvPr>
            <p:ph type="body" idx="5"/>
          </p:nvPr>
        </p:nvSpPr>
        <p:spPr>
          <a:xfrm>
            <a:off x="8720470" y="4433757"/>
            <a:ext cx="1727559" cy="590931"/>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85" name="Google Shape;2985;p267"/>
          <p:cNvSpPr txBox="1">
            <a:spLocks noGrp="1"/>
          </p:cNvSpPr>
          <p:nvPr>
            <p:ph type="body" idx="6"/>
          </p:nvPr>
        </p:nvSpPr>
        <p:spPr>
          <a:xfrm>
            <a:off x="5232223" y="2683150"/>
            <a:ext cx="1727559" cy="590931"/>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86" name="Google Shape;2986;p267"/>
          <p:cNvSpPr txBox="1">
            <a:spLocks noGrp="1"/>
          </p:cNvSpPr>
          <p:nvPr>
            <p:ph type="body" idx="7"/>
          </p:nvPr>
        </p:nvSpPr>
        <p:spPr>
          <a:xfrm>
            <a:off x="2073445" y="1666874"/>
            <a:ext cx="1572963" cy="431800"/>
          </a:xfrm>
          <a:prstGeom prst="rect">
            <a:avLst/>
          </a:prstGeom>
          <a:noFill/>
          <a:ln>
            <a:noFill/>
          </a:ln>
        </p:spPr>
        <p:txBody>
          <a:bodyPr spcFirstLastPara="1" wrap="square" lIns="91425" tIns="45700" rIns="91425" bIns="45700" anchor="ctr" anchorCtr="0">
            <a:noAutofit/>
          </a:bodyPr>
          <a:lstStyle>
            <a:lvl1pPr marL="457200" lvl="0" indent="-355600" algn="l">
              <a:lnSpc>
                <a:spcPct val="90000"/>
              </a:lnSpc>
              <a:spcBef>
                <a:spcPts val="1000"/>
              </a:spcBef>
              <a:spcAft>
                <a:spcPts val="0"/>
              </a:spcAft>
              <a:buClr>
                <a:schemeClr val="dk1"/>
              </a:buClr>
              <a:buSzPts val="2000"/>
              <a:buChar char="•"/>
              <a:defRPr sz="20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87" name="Google Shape;2987;p267"/>
          <p:cNvSpPr txBox="1">
            <a:spLocks noGrp="1"/>
          </p:cNvSpPr>
          <p:nvPr>
            <p:ph type="body" idx="8"/>
          </p:nvPr>
        </p:nvSpPr>
        <p:spPr>
          <a:xfrm>
            <a:off x="5309517" y="5472835"/>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88" name="Google Shape;2988;p267"/>
          <p:cNvSpPr txBox="1">
            <a:spLocks noGrp="1"/>
          </p:cNvSpPr>
          <p:nvPr>
            <p:ph type="body" idx="9"/>
          </p:nvPr>
        </p:nvSpPr>
        <p:spPr>
          <a:xfrm>
            <a:off x="8514232" y="1666874"/>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4 block arcs">
  <p:cSld name="4 block arcs">
    <p:spTree>
      <p:nvGrpSpPr>
        <p:cNvPr id="1" name="Shape 2989"/>
        <p:cNvGrpSpPr/>
        <p:nvPr/>
      </p:nvGrpSpPr>
      <p:grpSpPr>
        <a:xfrm>
          <a:off x="0" y="0"/>
          <a:ext cx="0" cy="0"/>
          <a:chOff x="0" y="0"/>
          <a:chExt cx="0" cy="0"/>
        </a:xfrm>
      </p:grpSpPr>
      <p:grpSp>
        <p:nvGrpSpPr>
          <p:cNvPr id="2990" name="Google Shape;2990;p268"/>
          <p:cNvGrpSpPr/>
          <p:nvPr/>
        </p:nvGrpSpPr>
        <p:grpSpPr>
          <a:xfrm>
            <a:off x="154051" y="1992680"/>
            <a:ext cx="11883899" cy="3694108"/>
            <a:chOff x="838200" y="1614640"/>
            <a:chExt cx="10510314" cy="4356172"/>
          </a:xfrm>
        </p:grpSpPr>
        <p:sp>
          <p:nvSpPr>
            <p:cNvPr id="2991" name="Google Shape;2991;p268"/>
            <p:cNvSpPr/>
            <p:nvPr/>
          </p:nvSpPr>
          <p:spPr>
            <a:xfrm>
              <a:off x="838200"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92" name="Google Shape;2992;p268"/>
            <p:cNvSpPr/>
            <p:nvPr/>
          </p:nvSpPr>
          <p:spPr>
            <a:xfrm rot="10800000">
              <a:off x="3261694" y="3664178"/>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93" name="Google Shape;2993;p268"/>
            <p:cNvSpPr/>
            <p:nvPr/>
          </p:nvSpPr>
          <p:spPr>
            <a:xfrm>
              <a:off x="5685188"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94" name="Google Shape;2994;p268"/>
            <p:cNvSpPr/>
            <p:nvPr/>
          </p:nvSpPr>
          <p:spPr>
            <a:xfrm rot="10800000">
              <a:off x="8124652" y="3662231"/>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2995" name="Google Shape;2995;p26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96" name="Google Shape;2996;p26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97" name="Google Shape;2997;p268"/>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98" name="Google Shape;2998;p268"/>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99" name="Google Shape;2999;p268"/>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000" name="Google Shape;3000;p268"/>
          <p:cNvSpPr>
            <a:spLocks noGrp="1"/>
          </p:cNvSpPr>
          <p:nvPr>
            <p:ph type="chart" idx="2"/>
          </p:nvPr>
        </p:nvSpPr>
        <p:spPr>
          <a:xfrm>
            <a:off x="780013" y="2398615"/>
            <a:ext cx="2294627" cy="201168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3001" name="Google Shape;3001;p268"/>
          <p:cNvSpPr>
            <a:spLocks noGrp="1"/>
          </p:cNvSpPr>
          <p:nvPr>
            <p:ph type="chart" idx="3"/>
          </p:nvPr>
        </p:nvSpPr>
        <p:spPr>
          <a:xfrm>
            <a:off x="3553477" y="3339310"/>
            <a:ext cx="2294627" cy="201168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3002" name="Google Shape;3002;p268"/>
          <p:cNvSpPr>
            <a:spLocks noGrp="1"/>
          </p:cNvSpPr>
          <p:nvPr>
            <p:ph type="chart" idx="4"/>
          </p:nvPr>
        </p:nvSpPr>
        <p:spPr>
          <a:xfrm>
            <a:off x="6285909" y="2398615"/>
            <a:ext cx="2294627" cy="201168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3003" name="Google Shape;3003;p268"/>
          <p:cNvSpPr txBox="1">
            <a:spLocks noGrp="1"/>
          </p:cNvSpPr>
          <p:nvPr>
            <p:ph type="body" idx="1"/>
          </p:nvPr>
        </p:nvSpPr>
        <p:spPr>
          <a:xfrm>
            <a:off x="780015" y="4789104"/>
            <a:ext cx="1727559" cy="59093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04" name="Google Shape;3004;p268"/>
          <p:cNvSpPr txBox="1">
            <a:spLocks noGrp="1"/>
          </p:cNvSpPr>
          <p:nvPr>
            <p:ph type="body" idx="5"/>
          </p:nvPr>
        </p:nvSpPr>
        <p:spPr>
          <a:xfrm>
            <a:off x="6577431" y="4789104"/>
            <a:ext cx="1727559" cy="59093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05" name="Google Shape;3005;p268"/>
          <p:cNvSpPr txBox="1">
            <a:spLocks noGrp="1"/>
          </p:cNvSpPr>
          <p:nvPr>
            <p:ph type="body" idx="6"/>
          </p:nvPr>
        </p:nvSpPr>
        <p:spPr>
          <a:xfrm>
            <a:off x="3835029" y="2663961"/>
            <a:ext cx="1727559" cy="590931"/>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06" name="Google Shape;3006;p268"/>
          <p:cNvSpPr txBox="1">
            <a:spLocks noGrp="1"/>
          </p:cNvSpPr>
          <p:nvPr>
            <p:ph type="body" idx="7"/>
          </p:nvPr>
        </p:nvSpPr>
        <p:spPr>
          <a:xfrm>
            <a:off x="1140845" y="2022221"/>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07" name="Google Shape;3007;p268"/>
          <p:cNvSpPr txBox="1">
            <a:spLocks noGrp="1"/>
          </p:cNvSpPr>
          <p:nvPr>
            <p:ph type="body" idx="8"/>
          </p:nvPr>
        </p:nvSpPr>
        <p:spPr>
          <a:xfrm>
            <a:off x="3912324" y="5273633"/>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08" name="Google Shape;3008;p268"/>
          <p:cNvSpPr txBox="1">
            <a:spLocks noGrp="1"/>
          </p:cNvSpPr>
          <p:nvPr>
            <p:ph type="body" idx="9"/>
          </p:nvPr>
        </p:nvSpPr>
        <p:spPr>
          <a:xfrm>
            <a:off x="6646744" y="2022221"/>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09" name="Google Shape;3009;p268"/>
          <p:cNvSpPr>
            <a:spLocks noGrp="1"/>
          </p:cNvSpPr>
          <p:nvPr>
            <p:ph type="chart" idx="13"/>
          </p:nvPr>
        </p:nvSpPr>
        <p:spPr>
          <a:xfrm>
            <a:off x="9022467" y="3337363"/>
            <a:ext cx="2294627" cy="201168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3010" name="Google Shape;3010;p268"/>
          <p:cNvSpPr txBox="1">
            <a:spLocks noGrp="1"/>
          </p:cNvSpPr>
          <p:nvPr>
            <p:ph type="body" idx="14"/>
          </p:nvPr>
        </p:nvSpPr>
        <p:spPr>
          <a:xfrm>
            <a:off x="9304021" y="2662014"/>
            <a:ext cx="1727559" cy="590931"/>
          </a:xfrm>
          <a:prstGeom prst="rect">
            <a:avLst/>
          </a:prstGeom>
          <a:noFill/>
          <a:ln>
            <a:noFill/>
          </a:ln>
        </p:spPr>
        <p:txBody>
          <a:bodyPr spcFirstLastPara="1" wrap="square" lIns="91425" tIns="45700" rIns="91425" bIns="45700" anchor="b" anchorCtr="0">
            <a:noAutofit/>
          </a:bodyPr>
          <a:lstStyle>
            <a:lvl1pPr marL="457200" lvl="0" indent="-228600" algn="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11" name="Google Shape;3011;p268"/>
          <p:cNvSpPr txBox="1">
            <a:spLocks noGrp="1"/>
          </p:cNvSpPr>
          <p:nvPr>
            <p:ph type="body" idx="15"/>
          </p:nvPr>
        </p:nvSpPr>
        <p:spPr>
          <a:xfrm>
            <a:off x="9381315" y="5271686"/>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012" name="Google Shape;3012;p268"/>
          <p:cNvGrpSpPr/>
          <p:nvPr/>
        </p:nvGrpSpPr>
        <p:grpSpPr>
          <a:xfrm>
            <a:off x="0" y="6766560"/>
            <a:ext cx="12192000" cy="91440"/>
            <a:chOff x="0" y="4480421"/>
            <a:chExt cx="12192000" cy="91440"/>
          </a:xfrm>
        </p:grpSpPr>
        <p:sp>
          <p:nvSpPr>
            <p:cNvPr id="3013" name="Google Shape;3013;p26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14" name="Google Shape;3014;p26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15" name="Google Shape;3015;p26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16" name="Google Shape;3016;p26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17" name="Google Shape;3017;p26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4 block arcs gray">
  <p:cSld name="4 block arcs gray">
    <p:spTree>
      <p:nvGrpSpPr>
        <p:cNvPr id="1" name="Shape 3018"/>
        <p:cNvGrpSpPr/>
        <p:nvPr/>
      </p:nvGrpSpPr>
      <p:grpSpPr>
        <a:xfrm>
          <a:off x="0" y="0"/>
          <a:ext cx="0" cy="0"/>
          <a:chOff x="0" y="0"/>
          <a:chExt cx="0" cy="0"/>
        </a:xfrm>
      </p:grpSpPr>
      <p:sp>
        <p:nvSpPr>
          <p:cNvPr id="3019" name="Google Shape;3019;p26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20" name="Google Shape;3020;p26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21" name="Google Shape;3021;p269"/>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22" name="Google Shape;3022;p269"/>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23" name="Google Shape;3023;p269"/>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3024" name="Google Shape;3024;p269"/>
          <p:cNvGrpSpPr/>
          <p:nvPr/>
        </p:nvGrpSpPr>
        <p:grpSpPr>
          <a:xfrm>
            <a:off x="0" y="6766560"/>
            <a:ext cx="12192000" cy="91440"/>
            <a:chOff x="0" y="4480421"/>
            <a:chExt cx="12192000" cy="91440"/>
          </a:xfrm>
        </p:grpSpPr>
        <p:sp>
          <p:nvSpPr>
            <p:cNvPr id="3025" name="Google Shape;3025;p26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26" name="Google Shape;3026;p26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27" name="Google Shape;3027;p26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28" name="Google Shape;3028;p26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29" name="Google Shape;3029;p26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3030" name="Google Shape;3030;p269"/>
          <p:cNvGrpSpPr/>
          <p:nvPr/>
        </p:nvGrpSpPr>
        <p:grpSpPr>
          <a:xfrm>
            <a:off x="154051" y="1992680"/>
            <a:ext cx="11883899" cy="3694108"/>
            <a:chOff x="838200" y="1614640"/>
            <a:chExt cx="10510314" cy="4356172"/>
          </a:xfrm>
        </p:grpSpPr>
        <p:sp>
          <p:nvSpPr>
            <p:cNvPr id="3031" name="Google Shape;3031;p269"/>
            <p:cNvSpPr/>
            <p:nvPr/>
          </p:nvSpPr>
          <p:spPr>
            <a:xfrm>
              <a:off x="838200"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32" name="Google Shape;3032;p269"/>
            <p:cNvSpPr/>
            <p:nvPr/>
          </p:nvSpPr>
          <p:spPr>
            <a:xfrm rot="10800000">
              <a:off x="3261694" y="3664178"/>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33" name="Google Shape;3033;p269"/>
            <p:cNvSpPr/>
            <p:nvPr/>
          </p:nvSpPr>
          <p:spPr>
            <a:xfrm>
              <a:off x="5685188"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34" name="Google Shape;3034;p269"/>
            <p:cNvSpPr/>
            <p:nvPr/>
          </p:nvSpPr>
          <p:spPr>
            <a:xfrm rot="10800000">
              <a:off x="8124652" y="3662231"/>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3035" name="Google Shape;3035;p269"/>
          <p:cNvSpPr>
            <a:spLocks noGrp="1"/>
          </p:cNvSpPr>
          <p:nvPr>
            <p:ph type="chart" idx="2"/>
          </p:nvPr>
        </p:nvSpPr>
        <p:spPr>
          <a:xfrm>
            <a:off x="780013" y="2398615"/>
            <a:ext cx="2294627" cy="201168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3036" name="Google Shape;3036;p269"/>
          <p:cNvSpPr>
            <a:spLocks noGrp="1"/>
          </p:cNvSpPr>
          <p:nvPr>
            <p:ph type="chart" idx="3"/>
          </p:nvPr>
        </p:nvSpPr>
        <p:spPr>
          <a:xfrm>
            <a:off x="3553477" y="3339310"/>
            <a:ext cx="2294627" cy="201168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3037" name="Google Shape;3037;p269"/>
          <p:cNvSpPr>
            <a:spLocks noGrp="1"/>
          </p:cNvSpPr>
          <p:nvPr>
            <p:ph type="chart" idx="4"/>
          </p:nvPr>
        </p:nvSpPr>
        <p:spPr>
          <a:xfrm>
            <a:off x="6285909" y="2398615"/>
            <a:ext cx="2294627" cy="201168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3038" name="Google Shape;3038;p269"/>
          <p:cNvSpPr txBox="1">
            <a:spLocks noGrp="1"/>
          </p:cNvSpPr>
          <p:nvPr>
            <p:ph type="body" idx="1"/>
          </p:nvPr>
        </p:nvSpPr>
        <p:spPr>
          <a:xfrm>
            <a:off x="780015" y="4789104"/>
            <a:ext cx="1727559" cy="59093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39" name="Google Shape;3039;p269"/>
          <p:cNvSpPr txBox="1">
            <a:spLocks noGrp="1"/>
          </p:cNvSpPr>
          <p:nvPr>
            <p:ph type="body" idx="5"/>
          </p:nvPr>
        </p:nvSpPr>
        <p:spPr>
          <a:xfrm>
            <a:off x="6577431" y="4789104"/>
            <a:ext cx="1727559" cy="59093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40" name="Google Shape;3040;p269"/>
          <p:cNvSpPr txBox="1">
            <a:spLocks noGrp="1"/>
          </p:cNvSpPr>
          <p:nvPr>
            <p:ph type="body" idx="6"/>
          </p:nvPr>
        </p:nvSpPr>
        <p:spPr>
          <a:xfrm>
            <a:off x="3835029" y="2663961"/>
            <a:ext cx="1727559" cy="590931"/>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41" name="Google Shape;3041;p269"/>
          <p:cNvSpPr txBox="1">
            <a:spLocks noGrp="1"/>
          </p:cNvSpPr>
          <p:nvPr>
            <p:ph type="body" idx="7"/>
          </p:nvPr>
        </p:nvSpPr>
        <p:spPr>
          <a:xfrm>
            <a:off x="1140845" y="2022221"/>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2000"/>
              <a:buNone/>
              <a:defRPr sz="2000" b="1">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42" name="Google Shape;3042;p269"/>
          <p:cNvSpPr txBox="1">
            <a:spLocks noGrp="1"/>
          </p:cNvSpPr>
          <p:nvPr>
            <p:ph type="body" idx="8"/>
          </p:nvPr>
        </p:nvSpPr>
        <p:spPr>
          <a:xfrm>
            <a:off x="3912324" y="5273633"/>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2000"/>
              <a:buNone/>
              <a:defRPr sz="2000" b="1">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43" name="Google Shape;3043;p269"/>
          <p:cNvSpPr txBox="1">
            <a:spLocks noGrp="1"/>
          </p:cNvSpPr>
          <p:nvPr>
            <p:ph type="body" idx="9"/>
          </p:nvPr>
        </p:nvSpPr>
        <p:spPr>
          <a:xfrm>
            <a:off x="6646744" y="2022221"/>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2000"/>
              <a:buNone/>
              <a:defRPr sz="2000" b="1">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44" name="Google Shape;3044;p269"/>
          <p:cNvSpPr>
            <a:spLocks noGrp="1"/>
          </p:cNvSpPr>
          <p:nvPr>
            <p:ph type="chart" idx="13"/>
          </p:nvPr>
        </p:nvSpPr>
        <p:spPr>
          <a:xfrm>
            <a:off x="9022467" y="3337363"/>
            <a:ext cx="2294627" cy="201168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3045" name="Google Shape;3045;p269"/>
          <p:cNvSpPr txBox="1">
            <a:spLocks noGrp="1"/>
          </p:cNvSpPr>
          <p:nvPr>
            <p:ph type="body" idx="14"/>
          </p:nvPr>
        </p:nvSpPr>
        <p:spPr>
          <a:xfrm>
            <a:off x="9304021" y="2662014"/>
            <a:ext cx="1727559" cy="590931"/>
          </a:xfrm>
          <a:prstGeom prst="rect">
            <a:avLst/>
          </a:prstGeom>
          <a:noFill/>
          <a:ln>
            <a:noFill/>
          </a:ln>
        </p:spPr>
        <p:txBody>
          <a:bodyPr spcFirstLastPara="1" wrap="square" lIns="91425" tIns="45700" rIns="91425" bIns="45700" anchor="b" anchorCtr="0">
            <a:noAutofit/>
          </a:bodyPr>
          <a:lstStyle>
            <a:lvl1pPr marL="457200" lvl="0" indent="-228600" algn="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46" name="Google Shape;3046;p269"/>
          <p:cNvSpPr txBox="1">
            <a:spLocks noGrp="1"/>
          </p:cNvSpPr>
          <p:nvPr>
            <p:ph type="body" idx="15"/>
          </p:nvPr>
        </p:nvSpPr>
        <p:spPr>
          <a:xfrm>
            <a:off x="9381315" y="5271686"/>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Section Header bottom left">
  <p:cSld name="Section Header bottom left">
    <p:spTree>
      <p:nvGrpSpPr>
        <p:cNvPr id="1" name="Shape 3047"/>
        <p:cNvGrpSpPr/>
        <p:nvPr/>
      </p:nvGrpSpPr>
      <p:grpSpPr>
        <a:xfrm>
          <a:off x="0" y="0"/>
          <a:ext cx="0" cy="0"/>
          <a:chOff x="0" y="0"/>
          <a:chExt cx="0" cy="0"/>
        </a:xfrm>
      </p:grpSpPr>
      <p:sp>
        <p:nvSpPr>
          <p:cNvPr id="3048" name="Google Shape;3048;p270"/>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49" name="Google Shape;3049;p270"/>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50" name="Google Shape;3050;p27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1pPr>
            <a:lvl2pPr marL="0" marR="0" lvl="1"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2pPr>
            <a:lvl3pPr marL="0" marR="0" lvl="2"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3pPr>
            <a:lvl4pPr marL="0" marR="0" lvl="3"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4pPr>
            <a:lvl5pPr marL="0" marR="0" lvl="4"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5pPr>
            <a:lvl6pPr marL="0" marR="0" lvl="5"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6pPr>
            <a:lvl7pPr marL="0" marR="0" lvl="6"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7pPr>
            <a:lvl8pPr marL="0" marR="0" lvl="7"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8pPr>
            <a:lvl9pPr marL="0" marR="0" lvl="8"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9pPr>
          </a:lstStyle>
          <a:p>
            <a:pPr marL="0" lvl="0" indent="0" algn="l" rtl="0">
              <a:spcBef>
                <a:spcPts val="0"/>
              </a:spcBef>
              <a:spcAft>
                <a:spcPts val="0"/>
              </a:spcAft>
              <a:buNone/>
            </a:pPr>
            <a:fld id="{00000000-1234-1234-1234-123412341234}" type="slidenum">
              <a:rPr lang="en-US"/>
            </a:fld>
            <a:endParaRPr lang="en-US"/>
          </a:p>
        </p:txBody>
      </p:sp>
      <p:sp>
        <p:nvSpPr>
          <p:cNvPr id="3051" name="Google Shape;3051;p270"/>
          <p:cNvSpPr>
            <a:spLocks noGrp="1"/>
          </p:cNvSpPr>
          <p:nvPr>
            <p:ph type="pic" idx="2"/>
          </p:nvPr>
        </p:nvSpPr>
        <p:spPr>
          <a:xfrm>
            <a:off x="0" y="0"/>
            <a:ext cx="12192000" cy="6858000"/>
          </a:xfrm>
          <a:prstGeom prst="rect">
            <a:avLst/>
          </a:prstGeom>
          <a:noFill/>
          <a:ln>
            <a:noFill/>
          </a:ln>
        </p:spPr>
      </p:sp>
      <p:sp>
        <p:nvSpPr>
          <p:cNvPr id="3052" name="Google Shape;3052;p270"/>
          <p:cNvSpPr txBox="1">
            <a:spLocks noGrp="1"/>
          </p:cNvSpPr>
          <p:nvPr>
            <p:ph type="body" idx="1"/>
          </p:nvPr>
        </p:nvSpPr>
        <p:spPr>
          <a:xfrm>
            <a:off x="342900" y="5413379"/>
            <a:ext cx="4572000" cy="942975"/>
          </a:xfrm>
          <a:prstGeom prst="rect">
            <a:avLst/>
          </a:prstGeom>
          <a:solidFill>
            <a:schemeClr val="lt1">
              <a:alpha val="48235"/>
            </a:schemeClr>
          </a:solidFill>
          <a:ln>
            <a:noFill/>
          </a:ln>
        </p:spPr>
        <p:txBody>
          <a:bodyPr spcFirstLastPara="1" wrap="square" lIns="274300" tIns="91425" rIns="274300" bIns="182875" anchor="t" anchorCtr="0">
            <a:noAutofit/>
          </a:bodyPr>
          <a:lstStyle>
            <a:lvl1pPr marL="457200" lvl="0" indent="-228600" algn="ctr">
              <a:lnSpc>
                <a:spcPct val="90000"/>
              </a:lnSpc>
              <a:spcBef>
                <a:spcPts val="1000"/>
              </a:spcBef>
              <a:spcAft>
                <a:spcPts val="0"/>
              </a:spcAft>
              <a:buClr>
                <a:schemeClr val="dk1"/>
              </a:buClr>
              <a:buSzPts val="1800"/>
              <a:buNone/>
              <a:defRPr sz="1800">
                <a:solidFill>
                  <a:schemeClr val="dk1"/>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3053" name="Google Shape;3053;p270"/>
          <p:cNvSpPr txBox="1">
            <a:spLocks noGrp="1"/>
          </p:cNvSpPr>
          <p:nvPr>
            <p:ph type="title"/>
          </p:nvPr>
        </p:nvSpPr>
        <p:spPr>
          <a:xfrm>
            <a:off x="342900" y="2560638"/>
            <a:ext cx="4572000" cy="2852737"/>
          </a:xfrm>
          <a:prstGeom prst="rect">
            <a:avLst/>
          </a:prstGeom>
          <a:solidFill>
            <a:schemeClr val="lt1">
              <a:alpha val="28235"/>
            </a:schemeClr>
          </a:solidFill>
          <a:ln>
            <a:noFill/>
          </a:ln>
        </p:spPr>
        <p:txBody>
          <a:bodyPr spcFirstLastPara="1" wrap="square" lIns="274300" tIns="91425" rIns="274300" bIns="182875" anchor="ctr" anchorCtr="0">
            <a:noAutofit/>
          </a:bodyPr>
          <a:lstStyle>
            <a:lvl1pPr lvl="0" algn="ctr">
              <a:lnSpc>
                <a:spcPct val="90000"/>
              </a:lnSpc>
              <a:spcBef>
                <a:spcPts val="0"/>
              </a:spcBef>
              <a:spcAft>
                <a:spcPts val="0"/>
              </a:spcAft>
              <a:buClr>
                <a:schemeClr val="dk1"/>
              </a:buClr>
              <a:buSzPts val="4500"/>
              <a:buFont typeface="Calibri" panose="020F0502020204030204"/>
              <a:buNone/>
              <a:defRPr sz="4500" b="1">
                <a:solidFill>
                  <a:schemeClr val="dk1"/>
                </a:solidFill>
                <a:latin typeface="Calibri" panose="020F0502020204030204"/>
                <a:ea typeface="Calibri" panose="020F0502020204030204"/>
                <a:cs typeface="Calibri" panose="020F0502020204030204"/>
                <a:sym typeface="Calibri" panose="020F0502020204030204"/>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matrix 1">
  <p:cSld name="matrix 1">
    <p:spTree>
      <p:nvGrpSpPr>
        <p:cNvPr id="1" name="Shape 3054"/>
        <p:cNvGrpSpPr/>
        <p:nvPr/>
      </p:nvGrpSpPr>
      <p:grpSpPr>
        <a:xfrm>
          <a:off x="0" y="0"/>
          <a:ext cx="0" cy="0"/>
          <a:chOff x="0" y="0"/>
          <a:chExt cx="0" cy="0"/>
        </a:xfrm>
      </p:grpSpPr>
      <p:sp>
        <p:nvSpPr>
          <p:cNvPr id="3055" name="Google Shape;3055;p27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56" name="Google Shape;3056;p27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57" name="Google Shape;3057;p271"/>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58" name="Google Shape;3058;p27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59" name="Google Shape;3059;p271"/>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060" name="Google Shape;3060;p271"/>
          <p:cNvSpPr txBox="1">
            <a:spLocks noGrp="1"/>
          </p:cNvSpPr>
          <p:nvPr>
            <p:ph type="body" idx="1"/>
          </p:nvPr>
        </p:nvSpPr>
        <p:spPr>
          <a:xfrm>
            <a:off x="482599" y="1992954"/>
            <a:ext cx="5613400" cy="1815764"/>
          </a:xfrm>
          <a:prstGeom prst="rect">
            <a:avLst/>
          </a:prstGeom>
          <a:solidFill>
            <a:srgbClr val="F2F2F2"/>
          </a:solidFill>
          <a:ln w="9525" cap="flat" cmpd="sng">
            <a:solidFill>
              <a:srgbClr val="D8D8D8"/>
            </a:solidFill>
            <a:prstDash val="solid"/>
            <a:round/>
            <a:headEnd type="none" w="sm" len="sm"/>
            <a:tailEnd type="none" w="sm" len="sm"/>
          </a:ln>
        </p:spPr>
        <p:txBody>
          <a:bodyPr spcFirstLastPara="1" wrap="square" lIns="91425" tIns="182875" rIns="91425"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61" name="Google Shape;3061;p271"/>
          <p:cNvSpPr txBox="1">
            <a:spLocks noGrp="1"/>
          </p:cNvSpPr>
          <p:nvPr>
            <p:ph type="body" idx="2"/>
          </p:nvPr>
        </p:nvSpPr>
        <p:spPr>
          <a:xfrm>
            <a:off x="482599" y="4277944"/>
            <a:ext cx="5613400" cy="1802097"/>
          </a:xfrm>
          <a:prstGeom prst="rect">
            <a:avLst/>
          </a:prstGeom>
          <a:noFill/>
          <a:ln w="9525" cap="flat" cmpd="sng">
            <a:solidFill>
              <a:srgbClr val="D8D8D8"/>
            </a:solidFill>
            <a:prstDash val="solid"/>
            <a:round/>
            <a:headEnd type="none" w="sm" len="sm"/>
            <a:tailEnd type="none" w="sm" len="sm"/>
          </a:ln>
        </p:spPr>
        <p:txBody>
          <a:bodyPr spcFirstLastPara="1" wrap="square" lIns="91425" tIns="182875" rIns="91425"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62" name="Google Shape;3062;p271"/>
          <p:cNvSpPr txBox="1">
            <a:spLocks noGrp="1"/>
          </p:cNvSpPr>
          <p:nvPr>
            <p:ph type="body" idx="3"/>
          </p:nvPr>
        </p:nvSpPr>
        <p:spPr>
          <a:xfrm>
            <a:off x="6096001" y="1992954"/>
            <a:ext cx="5613400" cy="1815764"/>
          </a:xfrm>
          <a:prstGeom prst="rect">
            <a:avLst/>
          </a:prstGeom>
          <a:noFill/>
          <a:ln w="9525" cap="flat" cmpd="sng">
            <a:solidFill>
              <a:srgbClr val="D8D8D8"/>
            </a:solidFill>
            <a:prstDash val="solid"/>
            <a:round/>
            <a:headEnd type="none" w="sm" len="sm"/>
            <a:tailEnd type="none" w="sm" len="sm"/>
          </a:ln>
        </p:spPr>
        <p:txBody>
          <a:bodyPr spcFirstLastPara="1" wrap="square" lIns="91425" tIns="182875" rIns="91425"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63" name="Google Shape;3063;p271"/>
          <p:cNvSpPr txBox="1">
            <a:spLocks noGrp="1"/>
          </p:cNvSpPr>
          <p:nvPr>
            <p:ph type="body" idx="4"/>
          </p:nvPr>
        </p:nvSpPr>
        <p:spPr>
          <a:xfrm>
            <a:off x="6096001" y="4277944"/>
            <a:ext cx="5613400" cy="1802097"/>
          </a:xfrm>
          <a:prstGeom prst="rect">
            <a:avLst/>
          </a:prstGeom>
          <a:solidFill>
            <a:srgbClr val="F2F2F2"/>
          </a:solidFill>
          <a:ln w="9525" cap="flat" cmpd="sng">
            <a:solidFill>
              <a:srgbClr val="D8D8D8"/>
            </a:solidFill>
            <a:prstDash val="solid"/>
            <a:round/>
            <a:headEnd type="none" w="sm" len="sm"/>
            <a:tailEnd type="none" w="sm" len="sm"/>
          </a:ln>
        </p:spPr>
        <p:txBody>
          <a:bodyPr spcFirstLastPara="1" wrap="square" lIns="91425" tIns="182875" rIns="91425"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64" name="Google Shape;3064;p271"/>
          <p:cNvSpPr txBox="1">
            <a:spLocks noGrp="1"/>
          </p:cNvSpPr>
          <p:nvPr>
            <p:ph type="body" idx="5"/>
          </p:nvPr>
        </p:nvSpPr>
        <p:spPr>
          <a:xfrm>
            <a:off x="482602" y="3875314"/>
            <a:ext cx="5613401" cy="420914"/>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65" name="Google Shape;3065;p271"/>
          <p:cNvSpPr txBox="1">
            <a:spLocks noGrp="1"/>
          </p:cNvSpPr>
          <p:nvPr>
            <p:ph type="body" idx="6"/>
          </p:nvPr>
        </p:nvSpPr>
        <p:spPr>
          <a:xfrm>
            <a:off x="6096002" y="3875314"/>
            <a:ext cx="5613401" cy="420914"/>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66" name="Google Shape;3066;p271"/>
          <p:cNvSpPr txBox="1">
            <a:spLocks noGrp="1"/>
          </p:cNvSpPr>
          <p:nvPr>
            <p:ph type="body" idx="7"/>
          </p:nvPr>
        </p:nvSpPr>
        <p:spPr>
          <a:xfrm>
            <a:off x="482602" y="1581184"/>
            <a:ext cx="5613401" cy="420914"/>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67" name="Google Shape;3067;p271"/>
          <p:cNvSpPr txBox="1">
            <a:spLocks noGrp="1"/>
          </p:cNvSpPr>
          <p:nvPr>
            <p:ph type="body" idx="8"/>
          </p:nvPr>
        </p:nvSpPr>
        <p:spPr>
          <a:xfrm>
            <a:off x="6096002" y="1581184"/>
            <a:ext cx="5613401" cy="420914"/>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068" name="Google Shape;3068;p271"/>
          <p:cNvGrpSpPr/>
          <p:nvPr/>
        </p:nvGrpSpPr>
        <p:grpSpPr>
          <a:xfrm>
            <a:off x="0" y="6766560"/>
            <a:ext cx="12192000" cy="91440"/>
            <a:chOff x="0" y="4480421"/>
            <a:chExt cx="12192000" cy="91440"/>
          </a:xfrm>
        </p:grpSpPr>
        <p:sp>
          <p:nvSpPr>
            <p:cNvPr id="3069" name="Google Shape;3069;p27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70" name="Google Shape;3070;p27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71" name="Google Shape;3071;p27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72" name="Google Shape;3072;p27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73" name="Google Shape;3073;p27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matrix 2">
  <p:cSld name="matrix 2">
    <p:spTree>
      <p:nvGrpSpPr>
        <p:cNvPr id="1" name="Shape 3074"/>
        <p:cNvGrpSpPr/>
        <p:nvPr/>
      </p:nvGrpSpPr>
      <p:grpSpPr>
        <a:xfrm>
          <a:off x="0" y="0"/>
          <a:ext cx="0" cy="0"/>
          <a:chOff x="0" y="0"/>
          <a:chExt cx="0" cy="0"/>
        </a:xfrm>
      </p:grpSpPr>
      <p:sp>
        <p:nvSpPr>
          <p:cNvPr id="3075" name="Google Shape;3075;p27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76" name="Google Shape;3076;p27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77" name="Google Shape;3077;p272"/>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78" name="Google Shape;3078;p272"/>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79" name="Google Shape;3079;p272"/>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080" name="Google Shape;3080;p272"/>
          <p:cNvSpPr/>
          <p:nvPr/>
        </p:nvSpPr>
        <p:spPr>
          <a:xfrm>
            <a:off x="482602" y="1452153"/>
            <a:ext cx="5613401" cy="2322576"/>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81" name="Google Shape;3081;p272"/>
          <p:cNvSpPr/>
          <p:nvPr/>
        </p:nvSpPr>
        <p:spPr>
          <a:xfrm>
            <a:off x="482602" y="3902749"/>
            <a:ext cx="5613401" cy="2322285"/>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82" name="Google Shape;3082;p272"/>
          <p:cNvSpPr/>
          <p:nvPr/>
        </p:nvSpPr>
        <p:spPr>
          <a:xfrm>
            <a:off x="6096002" y="1452153"/>
            <a:ext cx="5613401" cy="2322576"/>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83" name="Google Shape;3083;p272"/>
          <p:cNvSpPr/>
          <p:nvPr/>
        </p:nvSpPr>
        <p:spPr>
          <a:xfrm>
            <a:off x="6096002" y="3902749"/>
            <a:ext cx="5613401" cy="2322285"/>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84" name="Google Shape;3084;p272"/>
          <p:cNvSpPr txBox="1">
            <a:spLocks noGrp="1"/>
          </p:cNvSpPr>
          <p:nvPr>
            <p:ph type="body" idx="1"/>
          </p:nvPr>
        </p:nvSpPr>
        <p:spPr>
          <a:xfrm rot="-5400000">
            <a:off x="-287709" y="2222461"/>
            <a:ext cx="2322576" cy="78196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85" name="Google Shape;3085;p272"/>
          <p:cNvSpPr txBox="1">
            <a:spLocks noGrp="1"/>
          </p:cNvSpPr>
          <p:nvPr>
            <p:ph type="body" idx="2"/>
          </p:nvPr>
        </p:nvSpPr>
        <p:spPr>
          <a:xfrm rot="-5400000">
            <a:off x="-287563" y="4672908"/>
            <a:ext cx="2322285" cy="781960"/>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86" name="Google Shape;3086;p272"/>
          <p:cNvSpPr txBox="1">
            <a:spLocks noGrp="1"/>
          </p:cNvSpPr>
          <p:nvPr>
            <p:ph type="body" idx="3"/>
          </p:nvPr>
        </p:nvSpPr>
        <p:spPr>
          <a:xfrm rot="-5400000">
            <a:off x="5325692" y="2222462"/>
            <a:ext cx="2322576" cy="781960"/>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87" name="Google Shape;3087;p272"/>
          <p:cNvSpPr txBox="1">
            <a:spLocks noGrp="1"/>
          </p:cNvSpPr>
          <p:nvPr>
            <p:ph type="body" idx="4"/>
          </p:nvPr>
        </p:nvSpPr>
        <p:spPr>
          <a:xfrm rot="-5400000">
            <a:off x="5325840" y="4672908"/>
            <a:ext cx="2322285" cy="781960"/>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cxnSp>
        <p:nvCxnSpPr>
          <p:cNvPr id="3088" name="Google Shape;3088;p272"/>
          <p:cNvCxnSpPr/>
          <p:nvPr/>
        </p:nvCxnSpPr>
        <p:spPr>
          <a:xfrm>
            <a:off x="482599" y="1452153"/>
            <a:ext cx="781960" cy="9392"/>
          </a:xfrm>
          <a:prstGeom prst="straightConnector1">
            <a:avLst/>
          </a:prstGeom>
          <a:noFill/>
          <a:ln w="9525" cap="flat" cmpd="sng">
            <a:solidFill>
              <a:schemeClr val="lt1"/>
            </a:solidFill>
            <a:prstDash val="solid"/>
            <a:miter lim="800000"/>
            <a:headEnd type="none" w="sm" len="sm"/>
            <a:tailEnd type="none" w="sm" len="sm"/>
          </a:ln>
        </p:spPr>
      </p:cxnSp>
      <p:sp>
        <p:nvSpPr>
          <p:cNvPr id="3089" name="Google Shape;3089;p272"/>
          <p:cNvSpPr txBox="1">
            <a:spLocks noGrp="1"/>
          </p:cNvSpPr>
          <p:nvPr>
            <p:ph type="body" idx="5"/>
          </p:nvPr>
        </p:nvSpPr>
        <p:spPr>
          <a:xfrm>
            <a:off x="1264560" y="3902745"/>
            <a:ext cx="4831440" cy="2322576"/>
          </a:xfrm>
          <a:prstGeom prst="rect">
            <a:avLst/>
          </a:prstGeom>
          <a:noFill/>
          <a:ln>
            <a:noFill/>
          </a:ln>
        </p:spPr>
        <p:txBody>
          <a:bodyPr spcFirstLastPara="1" wrap="square" lIns="91425" tIns="182875" rIns="91425"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90" name="Google Shape;3090;p272"/>
          <p:cNvSpPr txBox="1">
            <a:spLocks noGrp="1"/>
          </p:cNvSpPr>
          <p:nvPr>
            <p:ph type="body" idx="6"/>
          </p:nvPr>
        </p:nvSpPr>
        <p:spPr>
          <a:xfrm>
            <a:off x="6877961" y="3902745"/>
            <a:ext cx="4831440" cy="2322576"/>
          </a:xfrm>
          <a:prstGeom prst="rect">
            <a:avLst/>
          </a:prstGeom>
          <a:noFill/>
          <a:ln>
            <a:noFill/>
          </a:ln>
        </p:spPr>
        <p:txBody>
          <a:bodyPr spcFirstLastPara="1" wrap="square" lIns="91425" tIns="182875" rIns="91425"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91" name="Google Shape;3091;p272"/>
          <p:cNvSpPr txBox="1">
            <a:spLocks noGrp="1"/>
          </p:cNvSpPr>
          <p:nvPr>
            <p:ph type="body" idx="7"/>
          </p:nvPr>
        </p:nvSpPr>
        <p:spPr>
          <a:xfrm>
            <a:off x="1264560" y="1452153"/>
            <a:ext cx="4831440" cy="2322576"/>
          </a:xfrm>
          <a:prstGeom prst="rect">
            <a:avLst/>
          </a:prstGeom>
          <a:noFill/>
          <a:ln>
            <a:noFill/>
          </a:ln>
        </p:spPr>
        <p:txBody>
          <a:bodyPr spcFirstLastPara="1" wrap="square" lIns="91425" tIns="182875" rIns="91425"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92" name="Google Shape;3092;p272"/>
          <p:cNvSpPr txBox="1">
            <a:spLocks noGrp="1"/>
          </p:cNvSpPr>
          <p:nvPr>
            <p:ph type="body" idx="8"/>
          </p:nvPr>
        </p:nvSpPr>
        <p:spPr>
          <a:xfrm>
            <a:off x="6877961" y="1452153"/>
            <a:ext cx="4831440" cy="2322576"/>
          </a:xfrm>
          <a:prstGeom prst="rect">
            <a:avLst/>
          </a:prstGeom>
          <a:noFill/>
          <a:ln>
            <a:noFill/>
          </a:ln>
        </p:spPr>
        <p:txBody>
          <a:bodyPr spcFirstLastPara="1" wrap="square" lIns="91425" tIns="182875" rIns="91425"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093" name="Google Shape;3093;p272"/>
          <p:cNvGrpSpPr/>
          <p:nvPr/>
        </p:nvGrpSpPr>
        <p:grpSpPr>
          <a:xfrm>
            <a:off x="0" y="6766560"/>
            <a:ext cx="12192000" cy="91440"/>
            <a:chOff x="0" y="4480421"/>
            <a:chExt cx="12192000" cy="91440"/>
          </a:xfrm>
        </p:grpSpPr>
        <p:sp>
          <p:nvSpPr>
            <p:cNvPr id="3094" name="Google Shape;3094;p27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95" name="Google Shape;3095;p27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96" name="Google Shape;3096;p27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97" name="Google Shape;3097;p27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98" name="Google Shape;3098;p27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matrix 3">
  <p:cSld name="matrix 3">
    <p:spTree>
      <p:nvGrpSpPr>
        <p:cNvPr id="1" name="Shape 3099"/>
        <p:cNvGrpSpPr/>
        <p:nvPr/>
      </p:nvGrpSpPr>
      <p:grpSpPr>
        <a:xfrm>
          <a:off x="0" y="0"/>
          <a:ext cx="0" cy="0"/>
          <a:chOff x="0" y="0"/>
          <a:chExt cx="0" cy="0"/>
        </a:xfrm>
      </p:grpSpPr>
      <p:sp>
        <p:nvSpPr>
          <p:cNvPr id="3100" name="Google Shape;3100;p27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01" name="Google Shape;3101;p27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02" name="Google Shape;3102;p273"/>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03" name="Google Shape;3103;p27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04" name="Google Shape;3104;p273"/>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105" name="Google Shape;3105;p273"/>
          <p:cNvSpPr/>
          <p:nvPr/>
        </p:nvSpPr>
        <p:spPr>
          <a:xfrm>
            <a:off x="482602" y="1553032"/>
            <a:ext cx="5613401" cy="2322285"/>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06" name="Google Shape;3106;p273"/>
          <p:cNvSpPr/>
          <p:nvPr/>
        </p:nvSpPr>
        <p:spPr>
          <a:xfrm>
            <a:off x="482602" y="3875318"/>
            <a:ext cx="5613401" cy="2322285"/>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07" name="Google Shape;3107;p273"/>
          <p:cNvSpPr/>
          <p:nvPr/>
        </p:nvSpPr>
        <p:spPr>
          <a:xfrm>
            <a:off x="6096002" y="1553032"/>
            <a:ext cx="5613401" cy="2322285"/>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08" name="Google Shape;3108;p273"/>
          <p:cNvSpPr/>
          <p:nvPr/>
        </p:nvSpPr>
        <p:spPr>
          <a:xfrm>
            <a:off x="6096002" y="3875318"/>
            <a:ext cx="5613401" cy="2322285"/>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09" name="Google Shape;3109;p273"/>
          <p:cNvSpPr txBox="1">
            <a:spLocks noGrp="1"/>
          </p:cNvSpPr>
          <p:nvPr>
            <p:ph type="body" idx="1"/>
          </p:nvPr>
        </p:nvSpPr>
        <p:spPr>
          <a:xfrm rot="-5400000">
            <a:off x="-287563" y="2323191"/>
            <a:ext cx="2322285" cy="781960"/>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10" name="Google Shape;3110;p273"/>
          <p:cNvSpPr txBox="1">
            <a:spLocks noGrp="1"/>
          </p:cNvSpPr>
          <p:nvPr>
            <p:ph type="body" idx="2"/>
          </p:nvPr>
        </p:nvSpPr>
        <p:spPr>
          <a:xfrm rot="-5400000">
            <a:off x="-287563" y="4645476"/>
            <a:ext cx="2322285" cy="781960"/>
          </a:xfrm>
          <a:prstGeom prst="rect">
            <a:avLst/>
          </a:prstGeom>
          <a:solidFill>
            <a:schemeClr val="accent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11" name="Google Shape;3111;p273"/>
          <p:cNvSpPr txBox="1">
            <a:spLocks noGrp="1"/>
          </p:cNvSpPr>
          <p:nvPr>
            <p:ph type="body" idx="3"/>
          </p:nvPr>
        </p:nvSpPr>
        <p:spPr>
          <a:xfrm rot="5400000">
            <a:off x="10157280" y="2323192"/>
            <a:ext cx="2322285" cy="781960"/>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12" name="Google Shape;3112;p273"/>
          <p:cNvSpPr txBox="1">
            <a:spLocks noGrp="1"/>
          </p:cNvSpPr>
          <p:nvPr>
            <p:ph type="body" idx="4"/>
          </p:nvPr>
        </p:nvSpPr>
        <p:spPr>
          <a:xfrm rot="5400000">
            <a:off x="10157280" y="4645476"/>
            <a:ext cx="2322285" cy="781960"/>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13" name="Google Shape;3113;p273"/>
          <p:cNvSpPr txBox="1">
            <a:spLocks noGrp="1"/>
          </p:cNvSpPr>
          <p:nvPr>
            <p:ph type="body" idx="5"/>
          </p:nvPr>
        </p:nvSpPr>
        <p:spPr>
          <a:xfrm>
            <a:off x="1264562" y="1572043"/>
            <a:ext cx="4025897" cy="2303049"/>
          </a:xfrm>
          <a:prstGeom prst="rect">
            <a:avLst/>
          </a:prstGeom>
          <a:noFill/>
          <a:ln>
            <a:noFill/>
          </a:ln>
        </p:spPr>
        <p:txBody>
          <a:bodyPr spcFirstLastPara="1" wrap="square" lIns="91425" tIns="182875" rIns="0"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14" name="Google Shape;3114;p273"/>
          <p:cNvSpPr txBox="1">
            <a:spLocks noGrp="1"/>
          </p:cNvSpPr>
          <p:nvPr>
            <p:ph type="body" idx="6"/>
          </p:nvPr>
        </p:nvSpPr>
        <p:spPr>
          <a:xfrm>
            <a:off x="1264562" y="3894554"/>
            <a:ext cx="4025897" cy="2303049"/>
          </a:xfrm>
          <a:prstGeom prst="rect">
            <a:avLst/>
          </a:prstGeom>
          <a:noFill/>
          <a:ln>
            <a:noFill/>
          </a:ln>
        </p:spPr>
        <p:txBody>
          <a:bodyPr spcFirstLastPara="1" wrap="square" lIns="91425" tIns="182875" rIns="0"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15" name="Google Shape;3115;p273"/>
          <p:cNvSpPr txBox="1">
            <a:spLocks noGrp="1"/>
          </p:cNvSpPr>
          <p:nvPr>
            <p:ph type="body" idx="7"/>
          </p:nvPr>
        </p:nvSpPr>
        <p:spPr>
          <a:xfrm>
            <a:off x="6900861" y="1572043"/>
            <a:ext cx="4026579" cy="2303049"/>
          </a:xfrm>
          <a:prstGeom prst="rect">
            <a:avLst/>
          </a:prstGeom>
          <a:noFill/>
          <a:ln>
            <a:noFill/>
          </a:ln>
        </p:spPr>
        <p:txBody>
          <a:bodyPr spcFirstLastPara="1" wrap="square" lIns="91425" tIns="182875" rIns="0"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16" name="Google Shape;3116;p273"/>
          <p:cNvSpPr txBox="1">
            <a:spLocks noGrp="1"/>
          </p:cNvSpPr>
          <p:nvPr>
            <p:ph type="body" idx="8"/>
          </p:nvPr>
        </p:nvSpPr>
        <p:spPr>
          <a:xfrm>
            <a:off x="6900861" y="3894554"/>
            <a:ext cx="4026579" cy="2303049"/>
          </a:xfrm>
          <a:prstGeom prst="rect">
            <a:avLst/>
          </a:prstGeom>
          <a:noFill/>
          <a:ln>
            <a:noFill/>
          </a:ln>
        </p:spPr>
        <p:txBody>
          <a:bodyPr spcFirstLastPara="1" wrap="square" lIns="91425" tIns="182875" rIns="0"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17" name="Google Shape;3117;p273"/>
          <p:cNvSpPr>
            <a:spLocks noGrp="1"/>
          </p:cNvSpPr>
          <p:nvPr>
            <p:ph type="body" idx="9"/>
          </p:nvPr>
        </p:nvSpPr>
        <p:spPr>
          <a:xfrm>
            <a:off x="5291140" y="3281091"/>
            <a:ext cx="1609725" cy="1207008"/>
          </a:xfrm>
          <a:prstGeom prst="ellipse">
            <a:avLst/>
          </a:prstGeom>
          <a:solidFill>
            <a:schemeClr val="lt1"/>
          </a:solidFill>
          <a:ln w="9525" cap="flat" cmpd="sng">
            <a:solidFill>
              <a:srgbClr val="D8D8D8"/>
            </a:solidFill>
            <a:prstDash val="solid"/>
            <a:round/>
            <a:headEnd type="none" w="sm" len="sm"/>
            <a:tailEnd type="none" w="sm" len="sm"/>
          </a:ln>
        </p:spPr>
        <p:txBody>
          <a:bodyPr spcFirstLastPara="1" wrap="square" lIns="0" tIns="45700" rIns="0" bIns="45700" anchor="ctr" anchorCtr="0">
            <a:noAutofit/>
          </a:bodyPr>
          <a:lstStyle>
            <a:lvl1pPr marL="457200" lvl="0" indent="-228600" algn="ctr">
              <a:lnSpc>
                <a:spcPct val="90000"/>
              </a:lnSpc>
              <a:spcBef>
                <a:spcPts val="1000"/>
              </a:spcBef>
              <a:spcAft>
                <a:spcPts val="0"/>
              </a:spcAft>
              <a:buClr>
                <a:schemeClr val="accent5"/>
              </a:buClr>
              <a:buSzPts val="1500"/>
              <a:buNone/>
              <a:defRPr sz="1500" b="1" cap="none">
                <a:solidFill>
                  <a:schemeClr val="accent5"/>
                </a:solidFill>
              </a:defRPr>
            </a:lvl1pPr>
            <a:lvl2pPr marL="914400" lvl="1" indent="-228600" algn="ctr">
              <a:lnSpc>
                <a:spcPct val="90000"/>
              </a:lnSpc>
              <a:spcBef>
                <a:spcPts val="500"/>
              </a:spcBef>
              <a:spcAft>
                <a:spcPts val="0"/>
              </a:spcAft>
              <a:buClr>
                <a:schemeClr val="dk1"/>
              </a:buClr>
              <a:buSzPts val="2400"/>
              <a:buNone/>
              <a:defRPr/>
            </a:lvl2pPr>
            <a:lvl3pPr marL="1371600" lvl="2" indent="-228600" algn="ctr">
              <a:lnSpc>
                <a:spcPct val="90000"/>
              </a:lnSpc>
              <a:spcBef>
                <a:spcPts val="500"/>
              </a:spcBef>
              <a:spcAft>
                <a:spcPts val="0"/>
              </a:spcAft>
              <a:buClr>
                <a:schemeClr val="dk1"/>
              </a:buClr>
              <a:buSzPts val="2000"/>
              <a:buNone/>
              <a:defRPr/>
            </a:lvl3pPr>
            <a:lvl4pPr marL="1828800" lvl="3" indent="-228600" algn="ctr">
              <a:lnSpc>
                <a:spcPct val="90000"/>
              </a:lnSpc>
              <a:spcBef>
                <a:spcPts val="500"/>
              </a:spcBef>
              <a:spcAft>
                <a:spcPts val="0"/>
              </a:spcAft>
              <a:buClr>
                <a:schemeClr val="dk1"/>
              </a:buClr>
              <a:buSzPts val="1800"/>
              <a:buNone/>
              <a:defRPr/>
            </a:lvl4pPr>
            <a:lvl5pPr marL="2286000" lvl="4" indent="-228600" algn="ctr">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118" name="Google Shape;3118;p273"/>
          <p:cNvGrpSpPr/>
          <p:nvPr/>
        </p:nvGrpSpPr>
        <p:grpSpPr>
          <a:xfrm>
            <a:off x="0" y="6766560"/>
            <a:ext cx="12192000" cy="91440"/>
            <a:chOff x="0" y="4480421"/>
            <a:chExt cx="12192000" cy="91440"/>
          </a:xfrm>
        </p:grpSpPr>
        <p:sp>
          <p:nvSpPr>
            <p:cNvPr id="3119" name="Google Shape;3119;p27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20" name="Google Shape;3120;p27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21" name="Google Shape;3121;p27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22" name="Google Shape;3122;p27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23" name="Google Shape;3123;p27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matrix 4">
  <p:cSld name="matrix 4">
    <p:spTree>
      <p:nvGrpSpPr>
        <p:cNvPr id="1" name="Shape 3124"/>
        <p:cNvGrpSpPr/>
        <p:nvPr/>
      </p:nvGrpSpPr>
      <p:grpSpPr>
        <a:xfrm>
          <a:off x="0" y="0"/>
          <a:ext cx="0" cy="0"/>
          <a:chOff x="0" y="0"/>
          <a:chExt cx="0" cy="0"/>
        </a:xfrm>
      </p:grpSpPr>
      <p:sp>
        <p:nvSpPr>
          <p:cNvPr id="3125" name="Google Shape;3125;p274"/>
          <p:cNvSpPr>
            <a:spLocks noGrp="1"/>
          </p:cNvSpPr>
          <p:nvPr>
            <p:ph type="body" idx="1"/>
          </p:nvPr>
        </p:nvSpPr>
        <p:spPr>
          <a:xfrm rot="-5400000">
            <a:off x="-127688" y="2741910"/>
            <a:ext cx="2002536" cy="781960"/>
          </a:xfrm>
          <a:prstGeom prst="snip1Rect">
            <a:avLst>
              <a:gd name="adj" fmla="val 16667"/>
            </a:avLst>
          </a:prstGeom>
          <a:solidFill>
            <a:schemeClr val="accent1"/>
          </a:solidFill>
          <a:ln w="9525" cap="flat" cmpd="sng">
            <a:solidFill>
              <a:schemeClr val="accent1"/>
            </a:solidFill>
            <a:prstDash val="solid"/>
            <a:round/>
            <a:headEnd type="none" w="sm" len="sm"/>
            <a:tailEnd type="none" w="sm" len="sm"/>
          </a:ln>
        </p:spPr>
        <p:txBody>
          <a:bodyPr spcFirstLastPara="1" wrap="square" lIns="0" tIns="45700" rIns="0"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26" name="Google Shape;3126;p27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27" name="Google Shape;3127;p27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28" name="Google Shape;3128;p274"/>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29" name="Google Shape;3129;p27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30" name="Google Shape;3130;p274"/>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131" name="Google Shape;3131;p274"/>
          <p:cNvSpPr/>
          <p:nvPr/>
        </p:nvSpPr>
        <p:spPr>
          <a:xfrm>
            <a:off x="1264560" y="2056884"/>
            <a:ext cx="5222421" cy="2077562"/>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32" name="Google Shape;3132;p274"/>
          <p:cNvSpPr/>
          <p:nvPr/>
        </p:nvSpPr>
        <p:spPr>
          <a:xfrm>
            <a:off x="1264560" y="4134447"/>
            <a:ext cx="5222421" cy="2077562"/>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33" name="Google Shape;3133;p274"/>
          <p:cNvSpPr/>
          <p:nvPr/>
        </p:nvSpPr>
        <p:spPr>
          <a:xfrm>
            <a:off x="6486980" y="2056884"/>
            <a:ext cx="5222421" cy="2077562"/>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34" name="Google Shape;3134;p274"/>
          <p:cNvSpPr/>
          <p:nvPr/>
        </p:nvSpPr>
        <p:spPr>
          <a:xfrm>
            <a:off x="6486980" y="4134447"/>
            <a:ext cx="5222421" cy="2077562"/>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35" name="Google Shape;3135;p274"/>
          <p:cNvSpPr>
            <a:spLocks noGrp="1"/>
          </p:cNvSpPr>
          <p:nvPr>
            <p:ph type="body" idx="2"/>
          </p:nvPr>
        </p:nvSpPr>
        <p:spPr>
          <a:xfrm rot="-5400000">
            <a:off x="-165203" y="4782246"/>
            <a:ext cx="2077565" cy="781960"/>
          </a:xfrm>
          <a:prstGeom prst="snip1Rect">
            <a:avLst>
              <a:gd name="adj" fmla="val 16667"/>
            </a:avLst>
          </a:prstGeom>
          <a:solidFill>
            <a:schemeClr val="accent2"/>
          </a:solidFill>
          <a:ln w="9525" cap="flat" cmpd="sng">
            <a:solidFill>
              <a:schemeClr val="accent2"/>
            </a:solidFill>
            <a:prstDash val="solid"/>
            <a:round/>
            <a:headEnd type="none" w="sm" len="sm"/>
            <a:tailEnd type="none" w="sm" len="sm"/>
          </a:ln>
        </p:spPr>
        <p:txBody>
          <a:bodyPr spcFirstLastPara="1" wrap="square" lIns="0" tIns="45700" rIns="0"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36" name="Google Shape;3136;p274"/>
          <p:cNvSpPr>
            <a:spLocks noGrp="1"/>
          </p:cNvSpPr>
          <p:nvPr>
            <p:ph type="body" idx="3"/>
          </p:nvPr>
        </p:nvSpPr>
        <p:spPr>
          <a:xfrm>
            <a:off x="1264562" y="1359189"/>
            <a:ext cx="5222420" cy="772434"/>
          </a:xfrm>
          <a:prstGeom prst="snip1Rect">
            <a:avLst>
              <a:gd name="adj" fmla="val 16667"/>
            </a:avLst>
          </a:prstGeom>
          <a:solidFill>
            <a:schemeClr val="accent4"/>
          </a:solidFill>
          <a:ln w="9525" cap="flat" cmpd="sng">
            <a:solidFill>
              <a:schemeClr val="accent4"/>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37" name="Google Shape;3137;p274"/>
          <p:cNvSpPr>
            <a:spLocks noGrp="1"/>
          </p:cNvSpPr>
          <p:nvPr>
            <p:ph type="body" idx="4"/>
          </p:nvPr>
        </p:nvSpPr>
        <p:spPr>
          <a:xfrm>
            <a:off x="6486982" y="1359189"/>
            <a:ext cx="5222420" cy="772434"/>
          </a:xfrm>
          <a:prstGeom prst="snip1Rect">
            <a:avLst>
              <a:gd name="adj" fmla="val 16667"/>
            </a:avLst>
          </a:prstGeom>
          <a:solidFill>
            <a:schemeClr val="accent3"/>
          </a:solidFill>
          <a:ln w="9525" cap="flat" cmpd="sng">
            <a:solidFill>
              <a:schemeClr val="accent3"/>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38" name="Google Shape;3138;p274"/>
          <p:cNvSpPr txBox="1">
            <a:spLocks noGrp="1"/>
          </p:cNvSpPr>
          <p:nvPr>
            <p:ph type="body" idx="5"/>
          </p:nvPr>
        </p:nvSpPr>
        <p:spPr>
          <a:xfrm>
            <a:off x="1264562" y="4153457"/>
            <a:ext cx="5222420" cy="2058552"/>
          </a:xfrm>
          <a:prstGeom prst="rect">
            <a:avLst/>
          </a:prstGeom>
          <a:noFill/>
          <a:ln>
            <a:noFill/>
          </a:ln>
        </p:spPr>
        <p:txBody>
          <a:bodyPr spcFirstLastPara="1" wrap="square" lIns="91425" tIns="182875" rIns="182875"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39" name="Google Shape;3139;p274"/>
          <p:cNvSpPr txBox="1">
            <a:spLocks noGrp="1"/>
          </p:cNvSpPr>
          <p:nvPr>
            <p:ph type="body" idx="6"/>
          </p:nvPr>
        </p:nvSpPr>
        <p:spPr>
          <a:xfrm>
            <a:off x="6486982" y="2150632"/>
            <a:ext cx="5222420" cy="1983812"/>
          </a:xfrm>
          <a:prstGeom prst="rect">
            <a:avLst/>
          </a:prstGeom>
          <a:noFill/>
          <a:ln>
            <a:noFill/>
          </a:ln>
        </p:spPr>
        <p:txBody>
          <a:bodyPr spcFirstLastPara="1" wrap="square" lIns="91425" tIns="182875" rIns="182875"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40" name="Google Shape;3140;p274"/>
          <p:cNvSpPr txBox="1">
            <a:spLocks noGrp="1"/>
          </p:cNvSpPr>
          <p:nvPr>
            <p:ph type="body" idx="7"/>
          </p:nvPr>
        </p:nvSpPr>
        <p:spPr>
          <a:xfrm>
            <a:off x="6486982" y="4153457"/>
            <a:ext cx="5222420" cy="2058552"/>
          </a:xfrm>
          <a:prstGeom prst="rect">
            <a:avLst/>
          </a:prstGeom>
          <a:noFill/>
          <a:ln>
            <a:noFill/>
          </a:ln>
        </p:spPr>
        <p:txBody>
          <a:bodyPr spcFirstLastPara="1" wrap="square" lIns="91425" tIns="182875" rIns="182875"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41" name="Google Shape;3141;p274"/>
          <p:cNvSpPr txBox="1">
            <a:spLocks noGrp="1"/>
          </p:cNvSpPr>
          <p:nvPr>
            <p:ph type="body" idx="8"/>
          </p:nvPr>
        </p:nvSpPr>
        <p:spPr>
          <a:xfrm>
            <a:off x="1264562" y="2150632"/>
            <a:ext cx="5222420" cy="1983812"/>
          </a:xfrm>
          <a:prstGeom prst="rect">
            <a:avLst/>
          </a:prstGeom>
          <a:noFill/>
          <a:ln>
            <a:noFill/>
          </a:ln>
        </p:spPr>
        <p:txBody>
          <a:bodyPr spcFirstLastPara="1" wrap="square" lIns="91425" tIns="182875" rIns="182875" bIns="45700" anchor="t" anchorCtr="0">
            <a:no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142" name="Google Shape;3142;p274"/>
          <p:cNvGrpSpPr/>
          <p:nvPr/>
        </p:nvGrpSpPr>
        <p:grpSpPr>
          <a:xfrm>
            <a:off x="0" y="6766560"/>
            <a:ext cx="12192000" cy="91440"/>
            <a:chOff x="0" y="4480421"/>
            <a:chExt cx="12192000" cy="91440"/>
          </a:xfrm>
        </p:grpSpPr>
        <p:sp>
          <p:nvSpPr>
            <p:cNvPr id="3143" name="Google Shape;3143;p27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44" name="Google Shape;3144;p27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45" name="Google Shape;3145;p27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46" name="Google Shape;3146;p27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47" name="Google Shape;3147;p27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swot strengths">
  <p:cSld name="swot strengths">
    <p:spTree>
      <p:nvGrpSpPr>
        <p:cNvPr id="1" name="Shape 3148"/>
        <p:cNvGrpSpPr/>
        <p:nvPr/>
      </p:nvGrpSpPr>
      <p:grpSpPr>
        <a:xfrm>
          <a:off x="0" y="0"/>
          <a:ext cx="0" cy="0"/>
          <a:chOff x="0" y="0"/>
          <a:chExt cx="0" cy="0"/>
        </a:xfrm>
      </p:grpSpPr>
      <p:sp>
        <p:nvSpPr>
          <p:cNvPr id="3149" name="Google Shape;3149;p27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50" name="Google Shape;3150;p27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51" name="Google Shape;3151;p27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52" name="Google Shape;3152;p27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53" name="Google Shape;3153;p27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154" name="Google Shape;3154;p275"/>
          <p:cNvSpPr txBox="1">
            <a:spLocks noGrp="1"/>
          </p:cNvSpPr>
          <p:nvPr>
            <p:ph type="body" idx="1"/>
          </p:nvPr>
        </p:nvSpPr>
        <p:spPr>
          <a:xfrm>
            <a:off x="482601" y="2438400"/>
            <a:ext cx="6837172" cy="3771900"/>
          </a:xfrm>
          <a:prstGeom prst="rect">
            <a:avLst/>
          </a:prstGeom>
          <a:solidFill>
            <a:srgbClr val="F2F2F2"/>
          </a:solid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55" name="Google Shape;3155;p275"/>
          <p:cNvSpPr txBox="1">
            <a:spLocks noGrp="1"/>
          </p:cNvSpPr>
          <p:nvPr>
            <p:ph type="body" idx="2"/>
          </p:nvPr>
        </p:nvSpPr>
        <p:spPr>
          <a:xfrm>
            <a:off x="482601" y="1709861"/>
            <a:ext cx="6837172" cy="49873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156" name="Google Shape;3156;p275"/>
          <p:cNvGrpSpPr/>
          <p:nvPr/>
        </p:nvGrpSpPr>
        <p:grpSpPr>
          <a:xfrm>
            <a:off x="0" y="6766560"/>
            <a:ext cx="12192000" cy="91440"/>
            <a:chOff x="0" y="4480421"/>
            <a:chExt cx="12192000" cy="91440"/>
          </a:xfrm>
        </p:grpSpPr>
        <p:sp>
          <p:nvSpPr>
            <p:cNvPr id="3157" name="Google Shape;3157;p27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58" name="Google Shape;3158;p27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59" name="Google Shape;3159;p27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60" name="Google Shape;3160;p27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61" name="Google Shape;3161;p27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3162" name="Google Shape;3162;p275"/>
          <p:cNvSpPr/>
          <p:nvPr/>
        </p:nvSpPr>
        <p:spPr>
          <a:xfrm rot="5400000">
            <a:off x="7839142" y="2369051"/>
            <a:ext cx="2266926" cy="3022568"/>
          </a:xfrm>
          <a:prstGeom prst="teardrop">
            <a:avLst>
              <a:gd name="adj" fmla="val 10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63" name="Google Shape;3163;p275"/>
          <p:cNvSpPr>
            <a:spLocks noGrp="1"/>
          </p:cNvSpPr>
          <p:nvPr>
            <p:ph type="body" idx="3"/>
          </p:nvPr>
        </p:nvSpPr>
        <p:spPr>
          <a:xfrm>
            <a:off x="7672587" y="2922203"/>
            <a:ext cx="2560320" cy="1920240"/>
          </a:xfrm>
          <a:prstGeom prst="ellipse">
            <a:avLst/>
          </a:prstGeom>
          <a:solidFill>
            <a:srgbClr val="F2F2F2"/>
          </a:solidFill>
          <a:ln w="28575" cap="flat" cmpd="sng">
            <a:solidFill>
              <a:srgbClr val="006F99"/>
            </a:solidFill>
            <a:prstDash val="solid"/>
            <a:round/>
            <a:headEnd type="none" w="sm" len="sm"/>
            <a:tailEnd type="none" w="sm" len="sm"/>
          </a:ln>
        </p:spPr>
        <p:txBody>
          <a:bodyPr spcFirstLastPara="1" wrap="square" lIns="0" tIns="45700" rIns="0" bIns="45700" anchor="t" anchorCtr="0">
            <a:noAutofit/>
          </a:bodyPr>
          <a:lstStyle>
            <a:lvl1pPr marL="457200" lvl="0" indent="-228600" algn="ctr">
              <a:lnSpc>
                <a:spcPct val="90000"/>
              </a:lnSpc>
              <a:spcBef>
                <a:spcPts val="1000"/>
              </a:spcBef>
              <a:spcAft>
                <a:spcPts val="0"/>
              </a:spcAft>
              <a:buClr>
                <a:schemeClr val="dk1"/>
              </a:buClr>
              <a:buSzPts val="1600"/>
              <a:buFont typeface="Arial" panose="020B0604020202020204"/>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64" name="Google Shape;3164;p275"/>
          <p:cNvSpPr txBox="1"/>
          <p:nvPr/>
        </p:nvSpPr>
        <p:spPr>
          <a:xfrm>
            <a:off x="10071292" y="4431557"/>
            <a:ext cx="402674" cy="646331"/>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panose="020B0604020202020204"/>
              <a:buNone/>
            </a:pPr>
            <a:r>
              <a:rPr lang="en-US" sz="3600" b="1" i="0" u="none" strike="noStrike" cap="none">
                <a:solidFill>
                  <a:srgbClr val="C2EDFF"/>
                </a:solidFill>
                <a:latin typeface="Calibri" panose="020F0502020204030204"/>
                <a:ea typeface="Calibri" panose="020F0502020204030204"/>
                <a:cs typeface="Calibri" panose="020F0502020204030204"/>
                <a:sym typeface="Calibri" panose="020F0502020204030204"/>
              </a:rPr>
              <a: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165" name="Google Shape;3165;p275"/>
          <p:cNvSpPr/>
          <p:nvPr/>
        </p:nvSpPr>
        <p:spPr>
          <a:xfrm>
            <a:off x="8972177" y="5076110"/>
            <a:ext cx="1511712" cy="1133784"/>
          </a:xfrm>
          <a:prstGeom prst="teardrop">
            <a:avLst>
              <a:gd name="adj" fmla="val 10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panose="020B0604020202020204"/>
              <a:buNone/>
            </a:pPr>
            <a:endParaRPr sz="10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66" name="Google Shape;3166;p275"/>
          <p:cNvSpPr/>
          <p:nvPr/>
        </p:nvSpPr>
        <p:spPr>
          <a:xfrm rot="-5400000">
            <a:off x="10778516" y="4889261"/>
            <a:ext cx="1133784" cy="1511712"/>
          </a:xfrm>
          <a:prstGeom prst="teardrop">
            <a:avLst>
              <a:gd name="adj" fmla="val 10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panose="020B0604020202020204"/>
              <a:buNone/>
            </a:pPr>
            <a:endParaRPr sz="10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67" name="Google Shape;3167;p275"/>
          <p:cNvSpPr/>
          <p:nvPr/>
        </p:nvSpPr>
        <p:spPr>
          <a:xfrm rot="10800000">
            <a:off x="10597944" y="3880335"/>
            <a:ext cx="1511712" cy="1133784"/>
          </a:xfrm>
          <a:prstGeom prst="teardrop">
            <a:avLst>
              <a:gd name="adj" fmla="val 10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panose="020B0604020202020204"/>
              <a:buNone/>
            </a:pPr>
            <a:endParaRPr sz="10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68" name="Google Shape;3168;p275"/>
          <p:cNvSpPr txBox="1"/>
          <p:nvPr/>
        </p:nvSpPr>
        <p:spPr>
          <a:xfrm>
            <a:off x="10579096" y="4699546"/>
            <a:ext cx="394660" cy="36933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AB1"/>
                </a:solidFill>
                <a:latin typeface="Calibri" panose="020F0502020204030204"/>
                <a:ea typeface="Calibri" panose="020F0502020204030204"/>
                <a:cs typeface="Calibri" panose="020F0502020204030204"/>
                <a:sym typeface="Calibri" panose="020F0502020204030204"/>
              </a:rPr>
              <a:t>W</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169" name="Google Shape;3169;p275"/>
          <p:cNvSpPr txBox="1"/>
          <p:nvPr/>
        </p:nvSpPr>
        <p:spPr>
          <a:xfrm>
            <a:off x="10154388" y="5029005"/>
            <a:ext cx="340158" cy="36933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EEF93"/>
                </a:solidFill>
                <a:latin typeface="Calibri" panose="020F0502020204030204"/>
                <a:ea typeface="Calibri" panose="020F0502020204030204"/>
                <a:cs typeface="Calibri" panose="020F0502020204030204"/>
                <a:sym typeface="Calibri" panose="020F0502020204030204"/>
              </a:rPr>
              <a:t>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170" name="Google Shape;3170;p275"/>
          <p:cNvSpPr txBox="1"/>
          <p:nvPr/>
        </p:nvSpPr>
        <p:spPr>
          <a:xfrm>
            <a:off x="10606982" y="5029005"/>
            <a:ext cx="298480" cy="36933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1C3"/>
                </a:solidFill>
                <a:latin typeface="Calibri" panose="020F0502020204030204"/>
                <a:ea typeface="Calibri" panose="020F0502020204030204"/>
                <a:cs typeface="Calibri" panose="020F0502020204030204"/>
                <a:sym typeface="Calibri" panose="020F0502020204030204"/>
              </a:rPr>
              <a:t>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43"/>
        <p:cNvGrpSpPr/>
        <p:nvPr/>
      </p:nvGrpSpPr>
      <p:grpSpPr>
        <a:xfrm>
          <a:off x="0" y="0"/>
          <a:ext cx="0" cy="0"/>
          <a:chOff x="0" y="0"/>
          <a:chExt cx="0" cy="0"/>
        </a:xfrm>
      </p:grpSpPr>
      <p:sp>
        <p:nvSpPr>
          <p:cNvPr id="144" name="Google Shape;144;p142"/>
          <p:cNvSpPr txBox="1">
            <a:spLocks noGrp="1"/>
          </p:cNvSpPr>
          <p:nvPr>
            <p:ph type="body" idx="1"/>
          </p:nvPr>
        </p:nvSpPr>
        <p:spPr>
          <a:xfrm>
            <a:off x="838200" y="1643174"/>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5" name="Google Shape;145;p1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146" name="Google Shape;146;p142"/>
          <p:cNvGrpSpPr/>
          <p:nvPr/>
        </p:nvGrpSpPr>
        <p:grpSpPr>
          <a:xfrm>
            <a:off x="0" y="6766560"/>
            <a:ext cx="12192000" cy="91440"/>
            <a:chOff x="0" y="4480421"/>
            <a:chExt cx="12192000" cy="91440"/>
          </a:xfrm>
        </p:grpSpPr>
        <p:sp>
          <p:nvSpPr>
            <p:cNvPr id="147" name="Google Shape;147;p14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8" name="Google Shape;148;p14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9" name="Google Shape;149;p14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0" name="Google Shape;150;p14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1" name="Google Shape;151;p14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52" name="Google Shape;152;p14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3" name="Google Shape;153;p14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swot weaknesses">
  <p:cSld name="swot weaknesses">
    <p:spTree>
      <p:nvGrpSpPr>
        <p:cNvPr id="1" name="Shape 3171"/>
        <p:cNvGrpSpPr/>
        <p:nvPr/>
      </p:nvGrpSpPr>
      <p:grpSpPr>
        <a:xfrm>
          <a:off x="0" y="0"/>
          <a:ext cx="0" cy="0"/>
          <a:chOff x="0" y="0"/>
          <a:chExt cx="0" cy="0"/>
        </a:xfrm>
      </p:grpSpPr>
      <p:sp>
        <p:nvSpPr>
          <p:cNvPr id="3172" name="Google Shape;3172;p27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73" name="Google Shape;3173;p27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74" name="Google Shape;3174;p276"/>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75" name="Google Shape;3175;p27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76" name="Google Shape;3176;p27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177" name="Google Shape;3177;p276"/>
          <p:cNvSpPr txBox="1">
            <a:spLocks noGrp="1"/>
          </p:cNvSpPr>
          <p:nvPr>
            <p:ph type="body" idx="1"/>
          </p:nvPr>
        </p:nvSpPr>
        <p:spPr>
          <a:xfrm>
            <a:off x="4869689" y="2438400"/>
            <a:ext cx="6839712" cy="3771900"/>
          </a:xfrm>
          <a:prstGeom prst="rect">
            <a:avLst/>
          </a:prstGeom>
          <a:solidFill>
            <a:srgbClr val="F2F2F2"/>
          </a:solid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78" name="Google Shape;3178;p276"/>
          <p:cNvSpPr txBox="1">
            <a:spLocks noGrp="1"/>
          </p:cNvSpPr>
          <p:nvPr>
            <p:ph type="body" idx="2"/>
          </p:nvPr>
        </p:nvSpPr>
        <p:spPr>
          <a:xfrm>
            <a:off x="4869689" y="1673283"/>
            <a:ext cx="6839712" cy="498733"/>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179" name="Google Shape;3179;p276"/>
          <p:cNvGrpSpPr/>
          <p:nvPr/>
        </p:nvGrpSpPr>
        <p:grpSpPr>
          <a:xfrm>
            <a:off x="0" y="6766560"/>
            <a:ext cx="12192000" cy="91440"/>
            <a:chOff x="0" y="4480421"/>
            <a:chExt cx="12192000" cy="91440"/>
          </a:xfrm>
        </p:grpSpPr>
        <p:sp>
          <p:nvSpPr>
            <p:cNvPr id="3180" name="Google Shape;3180;p27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81" name="Google Shape;3181;p27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82" name="Google Shape;3182;p27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83" name="Google Shape;3183;p27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84" name="Google Shape;3184;p27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3185" name="Google Shape;3185;p276"/>
          <p:cNvSpPr/>
          <p:nvPr/>
        </p:nvSpPr>
        <p:spPr>
          <a:xfrm rot="5400000">
            <a:off x="266676" y="3682106"/>
            <a:ext cx="1132779" cy="1509720"/>
          </a:xfrm>
          <a:prstGeom prst="teardrop">
            <a:avLst>
              <a:gd name="adj" fmla="val 10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86" name="Google Shape;3186;p276"/>
          <p:cNvSpPr/>
          <p:nvPr/>
        </p:nvSpPr>
        <p:spPr>
          <a:xfrm>
            <a:off x="69823" y="5067406"/>
            <a:ext cx="1509720" cy="1132779"/>
          </a:xfrm>
          <a:prstGeom prst="teardrop">
            <a:avLst>
              <a:gd name="adj" fmla="val 10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87" name="Google Shape;3187;p276"/>
          <p:cNvSpPr/>
          <p:nvPr/>
        </p:nvSpPr>
        <p:spPr>
          <a:xfrm rot="-5400000">
            <a:off x="1873537" y="4881048"/>
            <a:ext cx="1132779" cy="1509720"/>
          </a:xfrm>
          <a:prstGeom prst="teardrop">
            <a:avLst>
              <a:gd name="adj" fmla="val 10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88" name="Google Shape;3188;p276"/>
          <p:cNvSpPr txBox="1"/>
          <p:nvPr/>
        </p:nvSpPr>
        <p:spPr>
          <a:xfrm>
            <a:off x="1229221" y="5009947"/>
            <a:ext cx="340158" cy="36933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EEF93"/>
                </a:solidFill>
                <a:latin typeface="Calibri" panose="020F0502020204030204"/>
                <a:ea typeface="Calibri" panose="020F0502020204030204"/>
                <a:cs typeface="Calibri" panose="020F0502020204030204"/>
                <a:sym typeface="Calibri" panose="020F0502020204030204"/>
              </a:rPr>
              <a:t>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189" name="Google Shape;3189;p276"/>
          <p:cNvSpPr txBox="1"/>
          <p:nvPr/>
        </p:nvSpPr>
        <p:spPr>
          <a:xfrm>
            <a:off x="1692238" y="5009947"/>
            <a:ext cx="298480" cy="36933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1C3"/>
                </a:solidFill>
                <a:latin typeface="Calibri" panose="020F0502020204030204"/>
                <a:ea typeface="Calibri" panose="020F0502020204030204"/>
                <a:cs typeface="Calibri" panose="020F0502020204030204"/>
                <a:sym typeface="Calibri" panose="020F0502020204030204"/>
              </a:rPr>
              <a:t>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190" name="Google Shape;3190;p276"/>
          <p:cNvSpPr txBox="1"/>
          <p:nvPr/>
        </p:nvSpPr>
        <p:spPr>
          <a:xfrm>
            <a:off x="1252465" y="4688929"/>
            <a:ext cx="293670" cy="36933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2EDFF"/>
                </a:solidFill>
                <a:latin typeface="Calibri" panose="020F0502020204030204"/>
                <a:ea typeface="Calibri" panose="020F0502020204030204"/>
                <a:cs typeface="Calibri" panose="020F0502020204030204"/>
                <a:sym typeface="Calibri" panose="020F0502020204030204"/>
              </a:rPr>
              <a: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191" name="Google Shape;3191;p276"/>
          <p:cNvSpPr/>
          <p:nvPr/>
        </p:nvSpPr>
        <p:spPr>
          <a:xfrm rot="10800000">
            <a:off x="1683503" y="2736279"/>
            <a:ext cx="3022568" cy="2266926"/>
          </a:xfrm>
          <a:prstGeom prst="teardrop">
            <a:avLst>
              <a:gd name="adj" fmla="val 10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92" name="Google Shape;3192;p276"/>
          <p:cNvSpPr>
            <a:spLocks noGrp="1"/>
          </p:cNvSpPr>
          <p:nvPr>
            <p:ph type="body" idx="3"/>
          </p:nvPr>
        </p:nvSpPr>
        <p:spPr>
          <a:xfrm>
            <a:off x="1900497" y="2907381"/>
            <a:ext cx="2560320" cy="1920240"/>
          </a:xfrm>
          <a:prstGeom prst="ellipse">
            <a:avLst/>
          </a:prstGeom>
          <a:solidFill>
            <a:srgbClr val="F2F2F2"/>
          </a:solidFill>
          <a:ln w="28575" cap="flat" cmpd="sng">
            <a:solidFill>
              <a:srgbClr val="D4530F"/>
            </a:solidFill>
            <a:prstDash val="solid"/>
            <a:round/>
            <a:headEnd type="none" w="sm" len="sm"/>
            <a:tailEnd type="none" w="sm" len="sm"/>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193" name="Google Shape;3193;p276"/>
          <p:cNvSpPr txBox="1"/>
          <p:nvPr/>
        </p:nvSpPr>
        <p:spPr>
          <a:xfrm>
            <a:off x="1720893" y="4477279"/>
            <a:ext cx="603049" cy="646331"/>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panose="020B0604020202020204"/>
              <a:buNone/>
            </a:pPr>
            <a:r>
              <a:rPr lang="en-US" sz="3600" b="1" i="0" u="none" strike="noStrike" cap="none">
                <a:solidFill>
                  <a:srgbClr val="F9CAB1"/>
                </a:solidFill>
                <a:latin typeface="Calibri" panose="020F0502020204030204"/>
                <a:ea typeface="Calibri" panose="020F0502020204030204"/>
                <a:cs typeface="Calibri" panose="020F0502020204030204"/>
                <a:sym typeface="Calibri" panose="020F0502020204030204"/>
              </a:rPr>
              <a:t>W</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swot opportunities">
  <p:cSld name="swot opportunities">
    <p:spTree>
      <p:nvGrpSpPr>
        <p:cNvPr id="1" name="Shape 3194"/>
        <p:cNvGrpSpPr/>
        <p:nvPr/>
      </p:nvGrpSpPr>
      <p:grpSpPr>
        <a:xfrm>
          <a:off x="0" y="0"/>
          <a:ext cx="0" cy="0"/>
          <a:chOff x="0" y="0"/>
          <a:chExt cx="0" cy="0"/>
        </a:xfrm>
      </p:grpSpPr>
      <p:sp>
        <p:nvSpPr>
          <p:cNvPr id="3195" name="Google Shape;3195;p27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96" name="Google Shape;3196;p277"/>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97" name="Google Shape;3197;p277"/>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98" name="Google Shape;3198;p277"/>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99" name="Google Shape;3199;p277"/>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200" name="Google Shape;3200;p277"/>
          <p:cNvSpPr txBox="1">
            <a:spLocks noGrp="1"/>
          </p:cNvSpPr>
          <p:nvPr>
            <p:ph type="body" idx="1"/>
          </p:nvPr>
        </p:nvSpPr>
        <p:spPr>
          <a:xfrm>
            <a:off x="482600" y="2438400"/>
            <a:ext cx="6839712" cy="3771900"/>
          </a:xfrm>
          <a:prstGeom prst="rect">
            <a:avLst/>
          </a:prstGeom>
          <a:solidFill>
            <a:srgbClr val="F2F2F2"/>
          </a:solid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01" name="Google Shape;3201;p277"/>
          <p:cNvSpPr txBox="1">
            <a:spLocks noGrp="1"/>
          </p:cNvSpPr>
          <p:nvPr>
            <p:ph type="body" idx="2"/>
          </p:nvPr>
        </p:nvSpPr>
        <p:spPr>
          <a:xfrm>
            <a:off x="482600" y="1709861"/>
            <a:ext cx="6839712" cy="498733"/>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202" name="Google Shape;3202;p277"/>
          <p:cNvGrpSpPr/>
          <p:nvPr/>
        </p:nvGrpSpPr>
        <p:grpSpPr>
          <a:xfrm>
            <a:off x="0" y="6766560"/>
            <a:ext cx="12192000" cy="91440"/>
            <a:chOff x="0" y="4480421"/>
            <a:chExt cx="12192000" cy="91440"/>
          </a:xfrm>
        </p:grpSpPr>
        <p:sp>
          <p:nvSpPr>
            <p:cNvPr id="3203" name="Google Shape;3203;p27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04" name="Google Shape;3204;p27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05" name="Google Shape;3205;p27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06" name="Google Shape;3206;p27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07" name="Google Shape;3207;p27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3208" name="Google Shape;3208;p277"/>
          <p:cNvSpPr/>
          <p:nvPr/>
        </p:nvSpPr>
        <p:spPr>
          <a:xfrm rot="5400000">
            <a:off x="9180551" y="2567229"/>
            <a:ext cx="1132779" cy="1509720"/>
          </a:xfrm>
          <a:prstGeom prst="teardrop">
            <a:avLst>
              <a:gd name="adj" fmla="val 10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09" name="Google Shape;3209;p277"/>
          <p:cNvSpPr/>
          <p:nvPr/>
        </p:nvSpPr>
        <p:spPr>
          <a:xfrm rot="-5400000">
            <a:off x="10787412" y="3766171"/>
            <a:ext cx="1132779" cy="1509720"/>
          </a:xfrm>
          <a:prstGeom prst="teardrop">
            <a:avLst>
              <a:gd name="adj" fmla="val 10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10" name="Google Shape;3210;p277"/>
          <p:cNvSpPr/>
          <p:nvPr/>
        </p:nvSpPr>
        <p:spPr>
          <a:xfrm rot="10800000">
            <a:off x="10607321" y="2757814"/>
            <a:ext cx="1509720" cy="1132779"/>
          </a:xfrm>
          <a:prstGeom prst="teardrop">
            <a:avLst>
              <a:gd name="adj" fmla="val 10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11" name="Google Shape;3211;p277"/>
          <p:cNvSpPr txBox="1"/>
          <p:nvPr/>
        </p:nvSpPr>
        <p:spPr>
          <a:xfrm>
            <a:off x="10578227" y="3574052"/>
            <a:ext cx="394660" cy="36933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AB1"/>
                </a:solidFill>
                <a:latin typeface="Calibri" panose="020F0502020204030204"/>
                <a:ea typeface="Calibri" panose="020F0502020204030204"/>
                <a:cs typeface="Calibri" panose="020F0502020204030204"/>
                <a:sym typeface="Calibri" panose="020F0502020204030204"/>
              </a:rPr>
              <a:t>W</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212" name="Google Shape;3212;p277"/>
          <p:cNvSpPr txBox="1"/>
          <p:nvPr/>
        </p:nvSpPr>
        <p:spPr>
          <a:xfrm>
            <a:off x="10606113" y="3895070"/>
            <a:ext cx="298480" cy="36933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1C3"/>
                </a:solidFill>
                <a:latin typeface="Calibri" panose="020F0502020204030204"/>
                <a:ea typeface="Calibri" panose="020F0502020204030204"/>
                <a:cs typeface="Calibri" panose="020F0502020204030204"/>
                <a:sym typeface="Calibri" panose="020F0502020204030204"/>
              </a:rPr>
              <a:t>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213" name="Google Shape;3213;p277"/>
          <p:cNvSpPr txBox="1"/>
          <p:nvPr/>
        </p:nvSpPr>
        <p:spPr>
          <a:xfrm>
            <a:off x="10124925" y="3574052"/>
            <a:ext cx="293670" cy="36933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2EDFF"/>
                </a:solidFill>
                <a:latin typeface="Calibri" panose="020F0502020204030204"/>
                <a:ea typeface="Calibri" panose="020F0502020204030204"/>
                <a:cs typeface="Calibri" panose="020F0502020204030204"/>
                <a:sym typeface="Calibri" panose="020F0502020204030204"/>
              </a:rPr>
              <a: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214" name="Google Shape;3214;p277"/>
          <p:cNvSpPr/>
          <p:nvPr/>
        </p:nvSpPr>
        <p:spPr>
          <a:xfrm>
            <a:off x="7479232" y="3952528"/>
            <a:ext cx="3022568" cy="2266926"/>
          </a:xfrm>
          <a:prstGeom prst="teardrop">
            <a:avLst>
              <a:gd name="adj" fmla="val 10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15" name="Google Shape;3215;p277"/>
          <p:cNvSpPr>
            <a:spLocks noGrp="1"/>
          </p:cNvSpPr>
          <p:nvPr>
            <p:ph type="body" idx="3"/>
          </p:nvPr>
        </p:nvSpPr>
        <p:spPr>
          <a:xfrm>
            <a:off x="7699323" y="4127859"/>
            <a:ext cx="2560320" cy="1920240"/>
          </a:xfrm>
          <a:prstGeom prst="ellipse">
            <a:avLst/>
          </a:prstGeom>
          <a:solidFill>
            <a:srgbClr val="F2F2F2"/>
          </a:solidFill>
          <a:ln w="28575" cap="flat" cmpd="sng">
            <a:solidFill>
              <a:srgbClr val="5C8514"/>
            </a:solidFill>
            <a:prstDash val="solid"/>
            <a:round/>
            <a:headEnd type="none" w="sm" len="sm"/>
            <a:tailEnd type="none" w="sm" len="sm"/>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16" name="Google Shape;3216;p277"/>
          <p:cNvSpPr txBox="1"/>
          <p:nvPr/>
        </p:nvSpPr>
        <p:spPr>
          <a:xfrm>
            <a:off x="9900849" y="3838868"/>
            <a:ext cx="497251" cy="646331"/>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panose="020B0604020202020204"/>
              <a:buNone/>
            </a:pPr>
            <a:r>
              <a:rPr lang="en-US" sz="3600" b="1" i="0" u="none" strike="noStrike" cap="none">
                <a:solidFill>
                  <a:srgbClr val="CEEF93"/>
                </a:solidFill>
                <a:latin typeface="Calibri" panose="020F0502020204030204"/>
                <a:ea typeface="Calibri" panose="020F0502020204030204"/>
                <a:cs typeface="Calibri" panose="020F0502020204030204"/>
                <a:sym typeface="Calibri" panose="020F0502020204030204"/>
              </a:rPr>
              <a:t>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swot threats">
  <p:cSld name="swot threats">
    <p:spTree>
      <p:nvGrpSpPr>
        <p:cNvPr id="1" name="Shape 3217"/>
        <p:cNvGrpSpPr/>
        <p:nvPr/>
      </p:nvGrpSpPr>
      <p:grpSpPr>
        <a:xfrm>
          <a:off x="0" y="0"/>
          <a:ext cx="0" cy="0"/>
          <a:chOff x="0" y="0"/>
          <a:chExt cx="0" cy="0"/>
        </a:xfrm>
      </p:grpSpPr>
      <p:sp>
        <p:nvSpPr>
          <p:cNvPr id="3218" name="Google Shape;3218;p27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19" name="Google Shape;3219;p27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20" name="Google Shape;3220;p278"/>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21" name="Google Shape;3221;p278"/>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22" name="Google Shape;3222;p278"/>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223" name="Google Shape;3223;p278"/>
          <p:cNvSpPr txBox="1">
            <a:spLocks noGrp="1"/>
          </p:cNvSpPr>
          <p:nvPr>
            <p:ph type="body" idx="1"/>
          </p:nvPr>
        </p:nvSpPr>
        <p:spPr>
          <a:xfrm>
            <a:off x="4869689" y="2438400"/>
            <a:ext cx="6839712" cy="3771900"/>
          </a:xfrm>
          <a:prstGeom prst="rect">
            <a:avLst/>
          </a:prstGeom>
          <a:solidFill>
            <a:srgbClr val="F2F2F2"/>
          </a:solid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24" name="Google Shape;3224;p278"/>
          <p:cNvSpPr txBox="1">
            <a:spLocks noGrp="1"/>
          </p:cNvSpPr>
          <p:nvPr>
            <p:ph type="body" idx="2"/>
          </p:nvPr>
        </p:nvSpPr>
        <p:spPr>
          <a:xfrm>
            <a:off x="4869689" y="1709861"/>
            <a:ext cx="6839712" cy="498733"/>
          </a:xfrm>
          <a:prstGeom prst="rect">
            <a:avLst/>
          </a:prstGeom>
          <a:solidFill>
            <a:schemeClr val="accent6"/>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225" name="Google Shape;3225;p278"/>
          <p:cNvGrpSpPr/>
          <p:nvPr/>
        </p:nvGrpSpPr>
        <p:grpSpPr>
          <a:xfrm>
            <a:off x="0" y="6766560"/>
            <a:ext cx="12192000" cy="91440"/>
            <a:chOff x="0" y="4480421"/>
            <a:chExt cx="12192000" cy="91440"/>
          </a:xfrm>
        </p:grpSpPr>
        <p:sp>
          <p:nvSpPr>
            <p:cNvPr id="3226" name="Google Shape;3226;p27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27" name="Google Shape;3227;p27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28" name="Google Shape;3228;p27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29" name="Google Shape;3229;p27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30" name="Google Shape;3230;p27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3231" name="Google Shape;3231;p278"/>
          <p:cNvSpPr/>
          <p:nvPr/>
        </p:nvSpPr>
        <p:spPr>
          <a:xfrm rot="5400000">
            <a:off x="271811" y="2566372"/>
            <a:ext cx="1132779" cy="1509720"/>
          </a:xfrm>
          <a:prstGeom prst="teardrop">
            <a:avLst>
              <a:gd name="adj" fmla="val 10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32" name="Google Shape;3232;p278"/>
          <p:cNvSpPr/>
          <p:nvPr/>
        </p:nvSpPr>
        <p:spPr>
          <a:xfrm>
            <a:off x="83340" y="3951672"/>
            <a:ext cx="1509720" cy="1132779"/>
          </a:xfrm>
          <a:prstGeom prst="teardrop">
            <a:avLst>
              <a:gd name="adj" fmla="val 10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33" name="Google Shape;3233;p278"/>
          <p:cNvSpPr/>
          <p:nvPr/>
        </p:nvSpPr>
        <p:spPr>
          <a:xfrm rot="10800000">
            <a:off x="1706963" y="2756957"/>
            <a:ext cx="1509720" cy="1132779"/>
          </a:xfrm>
          <a:prstGeom prst="teardrop">
            <a:avLst>
              <a:gd name="adj" fmla="val 10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34" name="Google Shape;3234;p278"/>
          <p:cNvSpPr txBox="1"/>
          <p:nvPr/>
        </p:nvSpPr>
        <p:spPr>
          <a:xfrm>
            <a:off x="1677868" y="3573195"/>
            <a:ext cx="394660" cy="36933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AB1"/>
                </a:solidFill>
                <a:latin typeface="Calibri" panose="020F0502020204030204"/>
                <a:ea typeface="Calibri" panose="020F0502020204030204"/>
                <a:cs typeface="Calibri" panose="020F0502020204030204"/>
                <a:sym typeface="Calibri" panose="020F0502020204030204"/>
              </a:rPr>
              <a:t>W</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235" name="Google Shape;3235;p278"/>
          <p:cNvSpPr txBox="1"/>
          <p:nvPr/>
        </p:nvSpPr>
        <p:spPr>
          <a:xfrm>
            <a:off x="1242737" y="3894213"/>
            <a:ext cx="340158" cy="36933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EEF93"/>
                </a:solidFill>
                <a:latin typeface="Calibri" panose="020F0502020204030204"/>
                <a:ea typeface="Calibri" panose="020F0502020204030204"/>
                <a:cs typeface="Calibri" panose="020F0502020204030204"/>
                <a:sym typeface="Calibri" panose="020F0502020204030204"/>
              </a:rPr>
              <a:t>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236" name="Google Shape;3236;p278"/>
          <p:cNvSpPr txBox="1"/>
          <p:nvPr/>
        </p:nvSpPr>
        <p:spPr>
          <a:xfrm>
            <a:off x="1265981" y="3573195"/>
            <a:ext cx="293670" cy="36933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2EDFF"/>
                </a:solidFill>
                <a:latin typeface="Calibri" panose="020F0502020204030204"/>
                <a:ea typeface="Calibri" panose="020F0502020204030204"/>
                <a:cs typeface="Calibri" panose="020F0502020204030204"/>
                <a:sym typeface="Calibri" panose="020F0502020204030204"/>
              </a:rPr>
              <a: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237" name="Google Shape;3237;p278"/>
          <p:cNvSpPr/>
          <p:nvPr/>
        </p:nvSpPr>
        <p:spPr>
          <a:xfrm rot="-5400000">
            <a:off x="2074840" y="3573850"/>
            <a:ext cx="2266926" cy="3022568"/>
          </a:xfrm>
          <a:prstGeom prst="teardrop">
            <a:avLst>
              <a:gd name="adj" fmla="val 10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38" name="Google Shape;3238;p278"/>
          <p:cNvSpPr>
            <a:spLocks noGrp="1"/>
          </p:cNvSpPr>
          <p:nvPr>
            <p:ph type="body" idx="3"/>
          </p:nvPr>
        </p:nvSpPr>
        <p:spPr>
          <a:xfrm>
            <a:off x="1930793" y="4122773"/>
            <a:ext cx="2560320" cy="1920240"/>
          </a:xfrm>
          <a:prstGeom prst="ellipse">
            <a:avLst/>
          </a:prstGeom>
          <a:solidFill>
            <a:srgbClr val="F2F2F2"/>
          </a:solidFill>
          <a:ln w="28575" cap="flat" cmpd="sng">
            <a:solidFill>
              <a:srgbClr val="750D11"/>
            </a:solidFill>
            <a:prstDash val="solid"/>
            <a:round/>
            <a:headEnd type="none" w="sm" len="sm"/>
            <a:tailEnd type="none" w="sm" len="sm"/>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39" name="Google Shape;3239;p278"/>
          <p:cNvSpPr txBox="1"/>
          <p:nvPr/>
        </p:nvSpPr>
        <p:spPr>
          <a:xfrm>
            <a:off x="1755853" y="3840553"/>
            <a:ext cx="413896" cy="646331"/>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panose="020B0604020202020204"/>
              <a:buNone/>
            </a:pPr>
            <a:r>
              <a:rPr lang="en-US" sz="3600" b="1" i="0" u="none" strike="noStrike" cap="none">
                <a:solidFill>
                  <a:srgbClr val="F9C1C3"/>
                </a:solidFill>
                <a:latin typeface="Calibri" panose="020F0502020204030204"/>
                <a:ea typeface="Calibri" panose="020F0502020204030204"/>
                <a:cs typeface="Calibri" panose="020F0502020204030204"/>
                <a:sym typeface="Calibri" panose="020F0502020204030204"/>
              </a:rPr>
              <a:t>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4 titles and lists">
  <p:cSld name="4 titles and lists">
    <p:spTree>
      <p:nvGrpSpPr>
        <p:cNvPr id="1" name="Shape 3240"/>
        <p:cNvGrpSpPr/>
        <p:nvPr/>
      </p:nvGrpSpPr>
      <p:grpSpPr>
        <a:xfrm>
          <a:off x="0" y="0"/>
          <a:ext cx="0" cy="0"/>
          <a:chOff x="0" y="0"/>
          <a:chExt cx="0" cy="0"/>
        </a:xfrm>
      </p:grpSpPr>
      <p:sp>
        <p:nvSpPr>
          <p:cNvPr id="3241" name="Google Shape;3241;p27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42" name="Google Shape;3242;p27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43" name="Google Shape;3243;p279"/>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44" name="Google Shape;3244;p279"/>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45" name="Google Shape;3245;p279"/>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246" name="Google Shape;3246;p279"/>
          <p:cNvSpPr txBox="1">
            <a:spLocks noGrp="1"/>
          </p:cNvSpPr>
          <p:nvPr>
            <p:ph type="body" idx="1"/>
          </p:nvPr>
        </p:nvSpPr>
        <p:spPr>
          <a:xfrm>
            <a:off x="301517" y="1533015"/>
            <a:ext cx="2682240" cy="2165188"/>
          </a:xfrm>
          <a:prstGeom prst="rect">
            <a:avLst/>
          </a:prstGeom>
          <a:noFill/>
          <a:ln>
            <a:noFill/>
          </a:ln>
        </p:spPr>
        <p:txBody>
          <a:bodyPr spcFirstLastPara="1" wrap="square" lIns="91425" tIns="640075" rIns="91425" bIns="45700" anchor="t" anchorCtr="0">
            <a:noAutofit/>
          </a:bodyPr>
          <a:lstStyle>
            <a:lvl1pPr marL="457200" lvl="0" indent="-295275" algn="l">
              <a:lnSpc>
                <a:spcPct val="90000"/>
              </a:lnSpc>
              <a:spcBef>
                <a:spcPts val="1000"/>
              </a:spcBef>
              <a:spcAft>
                <a:spcPts val="0"/>
              </a:spcAft>
              <a:buClr>
                <a:schemeClr val="accent1"/>
              </a:buClr>
              <a:buSzPts val="1050"/>
              <a:buChar char="•"/>
              <a:defRPr sz="105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47" name="Google Shape;3247;p279"/>
          <p:cNvSpPr txBox="1">
            <a:spLocks noGrp="1"/>
          </p:cNvSpPr>
          <p:nvPr>
            <p:ph type="body" idx="2"/>
          </p:nvPr>
        </p:nvSpPr>
        <p:spPr>
          <a:xfrm>
            <a:off x="9245599" y="1533018"/>
            <a:ext cx="2686500" cy="2165189"/>
          </a:xfrm>
          <a:prstGeom prst="rect">
            <a:avLst/>
          </a:prstGeom>
          <a:noFill/>
          <a:ln>
            <a:noFill/>
          </a:ln>
        </p:spPr>
        <p:txBody>
          <a:bodyPr spcFirstLastPara="1" wrap="square" lIns="91425" tIns="640075" rIns="91425" bIns="45700" anchor="t" anchorCtr="0">
            <a:noAutofit/>
          </a:bodyPr>
          <a:lstStyle>
            <a:lvl1pPr marL="457200" lvl="0" indent="-295275" algn="l">
              <a:lnSpc>
                <a:spcPct val="90000"/>
              </a:lnSpc>
              <a:spcBef>
                <a:spcPts val="1000"/>
              </a:spcBef>
              <a:spcAft>
                <a:spcPts val="0"/>
              </a:spcAft>
              <a:buClr>
                <a:schemeClr val="accent1"/>
              </a:buClr>
              <a:buSzPts val="1050"/>
              <a:buChar char="•"/>
              <a:defRPr sz="105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48" name="Google Shape;3248;p279"/>
          <p:cNvSpPr txBox="1">
            <a:spLocks noGrp="1"/>
          </p:cNvSpPr>
          <p:nvPr>
            <p:ph type="body" idx="3"/>
          </p:nvPr>
        </p:nvSpPr>
        <p:spPr>
          <a:xfrm>
            <a:off x="301517" y="3957340"/>
            <a:ext cx="2682240" cy="2165188"/>
          </a:xfrm>
          <a:prstGeom prst="rect">
            <a:avLst/>
          </a:prstGeom>
          <a:noFill/>
          <a:ln>
            <a:noFill/>
          </a:ln>
        </p:spPr>
        <p:txBody>
          <a:bodyPr spcFirstLastPara="1" wrap="square" lIns="91425" tIns="640075" rIns="91425" bIns="45700" anchor="t" anchorCtr="0">
            <a:noAutofit/>
          </a:bodyPr>
          <a:lstStyle>
            <a:lvl1pPr marL="457200" lvl="0" indent="-295275" algn="l">
              <a:lnSpc>
                <a:spcPct val="90000"/>
              </a:lnSpc>
              <a:spcBef>
                <a:spcPts val="1000"/>
              </a:spcBef>
              <a:spcAft>
                <a:spcPts val="0"/>
              </a:spcAft>
              <a:buClr>
                <a:schemeClr val="accent1"/>
              </a:buClr>
              <a:buSzPts val="1050"/>
              <a:buChar char="•"/>
              <a:defRPr sz="105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49" name="Google Shape;3249;p279"/>
          <p:cNvSpPr txBox="1">
            <a:spLocks noGrp="1"/>
          </p:cNvSpPr>
          <p:nvPr>
            <p:ph type="body" idx="4"/>
          </p:nvPr>
        </p:nvSpPr>
        <p:spPr>
          <a:xfrm>
            <a:off x="9245599" y="3957343"/>
            <a:ext cx="2686500" cy="2165189"/>
          </a:xfrm>
          <a:prstGeom prst="rect">
            <a:avLst/>
          </a:prstGeom>
          <a:noFill/>
          <a:ln>
            <a:noFill/>
          </a:ln>
        </p:spPr>
        <p:txBody>
          <a:bodyPr spcFirstLastPara="1" wrap="square" lIns="91425" tIns="640075" rIns="91425" bIns="45700" anchor="t" anchorCtr="0">
            <a:noAutofit/>
          </a:bodyPr>
          <a:lstStyle>
            <a:lvl1pPr marL="457200" lvl="0" indent="-295275" algn="l">
              <a:lnSpc>
                <a:spcPct val="90000"/>
              </a:lnSpc>
              <a:spcBef>
                <a:spcPts val="1000"/>
              </a:spcBef>
              <a:spcAft>
                <a:spcPts val="0"/>
              </a:spcAft>
              <a:buClr>
                <a:schemeClr val="accent1"/>
              </a:buClr>
              <a:buSzPts val="1050"/>
              <a:buChar char="•"/>
              <a:defRPr sz="105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50" name="Google Shape;3250;p279"/>
          <p:cNvSpPr txBox="1">
            <a:spLocks noGrp="1"/>
          </p:cNvSpPr>
          <p:nvPr>
            <p:ph type="body" idx="5"/>
          </p:nvPr>
        </p:nvSpPr>
        <p:spPr>
          <a:xfrm>
            <a:off x="301517" y="1533015"/>
            <a:ext cx="2682240" cy="49695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200"/>
              <a:buNone/>
              <a:defRPr sz="12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51" name="Google Shape;3251;p279"/>
          <p:cNvSpPr txBox="1">
            <a:spLocks noGrp="1"/>
          </p:cNvSpPr>
          <p:nvPr>
            <p:ph type="body" idx="6"/>
          </p:nvPr>
        </p:nvSpPr>
        <p:spPr>
          <a:xfrm>
            <a:off x="301517" y="3957340"/>
            <a:ext cx="2682240" cy="49695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200"/>
              <a:buNone/>
              <a:defRPr sz="12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52" name="Google Shape;3252;p279"/>
          <p:cNvSpPr txBox="1">
            <a:spLocks noGrp="1"/>
          </p:cNvSpPr>
          <p:nvPr>
            <p:ph type="body" idx="7"/>
          </p:nvPr>
        </p:nvSpPr>
        <p:spPr>
          <a:xfrm>
            <a:off x="9245599" y="1533014"/>
            <a:ext cx="2686500" cy="49695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200"/>
              <a:buNone/>
              <a:defRPr sz="12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53" name="Google Shape;3253;p279"/>
          <p:cNvSpPr txBox="1">
            <a:spLocks noGrp="1"/>
          </p:cNvSpPr>
          <p:nvPr>
            <p:ph type="body" idx="8"/>
          </p:nvPr>
        </p:nvSpPr>
        <p:spPr>
          <a:xfrm>
            <a:off x="9245599" y="3957339"/>
            <a:ext cx="2686500" cy="49695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200"/>
              <a:buNone/>
              <a:defRPr sz="12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254" name="Google Shape;3254;p279"/>
          <p:cNvGrpSpPr/>
          <p:nvPr/>
        </p:nvGrpSpPr>
        <p:grpSpPr>
          <a:xfrm>
            <a:off x="0" y="6766560"/>
            <a:ext cx="12192000" cy="91440"/>
            <a:chOff x="0" y="4480421"/>
            <a:chExt cx="12192000" cy="91440"/>
          </a:xfrm>
        </p:grpSpPr>
        <p:sp>
          <p:nvSpPr>
            <p:cNvPr id="3255" name="Google Shape;3255;p27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56" name="Google Shape;3256;p27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57" name="Google Shape;3257;p27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58" name="Google Shape;3258;p27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59" name="Google Shape;3259;p27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matrix with titles">
  <p:cSld name="matrix with titles">
    <p:spTree>
      <p:nvGrpSpPr>
        <p:cNvPr id="1" name="Shape 3260"/>
        <p:cNvGrpSpPr/>
        <p:nvPr/>
      </p:nvGrpSpPr>
      <p:grpSpPr>
        <a:xfrm>
          <a:off x="0" y="0"/>
          <a:ext cx="0" cy="0"/>
          <a:chOff x="0" y="0"/>
          <a:chExt cx="0" cy="0"/>
        </a:xfrm>
      </p:grpSpPr>
      <p:sp>
        <p:nvSpPr>
          <p:cNvPr id="3261" name="Google Shape;3261;p28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62" name="Google Shape;3262;p28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63" name="Google Shape;3263;p280"/>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64" name="Google Shape;3264;p280"/>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65" name="Google Shape;3265;p280"/>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266" name="Google Shape;3266;p280"/>
          <p:cNvSpPr txBox="1">
            <a:spLocks noGrp="1"/>
          </p:cNvSpPr>
          <p:nvPr>
            <p:ph type="body" idx="1"/>
          </p:nvPr>
        </p:nvSpPr>
        <p:spPr>
          <a:xfrm>
            <a:off x="1275617" y="2275983"/>
            <a:ext cx="4488883" cy="1667734"/>
          </a:xfrm>
          <a:prstGeom prst="rect">
            <a:avLst/>
          </a:prstGeom>
          <a:noFill/>
          <a:ln>
            <a:noFill/>
          </a:ln>
        </p:spPr>
        <p:txBody>
          <a:bodyPr spcFirstLastPara="1" wrap="square" lIns="91425" tIns="640075" rIns="91425" bIns="45700" anchor="t" anchorCtr="0">
            <a:noAutofit/>
          </a:bodyPr>
          <a:lstStyle>
            <a:lvl1pPr marL="457200" lvl="0" indent="-295275" algn="l">
              <a:lnSpc>
                <a:spcPct val="90000"/>
              </a:lnSpc>
              <a:spcBef>
                <a:spcPts val="1000"/>
              </a:spcBef>
              <a:spcAft>
                <a:spcPts val="0"/>
              </a:spcAft>
              <a:buClr>
                <a:schemeClr val="accent1"/>
              </a:buClr>
              <a:buSzPts val="1050"/>
              <a:buChar char="•"/>
              <a:defRPr sz="105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67" name="Google Shape;3267;p280"/>
          <p:cNvSpPr txBox="1">
            <a:spLocks noGrp="1"/>
          </p:cNvSpPr>
          <p:nvPr>
            <p:ph type="body" idx="2"/>
          </p:nvPr>
        </p:nvSpPr>
        <p:spPr>
          <a:xfrm>
            <a:off x="6486965" y="2275986"/>
            <a:ext cx="4488883" cy="1667735"/>
          </a:xfrm>
          <a:prstGeom prst="rect">
            <a:avLst/>
          </a:prstGeom>
          <a:noFill/>
          <a:ln>
            <a:noFill/>
          </a:ln>
        </p:spPr>
        <p:txBody>
          <a:bodyPr spcFirstLastPara="1" wrap="square" lIns="91425" tIns="640075" rIns="91425" bIns="45700" anchor="t" anchorCtr="0">
            <a:noAutofit/>
          </a:bodyPr>
          <a:lstStyle>
            <a:lvl1pPr marL="457200" lvl="0" indent="-295275" algn="l">
              <a:lnSpc>
                <a:spcPct val="90000"/>
              </a:lnSpc>
              <a:spcBef>
                <a:spcPts val="1000"/>
              </a:spcBef>
              <a:spcAft>
                <a:spcPts val="0"/>
              </a:spcAft>
              <a:buClr>
                <a:schemeClr val="dk2"/>
              </a:buClr>
              <a:buSzPts val="1050"/>
              <a:buChar char="•"/>
              <a:defRPr sz="1050">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68" name="Google Shape;3268;p280"/>
          <p:cNvSpPr txBox="1">
            <a:spLocks noGrp="1"/>
          </p:cNvSpPr>
          <p:nvPr>
            <p:ph type="body" idx="3"/>
          </p:nvPr>
        </p:nvSpPr>
        <p:spPr>
          <a:xfrm>
            <a:off x="1275617" y="4469484"/>
            <a:ext cx="4488883" cy="1667734"/>
          </a:xfrm>
          <a:prstGeom prst="rect">
            <a:avLst/>
          </a:prstGeom>
          <a:noFill/>
          <a:ln>
            <a:noFill/>
          </a:ln>
        </p:spPr>
        <p:txBody>
          <a:bodyPr spcFirstLastPara="1" wrap="square" lIns="91425" tIns="640075" rIns="91425" bIns="45700" anchor="t" anchorCtr="0">
            <a:noAutofit/>
          </a:bodyPr>
          <a:lstStyle>
            <a:lvl1pPr marL="457200" lvl="0" indent="-295275" algn="l">
              <a:lnSpc>
                <a:spcPct val="90000"/>
              </a:lnSpc>
              <a:spcBef>
                <a:spcPts val="1000"/>
              </a:spcBef>
              <a:spcAft>
                <a:spcPts val="0"/>
              </a:spcAft>
              <a:buClr>
                <a:schemeClr val="accent3"/>
              </a:buClr>
              <a:buSzPts val="1050"/>
              <a:buChar char="•"/>
              <a:defRPr sz="1050">
                <a:solidFill>
                  <a:schemeClr val="accent3"/>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69" name="Google Shape;3269;p280"/>
          <p:cNvSpPr txBox="1">
            <a:spLocks noGrp="1"/>
          </p:cNvSpPr>
          <p:nvPr>
            <p:ph type="body" idx="4"/>
          </p:nvPr>
        </p:nvSpPr>
        <p:spPr>
          <a:xfrm>
            <a:off x="6486965" y="4469487"/>
            <a:ext cx="4488883" cy="1667735"/>
          </a:xfrm>
          <a:prstGeom prst="rect">
            <a:avLst/>
          </a:prstGeom>
          <a:noFill/>
          <a:ln>
            <a:noFill/>
          </a:ln>
        </p:spPr>
        <p:txBody>
          <a:bodyPr spcFirstLastPara="1" wrap="square" lIns="91425" tIns="640075" rIns="91425" bIns="45700" anchor="t" anchorCtr="0">
            <a:noAutofit/>
          </a:bodyPr>
          <a:lstStyle>
            <a:lvl1pPr marL="457200" lvl="0" indent="-295275" algn="l">
              <a:lnSpc>
                <a:spcPct val="90000"/>
              </a:lnSpc>
              <a:spcBef>
                <a:spcPts val="1000"/>
              </a:spcBef>
              <a:spcAft>
                <a:spcPts val="0"/>
              </a:spcAft>
              <a:buClr>
                <a:schemeClr val="accent4"/>
              </a:buClr>
              <a:buSzPts val="1050"/>
              <a:buChar char="•"/>
              <a:defRPr sz="1050">
                <a:solidFill>
                  <a:schemeClr val="accent4"/>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70" name="Google Shape;3270;p280"/>
          <p:cNvSpPr txBox="1">
            <a:spLocks noGrp="1"/>
          </p:cNvSpPr>
          <p:nvPr>
            <p:ph type="body" idx="5"/>
          </p:nvPr>
        </p:nvSpPr>
        <p:spPr>
          <a:xfrm>
            <a:off x="1275617" y="2275983"/>
            <a:ext cx="4488883" cy="49695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71" name="Google Shape;3271;p280"/>
          <p:cNvSpPr txBox="1">
            <a:spLocks noGrp="1"/>
          </p:cNvSpPr>
          <p:nvPr>
            <p:ph type="body" idx="6"/>
          </p:nvPr>
        </p:nvSpPr>
        <p:spPr>
          <a:xfrm>
            <a:off x="1275617" y="4469484"/>
            <a:ext cx="4488883" cy="496954"/>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72" name="Google Shape;3272;p280"/>
          <p:cNvSpPr txBox="1">
            <a:spLocks noGrp="1"/>
          </p:cNvSpPr>
          <p:nvPr>
            <p:ph type="body" idx="7"/>
          </p:nvPr>
        </p:nvSpPr>
        <p:spPr>
          <a:xfrm>
            <a:off x="6486965" y="2275982"/>
            <a:ext cx="4488883" cy="496954"/>
          </a:xfrm>
          <a:prstGeom prst="rect">
            <a:avLst/>
          </a:prstGeom>
          <a:solidFill>
            <a:schemeClr val="accent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73" name="Google Shape;3273;p280"/>
          <p:cNvSpPr txBox="1">
            <a:spLocks noGrp="1"/>
          </p:cNvSpPr>
          <p:nvPr>
            <p:ph type="body" idx="8"/>
          </p:nvPr>
        </p:nvSpPr>
        <p:spPr>
          <a:xfrm>
            <a:off x="6486965" y="4469483"/>
            <a:ext cx="4488883" cy="496954"/>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274" name="Google Shape;3274;p280"/>
          <p:cNvGrpSpPr/>
          <p:nvPr/>
        </p:nvGrpSpPr>
        <p:grpSpPr>
          <a:xfrm>
            <a:off x="1155575" y="2173119"/>
            <a:ext cx="9880855" cy="4123944"/>
            <a:chOff x="1155573" y="2173119"/>
            <a:chExt cx="9880854" cy="4123944"/>
          </a:xfrm>
        </p:grpSpPr>
        <p:cxnSp>
          <p:nvCxnSpPr>
            <p:cNvPr id="3275" name="Google Shape;3275;p280"/>
            <p:cNvCxnSpPr/>
            <p:nvPr/>
          </p:nvCxnSpPr>
          <p:spPr>
            <a:xfrm>
              <a:off x="6096000" y="2173119"/>
              <a:ext cx="0" cy="4123944"/>
            </a:xfrm>
            <a:prstGeom prst="straightConnector1">
              <a:avLst/>
            </a:prstGeom>
            <a:noFill/>
            <a:ln w="28575" cap="flat" cmpd="sng">
              <a:solidFill>
                <a:srgbClr val="AABBC4"/>
              </a:solidFill>
              <a:prstDash val="solid"/>
              <a:miter lim="800000"/>
              <a:headEnd type="triangle" w="med" len="med"/>
              <a:tailEnd type="triangle" w="med" len="med"/>
            </a:ln>
          </p:spPr>
        </p:cxnSp>
        <p:cxnSp>
          <p:nvCxnSpPr>
            <p:cNvPr id="3276" name="Google Shape;3276;p280"/>
            <p:cNvCxnSpPr/>
            <p:nvPr/>
          </p:nvCxnSpPr>
          <p:spPr>
            <a:xfrm>
              <a:off x="1155573" y="4235091"/>
              <a:ext cx="9880854" cy="0"/>
            </a:xfrm>
            <a:prstGeom prst="straightConnector1">
              <a:avLst/>
            </a:prstGeom>
            <a:noFill/>
            <a:ln w="28575" cap="flat" cmpd="sng">
              <a:solidFill>
                <a:srgbClr val="AABBC4"/>
              </a:solidFill>
              <a:prstDash val="solid"/>
              <a:miter lim="800000"/>
              <a:headEnd type="triangle" w="med" len="med"/>
              <a:tailEnd type="triangle" w="med" len="med"/>
            </a:ln>
          </p:spPr>
        </p:cxnSp>
      </p:grpSp>
      <p:sp>
        <p:nvSpPr>
          <p:cNvPr id="3277" name="Google Shape;3277;p280"/>
          <p:cNvSpPr txBox="1">
            <a:spLocks noGrp="1"/>
          </p:cNvSpPr>
          <p:nvPr>
            <p:ph type="body" idx="9"/>
          </p:nvPr>
        </p:nvSpPr>
        <p:spPr>
          <a:xfrm rot="-5400000">
            <a:off x="-1475587" y="3897030"/>
            <a:ext cx="3861238" cy="619151"/>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78" name="Google Shape;3278;p280"/>
          <p:cNvSpPr txBox="1">
            <a:spLocks noGrp="1"/>
          </p:cNvSpPr>
          <p:nvPr>
            <p:ph type="body" idx="13"/>
          </p:nvPr>
        </p:nvSpPr>
        <p:spPr>
          <a:xfrm>
            <a:off x="1275617" y="1888241"/>
            <a:ext cx="4488883"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79" name="Google Shape;3279;p280"/>
          <p:cNvSpPr txBox="1">
            <a:spLocks noGrp="1"/>
          </p:cNvSpPr>
          <p:nvPr>
            <p:ph type="body" idx="14"/>
          </p:nvPr>
        </p:nvSpPr>
        <p:spPr>
          <a:xfrm>
            <a:off x="1275619" y="1209792"/>
            <a:ext cx="9700231" cy="619151"/>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80" name="Google Shape;3280;p280"/>
          <p:cNvSpPr txBox="1">
            <a:spLocks noGrp="1"/>
          </p:cNvSpPr>
          <p:nvPr>
            <p:ph type="body" idx="15"/>
          </p:nvPr>
        </p:nvSpPr>
        <p:spPr>
          <a:xfrm>
            <a:off x="6486965" y="1888241"/>
            <a:ext cx="4488883"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81" name="Google Shape;3281;p280"/>
          <p:cNvSpPr txBox="1">
            <a:spLocks noGrp="1"/>
          </p:cNvSpPr>
          <p:nvPr>
            <p:ph type="body" idx="16"/>
          </p:nvPr>
        </p:nvSpPr>
        <p:spPr>
          <a:xfrm rot="-5400000">
            <a:off x="186247" y="2915981"/>
            <a:ext cx="1667735"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82" name="Google Shape;3282;p280"/>
          <p:cNvSpPr txBox="1">
            <a:spLocks noGrp="1"/>
          </p:cNvSpPr>
          <p:nvPr>
            <p:ph type="body" idx="17"/>
          </p:nvPr>
        </p:nvSpPr>
        <p:spPr>
          <a:xfrm rot="-5400000">
            <a:off x="186246" y="5109483"/>
            <a:ext cx="1667735"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83" name="Google Shape;3283;p280"/>
          <p:cNvSpPr/>
          <p:nvPr/>
        </p:nvSpPr>
        <p:spPr>
          <a:xfrm>
            <a:off x="5917679" y="4102503"/>
            <a:ext cx="356644" cy="265176"/>
          </a:xfrm>
          <a:prstGeom prst="ellipse">
            <a:avLst/>
          </a:prstGeom>
          <a:solidFill>
            <a:schemeClr val="lt1"/>
          </a:solidFill>
          <a:ln w="28575" cap="flat" cmpd="sng">
            <a:solidFill>
              <a:srgbClr val="AABBC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grpSp>
        <p:nvGrpSpPr>
          <p:cNvPr id="3284" name="Google Shape;3284;p280"/>
          <p:cNvGrpSpPr/>
          <p:nvPr/>
        </p:nvGrpSpPr>
        <p:grpSpPr>
          <a:xfrm>
            <a:off x="0" y="6766560"/>
            <a:ext cx="12192000" cy="91440"/>
            <a:chOff x="0" y="4480421"/>
            <a:chExt cx="12192000" cy="91440"/>
          </a:xfrm>
        </p:grpSpPr>
        <p:sp>
          <p:nvSpPr>
            <p:cNvPr id="3285" name="Google Shape;3285;p28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86" name="Google Shape;3286;p28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87" name="Google Shape;3287;p28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88" name="Google Shape;3288;p28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89" name="Google Shape;3289;p28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1_matrix with titles">
  <p:cSld name="1_matrix with titles">
    <p:spTree>
      <p:nvGrpSpPr>
        <p:cNvPr id="1" name="Shape 3290"/>
        <p:cNvGrpSpPr/>
        <p:nvPr/>
      </p:nvGrpSpPr>
      <p:grpSpPr>
        <a:xfrm>
          <a:off x="0" y="0"/>
          <a:ext cx="0" cy="0"/>
          <a:chOff x="0" y="0"/>
          <a:chExt cx="0" cy="0"/>
        </a:xfrm>
      </p:grpSpPr>
      <p:sp>
        <p:nvSpPr>
          <p:cNvPr id="3291" name="Google Shape;3291;p28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92" name="Google Shape;3292;p28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93" name="Google Shape;3293;p281"/>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94" name="Google Shape;3294;p28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95" name="Google Shape;3295;p281"/>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3296" name="Google Shape;3296;p281"/>
          <p:cNvGrpSpPr/>
          <p:nvPr/>
        </p:nvGrpSpPr>
        <p:grpSpPr>
          <a:xfrm>
            <a:off x="1652287" y="2173119"/>
            <a:ext cx="9880855" cy="4123944"/>
            <a:chOff x="1155573" y="2173119"/>
            <a:chExt cx="9880854" cy="4123944"/>
          </a:xfrm>
        </p:grpSpPr>
        <p:cxnSp>
          <p:nvCxnSpPr>
            <p:cNvPr id="3297" name="Google Shape;3297;p281"/>
            <p:cNvCxnSpPr/>
            <p:nvPr/>
          </p:nvCxnSpPr>
          <p:spPr>
            <a:xfrm>
              <a:off x="6096000" y="2173119"/>
              <a:ext cx="0" cy="4123944"/>
            </a:xfrm>
            <a:prstGeom prst="straightConnector1">
              <a:avLst/>
            </a:prstGeom>
            <a:noFill/>
            <a:ln w="28575" cap="flat" cmpd="sng">
              <a:solidFill>
                <a:srgbClr val="AABBC4"/>
              </a:solidFill>
              <a:prstDash val="solid"/>
              <a:miter lim="800000"/>
              <a:headEnd type="triangle" w="med" len="med"/>
              <a:tailEnd type="triangle" w="med" len="med"/>
            </a:ln>
          </p:spPr>
        </p:cxnSp>
        <p:cxnSp>
          <p:nvCxnSpPr>
            <p:cNvPr id="3298" name="Google Shape;3298;p281"/>
            <p:cNvCxnSpPr/>
            <p:nvPr/>
          </p:nvCxnSpPr>
          <p:spPr>
            <a:xfrm>
              <a:off x="1155573" y="4235091"/>
              <a:ext cx="9880854" cy="0"/>
            </a:xfrm>
            <a:prstGeom prst="straightConnector1">
              <a:avLst/>
            </a:prstGeom>
            <a:noFill/>
            <a:ln w="28575" cap="flat" cmpd="sng">
              <a:solidFill>
                <a:srgbClr val="AABBC4"/>
              </a:solidFill>
              <a:prstDash val="solid"/>
              <a:miter lim="800000"/>
              <a:headEnd type="triangle" w="med" len="med"/>
              <a:tailEnd type="triangle" w="med" len="med"/>
            </a:ln>
          </p:spPr>
        </p:cxnSp>
      </p:grpSp>
      <p:sp>
        <p:nvSpPr>
          <p:cNvPr id="3299" name="Google Shape;3299;p281"/>
          <p:cNvSpPr txBox="1">
            <a:spLocks noGrp="1"/>
          </p:cNvSpPr>
          <p:nvPr>
            <p:ph type="body" idx="1"/>
          </p:nvPr>
        </p:nvSpPr>
        <p:spPr>
          <a:xfrm rot="-5400000">
            <a:off x="-978875" y="3897030"/>
            <a:ext cx="3861238" cy="619151"/>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00" name="Google Shape;3300;p281"/>
          <p:cNvSpPr txBox="1">
            <a:spLocks noGrp="1"/>
          </p:cNvSpPr>
          <p:nvPr>
            <p:ph type="body" idx="2"/>
          </p:nvPr>
        </p:nvSpPr>
        <p:spPr>
          <a:xfrm>
            <a:off x="1772329" y="1888241"/>
            <a:ext cx="4488883" cy="387743"/>
          </a:xfrm>
          <a:prstGeom prst="rect">
            <a:avLst/>
          </a:prstGeom>
          <a:solidFill>
            <a:srgbClr val="F2F2F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01" name="Google Shape;3301;p281"/>
          <p:cNvSpPr txBox="1">
            <a:spLocks noGrp="1"/>
          </p:cNvSpPr>
          <p:nvPr>
            <p:ph type="body" idx="3"/>
          </p:nvPr>
        </p:nvSpPr>
        <p:spPr>
          <a:xfrm>
            <a:off x="1772331" y="1209792"/>
            <a:ext cx="9700231" cy="619151"/>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02" name="Google Shape;3302;p281"/>
          <p:cNvSpPr txBox="1">
            <a:spLocks noGrp="1"/>
          </p:cNvSpPr>
          <p:nvPr>
            <p:ph type="body" idx="4"/>
          </p:nvPr>
        </p:nvSpPr>
        <p:spPr>
          <a:xfrm>
            <a:off x="6983677" y="1888241"/>
            <a:ext cx="4488883" cy="387743"/>
          </a:xfrm>
          <a:prstGeom prst="rect">
            <a:avLst/>
          </a:prstGeom>
          <a:solidFill>
            <a:srgbClr val="F2F2F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03" name="Google Shape;3303;p281"/>
          <p:cNvSpPr txBox="1">
            <a:spLocks noGrp="1"/>
          </p:cNvSpPr>
          <p:nvPr>
            <p:ph type="body" idx="5"/>
          </p:nvPr>
        </p:nvSpPr>
        <p:spPr>
          <a:xfrm rot="-5400000">
            <a:off x="682959" y="2915981"/>
            <a:ext cx="1667735" cy="387743"/>
          </a:xfrm>
          <a:prstGeom prst="rect">
            <a:avLst/>
          </a:prstGeom>
          <a:solidFill>
            <a:srgbClr val="F2F2F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04" name="Google Shape;3304;p281"/>
          <p:cNvSpPr txBox="1">
            <a:spLocks noGrp="1"/>
          </p:cNvSpPr>
          <p:nvPr>
            <p:ph type="body" idx="6"/>
          </p:nvPr>
        </p:nvSpPr>
        <p:spPr>
          <a:xfrm rot="-5400000">
            <a:off x="682958" y="5109483"/>
            <a:ext cx="1667735" cy="387743"/>
          </a:xfrm>
          <a:prstGeom prst="rect">
            <a:avLst/>
          </a:prstGeom>
          <a:solidFill>
            <a:srgbClr val="F2F2F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05" name="Google Shape;3305;p281"/>
          <p:cNvSpPr/>
          <p:nvPr/>
        </p:nvSpPr>
        <p:spPr>
          <a:xfrm>
            <a:off x="6414391" y="4102503"/>
            <a:ext cx="356644" cy="265176"/>
          </a:xfrm>
          <a:prstGeom prst="ellipse">
            <a:avLst/>
          </a:prstGeom>
          <a:solidFill>
            <a:schemeClr val="lt1"/>
          </a:solidFill>
          <a:ln w="28575" cap="flat" cmpd="sng">
            <a:solidFill>
              <a:srgbClr val="AABBC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grpSp>
        <p:nvGrpSpPr>
          <p:cNvPr id="3306" name="Google Shape;3306;p281"/>
          <p:cNvGrpSpPr/>
          <p:nvPr/>
        </p:nvGrpSpPr>
        <p:grpSpPr>
          <a:xfrm>
            <a:off x="0" y="6766560"/>
            <a:ext cx="12192000" cy="91440"/>
            <a:chOff x="0" y="4480421"/>
            <a:chExt cx="12192000" cy="91440"/>
          </a:xfrm>
        </p:grpSpPr>
        <p:sp>
          <p:nvSpPr>
            <p:cNvPr id="3307" name="Google Shape;3307;p28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08" name="Google Shape;3308;p28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09" name="Google Shape;3309;p28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10" name="Google Shape;3310;p28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11" name="Google Shape;3311;p28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3x3 matrix">
  <p:cSld name="3x3 matrix">
    <p:spTree>
      <p:nvGrpSpPr>
        <p:cNvPr id="1" name="Shape 3312"/>
        <p:cNvGrpSpPr/>
        <p:nvPr/>
      </p:nvGrpSpPr>
      <p:grpSpPr>
        <a:xfrm>
          <a:off x="0" y="0"/>
          <a:ext cx="0" cy="0"/>
          <a:chOff x="0" y="0"/>
          <a:chExt cx="0" cy="0"/>
        </a:xfrm>
      </p:grpSpPr>
      <p:sp>
        <p:nvSpPr>
          <p:cNvPr id="3313" name="Google Shape;3313;p28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14" name="Google Shape;3314;p28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15" name="Google Shape;3315;p282"/>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16" name="Google Shape;3316;p282"/>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17" name="Google Shape;3317;p282"/>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318" name="Google Shape;3318;p282"/>
          <p:cNvSpPr txBox="1">
            <a:spLocks noGrp="1"/>
          </p:cNvSpPr>
          <p:nvPr>
            <p:ph type="body" idx="1"/>
          </p:nvPr>
        </p:nvSpPr>
        <p:spPr>
          <a:xfrm>
            <a:off x="1275616" y="4902777"/>
            <a:ext cx="3108960" cy="1234440"/>
          </a:xfrm>
          <a:prstGeom prst="rect">
            <a:avLst/>
          </a:prstGeom>
          <a:noFill/>
          <a:ln>
            <a:noFill/>
          </a:ln>
        </p:spPr>
        <p:txBody>
          <a:bodyPr spcFirstLastPara="1" wrap="square" lIns="91425" tIns="365750" rIns="91425" bIns="45700"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19" name="Google Shape;3319;p282"/>
          <p:cNvSpPr txBox="1">
            <a:spLocks noGrp="1"/>
          </p:cNvSpPr>
          <p:nvPr>
            <p:ph type="body" idx="2"/>
          </p:nvPr>
        </p:nvSpPr>
        <p:spPr>
          <a:xfrm rot="-5400000">
            <a:off x="-1475587" y="3897030"/>
            <a:ext cx="3861238" cy="619151"/>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20" name="Google Shape;3320;p282"/>
          <p:cNvSpPr txBox="1">
            <a:spLocks noGrp="1"/>
          </p:cNvSpPr>
          <p:nvPr>
            <p:ph type="body" idx="3"/>
          </p:nvPr>
        </p:nvSpPr>
        <p:spPr>
          <a:xfrm>
            <a:off x="1275617" y="1860808"/>
            <a:ext cx="310896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21" name="Google Shape;3321;p282"/>
          <p:cNvSpPr txBox="1">
            <a:spLocks noGrp="1"/>
          </p:cNvSpPr>
          <p:nvPr>
            <p:ph type="body" idx="4"/>
          </p:nvPr>
        </p:nvSpPr>
        <p:spPr>
          <a:xfrm>
            <a:off x="1275616" y="1209792"/>
            <a:ext cx="9700232" cy="619151"/>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22" name="Google Shape;3322;p282"/>
          <p:cNvSpPr txBox="1">
            <a:spLocks noGrp="1"/>
          </p:cNvSpPr>
          <p:nvPr>
            <p:ph type="body" idx="5"/>
          </p:nvPr>
        </p:nvSpPr>
        <p:spPr>
          <a:xfrm>
            <a:off x="7866888" y="1860808"/>
            <a:ext cx="310896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23" name="Google Shape;3323;p282"/>
          <p:cNvSpPr txBox="1">
            <a:spLocks noGrp="1"/>
          </p:cNvSpPr>
          <p:nvPr>
            <p:ph type="body" idx="6"/>
          </p:nvPr>
        </p:nvSpPr>
        <p:spPr>
          <a:xfrm rot="-5400000">
            <a:off x="402895" y="5326129"/>
            <a:ext cx="123444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24" name="Google Shape;3324;p282"/>
          <p:cNvSpPr txBox="1">
            <a:spLocks noGrp="1"/>
          </p:cNvSpPr>
          <p:nvPr>
            <p:ph type="body" idx="7"/>
          </p:nvPr>
        </p:nvSpPr>
        <p:spPr>
          <a:xfrm>
            <a:off x="1275616" y="2275982"/>
            <a:ext cx="3108960" cy="1234440"/>
          </a:xfrm>
          <a:prstGeom prst="rect">
            <a:avLst/>
          </a:prstGeom>
          <a:noFill/>
          <a:ln>
            <a:noFill/>
          </a:ln>
        </p:spPr>
        <p:txBody>
          <a:bodyPr spcFirstLastPara="1" wrap="square" lIns="91425" tIns="365750" rIns="91425" bIns="45700"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25" name="Google Shape;3325;p282"/>
          <p:cNvSpPr txBox="1">
            <a:spLocks noGrp="1"/>
          </p:cNvSpPr>
          <p:nvPr>
            <p:ph type="body" idx="8"/>
          </p:nvPr>
        </p:nvSpPr>
        <p:spPr>
          <a:xfrm rot="-5400000">
            <a:off x="402895" y="2699334"/>
            <a:ext cx="123444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26" name="Google Shape;3326;p282"/>
          <p:cNvSpPr txBox="1">
            <a:spLocks noGrp="1"/>
          </p:cNvSpPr>
          <p:nvPr>
            <p:ph type="body" idx="9"/>
          </p:nvPr>
        </p:nvSpPr>
        <p:spPr>
          <a:xfrm>
            <a:off x="1275617" y="3590099"/>
            <a:ext cx="3108960" cy="1234440"/>
          </a:xfrm>
          <a:prstGeom prst="rect">
            <a:avLst/>
          </a:prstGeom>
          <a:noFill/>
          <a:ln>
            <a:noFill/>
          </a:ln>
        </p:spPr>
        <p:txBody>
          <a:bodyPr spcFirstLastPara="1" wrap="square" lIns="91425" tIns="365750" rIns="91425" bIns="45700"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27" name="Google Shape;3327;p282"/>
          <p:cNvSpPr txBox="1">
            <a:spLocks noGrp="1"/>
          </p:cNvSpPr>
          <p:nvPr>
            <p:ph type="body" idx="13"/>
          </p:nvPr>
        </p:nvSpPr>
        <p:spPr>
          <a:xfrm rot="-5400000">
            <a:off x="402895" y="4013451"/>
            <a:ext cx="123444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28" name="Google Shape;3328;p282"/>
          <p:cNvSpPr txBox="1">
            <a:spLocks noGrp="1"/>
          </p:cNvSpPr>
          <p:nvPr>
            <p:ph type="body" idx="14"/>
          </p:nvPr>
        </p:nvSpPr>
        <p:spPr>
          <a:xfrm>
            <a:off x="7866888" y="4902777"/>
            <a:ext cx="3108960" cy="1234440"/>
          </a:xfrm>
          <a:prstGeom prst="rect">
            <a:avLst/>
          </a:prstGeom>
          <a:noFill/>
          <a:ln>
            <a:noFill/>
          </a:ln>
        </p:spPr>
        <p:txBody>
          <a:bodyPr spcFirstLastPara="1" wrap="square" lIns="91425" tIns="365750" rIns="91425" bIns="45700"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29" name="Google Shape;3329;p282"/>
          <p:cNvSpPr txBox="1">
            <a:spLocks noGrp="1"/>
          </p:cNvSpPr>
          <p:nvPr>
            <p:ph type="body" idx="15"/>
          </p:nvPr>
        </p:nvSpPr>
        <p:spPr>
          <a:xfrm>
            <a:off x="7866888" y="2272087"/>
            <a:ext cx="3108960" cy="1234440"/>
          </a:xfrm>
          <a:prstGeom prst="rect">
            <a:avLst/>
          </a:prstGeom>
          <a:noFill/>
          <a:ln>
            <a:noFill/>
          </a:ln>
        </p:spPr>
        <p:txBody>
          <a:bodyPr spcFirstLastPara="1" wrap="square" lIns="91425" tIns="365750" rIns="91425" bIns="45700"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30" name="Google Shape;3330;p282"/>
          <p:cNvSpPr txBox="1">
            <a:spLocks noGrp="1"/>
          </p:cNvSpPr>
          <p:nvPr>
            <p:ph type="body" idx="16"/>
          </p:nvPr>
        </p:nvSpPr>
        <p:spPr>
          <a:xfrm>
            <a:off x="7866888" y="3590099"/>
            <a:ext cx="3108960" cy="1234440"/>
          </a:xfrm>
          <a:prstGeom prst="rect">
            <a:avLst/>
          </a:prstGeom>
          <a:noFill/>
          <a:ln>
            <a:noFill/>
          </a:ln>
        </p:spPr>
        <p:txBody>
          <a:bodyPr spcFirstLastPara="1" wrap="square" lIns="91425" tIns="365750" rIns="91425" bIns="45700"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31" name="Google Shape;3331;p282"/>
          <p:cNvSpPr txBox="1">
            <a:spLocks noGrp="1"/>
          </p:cNvSpPr>
          <p:nvPr>
            <p:ph type="body" idx="17"/>
          </p:nvPr>
        </p:nvSpPr>
        <p:spPr>
          <a:xfrm>
            <a:off x="4541520" y="2272087"/>
            <a:ext cx="3108960" cy="1234440"/>
          </a:xfrm>
          <a:prstGeom prst="rect">
            <a:avLst/>
          </a:prstGeom>
          <a:noFill/>
          <a:ln>
            <a:noFill/>
          </a:ln>
        </p:spPr>
        <p:txBody>
          <a:bodyPr spcFirstLastPara="1" wrap="square" lIns="91425" tIns="365750" rIns="91425" bIns="45700"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32" name="Google Shape;3332;p282"/>
          <p:cNvSpPr txBox="1">
            <a:spLocks noGrp="1"/>
          </p:cNvSpPr>
          <p:nvPr>
            <p:ph type="body" idx="18"/>
          </p:nvPr>
        </p:nvSpPr>
        <p:spPr>
          <a:xfrm>
            <a:off x="4548392" y="3590099"/>
            <a:ext cx="3108960" cy="1234440"/>
          </a:xfrm>
          <a:prstGeom prst="rect">
            <a:avLst/>
          </a:prstGeom>
          <a:noFill/>
          <a:ln>
            <a:noFill/>
          </a:ln>
        </p:spPr>
        <p:txBody>
          <a:bodyPr spcFirstLastPara="1" wrap="square" lIns="91425" tIns="365750" rIns="91425" bIns="45700"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33" name="Google Shape;3333;p282"/>
          <p:cNvSpPr txBox="1">
            <a:spLocks noGrp="1"/>
          </p:cNvSpPr>
          <p:nvPr>
            <p:ph type="body" idx="19"/>
          </p:nvPr>
        </p:nvSpPr>
        <p:spPr>
          <a:xfrm>
            <a:off x="4548392" y="4902777"/>
            <a:ext cx="3108960" cy="1234440"/>
          </a:xfrm>
          <a:prstGeom prst="rect">
            <a:avLst/>
          </a:prstGeom>
          <a:noFill/>
          <a:ln>
            <a:noFill/>
          </a:ln>
        </p:spPr>
        <p:txBody>
          <a:bodyPr spcFirstLastPara="1" wrap="square" lIns="91425" tIns="365750" rIns="91425" bIns="45700"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34" name="Google Shape;3334;p282"/>
          <p:cNvSpPr txBox="1">
            <a:spLocks noGrp="1"/>
          </p:cNvSpPr>
          <p:nvPr>
            <p:ph type="body" idx="20"/>
          </p:nvPr>
        </p:nvSpPr>
        <p:spPr>
          <a:xfrm>
            <a:off x="4541520" y="1860808"/>
            <a:ext cx="310896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cxnSp>
        <p:nvCxnSpPr>
          <p:cNvPr id="3335" name="Google Shape;3335;p282"/>
          <p:cNvCxnSpPr/>
          <p:nvPr/>
        </p:nvCxnSpPr>
        <p:spPr>
          <a:xfrm>
            <a:off x="11346928" y="1888239"/>
            <a:ext cx="0" cy="4422714"/>
          </a:xfrm>
          <a:prstGeom prst="straightConnector1">
            <a:avLst/>
          </a:prstGeom>
          <a:noFill/>
          <a:ln w="28575" cap="flat" cmpd="sng">
            <a:solidFill>
              <a:srgbClr val="AABBC4"/>
            </a:solidFill>
            <a:prstDash val="solid"/>
            <a:miter lim="800000"/>
            <a:headEnd type="triangle" w="med" len="med"/>
            <a:tailEnd type="none" w="sm" len="sm"/>
          </a:ln>
        </p:spPr>
      </p:cxnSp>
      <p:cxnSp>
        <p:nvCxnSpPr>
          <p:cNvPr id="3336" name="Google Shape;3336;p282"/>
          <p:cNvCxnSpPr/>
          <p:nvPr/>
        </p:nvCxnSpPr>
        <p:spPr>
          <a:xfrm>
            <a:off x="826246" y="6261228"/>
            <a:ext cx="10527556" cy="0"/>
          </a:xfrm>
          <a:prstGeom prst="straightConnector1">
            <a:avLst/>
          </a:prstGeom>
          <a:noFill/>
          <a:ln w="28575" cap="flat" cmpd="sng">
            <a:solidFill>
              <a:srgbClr val="AABBC4"/>
            </a:solidFill>
            <a:prstDash val="solid"/>
            <a:miter lim="800000"/>
            <a:headEnd type="triangle" w="med" len="med"/>
            <a:tailEnd type="none" w="sm" len="sm"/>
          </a:ln>
        </p:spPr>
      </p:cxnSp>
      <p:sp>
        <p:nvSpPr>
          <p:cNvPr id="3337" name="Google Shape;3337;p282"/>
          <p:cNvSpPr/>
          <p:nvPr/>
        </p:nvSpPr>
        <p:spPr>
          <a:xfrm>
            <a:off x="11168607" y="6123358"/>
            <a:ext cx="356644" cy="265176"/>
          </a:xfrm>
          <a:prstGeom prst="ellipse">
            <a:avLst/>
          </a:prstGeom>
          <a:solidFill>
            <a:schemeClr val="lt1"/>
          </a:solidFill>
          <a:ln w="28575" cap="flat" cmpd="sng">
            <a:solidFill>
              <a:srgbClr val="AABBC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sp>
        <p:nvSpPr>
          <p:cNvPr id="3338" name="Google Shape;3338;p282"/>
          <p:cNvSpPr txBox="1">
            <a:spLocks noGrp="1"/>
          </p:cNvSpPr>
          <p:nvPr>
            <p:ph type="body" idx="21"/>
          </p:nvPr>
        </p:nvSpPr>
        <p:spPr>
          <a:xfrm>
            <a:off x="1275619" y="2275983"/>
            <a:ext cx="3108959" cy="283062"/>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39" name="Google Shape;3339;p282"/>
          <p:cNvSpPr txBox="1">
            <a:spLocks noGrp="1"/>
          </p:cNvSpPr>
          <p:nvPr>
            <p:ph type="body" idx="22"/>
          </p:nvPr>
        </p:nvSpPr>
        <p:spPr>
          <a:xfrm>
            <a:off x="1275619" y="3590099"/>
            <a:ext cx="3108959" cy="283062"/>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40" name="Google Shape;3340;p282"/>
          <p:cNvSpPr txBox="1">
            <a:spLocks noGrp="1"/>
          </p:cNvSpPr>
          <p:nvPr>
            <p:ph type="body" idx="23"/>
          </p:nvPr>
        </p:nvSpPr>
        <p:spPr>
          <a:xfrm>
            <a:off x="1315231" y="4902777"/>
            <a:ext cx="3108959" cy="283062"/>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41" name="Google Shape;3341;p282"/>
          <p:cNvSpPr txBox="1">
            <a:spLocks noGrp="1"/>
          </p:cNvSpPr>
          <p:nvPr>
            <p:ph type="body" idx="24"/>
          </p:nvPr>
        </p:nvSpPr>
        <p:spPr>
          <a:xfrm>
            <a:off x="4548395" y="2275982"/>
            <a:ext cx="3108959" cy="283062"/>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42" name="Google Shape;3342;p282"/>
          <p:cNvSpPr txBox="1">
            <a:spLocks noGrp="1"/>
          </p:cNvSpPr>
          <p:nvPr>
            <p:ph type="body" idx="25"/>
          </p:nvPr>
        </p:nvSpPr>
        <p:spPr>
          <a:xfrm>
            <a:off x="4548395" y="3590099"/>
            <a:ext cx="3108959" cy="283062"/>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43" name="Google Shape;3343;p282"/>
          <p:cNvSpPr txBox="1">
            <a:spLocks noGrp="1"/>
          </p:cNvSpPr>
          <p:nvPr>
            <p:ph type="body" idx="26"/>
          </p:nvPr>
        </p:nvSpPr>
        <p:spPr>
          <a:xfrm>
            <a:off x="4548395" y="4902777"/>
            <a:ext cx="3108959" cy="283062"/>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44" name="Google Shape;3344;p282"/>
          <p:cNvSpPr txBox="1">
            <a:spLocks noGrp="1"/>
          </p:cNvSpPr>
          <p:nvPr>
            <p:ph type="body" idx="27"/>
          </p:nvPr>
        </p:nvSpPr>
        <p:spPr>
          <a:xfrm>
            <a:off x="7866891" y="2275982"/>
            <a:ext cx="3108959" cy="283062"/>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45" name="Google Shape;3345;p282"/>
          <p:cNvSpPr txBox="1">
            <a:spLocks noGrp="1"/>
          </p:cNvSpPr>
          <p:nvPr>
            <p:ph type="body" idx="28"/>
          </p:nvPr>
        </p:nvSpPr>
        <p:spPr>
          <a:xfrm>
            <a:off x="7866891" y="3590099"/>
            <a:ext cx="3108959" cy="283062"/>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46" name="Google Shape;3346;p282"/>
          <p:cNvSpPr txBox="1">
            <a:spLocks noGrp="1"/>
          </p:cNvSpPr>
          <p:nvPr>
            <p:ph type="body" idx="29"/>
          </p:nvPr>
        </p:nvSpPr>
        <p:spPr>
          <a:xfrm>
            <a:off x="7866891" y="4902777"/>
            <a:ext cx="3108959" cy="283062"/>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347" name="Google Shape;3347;p282"/>
          <p:cNvGrpSpPr/>
          <p:nvPr/>
        </p:nvGrpSpPr>
        <p:grpSpPr>
          <a:xfrm>
            <a:off x="0" y="6766560"/>
            <a:ext cx="12192000" cy="91440"/>
            <a:chOff x="0" y="4480421"/>
            <a:chExt cx="12192000" cy="91440"/>
          </a:xfrm>
        </p:grpSpPr>
        <p:sp>
          <p:nvSpPr>
            <p:cNvPr id="3348" name="Google Shape;3348;p28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49" name="Google Shape;3349;p28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50" name="Google Shape;3350;p28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51" name="Google Shape;3351;p28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52" name="Google Shape;3352;p28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fishbone 4 causes">
  <p:cSld name="fishbone 4 causes">
    <p:spTree>
      <p:nvGrpSpPr>
        <p:cNvPr id="1" name="Shape 3353"/>
        <p:cNvGrpSpPr/>
        <p:nvPr/>
      </p:nvGrpSpPr>
      <p:grpSpPr>
        <a:xfrm>
          <a:off x="0" y="0"/>
          <a:ext cx="0" cy="0"/>
          <a:chOff x="0" y="0"/>
          <a:chExt cx="0" cy="0"/>
        </a:xfrm>
      </p:grpSpPr>
      <p:sp>
        <p:nvSpPr>
          <p:cNvPr id="3354" name="Google Shape;3354;p28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55" name="Google Shape;3355;p28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56" name="Google Shape;3356;p283"/>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57" name="Google Shape;3357;p28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58" name="Google Shape;3358;p283"/>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359" name="Google Shape;3359;p283"/>
          <p:cNvSpPr txBox="1">
            <a:spLocks noGrp="1"/>
          </p:cNvSpPr>
          <p:nvPr>
            <p:ph type="body" idx="1"/>
          </p:nvPr>
        </p:nvSpPr>
        <p:spPr>
          <a:xfrm>
            <a:off x="6400738" y="4239386"/>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60" name="Google Shape;3360;p283"/>
          <p:cNvSpPr txBox="1">
            <a:spLocks noGrp="1"/>
          </p:cNvSpPr>
          <p:nvPr>
            <p:ph type="body" idx="2"/>
          </p:nvPr>
        </p:nvSpPr>
        <p:spPr>
          <a:xfrm>
            <a:off x="5823970" y="4915850"/>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61" name="Google Shape;3361;p283"/>
          <p:cNvSpPr txBox="1">
            <a:spLocks noGrp="1"/>
          </p:cNvSpPr>
          <p:nvPr>
            <p:ph type="body" idx="3"/>
          </p:nvPr>
        </p:nvSpPr>
        <p:spPr>
          <a:xfrm>
            <a:off x="5247202" y="5592313"/>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62" name="Google Shape;3362;p283"/>
          <p:cNvSpPr txBox="1">
            <a:spLocks noGrp="1"/>
          </p:cNvSpPr>
          <p:nvPr>
            <p:ph type="body" idx="4"/>
          </p:nvPr>
        </p:nvSpPr>
        <p:spPr>
          <a:xfrm>
            <a:off x="3575502" y="4239386"/>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63" name="Google Shape;3363;p283"/>
          <p:cNvSpPr txBox="1">
            <a:spLocks noGrp="1"/>
          </p:cNvSpPr>
          <p:nvPr>
            <p:ph type="body" idx="5"/>
          </p:nvPr>
        </p:nvSpPr>
        <p:spPr>
          <a:xfrm>
            <a:off x="2998734" y="4915850"/>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64" name="Google Shape;3364;p283"/>
          <p:cNvSpPr txBox="1">
            <a:spLocks noGrp="1"/>
          </p:cNvSpPr>
          <p:nvPr>
            <p:ph type="body" idx="6"/>
          </p:nvPr>
        </p:nvSpPr>
        <p:spPr>
          <a:xfrm>
            <a:off x="2421966" y="5592313"/>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65" name="Google Shape;3365;p283"/>
          <p:cNvSpPr>
            <a:spLocks noGrp="1"/>
          </p:cNvSpPr>
          <p:nvPr>
            <p:ph type="body" idx="7"/>
          </p:nvPr>
        </p:nvSpPr>
        <p:spPr>
          <a:xfrm rot="-2700000">
            <a:off x="3536016" y="4859874"/>
            <a:ext cx="3026664" cy="475488"/>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66" name="Google Shape;3366;p283"/>
          <p:cNvSpPr>
            <a:spLocks noGrp="1"/>
          </p:cNvSpPr>
          <p:nvPr>
            <p:ph type="body" idx="8"/>
          </p:nvPr>
        </p:nvSpPr>
        <p:spPr>
          <a:xfrm rot="-2700000">
            <a:off x="6432663" y="4859874"/>
            <a:ext cx="3026664" cy="475488"/>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67" name="Google Shape;3367;p283"/>
          <p:cNvSpPr>
            <a:spLocks noGrp="1"/>
          </p:cNvSpPr>
          <p:nvPr>
            <p:ph type="body" idx="9"/>
          </p:nvPr>
        </p:nvSpPr>
        <p:spPr>
          <a:xfrm rot="2700000">
            <a:off x="6813216" y="2253891"/>
            <a:ext cx="2267712" cy="633984"/>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68" name="Google Shape;3368;p283"/>
          <p:cNvSpPr>
            <a:spLocks noGrp="1"/>
          </p:cNvSpPr>
          <p:nvPr>
            <p:ph type="body" idx="13"/>
          </p:nvPr>
        </p:nvSpPr>
        <p:spPr>
          <a:xfrm rot="2700000">
            <a:off x="3916569" y="2253891"/>
            <a:ext cx="2267712" cy="633984"/>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69" name="Google Shape;3369;p283"/>
          <p:cNvSpPr txBox="1">
            <a:spLocks noGrp="1"/>
          </p:cNvSpPr>
          <p:nvPr>
            <p:ph type="body" idx="14"/>
          </p:nvPr>
        </p:nvSpPr>
        <p:spPr>
          <a:xfrm>
            <a:off x="2421966" y="1484668"/>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70" name="Google Shape;3370;p283"/>
          <p:cNvSpPr txBox="1">
            <a:spLocks noGrp="1"/>
          </p:cNvSpPr>
          <p:nvPr>
            <p:ph type="body" idx="15"/>
          </p:nvPr>
        </p:nvSpPr>
        <p:spPr>
          <a:xfrm>
            <a:off x="2998734" y="2161133"/>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71" name="Google Shape;3371;p283"/>
          <p:cNvSpPr txBox="1">
            <a:spLocks noGrp="1"/>
          </p:cNvSpPr>
          <p:nvPr>
            <p:ph type="body" idx="16"/>
          </p:nvPr>
        </p:nvSpPr>
        <p:spPr>
          <a:xfrm>
            <a:off x="3575502" y="2837596"/>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72" name="Google Shape;3372;p283"/>
          <p:cNvSpPr txBox="1">
            <a:spLocks noGrp="1"/>
          </p:cNvSpPr>
          <p:nvPr>
            <p:ph type="body" idx="17"/>
          </p:nvPr>
        </p:nvSpPr>
        <p:spPr>
          <a:xfrm>
            <a:off x="5247202" y="1496712"/>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73" name="Google Shape;3373;p283"/>
          <p:cNvSpPr txBox="1">
            <a:spLocks noGrp="1"/>
          </p:cNvSpPr>
          <p:nvPr>
            <p:ph type="body" idx="18"/>
          </p:nvPr>
        </p:nvSpPr>
        <p:spPr>
          <a:xfrm>
            <a:off x="5823970" y="2173178"/>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74" name="Google Shape;3374;p283"/>
          <p:cNvSpPr txBox="1">
            <a:spLocks noGrp="1"/>
          </p:cNvSpPr>
          <p:nvPr>
            <p:ph type="body" idx="19"/>
          </p:nvPr>
        </p:nvSpPr>
        <p:spPr>
          <a:xfrm>
            <a:off x="6400738" y="2849641"/>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75" name="Google Shape;3375;p283"/>
          <p:cNvSpPr txBox="1">
            <a:spLocks noGrp="1"/>
          </p:cNvSpPr>
          <p:nvPr>
            <p:ph type="body" idx="20"/>
          </p:nvPr>
        </p:nvSpPr>
        <p:spPr>
          <a:xfrm>
            <a:off x="409003" y="2843883"/>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76" name="Google Shape;3376;p283"/>
          <p:cNvSpPr txBox="1">
            <a:spLocks noGrp="1"/>
          </p:cNvSpPr>
          <p:nvPr>
            <p:ph type="body" idx="21"/>
          </p:nvPr>
        </p:nvSpPr>
        <p:spPr>
          <a:xfrm>
            <a:off x="401194" y="3540751"/>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77" name="Google Shape;3377;p283"/>
          <p:cNvSpPr txBox="1">
            <a:spLocks noGrp="1"/>
          </p:cNvSpPr>
          <p:nvPr>
            <p:ph type="body" idx="22"/>
          </p:nvPr>
        </p:nvSpPr>
        <p:spPr>
          <a:xfrm>
            <a:off x="401194" y="4237621"/>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78" name="Google Shape;3378;p283"/>
          <p:cNvSpPr>
            <a:spLocks noGrp="1"/>
          </p:cNvSpPr>
          <p:nvPr>
            <p:ph type="body" idx="23"/>
          </p:nvPr>
        </p:nvSpPr>
        <p:spPr>
          <a:xfrm>
            <a:off x="1865376" y="3581099"/>
            <a:ext cx="1225296" cy="475488"/>
          </a:xfrm>
          <a:prstGeom prst="rightArrow">
            <a:avLst>
              <a:gd name="adj1" fmla="val 60684"/>
              <a:gd name="adj2" fmla="val 50000"/>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200"/>
              <a:buNone/>
              <a:defRPr sz="12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79" name="Google Shape;3379;p283"/>
          <p:cNvSpPr>
            <a:spLocks noGrp="1"/>
          </p:cNvSpPr>
          <p:nvPr>
            <p:ph type="body" idx="24"/>
          </p:nvPr>
        </p:nvSpPr>
        <p:spPr>
          <a:xfrm>
            <a:off x="3090672" y="3624716"/>
            <a:ext cx="6519672" cy="384048"/>
          </a:xfrm>
          <a:prstGeom prst="homePlate">
            <a:avLst>
              <a:gd name="adj" fmla="val 50000"/>
            </a:avLst>
          </a:prstGeom>
          <a:solidFill>
            <a:schemeClr val="accent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80" name="Google Shape;3380;p283"/>
          <p:cNvSpPr txBox="1">
            <a:spLocks noGrp="1"/>
          </p:cNvSpPr>
          <p:nvPr>
            <p:ph type="body" idx="25"/>
          </p:nvPr>
        </p:nvSpPr>
        <p:spPr>
          <a:xfrm>
            <a:off x="9637781" y="3654639"/>
            <a:ext cx="2281936" cy="320857"/>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381" name="Google Shape;3381;p283"/>
          <p:cNvGrpSpPr/>
          <p:nvPr/>
        </p:nvGrpSpPr>
        <p:grpSpPr>
          <a:xfrm>
            <a:off x="0" y="6766560"/>
            <a:ext cx="12192000" cy="91440"/>
            <a:chOff x="0" y="4480421"/>
            <a:chExt cx="12192000" cy="91440"/>
          </a:xfrm>
        </p:grpSpPr>
        <p:sp>
          <p:nvSpPr>
            <p:cNvPr id="3382" name="Google Shape;3382;p28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83" name="Google Shape;3383;p28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84" name="Google Shape;3384;p28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85" name="Google Shape;3385;p28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86" name="Google Shape;3386;p28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fishbone 6 causes">
  <p:cSld name="fishbone 6 causes">
    <p:spTree>
      <p:nvGrpSpPr>
        <p:cNvPr id="1" name="Shape 3387"/>
        <p:cNvGrpSpPr/>
        <p:nvPr/>
      </p:nvGrpSpPr>
      <p:grpSpPr>
        <a:xfrm>
          <a:off x="0" y="0"/>
          <a:ext cx="0" cy="0"/>
          <a:chOff x="0" y="0"/>
          <a:chExt cx="0" cy="0"/>
        </a:xfrm>
      </p:grpSpPr>
      <p:sp>
        <p:nvSpPr>
          <p:cNvPr id="3388" name="Google Shape;3388;p28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89" name="Google Shape;3389;p28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90" name="Google Shape;3390;p284"/>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91" name="Google Shape;3391;p28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92" name="Google Shape;3392;p284"/>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393" name="Google Shape;3393;p284"/>
          <p:cNvSpPr txBox="1">
            <a:spLocks noGrp="1"/>
          </p:cNvSpPr>
          <p:nvPr>
            <p:ph type="body" idx="1"/>
          </p:nvPr>
        </p:nvSpPr>
        <p:spPr>
          <a:xfrm>
            <a:off x="6989093" y="4239386"/>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94" name="Google Shape;3394;p284"/>
          <p:cNvSpPr txBox="1">
            <a:spLocks noGrp="1"/>
          </p:cNvSpPr>
          <p:nvPr>
            <p:ph type="body" idx="2"/>
          </p:nvPr>
        </p:nvSpPr>
        <p:spPr>
          <a:xfrm>
            <a:off x="6127139" y="4915850"/>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95" name="Google Shape;3395;p284"/>
          <p:cNvSpPr txBox="1">
            <a:spLocks noGrp="1"/>
          </p:cNvSpPr>
          <p:nvPr>
            <p:ph type="body" idx="3"/>
          </p:nvPr>
        </p:nvSpPr>
        <p:spPr>
          <a:xfrm>
            <a:off x="5550371" y="5592313"/>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96" name="Google Shape;3396;p284"/>
          <p:cNvSpPr txBox="1">
            <a:spLocks noGrp="1"/>
          </p:cNvSpPr>
          <p:nvPr>
            <p:ph type="body" idx="4"/>
          </p:nvPr>
        </p:nvSpPr>
        <p:spPr>
          <a:xfrm>
            <a:off x="4163857" y="4239386"/>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97" name="Google Shape;3397;p284"/>
          <p:cNvSpPr txBox="1">
            <a:spLocks noGrp="1"/>
          </p:cNvSpPr>
          <p:nvPr>
            <p:ph type="body" idx="5"/>
          </p:nvPr>
        </p:nvSpPr>
        <p:spPr>
          <a:xfrm>
            <a:off x="3301903" y="4915850"/>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98" name="Google Shape;3398;p284"/>
          <p:cNvSpPr txBox="1">
            <a:spLocks noGrp="1"/>
          </p:cNvSpPr>
          <p:nvPr>
            <p:ph type="body" idx="6"/>
          </p:nvPr>
        </p:nvSpPr>
        <p:spPr>
          <a:xfrm>
            <a:off x="2725135" y="5592313"/>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99" name="Google Shape;3399;p284"/>
          <p:cNvSpPr>
            <a:spLocks noGrp="1"/>
          </p:cNvSpPr>
          <p:nvPr>
            <p:ph type="body" idx="7"/>
          </p:nvPr>
        </p:nvSpPr>
        <p:spPr>
          <a:xfrm rot="-2700000">
            <a:off x="3816608" y="4859874"/>
            <a:ext cx="3026664" cy="475488"/>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00" name="Google Shape;3400;p284"/>
          <p:cNvSpPr>
            <a:spLocks noGrp="1"/>
          </p:cNvSpPr>
          <p:nvPr>
            <p:ph type="body" idx="8"/>
          </p:nvPr>
        </p:nvSpPr>
        <p:spPr>
          <a:xfrm rot="-2700000">
            <a:off x="6645517" y="4859874"/>
            <a:ext cx="3026664" cy="475488"/>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01" name="Google Shape;3401;p284"/>
          <p:cNvSpPr>
            <a:spLocks noGrp="1"/>
          </p:cNvSpPr>
          <p:nvPr>
            <p:ph type="body" idx="9"/>
          </p:nvPr>
        </p:nvSpPr>
        <p:spPr>
          <a:xfrm rot="2700000">
            <a:off x="7026071" y="2264669"/>
            <a:ext cx="2267712" cy="633984"/>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02" name="Google Shape;3402;p284"/>
          <p:cNvSpPr>
            <a:spLocks noGrp="1"/>
          </p:cNvSpPr>
          <p:nvPr>
            <p:ph type="body" idx="13"/>
          </p:nvPr>
        </p:nvSpPr>
        <p:spPr>
          <a:xfrm rot="2700000">
            <a:off x="4197161" y="2264669"/>
            <a:ext cx="2267712" cy="633984"/>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03" name="Google Shape;3403;p284"/>
          <p:cNvSpPr txBox="1">
            <a:spLocks noGrp="1"/>
          </p:cNvSpPr>
          <p:nvPr>
            <p:ph type="body" idx="14"/>
          </p:nvPr>
        </p:nvSpPr>
        <p:spPr>
          <a:xfrm>
            <a:off x="2725135" y="1484668"/>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04" name="Google Shape;3404;p284"/>
          <p:cNvSpPr txBox="1">
            <a:spLocks noGrp="1"/>
          </p:cNvSpPr>
          <p:nvPr>
            <p:ph type="body" idx="15"/>
          </p:nvPr>
        </p:nvSpPr>
        <p:spPr>
          <a:xfrm>
            <a:off x="3301903" y="2161133"/>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05" name="Google Shape;3405;p284"/>
          <p:cNvSpPr txBox="1">
            <a:spLocks noGrp="1"/>
          </p:cNvSpPr>
          <p:nvPr>
            <p:ph type="body" idx="16"/>
          </p:nvPr>
        </p:nvSpPr>
        <p:spPr>
          <a:xfrm>
            <a:off x="4163857" y="2837596"/>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06" name="Google Shape;3406;p284"/>
          <p:cNvSpPr txBox="1">
            <a:spLocks noGrp="1"/>
          </p:cNvSpPr>
          <p:nvPr>
            <p:ph type="body" idx="17"/>
          </p:nvPr>
        </p:nvSpPr>
        <p:spPr>
          <a:xfrm>
            <a:off x="5550371" y="1496712"/>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07" name="Google Shape;3407;p284"/>
          <p:cNvSpPr txBox="1">
            <a:spLocks noGrp="1"/>
          </p:cNvSpPr>
          <p:nvPr>
            <p:ph type="body" idx="18"/>
          </p:nvPr>
        </p:nvSpPr>
        <p:spPr>
          <a:xfrm>
            <a:off x="6127139" y="2173178"/>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08" name="Google Shape;3408;p284"/>
          <p:cNvSpPr txBox="1">
            <a:spLocks noGrp="1"/>
          </p:cNvSpPr>
          <p:nvPr>
            <p:ph type="body" idx="19"/>
          </p:nvPr>
        </p:nvSpPr>
        <p:spPr>
          <a:xfrm>
            <a:off x="6989093" y="2849641"/>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09" name="Google Shape;3409;p284"/>
          <p:cNvSpPr txBox="1">
            <a:spLocks noGrp="1"/>
          </p:cNvSpPr>
          <p:nvPr>
            <p:ph type="body" idx="20"/>
          </p:nvPr>
        </p:nvSpPr>
        <p:spPr>
          <a:xfrm>
            <a:off x="9637781" y="3654639"/>
            <a:ext cx="2281936" cy="320857"/>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10" name="Google Shape;3410;p284"/>
          <p:cNvSpPr txBox="1">
            <a:spLocks noGrp="1"/>
          </p:cNvSpPr>
          <p:nvPr>
            <p:ph type="body" idx="21"/>
          </p:nvPr>
        </p:nvSpPr>
        <p:spPr>
          <a:xfrm>
            <a:off x="1597702" y="4239386"/>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11" name="Google Shape;3411;p284"/>
          <p:cNvSpPr txBox="1">
            <a:spLocks noGrp="1"/>
          </p:cNvSpPr>
          <p:nvPr>
            <p:ph type="body" idx="22"/>
          </p:nvPr>
        </p:nvSpPr>
        <p:spPr>
          <a:xfrm>
            <a:off x="735750" y="4915850"/>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12" name="Google Shape;3412;p284"/>
          <p:cNvSpPr txBox="1">
            <a:spLocks noGrp="1"/>
          </p:cNvSpPr>
          <p:nvPr>
            <p:ph type="body" idx="23"/>
          </p:nvPr>
        </p:nvSpPr>
        <p:spPr>
          <a:xfrm>
            <a:off x="158982" y="5592313"/>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13" name="Google Shape;3413;p284"/>
          <p:cNvSpPr>
            <a:spLocks noGrp="1"/>
          </p:cNvSpPr>
          <p:nvPr>
            <p:ph type="body" idx="24"/>
          </p:nvPr>
        </p:nvSpPr>
        <p:spPr>
          <a:xfrm rot="-2700000">
            <a:off x="1250453" y="4859874"/>
            <a:ext cx="3026664" cy="475488"/>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14" name="Google Shape;3414;p284"/>
          <p:cNvSpPr>
            <a:spLocks noGrp="1"/>
          </p:cNvSpPr>
          <p:nvPr>
            <p:ph type="body" idx="25"/>
          </p:nvPr>
        </p:nvSpPr>
        <p:spPr>
          <a:xfrm rot="2700000">
            <a:off x="1631007" y="2264669"/>
            <a:ext cx="2267712" cy="633984"/>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15" name="Google Shape;3415;p284"/>
          <p:cNvSpPr txBox="1">
            <a:spLocks noGrp="1"/>
          </p:cNvSpPr>
          <p:nvPr>
            <p:ph type="body" idx="26"/>
          </p:nvPr>
        </p:nvSpPr>
        <p:spPr>
          <a:xfrm>
            <a:off x="158982" y="1484668"/>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16" name="Google Shape;3416;p284"/>
          <p:cNvSpPr txBox="1">
            <a:spLocks noGrp="1"/>
          </p:cNvSpPr>
          <p:nvPr>
            <p:ph type="body" idx="27"/>
          </p:nvPr>
        </p:nvSpPr>
        <p:spPr>
          <a:xfrm>
            <a:off x="735750" y="2161133"/>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17" name="Google Shape;3417;p284"/>
          <p:cNvSpPr txBox="1">
            <a:spLocks noGrp="1"/>
          </p:cNvSpPr>
          <p:nvPr>
            <p:ph type="body" idx="28"/>
          </p:nvPr>
        </p:nvSpPr>
        <p:spPr>
          <a:xfrm>
            <a:off x="1597702" y="2837596"/>
            <a:ext cx="1164308" cy="556191"/>
          </a:xfrm>
          <a:prstGeom prst="rect">
            <a:avLst/>
          </a:prstGeom>
          <a:solidFill>
            <a:srgbClr val="E7EAEC"/>
          </a:solidFill>
          <a:ln>
            <a:noFill/>
          </a:ln>
        </p:spPr>
        <p:txBody>
          <a:bodyPr spcFirstLastPara="1" wrap="square" lIns="91425" tIns="91425" rIns="91425" bIns="91425" anchor="t" anchorCtr="0">
            <a:no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18" name="Google Shape;3418;p284"/>
          <p:cNvSpPr>
            <a:spLocks noGrp="1"/>
          </p:cNvSpPr>
          <p:nvPr>
            <p:ph type="body" idx="29"/>
          </p:nvPr>
        </p:nvSpPr>
        <p:spPr>
          <a:xfrm>
            <a:off x="1323289" y="3624716"/>
            <a:ext cx="8287056" cy="384048"/>
          </a:xfrm>
          <a:prstGeom prst="homePlate">
            <a:avLst>
              <a:gd name="adj" fmla="val 50000"/>
            </a:avLst>
          </a:prstGeom>
          <a:solidFill>
            <a:schemeClr val="accent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419" name="Google Shape;3419;p284"/>
          <p:cNvGrpSpPr/>
          <p:nvPr/>
        </p:nvGrpSpPr>
        <p:grpSpPr>
          <a:xfrm>
            <a:off x="0" y="6766560"/>
            <a:ext cx="12192000" cy="91440"/>
            <a:chOff x="0" y="4480421"/>
            <a:chExt cx="12192000" cy="91440"/>
          </a:xfrm>
        </p:grpSpPr>
        <p:sp>
          <p:nvSpPr>
            <p:cNvPr id="3420" name="Google Shape;3420;p28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21" name="Google Shape;3421;p28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22" name="Google Shape;3422;p28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23" name="Google Shape;3423;p28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24" name="Google Shape;3424;p28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table 1">
  <p:cSld name="table 1">
    <p:spTree>
      <p:nvGrpSpPr>
        <p:cNvPr id="1" name="Shape 3425"/>
        <p:cNvGrpSpPr/>
        <p:nvPr/>
      </p:nvGrpSpPr>
      <p:grpSpPr>
        <a:xfrm>
          <a:off x="0" y="0"/>
          <a:ext cx="0" cy="0"/>
          <a:chOff x="0" y="0"/>
          <a:chExt cx="0" cy="0"/>
        </a:xfrm>
      </p:grpSpPr>
      <p:sp>
        <p:nvSpPr>
          <p:cNvPr id="3426" name="Google Shape;3426;p28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27" name="Google Shape;3427;p28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28" name="Google Shape;3428;p28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29" name="Google Shape;3429;p28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30" name="Google Shape;3430;p28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431" name="Google Shape;3431;p285"/>
          <p:cNvSpPr txBox="1">
            <a:spLocks noGrp="1"/>
          </p:cNvSpPr>
          <p:nvPr>
            <p:ph type="body" idx="1"/>
          </p:nvPr>
        </p:nvSpPr>
        <p:spPr>
          <a:xfrm>
            <a:off x="482600" y="2034398"/>
            <a:ext cx="2594864" cy="2574178"/>
          </a:xfrm>
          <a:prstGeom prst="rect">
            <a:avLst/>
          </a:prstGeom>
          <a:solidFill>
            <a:srgbClr val="AABBC4"/>
          </a:solidFill>
          <a:ln>
            <a:noFill/>
          </a:ln>
        </p:spPr>
        <p:txBody>
          <a:bodyPr spcFirstLastPara="1" wrap="square" lIns="91425" tIns="640075" rIns="91425" bIns="45700" anchor="t" anchorCtr="0">
            <a:noAutofit/>
          </a:bodyPr>
          <a:lstStyle>
            <a:lvl1pPr marL="457200" lvl="0" indent="-295275" algn="l">
              <a:lnSpc>
                <a:spcPct val="90000"/>
              </a:lnSpc>
              <a:spcBef>
                <a:spcPts val="1000"/>
              </a:spcBef>
              <a:spcAft>
                <a:spcPts val="0"/>
              </a:spcAft>
              <a:buClr>
                <a:schemeClr val="accent2"/>
              </a:buClr>
              <a:buSzPts val="1050"/>
              <a:buChar char="•"/>
              <a:defRPr sz="105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32" name="Google Shape;3432;p285"/>
          <p:cNvSpPr txBox="1">
            <a:spLocks noGrp="1"/>
          </p:cNvSpPr>
          <p:nvPr>
            <p:ph type="body" idx="2"/>
          </p:nvPr>
        </p:nvSpPr>
        <p:spPr>
          <a:xfrm>
            <a:off x="482600" y="1780296"/>
            <a:ext cx="2594864" cy="607243"/>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33" name="Google Shape;3433;p285"/>
          <p:cNvSpPr txBox="1">
            <a:spLocks noGrp="1"/>
          </p:cNvSpPr>
          <p:nvPr>
            <p:ph type="body" idx="3"/>
          </p:nvPr>
        </p:nvSpPr>
        <p:spPr>
          <a:xfrm>
            <a:off x="482600" y="5161362"/>
            <a:ext cx="2594864" cy="783448"/>
          </a:xfrm>
          <a:prstGeom prst="rect">
            <a:avLst/>
          </a:prstGeom>
          <a:solidFill>
            <a:srgbClr val="AABBC4"/>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34" name="Google Shape;3434;p285"/>
          <p:cNvSpPr txBox="1">
            <a:spLocks noGrp="1"/>
          </p:cNvSpPr>
          <p:nvPr>
            <p:ph type="body" idx="4"/>
          </p:nvPr>
        </p:nvSpPr>
        <p:spPr>
          <a:xfrm>
            <a:off x="482600"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35" name="Google Shape;3435;p285"/>
          <p:cNvSpPr txBox="1">
            <a:spLocks noGrp="1"/>
          </p:cNvSpPr>
          <p:nvPr>
            <p:ph type="body" idx="5"/>
          </p:nvPr>
        </p:nvSpPr>
        <p:spPr>
          <a:xfrm>
            <a:off x="9114537" y="2040590"/>
            <a:ext cx="2594864" cy="2574178"/>
          </a:xfrm>
          <a:prstGeom prst="rect">
            <a:avLst/>
          </a:prstGeom>
          <a:solidFill>
            <a:srgbClr val="AABBC4"/>
          </a:solidFill>
          <a:ln>
            <a:noFill/>
          </a:ln>
        </p:spPr>
        <p:txBody>
          <a:bodyPr spcFirstLastPara="1" wrap="square" lIns="91425" tIns="640075" rIns="91425" bIns="45700" anchor="t" anchorCtr="0">
            <a:noAutofit/>
          </a:bodyPr>
          <a:lstStyle>
            <a:lvl1pPr marL="457200" lvl="0" indent="-295275" algn="l">
              <a:lnSpc>
                <a:spcPct val="90000"/>
              </a:lnSpc>
              <a:spcBef>
                <a:spcPts val="1000"/>
              </a:spcBef>
              <a:spcAft>
                <a:spcPts val="0"/>
              </a:spcAft>
              <a:buClr>
                <a:schemeClr val="accent2"/>
              </a:buClr>
              <a:buSzPts val="1050"/>
              <a:buChar char="•"/>
              <a:defRPr sz="105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36" name="Google Shape;3436;p285"/>
          <p:cNvSpPr txBox="1">
            <a:spLocks noGrp="1"/>
          </p:cNvSpPr>
          <p:nvPr>
            <p:ph type="body" idx="6"/>
          </p:nvPr>
        </p:nvSpPr>
        <p:spPr>
          <a:xfrm>
            <a:off x="9114537" y="1780296"/>
            <a:ext cx="2594864" cy="607243"/>
          </a:xfrm>
          <a:prstGeom prst="rect">
            <a:avLst/>
          </a:prstGeom>
          <a:solidFill>
            <a:schemeClr val="accent5"/>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37" name="Google Shape;3437;p285"/>
          <p:cNvSpPr txBox="1">
            <a:spLocks noGrp="1"/>
          </p:cNvSpPr>
          <p:nvPr>
            <p:ph type="body" idx="7"/>
          </p:nvPr>
        </p:nvSpPr>
        <p:spPr>
          <a:xfrm>
            <a:off x="9114537" y="5161362"/>
            <a:ext cx="2594864" cy="783448"/>
          </a:xfrm>
          <a:prstGeom prst="rect">
            <a:avLst/>
          </a:prstGeom>
          <a:solidFill>
            <a:srgbClr val="AABBC4"/>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38" name="Google Shape;3438;p285"/>
          <p:cNvSpPr txBox="1">
            <a:spLocks noGrp="1"/>
          </p:cNvSpPr>
          <p:nvPr>
            <p:ph type="body" idx="8"/>
          </p:nvPr>
        </p:nvSpPr>
        <p:spPr>
          <a:xfrm>
            <a:off x="9114537"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39" name="Google Shape;3439;p285"/>
          <p:cNvSpPr txBox="1">
            <a:spLocks noGrp="1"/>
          </p:cNvSpPr>
          <p:nvPr>
            <p:ph type="body" idx="9"/>
          </p:nvPr>
        </p:nvSpPr>
        <p:spPr>
          <a:xfrm>
            <a:off x="6237224" y="2034398"/>
            <a:ext cx="2594864" cy="2574178"/>
          </a:xfrm>
          <a:prstGeom prst="rect">
            <a:avLst/>
          </a:prstGeom>
          <a:solidFill>
            <a:srgbClr val="AABBC4"/>
          </a:solidFill>
          <a:ln>
            <a:noFill/>
          </a:ln>
        </p:spPr>
        <p:txBody>
          <a:bodyPr spcFirstLastPara="1" wrap="square" lIns="91425" tIns="640075" rIns="91425" bIns="45700" anchor="t" anchorCtr="0">
            <a:noAutofit/>
          </a:bodyPr>
          <a:lstStyle>
            <a:lvl1pPr marL="457200" lvl="0" indent="-295275" algn="l">
              <a:lnSpc>
                <a:spcPct val="90000"/>
              </a:lnSpc>
              <a:spcBef>
                <a:spcPts val="1000"/>
              </a:spcBef>
              <a:spcAft>
                <a:spcPts val="0"/>
              </a:spcAft>
              <a:buClr>
                <a:schemeClr val="accent2"/>
              </a:buClr>
              <a:buSzPts val="1050"/>
              <a:buChar char="•"/>
              <a:defRPr sz="105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40" name="Google Shape;3440;p285"/>
          <p:cNvSpPr txBox="1">
            <a:spLocks noGrp="1"/>
          </p:cNvSpPr>
          <p:nvPr>
            <p:ph type="body" idx="13"/>
          </p:nvPr>
        </p:nvSpPr>
        <p:spPr>
          <a:xfrm>
            <a:off x="6237224" y="1780296"/>
            <a:ext cx="2594864" cy="607243"/>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41" name="Google Shape;3441;p285"/>
          <p:cNvSpPr txBox="1">
            <a:spLocks noGrp="1"/>
          </p:cNvSpPr>
          <p:nvPr>
            <p:ph type="body" idx="14"/>
          </p:nvPr>
        </p:nvSpPr>
        <p:spPr>
          <a:xfrm>
            <a:off x="6237224" y="5161362"/>
            <a:ext cx="2594864" cy="783448"/>
          </a:xfrm>
          <a:prstGeom prst="rect">
            <a:avLst/>
          </a:prstGeom>
          <a:solidFill>
            <a:srgbClr val="AABBC4"/>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42" name="Google Shape;3442;p285"/>
          <p:cNvSpPr txBox="1">
            <a:spLocks noGrp="1"/>
          </p:cNvSpPr>
          <p:nvPr>
            <p:ph type="body" idx="15"/>
          </p:nvPr>
        </p:nvSpPr>
        <p:spPr>
          <a:xfrm>
            <a:off x="6237224"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43" name="Google Shape;3443;p285"/>
          <p:cNvSpPr txBox="1">
            <a:spLocks noGrp="1"/>
          </p:cNvSpPr>
          <p:nvPr>
            <p:ph type="body" idx="16"/>
          </p:nvPr>
        </p:nvSpPr>
        <p:spPr>
          <a:xfrm>
            <a:off x="3359912" y="2034398"/>
            <a:ext cx="2594864" cy="2574178"/>
          </a:xfrm>
          <a:prstGeom prst="rect">
            <a:avLst/>
          </a:prstGeom>
          <a:solidFill>
            <a:srgbClr val="AABBC4"/>
          </a:solidFill>
          <a:ln>
            <a:noFill/>
          </a:ln>
        </p:spPr>
        <p:txBody>
          <a:bodyPr spcFirstLastPara="1" wrap="square" lIns="91425" tIns="640075" rIns="91425" bIns="45700" anchor="t" anchorCtr="0">
            <a:noAutofit/>
          </a:bodyPr>
          <a:lstStyle>
            <a:lvl1pPr marL="457200" lvl="0" indent="-295275" algn="l">
              <a:lnSpc>
                <a:spcPct val="90000"/>
              </a:lnSpc>
              <a:spcBef>
                <a:spcPts val="1000"/>
              </a:spcBef>
              <a:spcAft>
                <a:spcPts val="0"/>
              </a:spcAft>
              <a:buClr>
                <a:schemeClr val="accent2"/>
              </a:buClr>
              <a:buSzPts val="1050"/>
              <a:buChar char="•"/>
              <a:defRPr sz="105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44" name="Google Shape;3444;p285"/>
          <p:cNvSpPr txBox="1">
            <a:spLocks noGrp="1"/>
          </p:cNvSpPr>
          <p:nvPr>
            <p:ph type="body" idx="17"/>
          </p:nvPr>
        </p:nvSpPr>
        <p:spPr>
          <a:xfrm>
            <a:off x="3359912" y="1780296"/>
            <a:ext cx="2594864" cy="607243"/>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45" name="Google Shape;3445;p285"/>
          <p:cNvSpPr txBox="1">
            <a:spLocks noGrp="1"/>
          </p:cNvSpPr>
          <p:nvPr>
            <p:ph type="body" idx="18"/>
          </p:nvPr>
        </p:nvSpPr>
        <p:spPr>
          <a:xfrm>
            <a:off x="3359912" y="5161362"/>
            <a:ext cx="2594864" cy="783448"/>
          </a:xfrm>
          <a:prstGeom prst="rect">
            <a:avLst/>
          </a:prstGeom>
          <a:solidFill>
            <a:srgbClr val="AABBC4"/>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46" name="Google Shape;3446;p285"/>
          <p:cNvSpPr txBox="1">
            <a:spLocks noGrp="1"/>
          </p:cNvSpPr>
          <p:nvPr>
            <p:ph type="body" idx="19"/>
          </p:nvPr>
        </p:nvSpPr>
        <p:spPr>
          <a:xfrm>
            <a:off x="3359912"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447" name="Google Shape;3447;p285"/>
          <p:cNvGrpSpPr/>
          <p:nvPr/>
        </p:nvGrpSpPr>
        <p:grpSpPr>
          <a:xfrm>
            <a:off x="0" y="6766560"/>
            <a:ext cx="12192000" cy="91440"/>
            <a:chOff x="0" y="4480421"/>
            <a:chExt cx="12192000" cy="91440"/>
          </a:xfrm>
        </p:grpSpPr>
        <p:sp>
          <p:nvSpPr>
            <p:cNvPr id="3448" name="Google Shape;3448;p28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49" name="Google Shape;3449;p28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50" name="Google Shape;3450;p28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51" name="Google Shape;3451;p28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52" name="Google Shape;3452;p28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bottom right">
  <p:cSld name="Section Header bottom right">
    <p:spTree>
      <p:nvGrpSpPr>
        <p:cNvPr id="1" name="Shape 154"/>
        <p:cNvGrpSpPr/>
        <p:nvPr/>
      </p:nvGrpSpPr>
      <p:grpSpPr>
        <a:xfrm>
          <a:off x="0" y="0"/>
          <a:ext cx="0" cy="0"/>
          <a:chOff x="0" y="0"/>
          <a:chExt cx="0" cy="0"/>
        </a:xfrm>
      </p:grpSpPr>
      <p:sp>
        <p:nvSpPr>
          <p:cNvPr id="155" name="Google Shape;155;p1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 name="Google Shape;156;p143"/>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p143"/>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58" name="Google Shape;158;p143"/>
          <p:cNvSpPr>
            <a:spLocks noGrp="1"/>
          </p:cNvSpPr>
          <p:nvPr>
            <p:ph type="pic" idx="2"/>
          </p:nvPr>
        </p:nvSpPr>
        <p:spPr>
          <a:xfrm>
            <a:off x="0" y="0"/>
            <a:ext cx="12192000" cy="6858000"/>
          </a:xfrm>
          <a:prstGeom prst="rect">
            <a:avLst/>
          </a:prstGeom>
          <a:noFill/>
          <a:ln>
            <a:noFill/>
          </a:ln>
        </p:spPr>
      </p:sp>
      <p:sp>
        <p:nvSpPr>
          <p:cNvPr id="159" name="Google Shape;159;p143"/>
          <p:cNvSpPr txBox="1">
            <a:spLocks noGrp="1"/>
          </p:cNvSpPr>
          <p:nvPr>
            <p:ph type="title"/>
          </p:nvPr>
        </p:nvSpPr>
        <p:spPr>
          <a:xfrm>
            <a:off x="7213600" y="2560638"/>
            <a:ext cx="4572000" cy="2852737"/>
          </a:xfrm>
          <a:prstGeom prst="rect">
            <a:avLst/>
          </a:prstGeom>
          <a:solidFill>
            <a:schemeClr val="lt1">
              <a:alpha val="29411"/>
            </a:schemeClr>
          </a:solidFill>
          <a:ln>
            <a:noFill/>
          </a:ln>
        </p:spPr>
        <p:txBody>
          <a:bodyPr spcFirstLastPara="1" wrap="square" lIns="274300" tIns="91425" rIns="274300" bIns="182875" anchor="ctr" anchorCtr="0">
            <a:normAutofit/>
          </a:bodyPr>
          <a:lstStyle>
            <a:lvl1pPr lvl="0" algn="ctr">
              <a:lnSpc>
                <a:spcPct val="90000"/>
              </a:lnSpc>
              <a:spcBef>
                <a:spcPts val="0"/>
              </a:spcBef>
              <a:spcAft>
                <a:spcPts val="0"/>
              </a:spcAft>
              <a:buClr>
                <a:schemeClr val="dk1"/>
              </a:buClr>
              <a:buSzPts val="4500"/>
              <a:buFont typeface="Calibri" panose="020F0502020204030204"/>
              <a:buNone/>
              <a:defRPr sz="4500" b="1">
                <a:solidFill>
                  <a:schemeClr val="dk1"/>
                </a:solidFill>
                <a:latin typeface="Calibri" panose="020F0502020204030204"/>
                <a:ea typeface="Calibri" panose="020F0502020204030204"/>
                <a:cs typeface="Calibri" panose="020F0502020204030204"/>
                <a:sym typeface="Calibri" panose="020F0502020204030204"/>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p143"/>
          <p:cNvSpPr txBox="1">
            <a:spLocks noGrp="1"/>
          </p:cNvSpPr>
          <p:nvPr>
            <p:ph type="body" idx="1"/>
          </p:nvPr>
        </p:nvSpPr>
        <p:spPr>
          <a:xfrm>
            <a:off x="7213600" y="5413379"/>
            <a:ext cx="4572000" cy="942975"/>
          </a:xfrm>
          <a:prstGeom prst="rect">
            <a:avLst/>
          </a:prstGeom>
          <a:solidFill>
            <a:schemeClr val="lt1">
              <a:alpha val="29411"/>
            </a:schemeClr>
          </a:solidFill>
          <a:ln>
            <a:noFill/>
          </a:ln>
        </p:spPr>
        <p:txBody>
          <a:bodyPr spcFirstLastPara="1" wrap="square" lIns="274300" tIns="91425" rIns="274300" bIns="182875" anchor="t" anchorCtr="0">
            <a:normAutofit/>
          </a:bodyPr>
          <a:lstStyle>
            <a:lvl1pPr marL="457200" lvl="0" indent="-228600" algn="ctr">
              <a:lnSpc>
                <a:spcPct val="90000"/>
              </a:lnSpc>
              <a:spcBef>
                <a:spcPts val="1000"/>
              </a:spcBef>
              <a:spcAft>
                <a:spcPts val="0"/>
              </a:spcAft>
              <a:buClr>
                <a:srgbClr val="8C9CA6"/>
              </a:buClr>
              <a:buSzPts val="1800"/>
              <a:buNone/>
              <a:defRPr sz="1800">
                <a:solidFill>
                  <a:srgbClr val="8C9CA6"/>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able 2">
  <p:cSld name="table 2">
    <p:spTree>
      <p:nvGrpSpPr>
        <p:cNvPr id="1" name="Shape 3453"/>
        <p:cNvGrpSpPr/>
        <p:nvPr/>
      </p:nvGrpSpPr>
      <p:grpSpPr>
        <a:xfrm>
          <a:off x="0" y="0"/>
          <a:ext cx="0" cy="0"/>
          <a:chOff x="0" y="0"/>
          <a:chExt cx="0" cy="0"/>
        </a:xfrm>
      </p:grpSpPr>
      <p:sp>
        <p:nvSpPr>
          <p:cNvPr id="3454" name="Google Shape;3454;p28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55" name="Google Shape;3455;p28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56" name="Google Shape;3456;p286"/>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57" name="Google Shape;3457;p28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58" name="Google Shape;3458;p28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459" name="Google Shape;3459;p286"/>
          <p:cNvSpPr txBox="1">
            <a:spLocks noGrp="1"/>
          </p:cNvSpPr>
          <p:nvPr>
            <p:ph type="body" idx="1"/>
          </p:nvPr>
        </p:nvSpPr>
        <p:spPr>
          <a:xfrm>
            <a:off x="482600" y="2034398"/>
            <a:ext cx="2594864" cy="2574178"/>
          </a:xfrm>
          <a:prstGeom prst="rect">
            <a:avLst/>
          </a:prstGeom>
          <a:solidFill>
            <a:srgbClr val="AABBC4"/>
          </a:solidFill>
          <a:ln>
            <a:noFill/>
          </a:ln>
        </p:spPr>
        <p:txBody>
          <a:bodyPr spcFirstLastPara="1" wrap="square" lIns="91425" tIns="640075" rIns="91425" bIns="45700" anchor="t" anchorCtr="0">
            <a:no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60" name="Google Shape;3460;p286"/>
          <p:cNvSpPr txBox="1">
            <a:spLocks noGrp="1"/>
          </p:cNvSpPr>
          <p:nvPr>
            <p:ph type="body" idx="2"/>
          </p:nvPr>
        </p:nvSpPr>
        <p:spPr>
          <a:xfrm>
            <a:off x="482600" y="1780296"/>
            <a:ext cx="2594864" cy="607243"/>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61" name="Google Shape;3461;p286"/>
          <p:cNvSpPr txBox="1">
            <a:spLocks noGrp="1"/>
          </p:cNvSpPr>
          <p:nvPr>
            <p:ph type="body" idx="3"/>
          </p:nvPr>
        </p:nvSpPr>
        <p:spPr>
          <a:xfrm>
            <a:off x="482600" y="5161362"/>
            <a:ext cx="2594864" cy="783448"/>
          </a:xfrm>
          <a:prstGeom prst="rect">
            <a:avLst/>
          </a:prstGeom>
          <a:solidFill>
            <a:srgbClr val="AABBC4"/>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62" name="Google Shape;3462;p286"/>
          <p:cNvSpPr txBox="1">
            <a:spLocks noGrp="1"/>
          </p:cNvSpPr>
          <p:nvPr>
            <p:ph type="body" idx="4"/>
          </p:nvPr>
        </p:nvSpPr>
        <p:spPr>
          <a:xfrm>
            <a:off x="482600"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63" name="Google Shape;3463;p286"/>
          <p:cNvSpPr txBox="1">
            <a:spLocks noGrp="1"/>
          </p:cNvSpPr>
          <p:nvPr>
            <p:ph type="body" idx="5"/>
          </p:nvPr>
        </p:nvSpPr>
        <p:spPr>
          <a:xfrm>
            <a:off x="9114537" y="2040590"/>
            <a:ext cx="2594864" cy="2574178"/>
          </a:xfrm>
          <a:prstGeom prst="rect">
            <a:avLst/>
          </a:prstGeom>
          <a:solidFill>
            <a:srgbClr val="AABBC4"/>
          </a:solidFill>
          <a:ln>
            <a:noFill/>
          </a:ln>
        </p:spPr>
        <p:txBody>
          <a:bodyPr spcFirstLastPara="1" wrap="square" lIns="91425" tIns="640075" rIns="91425" bIns="45700" anchor="t" anchorCtr="0">
            <a:no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64" name="Google Shape;3464;p286"/>
          <p:cNvSpPr txBox="1">
            <a:spLocks noGrp="1"/>
          </p:cNvSpPr>
          <p:nvPr>
            <p:ph type="body" idx="6"/>
          </p:nvPr>
        </p:nvSpPr>
        <p:spPr>
          <a:xfrm>
            <a:off x="9114537" y="1780296"/>
            <a:ext cx="2594864" cy="607243"/>
          </a:xfrm>
          <a:prstGeom prst="rect">
            <a:avLst/>
          </a:prstGeom>
          <a:solidFill>
            <a:schemeClr val="accent5"/>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65" name="Google Shape;3465;p286"/>
          <p:cNvSpPr txBox="1">
            <a:spLocks noGrp="1"/>
          </p:cNvSpPr>
          <p:nvPr>
            <p:ph type="body" idx="7"/>
          </p:nvPr>
        </p:nvSpPr>
        <p:spPr>
          <a:xfrm>
            <a:off x="9114537" y="5161362"/>
            <a:ext cx="2594864" cy="783448"/>
          </a:xfrm>
          <a:prstGeom prst="rect">
            <a:avLst/>
          </a:prstGeom>
          <a:solidFill>
            <a:srgbClr val="AABBC4"/>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66" name="Google Shape;3466;p286"/>
          <p:cNvSpPr txBox="1">
            <a:spLocks noGrp="1"/>
          </p:cNvSpPr>
          <p:nvPr>
            <p:ph type="body" idx="8"/>
          </p:nvPr>
        </p:nvSpPr>
        <p:spPr>
          <a:xfrm>
            <a:off x="9114537"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67" name="Google Shape;3467;p286"/>
          <p:cNvSpPr txBox="1">
            <a:spLocks noGrp="1"/>
          </p:cNvSpPr>
          <p:nvPr>
            <p:ph type="body" idx="9"/>
          </p:nvPr>
        </p:nvSpPr>
        <p:spPr>
          <a:xfrm>
            <a:off x="6237224" y="2034398"/>
            <a:ext cx="2594864" cy="2574178"/>
          </a:xfrm>
          <a:prstGeom prst="rect">
            <a:avLst/>
          </a:prstGeom>
          <a:solidFill>
            <a:srgbClr val="AABBC4"/>
          </a:solidFill>
          <a:ln>
            <a:noFill/>
          </a:ln>
        </p:spPr>
        <p:txBody>
          <a:bodyPr spcFirstLastPara="1" wrap="square" lIns="91425" tIns="640075" rIns="91425" bIns="45700" anchor="t" anchorCtr="0">
            <a:no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68" name="Google Shape;3468;p286"/>
          <p:cNvSpPr txBox="1">
            <a:spLocks noGrp="1"/>
          </p:cNvSpPr>
          <p:nvPr>
            <p:ph type="body" idx="13"/>
          </p:nvPr>
        </p:nvSpPr>
        <p:spPr>
          <a:xfrm>
            <a:off x="6237224" y="1780296"/>
            <a:ext cx="2594864" cy="607243"/>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69" name="Google Shape;3469;p286"/>
          <p:cNvSpPr txBox="1">
            <a:spLocks noGrp="1"/>
          </p:cNvSpPr>
          <p:nvPr>
            <p:ph type="body" idx="14"/>
          </p:nvPr>
        </p:nvSpPr>
        <p:spPr>
          <a:xfrm>
            <a:off x="6237224" y="5161362"/>
            <a:ext cx="2594864" cy="783448"/>
          </a:xfrm>
          <a:prstGeom prst="rect">
            <a:avLst/>
          </a:prstGeom>
          <a:solidFill>
            <a:srgbClr val="AABBC4"/>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70" name="Google Shape;3470;p286"/>
          <p:cNvSpPr txBox="1">
            <a:spLocks noGrp="1"/>
          </p:cNvSpPr>
          <p:nvPr>
            <p:ph type="body" idx="15"/>
          </p:nvPr>
        </p:nvSpPr>
        <p:spPr>
          <a:xfrm>
            <a:off x="6237224"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71" name="Google Shape;3471;p286"/>
          <p:cNvSpPr txBox="1">
            <a:spLocks noGrp="1"/>
          </p:cNvSpPr>
          <p:nvPr>
            <p:ph type="body" idx="16"/>
          </p:nvPr>
        </p:nvSpPr>
        <p:spPr>
          <a:xfrm>
            <a:off x="2864771" y="2034398"/>
            <a:ext cx="3585151" cy="2961648"/>
          </a:xfrm>
          <a:prstGeom prst="rect">
            <a:avLst/>
          </a:prstGeom>
          <a:solidFill>
            <a:srgbClr val="AABBC4"/>
          </a:solidFill>
          <a:ln>
            <a:noFill/>
          </a:ln>
        </p:spPr>
        <p:txBody>
          <a:bodyPr spcFirstLastPara="1" wrap="square" lIns="91425" tIns="640075" rIns="91425" bIns="45700" anchor="t" anchorCtr="0">
            <a:noAutofit/>
          </a:bodyPr>
          <a:lstStyle>
            <a:lvl1pPr marL="457200" lvl="0" indent="-330200" algn="l">
              <a:lnSpc>
                <a:spcPct val="90000"/>
              </a:lnSpc>
              <a:spcBef>
                <a:spcPts val="1000"/>
              </a:spcBef>
              <a:spcAft>
                <a:spcPts val="0"/>
              </a:spcAft>
              <a:buClr>
                <a:schemeClr val="accent2"/>
              </a:buClr>
              <a:buSzPts val="1600"/>
              <a:buChar char="•"/>
              <a:defRPr sz="16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72" name="Google Shape;3472;p286"/>
          <p:cNvSpPr txBox="1">
            <a:spLocks noGrp="1"/>
          </p:cNvSpPr>
          <p:nvPr>
            <p:ph type="body" idx="17"/>
          </p:nvPr>
        </p:nvSpPr>
        <p:spPr>
          <a:xfrm>
            <a:off x="2864771" y="1548555"/>
            <a:ext cx="3585151" cy="838987"/>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700"/>
              <a:buNone/>
              <a:defRPr sz="27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73" name="Google Shape;3473;p286"/>
          <p:cNvSpPr txBox="1">
            <a:spLocks noGrp="1"/>
          </p:cNvSpPr>
          <p:nvPr>
            <p:ph type="body" idx="18"/>
          </p:nvPr>
        </p:nvSpPr>
        <p:spPr>
          <a:xfrm>
            <a:off x="2864771" y="5506854"/>
            <a:ext cx="3585151" cy="783448"/>
          </a:xfrm>
          <a:prstGeom prst="rect">
            <a:avLst/>
          </a:prstGeom>
          <a:solidFill>
            <a:srgbClr val="AABBC4"/>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700"/>
              <a:buNone/>
              <a:defRPr sz="27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74" name="Google Shape;3474;p286"/>
          <p:cNvSpPr txBox="1">
            <a:spLocks noGrp="1"/>
          </p:cNvSpPr>
          <p:nvPr>
            <p:ph type="body" idx="19"/>
          </p:nvPr>
        </p:nvSpPr>
        <p:spPr>
          <a:xfrm>
            <a:off x="2864771" y="5129878"/>
            <a:ext cx="3585151"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475" name="Google Shape;3475;p286"/>
          <p:cNvGrpSpPr/>
          <p:nvPr/>
        </p:nvGrpSpPr>
        <p:grpSpPr>
          <a:xfrm>
            <a:off x="0" y="6766560"/>
            <a:ext cx="12192000" cy="91440"/>
            <a:chOff x="0" y="4480421"/>
            <a:chExt cx="12192000" cy="91440"/>
          </a:xfrm>
        </p:grpSpPr>
        <p:sp>
          <p:nvSpPr>
            <p:cNvPr id="3476" name="Google Shape;3476;p28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77" name="Google Shape;3477;p28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78" name="Google Shape;3478;p28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79" name="Google Shape;3479;p28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80" name="Google Shape;3480;p28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table 3">
  <p:cSld name="table 3">
    <p:spTree>
      <p:nvGrpSpPr>
        <p:cNvPr id="1" name="Shape 3481"/>
        <p:cNvGrpSpPr/>
        <p:nvPr/>
      </p:nvGrpSpPr>
      <p:grpSpPr>
        <a:xfrm>
          <a:off x="0" y="0"/>
          <a:ext cx="0" cy="0"/>
          <a:chOff x="0" y="0"/>
          <a:chExt cx="0" cy="0"/>
        </a:xfrm>
      </p:grpSpPr>
      <p:sp>
        <p:nvSpPr>
          <p:cNvPr id="3482" name="Google Shape;3482;p287"/>
          <p:cNvSpPr txBox="1">
            <a:spLocks noGrp="1"/>
          </p:cNvSpPr>
          <p:nvPr>
            <p:ph type="body" idx="1"/>
          </p:nvPr>
        </p:nvSpPr>
        <p:spPr>
          <a:xfrm>
            <a:off x="3359912" y="2034398"/>
            <a:ext cx="2594864" cy="2574178"/>
          </a:xfrm>
          <a:prstGeom prst="rect">
            <a:avLst/>
          </a:prstGeom>
          <a:solidFill>
            <a:srgbClr val="AABBC4"/>
          </a:solidFill>
          <a:ln>
            <a:noFill/>
          </a:ln>
        </p:spPr>
        <p:txBody>
          <a:bodyPr spcFirstLastPara="1" wrap="square" lIns="91425" tIns="640075" rIns="91425" bIns="45700" anchor="t" anchorCtr="0">
            <a:no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83" name="Google Shape;3483;p287"/>
          <p:cNvSpPr txBox="1">
            <a:spLocks noGrp="1"/>
          </p:cNvSpPr>
          <p:nvPr>
            <p:ph type="body" idx="2"/>
          </p:nvPr>
        </p:nvSpPr>
        <p:spPr>
          <a:xfrm>
            <a:off x="3359912" y="1780296"/>
            <a:ext cx="2594864" cy="607243"/>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84" name="Google Shape;3484;p287"/>
          <p:cNvSpPr txBox="1">
            <a:spLocks noGrp="1"/>
          </p:cNvSpPr>
          <p:nvPr>
            <p:ph type="body" idx="3"/>
          </p:nvPr>
        </p:nvSpPr>
        <p:spPr>
          <a:xfrm>
            <a:off x="3359912" y="5161362"/>
            <a:ext cx="2594864" cy="783448"/>
          </a:xfrm>
          <a:prstGeom prst="rect">
            <a:avLst/>
          </a:prstGeom>
          <a:solidFill>
            <a:srgbClr val="AABBC4"/>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85" name="Google Shape;3485;p287"/>
          <p:cNvSpPr txBox="1">
            <a:spLocks noGrp="1"/>
          </p:cNvSpPr>
          <p:nvPr>
            <p:ph type="body" idx="4"/>
          </p:nvPr>
        </p:nvSpPr>
        <p:spPr>
          <a:xfrm>
            <a:off x="3359912"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86" name="Google Shape;3486;p28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87" name="Google Shape;3487;p287"/>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88" name="Google Shape;3488;p287"/>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89" name="Google Shape;3489;p287"/>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90" name="Google Shape;3490;p287"/>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491" name="Google Shape;3491;p287"/>
          <p:cNvSpPr txBox="1">
            <a:spLocks noGrp="1"/>
          </p:cNvSpPr>
          <p:nvPr>
            <p:ph type="body" idx="5"/>
          </p:nvPr>
        </p:nvSpPr>
        <p:spPr>
          <a:xfrm>
            <a:off x="482600" y="2034398"/>
            <a:ext cx="2594864" cy="2574178"/>
          </a:xfrm>
          <a:prstGeom prst="rect">
            <a:avLst/>
          </a:prstGeom>
          <a:solidFill>
            <a:srgbClr val="AABBC4"/>
          </a:solidFill>
          <a:ln>
            <a:noFill/>
          </a:ln>
        </p:spPr>
        <p:txBody>
          <a:bodyPr spcFirstLastPara="1" wrap="square" lIns="91425" tIns="640075" rIns="91425" bIns="45700" anchor="t" anchorCtr="0">
            <a:no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92" name="Google Shape;3492;p287"/>
          <p:cNvSpPr txBox="1">
            <a:spLocks noGrp="1"/>
          </p:cNvSpPr>
          <p:nvPr>
            <p:ph type="body" idx="6"/>
          </p:nvPr>
        </p:nvSpPr>
        <p:spPr>
          <a:xfrm>
            <a:off x="482600" y="1780296"/>
            <a:ext cx="2594864" cy="607243"/>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93" name="Google Shape;3493;p287"/>
          <p:cNvSpPr txBox="1">
            <a:spLocks noGrp="1"/>
          </p:cNvSpPr>
          <p:nvPr>
            <p:ph type="body" idx="7"/>
          </p:nvPr>
        </p:nvSpPr>
        <p:spPr>
          <a:xfrm>
            <a:off x="482600" y="5161362"/>
            <a:ext cx="2594864" cy="783448"/>
          </a:xfrm>
          <a:prstGeom prst="rect">
            <a:avLst/>
          </a:prstGeom>
          <a:solidFill>
            <a:srgbClr val="AABBC4"/>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94" name="Google Shape;3494;p287"/>
          <p:cNvSpPr txBox="1">
            <a:spLocks noGrp="1"/>
          </p:cNvSpPr>
          <p:nvPr>
            <p:ph type="body" idx="8"/>
          </p:nvPr>
        </p:nvSpPr>
        <p:spPr>
          <a:xfrm>
            <a:off x="482600"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95" name="Google Shape;3495;p287"/>
          <p:cNvSpPr txBox="1">
            <a:spLocks noGrp="1"/>
          </p:cNvSpPr>
          <p:nvPr>
            <p:ph type="body" idx="9"/>
          </p:nvPr>
        </p:nvSpPr>
        <p:spPr>
          <a:xfrm>
            <a:off x="9114537" y="2040590"/>
            <a:ext cx="2594864" cy="2574178"/>
          </a:xfrm>
          <a:prstGeom prst="rect">
            <a:avLst/>
          </a:prstGeom>
          <a:solidFill>
            <a:srgbClr val="AABBC4"/>
          </a:solidFill>
          <a:ln>
            <a:noFill/>
          </a:ln>
        </p:spPr>
        <p:txBody>
          <a:bodyPr spcFirstLastPara="1" wrap="square" lIns="91425" tIns="640075" rIns="91425" bIns="45700" anchor="t" anchorCtr="0">
            <a:no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96" name="Google Shape;3496;p287"/>
          <p:cNvSpPr txBox="1">
            <a:spLocks noGrp="1"/>
          </p:cNvSpPr>
          <p:nvPr>
            <p:ph type="body" idx="13"/>
          </p:nvPr>
        </p:nvSpPr>
        <p:spPr>
          <a:xfrm>
            <a:off x="9114537" y="1780296"/>
            <a:ext cx="2594864" cy="607243"/>
          </a:xfrm>
          <a:prstGeom prst="rect">
            <a:avLst/>
          </a:prstGeom>
          <a:solidFill>
            <a:schemeClr val="accent5"/>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97" name="Google Shape;3497;p287"/>
          <p:cNvSpPr txBox="1">
            <a:spLocks noGrp="1"/>
          </p:cNvSpPr>
          <p:nvPr>
            <p:ph type="body" idx="14"/>
          </p:nvPr>
        </p:nvSpPr>
        <p:spPr>
          <a:xfrm>
            <a:off x="9114537" y="5161362"/>
            <a:ext cx="2594864" cy="783448"/>
          </a:xfrm>
          <a:prstGeom prst="rect">
            <a:avLst/>
          </a:prstGeom>
          <a:solidFill>
            <a:srgbClr val="AABBC4"/>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98" name="Google Shape;3498;p287"/>
          <p:cNvSpPr txBox="1">
            <a:spLocks noGrp="1"/>
          </p:cNvSpPr>
          <p:nvPr>
            <p:ph type="body" idx="15"/>
          </p:nvPr>
        </p:nvSpPr>
        <p:spPr>
          <a:xfrm>
            <a:off x="9114537"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99" name="Google Shape;3499;p287"/>
          <p:cNvSpPr txBox="1">
            <a:spLocks noGrp="1"/>
          </p:cNvSpPr>
          <p:nvPr>
            <p:ph type="body" idx="16"/>
          </p:nvPr>
        </p:nvSpPr>
        <p:spPr>
          <a:xfrm>
            <a:off x="5742083" y="2034398"/>
            <a:ext cx="3585151" cy="2961648"/>
          </a:xfrm>
          <a:prstGeom prst="rect">
            <a:avLst/>
          </a:prstGeom>
          <a:solidFill>
            <a:srgbClr val="AABBC4"/>
          </a:solidFill>
          <a:ln>
            <a:noFill/>
          </a:ln>
        </p:spPr>
        <p:txBody>
          <a:bodyPr spcFirstLastPara="1" wrap="square" lIns="91425" tIns="640075" rIns="91425" bIns="45700" anchor="t" anchorCtr="0">
            <a:noAutofit/>
          </a:bodyPr>
          <a:lstStyle>
            <a:lvl1pPr marL="457200" lvl="0" indent="-330200" algn="l">
              <a:lnSpc>
                <a:spcPct val="90000"/>
              </a:lnSpc>
              <a:spcBef>
                <a:spcPts val="1000"/>
              </a:spcBef>
              <a:spcAft>
                <a:spcPts val="0"/>
              </a:spcAft>
              <a:buClr>
                <a:schemeClr val="accent2"/>
              </a:buClr>
              <a:buSzPts val="1600"/>
              <a:buChar char="•"/>
              <a:defRPr sz="16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00" name="Google Shape;3500;p287"/>
          <p:cNvSpPr txBox="1">
            <a:spLocks noGrp="1"/>
          </p:cNvSpPr>
          <p:nvPr>
            <p:ph type="body" idx="17"/>
          </p:nvPr>
        </p:nvSpPr>
        <p:spPr>
          <a:xfrm>
            <a:off x="5742083" y="1548555"/>
            <a:ext cx="3585151" cy="838987"/>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700"/>
              <a:buNone/>
              <a:defRPr sz="27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01" name="Google Shape;3501;p287"/>
          <p:cNvSpPr txBox="1">
            <a:spLocks noGrp="1"/>
          </p:cNvSpPr>
          <p:nvPr>
            <p:ph type="body" idx="18"/>
          </p:nvPr>
        </p:nvSpPr>
        <p:spPr>
          <a:xfrm>
            <a:off x="5742083" y="5506854"/>
            <a:ext cx="3585151" cy="783448"/>
          </a:xfrm>
          <a:prstGeom prst="rect">
            <a:avLst/>
          </a:prstGeom>
          <a:solidFill>
            <a:srgbClr val="AABBC4"/>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700"/>
              <a:buNone/>
              <a:defRPr sz="27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02" name="Google Shape;3502;p287"/>
          <p:cNvSpPr txBox="1">
            <a:spLocks noGrp="1"/>
          </p:cNvSpPr>
          <p:nvPr>
            <p:ph type="body" idx="19"/>
          </p:nvPr>
        </p:nvSpPr>
        <p:spPr>
          <a:xfrm>
            <a:off x="5742083" y="5129878"/>
            <a:ext cx="3585151"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503" name="Google Shape;3503;p287"/>
          <p:cNvGrpSpPr/>
          <p:nvPr/>
        </p:nvGrpSpPr>
        <p:grpSpPr>
          <a:xfrm>
            <a:off x="0" y="6766560"/>
            <a:ext cx="12192000" cy="91440"/>
            <a:chOff x="0" y="4480421"/>
            <a:chExt cx="12192000" cy="91440"/>
          </a:xfrm>
        </p:grpSpPr>
        <p:sp>
          <p:nvSpPr>
            <p:cNvPr id="3504" name="Google Shape;3504;p28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05" name="Google Shape;3505;p28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06" name="Google Shape;3506;p28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07" name="Google Shape;3507;p28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08" name="Google Shape;3508;p28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table 4">
  <p:cSld name="table 4">
    <p:spTree>
      <p:nvGrpSpPr>
        <p:cNvPr id="1" name="Shape 3509"/>
        <p:cNvGrpSpPr/>
        <p:nvPr/>
      </p:nvGrpSpPr>
      <p:grpSpPr>
        <a:xfrm>
          <a:off x="0" y="0"/>
          <a:ext cx="0" cy="0"/>
          <a:chOff x="0" y="0"/>
          <a:chExt cx="0" cy="0"/>
        </a:xfrm>
      </p:grpSpPr>
      <p:sp>
        <p:nvSpPr>
          <p:cNvPr id="3510" name="Google Shape;3510;p288"/>
          <p:cNvSpPr/>
          <p:nvPr/>
        </p:nvSpPr>
        <p:spPr>
          <a:xfrm>
            <a:off x="482600" y="1773746"/>
            <a:ext cx="3242056" cy="4255070"/>
          </a:xfrm>
          <a:prstGeom prst="rect">
            <a:avLst/>
          </a:prstGeom>
          <a:solidFill>
            <a:schemeClr val="lt1"/>
          </a:solidFill>
          <a:ln w="12700" cap="flat" cmpd="sng">
            <a:solidFill>
              <a:srgbClr val="BFCDD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11" name="Google Shape;3511;p288"/>
          <p:cNvSpPr/>
          <p:nvPr/>
        </p:nvSpPr>
        <p:spPr>
          <a:xfrm>
            <a:off x="4474972" y="1773746"/>
            <a:ext cx="3242056" cy="4255070"/>
          </a:xfrm>
          <a:prstGeom prst="rect">
            <a:avLst/>
          </a:prstGeom>
          <a:solidFill>
            <a:schemeClr val="lt1"/>
          </a:solidFill>
          <a:ln w="12700" cap="flat" cmpd="sng">
            <a:solidFill>
              <a:srgbClr val="BFCDD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12" name="Google Shape;3512;p288"/>
          <p:cNvSpPr/>
          <p:nvPr/>
        </p:nvSpPr>
        <p:spPr>
          <a:xfrm>
            <a:off x="8467344" y="1773746"/>
            <a:ext cx="3242056" cy="4255070"/>
          </a:xfrm>
          <a:prstGeom prst="rect">
            <a:avLst/>
          </a:prstGeom>
          <a:solidFill>
            <a:schemeClr val="lt1"/>
          </a:solidFill>
          <a:ln w="12700" cap="flat" cmpd="sng">
            <a:solidFill>
              <a:srgbClr val="BFCDD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13" name="Google Shape;3513;p28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14" name="Google Shape;3514;p28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15" name="Google Shape;3515;p288"/>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16" name="Google Shape;3516;p288"/>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17" name="Google Shape;3517;p288"/>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518" name="Google Shape;3518;p288"/>
          <p:cNvSpPr txBox="1">
            <a:spLocks noGrp="1"/>
          </p:cNvSpPr>
          <p:nvPr>
            <p:ph type="body" idx="1"/>
          </p:nvPr>
        </p:nvSpPr>
        <p:spPr>
          <a:xfrm>
            <a:off x="482600" y="1780296"/>
            <a:ext cx="3242056" cy="6072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19" name="Google Shape;3519;p288"/>
          <p:cNvSpPr txBox="1">
            <a:spLocks noGrp="1"/>
          </p:cNvSpPr>
          <p:nvPr>
            <p:ph type="body" idx="2"/>
          </p:nvPr>
        </p:nvSpPr>
        <p:spPr>
          <a:xfrm>
            <a:off x="482600" y="2406549"/>
            <a:ext cx="3242056" cy="783448"/>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dk1"/>
              </a:buClr>
              <a:buSzPts val="2100"/>
              <a:buNone/>
              <a:defRPr sz="2100" b="1">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20" name="Google Shape;3520;p288"/>
          <p:cNvSpPr txBox="1">
            <a:spLocks noGrp="1"/>
          </p:cNvSpPr>
          <p:nvPr>
            <p:ph type="body" idx="3"/>
          </p:nvPr>
        </p:nvSpPr>
        <p:spPr>
          <a:xfrm>
            <a:off x="482600" y="319213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21" name="Google Shape;3521;p288"/>
          <p:cNvSpPr txBox="1">
            <a:spLocks noGrp="1"/>
          </p:cNvSpPr>
          <p:nvPr>
            <p:ph type="body" idx="4"/>
          </p:nvPr>
        </p:nvSpPr>
        <p:spPr>
          <a:xfrm>
            <a:off x="8467345" y="1780296"/>
            <a:ext cx="3242056" cy="6072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22" name="Google Shape;3522;p288"/>
          <p:cNvSpPr txBox="1">
            <a:spLocks noGrp="1"/>
          </p:cNvSpPr>
          <p:nvPr>
            <p:ph type="body" idx="5"/>
          </p:nvPr>
        </p:nvSpPr>
        <p:spPr>
          <a:xfrm>
            <a:off x="8467345" y="2406549"/>
            <a:ext cx="3242056" cy="783448"/>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dk1"/>
              </a:buClr>
              <a:buSzPts val="2100"/>
              <a:buNone/>
              <a:defRPr sz="2100" b="1">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23" name="Google Shape;3523;p288"/>
          <p:cNvSpPr txBox="1">
            <a:spLocks noGrp="1"/>
          </p:cNvSpPr>
          <p:nvPr>
            <p:ph type="body" idx="6"/>
          </p:nvPr>
        </p:nvSpPr>
        <p:spPr>
          <a:xfrm>
            <a:off x="8467345" y="319213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24" name="Google Shape;3524;p288"/>
          <p:cNvSpPr txBox="1">
            <a:spLocks noGrp="1"/>
          </p:cNvSpPr>
          <p:nvPr>
            <p:ph type="body" idx="7"/>
          </p:nvPr>
        </p:nvSpPr>
        <p:spPr>
          <a:xfrm>
            <a:off x="4474972" y="1780296"/>
            <a:ext cx="3242056" cy="6072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25" name="Google Shape;3525;p288"/>
          <p:cNvSpPr txBox="1">
            <a:spLocks noGrp="1"/>
          </p:cNvSpPr>
          <p:nvPr>
            <p:ph type="body" idx="8"/>
          </p:nvPr>
        </p:nvSpPr>
        <p:spPr>
          <a:xfrm>
            <a:off x="4474972" y="2406549"/>
            <a:ext cx="3242056" cy="783448"/>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dk1"/>
              </a:buClr>
              <a:buSzPts val="2100"/>
              <a:buNone/>
              <a:defRPr sz="2100" b="1">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26" name="Google Shape;3526;p288"/>
          <p:cNvSpPr txBox="1">
            <a:spLocks noGrp="1"/>
          </p:cNvSpPr>
          <p:nvPr>
            <p:ph type="body" idx="9"/>
          </p:nvPr>
        </p:nvSpPr>
        <p:spPr>
          <a:xfrm>
            <a:off x="4474972" y="319213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27" name="Google Shape;3527;p288"/>
          <p:cNvSpPr txBox="1">
            <a:spLocks noGrp="1"/>
          </p:cNvSpPr>
          <p:nvPr>
            <p:ph type="body" idx="13"/>
          </p:nvPr>
        </p:nvSpPr>
        <p:spPr>
          <a:xfrm>
            <a:off x="482600" y="3588139"/>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28" name="Google Shape;3528;p288"/>
          <p:cNvSpPr txBox="1">
            <a:spLocks noGrp="1"/>
          </p:cNvSpPr>
          <p:nvPr>
            <p:ph type="body" idx="14"/>
          </p:nvPr>
        </p:nvSpPr>
        <p:spPr>
          <a:xfrm>
            <a:off x="8467345" y="3588139"/>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29" name="Google Shape;3529;p288"/>
          <p:cNvSpPr txBox="1">
            <a:spLocks noGrp="1"/>
          </p:cNvSpPr>
          <p:nvPr>
            <p:ph type="body" idx="15"/>
          </p:nvPr>
        </p:nvSpPr>
        <p:spPr>
          <a:xfrm>
            <a:off x="4474972" y="3588139"/>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30" name="Google Shape;3530;p288"/>
          <p:cNvSpPr txBox="1">
            <a:spLocks noGrp="1"/>
          </p:cNvSpPr>
          <p:nvPr>
            <p:ph type="body" idx="16"/>
          </p:nvPr>
        </p:nvSpPr>
        <p:spPr>
          <a:xfrm>
            <a:off x="482600" y="3984141"/>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31" name="Google Shape;3531;p288"/>
          <p:cNvSpPr txBox="1">
            <a:spLocks noGrp="1"/>
          </p:cNvSpPr>
          <p:nvPr>
            <p:ph type="body" idx="17"/>
          </p:nvPr>
        </p:nvSpPr>
        <p:spPr>
          <a:xfrm>
            <a:off x="8467345" y="3984141"/>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32" name="Google Shape;3532;p288"/>
          <p:cNvSpPr txBox="1">
            <a:spLocks noGrp="1"/>
          </p:cNvSpPr>
          <p:nvPr>
            <p:ph type="body" idx="18"/>
          </p:nvPr>
        </p:nvSpPr>
        <p:spPr>
          <a:xfrm>
            <a:off x="4474972" y="3984141"/>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33" name="Google Shape;3533;p288"/>
          <p:cNvSpPr txBox="1">
            <a:spLocks noGrp="1"/>
          </p:cNvSpPr>
          <p:nvPr>
            <p:ph type="body" idx="19"/>
          </p:nvPr>
        </p:nvSpPr>
        <p:spPr>
          <a:xfrm>
            <a:off x="482600" y="4380144"/>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34" name="Google Shape;3534;p288"/>
          <p:cNvSpPr txBox="1">
            <a:spLocks noGrp="1"/>
          </p:cNvSpPr>
          <p:nvPr>
            <p:ph type="body" idx="20"/>
          </p:nvPr>
        </p:nvSpPr>
        <p:spPr>
          <a:xfrm>
            <a:off x="8467345" y="4380144"/>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35" name="Google Shape;3535;p288"/>
          <p:cNvSpPr txBox="1">
            <a:spLocks noGrp="1"/>
          </p:cNvSpPr>
          <p:nvPr>
            <p:ph type="body" idx="21"/>
          </p:nvPr>
        </p:nvSpPr>
        <p:spPr>
          <a:xfrm>
            <a:off x="4474972" y="4380144"/>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36" name="Google Shape;3536;p288"/>
          <p:cNvSpPr txBox="1">
            <a:spLocks noGrp="1"/>
          </p:cNvSpPr>
          <p:nvPr>
            <p:ph type="body" idx="22"/>
          </p:nvPr>
        </p:nvSpPr>
        <p:spPr>
          <a:xfrm>
            <a:off x="482600" y="477614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37" name="Google Shape;3537;p288"/>
          <p:cNvSpPr txBox="1">
            <a:spLocks noGrp="1"/>
          </p:cNvSpPr>
          <p:nvPr>
            <p:ph type="body" idx="23"/>
          </p:nvPr>
        </p:nvSpPr>
        <p:spPr>
          <a:xfrm>
            <a:off x="8467345" y="477614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38" name="Google Shape;3538;p288"/>
          <p:cNvSpPr txBox="1">
            <a:spLocks noGrp="1"/>
          </p:cNvSpPr>
          <p:nvPr>
            <p:ph type="body" idx="24"/>
          </p:nvPr>
        </p:nvSpPr>
        <p:spPr>
          <a:xfrm>
            <a:off x="4474972" y="477614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539" name="Google Shape;3539;p288"/>
          <p:cNvGrpSpPr/>
          <p:nvPr/>
        </p:nvGrpSpPr>
        <p:grpSpPr>
          <a:xfrm>
            <a:off x="482600" y="3192136"/>
            <a:ext cx="3242056" cy="1584010"/>
            <a:chOff x="482600" y="3192136"/>
            <a:chExt cx="3242056" cy="1584010"/>
          </a:xfrm>
        </p:grpSpPr>
        <p:cxnSp>
          <p:nvCxnSpPr>
            <p:cNvPr id="3540" name="Google Shape;3540;p288"/>
            <p:cNvCxnSpPr/>
            <p:nvPr/>
          </p:nvCxnSpPr>
          <p:spPr>
            <a:xfrm>
              <a:off x="482600" y="4776146"/>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3541" name="Google Shape;3541;p288"/>
            <p:cNvCxnSpPr/>
            <p:nvPr/>
          </p:nvCxnSpPr>
          <p:spPr>
            <a:xfrm>
              <a:off x="482600" y="3192136"/>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3542" name="Google Shape;3542;p288"/>
            <p:cNvCxnSpPr/>
            <p:nvPr/>
          </p:nvCxnSpPr>
          <p:spPr>
            <a:xfrm>
              <a:off x="482600" y="3588139"/>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3543" name="Google Shape;3543;p288"/>
            <p:cNvCxnSpPr/>
            <p:nvPr/>
          </p:nvCxnSpPr>
          <p:spPr>
            <a:xfrm>
              <a:off x="482600" y="3984141"/>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3544" name="Google Shape;3544;p288"/>
            <p:cNvCxnSpPr/>
            <p:nvPr/>
          </p:nvCxnSpPr>
          <p:spPr>
            <a:xfrm>
              <a:off x="482600" y="4380144"/>
              <a:ext cx="3242056" cy="0"/>
            </a:xfrm>
            <a:prstGeom prst="straightConnector1">
              <a:avLst/>
            </a:prstGeom>
            <a:noFill/>
            <a:ln w="9525" cap="flat" cmpd="sng">
              <a:solidFill>
                <a:srgbClr val="E7EAEC"/>
              </a:solidFill>
              <a:prstDash val="solid"/>
              <a:miter lim="800000"/>
              <a:headEnd type="none" w="sm" len="sm"/>
              <a:tailEnd type="none" w="sm" len="sm"/>
            </a:ln>
          </p:spPr>
        </p:cxnSp>
      </p:grpSp>
      <p:sp>
        <p:nvSpPr>
          <p:cNvPr id="3545" name="Google Shape;3545;p288"/>
          <p:cNvSpPr txBox="1">
            <a:spLocks noGrp="1"/>
          </p:cNvSpPr>
          <p:nvPr>
            <p:ph type="body" idx="25"/>
          </p:nvPr>
        </p:nvSpPr>
        <p:spPr>
          <a:xfrm>
            <a:off x="4474972" y="5219609"/>
            <a:ext cx="3242056" cy="783448"/>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500"/>
              <a:buNone/>
              <a:defRPr sz="1500" b="1">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46" name="Google Shape;3546;p288"/>
          <p:cNvSpPr txBox="1">
            <a:spLocks noGrp="1"/>
          </p:cNvSpPr>
          <p:nvPr>
            <p:ph type="body" idx="26"/>
          </p:nvPr>
        </p:nvSpPr>
        <p:spPr>
          <a:xfrm>
            <a:off x="482600" y="5219609"/>
            <a:ext cx="3242056" cy="783448"/>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500"/>
              <a:buNone/>
              <a:defRPr sz="1500" b="1">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47" name="Google Shape;3547;p288"/>
          <p:cNvSpPr txBox="1">
            <a:spLocks noGrp="1"/>
          </p:cNvSpPr>
          <p:nvPr>
            <p:ph type="body" idx="27"/>
          </p:nvPr>
        </p:nvSpPr>
        <p:spPr>
          <a:xfrm>
            <a:off x="8467345" y="5219609"/>
            <a:ext cx="3242056" cy="783448"/>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500"/>
              <a:buNone/>
              <a:defRPr sz="1500" b="1">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548" name="Google Shape;3548;p288"/>
          <p:cNvGrpSpPr/>
          <p:nvPr/>
        </p:nvGrpSpPr>
        <p:grpSpPr>
          <a:xfrm>
            <a:off x="4474972" y="3192136"/>
            <a:ext cx="3242056" cy="1584010"/>
            <a:chOff x="482600" y="3192136"/>
            <a:chExt cx="3242056" cy="1584010"/>
          </a:xfrm>
        </p:grpSpPr>
        <p:cxnSp>
          <p:nvCxnSpPr>
            <p:cNvPr id="3549" name="Google Shape;3549;p288"/>
            <p:cNvCxnSpPr/>
            <p:nvPr/>
          </p:nvCxnSpPr>
          <p:spPr>
            <a:xfrm>
              <a:off x="482600" y="4776146"/>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3550" name="Google Shape;3550;p288"/>
            <p:cNvCxnSpPr/>
            <p:nvPr/>
          </p:nvCxnSpPr>
          <p:spPr>
            <a:xfrm>
              <a:off x="482600" y="3192136"/>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3551" name="Google Shape;3551;p288"/>
            <p:cNvCxnSpPr/>
            <p:nvPr/>
          </p:nvCxnSpPr>
          <p:spPr>
            <a:xfrm>
              <a:off x="482600" y="3588139"/>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3552" name="Google Shape;3552;p288"/>
            <p:cNvCxnSpPr/>
            <p:nvPr/>
          </p:nvCxnSpPr>
          <p:spPr>
            <a:xfrm>
              <a:off x="482600" y="3984141"/>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3553" name="Google Shape;3553;p288"/>
            <p:cNvCxnSpPr/>
            <p:nvPr/>
          </p:nvCxnSpPr>
          <p:spPr>
            <a:xfrm>
              <a:off x="482600" y="4380144"/>
              <a:ext cx="3242056" cy="0"/>
            </a:xfrm>
            <a:prstGeom prst="straightConnector1">
              <a:avLst/>
            </a:prstGeom>
            <a:noFill/>
            <a:ln w="9525" cap="flat" cmpd="sng">
              <a:solidFill>
                <a:srgbClr val="E7EAEC"/>
              </a:solidFill>
              <a:prstDash val="solid"/>
              <a:miter lim="800000"/>
              <a:headEnd type="none" w="sm" len="sm"/>
              <a:tailEnd type="none" w="sm" len="sm"/>
            </a:ln>
          </p:spPr>
        </p:cxnSp>
      </p:grpSp>
      <p:grpSp>
        <p:nvGrpSpPr>
          <p:cNvPr id="3554" name="Google Shape;3554;p288"/>
          <p:cNvGrpSpPr/>
          <p:nvPr/>
        </p:nvGrpSpPr>
        <p:grpSpPr>
          <a:xfrm>
            <a:off x="8467344" y="3192136"/>
            <a:ext cx="3242056" cy="1584010"/>
            <a:chOff x="482600" y="3192136"/>
            <a:chExt cx="3242056" cy="1584010"/>
          </a:xfrm>
        </p:grpSpPr>
        <p:cxnSp>
          <p:nvCxnSpPr>
            <p:cNvPr id="3555" name="Google Shape;3555;p288"/>
            <p:cNvCxnSpPr/>
            <p:nvPr/>
          </p:nvCxnSpPr>
          <p:spPr>
            <a:xfrm>
              <a:off x="482600" y="4776146"/>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3556" name="Google Shape;3556;p288"/>
            <p:cNvCxnSpPr/>
            <p:nvPr/>
          </p:nvCxnSpPr>
          <p:spPr>
            <a:xfrm>
              <a:off x="482600" y="3192136"/>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3557" name="Google Shape;3557;p288"/>
            <p:cNvCxnSpPr/>
            <p:nvPr/>
          </p:nvCxnSpPr>
          <p:spPr>
            <a:xfrm>
              <a:off x="482600" y="3588139"/>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3558" name="Google Shape;3558;p288"/>
            <p:cNvCxnSpPr/>
            <p:nvPr/>
          </p:nvCxnSpPr>
          <p:spPr>
            <a:xfrm>
              <a:off x="482600" y="3984141"/>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3559" name="Google Shape;3559;p288"/>
            <p:cNvCxnSpPr/>
            <p:nvPr/>
          </p:nvCxnSpPr>
          <p:spPr>
            <a:xfrm>
              <a:off x="482600" y="4380144"/>
              <a:ext cx="3242056" cy="0"/>
            </a:xfrm>
            <a:prstGeom prst="straightConnector1">
              <a:avLst/>
            </a:prstGeom>
            <a:noFill/>
            <a:ln w="9525" cap="flat" cmpd="sng">
              <a:solidFill>
                <a:srgbClr val="E7EAEC"/>
              </a:solidFill>
              <a:prstDash val="solid"/>
              <a:miter lim="800000"/>
              <a:headEnd type="none" w="sm" len="sm"/>
              <a:tailEnd type="none" w="sm" len="sm"/>
            </a:ln>
          </p:spPr>
        </p:cxnSp>
      </p:grpSp>
      <p:grpSp>
        <p:nvGrpSpPr>
          <p:cNvPr id="3560" name="Google Shape;3560;p288"/>
          <p:cNvGrpSpPr/>
          <p:nvPr/>
        </p:nvGrpSpPr>
        <p:grpSpPr>
          <a:xfrm>
            <a:off x="0" y="6766560"/>
            <a:ext cx="12192000" cy="91440"/>
            <a:chOff x="0" y="4480421"/>
            <a:chExt cx="12192000" cy="91440"/>
          </a:xfrm>
        </p:grpSpPr>
        <p:sp>
          <p:nvSpPr>
            <p:cNvPr id="3561" name="Google Shape;3561;p28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62" name="Google Shape;3562;p28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63" name="Google Shape;3563;p28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64" name="Google Shape;3564;p28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65" name="Google Shape;3565;p28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3566"/>
        <p:cNvGrpSpPr/>
        <p:nvPr/>
      </p:nvGrpSpPr>
      <p:grpSpPr>
        <a:xfrm>
          <a:off x="0" y="0"/>
          <a:ext cx="0" cy="0"/>
          <a:chOff x="0" y="0"/>
          <a:chExt cx="0" cy="0"/>
        </a:xfrm>
      </p:grpSpPr>
      <p:sp>
        <p:nvSpPr>
          <p:cNvPr id="3567" name="Google Shape;3567;p28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68" name="Google Shape;3568;p28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69" name="Google Shape;3569;p289"/>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70" name="Google Shape;3570;p289"/>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71" name="Google Shape;3571;p289"/>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3572" name="Google Shape;3572;p289"/>
          <p:cNvGrpSpPr/>
          <p:nvPr/>
        </p:nvGrpSpPr>
        <p:grpSpPr>
          <a:xfrm>
            <a:off x="0" y="6766560"/>
            <a:ext cx="12192000" cy="91440"/>
            <a:chOff x="0" y="4480421"/>
            <a:chExt cx="12192000" cy="91440"/>
          </a:xfrm>
        </p:grpSpPr>
        <p:sp>
          <p:nvSpPr>
            <p:cNvPr id="3573" name="Google Shape;3573;p28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74" name="Google Shape;3574;p28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75" name="Google Shape;3575;p28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76" name="Google Shape;3576;p28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77" name="Google Shape;3577;p28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full width table">
  <p:cSld name="full width table">
    <p:spTree>
      <p:nvGrpSpPr>
        <p:cNvPr id="1" name="Shape 3578"/>
        <p:cNvGrpSpPr/>
        <p:nvPr/>
      </p:nvGrpSpPr>
      <p:grpSpPr>
        <a:xfrm>
          <a:off x="0" y="0"/>
          <a:ext cx="0" cy="0"/>
          <a:chOff x="0" y="0"/>
          <a:chExt cx="0" cy="0"/>
        </a:xfrm>
      </p:grpSpPr>
      <p:sp>
        <p:nvSpPr>
          <p:cNvPr id="3579" name="Google Shape;3579;p29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80" name="Google Shape;3580;p29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81" name="Google Shape;3581;p290"/>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82" name="Google Shape;3582;p290"/>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83" name="Google Shape;3583;p290"/>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3584" name="Google Shape;3584;p290"/>
          <p:cNvGrpSpPr/>
          <p:nvPr/>
        </p:nvGrpSpPr>
        <p:grpSpPr>
          <a:xfrm>
            <a:off x="0" y="6766560"/>
            <a:ext cx="12192000" cy="91440"/>
            <a:chOff x="0" y="4480421"/>
            <a:chExt cx="12192000" cy="91440"/>
          </a:xfrm>
        </p:grpSpPr>
        <p:sp>
          <p:nvSpPr>
            <p:cNvPr id="3585" name="Google Shape;3585;p29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86" name="Google Shape;3586;p29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87" name="Google Shape;3587;p29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88" name="Google Shape;3588;p29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89" name="Google Shape;3589;p29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invoice">
  <p:cSld name="invoice">
    <p:spTree>
      <p:nvGrpSpPr>
        <p:cNvPr id="1" name="Shape 3590"/>
        <p:cNvGrpSpPr/>
        <p:nvPr/>
      </p:nvGrpSpPr>
      <p:grpSpPr>
        <a:xfrm>
          <a:off x="0" y="0"/>
          <a:ext cx="0" cy="0"/>
          <a:chOff x="0" y="0"/>
          <a:chExt cx="0" cy="0"/>
        </a:xfrm>
      </p:grpSpPr>
      <p:sp>
        <p:nvSpPr>
          <p:cNvPr id="3591" name="Google Shape;3591;p29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92" name="Google Shape;3592;p29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93" name="Google Shape;3593;p291"/>
          <p:cNvSpPr txBox="1">
            <a:spLocks noGrp="1"/>
          </p:cNvSpPr>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94" name="Google Shape;3594;p29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95" name="Google Shape;3595;p291"/>
          <p:cNvSpPr txBox="1">
            <a:spLocks noGrp="1"/>
          </p:cNvSpPr>
          <p:nvPr>
            <p:ph type="sldNum" idx="12"/>
          </p:nvPr>
        </p:nvSpPr>
        <p:spPr>
          <a:xfrm>
            <a:off x="8970265"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596" name="Google Shape;3596;p291"/>
          <p:cNvSpPr txBox="1">
            <a:spLocks noGrp="1"/>
          </p:cNvSpPr>
          <p:nvPr>
            <p:ph type="body" idx="1"/>
          </p:nvPr>
        </p:nvSpPr>
        <p:spPr>
          <a:xfrm>
            <a:off x="482601" y="1981515"/>
            <a:ext cx="5236031" cy="189007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chemeClr val="dk1"/>
              </a:buClr>
              <a:buSzPts val="1200"/>
              <a:buNone/>
              <a:defRPr sz="1200"/>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97" name="Google Shape;3597;p291"/>
          <p:cNvSpPr txBox="1">
            <a:spLocks noGrp="1"/>
          </p:cNvSpPr>
          <p:nvPr>
            <p:ph type="body" idx="2"/>
          </p:nvPr>
        </p:nvSpPr>
        <p:spPr>
          <a:xfrm>
            <a:off x="482599" y="1630415"/>
            <a:ext cx="5236031" cy="33208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350"/>
              <a:buNone/>
              <a:defRPr sz="1350" b="1"/>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598" name="Google Shape;3598;p291"/>
          <p:cNvGrpSpPr/>
          <p:nvPr/>
        </p:nvGrpSpPr>
        <p:grpSpPr>
          <a:xfrm>
            <a:off x="0" y="6766560"/>
            <a:ext cx="12192000" cy="91440"/>
            <a:chOff x="0" y="4480421"/>
            <a:chExt cx="12192000" cy="91440"/>
          </a:xfrm>
        </p:grpSpPr>
        <p:sp>
          <p:nvSpPr>
            <p:cNvPr id="3599" name="Google Shape;3599;p29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00" name="Google Shape;3600;p29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01" name="Google Shape;3601;p29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02" name="Google Shape;3602;p29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03" name="Google Shape;3603;p29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map and chart">
  <p:cSld name="map and chart">
    <p:spTree>
      <p:nvGrpSpPr>
        <p:cNvPr id="1" name="Shape 3604"/>
        <p:cNvGrpSpPr/>
        <p:nvPr/>
      </p:nvGrpSpPr>
      <p:grpSpPr>
        <a:xfrm>
          <a:off x="0" y="0"/>
          <a:ext cx="0" cy="0"/>
          <a:chOff x="0" y="0"/>
          <a:chExt cx="0" cy="0"/>
        </a:xfrm>
      </p:grpSpPr>
      <p:sp>
        <p:nvSpPr>
          <p:cNvPr id="3605" name="Google Shape;3605;p29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06" name="Google Shape;3606;p29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07" name="Google Shape;3607;p292"/>
          <p:cNvSpPr txBox="1">
            <a:spLocks noGrp="1"/>
          </p:cNvSpPr>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08" name="Google Shape;3608;p292"/>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09" name="Google Shape;3609;p292"/>
          <p:cNvSpPr txBox="1">
            <a:spLocks noGrp="1"/>
          </p:cNvSpPr>
          <p:nvPr>
            <p:ph type="sldNum" idx="12"/>
          </p:nvPr>
        </p:nvSpPr>
        <p:spPr>
          <a:xfrm>
            <a:off x="8970265"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610" name="Google Shape;3610;p292"/>
          <p:cNvSpPr txBox="1">
            <a:spLocks noGrp="1"/>
          </p:cNvSpPr>
          <p:nvPr>
            <p:ph type="body" idx="1"/>
          </p:nvPr>
        </p:nvSpPr>
        <p:spPr>
          <a:xfrm>
            <a:off x="482599" y="2967669"/>
            <a:ext cx="3246120"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11" name="Google Shape;3611;p292"/>
          <p:cNvSpPr txBox="1">
            <a:spLocks noGrp="1"/>
          </p:cNvSpPr>
          <p:nvPr>
            <p:ph type="body" idx="2"/>
          </p:nvPr>
        </p:nvSpPr>
        <p:spPr>
          <a:xfrm>
            <a:off x="8467345" y="2967669"/>
            <a:ext cx="3246120"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12" name="Google Shape;3612;p292"/>
          <p:cNvSpPr txBox="1">
            <a:spLocks noGrp="1"/>
          </p:cNvSpPr>
          <p:nvPr>
            <p:ph type="body" idx="3"/>
          </p:nvPr>
        </p:nvSpPr>
        <p:spPr>
          <a:xfrm>
            <a:off x="4472940" y="2967669"/>
            <a:ext cx="3246120"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13" name="Google Shape;3613;p292"/>
          <p:cNvSpPr txBox="1">
            <a:spLocks noGrp="1"/>
          </p:cNvSpPr>
          <p:nvPr>
            <p:ph type="body" idx="4"/>
          </p:nvPr>
        </p:nvSpPr>
        <p:spPr>
          <a:xfrm>
            <a:off x="482599" y="3593920"/>
            <a:ext cx="3246120" cy="1117781"/>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14" name="Google Shape;3614;p292"/>
          <p:cNvSpPr txBox="1">
            <a:spLocks noGrp="1"/>
          </p:cNvSpPr>
          <p:nvPr>
            <p:ph type="body" idx="5"/>
          </p:nvPr>
        </p:nvSpPr>
        <p:spPr>
          <a:xfrm>
            <a:off x="4472940" y="3593920"/>
            <a:ext cx="3246120" cy="1117781"/>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15" name="Google Shape;3615;p292"/>
          <p:cNvSpPr txBox="1">
            <a:spLocks noGrp="1"/>
          </p:cNvSpPr>
          <p:nvPr>
            <p:ph type="body" idx="6"/>
          </p:nvPr>
        </p:nvSpPr>
        <p:spPr>
          <a:xfrm>
            <a:off x="8467345" y="3593920"/>
            <a:ext cx="3246120" cy="1117781"/>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16" name="Google Shape;3616;p292"/>
          <p:cNvSpPr>
            <a:spLocks noGrp="1"/>
          </p:cNvSpPr>
          <p:nvPr>
            <p:ph type="chart" idx="7"/>
          </p:nvPr>
        </p:nvSpPr>
        <p:spPr>
          <a:xfrm>
            <a:off x="482599" y="4730715"/>
            <a:ext cx="3246120" cy="151768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3617" name="Google Shape;3617;p292"/>
          <p:cNvSpPr>
            <a:spLocks noGrp="1"/>
          </p:cNvSpPr>
          <p:nvPr>
            <p:ph type="chart" idx="8"/>
          </p:nvPr>
        </p:nvSpPr>
        <p:spPr>
          <a:xfrm>
            <a:off x="4472940" y="4730715"/>
            <a:ext cx="3246120" cy="151768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3618" name="Google Shape;3618;p292"/>
          <p:cNvSpPr>
            <a:spLocks noGrp="1"/>
          </p:cNvSpPr>
          <p:nvPr>
            <p:ph type="chart" idx="9"/>
          </p:nvPr>
        </p:nvSpPr>
        <p:spPr>
          <a:xfrm>
            <a:off x="8467345" y="4730715"/>
            <a:ext cx="3246120" cy="151768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grpSp>
        <p:nvGrpSpPr>
          <p:cNvPr id="3619" name="Google Shape;3619;p292"/>
          <p:cNvGrpSpPr/>
          <p:nvPr/>
        </p:nvGrpSpPr>
        <p:grpSpPr>
          <a:xfrm>
            <a:off x="0" y="6766560"/>
            <a:ext cx="12192000" cy="91440"/>
            <a:chOff x="0" y="4480421"/>
            <a:chExt cx="12192000" cy="91440"/>
          </a:xfrm>
        </p:grpSpPr>
        <p:sp>
          <p:nvSpPr>
            <p:cNvPr id="3620" name="Google Shape;3620;p29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21" name="Google Shape;3621;p29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22" name="Google Shape;3622;p29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23" name="Google Shape;3623;p29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24" name="Google Shape;3624;p29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map and chart 2">
  <p:cSld name="map and chart 2">
    <p:spTree>
      <p:nvGrpSpPr>
        <p:cNvPr id="1" name="Shape 3625"/>
        <p:cNvGrpSpPr/>
        <p:nvPr/>
      </p:nvGrpSpPr>
      <p:grpSpPr>
        <a:xfrm>
          <a:off x="0" y="0"/>
          <a:ext cx="0" cy="0"/>
          <a:chOff x="0" y="0"/>
          <a:chExt cx="0" cy="0"/>
        </a:xfrm>
      </p:grpSpPr>
      <p:sp>
        <p:nvSpPr>
          <p:cNvPr id="3626" name="Google Shape;3626;p29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27" name="Google Shape;3627;p29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28" name="Google Shape;3628;p293"/>
          <p:cNvSpPr txBox="1">
            <a:spLocks noGrp="1"/>
          </p:cNvSpPr>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29" name="Google Shape;3629;p29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30" name="Google Shape;3630;p293"/>
          <p:cNvSpPr txBox="1">
            <a:spLocks noGrp="1"/>
          </p:cNvSpPr>
          <p:nvPr>
            <p:ph type="sldNum" idx="12"/>
          </p:nvPr>
        </p:nvSpPr>
        <p:spPr>
          <a:xfrm>
            <a:off x="8970265"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631" name="Google Shape;3631;p293"/>
          <p:cNvSpPr txBox="1">
            <a:spLocks noGrp="1"/>
          </p:cNvSpPr>
          <p:nvPr>
            <p:ph type="body" idx="1"/>
          </p:nvPr>
        </p:nvSpPr>
        <p:spPr>
          <a:xfrm>
            <a:off x="482597" y="4224969"/>
            <a:ext cx="5613403"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32" name="Google Shape;3632;p293"/>
          <p:cNvSpPr txBox="1">
            <a:spLocks noGrp="1"/>
          </p:cNvSpPr>
          <p:nvPr>
            <p:ph type="body" idx="2"/>
          </p:nvPr>
        </p:nvSpPr>
        <p:spPr>
          <a:xfrm>
            <a:off x="482597" y="4851223"/>
            <a:ext cx="5613403" cy="1117781"/>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33" name="Google Shape;3633;p293"/>
          <p:cNvSpPr>
            <a:spLocks noGrp="1"/>
          </p:cNvSpPr>
          <p:nvPr>
            <p:ph type="chart" idx="3"/>
          </p:nvPr>
        </p:nvSpPr>
        <p:spPr>
          <a:xfrm>
            <a:off x="6642100" y="3378201"/>
            <a:ext cx="5071365" cy="2590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3634" name="Google Shape;3634;p293"/>
          <p:cNvSpPr txBox="1">
            <a:spLocks noGrp="1"/>
          </p:cNvSpPr>
          <p:nvPr>
            <p:ph type="body" idx="4"/>
          </p:nvPr>
        </p:nvSpPr>
        <p:spPr>
          <a:xfrm>
            <a:off x="6642102" y="1668688"/>
            <a:ext cx="5067303" cy="1531712"/>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635" name="Google Shape;3635;p293"/>
          <p:cNvGrpSpPr/>
          <p:nvPr/>
        </p:nvGrpSpPr>
        <p:grpSpPr>
          <a:xfrm>
            <a:off x="0" y="6766560"/>
            <a:ext cx="12192000" cy="91440"/>
            <a:chOff x="0" y="4480421"/>
            <a:chExt cx="12192000" cy="91440"/>
          </a:xfrm>
        </p:grpSpPr>
        <p:sp>
          <p:nvSpPr>
            <p:cNvPr id="3636" name="Google Shape;3636;p29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37" name="Google Shape;3637;p29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38" name="Google Shape;3638;p29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39" name="Google Shape;3639;p29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40" name="Google Shape;3640;p29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map 4">
  <p:cSld name="map 4">
    <p:spTree>
      <p:nvGrpSpPr>
        <p:cNvPr id="1" name="Shape 3641"/>
        <p:cNvGrpSpPr/>
        <p:nvPr/>
      </p:nvGrpSpPr>
      <p:grpSpPr>
        <a:xfrm>
          <a:off x="0" y="0"/>
          <a:ext cx="0" cy="0"/>
          <a:chOff x="0" y="0"/>
          <a:chExt cx="0" cy="0"/>
        </a:xfrm>
      </p:grpSpPr>
      <p:sp>
        <p:nvSpPr>
          <p:cNvPr id="3642" name="Google Shape;3642;p29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43" name="Google Shape;3643;p29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44" name="Google Shape;3644;p294"/>
          <p:cNvSpPr txBox="1">
            <a:spLocks noGrp="1"/>
          </p:cNvSpPr>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45" name="Google Shape;3645;p29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46" name="Google Shape;3646;p294"/>
          <p:cNvSpPr txBox="1">
            <a:spLocks noGrp="1"/>
          </p:cNvSpPr>
          <p:nvPr>
            <p:ph type="sldNum" idx="12"/>
          </p:nvPr>
        </p:nvSpPr>
        <p:spPr>
          <a:xfrm>
            <a:off x="8970265"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647" name="Google Shape;3647;p294"/>
          <p:cNvSpPr txBox="1">
            <a:spLocks noGrp="1"/>
          </p:cNvSpPr>
          <p:nvPr>
            <p:ph type="body" idx="1"/>
          </p:nvPr>
        </p:nvSpPr>
        <p:spPr>
          <a:xfrm>
            <a:off x="482597" y="5361762"/>
            <a:ext cx="5613403"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48" name="Google Shape;3648;p294"/>
          <p:cNvSpPr txBox="1">
            <a:spLocks noGrp="1"/>
          </p:cNvSpPr>
          <p:nvPr>
            <p:ph type="body" idx="2"/>
          </p:nvPr>
        </p:nvSpPr>
        <p:spPr>
          <a:xfrm>
            <a:off x="6642102" y="1668688"/>
            <a:ext cx="5067303" cy="2890612"/>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chemeClr val="lt2"/>
              </a:buClr>
              <a:buSzPts val="1400"/>
              <a:buChar char="•"/>
              <a:defRPr sz="1400">
                <a:solidFill>
                  <a:schemeClr val="lt2"/>
                </a:solidFill>
              </a:defRPr>
            </a:lvl1pPr>
            <a:lvl2pPr marL="914400" lvl="1" indent="-317500" algn="l">
              <a:lnSpc>
                <a:spcPct val="90000"/>
              </a:lnSpc>
              <a:spcBef>
                <a:spcPts val="500"/>
              </a:spcBef>
              <a:spcAft>
                <a:spcPts val="0"/>
              </a:spcAft>
              <a:buClr>
                <a:schemeClr val="lt2"/>
              </a:buClr>
              <a:buSzPts val="1400"/>
              <a:buChar char="•"/>
              <a:defRPr sz="1400">
                <a:solidFill>
                  <a:schemeClr val="lt2"/>
                </a:solidFill>
              </a:defRPr>
            </a:lvl2pPr>
            <a:lvl3pPr marL="1371600" lvl="2" indent="-317500" algn="l">
              <a:lnSpc>
                <a:spcPct val="90000"/>
              </a:lnSpc>
              <a:spcBef>
                <a:spcPts val="500"/>
              </a:spcBef>
              <a:spcAft>
                <a:spcPts val="0"/>
              </a:spcAft>
              <a:buClr>
                <a:schemeClr val="lt2"/>
              </a:buClr>
              <a:buSzPts val="1400"/>
              <a:buChar char="•"/>
              <a:defRPr sz="14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cxnSp>
        <p:nvCxnSpPr>
          <p:cNvPr id="3649" name="Google Shape;3649;p294"/>
          <p:cNvCxnSpPr/>
          <p:nvPr/>
        </p:nvCxnSpPr>
        <p:spPr>
          <a:xfrm>
            <a:off x="6642102" y="4959727"/>
            <a:ext cx="5067303" cy="0"/>
          </a:xfrm>
          <a:prstGeom prst="straightConnector1">
            <a:avLst/>
          </a:prstGeom>
          <a:noFill/>
          <a:ln w="9525" cap="flat" cmpd="sng">
            <a:solidFill>
              <a:srgbClr val="B9C3C9"/>
            </a:solidFill>
            <a:prstDash val="solid"/>
            <a:miter lim="800000"/>
            <a:headEnd type="none" w="sm" len="sm"/>
            <a:tailEnd type="none" w="sm" len="sm"/>
          </a:ln>
        </p:spPr>
      </p:cxnSp>
      <p:grpSp>
        <p:nvGrpSpPr>
          <p:cNvPr id="3650" name="Google Shape;3650;p294"/>
          <p:cNvGrpSpPr/>
          <p:nvPr/>
        </p:nvGrpSpPr>
        <p:grpSpPr>
          <a:xfrm>
            <a:off x="0" y="6766560"/>
            <a:ext cx="12192000" cy="91440"/>
            <a:chOff x="0" y="4480421"/>
            <a:chExt cx="12192000" cy="91440"/>
          </a:xfrm>
        </p:grpSpPr>
        <p:sp>
          <p:nvSpPr>
            <p:cNvPr id="3651" name="Google Shape;3651;p29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52" name="Google Shape;3652;p29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53" name="Google Shape;3653;p29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54" name="Google Shape;3654;p29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55" name="Google Shape;3655;p29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map and chart 3">
  <p:cSld name="map and chart 3">
    <p:spTree>
      <p:nvGrpSpPr>
        <p:cNvPr id="1" name="Shape 3656"/>
        <p:cNvGrpSpPr/>
        <p:nvPr/>
      </p:nvGrpSpPr>
      <p:grpSpPr>
        <a:xfrm>
          <a:off x="0" y="0"/>
          <a:ext cx="0" cy="0"/>
          <a:chOff x="0" y="0"/>
          <a:chExt cx="0" cy="0"/>
        </a:xfrm>
      </p:grpSpPr>
      <p:sp>
        <p:nvSpPr>
          <p:cNvPr id="3657" name="Google Shape;3657;p29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58" name="Google Shape;3658;p29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59" name="Google Shape;3659;p295"/>
          <p:cNvSpPr txBox="1">
            <a:spLocks noGrp="1"/>
          </p:cNvSpPr>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60" name="Google Shape;3660;p29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61" name="Google Shape;3661;p295"/>
          <p:cNvSpPr txBox="1">
            <a:spLocks noGrp="1"/>
          </p:cNvSpPr>
          <p:nvPr>
            <p:ph type="sldNum" idx="12"/>
          </p:nvPr>
        </p:nvSpPr>
        <p:spPr>
          <a:xfrm>
            <a:off x="8970265"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662" name="Google Shape;3662;p295"/>
          <p:cNvSpPr txBox="1">
            <a:spLocks noGrp="1"/>
          </p:cNvSpPr>
          <p:nvPr>
            <p:ph type="body" idx="1"/>
          </p:nvPr>
        </p:nvSpPr>
        <p:spPr>
          <a:xfrm>
            <a:off x="482599" y="2694814"/>
            <a:ext cx="2743200"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63" name="Google Shape;3663;p295"/>
          <p:cNvSpPr txBox="1">
            <a:spLocks noGrp="1"/>
          </p:cNvSpPr>
          <p:nvPr>
            <p:ph type="body" idx="2"/>
          </p:nvPr>
        </p:nvSpPr>
        <p:spPr>
          <a:xfrm>
            <a:off x="482599" y="3302057"/>
            <a:ext cx="2743200" cy="2666947"/>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64" name="Google Shape;3664;p295"/>
          <p:cNvSpPr>
            <a:spLocks noGrp="1"/>
          </p:cNvSpPr>
          <p:nvPr>
            <p:ph type="chart" idx="3"/>
          </p:nvPr>
        </p:nvSpPr>
        <p:spPr>
          <a:xfrm>
            <a:off x="6642100" y="3378201"/>
            <a:ext cx="5071365" cy="2590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3665" name="Google Shape;3665;p295"/>
          <p:cNvSpPr txBox="1">
            <a:spLocks noGrp="1"/>
          </p:cNvSpPr>
          <p:nvPr>
            <p:ph type="body" idx="4"/>
          </p:nvPr>
        </p:nvSpPr>
        <p:spPr>
          <a:xfrm>
            <a:off x="6642102" y="1668688"/>
            <a:ext cx="5067303" cy="1531712"/>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666" name="Google Shape;3666;p295"/>
          <p:cNvGrpSpPr/>
          <p:nvPr/>
        </p:nvGrpSpPr>
        <p:grpSpPr>
          <a:xfrm>
            <a:off x="0" y="6766560"/>
            <a:ext cx="12192000" cy="91440"/>
            <a:chOff x="0" y="4480421"/>
            <a:chExt cx="12192000" cy="91440"/>
          </a:xfrm>
        </p:grpSpPr>
        <p:sp>
          <p:nvSpPr>
            <p:cNvPr id="3667" name="Google Shape;3667;p29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68" name="Google Shape;3668;p29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69" name="Google Shape;3669;p29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70" name="Google Shape;3670;p29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71" name="Google Shape;3671;p29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3 columns">
  <p:cSld name="3 columns">
    <p:spTree>
      <p:nvGrpSpPr>
        <p:cNvPr id="1" name="Shape 161"/>
        <p:cNvGrpSpPr/>
        <p:nvPr/>
      </p:nvGrpSpPr>
      <p:grpSpPr>
        <a:xfrm>
          <a:off x="0" y="0"/>
          <a:ext cx="0" cy="0"/>
          <a:chOff x="0" y="0"/>
          <a:chExt cx="0" cy="0"/>
        </a:xfrm>
      </p:grpSpPr>
      <p:sp>
        <p:nvSpPr>
          <p:cNvPr id="162" name="Google Shape;162;p14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3" name="Google Shape;163;p14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4" name="Google Shape;164;p144"/>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p14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p144"/>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67" name="Google Shape;167;p144"/>
          <p:cNvSpPr txBox="1">
            <a:spLocks noGrp="1"/>
          </p:cNvSpPr>
          <p:nvPr>
            <p:ph type="body" idx="1"/>
          </p:nvPr>
        </p:nvSpPr>
        <p:spPr>
          <a:xfrm>
            <a:off x="838201" y="1643174"/>
            <a:ext cx="3448051"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8" name="Google Shape;168;p144"/>
          <p:cNvSpPr txBox="1">
            <a:spLocks noGrp="1"/>
          </p:cNvSpPr>
          <p:nvPr>
            <p:ph type="body" idx="2"/>
          </p:nvPr>
        </p:nvSpPr>
        <p:spPr>
          <a:xfrm>
            <a:off x="7905749" y="1643174"/>
            <a:ext cx="3448051"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9" name="Google Shape;169;p144"/>
          <p:cNvSpPr txBox="1">
            <a:spLocks noGrp="1"/>
          </p:cNvSpPr>
          <p:nvPr>
            <p:ph type="body" idx="3"/>
          </p:nvPr>
        </p:nvSpPr>
        <p:spPr>
          <a:xfrm>
            <a:off x="4371976" y="1643174"/>
            <a:ext cx="3448051"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70" name="Google Shape;170;p144"/>
          <p:cNvGrpSpPr/>
          <p:nvPr/>
        </p:nvGrpSpPr>
        <p:grpSpPr>
          <a:xfrm>
            <a:off x="0" y="6766560"/>
            <a:ext cx="12192000" cy="91440"/>
            <a:chOff x="0" y="4480421"/>
            <a:chExt cx="12192000" cy="91440"/>
          </a:xfrm>
        </p:grpSpPr>
        <p:sp>
          <p:nvSpPr>
            <p:cNvPr id="171" name="Google Shape;171;p14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2" name="Google Shape;172;p14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3" name="Google Shape;173;p14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4" name="Google Shape;174;p14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5" name="Google Shape;175;p14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content and 6 icons left">
  <p:cSld name="content and 6 icons left">
    <p:spTree>
      <p:nvGrpSpPr>
        <p:cNvPr id="1" name="Shape 3672"/>
        <p:cNvGrpSpPr/>
        <p:nvPr/>
      </p:nvGrpSpPr>
      <p:grpSpPr>
        <a:xfrm>
          <a:off x="0" y="0"/>
          <a:ext cx="0" cy="0"/>
          <a:chOff x="0" y="0"/>
          <a:chExt cx="0" cy="0"/>
        </a:xfrm>
      </p:grpSpPr>
      <p:sp>
        <p:nvSpPr>
          <p:cNvPr id="3673" name="Google Shape;3673;p29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74" name="Google Shape;3674;p29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75" name="Google Shape;3675;p296"/>
          <p:cNvSpPr txBox="1">
            <a:spLocks noGrp="1"/>
          </p:cNvSpPr>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76" name="Google Shape;3676;p29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77" name="Google Shape;3677;p296"/>
          <p:cNvSpPr txBox="1">
            <a:spLocks noGrp="1"/>
          </p:cNvSpPr>
          <p:nvPr>
            <p:ph type="sldNum" idx="12"/>
          </p:nvPr>
        </p:nvSpPr>
        <p:spPr>
          <a:xfrm>
            <a:off x="8970265"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678" name="Google Shape;3678;p296"/>
          <p:cNvSpPr txBox="1">
            <a:spLocks noGrp="1"/>
          </p:cNvSpPr>
          <p:nvPr>
            <p:ph type="body" idx="1"/>
          </p:nvPr>
        </p:nvSpPr>
        <p:spPr>
          <a:xfrm>
            <a:off x="482597" y="2295147"/>
            <a:ext cx="6939283" cy="12429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rgbClr val="647681"/>
              </a:buClr>
              <a:buSzPts val="1200"/>
              <a:buNone/>
              <a:defRPr sz="1200">
                <a:solidFill>
                  <a:srgbClr val="64768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79" name="Google Shape;3679;p296"/>
          <p:cNvSpPr txBox="1">
            <a:spLocks noGrp="1"/>
          </p:cNvSpPr>
          <p:nvPr>
            <p:ph type="body" idx="2"/>
          </p:nvPr>
        </p:nvSpPr>
        <p:spPr>
          <a:xfrm>
            <a:off x="482599" y="3640616"/>
            <a:ext cx="759463" cy="75946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80" name="Google Shape;3680;p296"/>
          <p:cNvSpPr txBox="1">
            <a:spLocks noGrp="1"/>
          </p:cNvSpPr>
          <p:nvPr>
            <p:ph type="body" idx="3"/>
          </p:nvPr>
        </p:nvSpPr>
        <p:spPr>
          <a:xfrm>
            <a:off x="1718563" y="3640616"/>
            <a:ext cx="759463" cy="75946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81" name="Google Shape;3681;p296"/>
          <p:cNvSpPr txBox="1">
            <a:spLocks noGrp="1"/>
          </p:cNvSpPr>
          <p:nvPr>
            <p:ph type="body" idx="4"/>
          </p:nvPr>
        </p:nvSpPr>
        <p:spPr>
          <a:xfrm>
            <a:off x="2954527" y="3640616"/>
            <a:ext cx="759463" cy="75946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82" name="Google Shape;3682;p296"/>
          <p:cNvSpPr txBox="1">
            <a:spLocks noGrp="1"/>
          </p:cNvSpPr>
          <p:nvPr>
            <p:ph type="body" idx="5"/>
          </p:nvPr>
        </p:nvSpPr>
        <p:spPr>
          <a:xfrm>
            <a:off x="4190491" y="3640616"/>
            <a:ext cx="759463" cy="75946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83" name="Google Shape;3683;p296"/>
          <p:cNvSpPr txBox="1">
            <a:spLocks noGrp="1"/>
          </p:cNvSpPr>
          <p:nvPr>
            <p:ph type="body" idx="6"/>
          </p:nvPr>
        </p:nvSpPr>
        <p:spPr>
          <a:xfrm>
            <a:off x="5426455" y="3640616"/>
            <a:ext cx="759463" cy="75946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84" name="Google Shape;3684;p296"/>
          <p:cNvSpPr txBox="1">
            <a:spLocks noGrp="1"/>
          </p:cNvSpPr>
          <p:nvPr>
            <p:ph type="body" idx="7"/>
          </p:nvPr>
        </p:nvSpPr>
        <p:spPr>
          <a:xfrm>
            <a:off x="6662419" y="3640616"/>
            <a:ext cx="759463" cy="75946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85" name="Google Shape;3685;p296"/>
          <p:cNvSpPr txBox="1">
            <a:spLocks noGrp="1"/>
          </p:cNvSpPr>
          <p:nvPr>
            <p:ph type="body" idx="8"/>
          </p:nvPr>
        </p:nvSpPr>
        <p:spPr>
          <a:xfrm>
            <a:off x="482599" y="4419090"/>
            <a:ext cx="759463" cy="237757"/>
          </a:xfrm>
          <a:prstGeom prst="rect">
            <a:avLst/>
          </a:prstGeom>
          <a:solidFill>
            <a:srgbClr val="E7EAEC"/>
          </a:solidFill>
          <a:ln>
            <a:noFill/>
          </a:ln>
        </p:spPr>
        <p:txBody>
          <a:bodyPr spcFirstLastPara="1" wrap="square" lIns="0" tIns="45700" rIns="0" bIns="45700" anchor="t" anchorCtr="0">
            <a:no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86" name="Google Shape;3686;p296"/>
          <p:cNvSpPr txBox="1">
            <a:spLocks noGrp="1"/>
          </p:cNvSpPr>
          <p:nvPr>
            <p:ph type="body" idx="9"/>
          </p:nvPr>
        </p:nvSpPr>
        <p:spPr>
          <a:xfrm>
            <a:off x="482597" y="4889682"/>
            <a:ext cx="6939283" cy="1348429"/>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rgbClr val="647681"/>
              </a:buClr>
              <a:buSzPts val="1200"/>
              <a:buNone/>
              <a:defRPr sz="1200">
                <a:solidFill>
                  <a:srgbClr val="64768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87" name="Google Shape;3687;p296"/>
          <p:cNvSpPr txBox="1">
            <a:spLocks noGrp="1"/>
          </p:cNvSpPr>
          <p:nvPr>
            <p:ph type="body" idx="13"/>
          </p:nvPr>
        </p:nvSpPr>
        <p:spPr>
          <a:xfrm>
            <a:off x="1718563" y="4419090"/>
            <a:ext cx="759463" cy="237757"/>
          </a:xfrm>
          <a:prstGeom prst="rect">
            <a:avLst/>
          </a:prstGeom>
          <a:solidFill>
            <a:srgbClr val="E7EAEC"/>
          </a:solidFill>
          <a:ln>
            <a:noFill/>
          </a:ln>
        </p:spPr>
        <p:txBody>
          <a:bodyPr spcFirstLastPara="1" wrap="square" lIns="0" tIns="45700" rIns="0" bIns="45700" anchor="t" anchorCtr="0">
            <a:no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88" name="Google Shape;3688;p296"/>
          <p:cNvSpPr txBox="1">
            <a:spLocks noGrp="1"/>
          </p:cNvSpPr>
          <p:nvPr>
            <p:ph type="body" idx="14"/>
          </p:nvPr>
        </p:nvSpPr>
        <p:spPr>
          <a:xfrm>
            <a:off x="2954527" y="4419090"/>
            <a:ext cx="759463" cy="237757"/>
          </a:xfrm>
          <a:prstGeom prst="rect">
            <a:avLst/>
          </a:prstGeom>
          <a:solidFill>
            <a:srgbClr val="E7EAEC"/>
          </a:solidFill>
          <a:ln>
            <a:noFill/>
          </a:ln>
        </p:spPr>
        <p:txBody>
          <a:bodyPr spcFirstLastPara="1" wrap="square" lIns="0" tIns="45700" rIns="0" bIns="45700" anchor="t" anchorCtr="0">
            <a:no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89" name="Google Shape;3689;p296"/>
          <p:cNvSpPr txBox="1">
            <a:spLocks noGrp="1"/>
          </p:cNvSpPr>
          <p:nvPr>
            <p:ph type="body" idx="15"/>
          </p:nvPr>
        </p:nvSpPr>
        <p:spPr>
          <a:xfrm>
            <a:off x="4190491" y="4419090"/>
            <a:ext cx="759463" cy="237757"/>
          </a:xfrm>
          <a:prstGeom prst="rect">
            <a:avLst/>
          </a:prstGeom>
          <a:solidFill>
            <a:srgbClr val="E7EAEC"/>
          </a:solidFill>
          <a:ln>
            <a:noFill/>
          </a:ln>
        </p:spPr>
        <p:txBody>
          <a:bodyPr spcFirstLastPara="1" wrap="square" lIns="0" tIns="45700" rIns="0" bIns="45700" anchor="t" anchorCtr="0">
            <a:no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90" name="Google Shape;3690;p296"/>
          <p:cNvSpPr txBox="1">
            <a:spLocks noGrp="1"/>
          </p:cNvSpPr>
          <p:nvPr>
            <p:ph type="body" idx="16"/>
          </p:nvPr>
        </p:nvSpPr>
        <p:spPr>
          <a:xfrm>
            <a:off x="5426455" y="4419090"/>
            <a:ext cx="759463" cy="237757"/>
          </a:xfrm>
          <a:prstGeom prst="rect">
            <a:avLst/>
          </a:prstGeom>
          <a:solidFill>
            <a:srgbClr val="E7EAEC"/>
          </a:solidFill>
          <a:ln>
            <a:noFill/>
          </a:ln>
        </p:spPr>
        <p:txBody>
          <a:bodyPr spcFirstLastPara="1" wrap="square" lIns="0" tIns="45700" rIns="0" bIns="45700" anchor="t" anchorCtr="0">
            <a:no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91" name="Google Shape;3691;p296"/>
          <p:cNvSpPr txBox="1">
            <a:spLocks noGrp="1"/>
          </p:cNvSpPr>
          <p:nvPr>
            <p:ph type="body" idx="17"/>
          </p:nvPr>
        </p:nvSpPr>
        <p:spPr>
          <a:xfrm>
            <a:off x="6662419" y="4419090"/>
            <a:ext cx="759463" cy="237757"/>
          </a:xfrm>
          <a:prstGeom prst="rect">
            <a:avLst/>
          </a:prstGeom>
          <a:solidFill>
            <a:srgbClr val="E7EAEC"/>
          </a:solidFill>
          <a:ln>
            <a:noFill/>
          </a:ln>
        </p:spPr>
        <p:txBody>
          <a:bodyPr spcFirstLastPara="1" wrap="square" lIns="0" tIns="45700" rIns="0" bIns="45700" anchor="t" anchorCtr="0">
            <a:no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92" name="Google Shape;3692;p296"/>
          <p:cNvSpPr txBox="1">
            <a:spLocks noGrp="1"/>
          </p:cNvSpPr>
          <p:nvPr>
            <p:ph type="body" idx="18"/>
          </p:nvPr>
        </p:nvSpPr>
        <p:spPr>
          <a:xfrm>
            <a:off x="482597" y="1766691"/>
            <a:ext cx="6939283" cy="413582"/>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chemeClr val="dk1"/>
              </a:buClr>
              <a:buSzPts val="1500"/>
              <a:buNone/>
              <a:defRPr sz="1500" b="1" cap="none"/>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693" name="Google Shape;3693;p296"/>
          <p:cNvGrpSpPr/>
          <p:nvPr/>
        </p:nvGrpSpPr>
        <p:grpSpPr>
          <a:xfrm>
            <a:off x="0" y="6766560"/>
            <a:ext cx="12192000" cy="91440"/>
            <a:chOff x="0" y="4480421"/>
            <a:chExt cx="12192000" cy="91440"/>
          </a:xfrm>
        </p:grpSpPr>
        <p:sp>
          <p:nvSpPr>
            <p:cNvPr id="3694" name="Google Shape;3694;p29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95" name="Google Shape;3695;p29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96" name="Google Shape;3696;p29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97" name="Google Shape;3697;p29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98" name="Google Shape;3698;p29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content and 6 icons right">
  <p:cSld name="content and 6 icons right">
    <p:spTree>
      <p:nvGrpSpPr>
        <p:cNvPr id="1" name="Shape 3699"/>
        <p:cNvGrpSpPr/>
        <p:nvPr/>
      </p:nvGrpSpPr>
      <p:grpSpPr>
        <a:xfrm>
          <a:off x="0" y="0"/>
          <a:ext cx="0" cy="0"/>
          <a:chOff x="0" y="0"/>
          <a:chExt cx="0" cy="0"/>
        </a:xfrm>
      </p:grpSpPr>
      <p:sp>
        <p:nvSpPr>
          <p:cNvPr id="3700" name="Google Shape;3700;p29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01" name="Google Shape;3701;p297"/>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02" name="Google Shape;3702;p297"/>
          <p:cNvSpPr txBox="1">
            <a:spLocks noGrp="1"/>
          </p:cNvSpPr>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03" name="Google Shape;3703;p297"/>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04" name="Google Shape;3704;p297"/>
          <p:cNvSpPr txBox="1">
            <a:spLocks noGrp="1"/>
          </p:cNvSpPr>
          <p:nvPr>
            <p:ph type="sldNum" idx="12"/>
          </p:nvPr>
        </p:nvSpPr>
        <p:spPr>
          <a:xfrm>
            <a:off x="8970265"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705" name="Google Shape;3705;p297"/>
          <p:cNvSpPr txBox="1">
            <a:spLocks noGrp="1"/>
          </p:cNvSpPr>
          <p:nvPr>
            <p:ph type="body" idx="1"/>
          </p:nvPr>
        </p:nvSpPr>
        <p:spPr>
          <a:xfrm>
            <a:off x="4774184" y="2295147"/>
            <a:ext cx="6939283" cy="12429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rgbClr val="647681"/>
              </a:buClr>
              <a:buSzPts val="1200"/>
              <a:buNone/>
              <a:defRPr sz="1200">
                <a:solidFill>
                  <a:srgbClr val="64768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06" name="Google Shape;3706;p297"/>
          <p:cNvSpPr txBox="1">
            <a:spLocks noGrp="1"/>
          </p:cNvSpPr>
          <p:nvPr>
            <p:ph type="body" idx="2"/>
          </p:nvPr>
        </p:nvSpPr>
        <p:spPr>
          <a:xfrm>
            <a:off x="4774185" y="3640616"/>
            <a:ext cx="759463" cy="75946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07" name="Google Shape;3707;p297"/>
          <p:cNvSpPr txBox="1">
            <a:spLocks noGrp="1"/>
          </p:cNvSpPr>
          <p:nvPr>
            <p:ph type="body" idx="3"/>
          </p:nvPr>
        </p:nvSpPr>
        <p:spPr>
          <a:xfrm>
            <a:off x="6010149" y="3640616"/>
            <a:ext cx="759463" cy="75946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08" name="Google Shape;3708;p297"/>
          <p:cNvSpPr txBox="1">
            <a:spLocks noGrp="1"/>
          </p:cNvSpPr>
          <p:nvPr>
            <p:ph type="body" idx="4"/>
          </p:nvPr>
        </p:nvSpPr>
        <p:spPr>
          <a:xfrm>
            <a:off x="7246113" y="3640616"/>
            <a:ext cx="759463" cy="75946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09" name="Google Shape;3709;p297"/>
          <p:cNvSpPr txBox="1">
            <a:spLocks noGrp="1"/>
          </p:cNvSpPr>
          <p:nvPr>
            <p:ph type="body" idx="5"/>
          </p:nvPr>
        </p:nvSpPr>
        <p:spPr>
          <a:xfrm>
            <a:off x="8482077" y="3640616"/>
            <a:ext cx="759463" cy="75946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10" name="Google Shape;3710;p297"/>
          <p:cNvSpPr txBox="1">
            <a:spLocks noGrp="1"/>
          </p:cNvSpPr>
          <p:nvPr>
            <p:ph type="body" idx="6"/>
          </p:nvPr>
        </p:nvSpPr>
        <p:spPr>
          <a:xfrm>
            <a:off x="9718041" y="3640616"/>
            <a:ext cx="759463" cy="75946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11" name="Google Shape;3711;p297"/>
          <p:cNvSpPr txBox="1">
            <a:spLocks noGrp="1"/>
          </p:cNvSpPr>
          <p:nvPr>
            <p:ph type="body" idx="7"/>
          </p:nvPr>
        </p:nvSpPr>
        <p:spPr>
          <a:xfrm>
            <a:off x="10954005" y="3640616"/>
            <a:ext cx="759463" cy="759462"/>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12" name="Google Shape;3712;p297"/>
          <p:cNvSpPr txBox="1">
            <a:spLocks noGrp="1"/>
          </p:cNvSpPr>
          <p:nvPr>
            <p:ph type="body" idx="8"/>
          </p:nvPr>
        </p:nvSpPr>
        <p:spPr>
          <a:xfrm>
            <a:off x="4774185" y="4419090"/>
            <a:ext cx="759463" cy="237757"/>
          </a:xfrm>
          <a:prstGeom prst="rect">
            <a:avLst/>
          </a:prstGeom>
          <a:solidFill>
            <a:srgbClr val="E7EAEC"/>
          </a:solidFill>
          <a:ln>
            <a:noFill/>
          </a:ln>
        </p:spPr>
        <p:txBody>
          <a:bodyPr spcFirstLastPara="1" wrap="square" lIns="0" tIns="45700" rIns="0" bIns="45700" anchor="t" anchorCtr="0">
            <a:no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13" name="Google Shape;3713;p297"/>
          <p:cNvSpPr txBox="1">
            <a:spLocks noGrp="1"/>
          </p:cNvSpPr>
          <p:nvPr>
            <p:ph type="body" idx="9"/>
          </p:nvPr>
        </p:nvSpPr>
        <p:spPr>
          <a:xfrm>
            <a:off x="4774184" y="4889682"/>
            <a:ext cx="6939283" cy="1348429"/>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rgbClr val="647681"/>
              </a:buClr>
              <a:buSzPts val="1200"/>
              <a:buNone/>
              <a:defRPr sz="1200">
                <a:solidFill>
                  <a:srgbClr val="64768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14" name="Google Shape;3714;p297"/>
          <p:cNvSpPr txBox="1">
            <a:spLocks noGrp="1"/>
          </p:cNvSpPr>
          <p:nvPr>
            <p:ph type="body" idx="13"/>
          </p:nvPr>
        </p:nvSpPr>
        <p:spPr>
          <a:xfrm>
            <a:off x="6010149" y="4419090"/>
            <a:ext cx="759463" cy="237757"/>
          </a:xfrm>
          <a:prstGeom prst="rect">
            <a:avLst/>
          </a:prstGeom>
          <a:solidFill>
            <a:srgbClr val="E7EAEC"/>
          </a:solidFill>
          <a:ln>
            <a:noFill/>
          </a:ln>
        </p:spPr>
        <p:txBody>
          <a:bodyPr spcFirstLastPara="1" wrap="square" lIns="0" tIns="45700" rIns="0" bIns="45700" anchor="t" anchorCtr="0">
            <a:no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15" name="Google Shape;3715;p297"/>
          <p:cNvSpPr txBox="1">
            <a:spLocks noGrp="1"/>
          </p:cNvSpPr>
          <p:nvPr>
            <p:ph type="body" idx="14"/>
          </p:nvPr>
        </p:nvSpPr>
        <p:spPr>
          <a:xfrm>
            <a:off x="7246113" y="4419090"/>
            <a:ext cx="759463" cy="237757"/>
          </a:xfrm>
          <a:prstGeom prst="rect">
            <a:avLst/>
          </a:prstGeom>
          <a:solidFill>
            <a:srgbClr val="E7EAEC"/>
          </a:solidFill>
          <a:ln>
            <a:noFill/>
          </a:ln>
        </p:spPr>
        <p:txBody>
          <a:bodyPr spcFirstLastPara="1" wrap="square" lIns="0" tIns="45700" rIns="0" bIns="45700" anchor="t" anchorCtr="0">
            <a:no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16" name="Google Shape;3716;p297"/>
          <p:cNvSpPr txBox="1">
            <a:spLocks noGrp="1"/>
          </p:cNvSpPr>
          <p:nvPr>
            <p:ph type="body" idx="15"/>
          </p:nvPr>
        </p:nvSpPr>
        <p:spPr>
          <a:xfrm>
            <a:off x="8482077" y="4419090"/>
            <a:ext cx="759463" cy="237757"/>
          </a:xfrm>
          <a:prstGeom prst="rect">
            <a:avLst/>
          </a:prstGeom>
          <a:solidFill>
            <a:srgbClr val="E7EAEC"/>
          </a:solidFill>
          <a:ln>
            <a:noFill/>
          </a:ln>
        </p:spPr>
        <p:txBody>
          <a:bodyPr spcFirstLastPara="1" wrap="square" lIns="0" tIns="45700" rIns="0" bIns="45700" anchor="t" anchorCtr="0">
            <a:no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17" name="Google Shape;3717;p297"/>
          <p:cNvSpPr txBox="1">
            <a:spLocks noGrp="1"/>
          </p:cNvSpPr>
          <p:nvPr>
            <p:ph type="body" idx="16"/>
          </p:nvPr>
        </p:nvSpPr>
        <p:spPr>
          <a:xfrm>
            <a:off x="9718041" y="4419090"/>
            <a:ext cx="759463" cy="237757"/>
          </a:xfrm>
          <a:prstGeom prst="rect">
            <a:avLst/>
          </a:prstGeom>
          <a:solidFill>
            <a:srgbClr val="E7EAEC"/>
          </a:solidFill>
          <a:ln>
            <a:noFill/>
          </a:ln>
        </p:spPr>
        <p:txBody>
          <a:bodyPr spcFirstLastPara="1" wrap="square" lIns="0" tIns="45700" rIns="0" bIns="45700" anchor="t" anchorCtr="0">
            <a:no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18" name="Google Shape;3718;p297"/>
          <p:cNvSpPr txBox="1">
            <a:spLocks noGrp="1"/>
          </p:cNvSpPr>
          <p:nvPr>
            <p:ph type="body" idx="17"/>
          </p:nvPr>
        </p:nvSpPr>
        <p:spPr>
          <a:xfrm>
            <a:off x="10954005" y="4419090"/>
            <a:ext cx="759463" cy="237757"/>
          </a:xfrm>
          <a:prstGeom prst="rect">
            <a:avLst/>
          </a:prstGeom>
          <a:solidFill>
            <a:srgbClr val="E7EAEC"/>
          </a:solidFill>
          <a:ln>
            <a:noFill/>
          </a:ln>
        </p:spPr>
        <p:txBody>
          <a:bodyPr spcFirstLastPara="1" wrap="square" lIns="0" tIns="45700" rIns="0" bIns="45700" anchor="t" anchorCtr="0">
            <a:no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19" name="Google Shape;3719;p297"/>
          <p:cNvSpPr txBox="1">
            <a:spLocks noGrp="1"/>
          </p:cNvSpPr>
          <p:nvPr>
            <p:ph type="body" idx="18"/>
          </p:nvPr>
        </p:nvSpPr>
        <p:spPr>
          <a:xfrm>
            <a:off x="4774184" y="1766691"/>
            <a:ext cx="6939283" cy="413582"/>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chemeClr val="dk1"/>
              </a:buClr>
              <a:buSzPts val="1500"/>
              <a:buNone/>
              <a:defRPr sz="1500" b="1" cap="none"/>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720" name="Google Shape;3720;p297"/>
          <p:cNvGrpSpPr/>
          <p:nvPr/>
        </p:nvGrpSpPr>
        <p:grpSpPr>
          <a:xfrm>
            <a:off x="0" y="6766560"/>
            <a:ext cx="12192000" cy="91440"/>
            <a:chOff x="0" y="4480421"/>
            <a:chExt cx="12192000" cy="91440"/>
          </a:xfrm>
        </p:grpSpPr>
        <p:sp>
          <p:nvSpPr>
            <p:cNvPr id="3721" name="Google Shape;3721;p29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22" name="Google Shape;3722;p29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23" name="Google Shape;3723;p29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24" name="Google Shape;3724;p29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25" name="Google Shape;3725;p29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iMac">
  <p:cSld name="iMac">
    <p:spTree>
      <p:nvGrpSpPr>
        <p:cNvPr id="1" name="Shape 3726"/>
        <p:cNvGrpSpPr/>
        <p:nvPr/>
      </p:nvGrpSpPr>
      <p:grpSpPr>
        <a:xfrm>
          <a:off x="0" y="0"/>
          <a:ext cx="0" cy="0"/>
          <a:chOff x="0" y="0"/>
          <a:chExt cx="0" cy="0"/>
        </a:xfrm>
      </p:grpSpPr>
      <p:sp>
        <p:nvSpPr>
          <p:cNvPr id="3727" name="Google Shape;3727;p29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28" name="Google Shape;3728;p29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29" name="Google Shape;3729;p298"/>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30" name="Google Shape;3730;p298"/>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31" name="Google Shape;3731;p298"/>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732" name="Google Shape;3732;p298"/>
          <p:cNvSpPr txBox="1">
            <a:spLocks noGrp="1"/>
          </p:cNvSpPr>
          <p:nvPr>
            <p:ph type="body" idx="1"/>
          </p:nvPr>
        </p:nvSpPr>
        <p:spPr>
          <a:xfrm>
            <a:off x="6565903" y="2640853"/>
            <a:ext cx="5143500" cy="3429324"/>
          </a:xfrm>
          <a:prstGeom prst="rect">
            <a:avLst/>
          </a:prstGeom>
          <a:noFill/>
          <a:ln>
            <a:noFill/>
          </a:ln>
        </p:spPr>
        <p:txBody>
          <a:bodyPr spcFirstLastPara="1" wrap="square" lIns="91425" tIns="45700" rIns="91425" bIns="45700" anchor="t" anchorCtr="0">
            <a:no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3733" name="Google Shape;3733;p298"/>
          <p:cNvSpPr txBox="1">
            <a:spLocks noGrp="1"/>
          </p:cNvSpPr>
          <p:nvPr>
            <p:ph type="body" idx="2"/>
          </p:nvPr>
        </p:nvSpPr>
        <p:spPr>
          <a:xfrm>
            <a:off x="6565903" y="1701835"/>
            <a:ext cx="5143500" cy="666924"/>
          </a:xfrm>
          <a:prstGeom prst="rect">
            <a:avLst/>
          </a:prstGeom>
          <a:solidFill>
            <a:srgbClr val="B9C3C9"/>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34" name="Google Shape;3734;p298"/>
          <p:cNvSpPr>
            <a:spLocks noGrp="1"/>
          </p:cNvSpPr>
          <p:nvPr>
            <p:ph type="pic" idx="3"/>
          </p:nvPr>
        </p:nvSpPr>
        <p:spPr>
          <a:xfrm>
            <a:off x="591433" y="2536550"/>
            <a:ext cx="5266944" cy="2231136"/>
          </a:xfrm>
          <a:prstGeom prst="rect">
            <a:avLst/>
          </a:prstGeom>
          <a:noFill/>
          <a:ln>
            <a:noFill/>
          </a:ln>
        </p:spPr>
      </p:sp>
      <p:grpSp>
        <p:nvGrpSpPr>
          <p:cNvPr id="3735" name="Google Shape;3735;p298"/>
          <p:cNvGrpSpPr/>
          <p:nvPr/>
        </p:nvGrpSpPr>
        <p:grpSpPr>
          <a:xfrm>
            <a:off x="0" y="6766560"/>
            <a:ext cx="12192000" cy="91440"/>
            <a:chOff x="0" y="4480421"/>
            <a:chExt cx="12192000" cy="91440"/>
          </a:xfrm>
        </p:grpSpPr>
        <p:sp>
          <p:nvSpPr>
            <p:cNvPr id="3736" name="Google Shape;3736;p29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37" name="Google Shape;3737;p29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38" name="Google Shape;3738;p29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39" name="Google Shape;3739;p29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40" name="Google Shape;3740;p29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3741" name="Google Shape;3741;p298"/>
          <p:cNvGrpSpPr/>
          <p:nvPr/>
        </p:nvGrpSpPr>
        <p:grpSpPr>
          <a:xfrm>
            <a:off x="316532" y="2327391"/>
            <a:ext cx="5818536" cy="3809740"/>
            <a:chOff x="3742268" y="2033349"/>
            <a:chExt cx="4296282" cy="3750707"/>
          </a:xfrm>
        </p:grpSpPr>
        <p:sp>
          <p:nvSpPr>
            <p:cNvPr id="3742" name="Google Shape;3742;p298"/>
            <p:cNvSpPr/>
            <p:nvPr/>
          </p:nvSpPr>
          <p:spPr>
            <a:xfrm>
              <a:off x="5156233" y="5716335"/>
              <a:ext cx="1464334" cy="67721"/>
            </a:xfrm>
            <a:custGeom>
              <a:avLst/>
              <a:gdLst/>
              <a:ahLst/>
              <a:cxnLst/>
              <a:rect l="l" t="t"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8235"/>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43" name="Google Shape;3743;p298"/>
            <p:cNvSpPr/>
            <p:nvPr/>
          </p:nvSpPr>
          <p:spPr>
            <a:xfrm>
              <a:off x="5148520" y="5698509"/>
              <a:ext cx="1479760" cy="67721"/>
            </a:xfrm>
            <a:custGeom>
              <a:avLst/>
              <a:gdLst/>
              <a:ahLst/>
              <a:cxnLst/>
              <a:rect l="l" t="t"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0">
                  <a:srgbClr val="000000">
                    <a:alpha val="28235"/>
                  </a:srgbClr>
                </a:gs>
                <a:gs pos="17000">
                  <a:srgbClr val="000000">
                    <a:alpha val="28235"/>
                  </a:srgbClr>
                </a:gs>
                <a:gs pos="76000">
                  <a:srgbClr val="32373C">
                    <a:alpha val="80000"/>
                  </a:srgbClr>
                </a:gs>
                <a:gs pos="100000">
                  <a:srgbClr val="32373C">
                    <a:alpha val="80000"/>
                  </a:srgbClr>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44" name="Google Shape;3744;p298"/>
            <p:cNvSpPr/>
            <p:nvPr/>
          </p:nvSpPr>
          <p:spPr>
            <a:xfrm>
              <a:off x="3742268" y="4635867"/>
              <a:ext cx="4296281" cy="485675"/>
            </a:xfrm>
            <a:custGeom>
              <a:avLst/>
              <a:gdLst/>
              <a:ahLst/>
              <a:cxnLst/>
              <a:rect l="l" t="t" r="r" b="b"/>
              <a:pathLst>
                <a:path w="21600" h="21600" extrusionOk="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45" name="Google Shape;3745;p298"/>
            <p:cNvSpPr/>
            <p:nvPr/>
          </p:nvSpPr>
          <p:spPr>
            <a:xfrm>
              <a:off x="3742268" y="2033349"/>
              <a:ext cx="4296282" cy="2607645"/>
            </a:xfrm>
            <a:custGeom>
              <a:avLst/>
              <a:gdLst/>
              <a:ahLst/>
              <a:cxnLst/>
              <a:rect l="l" t="t" r="r" b="b"/>
              <a:pathLst>
                <a:path w="21600" h="21600" extrusionOk="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0">
                  <a:srgbClr val="32373C"/>
                </a:gs>
                <a:gs pos="6000">
                  <a:srgbClr val="32373C"/>
                </a:gs>
                <a:gs pos="62000">
                  <a:srgbClr val="000000"/>
                </a:gs>
                <a:gs pos="100000">
                  <a:srgbClr val="000000"/>
                </a:gs>
              </a:gsLst>
              <a:lin ang="18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46" name="Google Shape;3746;p298"/>
            <p:cNvSpPr/>
            <p:nvPr/>
          </p:nvSpPr>
          <p:spPr>
            <a:xfrm>
              <a:off x="5154883" y="5711236"/>
              <a:ext cx="1468712" cy="45147"/>
            </a:xfrm>
            <a:custGeom>
              <a:avLst/>
              <a:gdLst/>
              <a:ahLst/>
              <a:cxnLst/>
              <a:rect l="l" t="t" r="r" b="b"/>
              <a:pathLst>
                <a:path w="21516" h="21600" extrusionOk="0">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3333"/>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47" name="Google Shape;3747;p298"/>
            <p:cNvSpPr/>
            <p:nvPr/>
          </p:nvSpPr>
          <p:spPr>
            <a:xfrm>
              <a:off x="5148520" y="5119465"/>
              <a:ext cx="1480148" cy="610751"/>
            </a:xfrm>
            <a:custGeom>
              <a:avLst/>
              <a:gdLst/>
              <a:ahLst/>
              <a:cxnLst/>
              <a:rect l="l" t="t"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A4A7A8"/>
                </a:gs>
                <a:gs pos="34000">
                  <a:srgbClr val="F5F8FA"/>
                </a:gs>
                <a:gs pos="66000">
                  <a:srgbClr val="A4A7A8"/>
                </a:gs>
                <a:gs pos="100000">
                  <a:srgbClr val="A4A7A8"/>
                </a:gs>
              </a:gsLst>
              <a:lin ang="54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48" name="Google Shape;3748;p298"/>
            <p:cNvSpPr/>
            <p:nvPr/>
          </p:nvSpPr>
          <p:spPr>
            <a:xfrm>
              <a:off x="5148520" y="5119465"/>
              <a:ext cx="1480148" cy="610751"/>
            </a:xfrm>
            <a:custGeom>
              <a:avLst/>
              <a:gdLst/>
              <a:ahLst/>
              <a:cxnLst/>
              <a:rect l="l" t="t"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FFFFFF">
                    <a:alpha val="0"/>
                  </a:srgbClr>
                </a:gs>
                <a:gs pos="36000">
                  <a:srgbClr val="FFFFFF">
                    <a:alpha val="0"/>
                  </a:srgbClr>
                </a:gs>
                <a:gs pos="65000">
                  <a:srgbClr val="000000">
                    <a:alpha val="28235"/>
                  </a:srgbClr>
                </a:gs>
                <a:gs pos="95000">
                  <a:srgbClr val="FFFFFF">
                    <a:alpha val="0"/>
                  </a:srgbClr>
                </a:gs>
                <a:gs pos="100000">
                  <a:srgbClr val="FFFFFF">
                    <a:alpha val="0"/>
                  </a:srgbClr>
                </a:gs>
              </a:gsLst>
              <a:lin ang="54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49" name="Google Shape;3749;p298"/>
            <p:cNvSpPr/>
            <p:nvPr/>
          </p:nvSpPr>
          <p:spPr>
            <a:xfrm>
              <a:off x="5148520" y="5704872"/>
              <a:ext cx="1480363" cy="45147"/>
            </a:xfrm>
            <a:custGeom>
              <a:avLst/>
              <a:gdLst/>
              <a:ahLst/>
              <a:cxnLst/>
              <a:rect l="l" t="t" r="r" b="b"/>
              <a:pathLst>
                <a:path w="21516" h="21600" extrusionOk="0">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13000">
                  <a:srgbClr val="F5F8FA"/>
                </a:gs>
                <a:gs pos="87000">
                  <a:srgbClr val="F5F8FA"/>
                </a:gs>
                <a:gs pos="100000">
                  <a:srgbClr val="6A6A6A"/>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50" name="Google Shape;3750;p298"/>
            <p:cNvSpPr/>
            <p:nvPr/>
          </p:nvSpPr>
          <p:spPr>
            <a:xfrm>
              <a:off x="5148520" y="5342174"/>
              <a:ext cx="563717" cy="388408"/>
            </a:xfrm>
            <a:custGeom>
              <a:avLst/>
              <a:gdLst/>
              <a:ahLst/>
              <a:cxnLst/>
              <a:rect l="l" t="t" r="r" b="b"/>
              <a:pathLst>
                <a:path w="20714" h="21549" extrusionOk="0">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a:gsLst>
                <a:gs pos="0">
                  <a:srgbClr val="FFFFFF">
                    <a:alpha val="0"/>
                  </a:srgbClr>
                </a:gs>
                <a:gs pos="35000">
                  <a:srgbClr val="FFFFFF">
                    <a:alpha val="0"/>
                  </a:srgbClr>
                </a:gs>
                <a:gs pos="94000">
                  <a:srgbClr val="F5F8FA"/>
                </a:gs>
                <a:gs pos="100000">
                  <a:srgbClr val="F5F8FA"/>
                </a:gs>
              </a:gsLst>
              <a:lin ang="9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51" name="Google Shape;3751;p298"/>
            <p:cNvSpPr/>
            <p:nvPr/>
          </p:nvSpPr>
          <p:spPr>
            <a:xfrm>
              <a:off x="6064811" y="5342174"/>
              <a:ext cx="563717" cy="388408"/>
            </a:xfrm>
            <a:custGeom>
              <a:avLst/>
              <a:gdLst/>
              <a:ahLst/>
              <a:cxnLst/>
              <a:rect l="l" t="t" r="r" b="b"/>
              <a:pathLst>
                <a:path w="20714" h="21549" extrusionOk="0">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a:gsLst>
                <a:gs pos="0">
                  <a:srgbClr val="F5F8FA"/>
                </a:gs>
                <a:gs pos="21000">
                  <a:srgbClr val="F5F8FA"/>
                </a:gs>
                <a:gs pos="78000">
                  <a:srgbClr val="EEEFF1">
                    <a:alpha val="0"/>
                  </a:srgbClr>
                </a:gs>
                <a:gs pos="100000">
                  <a:srgbClr val="EEEFF1">
                    <a:alpha val="0"/>
                  </a:srgbClr>
                </a:gs>
              </a:gsLst>
              <a:path path="circle">
                <a:fillToRect l="100000" t="100000"/>
              </a:path>
              <a:tileRect r="-100000" b="-10000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52" name="Google Shape;3752;p298"/>
            <p:cNvSpPr/>
            <p:nvPr/>
          </p:nvSpPr>
          <p:spPr>
            <a:xfrm>
              <a:off x="3742268" y="4642230"/>
              <a:ext cx="4296281" cy="5826"/>
            </a:xfrm>
            <a:custGeom>
              <a:avLst/>
              <a:gdLst/>
              <a:ahLst/>
              <a:cxnLst/>
              <a:rect l="l" t="t" r="r" b="b"/>
              <a:pathLst>
                <a:path w="21600" h="21600" extrusionOk="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53" name="Google Shape;3753;p298"/>
            <p:cNvSpPr/>
            <p:nvPr/>
          </p:nvSpPr>
          <p:spPr>
            <a:xfrm>
              <a:off x="5861191" y="2084254"/>
              <a:ext cx="55723" cy="55723"/>
            </a:xfrm>
            <a:custGeom>
              <a:avLst/>
              <a:gdLst/>
              <a:ahLst/>
              <a:cxnLst/>
              <a:rect l="l" t="t" r="r" b="b"/>
              <a:pathLst>
                <a:path w="19678" h="19678" extrusionOk="0">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0">
                  <a:srgbClr val="666666"/>
                </a:gs>
                <a:gs pos="28000">
                  <a:srgbClr val="666666"/>
                </a:gs>
                <a:gs pos="86000">
                  <a:srgbClr val="090909"/>
                </a:gs>
                <a:gs pos="100000">
                  <a:srgbClr val="090909"/>
                </a:gs>
              </a:gsLst>
              <a:lin ang="3558017"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54" name="Google Shape;3754;p298"/>
            <p:cNvSpPr/>
            <p:nvPr/>
          </p:nvSpPr>
          <p:spPr>
            <a:xfrm>
              <a:off x="5867554" y="2090617"/>
              <a:ext cx="43907" cy="43895"/>
            </a:xfrm>
            <a:custGeom>
              <a:avLst/>
              <a:gdLst/>
              <a:ahLst/>
              <a:cxnLst/>
              <a:rect l="l" t="t" r="r" b="b"/>
              <a:pathLst>
                <a:path w="21600" h="21600" extrusionOk="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0">
                  <a:srgbClr val="474747"/>
                </a:gs>
                <a:gs pos="30000">
                  <a:srgbClr val="474747"/>
                </a:gs>
                <a:gs pos="70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55" name="Google Shape;3755;p298"/>
            <p:cNvSpPr/>
            <p:nvPr/>
          </p:nvSpPr>
          <p:spPr>
            <a:xfrm>
              <a:off x="5883462" y="2106525"/>
              <a:ext cx="10795" cy="10792"/>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MacBook">
  <p:cSld name="MacBook">
    <p:spTree>
      <p:nvGrpSpPr>
        <p:cNvPr id="1" name="Shape 3756"/>
        <p:cNvGrpSpPr/>
        <p:nvPr/>
      </p:nvGrpSpPr>
      <p:grpSpPr>
        <a:xfrm>
          <a:off x="0" y="0"/>
          <a:ext cx="0" cy="0"/>
          <a:chOff x="0" y="0"/>
          <a:chExt cx="0" cy="0"/>
        </a:xfrm>
      </p:grpSpPr>
      <p:sp>
        <p:nvSpPr>
          <p:cNvPr id="3757" name="Google Shape;3757;p29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58" name="Google Shape;3758;p29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59" name="Google Shape;3759;p299"/>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60" name="Google Shape;3760;p299"/>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61" name="Google Shape;3761;p299"/>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762" name="Google Shape;3762;p299"/>
          <p:cNvSpPr txBox="1">
            <a:spLocks noGrp="1"/>
          </p:cNvSpPr>
          <p:nvPr>
            <p:ph type="body" idx="1"/>
          </p:nvPr>
        </p:nvSpPr>
        <p:spPr>
          <a:xfrm>
            <a:off x="6868959" y="2640853"/>
            <a:ext cx="4840444" cy="3429324"/>
          </a:xfrm>
          <a:prstGeom prst="rect">
            <a:avLst/>
          </a:prstGeom>
          <a:noFill/>
          <a:ln>
            <a:noFill/>
          </a:ln>
        </p:spPr>
        <p:txBody>
          <a:bodyPr spcFirstLastPara="1" wrap="square" lIns="91425" tIns="45700" rIns="91425" bIns="45700" anchor="t" anchorCtr="0">
            <a:no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3763" name="Google Shape;3763;p299"/>
          <p:cNvSpPr txBox="1">
            <a:spLocks noGrp="1"/>
          </p:cNvSpPr>
          <p:nvPr>
            <p:ph type="body" idx="2"/>
          </p:nvPr>
        </p:nvSpPr>
        <p:spPr>
          <a:xfrm>
            <a:off x="6868959" y="1701835"/>
            <a:ext cx="4840444" cy="666924"/>
          </a:xfrm>
          <a:prstGeom prst="rect">
            <a:avLst/>
          </a:prstGeom>
          <a:solidFill>
            <a:srgbClr val="B9C3C9"/>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764" name="Google Shape;3764;p299"/>
          <p:cNvGrpSpPr/>
          <p:nvPr/>
        </p:nvGrpSpPr>
        <p:grpSpPr>
          <a:xfrm>
            <a:off x="0" y="6766560"/>
            <a:ext cx="12192000" cy="91440"/>
            <a:chOff x="0" y="4480421"/>
            <a:chExt cx="12192000" cy="91440"/>
          </a:xfrm>
        </p:grpSpPr>
        <p:sp>
          <p:nvSpPr>
            <p:cNvPr id="3765" name="Google Shape;3765;p29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66" name="Google Shape;3766;p29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67" name="Google Shape;3767;p29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68" name="Google Shape;3768;p29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69" name="Google Shape;3769;p29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pic>
        <p:nvPicPr>
          <p:cNvPr id="3770" name="Google Shape;3770;p299"/>
          <p:cNvPicPr preferRelativeResize="0"/>
          <p:nvPr/>
        </p:nvPicPr>
        <p:blipFill rotWithShape="1">
          <a:blip r:embed="rId2"/>
          <a:srcRect/>
          <a:stretch>
            <a:fillRect/>
          </a:stretch>
        </p:blipFill>
        <p:spPr>
          <a:xfrm>
            <a:off x="202610" y="2472270"/>
            <a:ext cx="6666349" cy="2873388"/>
          </a:xfrm>
          <a:prstGeom prst="rect">
            <a:avLst/>
          </a:prstGeom>
          <a:noFill/>
          <a:ln>
            <a:noFill/>
          </a:ln>
        </p:spPr>
      </p:pic>
      <p:sp>
        <p:nvSpPr>
          <p:cNvPr id="3771" name="Google Shape;3771;p299"/>
          <p:cNvSpPr>
            <a:spLocks noGrp="1"/>
          </p:cNvSpPr>
          <p:nvPr>
            <p:ph type="pic" idx="3"/>
          </p:nvPr>
        </p:nvSpPr>
        <p:spPr>
          <a:xfrm>
            <a:off x="1025324" y="2657787"/>
            <a:ext cx="5020921" cy="2346983"/>
          </a:xfrm>
          <a:prstGeom prst="rect">
            <a:avLst/>
          </a:prstGeom>
          <a:noFill/>
          <a:ln>
            <a:noFill/>
          </a:ln>
        </p:spPr>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apple watch">
  <p:cSld name="apple watch">
    <p:spTree>
      <p:nvGrpSpPr>
        <p:cNvPr id="1" name="Shape 3772"/>
        <p:cNvGrpSpPr/>
        <p:nvPr/>
      </p:nvGrpSpPr>
      <p:grpSpPr>
        <a:xfrm>
          <a:off x="0" y="0"/>
          <a:ext cx="0" cy="0"/>
          <a:chOff x="0" y="0"/>
          <a:chExt cx="0" cy="0"/>
        </a:xfrm>
      </p:grpSpPr>
      <p:sp>
        <p:nvSpPr>
          <p:cNvPr id="3773" name="Google Shape;3773;p30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74" name="Google Shape;3774;p30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75" name="Google Shape;3775;p300"/>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76" name="Google Shape;3776;p300"/>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77" name="Google Shape;3777;p300"/>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778" name="Google Shape;3778;p300"/>
          <p:cNvSpPr txBox="1">
            <a:spLocks noGrp="1"/>
          </p:cNvSpPr>
          <p:nvPr>
            <p:ph type="body" idx="1"/>
          </p:nvPr>
        </p:nvSpPr>
        <p:spPr>
          <a:xfrm>
            <a:off x="6565903" y="2640853"/>
            <a:ext cx="5143500" cy="3429324"/>
          </a:xfrm>
          <a:prstGeom prst="rect">
            <a:avLst/>
          </a:prstGeom>
          <a:noFill/>
          <a:ln>
            <a:noFill/>
          </a:ln>
        </p:spPr>
        <p:txBody>
          <a:bodyPr spcFirstLastPara="1" wrap="square" lIns="91425" tIns="45700" rIns="91425" bIns="45700" anchor="t" anchorCtr="0">
            <a:no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3779" name="Google Shape;3779;p300"/>
          <p:cNvSpPr txBox="1">
            <a:spLocks noGrp="1"/>
          </p:cNvSpPr>
          <p:nvPr>
            <p:ph type="body" idx="2"/>
          </p:nvPr>
        </p:nvSpPr>
        <p:spPr>
          <a:xfrm>
            <a:off x="6565903" y="1701835"/>
            <a:ext cx="5143500" cy="666924"/>
          </a:xfrm>
          <a:prstGeom prst="rect">
            <a:avLst/>
          </a:prstGeom>
          <a:solidFill>
            <a:srgbClr val="B9C3C9"/>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780" name="Google Shape;3780;p300"/>
          <p:cNvGrpSpPr/>
          <p:nvPr/>
        </p:nvGrpSpPr>
        <p:grpSpPr>
          <a:xfrm>
            <a:off x="0" y="6766560"/>
            <a:ext cx="12192000" cy="91440"/>
            <a:chOff x="0" y="4480421"/>
            <a:chExt cx="12192000" cy="91440"/>
          </a:xfrm>
        </p:grpSpPr>
        <p:sp>
          <p:nvSpPr>
            <p:cNvPr id="3781" name="Google Shape;3781;p30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82" name="Google Shape;3782;p30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83" name="Google Shape;3783;p30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84" name="Google Shape;3784;p30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85" name="Google Shape;3785;p30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3786" name="Google Shape;3786;p300"/>
          <p:cNvGrpSpPr/>
          <p:nvPr/>
        </p:nvGrpSpPr>
        <p:grpSpPr>
          <a:xfrm>
            <a:off x="1550568" y="1313407"/>
            <a:ext cx="3603713" cy="5077084"/>
            <a:chOff x="1997569" y="1313407"/>
            <a:chExt cx="2702785" cy="5077084"/>
          </a:xfrm>
        </p:grpSpPr>
        <p:sp>
          <p:nvSpPr>
            <p:cNvPr id="3787" name="Google Shape;3787;p300"/>
            <p:cNvSpPr/>
            <p:nvPr/>
          </p:nvSpPr>
          <p:spPr>
            <a:xfrm>
              <a:off x="4523145" y="2996164"/>
              <a:ext cx="177209" cy="410605"/>
            </a:xfrm>
            <a:custGeom>
              <a:avLst/>
              <a:gdLst/>
              <a:ahLst/>
              <a:cxnLst/>
              <a:rect l="l" t="t" r="r" b="b"/>
              <a:pathLst>
                <a:path w="123" h="285" extrusionOk="0">
                  <a:moveTo>
                    <a:pt x="62" y="0"/>
                  </a:moveTo>
                  <a:lnTo>
                    <a:pt x="81" y="4"/>
                  </a:lnTo>
                  <a:lnTo>
                    <a:pt x="98" y="11"/>
                  </a:lnTo>
                  <a:lnTo>
                    <a:pt x="111" y="25"/>
                  </a:lnTo>
                  <a:lnTo>
                    <a:pt x="121" y="42"/>
                  </a:lnTo>
                  <a:lnTo>
                    <a:pt x="123" y="61"/>
                  </a:lnTo>
                  <a:lnTo>
                    <a:pt x="123" y="224"/>
                  </a:lnTo>
                  <a:lnTo>
                    <a:pt x="121" y="243"/>
                  </a:lnTo>
                  <a:lnTo>
                    <a:pt x="111" y="260"/>
                  </a:lnTo>
                  <a:lnTo>
                    <a:pt x="98" y="273"/>
                  </a:lnTo>
                  <a:lnTo>
                    <a:pt x="81" y="282"/>
                  </a:lnTo>
                  <a:lnTo>
                    <a:pt x="62" y="285"/>
                  </a:lnTo>
                  <a:lnTo>
                    <a:pt x="42" y="282"/>
                  </a:lnTo>
                  <a:lnTo>
                    <a:pt x="25" y="273"/>
                  </a:lnTo>
                  <a:lnTo>
                    <a:pt x="12" y="260"/>
                  </a:lnTo>
                  <a:lnTo>
                    <a:pt x="3" y="243"/>
                  </a:lnTo>
                  <a:lnTo>
                    <a:pt x="0" y="224"/>
                  </a:lnTo>
                  <a:lnTo>
                    <a:pt x="0" y="61"/>
                  </a:lnTo>
                  <a:lnTo>
                    <a:pt x="3" y="42"/>
                  </a:lnTo>
                  <a:lnTo>
                    <a:pt x="12" y="25"/>
                  </a:lnTo>
                  <a:lnTo>
                    <a:pt x="25" y="11"/>
                  </a:lnTo>
                  <a:lnTo>
                    <a:pt x="42" y="4"/>
                  </a:lnTo>
                  <a:lnTo>
                    <a:pt x="62" y="0"/>
                  </a:lnTo>
                  <a:close/>
                </a:path>
              </a:pathLst>
            </a:custGeom>
            <a:solidFill>
              <a:srgbClr val="7F7F7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sp>
          <p:nvSpPr>
            <p:cNvPr id="3788" name="Google Shape;3788;p300"/>
            <p:cNvSpPr/>
            <p:nvPr/>
          </p:nvSpPr>
          <p:spPr>
            <a:xfrm>
              <a:off x="4569248" y="4203183"/>
              <a:ext cx="122461" cy="609423"/>
            </a:xfrm>
            <a:custGeom>
              <a:avLst/>
              <a:gdLst/>
              <a:ahLst/>
              <a:cxnLst/>
              <a:rect l="l" t="t" r="r" b="b"/>
              <a:pathLst>
                <a:path w="85" h="423" extrusionOk="0">
                  <a:moveTo>
                    <a:pt x="42" y="0"/>
                  </a:moveTo>
                  <a:lnTo>
                    <a:pt x="59" y="4"/>
                  </a:lnTo>
                  <a:lnTo>
                    <a:pt x="72" y="13"/>
                  </a:lnTo>
                  <a:lnTo>
                    <a:pt x="81" y="27"/>
                  </a:lnTo>
                  <a:lnTo>
                    <a:pt x="85" y="44"/>
                  </a:lnTo>
                  <a:lnTo>
                    <a:pt x="85" y="380"/>
                  </a:lnTo>
                  <a:lnTo>
                    <a:pt x="81" y="397"/>
                  </a:lnTo>
                  <a:lnTo>
                    <a:pt x="72" y="410"/>
                  </a:lnTo>
                  <a:lnTo>
                    <a:pt x="59" y="419"/>
                  </a:lnTo>
                  <a:lnTo>
                    <a:pt x="42" y="423"/>
                  </a:lnTo>
                  <a:lnTo>
                    <a:pt x="26" y="419"/>
                  </a:lnTo>
                  <a:lnTo>
                    <a:pt x="11" y="410"/>
                  </a:lnTo>
                  <a:lnTo>
                    <a:pt x="2" y="397"/>
                  </a:lnTo>
                  <a:lnTo>
                    <a:pt x="0" y="380"/>
                  </a:lnTo>
                  <a:lnTo>
                    <a:pt x="0" y="44"/>
                  </a:lnTo>
                  <a:lnTo>
                    <a:pt x="2" y="27"/>
                  </a:lnTo>
                  <a:lnTo>
                    <a:pt x="11" y="13"/>
                  </a:lnTo>
                  <a:lnTo>
                    <a:pt x="26" y="4"/>
                  </a:lnTo>
                  <a:lnTo>
                    <a:pt x="42" y="0"/>
                  </a:lnTo>
                  <a:close/>
                </a:path>
              </a:pathLst>
            </a:custGeom>
            <a:solidFill>
              <a:srgbClr val="7F7F7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sp>
          <p:nvSpPr>
            <p:cNvPr id="3789" name="Google Shape;3789;p300"/>
            <p:cNvSpPr/>
            <p:nvPr/>
          </p:nvSpPr>
          <p:spPr>
            <a:xfrm>
              <a:off x="1997569" y="1313407"/>
              <a:ext cx="2645155" cy="5077084"/>
            </a:xfrm>
            <a:custGeom>
              <a:avLst/>
              <a:gdLst/>
              <a:ahLst/>
              <a:cxnLst/>
              <a:rect l="l" t="t" r="r" b="b"/>
              <a:pathLst>
                <a:path w="1836" h="3524" extrusionOk="0">
                  <a:moveTo>
                    <a:pt x="843" y="0"/>
                  </a:moveTo>
                  <a:lnTo>
                    <a:pt x="993" y="0"/>
                  </a:lnTo>
                  <a:lnTo>
                    <a:pt x="1141" y="5"/>
                  </a:lnTo>
                  <a:lnTo>
                    <a:pt x="1287" y="16"/>
                  </a:lnTo>
                  <a:lnTo>
                    <a:pt x="1319" y="18"/>
                  </a:lnTo>
                  <a:lnTo>
                    <a:pt x="1354" y="24"/>
                  </a:lnTo>
                  <a:lnTo>
                    <a:pt x="1385" y="31"/>
                  </a:lnTo>
                  <a:lnTo>
                    <a:pt x="1413" y="43"/>
                  </a:lnTo>
                  <a:lnTo>
                    <a:pt x="1436" y="59"/>
                  </a:lnTo>
                  <a:lnTo>
                    <a:pt x="1455" y="80"/>
                  </a:lnTo>
                  <a:lnTo>
                    <a:pt x="1469" y="103"/>
                  </a:lnTo>
                  <a:lnTo>
                    <a:pt x="1480" y="132"/>
                  </a:lnTo>
                  <a:lnTo>
                    <a:pt x="1486" y="166"/>
                  </a:lnTo>
                  <a:lnTo>
                    <a:pt x="1489" y="204"/>
                  </a:lnTo>
                  <a:lnTo>
                    <a:pt x="1489" y="221"/>
                  </a:lnTo>
                  <a:lnTo>
                    <a:pt x="1493" y="284"/>
                  </a:lnTo>
                  <a:lnTo>
                    <a:pt x="1498" y="334"/>
                  </a:lnTo>
                  <a:lnTo>
                    <a:pt x="1504" y="384"/>
                  </a:lnTo>
                  <a:lnTo>
                    <a:pt x="1515" y="432"/>
                  </a:lnTo>
                  <a:lnTo>
                    <a:pt x="1528" y="480"/>
                  </a:lnTo>
                  <a:lnTo>
                    <a:pt x="1545" y="528"/>
                  </a:lnTo>
                  <a:lnTo>
                    <a:pt x="1565" y="572"/>
                  </a:lnTo>
                  <a:lnTo>
                    <a:pt x="1590" y="614"/>
                  </a:lnTo>
                  <a:lnTo>
                    <a:pt x="1618" y="653"/>
                  </a:lnTo>
                  <a:lnTo>
                    <a:pt x="1652" y="689"/>
                  </a:lnTo>
                  <a:lnTo>
                    <a:pt x="1692" y="721"/>
                  </a:lnTo>
                  <a:lnTo>
                    <a:pt x="1697" y="725"/>
                  </a:lnTo>
                  <a:lnTo>
                    <a:pt x="1703" y="729"/>
                  </a:lnTo>
                  <a:lnTo>
                    <a:pt x="1732" y="750"/>
                  </a:lnTo>
                  <a:lnTo>
                    <a:pt x="1760" y="776"/>
                  </a:lnTo>
                  <a:lnTo>
                    <a:pt x="1785" y="805"/>
                  </a:lnTo>
                  <a:lnTo>
                    <a:pt x="1806" y="836"/>
                  </a:lnTo>
                  <a:lnTo>
                    <a:pt x="1821" y="871"/>
                  </a:lnTo>
                  <a:lnTo>
                    <a:pt x="1832" y="906"/>
                  </a:lnTo>
                  <a:lnTo>
                    <a:pt x="1836" y="943"/>
                  </a:lnTo>
                  <a:lnTo>
                    <a:pt x="1836" y="2546"/>
                  </a:lnTo>
                  <a:lnTo>
                    <a:pt x="1834" y="2568"/>
                  </a:lnTo>
                  <a:lnTo>
                    <a:pt x="1830" y="2589"/>
                  </a:lnTo>
                  <a:lnTo>
                    <a:pt x="1821" y="2630"/>
                  </a:lnTo>
                  <a:lnTo>
                    <a:pt x="1806" y="2669"/>
                  </a:lnTo>
                  <a:lnTo>
                    <a:pt x="1786" y="2705"/>
                  </a:lnTo>
                  <a:lnTo>
                    <a:pt x="1761" y="2739"/>
                  </a:lnTo>
                  <a:lnTo>
                    <a:pt x="1731" y="2769"/>
                  </a:lnTo>
                  <a:lnTo>
                    <a:pt x="1700" y="2796"/>
                  </a:lnTo>
                  <a:lnTo>
                    <a:pt x="1665" y="2821"/>
                  </a:lnTo>
                  <a:lnTo>
                    <a:pt x="1646" y="2835"/>
                  </a:lnTo>
                  <a:lnTo>
                    <a:pt x="1628" y="2850"/>
                  </a:lnTo>
                  <a:lnTo>
                    <a:pt x="1592" y="2896"/>
                  </a:lnTo>
                  <a:lnTo>
                    <a:pt x="1566" y="2941"/>
                  </a:lnTo>
                  <a:lnTo>
                    <a:pt x="1545" y="2987"/>
                  </a:lnTo>
                  <a:lnTo>
                    <a:pt x="1529" y="3033"/>
                  </a:lnTo>
                  <a:lnTo>
                    <a:pt x="1519" y="3079"/>
                  </a:lnTo>
                  <a:lnTo>
                    <a:pt x="1511" y="3125"/>
                  </a:lnTo>
                  <a:lnTo>
                    <a:pt x="1507" y="3168"/>
                  </a:lnTo>
                  <a:lnTo>
                    <a:pt x="1503" y="3211"/>
                  </a:lnTo>
                  <a:lnTo>
                    <a:pt x="1501" y="3253"/>
                  </a:lnTo>
                  <a:lnTo>
                    <a:pt x="1497" y="3294"/>
                  </a:lnTo>
                  <a:lnTo>
                    <a:pt x="1491" y="3332"/>
                  </a:lnTo>
                  <a:lnTo>
                    <a:pt x="1482" y="3367"/>
                  </a:lnTo>
                  <a:lnTo>
                    <a:pt x="1473" y="3392"/>
                  </a:lnTo>
                  <a:lnTo>
                    <a:pt x="1463" y="3415"/>
                  </a:lnTo>
                  <a:lnTo>
                    <a:pt x="1447" y="3436"/>
                  </a:lnTo>
                  <a:lnTo>
                    <a:pt x="1429" y="3455"/>
                  </a:lnTo>
                  <a:lnTo>
                    <a:pt x="1406" y="3470"/>
                  </a:lnTo>
                  <a:lnTo>
                    <a:pt x="1379" y="3483"/>
                  </a:lnTo>
                  <a:lnTo>
                    <a:pt x="1346" y="3494"/>
                  </a:lnTo>
                  <a:lnTo>
                    <a:pt x="1307" y="3500"/>
                  </a:lnTo>
                  <a:lnTo>
                    <a:pt x="1285" y="3503"/>
                  </a:lnTo>
                  <a:lnTo>
                    <a:pt x="1247" y="3508"/>
                  </a:lnTo>
                  <a:lnTo>
                    <a:pt x="1139" y="3517"/>
                  </a:lnTo>
                  <a:lnTo>
                    <a:pt x="1029" y="3523"/>
                  </a:lnTo>
                  <a:lnTo>
                    <a:pt x="918" y="3524"/>
                  </a:lnTo>
                  <a:lnTo>
                    <a:pt x="807" y="3523"/>
                  </a:lnTo>
                  <a:lnTo>
                    <a:pt x="697" y="3517"/>
                  </a:lnTo>
                  <a:lnTo>
                    <a:pt x="589" y="3508"/>
                  </a:lnTo>
                  <a:lnTo>
                    <a:pt x="551" y="3503"/>
                  </a:lnTo>
                  <a:lnTo>
                    <a:pt x="529" y="3500"/>
                  </a:lnTo>
                  <a:lnTo>
                    <a:pt x="490" y="3494"/>
                  </a:lnTo>
                  <a:lnTo>
                    <a:pt x="457" y="3483"/>
                  </a:lnTo>
                  <a:lnTo>
                    <a:pt x="430" y="3470"/>
                  </a:lnTo>
                  <a:lnTo>
                    <a:pt x="407" y="3455"/>
                  </a:lnTo>
                  <a:lnTo>
                    <a:pt x="389" y="3436"/>
                  </a:lnTo>
                  <a:lnTo>
                    <a:pt x="373" y="3415"/>
                  </a:lnTo>
                  <a:lnTo>
                    <a:pt x="363" y="3392"/>
                  </a:lnTo>
                  <a:lnTo>
                    <a:pt x="354" y="3367"/>
                  </a:lnTo>
                  <a:lnTo>
                    <a:pt x="345" y="3332"/>
                  </a:lnTo>
                  <a:lnTo>
                    <a:pt x="339" y="3294"/>
                  </a:lnTo>
                  <a:lnTo>
                    <a:pt x="335" y="3253"/>
                  </a:lnTo>
                  <a:lnTo>
                    <a:pt x="333" y="3211"/>
                  </a:lnTo>
                  <a:lnTo>
                    <a:pt x="329" y="3168"/>
                  </a:lnTo>
                  <a:lnTo>
                    <a:pt x="325" y="3125"/>
                  </a:lnTo>
                  <a:lnTo>
                    <a:pt x="317" y="3079"/>
                  </a:lnTo>
                  <a:lnTo>
                    <a:pt x="307" y="3033"/>
                  </a:lnTo>
                  <a:lnTo>
                    <a:pt x="291" y="2987"/>
                  </a:lnTo>
                  <a:lnTo>
                    <a:pt x="270" y="2941"/>
                  </a:lnTo>
                  <a:lnTo>
                    <a:pt x="244" y="2896"/>
                  </a:lnTo>
                  <a:lnTo>
                    <a:pt x="208" y="2850"/>
                  </a:lnTo>
                  <a:lnTo>
                    <a:pt x="190" y="2835"/>
                  </a:lnTo>
                  <a:lnTo>
                    <a:pt x="171" y="2821"/>
                  </a:lnTo>
                  <a:lnTo>
                    <a:pt x="142" y="2800"/>
                  </a:lnTo>
                  <a:lnTo>
                    <a:pt x="113" y="2774"/>
                  </a:lnTo>
                  <a:lnTo>
                    <a:pt x="87" y="2744"/>
                  </a:lnTo>
                  <a:lnTo>
                    <a:pt x="66" y="2724"/>
                  </a:lnTo>
                  <a:lnTo>
                    <a:pt x="47" y="2701"/>
                  </a:lnTo>
                  <a:lnTo>
                    <a:pt x="34" y="2676"/>
                  </a:lnTo>
                  <a:lnTo>
                    <a:pt x="23" y="2648"/>
                  </a:lnTo>
                  <a:lnTo>
                    <a:pt x="13" y="2619"/>
                  </a:lnTo>
                  <a:lnTo>
                    <a:pt x="6" y="2589"/>
                  </a:lnTo>
                  <a:lnTo>
                    <a:pt x="2" y="2568"/>
                  </a:lnTo>
                  <a:lnTo>
                    <a:pt x="0" y="2546"/>
                  </a:lnTo>
                  <a:lnTo>
                    <a:pt x="0" y="943"/>
                  </a:lnTo>
                  <a:lnTo>
                    <a:pt x="4" y="906"/>
                  </a:lnTo>
                  <a:lnTo>
                    <a:pt x="15" y="871"/>
                  </a:lnTo>
                  <a:lnTo>
                    <a:pt x="30" y="836"/>
                  </a:lnTo>
                  <a:lnTo>
                    <a:pt x="51" y="805"/>
                  </a:lnTo>
                  <a:lnTo>
                    <a:pt x="76" y="776"/>
                  </a:lnTo>
                  <a:lnTo>
                    <a:pt x="104" y="750"/>
                  </a:lnTo>
                  <a:lnTo>
                    <a:pt x="133" y="729"/>
                  </a:lnTo>
                  <a:lnTo>
                    <a:pt x="139" y="725"/>
                  </a:lnTo>
                  <a:lnTo>
                    <a:pt x="144" y="721"/>
                  </a:lnTo>
                  <a:lnTo>
                    <a:pt x="180" y="692"/>
                  </a:lnTo>
                  <a:lnTo>
                    <a:pt x="210" y="662"/>
                  </a:lnTo>
                  <a:lnTo>
                    <a:pt x="240" y="623"/>
                  </a:lnTo>
                  <a:lnTo>
                    <a:pt x="266" y="581"/>
                  </a:lnTo>
                  <a:lnTo>
                    <a:pt x="288" y="535"/>
                  </a:lnTo>
                  <a:lnTo>
                    <a:pt x="305" y="487"/>
                  </a:lnTo>
                  <a:lnTo>
                    <a:pt x="320" y="437"/>
                  </a:lnTo>
                  <a:lnTo>
                    <a:pt x="330" y="386"/>
                  </a:lnTo>
                  <a:lnTo>
                    <a:pt x="338" y="335"/>
                  </a:lnTo>
                  <a:lnTo>
                    <a:pt x="343" y="284"/>
                  </a:lnTo>
                  <a:lnTo>
                    <a:pt x="347" y="221"/>
                  </a:lnTo>
                  <a:lnTo>
                    <a:pt x="347" y="204"/>
                  </a:lnTo>
                  <a:lnTo>
                    <a:pt x="350" y="166"/>
                  </a:lnTo>
                  <a:lnTo>
                    <a:pt x="356" y="132"/>
                  </a:lnTo>
                  <a:lnTo>
                    <a:pt x="367" y="103"/>
                  </a:lnTo>
                  <a:lnTo>
                    <a:pt x="381" y="80"/>
                  </a:lnTo>
                  <a:lnTo>
                    <a:pt x="400" y="59"/>
                  </a:lnTo>
                  <a:lnTo>
                    <a:pt x="423" y="43"/>
                  </a:lnTo>
                  <a:lnTo>
                    <a:pt x="451" y="31"/>
                  </a:lnTo>
                  <a:lnTo>
                    <a:pt x="482" y="24"/>
                  </a:lnTo>
                  <a:lnTo>
                    <a:pt x="517" y="18"/>
                  </a:lnTo>
                  <a:lnTo>
                    <a:pt x="549" y="16"/>
                  </a:lnTo>
                  <a:lnTo>
                    <a:pt x="695" y="5"/>
                  </a:lnTo>
                  <a:lnTo>
                    <a:pt x="843" y="0"/>
                  </a:lnTo>
                  <a:close/>
                </a:path>
              </a:pathLst>
            </a:custGeom>
            <a:solidFill>
              <a:srgbClr val="D0E54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sp>
          <p:nvSpPr>
            <p:cNvPr id="3790" name="Google Shape;3790;p300"/>
            <p:cNvSpPr/>
            <p:nvPr/>
          </p:nvSpPr>
          <p:spPr>
            <a:xfrm>
              <a:off x="1997569" y="2277247"/>
              <a:ext cx="2645155" cy="3149406"/>
            </a:xfrm>
            <a:custGeom>
              <a:avLst/>
              <a:gdLst/>
              <a:ahLst/>
              <a:cxnLst/>
              <a:rect l="l" t="t" r="r" b="b"/>
              <a:pathLst>
                <a:path w="1836" h="2186" extrusionOk="0">
                  <a:moveTo>
                    <a:pt x="345" y="0"/>
                  </a:moveTo>
                  <a:lnTo>
                    <a:pt x="1498" y="0"/>
                  </a:lnTo>
                  <a:lnTo>
                    <a:pt x="1533" y="0"/>
                  </a:lnTo>
                  <a:lnTo>
                    <a:pt x="1563" y="1"/>
                  </a:lnTo>
                  <a:lnTo>
                    <a:pt x="1590" y="5"/>
                  </a:lnTo>
                  <a:lnTo>
                    <a:pt x="1614" y="10"/>
                  </a:lnTo>
                  <a:lnTo>
                    <a:pt x="1639" y="21"/>
                  </a:lnTo>
                  <a:lnTo>
                    <a:pt x="1664" y="34"/>
                  </a:lnTo>
                  <a:lnTo>
                    <a:pt x="1692" y="52"/>
                  </a:lnTo>
                  <a:lnTo>
                    <a:pt x="1697" y="56"/>
                  </a:lnTo>
                  <a:lnTo>
                    <a:pt x="1703" y="60"/>
                  </a:lnTo>
                  <a:lnTo>
                    <a:pt x="1732" y="81"/>
                  </a:lnTo>
                  <a:lnTo>
                    <a:pt x="1760" y="107"/>
                  </a:lnTo>
                  <a:lnTo>
                    <a:pt x="1785" y="136"/>
                  </a:lnTo>
                  <a:lnTo>
                    <a:pt x="1806" y="167"/>
                  </a:lnTo>
                  <a:lnTo>
                    <a:pt x="1821" y="202"/>
                  </a:lnTo>
                  <a:lnTo>
                    <a:pt x="1832" y="237"/>
                  </a:lnTo>
                  <a:lnTo>
                    <a:pt x="1836" y="274"/>
                  </a:lnTo>
                  <a:lnTo>
                    <a:pt x="1836" y="1877"/>
                  </a:lnTo>
                  <a:lnTo>
                    <a:pt x="1834" y="1899"/>
                  </a:lnTo>
                  <a:lnTo>
                    <a:pt x="1830" y="1920"/>
                  </a:lnTo>
                  <a:lnTo>
                    <a:pt x="1821" y="1961"/>
                  </a:lnTo>
                  <a:lnTo>
                    <a:pt x="1806" y="2000"/>
                  </a:lnTo>
                  <a:lnTo>
                    <a:pt x="1786" y="2036"/>
                  </a:lnTo>
                  <a:lnTo>
                    <a:pt x="1761" y="2070"/>
                  </a:lnTo>
                  <a:lnTo>
                    <a:pt x="1731" y="2100"/>
                  </a:lnTo>
                  <a:lnTo>
                    <a:pt x="1700" y="2127"/>
                  </a:lnTo>
                  <a:lnTo>
                    <a:pt x="1665" y="2152"/>
                  </a:lnTo>
                  <a:lnTo>
                    <a:pt x="1635" y="2168"/>
                  </a:lnTo>
                  <a:lnTo>
                    <a:pt x="1604" y="2178"/>
                  </a:lnTo>
                  <a:lnTo>
                    <a:pt x="1571" y="2183"/>
                  </a:lnTo>
                  <a:lnTo>
                    <a:pt x="1537" y="2186"/>
                  </a:lnTo>
                  <a:lnTo>
                    <a:pt x="1502" y="2186"/>
                  </a:lnTo>
                  <a:lnTo>
                    <a:pt x="338" y="2186"/>
                  </a:lnTo>
                  <a:lnTo>
                    <a:pt x="282" y="2183"/>
                  </a:lnTo>
                  <a:lnTo>
                    <a:pt x="231" y="2176"/>
                  </a:lnTo>
                  <a:lnTo>
                    <a:pt x="185" y="2163"/>
                  </a:lnTo>
                  <a:lnTo>
                    <a:pt x="177" y="2157"/>
                  </a:lnTo>
                  <a:lnTo>
                    <a:pt x="171" y="2152"/>
                  </a:lnTo>
                  <a:lnTo>
                    <a:pt x="136" y="2127"/>
                  </a:lnTo>
                  <a:lnTo>
                    <a:pt x="105" y="2100"/>
                  </a:lnTo>
                  <a:lnTo>
                    <a:pt x="75" y="2070"/>
                  </a:lnTo>
                  <a:lnTo>
                    <a:pt x="50" y="2036"/>
                  </a:lnTo>
                  <a:lnTo>
                    <a:pt x="30" y="2000"/>
                  </a:lnTo>
                  <a:lnTo>
                    <a:pt x="15" y="1961"/>
                  </a:lnTo>
                  <a:lnTo>
                    <a:pt x="6" y="1920"/>
                  </a:lnTo>
                  <a:lnTo>
                    <a:pt x="2" y="1899"/>
                  </a:lnTo>
                  <a:lnTo>
                    <a:pt x="0" y="1877"/>
                  </a:lnTo>
                  <a:lnTo>
                    <a:pt x="0" y="274"/>
                  </a:lnTo>
                  <a:lnTo>
                    <a:pt x="4" y="237"/>
                  </a:lnTo>
                  <a:lnTo>
                    <a:pt x="15" y="202"/>
                  </a:lnTo>
                  <a:lnTo>
                    <a:pt x="30" y="167"/>
                  </a:lnTo>
                  <a:lnTo>
                    <a:pt x="51" y="136"/>
                  </a:lnTo>
                  <a:lnTo>
                    <a:pt x="76" y="107"/>
                  </a:lnTo>
                  <a:lnTo>
                    <a:pt x="104" y="81"/>
                  </a:lnTo>
                  <a:lnTo>
                    <a:pt x="133" y="60"/>
                  </a:lnTo>
                  <a:lnTo>
                    <a:pt x="139" y="56"/>
                  </a:lnTo>
                  <a:lnTo>
                    <a:pt x="144" y="52"/>
                  </a:lnTo>
                  <a:lnTo>
                    <a:pt x="176" y="31"/>
                  </a:lnTo>
                  <a:lnTo>
                    <a:pt x="207" y="17"/>
                  </a:lnTo>
                  <a:lnTo>
                    <a:pt x="239" y="8"/>
                  </a:lnTo>
                  <a:lnTo>
                    <a:pt x="271" y="3"/>
                  </a:lnTo>
                  <a:lnTo>
                    <a:pt x="307" y="0"/>
                  </a:lnTo>
                  <a:lnTo>
                    <a:pt x="345" y="0"/>
                  </a:lnTo>
                  <a:close/>
                </a:path>
              </a:pathLst>
            </a:custGeom>
            <a:solidFill>
              <a:srgbClr val="BFBFB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sp>
          <p:nvSpPr>
            <p:cNvPr id="3791" name="Google Shape;3791;p300"/>
            <p:cNvSpPr/>
            <p:nvPr/>
          </p:nvSpPr>
          <p:spPr>
            <a:xfrm>
              <a:off x="2068165" y="2344960"/>
              <a:ext cx="2503965" cy="3013978"/>
            </a:xfrm>
            <a:custGeom>
              <a:avLst/>
              <a:gdLst/>
              <a:ahLst/>
              <a:cxnLst/>
              <a:rect l="l" t="t" r="r" b="b"/>
              <a:pathLst>
                <a:path w="1738" h="2092" extrusionOk="0">
                  <a:moveTo>
                    <a:pt x="296" y="0"/>
                  </a:moveTo>
                  <a:lnTo>
                    <a:pt x="1449" y="0"/>
                  </a:lnTo>
                  <a:lnTo>
                    <a:pt x="1479" y="1"/>
                  </a:lnTo>
                  <a:lnTo>
                    <a:pt x="1504" y="1"/>
                  </a:lnTo>
                  <a:lnTo>
                    <a:pt x="1527" y="4"/>
                  </a:lnTo>
                  <a:lnTo>
                    <a:pt x="1548" y="9"/>
                  </a:lnTo>
                  <a:lnTo>
                    <a:pt x="1569" y="17"/>
                  </a:lnTo>
                  <a:lnTo>
                    <a:pt x="1592" y="29"/>
                  </a:lnTo>
                  <a:lnTo>
                    <a:pt x="1615" y="45"/>
                  </a:lnTo>
                  <a:lnTo>
                    <a:pt x="1619" y="47"/>
                  </a:lnTo>
                  <a:lnTo>
                    <a:pt x="1620" y="48"/>
                  </a:lnTo>
                  <a:lnTo>
                    <a:pt x="1622" y="48"/>
                  </a:lnTo>
                  <a:lnTo>
                    <a:pt x="1628" y="54"/>
                  </a:lnTo>
                  <a:lnTo>
                    <a:pt x="1656" y="73"/>
                  </a:lnTo>
                  <a:lnTo>
                    <a:pt x="1682" y="98"/>
                  </a:lnTo>
                  <a:lnTo>
                    <a:pt x="1704" y="128"/>
                  </a:lnTo>
                  <a:lnTo>
                    <a:pt x="1723" y="160"/>
                  </a:lnTo>
                  <a:lnTo>
                    <a:pt x="1734" y="192"/>
                  </a:lnTo>
                  <a:lnTo>
                    <a:pt x="1738" y="227"/>
                  </a:lnTo>
                  <a:lnTo>
                    <a:pt x="1738" y="1830"/>
                  </a:lnTo>
                  <a:lnTo>
                    <a:pt x="1734" y="1863"/>
                  </a:lnTo>
                  <a:lnTo>
                    <a:pt x="1734" y="1864"/>
                  </a:lnTo>
                  <a:lnTo>
                    <a:pt x="1734" y="1867"/>
                  </a:lnTo>
                  <a:lnTo>
                    <a:pt x="1726" y="1902"/>
                  </a:lnTo>
                  <a:lnTo>
                    <a:pt x="1712" y="1935"/>
                  </a:lnTo>
                  <a:lnTo>
                    <a:pt x="1694" y="1966"/>
                  </a:lnTo>
                  <a:lnTo>
                    <a:pt x="1671" y="1994"/>
                  </a:lnTo>
                  <a:lnTo>
                    <a:pt x="1647" y="2020"/>
                  </a:lnTo>
                  <a:lnTo>
                    <a:pt x="1619" y="2044"/>
                  </a:lnTo>
                  <a:lnTo>
                    <a:pt x="1590" y="2064"/>
                  </a:lnTo>
                  <a:lnTo>
                    <a:pt x="1565" y="2078"/>
                  </a:lnTo>
                  <a:lnTo>
                    <a:pt x="1538" y="2085"/>
                  </a:lnTo>
                  <a:lnTo>
                    <a:pt x="1510" y="2089"/>
                  </a:lnTo>
                  <a:lnTo>
                    <a:pt x="1482" y="2091"/>
                  </a:lnTo>
                  <a:lnTo>
                    <a:pt x="1453" y="2092"/>
                  </a:lnTo>
                  <a:lnTo>
                    <a:pt x="289" y="2092"/>
                  </a:lnTo>
                  <a:lnTo>
                    <a:pt x="245" y="2089"/>
                  </a:lnTo>
                  <a:lnTo>
                    <a:pt x="201" y="2083"/>
                  </a:lnTo>
                  <a:lnTo>
                    <a:pt x="158" y="2072"/>
                  </a:lnTo>
                  <a:lnTo>
                    <a:pt x="148" y="2064"/>
                  </a:lnTo>
                  <a:lnTo>
                    <a:pt x="119" y="2044"/>
                  </a:lnTo>
                  <a:lnTo>
                    <a:pt x="91" y="2020"/>
                  </a:lnTo>
                  <a:lnTo>
                    <a:pt x="67" y="1994"/>
                  </a:lnTo>
                  <a:lnTo>
                    <a:pt x="44" y="1965"/>
                  </a:lnTo>
                  <a:lnTo>
                    <a:pt x="26" y="1934"/>
                  </a:lnTo>
                  <a:lnTo>
                    <a:pt x="12" y="1901"/>
                  </a:lnTo>
                  <a:lnTo>
                    <a:pt x="4" y="1867"/>
                  </a:lnTo>
                  <a:lnTo>
                    <a:pt x="4" y="1864"/>
                  </a:lnTo>
                  <a:lnTo>
                    <a:pt x="4" y="1863"/>
                  </a:lnTo>
                  <a:lnTo>
                    <a:pt x="0" y="1830"/>
                  </a:lnTo>
                  <a:lnTo>
                    <a:pt x="0" y="227"/>
                  </a:lnTo>
                  <a:lnTo>
                    <a:pt x="4" y="192"/>
                  </a:lnTo>
                  <a:lnTo>
                    <a:pt x="15" y="160"/>
                  </a:lnTo>
                  <a:lnTo>
                    <a:pt x="34" y="128"/>
                  </a:lnTo>
                  <a:lnTo>
                    <a:pt x="56" y="98"/>
                  </a:lnTo>
                  <a:lnTo>
                    <a:pt x="82" y="73"/>
                  </a:lnTo>
                  <a:lnTo>
                    <a:pt x="110" y="54"/>
                  </a:lnTo>
                  <a:lnTo>
                    <a:pt x="116" y="48"/>
                  </a:lnTo>
                  <a:lnTo>
                    <a:pt x="118" y="48"/>
                  </a:lnTo>
                  <a:lnTo>
                    <a:pt x="119" y="47"/>
                  </a:lnTo>
                  <a:lnTo>
                    <a:pt x="123" y="45"/>
                  </a:lnTo>
                  <a:lnTo>
                    <a:pt x="150" y="26"/>
                  </a:lnTo>
                  <a:lnTo>
                    <a:pt x="178" y="14"/>
                  </a:lnTo>
                  <a:lnTo>
                    <a:pt x="204" y="7"/>
                  </a:lnTo>
                  <a:lnTo>
                    <a:pt x="233" y="3"/>
                  </a:lnTo>
                  <a:lnTo>
                    <a:pt x="263" y="1"/>
                  </a:lnTo>
                  <a:lnTo>
                    <a:pt x="296"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grpSp>
      <p:sp>
        <p:nvSpPr>
          <p:cNvPr id="3792" name="Google Shape;3792;p300"/>
          <p:cNvSpPr>
            <a:spLocks noGrp="1"/>
          </p:cNvSpPr>
          <p:nvPr>
            <p:ph type="pic" idx="3"/>
          </p:nvPr>
        </p:nvSpPr>
        <p:spPr>
          <a:xfrm>
            <a:off x="1746504" y="2424200"/>
            <a:ext cx="3133344" cy="2852928"/>
          </a:xfrm>
          <a:prstGeom prst="roundRect">
            <a:avLst>
              <a:gd name="adj" fmla="val 12344"/>
            </a:avLst>
          </a:prstGeom>
          <a:solidFill>
            <a:schemeClr val="dk1"/>
          </a:solidFill>
          <a:ln>
            <a:noFill/>
          </a:ln>
        </p:spPr>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iPad black">
  <p:cSld name="iPad black">
    <p:spTree>
      <p:nvGrpSpPr>
        <p:cNvPr id="1" name="Shape 3793"/>
        <p:cNvGrpSpPr/>
        <p:nvPr/>
      </p:nvGrpSpPr>
      <p:grpSpPr>
        <a:xfrm>
          <a:off x="0" y="0"/>
          <a:ext cx="0" cy="0"/>
          <a:chOff x="0" y="0"/>
          <a:chExt cx="0" cy="0"/>
        </a:xfrm>
      </p:grpSpPr>
      <p:sp>
        <p:nvSpPr>
          <p:cNvPr id="3794" name="Google Shape;3794;p30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95" name="Google Shape;3795;p30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96" name="Google Shape;3796;p301"/>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97" name="Google Shape;3797;p30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98" name="Google Shape;3798;p301"/>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799" name="Google Shape;3799;p301"/>
          <p:cNvSpPr txBox="1">
            <a:spLocks noGrp="1"/>
          </p:cNvSpPr>
          <p:nvPr>
            <p:ph type="body" idx="1"/>
          </p:nvPr>
        </p:nvSpPr>
        <p:spPr>
          <a:xfrm>
            <a:off x="6565903" y="2640853"/>
            <a:ext cx="5143500" cy="3429324"/>
          </a:xfrm>
          <a:prstGeom prst="rect">
            <a:avLst/>
          </a:prstGeom>
          <a:noFill/>
          <a:ln>
            <a:noFill/>
          </a:ln>
        </p:spPr>
        <p:txBody>
          <a:bodyPr spcFirstLastPara="1" wrap="square" lIns="91425" tIns="45700" rIns="91425" bIns="45700" anchor="t" anchorCtr="0">
            <a:no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3800" name="Google Shape;3800;p301"/>
          <p:cNvSpPr txBox="1">
            <a:spLocks noGrp="1"/>
          </p:cNvSpPr>
          <p:nvPr>
            <p:ph type="body" idx="2"/>
          </p:nvPr>
        </p:nvSpPr>
        <p:spPr>
          <a:xfrm>
            <a:off x="6565903" y="1701835"/>
            <a:ext cx="5143500" cy="666924"/>
          </a:xfrm>
          <a:prstGeom prst="rect">
            <a:avLst/>
          </a:prstGeom>
          <a:solidFill>
            <a:srgbClr val="B9C3C9"/>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801" name="Google Shape;3801;p301"/>
          <p:cNvGrpSpPr/>
          <p:nvPr/>
        </p:nvGrpSpPr>
        <p:grpSpPr>
          <a:xfrm>
            <a:off x="0" y="6766560"/>
            <a:ext cx="12192000" cy="91440"/>
            <a:chOff x="0" y="4480421"/>
            <a:chExt cx="12192000" cy="91440"/>
          </a:xfrm>
        </p:grpSpPr>
        <p:sp>
          <p:nvSpPr>
            <p:cNvPr id="3802" name="Google Shape;3802;p30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03" name="Google Shape;3803;p30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04" name="Google Shape;3804;p30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05" name="Google Shape;3805;p30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06" name="Google Shape;3806;p30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3807" name="Google Shape;3807;p301"/>
          <p:cNvGrpSpPr/>
          <p:nvPr/>
        </p:nvGrpSpPr>
        <p:grpSpPr>
          <a:xfrm>
            <a:off x="1134674" y="1778378"/>
            <a:ext cx="4182252" cy="4080933"/>
            <a:chOff x="14427200" y="12090400"/>
            <a:chExt cx="15590475" cy="20283713"/>
          </a:xfrm>
        </p:grpSpPr>
        <p:sp>
          <p:nvSpPr>
            <p:cNvPr id="3808" name="Google Shape;3808;p301"/>
            <p:cNvSpPr/>
            <p:nvPr/>
          </p:nvSpPr>
          <p:spPr>
            <a:xfrm>
              <a:off x="14427200" y="12090400"/>
              <a:ext cx="15590475" cy="20283713"/>
            </a:xfrm>
            <a:custGeom>
              <a:avLst/>
              <a:gdLst/>
              <a:ahLst/>
              <a:cxnLst/>
              <a:rect l="l" t="t" r="r" b="b"/>
              <a:pathLst>
                <a:path w="21600" h="21600" extrusionOk="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chemeClr val="dk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09" name="Google Shape;3809;p301"/>
            <p:cNvSpPr/>
            <p:nvPr/>
          </p:nvSpPr>
          <p:spPr>
            <a:xfrm>
              <a:off x="14478000" y="12141200"/>
              <a:ext cx="15480431" cy="20173667"/>
            </a:xfrm>
            <a:custGeom>
              <a:avLst/>
              <a:gdLst/>
              <a:ahLst/>
              <a:cxnLst/>
              <a:rect l="l" t="t" r="r" b="b"/>
              <a:pathLst>
                <a:path w="21600" h="21600" extrusionOk="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10" name="Google Shape;3810;p301"/>
            <p:cNvSpPr/>
            <p:nvPr/>
          </p:nvSpPr>
          <p:spPr>
            <a:xfrm>
              <a:off x="14528800" y="12192000"/>
              <a:ext cx="15384020" cy="20077254"/>
            </a:xfrm>
            <a:custGeom>
              <a:avLst/>
              <a:gdLst/>
              <a:ahLst/>
              <a:cxnLst/>
              <a:rect l="l" t="t" r="r" b="b"/>
              <a:pathLst>
                <a:path w="21600" h="21600" extrusionOk="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11" name="Google Shape;3811;p301"/>
            <p:cNvSpPr/>
            <p:nvPr/>
          </p:nvSpPr>
          <p:spPr>
            <a:xfrm>
              <a:off x="14516100" y="12179300"/>
              <a:ext cx="15411091" cy="20104336"/>
            </a:xfrm>
            <a:custGeom>
              <a:avLst/>
              <a:gdLst/>
              <a:ahLst/>
              <a:cxnLst/>
              <a:rect l="l" t="t" r="r" b="b"/>
              <a:pathLst>
                <a:path w="21600" h="21600" extrusionOk="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12" name="Google Shape;3812;p301"/>
            <p:cNvSpPr/>
            <p:nvPr/>
          </p:nvSpPr>
          <p:spPr>
            <a:xfrm>
              <a:off x="17602200" y="12090400"/>
              <a:ext cx="9555755" cy="89715"/>
            </a:xfrm>
            <a:custGeom>
              <a:avLst/>
              <a:gdLst/>
              <a:ahLst/>
              <a:cxnLst/>
              <a:rect l="l" t="t"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1D1D20"/>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13" name="Google Shape;3813;p301"/>
            <p:cNvSpPr/>
            <p:nvPr/>
          </p:nvSpPr>
          <p:spPr>
            <a:xfrm>
              <a:off x="16065500" y="13970000"/>
              <a:ext cx="12323458" cy="403728"/>
            </a:xfrm>
            <a:custGeom>
              <a:avLst/>
              <a:gdLst/>
              <a:ahLst/>
              <a:cxnLst/>
              <a:rect l="l" t="t" r="r" b="b"/>
              <a:pathLst>
                <a:path w="21600" h="21600" extrusionOk="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14" name="Google Shape;3814;p301"/>
            <p:cNvSpPr/>
            <p:nvPr/>
          </p:nvSpPr>
          <p:spPr>
            <a:xfrm>
              <a:off x="16254428" y="14061788"/>
              <a:ext cx="11950874" cy="215371"/>
            </a:xfrm>
            <a:custGeom>
              <a:avLst/>
              <a:gdLst/>
              <a:ahLst/>
              <a:cxnLst/>
              <a:rect l="l" t="t" r="r" b="b"/>
              <a:pathLst>
                <a:path w="11950874" h="215371" extrusionOk="0">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15" name="Google Shape;3815;p301"/>
            <p:cNvSpPr/>
            <p:nvPr/>
          </p:nvSpPr>
          <p:spPr>
            <a:xfrm>
              <a:off x="21729700" y="30861000"/>
              <a:ext cx="989640" cy="989643"/>
            </a:xfrm>
            <a:custGeom>
              <a:avLst/>
              <a:gdLst/>
              <a:ahLst/>
              <a:cxnLst/>
              <a:rect l="l" t="t" r="r" b="b"/>
              <a:pathLst>
                <a:path w="21600" h="21600" extrusionOk="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0">
                  <a:srgbClr val="647681"/>
                </a:gs>
                <a:gs pos="46000">
                  <a:srgbClr val="B5E65F"/>
                </a:gs>
                <a:gs pos="90000">
                  <a:schemeClr val="lt2"/>
                </a:gs>
                <a:gs pos="100000">
                  <a:schemeClr val="lt2"/>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16" name="Google Shape;3816;p301"/>
            <p:cNvSpPr/>
            <p:nvPr/>
          </p:nvSpPr>
          <p:spPr>
            <a:xfrm>
              <a:off x="21767800" y="30861000"/>
              <a:ext cx="809638" cy="321949"/>
            </a:xfrm>
            <a:custGeom>
              <a:avLst/>
              <a:gdLst/>
              <a:ahLst/>
              <a:cxnLst/>
              <a:rect l="l" t="t" r="r" b="b"/>
              <a:pathLst>
                <a:path w="21600" h="21600" extrusionOk="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lt2"/>
                </a:gs>
                <a:gs pos="100000">
                  <a:srgbClr val="B5E65F"/>
                </a:gs>
              </a:gsLst>
              <a:lin ang="20718678"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17" name="Google Shape;3817;p301"/>
            <p:cNvSpPr/>
            <p:nvPr/>
          </p:nvSpPr>
          <p:spPr>
            <a:xfrm>
              <a:off x="21996400" y="12992100"/>
              <a:ext cx="272244" cy="272174"/>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18" name="Google Shape;3818;p301"/>
            <p:cNvSpPr/>
            <p:nvPr/>
          </p:nvSpPr>
          <p:spPr>
            <a:xfrm>
              <a:off x="22110700" y="13106400"/>
              <a:ext cx="66933" cy="66916"/>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19" name="Google Shape;3819;p301"/>
            <p:cNvSpPr/>
            <p:nvPr/>
          </p:nvSpPr>
          <p:spPr>
            <a:xfrm>
              <a:off x="21704300" y="13068300"/>
              <a:ext cx="132873" cy="132874"/>
            </a:xfrm>
            <a:custGeom>
              <a:avLst/>
              <a:gdLst/>
              <a:ahLst/>
              <a:cxnLst/>
              <a:rect l="l" t="t"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3820" name="Google Shape;3820;p301"/>
          <p:cNvSpPr>
            <a:spLocks noGrp="1"/>
          </p:cNvSpPr>
          <p:nvPr>
            <p:ph type="pic" idx="3"/>
          </p:nvPr>
        </p:nvSpPr>
        <p:spPr>
          <a:xfrm>
            <a:off x="1572872" y="2236803"/>
            <a:ext cx="3305853" cy="3233860"/>
          </a:xfrm>
          <a:prstGeom prst="rect">
            <a:avLst/>
          </a:prstGeom>
          <a:noFill/>
          <a:ln>
            <a:noFill/>
          </a:ln>
        </p:spPr>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iPad white">
  <p:cSld name="iPad white">
    <p:bg>
      <p:bgPr>
        <a:solidFill>
          <a:schemeClr val="lt2"/>
        </a:solidFill>
        <a:effectLst/>
      </p:bgPr>
    </p:bg>
    <p:spTree>
      <p:nvGrpSpPr>
        <p:cNvPr id="1" name="Shape 3821"/>
        <p:cNvGrpSpPr/>
        <p:nvPr/>
      </p:nvGrpSpPr>
      <p:grpSpPr>
        <a:xfrm>
          <a:off x="0" y="0"/>
          <a:ext cx="0" cy="0"/>
          <a:chOff x="0" y="0"/>
          <a:chExt cx="0" cy="0"/>
        </a:xfrm>
      </p:grpSpPr>
      <p:sp>
        <p:nvSpPr>
          <p:cNvPr id="3822" name="Google Shape;3822;p30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23" name="Google Shape;3823;p30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24" name="Google Shape;3824;p302"/>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25" name="Google Shape;3825;p302"/>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26" name="Google Shape;3826;p302"/>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827" name="Google Shape;3827;p302"/>
          <p:cNvSpPr txBox="1">
            <a:spLocks noGrp="1"/>
          </p:cNvSpPr>
          <p:nvPr>
            <p:ph type="body" idx="1"/>
          </p:nvPr>
        </p:nvSpPr>
        <p:spPr>
          <a:xfrm>
            <a:off x="6565903" y="2640853"/>
            <a:ext cx="5143500" cy="3429324"/>
          </a:xfrm>
          <a:prstGeom prst="rect">
            <a:avLst/>
          </a:prstGeom>
          <a:noFill/>
          <a:ln>
            <a:noFill/>
          </a:ln>
        </p:spPr>
        <p:txBody>
          <a:bodyPr spcFirstLastPara="1" wrap="square" lIns="91425" tIns="45700" rIns="91425" bIns="45700" anchor="t" anchorCtr="0">
            <a:no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3828" name="Google Shape;3828;p302"/>
          <p:cNvSpPr txBox="1">
            <a:spLocks noGrp="1"/>
          </p:cNvSpPr>
          <p:nvPr>
            <p:ph type="body" idx="2"/>
          </p:nvPr>
        </p:nvSpPr>
        <p:spPr>
          <a:xfrm>
            <a:off x="6565903" y="1701835"/>
            <a:ext cx="5143500" cy="666924"/>
          </a:xfrm>
          <a:prstGeom prst="rect">
            <a:avLst/>
          </a:prstGeom>
          <a:solidFill>
            <a:srgbClr val="D0D7DB"/>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829" name="Google Shape;3829;p302"/>
          <p:cNvGrpSpPr/>
          <p:nvPr/>
        </p:nvGrpSpPr>
        <p:grpSpPr>
          <a:xfrm>
            <a:off x="0" y="6766560"/>
            <a:ext cx="12192000" cy="91440"/>
            <a:chOff x="0" y="4480421"/>
            <a:chExt cx="12192000" cy="91440"/>
          </a:xfrm>
        </p:grpSpPr>
        <p:sp>
          <p:nvSpPr>
            <p:cNvPr id="3830" name="Google Shape;3830;p30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31" name="Google Shape;3831;p30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32" name="Google Shape;3832;p30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33" name="Google Shape;3833;p30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34" name="Google Shape;3834;p30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3835" name="Google Shape;3835;p302"/>
          <p:cNvGrpSpPr/>
          <p:nvPr/>
        </p:nvGrpSpPr>
        <p:grpSpPr>
          <a:xfrm>
            <a:off x="1128323" y="1778378"/>
            <a:ext cx="4182252" cy="4080933"/>
            <a:chOff x="14427200" y="12090400"/>
            <a:chExt cx="15590475" cy="20283713"/>
          </a:xfrm>
        </p:grpSpPr>
        <p:sp>
          <p:nvSpPr>
            <p:cNvPr id="3836" name="Google Shape;3836;p302"/>
            <p:cNvSpPr/>
            <p:nvPr/>
          </p:nvSpPr>
          <p:spPr>
            <a:xfrm>
              <a:off x="14427200" y="12090400"/>
              <a:ext cx="15590475" cy="20283713"/>
            </a:xfrm>
            <a:custGeom>
              <a:avLst/>
              <a:gdLst/>
              <a:ahLst/>
              <a:cxnLst/>
              <a:rect l="l" t="t" r="r" b="b"/>
              <a:pathLst>
                <a:path w="21600" h="21600" extrusionOk="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rgbClr val="E4E4E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37" name="Google Shape;3837;p302"/>
            <p:cNvSpPr/>
            <p:nvPr/>
          </p:nvSpPr>
          <p:spPr>
            <a:xfrm>
              <a:off x="14478000" y="12141200"/>
              <a:ext cx="15480431" cy="20173667"/>
            </a:xfrm>
            <a:custGeom>
              <a:avLst/>
              <a:gdLst/>
              <a:ahLst/>
              <a:cxnLst/>
              <a:rect l="l" t="t" r="r" b="b"/>
              <a:pathLst>
                <a:path w="21600" h="21600" extrusionOk="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38" name="Google Shape;3838;p302"/>
            <p:cNvSpPr/>
            <p:nvPr/>
          </p:nvSpPr>
          <p:spPr>
            <a:xfrm>
              <a:off x="14528800" y="12192000"/>
              <a:ext cx="15384020" cy="20077254"/>
            </a:xfrm>
            <a:custGeom>
              <a:avLst/>
              <a:gdLst/>
              <a:ahLst/>
              <a:cxnLst/>
              <a:rect l="l" t="t" r="r" b="b"/>
              <a:pathLst>
                <a:path w="21600" h="21600" extrusionOk="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0">
                  <a:srgbClr val="D0D7DB"/>
                </a:gs>
                <a:gs pos="38000">
                  <a:srgbClr val="F0F2F5"/>
                </a:gs>
                <a:gs pos="85000">
                  <a:srgbClr val="FEFEFE"/>
                </a:gs>
                <a:gs pos="100000">
                  <a:srgbClr val="FEFEFE"/>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39" name="Google Shape;3839;p302"/>
            <p:cNvSpPr/>
            <p:nvPr/>
          </p:nvSpPr>
          <p:spPr>
            <a:xfrm>
              <a:off x="14516100" y="12179300"/>
              <a:ext cx="15411091" cy="20104336"/>
            </a:xfrm>
            <a:custGeom>
              <a:avLst/>
              <a:gdLst/>
              <a:ahLst/>
              <a:cxnLst/>
              <a:rect l="l" t="t" r="r" b="b"/>
              <a:pathLst>
                <a:path w="21600" h="21600" extrusionOk="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40" name="Google Shape;3840;p302"/>
            <p:cNvSpPr/>
            <p:nvPr/>
          </p:nvSpPr>
          <p:spPr>
            <a:xfrm>
              <a:off x="17602200" y="12090400"/>
              <a:ext cx="9555755" cy="89715"/>
            </a:xfrm>
            <a:custGeom>
              <a:avLst/>
              <a:gdLst/>
              <a:ahLst/>
              <a:cxnLst/>
              <a:rect l="l" t="t"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9B9B9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41" name="Google Shape;3841;p302"/>
            <p:cNvSpPr/>
            <p:nvPr/>
          </p:nvSpPr>
          <p:spPr>
            <a:xfrm>
              <a:off x="16065500" y="13970000"/>
              <a:ext cx="12323458" cy="403728"/>
            </a:xfrm>
            <a:custGeom>
              <a:avLst/>
              <a:gdLst/>
              <a:ahLst/>
              <a:cxnLst/>
              <a:rect l="l" t="t" r="r" b="b"/>
              <a:pathLst>
                <a:path w="21600" h="21600" extrusionOk="0">
                  <a:moveTo>
                    <a:pt x="0" y="21600"/>
                  </a:moveTo>
                  <a:lnTo>
                    <a:pt x="21600" y="21600"/>
                  </a:lnTo>
                  <a:lnTo>
                    <a:pt x="21600" y="0"/>
                  </a:lnTo>
                  <a:lnTo>
                    <a:pt x="0" y="0"/>
                  </a:lnTo>
                  <a:cubicBezTo>
                    <a:pt x="0" y="0"/>
                    <a:pt x="0" y="21600"/>
                    <a:pt x="0" y="21600"/>
                  </a:cubicBezTo>
                  <a:close/>
                </a:path>
              </a:pathLst>
            </a:cu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42" name="Google Shape;3842;p302"/>
            <p:cNvSpPr/>
            <p:nvPr/>
          </p:nvSpPr>
          <p:spPr>
            <a:xfrm>
              <a:off x="16254428" y="14061788"/>
              <a:ext cx="11950874" cy="215371"/>
            </a:xfrm>
            <a:custGeom>
              <a:avLst/>
              <a:gdLst/>
              <a:ahLst/>
              <a:cxnLst/>
              <a:rect l="l" t="t" r="r" b="b"/>
              <a:pathLst>
                <a:path w="11950874" h="215371" extrusionOk="0">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43" name="Google Shape;3843;p302"/>
            <p:cNvSpPr/>
            <p:nvPr/>
          </p:nvSpPr>
          <p:spPr>
            <a:xfrm>
              <a:off x="21729700" y="30861000"/>
              <a:ext cx="989640" cy="989643"/>
            </a:xfrm>
            <a:custGeom>
              <a:avLst/>
              <a:gdLst/>
              <a:ahLst/>
              <a:cxnLst/>
              <a:rect l="l" t="t" r="r" b="b"/>
              <a:pathLst>
                <a:path w="21600" h="21600" extrusionOk="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0">
                  <a:srgbClr val="647681"/>
                </a:gs>
                <a:gs pos="46000">
                  <a:srgbClr val="B5E65F"/>
                </a:gs>
                <a:gs pos="90000">
                  <a:schemeClr val="lt2"/>
                </a:gs>
                <a:gs pos="100000">
                  <a:schemeClr val="lt2"/>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44" name="Google Shape;3844;p302"/>
            <p:cNvSpPr/>
            <p:nvPr/>
          </p:nvSpPr>
          <p:spPr>
            <a:xfrm>
              <a:off x="21767800" y="30861000"/>
              <a:ext cx="809638" cy="321949"/>
            </a:xfrm>
            <a:custGeom>
              <a:avLst/>
              <a:gdLst/>
              <a:ahLst/>
              <a:cxnLst/>
              <a:rect l="l" t="t" r="r" b="b"/>
              <a:pathLst>
                <a:path w="21600" h="21600" extrusionOk="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lt2"/>
                </a:gs>
                <a:gs pos="100000">
                  <a:srgbClr val="B5E65F"/>
                </a:gs>
              </a:gsLst>
              <a:lin ang="20718678"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45" name="Google Shape;3845;p302"/>
            <p:cNvSpPr/>
            <p:nvPr/>
          </p:nvSpPr>
          <p:spPr>
            <a:xfrm>
              <a:off x="21996400" y="12992100"/>
              <a:ext cx="272244" cy="272174"/>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46" name="Google Shape;3846;p302"/>
            <p:cNvSpPr/>
            <p:nvPr/>
          </p:nvSpPr>
          <p:spPr>
            <a:xfrm>
              <a:off x="22110700" y="13106400"/>
              <a:ext cx="66933" cy="66916"/>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47" name="Google Shape;3847;p302"/>
            <p:cNvSpPr/>
            <p:nvPr/>
          </p:nvSpPr>
          <p:spPr>
            <a:xfrm>
              <a:off x="21704300" y="13068300"/>
              <a:ext cx="132873" cy="132874"/>
            </a:xfrm>
            <a:custGeom>
              <a:avLst/>
              <a:gdLst/>
              <a:ahLst/>
              <a:cxnLst/>
              <a:rect l="l" t="t"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3848" name="Google Shape;3848;p302"/>
          <p:cNvSpPr>
            <a:spLocks noGrp="1"/>
          </p:cNvSpPr>
          <p:nvPr>
            <p:ph type="pic" idx="3"/>
          </p:nvPr>
        </p:nvSpPr>
        <p:spPr>
          <a:xfrm>
            <a:off x="1566522" y="2236803"/>
            <a:ext cx="3305853" cy="3233860"/>
          </a:xfrm>
          <a:prstGeom prst="rect">
            <a:avLst/>
          </a:prstGeom>
          <a:noFill/>
          <a:ln>
            <a:noFill/>
          </a:ln>
        </p:spPr>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big ipad black">
  <p:cSld name="big ipad black">
    <p:spTree>
      <p:nvGrpSpPr>
        <p:cNvPr id="1" name="Shape 3849"/>
        <p:cNvGrpSpPr/>
        <p:nvPr/>
      </p:nvGrpSpPr>
      <p:grpSpPr>
        <a:xfrm>
          <a:off x="0" y="0"/>
          <a:ext cx="0" cy="0"/>
          <a:chOff x="0" y="0"/>
          <a:chExt cx="0" cy="0"/>
        </a:xfrm>
      </p:grpSpPr>
      <p:grpSp>
        <p:nvGrpSpPr>
          <p:cNvPr id="3850" name="Google Shape;3850;p303"/>
          <p:cNvGrpSpPr/>
          <p:nvPr/>
        </p:nvGrpSpPr>
        <p:grpSpPr>
          <a:xfrm>
            <a:off x="0" y="6766560"/>
            <a:ext cx="12192000" cy="91440"/>
            <a:chOff x="0" y="4480421"/>
            <a:chExt cx="12192000" cy="91440"/>
          </a:xfrm>
        </p:grpSpPr>
        <p:sp>
          <p:nvSpPr>
            <p:cNvPr id="3851" name="Google Shape;3851;p30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52" name="Google Shape;3852;p30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53" name="Google Shape;3853;p30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54" name="Google Shape;3854;p30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55" name="Google Shape;3855;p30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3856" name="Google Shape;3856;p30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57" name="Google Shape;3857;p30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58" name="Google Shape;3858;p303"/>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59" name="Google Shape;3859;p30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60" name="Google Shape;3860;p303"/>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3861" name="Google Shape;3861;p303"/>
          <p:cNvGrpSpPr/>
          <p:nvPr/>
        </p:nvGrpSpPr>
        <p:grpSpPr>
          <a:xfrm>
            <a:off x="3480816" y="1828800"/>
            <a:ext cx="5230368" cy="5029200"/>
            <a:chOff x="1921037" y="1425678"/>
            <a:chExt cx="5233713" cy="5432323"/>
          </a:xfrm>
        </p:grpSpPr>
        <p:sp>
          <p:nvSpPr>
            <p:cNvPr id="3862" name="Google Shape;3862;p303"/>
            <p:cNvSpPr/>
            <p:nvPr/>
          </p:nvSpPr>
          <p:spPr>
            <a:xfrm>
              <a:off x="1921037" y="1425678"/>
              <a:ext cx="5233713" cy="5432322"/>
            </a:xfrm>
            <a:custGeom>
              <a:avLst/>
              <a:gdLst/>
              <a:ahLst/>
              <a:cxnLst/>
              <a:rect l="l" t="t" r="r" b="b"/>
              <a:pathLst>
                <a:path w="5233713" h="5432322" extrusionOk="0">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chemeClr val="dk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63" name="Google Shape;3863;p303"/>
            <p:cNvSpPr/>
            <p:nvPr/>
          </p:nvSpPr>
          <p:spPr>
            <a:xfrm>
              <a:off x="1938091" y="1442732"/>
              <a:ext cx="5196771" cy="5415268"/>
            </a:xfrm>
            <a:custGeom>
              <a:avLst/>
              <a:gdLst/>
              <a:ahLst/>
              <a:cxnLst/>
              <a:rect l="l" t="t" r="r" b="b"/>
              <a:pathLst>
                <a:path w="5196771" h="5415268" extrusionOk="0">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64" name="Google Shape;3864;p303"/>
            <p:cNvSpPr/>
            <p:nvPr/>
          </p:nvSpPr>
          <p:spPr>
            <a:xfrm>
              <a:off x="1955144" y="1459786"/>
              <a:ext cx="5164406" cy="5398215"/>
            </a:xfrm>
            <a:custGeom>
              <a:avLst/>
              <a:gdLst/>
              <a:ahLst/>
              <a:cxnLst/>
              <a:rect l="l" t="t" r="r" b="b"/>
              <a:pathLst>
                <a:path w="5164406" h="5398215" extrusionOk="0">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65" name="Google Shape;3865;p303"/>
            <p:cNvSpPr/>
            <p:nvPr/>
          </p:nvSpPr>
          <p:spPr>
            <a:xfrm>
              <a:off x="2986883" y="1425678"/>
              <a:ext cx="3207861" cy="30117"/>
            </a:xfrm>
            <a:custGeom>
              <a:avLst/>
              <a:gdLst/>
              <a:ahLst/>
              <a:cxnLst/>
              <a:rect l="l" t="t"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1D1D20"/>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66" name="Google Shape;3866;p303"/>
            <p:cNvSpPr/>
            <p:nvPr/>
          </p:nvSpPr>
          <p:spPr>
            <a:xfrm>
              <a:off x="2471013" y="2056658"/>
              <a:ext cx="4136977" cy="135531"/>
            </a:xfrm>
            <a:custGeom>
              <a:avLst/>
              <a:gdLst/>
              <a:ahLst/>
              <a:cxnLst/>
              <a:rect l="l" t="t" r="r" b="b"/>
              <a:pathLst>
                <a:path w="21600" h="21600" extrusionOk="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67" name="Google Shape;3867;p303"/>
            <p:cNvSpPr/>
            <p:nvPr/>
          </p:nvSpPr>
          <p:spPr>
            <a:xfrm>
              <a:off x="2534436" y="2087471"/>
              <a:ext cx="4011901" cy="72300"/>
            </a:xfrm>
            <a:custGeom>
              <a:avLst/>
              <a:gdLst/>
              <a:ahLst/>
              <a:cxnLst/>
              <a:rect l="l" t="t" r="r" b="b"/>
              <a:pathLst>
                <a:path w="11950874" h="215371" extrusionOk="0">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68" name="Google Shape;3868;p303"/>
            <p:cNvSpPr/>
            <p:nvPr/>
          </p:nvSpPr>
          <p:spPr>
            <a:xfrm>
              <a:off x="4462013" y="1728378"/>
              <a:ext cx="91392" cy="91369"/>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69" name="Google Shape;3869;p303"/>
            <p:cNvSpPr/>
            <p:nvPr/>
          </p:nvSpPr>
          <p:spPr>
            <a:xfrm>
              <a:off x="4500383" y="1766748"/>
              <a:ext cx="22469" cy="22464"/>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70" name="Google Shape;3870;p303"/>
            <p:cNvSpPr/>
            <p:nvPr/>
          </p:nvSpPr>
          <p:spPr>
            <a:xfrm>
              <a:off x="4363955" y="1753958"/>
              <a:ext cx="44605" cy="44606"/>
            </a:xfrm>
            <a:custGeom>
              <a:avLst/>
              <a:gdLst/>
              <a:ahLst/>
              <a:cxnLst/>
              <a:rect l="l" t="t"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3871" name="Google Shape;3871;p303"/>
          <p:cNvSpPr>
            <a:spLocks noGrp="1"/>
          </p:cNvSpPr>
          <p:nvPr>
            <p:ph type="pic" idx="2"/>
          </p:nvPr>
        </p:nvSpPr>
        <p:spPr>
          <a:xfrm>
            <a:off x="4027513" y="2536945"/>
            <a:ext cx="4136979" cy="4321056"/>
          </a:xfrm>
          <a:prstGeom prst="rect">
            <a:avLst/>
          </a:prstGeom>
          <a:noFill/>
          <a:ln>
            <a:noFill/>
          </a:ln>
        </p:spPr>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big ipad white">
  <p:cSld name="big ipad white">
    <p:bg>
      <p:bgPr>
        <a:solidFill>
          <a:schemeClr val="lt2"/>
        </a:solidFill>
        <a:effectLst/>
      </p:bgPr>
    </p:bg>
    <p:spTree>
      <p:nvGrpSpPr>
        <p:cNvPr id="1" name="Shape 3872"/>
        <p:cNvGrpSpPr/>
        <p:nvPr/>
      </p:nvGrpSpPr>
      <p:grpSpPr>
        <a:xfrm>
          <a:off x="0" y="0"/>
          <a:ext cx="0" cy="0"/>
          <a:chOff x="0" y="0"/>
          <a:chExt cx="0" cy="0"/>
        </a:xfrm>
      </p:grpSpPr>
      <p:grpSp>
        <p:nvGrpSpPr>
          <p:cNvPr id="3873" name="Google Shape;3873;p304"/>
          <p:cNvGrpSpPr/>
          <p:nvPr/>
        </p:nvGrpSpPr>
        <p:grpSpPr>
          <a:xfrm>
            <a:off x="0" y="6766560"/>
            <a:ext cx="12192000" cy="91440"/>
            <a:chOff x="0" y="4480421"/>
            <a:chExt cx="12192000" cy="91440"/>
          </a:xfrm>
        </p:grpSpPr>
        <p:sp>
          <p:nvSpPr>
            <p:cNvPr id="3874" name="Google Shape;3874;p30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75" name="Google Shape;3875;p30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76" name="Google Shape;3876;p30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77" name="Google Shape;3877;p30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78" name="Google Shape;3878;p30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3879" name="Google Shape;3879;p30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80" name="Google Shape;3880;p30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81" name="Google Shape;3881;p304"/>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82" name="Google Shape;3882;p30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83" name="Google Shape;3883;p304"/>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3884" name="Google Shape;3884;p304"/>
          <p:cNvGrpSpPr/>
          <p:nvPr/>
        </p:nvGrpSpPr>
        <p:grpSpPr>
          <a:xfrm>
            <a:off x="3479146" y="1828800"/>
            <a:ext cx="5233713" cy="5029204"/>
            <a:chOff x="2609359" y="1425678"/>
            <a:chExt cx="3925285" cy="5432326"/>
          </a:xfrm>
        </p:grpSpPr>
        <p:sp>
          <p:nvSpPr>
            <p:cNvPr id="3885" name="Google Shape;3885;p304"/>
            <p:cNvSpPr/>
            <p:nvPr/>
          </p:nvSpPr>
          <p:spPr>
            <a:xfrm>
              <a:off x="2609359" y="1425678"/>
              <a:ext cx="3925285" cy="5432322"/>
            </a:xfrm>
            <a:custGeom>
              <a:avLst/>
              <a:gdLst/>
              <a:ahLst/>
              <a:cxnLst/>
              <a:rect l="l" t="t" r="r" b="b"/>
              <a:pathLst>
                <a:path w="5233713" h="5432322" extrusionOk="0">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rgbClr val="E4E4E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86" name="Google Shape;3886;p304"/>
            <p:cNvSpPr/>
            <p:nvPr/>
          </p:nvSpPr>
          <p:spPr>
            <a:xfrm>
              <a:off x="2622150" y="1442732"/>
              <a:ext cx="3897578" cy="5415268"/>
            </a:xfrm>
            <a:custGeom>
              <a:avLst/>
              <a:gdLst/>
              <a:ahLst/>
              <a:cxnLst/>
              <a:rect l="l" t="t" r="r" b="b"/>
              <a:pathLst>
                <a:path w="5196771" h="5415268" extrusionOk="0">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87" name="Google Shape;3887;p304"/>
            <p:cNvSpPr/>
            <p:nvPr/>
          </p:nvSpPr>
          <p:spPr>
            <a:xfrm>
              <a:off x="2634939" y="1459789"/>
              <a:ext cx="3873305" cy="5398215"/>
            </a:xfrm>
            <a:custGeom>
              <a:avLst/>
              <a:gdLst/>
              <a:ahLst/>
              <a:cxnLst/>
              <a:rect l="l" t="t" r="r" b="b"/>
              <a:pathLst>
                <a:path w="5164406" h="5398215" extrusionOk="0">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0">
                  <a:srgbClr val="D0D7DB"/>
                </a:gs>
                <a:gs pos="38000">
                  <a:srgbClr val="F0F2F5"/>
                </a:gs>
                <a:gs pos="85000">
                  <a:srgbClr val="FEFEFE"/>
                </a:gs>
                <a:gs pos="100000">
                  <a:srgbClr val="FEFEFE"/>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88" name="Google Shape;3888;p304"/>
            <p:cNvSpPr/>
            <p:nvPr/>
          </p:nvSpPr>
          <p:spPr>
            <a:xfrm>
              <a:off x="3408744" y="1425681"/>
              <a:ext cx="2405896" cy="30117"/>
            </a:xfrm>
            <a:custGeom>
              <a:avLst/>
              <a:gdLst/>
              <a:ahLst/>
              <a:cxnLst/>
              <a:rect l="l" t="t"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9B9B9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89" name="Google Shape;3889;p304"/>
            <p:cNvSpPr/>
            <p:nvPr/>
          </p:nvSpPr>
          <p:spPr>
            <a:xfrm>
              <a:off x="3021841" y="2056661"/>
              <a:ext cx="3102733" cy="135531"/>
            </a:xfrm>
            <a:custGeom>
              <a:avLst/>
              <a:gdLst/>
              <a:ahLst/>
              <a:cxnLst/>
              <a:rect l="l" t="t" r="r" b="b"/>
              <a:pathLst>
                <a:path w="21600" h="21600" extrusionOk="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90" name="Google Shape;3890;p304"/>
            <p:cNvSpPr/>
            <p:nvPr/>
          </p:nvSpPr>
          <p:spPr>
            <a:xfrm>
              <a:off x="3069408" y="2087471"/>
              <a:ext cx="3008926" cy="72300"/>
            </a:xfrm>
            <a:custGeom>
              <a:avLst/>
              <a:gdLst/>
              <a:ahLst/>
              <a:cxnLst/>
              <a:rect l="l" t="t" r="r" b="b"/>
              <a:pathLst>
                <a:path w="11950874" h="215371" extrusionOk="0">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91" name="Google Shape;3891;p304"/>
            <p:cNvSpPr/>
            <p:nvPr/>
          </p:nvSpPr>
          <p:spPr>
            <a:xfrm>
              <a:off x="4515090" y="1728380"/>
              <a:ext cx="68544" cy="91369"/>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92" name="Google Shape;3892;p304"/>
            <p:cNvSpPr/>
            <p:nvPr/>
          </p:nvSpPr>
          <p:spPr>
            <a:xfrm>
              <a:off x="4543869" y="1766748"/>
              <a:ext cx="16852" cy="22464"/>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93" name="Google Shape;3893;p304"/>
            <p:cNvSpPr/>
            <p:nvPr/>
          </p:nvSpPr>
          <p:spPr>
            <a:xfrm>
              <a:off x="4441548" y="1753958"/>
              <a:ext cx="33454" cy="44606"/>
            </a:xfrm>
            <a:custGeom>
              <a:avLst/>
              <a:gdLst/>
              <a:ahLst/>
              <a:cxnLst/>
              <a:rect l="l" t="t"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3894" name="Google Shape;3894;p304"/>
          <p:cNvSpPr>
            <a:spLocks noGrp="1"/>
          </p:cNvSpPr>
          <p:nvPr>
            <p:ph type="pic" idx="2"/>
          </p:nvPr>
        </p:nvSpPr>
        <p:spPr>
          <a:xfrm>
            <a:off x="4027513" y="2536945"/>
            <a:ext cx="4136979" cy="4321056"/>
          </a:xfrm>
          <a:prstGeom prst="rect">
            <a:avLst/>
          </a:prstGeom>
          <a:noFill/>
          <a:ln>
            <a:noFill/>
          </a:ln>
        </p:spPr>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contact">
  <p:cSld name="contact">
    <p:spTree>
      <p:nvGrpSpPr>
        <p:cNvPr id="1" name="Shape 3895"/>
        <p:cNvGrpSpPr/>
        <p:nvPr/>
      </p:nvGrpSpPr>
      <p:grpSpPr>
        <a:xfrm>
          <a:off x="0" y="0"/>
          <a:ext cx="0" cy="0"/>
          <a:chOff x="0" y="0"/>
          <a:chExt cx="0" cy="0"/>
        </a:xfrm>
      </p:grpSpPr>
      <p:sp>
        <p:nvSpPr>
          <p:cNvPr id="3896" name="Google Shape;3896;p30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97" name="Google Shape;3897;p30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98" name="Google Shape;3898;p30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99" name="Google Shape;3899;p30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00" name="Google Shape;3900;p30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3901" name="Google Shape;3901;p305"/>
          <p:cNvGrpSpPr/>
          <p:nvPr/>
        </p:nvGrpSpPr>
        <p:grpSpPr>
          <a:xfrm>
            <a:off x="0" y="6766560"/>
            <a:ext cx="12192000" cy="91440"/>
            <a:chOff x="0" y="4480421"/>
            <a:chExt cx="12192000" cy="91440"/>
          </a:xfrm>
        </p:grpSpPr>
        <p:sp>
          <p:nvSpPr>
            <p:cNvPr id="3902" name="Google Shape;3902;p30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903" name="Google Shape;3903;p30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904" name="Google Shape;3904;p30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905" name="Google Shape;3905;p30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906" name="Google Shape;3906;p30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3907" name="Google Shape;3907;p305"/>
          <p:cNvSpPr>
            <a:spLocks noGrp="1"/>
          </p:cNvSpPr>
          <p:nvPr>
            <p:ph type="pic" idx="2"/>
          </p:nvPr>
        </p:nvSpPr>
        <p:spPr>
          <a:xfrm>
            <a:off x="354776" y="1721331"/>
            <a:ext cx="5703125" cy="4294386"/>
          </a:xfrm>
          <a:prstGeom prst="rect">
            <a:avLst/>
          </a:prstGeom>
          <a:solidFill>
            <a:schemeClr val="lt1"/>
          </a:solidFill>
          <a:ln>
            <a:noFill/>
          </a:ln>
          <a:effectLst>
            <a:outerShdw blurRad="101600" dist="63500" dir="2700000" algn="tl" rotWithShape="0">
              <a:srgbClr val="000000">
                <a:alpha val="40000"/>
              </a:srgbClr>
            </a:outerShdw>
          </a:effectLst>
        </p:spPr>
      </p:sp>
      <p:sp>
        <p:nvSpPr>
          <p:cNvPr id="3908" name="Google Shape;3908;p305"/>
          <p:cNvSpPr txBox="1">
            <a:spLocks noGrp="1"/>
          </p:cNvSpPr>
          <p:nvPr>
            <p:ph type="body" idx="1"/>
          </p:nvPr>
        </p:nvSpPr>
        <p:spPr>
          <a:xfrm>
            <a:off x="6615877" y="1721335"/>
            <a:ext cx="5093527" cy="1174269"/>
          </a:xfrm>
          <a:prstGeom prst="rect">
            <a:avLst/>
          </a:prstGeom>
          <a:solidFill>
            <a:srgbClr val="E4EEEE"/>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chemeClr val="dk2"/>
              </a:buClr>
              <a:buSzPts val="1350"/>
              <a:buNone/>
              <a:defRPr sz="1350">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909" name="Google Shape;3909;p305"/>
          <p:cNvSpPr txBox="1">
            <a:spLocks noGrp="1"/>
          </p:cNvSpPr>
          <p:nvPr>
            <p:ph type="body" idx="3"/>
          </p:nvPr>
        </p:nvSpPr>
        <p:spPr>
          <a:xfrm>
            <a:off x="6615876" y="3197675"/>
            <a:ext cx="546925" cy="431800"/>
          </a:xfrm>
          <a:prstGeom prst="rect">
            <a:avLst/>
          </a:prstGeom>
          <a:noFill/>
          <a:ln>
            <a:noFill/>
          </a:ln>
        </p:spPr>
        <p:txBody>
          <a:bodyPr spcFirstLastPara="1" wrap="square" lIns="91425" tIns="45700" rIns="91425" bIns="45700" anchor="ctr" anchorCtr="0">
            <a:noAutofit/>
          </a:bodyPr>
          <a:lstStyle>
            <a:lvl1pPr marL="457200" lvl="0" indent="-323850" algn="ctr">
              <a:lnSpc>
                <a:spcPct val="90000"/>
              </a:lnSpc>
              <a:spcBef>
                <a:spcPts val="1000"/>
              </a:spcBef>
              <a:spcAft>
                <a:spcPts val="0"/>
              </a:spcAft>
              <a:buClr>
                <a:srgbClr val="324D5E"/>
              </a:buClr>
              <a:buSzPts val="1500"/>
              <a:buChar char="•"/>
              <a:defRPr sz="1500" b="0" cap="none">
                <a:solidFill>
                  <a:srgbClr val="324D5E"/>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910" name="Google Shape;3910;p305"/>
          <p:cNvSpPr txBox="1">
            <a:spLocks noGrp="1"/>
          </p:cNvSpPr>
          <p:nvPr>
            <p:ph type="body" idx="4"/>
          </p:nvPr>
        </p:nvSpPr>
        <p:spPr>
          <a:xfrm>
            <a:off x="7319772" y="3197675"/>
            <a:ext cx="4392168" cy="1110984"/>
          </a:xfrm>
          <a:prstGeom prst="rect">
            <a:avLst/>
          </a:prstGeom>
          <a:no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911" name="Google Shape;3911;p305"/>
          <p:cNvSpPr txBox="1">
            <a:spLocks noGrp="1"/>
          </p:cNvSpPr>
          <p:nvPr>
            <p:ph type="body" idx="5"/>
          </p:nvPr>
        </p:nvSpPr>
        <p:spPr>
          <a:xfrm>
            <a:off x="6615876" y="4366208"/>
            <a:ext cx="546925"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500"/>
              <a:buNone/>
              <a:defRPr sz="1500" b="0" cap="none">
                <a:solidFill>
                  <a:srgbClr val="324D5E"/>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912" name="Google Shape;3912;p305"/>
          <p:cNvSpPr txBox="1">
            <a:spLocks noGrp="1"/>
          </p:cNvSpPr>
          <p:nvPr>
            <p:ph type="body" idx="6"/>
          </p:nvPr>
        </p:nvSpPr>
        <p:spPr>
          <a:xfrm>
            <a:off x="7319772" y="4366208"/>
            <a:ext cx="4392168" cy="431800"/>
          </a:xfrm>
          <a:prstGeom prst="rect">
            <a:avLst/>
          </a:prstGeom>
          <a:noFill/>
          <a:ln>
            <a:noFill/>
          </a:ln>
        </p:spPr>
        <p:txBody>
          <a:bodyPr spcFirstLastPara="1" wrap="square" lIns="91425" tIns="45700" rIns="91425" bIns="45700" anchor="ctr"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913" name="Google Shape;3913;p305"/>
          <p:cNvSpPr txBox="1">
            <a:spLocks noGrp="1"/>
          </p:cNvSpPr>
          <p:nvPr>
            <p:ph type="body" idx="7"/>
          </p:nvPr>
        </p:nvSpPr>
        <p:spPr>
          <a:xfrm>
            <a:off x="6615876" y="4834136"/>
            <a:ext cx="546925"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500"/>
              <a:buNone/>
              <a:defRPr sz="1500" b="0" cap="none">
                <a:solidFill>
                  <a:srgbClr val="324D5E"/>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914" name="Google Shape;3914;p305"/>
          <p:cNvSpPr txBox="1">
            <a:spLocks noGrp="1"/>
          </p:cNvSpPr>
          <p:nvPr>
            <p:ph type="body" idx="8"/>
          </p:nvPr>
        </p:nvSpPr>
        <p:spPr>
          <a:xfrm>
            <a:off x="7319772" y="4834136"/>
            <a:ext cx="4392168" cy="431800"/>
          </a:xfrm>
          <a:prstGeom prst="rect">
            <a:avLst/>
          </a:prstGeom>
          <a:noFill/>
          <a:ln>
            <a:noFill/>
          </a:ln>
        </p:spPr>
        <p:txBody>
          <a:bodyPr spcFirstLastPara="1" wrap="square" lIns="91425" tIns="45700" rIns="91425" bIns="45700" anchor="ctr"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915" name="Google Shape;3915;p305"/>
          <p:cNvSpPr txBox="1">
            <a:spLocks noGrp="1"/>
          </p:cNvSpPr>
          <p:nvPr>
            <p:ph type="body" idx="9"/>
          </p:nvPr>
        </p:nvSpPr>
        <p:spPr>
          <a:xfrm>
            <a:off x="6615876" y="5292935"/>
            <a:ext cx="546925"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324D5E"/>
              </a:buClr>
              <a:buSzPts val="1500"/>
              <a:buNone/>
              <a:defRPr sz="1500" b="0" cap="none">
                <a:solidFill>
                  <a:srgbClr val="324D5E"/>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916" name="Google Shape;3916;p305"/>
          <p:cNvSpPr txBox="1">
            <a:spLocks noGrp="1"/>
          </p:cNvSpPr>
          <p:nvPr>
            <p:ph type="body" idx="13"/>
          </p:nvPr>
        </p:nvSpPr>
        <p:spPr>
          <a:xfrm>
            <a:off x="7319772" y="5292935"/>
            <a:ext cx="4392168" cy="431800"/>
          </a:xfrm>
          <a:prstGeom prst="rect">
            <a:avLst/>
          </a:prstGeom>
          <a:noFill/>
          <a:ln>
            <a:noFill/>
          </a:ln>
        </p:spPr>
        <p:txBody>
          <a:bodyPr spcFirstLastPara="1" wrap="square" lIns="91425" tIns="45700" rIns="91425" bIns="45700" anchor="ctr"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917" name="Google Shape;3917;p305"/>
          <p:cNvSpPr txBox="1">
            <a:spLocks noGrp="1"/>
          </p:cNvSpPr>
          <p:nvPr>
            <p:ph type="body" idx="14"/>
          </p:nvPr>
        </p:nvSpPr>
        <p:spPr>
          <a:xfrm>
            <a:off x="6615876" y="5760863"/>
            <a:ext cx="546925" cy="4318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750"/>
              </a:spcBef>
              <a:spcAft>
                <a:spcPts val="0"/>
              </a:spcAft>
              <a:buClr>
                <a:srgbClr val="324D5E"/>
              </a:buClr>
              <a:buSzPts val="1500"/>
              <a:buFont typeface="Arial" panose="020B0604020202020204"/>
              <a:buNone/>
              <a:defRPr sz="1500" b="0" cap="none">
                <a:solidFill>
                  <a:srgbClr val="324D5E"/>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918" name="Google Shape;3918;p305"/>
          <p:cNvSpPr txBox="1">
            <a:spLocks noGrp="1"/>
          </p:cNvSpPr>
          <p:nvPr>
            <p:ph type="body" idx="15"/>
          </p:nvPr>
        </p:nvSpPr>
        <p:spPr>
          <a:xfrm>
            <a:off x="7319772" y="5760863"/>
            <a:ext cx="4392168" cy="431800"/>
          </a:xfrm>
          <a:prstGeom prst="rect">
            <a:avLst/>
          </a:prstGeom>
          <a:noFill/>
          <a:ln>
            <a:noFill/>
          </a:ln>
        </p:spPr>
        <p:txBody>
          <a:bodyPr spcFirstLastPara="1" wrap="square" lIns="91425" tIns="45700" rIns="91425" bIns="45700" anchor="ctr" anchorCtr="0">
            <a:no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4 icons">
  <p:cSld name="4 icons">
    <p:spTree>
      <p:nvGrpSpPr>
        <p:cNvPr id="1" name="Shape 176"/>
        <p:cNvGrpSpPr/>
        <p:nvPr/>
      </p:nvGrpSpPr>
      <p:grpSpPr>
        <a:xfrm>
          <a:off x="0" y="0"/>
          <a:ext cx="0" cy="0"/>
          <a:chOff x="0" y="0"/>
          <a:chExt cx="0" cy="0"/>
        </a:xfrm>
      </p:grpSpPr>
      <p:sp>
        <p:nvSpPr>
          <p:cNvPr id="177" name="Google Shape;177;p14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8" name="Google Shape;178;p14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 name="Google Shape;179;p14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 name="Google Shape;180;p14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14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82" name="Google Shape;182;p145"/>
          <p:cNvSpPr txBox="1">
            <a:spLocks noGrp="1"/>
          </p:cNvSpPr>
          <p:nvPr>
            <p:ph type="body" idx="1"/>
          </p:nvPr>
        </p:nvSpPr>
        <p:spPr>
          <a:xfrm>
            <a:off x="354775" y="3830611"/>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3" name="Google Shape;183;p145"/>
          <p:cNvSpPr txBox="1">
            <a:spLocks noGrp="1"/>
          </p:cNvSpPr>
          <p:nvPr>
            <p:ph type="body" idx="2"/>
          </p:nvPr>
        </p:nvSpPr>
        <p:spPr>
          <a:xfrm>
            <a:off x="3316627" y="3830611"/>
            <a:ext cx="2596896" cy="43180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750"/>
              </a:spcBef>
              <a:spcAft>
                <a:spcPts val="0"/>
              </a:spcAft>
              <a:buClr>
                <a:srgbClr val="324D5E"/>
              </a:buClr>
              <a:buSzPts val="1650"/>
              <a:buFont typeface="Arial" panose="020B0604020202020204"/>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4" name="Google Shape;184;p145"/>
          <p:cNvSpPr txBox="1">
            <a:spLocks noGrp="1"/>
          </p:cNvSpPr>
          <p:nvPr>
            <p:ph type="body" idx="3"/>
          </p:nvPr>
        </p:nvSpPr>
        <p:spPr>
          <a:xfrm>
            <a:off x="6278479" y="3830611"/>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5" name="Google Shape;185;p145"/>
          <p:cNvSpPr txBox="1">
            <a:spLocks noGrp="1"/>
          </p:cNvSpPr>
          <p:nvPr>
            <p:ph type="body" idx="4"/>
          </p:nvPr>
        </p:nvSpPr>
        <p:spPr>
          <a:xfrm>
            <a:off x="9240331" y="3830611"/>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6" name="Google Shape;186;p145"/>
          <p:cNvSpPr txBox="1">
            <a:spLocks noGrp="1"/>
          </p:cNvSpPr>
          <p:nvPr>
            <p:ph type="body" idx="5"/>
          </p:nvPr>
        </p:nvSpPr>
        <p:spPr>
          <a:xfrm>
            <a:off x="354775" y="4304433"/>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7" name="Google Shape;187;p145"/>
          <p:cNvSpPr txBox="1">
            <a:spLocks noGrp="1"/>
          </p:cNvSpPr>
          <p:nvPr>
            <p:ph type="body" idx="6"/>
          </p:nvPr>
        </p:nvSpPr>
        <p:spPr>
          <a:xfrm>
            <a:off x="3316627" y="4304433"/>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8" name="Google Shape;188;p145"/>
          <p:cNvSpPr txBox="1">
            <a:spLocks noGrp="1"/>
          </p:cNvSpPr>
          <p:nvPr>
            <p:ph type="body" idx="7"/>
          </p:nvPr>
        </p:nvSpPr>
        <p:spPr>
          <a:xfrm>
            <a:off x="6278479" y="4304433"/>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9" name="Google Shape;189;p145"/>
          <p:cNvSpPr txBox="1">
            <a:spLocks noGrp="1"/>
          </p:cNvSpPr>
          <p:nvPr>
            <p:ph type="body" idx="8"/>
          </p:nvPr>
        </p:nvSpPr>
        <p:spPr>
          <a:xfrm>
            <a:off x="9240331" y="4304433"/>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90" name="Google Shape;190;p145"/>
          <p:cNvSpPr>
            <a:spLocks noGrp="1"/>
          </p:cNvSpPr>
          <p:nvPr>
            <p:ph type="body" idx="9"/>
          </p:nvPr>
        </p:nvSpPr>
        <p:spPr>
          <a:xfrm>
            <a:off x="354775" y="1686031"/>
            <a:ext cx="2596896" cy="1947672"/>
          </a:xfrm>
          <a:prstGeom prst="ellipse">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7500"/>
              <a:buNone/>
              <a:defRPr sz="750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91" name="Google Shape;191;p145"/>
          <p:cNvSpPr>
            <a:spLocks noGrp="1"/>
          </p:cNvSpPr>
          <p:nvPr>
            <p:ph type="body" idx="13"/>
          </p:nvPr>
        </p:nvSpPr>
        <p:spPr>
          <a:xfrm>
            <a:off x="3313467" y="1686031"/>
            <a:ext cx="2596896" cy="1947672"/>
          </a:xfrm>
          <a:prstGeom prst="ellipse">
            <a:avLst/>
          </a:prstGeom>
          <a:solidFill>
            <a:schemeClr val="accent2"/>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7500"/>
              <a:buNone/>
              <a:defRPr sz="750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92" name="Google Shape;192;p145"/>
          <p:cNvSpPr>
            <a:spLocks noGrp="1"/>
          </p:cNvSpPr>
          <p:nvPr>
            <p:ph type="body" idx="14"/>
          </p:nvPr>
        </p:nvSpPr>
        <p:spPr>
          <a:xfrm>
            <a:off x="6280059" y="1686031"/>
            <a:ext cx="2596896" cy="1947672"/>
          </a:xfrm>
          <a:prstGeom prst="ellipse">
            <a:avLst/>
          </a:prstGeom>
          <a:solidFill>
            <a:schemeClr val="accent3"/>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7500"/>
              <a:buNone/>
              <a:defRPr sz="750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93" name="Google Shape;193;p145"/>
          <p:cNvSpPr>
            <a:spLocks noGrp="1"/>
          </p:cNvSpPr>
          <p:nvPr>
            <p:ph type="body" idx="15"/>
          </p:nvPr>
        </p:nvSpPr>
        <p:spPr>
          <a:xfrm>
            <a:off x="9246649" y="1686031"/>
            <a:ext cx="2596896" cy="1947672"/>
          </a:xfrm>
          <a:prstGeom prst="ellipse">
            <a:avLst/>
          </a:prstGeom>
          <a:solidFill>
            <a:schemeClr val="accent4"/>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7500"/>
              <a:buNone/>
              <a:defRPr sz="750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94" name="Google Shape;194;p145"/>
          <p:cNvGrpSpPr/>
          <p:nvPr/>
        </p:nvGrpSpPr>
        <p:grpSpPr>
          <a:xfrm>
            <a:off x="0" y="6766560"/>
            <a:ext cx="12192000" cy="91440"/>
            <a:chOff x="0" y="4480421"/>
            <a:chExt cx="12192000" cy="91440"/>
          </a:xfrm>
        </p:grpSpPr>
        <p:sp>
          <p:nvSpPr>
            <p:cNvPr id="195" name="Google Shape;195;p14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6" name="Google Shape;196;p14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7" name="Google Shape;197;p14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8" name="Google Shape;198;p14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9" name="Google Shape;199;p14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 icons">
  <p:cSld name="3 icons">
    <p:spTree>
      <p:nvGrpSpPr>
        <p:cNvPr id="1" name="Shape 200"/>
        <p:cNvGrpSpPr/>
        <p:nvPr/>
      </p:nvGrpSpPr>
      <p:grpSpPr>
        <a:xfrm>
          <a:off x="0" y="0"/>
          <a:ext cx="0" cy="0"/>
          <a:chOff x="0" y="0"/>
          <a:chExt cx="0" cy="0"/>
        </a:xfrm>
      </p:grpSpPr>
      <p:sp>
        <p:nvSpPr>
          <p:cNvPr id="201" name="Google Shape;201;p14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2" name="Google Shape;202;p14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3" name="Google Shape;203;p146"/>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4" name="Google Shape;204;p14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5" name="Google Shape;205;p14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06" name="Google Shape;206;p146"/>
          <p:cNvSpPr txBox="1">
            <a:spLocks noGrp="1"/>
          </p:cNvSpPr>
          <p:nvPr>
            <p:ph type="body" idx="1"/>
          </p:nvPr>
        </p:nvSpPr>
        <p:spPr>
          <a:xfrm>
            <a:off x="1441704" y="3749884"/>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7" name="Google Shape;207;p146"/>
          <p:cNvSpPr txBox="1">
            <a:spLocks noGrp="1"/>
          </p:cNvSpPr>
          <p:nvPr>
            <p:ph type="body" idx="2"/>
          </p:nvPr>
        </p:nvSpPr>
        <p:spPr>
          <a:xfrm>
            <a:off x="4797555" y="3749884"/>
            <a:ext cx="2596896" cy="43180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750"/>
              </a:spcBef>
              <a:spcAft>
                <a:spcPts val="0"/>
              </a:spcAft>
              <a:buClr>
                <a:srgbClr val="324D5E"/>
              </a:buClr>
              <a:buSzPts val="1650"/>
              <a:buFont typeface="Arial" panose="020B0604020202020204"/>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8" name="Google Shape;208;p146"/>
          <p:cNvSpPr txBox="1">
            <a:spLocks noGrp="1"/>
          </p:cNvSpPr>
          <p:nvPr>
            <p:ph type="body" idx="3"/>
          </p:nvPr>
        </p:nvSpPr>
        <p:spPr>
          <a:xfrm>
            <a:off x="8147084" y="3749884"/>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9" name="Google Shape;209;p146"/>
          <p:cNvSpPr txBox="1">
            <a:spLocks noGrp="1"/>
          </p:cNvSpPr>
          <p:nvPr>
            <p:ph type="body" idx="4"/>
          </p:nvPr>
        </p:nvSpPr>
        <p:spPr>
          <a:xfrm>
            <a:off x="1441704" y="4223706"/>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0" name="Google Shape;210;p146"/>
          <p:cNvSpPr txBox="1">
            <a:spLocks noGrp="1"/>
          </p:cNvSpPr>
          <p:nvPr>
            <p:ph type="body" idx="5"/>
          </p:nvPr>
        </p:nvSpPr>
        <p:spPr>
          <a:xfrm>
            <a:off x="4797555" y="4223706"/>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1" name="Google Shape;211;p146"/>
          <p:cNvSpPr txBox="1">
            <a:spLocks noGrp="1"/>
          </p:cNvSpPr>
          <p:nvPr>
            <p:ph type="body" idx="6"/>
          </p:nvPr>
        </p:nvSpPr>
        <p:spPr>
          <a:xfrm>
            <a:off x="8147084" y="4223706"/>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2" name="Google Shape;212;p146"/>
          <p:cNvSpPr>
            <a:spLocks noGrp="1"/>
          </p:cNvSpPr>
          <p:nvPr>
            <p:ph type="body" idx="7"/>
          </p:nvPr>
        </p:nvSpPr>
        <p:spPr>
          <a:xfrm>
            <a:off x="1441704" y="1686031"/>
            <a:ext cx="2596896" cy="1947672"/>
          </a:xfrm>
          <a:prstGeom prst="ellipse">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7500"/>
              <a:buNone/>
              <a:defRPr sz="750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3" name="Google Shape;213;p146"/>
          <p:cNvSpPr>
            <a:spLocks noGrp="1"/>
          </p:cNvSpPr>
          <p:nvPr>
            <p:ph type="body" idx="8"/>
          </p:nvPr>
        </p:nvSpPr>
        <p:spPr>
          <a:xfrm>
            <a:off x="4794395" y="1686031"/>
            <a:ext cx="2596896" cy="1947672"/>
          </a:xfrm>
          <a:prstGeom prst="ellipse">
            <a:avLst/>
          </a:prstGeom>
          <a:solidFill>
            <a:schemeClr val="accent2"/>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7500"/>
              <a:buNone/>
              <a:defRPr sz="750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14" name="Google Shape;214;p146"/>
          <p:cNvSpPr>
            <a:spLocks noGrp="1"/>
          </p:cNvSpPr>
          <p:nvPr>
            <p:ph type="body" idx="9"/>
          </p:nvPr>
        </p:nvSpPr>
        <p:spPr>
          <a:xfrm>
            <a:off x="8148663" y="1686031"/>
            <a:ext cx="2596896" cy="1947672"/>
          </a:xfrm>
          <a:prstGeom prst="ellipse">
            <a:avLst/>
          </a:prstGeom>
          <a:solidFill>
            <a:schemeClr val="accent3"/>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7500"/>
              <a:buNone/>
              <a:defRPr sz="750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15" name="Google Shape;215;p146"/>
          <p:cNvGrpSpPr/>
          <p:nvPr/>
        </p:nvGrpSpPr>
        <p:grpSpPr>
          <a:xfrm>
            <a:off x="0" y="6766560"/>
            <a:ext cx="12192000" cy="91440"/>
            <a:chOff x="0" y="4480421"/>
            <a:chExt cx="12192000" cy="91440"/>
          </a:xfrm>
        </p:grpSpPr>
        <p:sp>
          <p:nvSpPr>
            <p:cNvPr id="216" name="Google Shape;216;p14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7" name="Google Shape;217;p14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8" name="Google Shape;218;p14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9" name="Google Shape;219;p14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0" name="Google Shape;220;p14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Title and Content">
  <p:cSld name="OBJECT">
    <p:spTree>
      <p:nvGrpSpPr>
        <p:cNvPr id="1" name="Shape 27"/>
        <p:cNvGrpSpPr/>
        <p:nvPr/>
      </p:nvGrpSpPr>
      <p:grpSpPr>
        <a:xfrm>
          <a:off x="0" y="0"/>
          <a:ext cx="0" cy="0"/>
          <a:chOff x="0" y="0"/>
          <a:chExt cx="0" cy="0"/>
        </a:xfrm>
      </p:grpSpPr>
      <p:sp>
        <p:nvSpPr>
          <p:cNvPr id="28" name="Google Shape;28;p1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 name="Google Shape;30;p1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33" name="Google Shape;33;p126"/>
          <p:cNvGrpSpPr/>
          <p:nvPr/>
        </p:nvGrpSpPr>
        <p:grpSpPr>
          <a:xfrm>
            <a:off x="0" y="6766560"/>
            <a:ext cx="12192000" cy="91440"/>
            <a:chOff x="0" y="4480421"/>
            <a:chExt cx="12192000" cy="91440"/>
          </a:xfrm>
        </p:grpSpPr>
        <p:sp>
          <p:nvSpPr>
            <p:cNvPr id="34" name="Google Shape;34;p12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 name="Google Shape;35;p12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 name="Google Shape;36;p12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 name="Google Shape;37;p12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 name="Google Shape;38;p12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39" name="Google Shape;39;p12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x3 icons">
  <p:cSld name="3x3 icons">
    <p:spTree>
      <p:nvGrpSpPr>
        <p:cNvPr id="1" name="Shape 221"/>
        <p:cNvGrpSpPr/>
        <p:nvPr/>
      </p:nvGrpSpPr>
      <p:grpSpPr>
        <a:xfrm>
          <a:off x="0" y="0"/>
          <a:ext cx="0" cy="0"/>
          <a:chOff x="0" y="0"/>
          <a:chExt cx="0" cy="0"/>
        </a:xfrm>
      </p:grpSpPr>
      <p:sp>
        <p:nvSpPr>
          <p:cNvPr id="222" name="Google Shape;222;p14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23" name="Google Shape;223;p147"/>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4" name="Google Shape;224;p147"/>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5" name="Google Shape;225;p147"/>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6" name="Google Shape;226;p147"/>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27" name="Google Shape;227;p147"/>
          <p:cNvSpPr txBox="1">
            <a:spLocks noGrp="1"/>
          </p:cNvSpPr>
          <p:nvPr>
            <p:ph type="body" idx="1"/>
          </p:nvPr>
        </p:nvSpPr>
        <p:spPr>
          <a:xfrm>
            <a:off x="1336343" y="1942317"/>
            <a:ext cx="2596896"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8" name="Google Shape;228;p147"/>
          <p:cNvSpPr txBox="1">
            <a:spLocks noGrp="1"/>
          </p:cNvSpPr>
          <p:nvPr>
            <p:ph type="body" idx="2"/>
          </p:nvPr>
        </p:nvSpPr>
        <p:spPr>
          <a:xfrm>
            <a:off x="1336343" y="2374121"/>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9" name="Google Shape;229;p147"/>
          <p:cNvSpPr>
            <a:spLocks noGrp="1"/>
          </p:cNvSpPr>
          <p:nvPr>
            <p:ph type="body" idx="3"/>
          </p:nvPr>
        </p:nvSpPr>
        <p:spPr>
          <a:xfrm>
            <a:off x="482603" y="1822982"/>
            <a:ext cx="796671" cy="594360"/>
          </a:xfrm>
          <a:prstGeom prst="ellipse">
            <a:avLst/>
          </a:prstGeom>
          <a:solidFill>
            <a:schemeClr val="dk2"/>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0" name="Google Shape;230;p147"/>
          <p:cNvSpPr txBox="1">
            <a:spLocks noGrp="1"/>
          </p:cNvSpPr>
          <p:nvPr>
            <p:ph type="body" idx="4"/>
          </p:nvPr>
        </p:nvSpPr>
        <p:spPr>
          <a:xfrm>
            <a:off x="1336343" y="4299402"/>
            <a:ext cx="2596896"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1" name="Google Shape;231;p147"/>
          <p:cNvSpPr txBox="1">
            <a:spLocks noGrp="1"/>
          </p:cNvSpPr>
          <p:nvPr>
            <p:ph type="body" idx="5"/>
          </p:nvPr>
        </p:nvSpPr>
        <p:spPr>
          <a:xfrm>
            <a:off x="1336343" y="4731206"/>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2" name="Google Shape;232;p147"/>
          <p:cNvSpPr>
            <a:spLocks noGrp="1"/>
          </p:cNvSpPr>
          <p:nvPr>
            <p:ph type="body" idx="6"/>
          </p:nvPr>
        </p:nvSpPr>
        <p:spPr>
          <a:xfrm>
            <a:off x="482603" y="4180067"/>
            <a:ext cx="796671" cy="594360"/>
          </a:xfrm>
          <a:prstGeom prst="ellipse">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250"/>
              <a:buNone/>
              <a:defRPr sz="225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3" name="Google Shape;233;p147"/>
          <p:cNvSpPr txBox="1">
            <a:spLocks noGrp="1"/>
          </p:cNvSpPr>
          <p:nvPr>
            <p:ph type="body" idx="7"/>
          </p:nvPr>
        </p:nvSpPr>
        <p:spPr>
          <a:xfrm>
            <a:off x="5172823" y="1942317"/>
            <a:ext cx="2596896"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4" name="Google Shape;234;p147"/>
          <p:cNvSpPr txBox="1">
            <a:spLocks noGrp="1"/>
          </p:cNvSpPr>
          <p:nvPr>
            <p:ph type="body" idx="8"/>
          </p:nvPr>
        </p:nvSpPr>
        <p:spPr>
          <a:xfrm>
            <a:off x="5172823" y="2374121"/>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5" name="Google Shape;235;p147"/>
          <p:cNvSpPr>
            <a:spLocks noGrp="1"/>
          </p:cNvSpPr>
          <p:nvPr>
            <p:ph type="body" idx="9"/>
          </p:nvPr>
        </p:nvSpPr>
        <p:spPr>
          <a:xfrm>
            <a:off x="4319083" y="1822982"/>
            <a:ext cx="796671" cy="594360"/>
          </a:xfrm>
          <a:prstGeom prst="ellipse">
            <a:avLst/>
          </a:prstGeom>
          <a:solidFill>
            <a:schemeClr val="accent3"/>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250"/>
              <a:buNone/>
              <a:defRPr sz="225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6" name="Google Shape;236;p147"/>
          <p:cNvSpPr txBox="1">
            <a:spLocks noGrp="1"/>
          </p:cNvSpPr>
          <p:nvPr>
            <p:ph type="body" idx="13"/>
          </p:nvPr>
        </p:nvSpPr>
        <p:spPr>
          <a:xfrm>
            <a:off x="5172823" y="4299402"/>
            <a:ext cx="2596896"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7" name="Google Shape;237;p147"/>
          <p:cNvSpPr txBox="1">
            <a:spLocks noGrp="1"/>
          </p:cNvSpPr>
          <p:nvPr>
            <p:ph type="body" idx="14"/>
          </p:nvPr>
        </p:nvSpPr>
        <p:spPr>
          <a:xfrm>
            <a:off x="5172823" y="4731206"/>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8" name="Google Shape;238;p147"/>
          <p:cNvSpPr>
            <a:spLocks noGrp="1"/>
          </p:cNvSpPr>
          <p:nvPr>
            <p:ph type="body" idx="15"/>
          </p:nvPr>
        </p:nvSpPr>
        <p:spPr>
          <a:xfrm>
            <a:off x="4319083" y="4180067"/>
            <a:ext cx="796671" cy="594360"/>
          </a:xfrm>
          <a:prstGeom prst="ellipse">
            <a:avLst/>
          </a:prstGeom>
          <a:solidFill>
            <a:schemeClr val="accent4"/>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250"/>
              <a:buNone/>
              <a:defRPr sz="225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9" name="Google Shape;239;p147"/>
          <p:cNvSpPr txBox="1">
            <a:spLocks noGrp="1"/>
          </p:cNvSpPr>
          <p:nvPr>
            <p:ph type="body" idx="16"/>
          </p:nvPr>
        </p:nvSpPr>
        <p:spPr>
          <a:xfrm>
            <a:off x="9112505" y="1942317"/>
            <a:ext cx="2596896"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0" name="Google Shape;240;p147"/>
          <p:cNvSpPr txBox="1">
            <a:spLocks noGrp="1"/>
          </p:cNvSpPr>
          <p:nvPr>
            <p:ph type="body" idx="17"/>
          </p:nvPr>
        </p:nvSpPr>
        <p:spPr>
          <a:xfrm>
            <a:off x="9112505" y="2374121"/>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1" name="Google Shape;241;p147"/>
          <p:cNvSpPr>
            <a:spLocks noGrp="1"/>
          </p:cNvSpPr>
          <p:nvPr>
            <p:ph type="body" idx="18"/>
          </p:nvPr>
        </p:nvSpPr>
        <p:spPr>
          <a:xfrm>
            <a:off x="8258765" y="1822982"/>
            <a:ext cx="796671" cy="594360"/>
          </a:xfrm>
          <a:prstGeom prst="ellipse">
            <a:avLst/>
          </a:prstGeom>
          <a:solidFill>
            <a:schemeClr val="accent5"/>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2" name="Google Shape;242;p147"/>
          <p:cNvSpPr txBox="1">
            <a:spLocks noGrp="1"/>
          </p:cNvSpPr>
          <p:nvPr>
            <p:ph type="body" idx="19"/>
          </p:nvPr>
        </p:nvSpPr>
        <p:spPr>
          <a:xfrm>
            <a:off x="9112505" y="4299402"/>
            <a:ext cx="2596896"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3" name="Google Shape;243;p147"/>
          <p:cNvSpPr txBox="1">
            <a:spLocks noGrp="1"/>
          </p:cNvSpPr>
          <p:nvPr>
            <p:ph type="body" idx="20"/>
          </p:nvPr>
        </p:nvSpPr>
        <p:spPr>
          <a:xfrm>
            <a:off x="9112505" y="4731206"/>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4" name="Google Shape;244;p147"/>
          <p:cNvSpPr>
            <a:spLocks noGrp="1"/>
          </p:cNvSpPr>
          <p:nvPr>
            <p:ph type="body" idx="21"/>
          </p:nvPr>
        </p:nvSpPr>
        <p:spPr>
          <a:xfrm>
            <a:off x="8258765" y="4180067"/>
            <a:ext cx="796671" cy="594360"/>
          </a:xfrm>
          <a:prstGeom prst="ellipse">
            <a:avLst/>
          </a:prstGeom>
          <a:solidFill>
            <a:schemeClr val="accent6"/>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45" name="Google Shape;245;p147"/>
          <p:cNvGrpSpPr/>
          <p:nvPr/>
        </p:nvGrpSpPr>
        <p:grpSpPr>
          <a:xfrm>
            <a:off x="0" y="6766560"/>
            <a:ext cx="12192000" cy="91440"/>
            <a:chOff x="0" y="4480421"/>
            <a:chExt cx="12192000" cy="91440"/>
          </a:xfrm>
        </p:grpSpPr>
        <p:sp>
          <p:nvSpPr>
            <p:cNvPr id="246" name="Google Shape;246;p14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7" name="Google Shape;247;p14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8" name="Google Shape;248;p14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9" name="Google Shape;249;p14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0" name="Google Shape;250;p14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x2 icons">
  <p:cSld name="2x2 icons">
    <p:spTree>
      <p:nvGrpSpPr>
        <p:cNvPr id="1" name="Shape 251"/>
        <p:cNvGrpSpPr/>
        <p:nvPr/>
      </p:nvGrpSpPr>
      <p:grpSpPr>
        <a:xfrm>
          <a:off x="0" y="0"/>
          <a:ext cx="0" cy="0"/>
          <a:chOff x="0" y="0"/>
          <a:chExt cx="0" cy="0"/>
        </a:xfrm>
      </p:grpSpPr>
      <p:sp>
        <p:nvSpPr>
          <p:cNvPr id="252" name="Google Shape;252;p14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3" name="Google Shape;253;p14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4" name="Google Shape;254;p148"/>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5" name="Google Shape;255;p148"/>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6" name="Google Shape;256;p148"/>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57" name="Google Shape;257;p148"/>
          <p:cNvSpPr txBox="1">
            <a:spLocks noGrp="1"/>
          </p:cNvSpPr>
          <p:nvPr>
            <p:ph type="body" idx="1"/>
          </p:nvPr>
        </p:nvSpPr>
        <p:spPr>
          <a:xfrm>
            <a:off x="1336343" y="1942317"/>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800"/>
              <a:buNone/>
              <a:defRPr sz="18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8" name="Google Shape;258;p148"/>
          <p:cNvSpPr txBox="1">
            <a:spLocks noGrp="1"/>
          </p:cNvSpPr>
          <p:nvPr>
            <p:ph type="body" idx="2"/>
          </p:nvPr>
        </p:nvSpPr>
        <p:spPr>
          <a:xfrm>
            <a:off x="1336343" y="2374121"/>
            <a:ext cx="4297680"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9" name="Google Shape;259;p148"/>
          <p:cNvSpPr>
            <a:spLocks noGrp="1"/>
          </p:cNvSpPr>
          <p:nvPr>
            <p:ph type="body" idx="3"/>
          </p:nvPr>
        </p:nvSpPr>
        <p:spPr>
          <a:xfrm>
            <a:off x="482603" y="1866203"/>
            <a:ext cx="796671" cy="594360"/>
          </a:xfrm>
          <a:prstGeom prst="ellipse">
            <a:avLst/>
          </a:prstGeom>
          <a:solidFill>
            <a:schemeClr val="dk2"/>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0" name="Google Shape;260;p148"/>
          <p:cNvSpPr txBox="1">
            <a:spLocks noGrp="1"/>
          </p:cNvSpPr>
          <p:nvPr>
            <p:ph type="body" idx="4"/>
          </p:nvPr>
        </p:nvSpPr>
        <p:spPr>
          <a:xfrm>
            <a:off x="1336343" y="4299402"/>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800"/>
              <a:buNone/>
              <a:defRPr sz="18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1" name="Google Shape;261;p148"/>
          <p:cNvSpPr txBox="1">
            <a:spLocks noGrp="1"/>
          </p:cNvSpPr>
          <p:nvPr>
            <p:ph type="body" idx="5"/>
          </p:nvPr>
        </p:nvSpPr>
        <p:spPr>
          <a:xfrm>
            <a:off x="1336343" y="4731206"/>
            <a:ext cx="4297680"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2" name="Google Shape;262;p148"/>
          <p:cNvSpPr>
            <a:spLocks noGrp="1"/>
          </p:cNvSpPr>
          <p:nvPr>
            <p:ph type="body" idx="6"/>
          </p:nvPr>
        </p:nvSpPr>
        <p:spPr>
          <a:xfrm>
            <a:off x="482603" y="4223288"/>
            <a:ext cx="796671" cy="594360"/>
          </a:xfrm>
          <a:prstGeom prst="ellipse">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250"/>
              <a:buNone/>
              <a:defRPr sz="225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3" name="Google Shape;263;p148"/>
          <p:cNvSpPr txBox="1">
            <a:spLocks noGrp="1"/>
          </p:cNvSpPr>
          <p:nvPr>
            <p:ph type="body" idx="7"/>
          </p:nvPr>
        </p:nvSpPr>
        <p:spPr>
          <a:xfrm>
            <a:off x="7411721" y="1942317"/>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800"/>
              <a:buNone/>
              <a:defRPr sz="18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4" name="Google Shape;264;p148"/>
          <p:cNvSpPr txBox="1">
            <a:spLocks noGrp="1"/>
          </p:cNvSpPr>
          <p:nvPr>
            <p:ph type="body" idx="8"/>
          </p:nvPr>
        </p:nvSpPr>
        <p:spPr>
          <a:xfrm>
            <a:off x="7411721" y="2374121"/>
            <a:ext cx="4297680"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5" name="Google Shape;265;p148"/>
          <p:cNvSpPr>
            <a:spLocks noGrp="1"/>
          </p:cNvSpPr>
          <p:nvPr>
            <p:ph type="body" idx="9"/>
          </p:nvPr>
        </p:nvSpPr>
        <p:spPr>
          <a:xfrm>
            <a:off x="6557981" y="1866203"/>
            <a:ext cx="796671" cy="594360"/>
          </a:xfrm>
          <a:prstGeom prst="ellipse">
            <a:avLst/>
          </a:prstGeom>
          <a:solidFill>
            <a:schemeClr val="accent5"/>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6" name="Google Shape;266;p148"/>
          <p:cNvSpPr txBox="1">
            <a:spLocks noGrp="1"/>
          </p:cNvSpPr>
          <p:nvPr>
            <p:ph type="body" idx="13"/>
          </p:nvPr>
        </p:nvSpPr>
        <p:spPr>
          <a:xfrm>
            <a:off x="7411721" y="4299402"/>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800"/>
              <a:buNone/>
              <a:defRPr sz="18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7" name="Google Shape;267;p148"/>
          <p:cNvSpPr txBox="1">
            <a:spLocks noGrp="1"/>
          </p:cNvSpPr>
          <p:nvPr>
            <p:ph type="body" idx="14"/>
          </p:nvPr>
        </p:nvSpPr>
        <p:spPr>
          <a:xfrm>
            <a:off x="7411721" y="4731206"/>
            <a:ext cx="4297680"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8" name="Google Shape;268;p148"/>
          <p:cNvSpPr>
            <a:spLocks noGrp="1"/>
          </p:cNvSpPr>
          <p:nvPr>
            <p:ph type="body" idx="15"/>
          </p:nvPr>
        </p:nvSpPr>
        <p:spPr>
          <a:xfrm>
            <a:off x="6557981" y="4223288"/>
            <a:ext cx="796671" cy="594360"/>
          </a:xfrm>
          <a:prstGeom prst="ellipse">
            <a:avLst/>
          </a:prstGeom>
          <a:solidFill>
            <a:schemeClr val="accent6"/>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69" name="Google Shape;269;p148"/>
          <p:cNvGrpSpPr/>
          <p:nvPr/>
        </p:nvGrpSpPr>
        <p:grpSpPr>
          <a:xfrm>
            <a:off x="0" y="6766560"/>
            <a:ext cx="12192000" cy="91440"/>
            <a:chOff x="0" y="4480421"/>
            <a:chExt cx="12192000" cy="91440"/>
          </a:xfrm>
        </p:grpSpPr>
        <p:sp>
          <p:nvSpPr>
            <p:cNvPr id="270" name="Google Shape;270;p14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1" name="Google Shape;271;p14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2" name="Google Shape;272;p14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3" name="Google Shape;273;p14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4" name="Google Shape;274;p14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x2 icons and intro">
  <p:cSld name="2x2 icons and intro">
    <p:spTree>
      <p:nvGrpSpPr>
        <p:cNvPr id="1" name="Shape 275"/>
        <p:cNvGrpSpPr/>
        <p:nvPr/>
      </p:nvGrpSpPr>
      <p:grpSpPr>
        <a:xfrm>
          <a:off x="0" y="0"/>
          <a:ext cx="0" cy="0"/>
          <a:chOff x="0" y="0"/>
          <a:chExt cx="0" cy="0"/>
        </a:xfrm>
      </p:grpSpPr>
      <p:sp>
        <p:nvSpPr>
          <p:cNvPr id="276" name="Google Shape;276;p14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7" name="Google Shape;277;p14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8" name="Google Shape;278;p149"/>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9" name="Google Shape;279;p149"/>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0" name="Google Shape;280;p149"/>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81" name="Google Shape;281;p149"/>
          <p:cNvSpPr txBox="1">
            <a:spLocks noGrp="1"/>
          </p:cNvSpPr>
          <p:nvPr>
            <p:ph type="body" idx="1"/>
          </p:nvPr>
        </p:nvSpPr>
        <p:spPr>
          <a:xfrm>
            <a:off x="1336343" y="2762445"/>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2" name="Google Shape;282;p149"/>
          <p:cNvSpPr txBox="1">
            <a:spLocks noGrp="1"/>
          </p:cNvSpPr>
          <p:nvPr>
            <p:ph type="body" idx="2"/>
          </p:nvPr>
        </p:nvSpPr>
        <p:spPr>
          <a:xfrm>
            <a:off x="1336343" y="3194246"/>
            <a:ext cx="4297680" cy="1110984"/>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3" name="Google Shape;283;p149"/>
          <p:cNvSpPr>
            <a:spLocks noGrp="1"/>
          </p:cNvSpPr>
          <p:nvPr>
            <p:ph type="body" idx="3"/>
          </p:nvPr>
        </p:nvSpPr>
        <p:spPr>
          <a:xfrm>
            <a:off x="482603" y="2683072"/>
            <a:ext cx="796671" cy="594360"/>
          </a:xfrm>
          <a:prstGeom prst="ellipse">
            <a:avLst/>
          </a:prstGeom>
          <a:solidFill>
            <a:schemeClr val="dk2"/>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4" name="Google Shape;284;p149"/>
          <p:cNvSpPr txBox="1">
            <a:spLocks noGrp="1"/>
          </p:cNvSpPr>
          <p:nvPr>
            <p:ph type="body" idx="4"/>
          </p:nvPr>
        </p:nvSpPr>
        <p:spPr>
          <a:xfrm>
            <a:off x="1336343" y="4669224"/>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5" name="Google Shape;285;p149"/>
          <p:cNvSpPr txBox="1">
            <a:spLocks noGrp="1"/>
          </p:cNvSpPr>
          <p:nvPr>
            <p:ph type="body" idx="5"/>
          </p:nvPr>
        </p:nvSpPr>
        <p:spPr>
          <a:xfrm>
            <a:off x="1336343" y="5101025"/>
            <a:ext cx="4297680" cy="1110984"/>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6" name="Google Shape;286;p149"/>
          <p:cNvSpPr>
            <a:spLocks noGrp="1"/>
          </p:cNvSpPr>
          <p:nvPr>
            <p:ph type="body" idx="6"/>
          </p:nvPr>
        </p:nvSpPr>
        <p:spPr>
          <a:xfrm>
            <a:off x="482603" y="4589851"/>
            <a:ext cx="796671" cy="594360"/>
          </a:xfrm>
          <a:prstGeom prst="ellipse">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250"/>
              <a:buNone/>
              <a:defRPr sz="225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7" name="Google Shape;287;p149"/>
          <p:cNvSpPr txBox="1">
            <a:spLocks noGrp="1"/>
          </p:cNvSpPr>
          <p:nvPr>
            <p:ph type="body" idx="7"/>
          </p:nvPr>
        </p:nvSpPr>
        <p:spPr>
          <a:xfrm>
            <a:off x="7411721" y="2762445"/>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8" name="Google Shape;288;p149"/>
          <p:cNvSpPr txBox="1">
            <a:spLocks noGrp="1"/>
          </p:cNvSpPr>
          <p:nvPr>
            <p:ph type="body" idx="8"/>
          </p:nvPr>
        </p:nvSpPr>
        <p:spPr>
          <a:xfrm>
            <a:off x="7411721" y="3194246"/>
            <a:ext cx="4297680" cy="1110984"/>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9" name="Google Shape;289;p149"/>
          <p:cNvSpPr>
            <a:spLocks noGrp="1"/>
          </p:cNvSpPr>
          <p:nvPr>
            <p:ph type="body" idx="9"/>
          </p:nvPr>
        </p:nvSpPr>
        <p:spPr>
          <a:xfrm>
            <a:off x="6557981" y="2683072"/>
            <a:ext cx="796671" cy="594360"/>
          </a:xfrm>
          <a:prstGeom prst="ellipse">
            <a:avLst/>
          </a:prstGeom>
          <a:solidFill>
            <a:schemeClr val="accent5"/>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0" name="Google Shape;290;p149"/>
          <p:cNvSpPr txBox="1">
            <a:spLocks noGrp="1"/>
          </p:cNvSpPr>
          <p:nvPr>
            <p:ph type="body" idx="13"/>
          </p:nvPr>
        </p:nvSpPr>
        <p:spPr>
          <a:xfrm>
            <a:off x="7411721" y="4669224"/>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1" name="Google Shape;291;p149"/>
          <p:cNvSpPr txBox="1">
            <a:spLocks noGrp="1"/>
          </p:cNvSpPr>
          <p:nvPr>
            <p:ph type="body" idx="14"/>
          </p:nvPr>
        </p:nvSpPr>
        <p:spPr>
          <a:xfrm>
            <a:off x="7411721" y="5101025"/>
            <a:ext cx="4297680" cy="1110984"/>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2" name="Google Shape;292;p149"/>
          <p:cNvSpPr>
            <a:spLocks noGrp="1"/>
          </p:cNvSpPr>
          <p:nvPr>
            <p:ph type="body" idx="15"/>
          </p:nvPr>
        </p:nvSpPr>
        <p:spPr>
          <a:xfrm>
            <a:off x="6557981" y="4589851"/>
            <a:ext cx="796671" cy="594360"/>
          </a:xfrm>
          <a:prstGeom prst="ellipse">
            <a:avLst/>
          </a:prstGeom>
          <a:solidFill>
            <a:schemeClr val="accent6"/>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3" name="Google Shape;293;p149"/>
          <p:cNvSpPr txBox="1">
            <a:spLocks noGrp="1"/>
          </p:cNvSpPr>
          <p:nvPr>
            <p:ph type="body" idx="16"/>
          </p:nvPr>
        </p:nvSpPr>
        <p:spPr>
          <a:xfrm>
            <a:off x="909472" y="1425678"/>
            <a:ext cx="10373059" cy="773698"/>
          </a:xfrm>
          <a:prstGeom prst="rect">
            <a:avLst/>
          </a:prstGeom>
          <a:solidFill>
            <a:srgbClr val="E5E5E5"/>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2"/>
              </a:buClr>
              <a:buSzPts val="1500"/>
              <a:buNone/>
              <a:defRPr sz="1500">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94" name="Google Shape;294;p149"/>
          <p:cNvGrpSpPr/>
          <p:nvPr/>
        </p:nvGrpSpPr>
        <p:grpSpPr>
          <a:xfrm>
            <a:off x="0" y="6766560"/>
            <a:ext cx="12192000" cy="91440"/>
            <a:chOff x="0" y="4480421"/>
            <a:chExt cx="12192000" cy="91440"/>
          </a:xfrm>
        </p:grpSpPr>
        <p:sp>
          <p:nvSpPr>
            <p:cNvPr id="295" name="Google Shape;295;p14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6" name="Google Shape;296;p14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7" name="Google Shape;297;p14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8" name="Google Shape;298;p14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9" name="Google Shape;299;p14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300"/>
        <p:cNvGrpSpPr/>
        <p:nvPr/>
      </p:nvGrpSpPr>
      <p:grpSpPr>
        <a:xfrm>
          <a:off x="0" y="0"/>
          <a:ext cx="0" cy="0"/>
          <a:chOff x="0" y="0"/>
          <a:chExt cx="0" cy="0"/>
        </a:xfrm>
      </p:grpSpPr>
      <p:sp>
        <p:nvSpPr>
          <p:cNvPr id="301" name="Google Shape;301;p150"/>
          <p:cNvSpPr/>
          <p:nvPr/>
        </p:nvSpPr>
        <p:spPr>
          <a:xfrm>
            <a:off x="3" y="-9731"/>
            <a:ext cx="3299671" cy="3115788"/>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2" name="Google Shape;302;p150"/>
          <p:cNvSpPr txBox="1">
            <a:spLocks noGrp="1"/>
          </p:cNvSpPr>
          <p:nvPr>
            <p:ph type="title"/>
          </p:nvPr>
        </p:nvSpPr>
        <p:spPr>
          <a:xfrm>
            <a:off x="189520" y="440134"/>
            <a:ext cx="2920641" cy="1465591"/>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2400"/>
              <a:buFont typeface="Calibri" panose="020F0502020204030204"/>
              <a:buNone/>
              <a:defRPr sz="24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3" name="Google Shape;303;p150"/>
          <p:cNvSpPr txBox="1">
            <a:spLocks noGrp="1"/>
          </p:cNvSpPr>
          <p:nvPr>
            <p:ph type="dt" idx="10"/>
          </p:nvPr>
        </p:nvSpPr>
        <p:spPr>
          <a:xfrm>
            <a:off x="4031480" y="6356354"/>
            <a:ext cx="154382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4" name="Google Shape;304;p150"/>
          <p:cNvSpPr txBox="1">
            <a:spLocks noGrp="1"/>
          </p:cNvSpPr>
          <p:nvPr>
            <p:ph type="ftr" idx="11"/>
          </p:nvPr>
        </p:nvSpPr>
        <p:spPr>
          <a:xfrm>
            <a:off x="5850147" y="6356354"/>
            <a:ext cx="411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5" name="Google Shape;305;p150"/>
          <p:cNvSpPr txBox="1">
            <a:spLocks noGrp="1"/>
          </p:cNvSpPr>
          <p:nvPr>
            <p:ph type="sldNum" idx="12"/>
          </p:nvPr>
        </p:nvSpPr>
        <p:spPr>
          <a:xfrm>
            <a:off x="10239796" y="6356354"/>
            <a:ext cx="111400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06" name="Google Shape;306;p150"/>
          <p:cNvSpPr txBox="1">
            <a:spLocks noGrp="1"/>
          </p:cNvSpPr>
          <p:nvPr>
            <p:ph type="body" idx="1"/>
          </p:nvPr>
        </p:nvSpPr>
        <p:spPr>
          <a:xfrm>
            <a:off x="189520" y="1958589"/>
            <a:ext cx="2920641" cy="6381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BFBFBF"/>
              </a:buClr>
              <a:buSzPts val="1200"/>
              <a:buNone/>
              <a:defRPr sz="1200">
                <a:solidFill>
                  <a:srgbClr val="BFBFBF"/>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7" name="Google Shape;307;p150"/>
          <p:cNvSpPr>
            <a:spLocks noGrp="1"/>
          </p:cNvSpPr>
          <p:nvPr>
            <p:ph type="pic" idx="2"/>
          </p:nvPr>
        </p:nvSpPr>
        <p:spPr>
          <a:xfrm>
            <a:off x="0" y="3338285"/>
            <a:ext cx="3303064" cy="2487168"/>
          </a:xfrm>
          <a:prstGeom prst="rect">
            <a:avLst/>
          </a:prstGeom>
          <a:noFill/>
          <a:ln>
            <a:noFill/>
          </a:ln>
        </p:spPr>
      </p:sp>
      <p:sp>
        <p:nvSpPr>
          <p:cNvPr id="308" name="Google Shape;308;p150"/>
          <p:cNvSpPr/>
          <p:nvPr/>
        </p:nvSpPr>
        <p:spPr>
          <a:xfrm>
            <a:off x="0" y="3338285"/>
            <a:ext cx="3299672" cy="2484614"/>
          </a:xfrm>
          <a:prstGeom prst="rect">
            <a:avLst/>
          </a:prstGeom>
          <a:solidFill>
            <a:srgbClr val="75BEE9">
              <a:alpha val="2941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nvGrpSpPr>
          <p:cNvPr id="309" name="Google Shape;309;p150"/>
          <p:cNvGrpSpPr/>
          <p:nvPr/>
        </p:nvGrpSpPr>
        <p:grpSpPr>
          <a:xfrm>
            <a:off x="0" y="6766560"/>
            <a:ext cx="3300984" cy="91440"/>
            <a:chOff x="0" y="4480421"/>
            <a:chExt cx="12192000" cy="91440"/>
          </a:xfrm>
        </p:grpSpPr>
        <p:sp>
          <p:nvSpPr>
            <p:cNvPr id="310" name="Google Shape;310;p15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1" name="Google Shape;311;p150"/>
            <p:cNvSpPr/>
            <p:nvPr/>
          </p:nvSpPr>
          <p:spPr>
            <a:xfrm>
              <a:off x="2439924" y="4480421"/>
              <a:ext cx="2439924" cy="9144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2" name="Google Shape;312;p15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3" name="Google Shape;313;p15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4" name="Google Shape;314;p15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4 pictures title and desc">
  <p:cSld name="4 pictures title and desc">
    <p:spTree>
      <p:nvGrpSpPr>
        <p:cNvPr id="1" name="Shape 315"/>
        <p:cNvGrpSpPr/>
        <p:nvPr/>
      </p:nvGrpSpPr>
      <p:grpSpPr>
        <a:xfrm>
          <a:off x="0" y="0"/>
          <a:ext cx="0" cy="0"/>
          <a:chOff x="0" y="0"/>
          <a:chExt cx="0" cy="0"/>
        </a:xfrm>
      </p:grpSpPr>
      <p:sp>
        <p:nvSpPr>
          <p:cNvPr id="316" name="Google Shape;316;p15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7" name="Google Shape;317;p15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8" name="Google Shape;318;p151"/>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9" name="Google Shape;319;p15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0" name="Google Shape;320;p151"/>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21" name="Google Shape;321;p151"/>
          <p:cNvSpPr>
            <a:spLocks noGrp="1"/>
          </p:cNvSpPr>
          <p:nvPr>
            <p:ph type="pic" idx="2"/>
          </p:nvPr>
        </p:nvSpPr>
        <p:spPr>
          <a:xfrm>
            <a:off x="354778" y="1425684"/>
            <a:ext cx="2600055" cy="1957811"/>
          </a:xfrm>
          <a:prstGeom prst="rect">
            <a:avLst/>
          </a:prstGeom>
          <a:solidFill>
            <a:srgbClr val="0095CD">
              <a:alpha val="29411"/>
            </a:srgbClr>
          </a:solidFill>
          <a:ln>
            <a:noFill/>
          </a:ln>
        </p:spPr>
      </p:sp>
      <p:sp>
        <p:nvSpPr>
          <p:cNvPr id="322" name="Google Shape;322;p151"/>
          <p:cNvSpPr>
            <a:spLocks noGrp="1"/>
          </p:cNvSpPr>
          <p:nvPr>
            <p:ph type="pic" idx="3"/>
          </p:nvPr>
        </p:nvSpPr>
        <p:spPr>
          <a:xfrm>
            <a:off x="3316630" y="1425684"/>
            <a:ext cx="2600055" cy="1957811"/>
          </a:xfrm>
          <a:prstGeom prst="rect">
            <a:avLst/>
          </a:prstGeom>
          <a:solidFill>
            <a:srgbClr val="324D5E">
              <a:alpha val="29411"/>
            </a:srgbClr>
          </a:solidFill>
          <a:ln>
            <a:noFill/>
          </a:ln>
        </p:spPr>
      </p:sp>
      <p:sp>
        <p:nvSpPr>
          <p:cNvPr id="323" name="Google Shape;323;p151"/>
          <p:cNvSpPr>
            <a:spLocks noGrp="1"/>
          </p:cNvSpPr>
          <p:nvPr>
            <p:ph type="pic" idx="4"/>
          </p:nvPr>
        </p:nvSpPr>
        <p:spPr>
          <a:xfrm>
            <a:off x="6278480" y="1425683"/>
            <a:ext cx="2600055" cy="1957811"/>
          </a:xfrm>
          <a:prstGeom prst="rect">
            <a:avLst/>
          </a:prstGeom>
          <a:solidFill>
            <a:srgbClr val="F17C3F">
              <a:alpha val="29411"/>
            </a:srgbClr>
          </a:solidFill>
          <a:ln>
            <a:noFill/>
          </a:ln>
        </p:spPr>
      </p:sp>
      <p:sp>
        <p:nvSpPr>
          <p:cNvPr id="324" name="Google Shape;324;p151"/>
          <p:cNvSpPr>
            <a:spLocks noGrp="1"/>
          </p:cNvSpPr>
          <p:nvPr>
            <p:ph type="pic" idx="5"/>
          </p:nvPr>
        </p:nvSpPr>
        <p:spPr>
          <a:xfrm>
            <a:off x="9240333" y="1425682"/>
            <a:ext cx="2600055" cy="1957811"/>
          </a:xfrm>
          <a:prstGeom prst="rect">
            <a:avLst/>
          </a:prstGeom>
          <a:solidFill>
            <a:srgbClr val="7BB21B">
              <a:alpha val="29411"/>
            </a:srgbClr>
          </a:solidFill>
          <a:ln>
            <a:noFill/>
          </a:ln>
        </p:spPr>
      </p:sp>
      <p:sp>
        <p:nvSpPr>
          <p:cNvPr id="325" name="Google Shape;325;p151"/>
          <p:cNvSpPr/>
          <p:nvPr/>
        </p:nvSpPr>
        <p:spPr>
          <a:xfrm>
            <a:off x="354775" y="3381481"/>
            <a:ext cx="2596896"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6" name="Google Shape;326;p151"/>
          <p:cNvSpPr/>
          <p:nvPr/>
        </p:nvSpPr>
        <p:spPr>
          <a:xfrm>
            <a:off x="3316627" y="3381481"/>
            <a:ext cx="2596896"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7" name="Google Shape;327;p151"/>
          <p:cNvSpPr/>
          <p:nvPr/>
        </p:nvSpPr>
        <p:spPr>
          <a:xfrm>
            <a:off x="6278479" y="3381480"/>
            <a:ext cx="2596896"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8" name="Google Shape;328;p151"/>
          <p:cNvSpPr/>
          <p:nvPr/>
        </p:nvSpPr>
        <p:spPr>
          <a:xfrm>
            <a:off x="9240331" y="3381479"/>
            <a:ext cx="2596896" cy="91440"/>
          </a:xfrm>
          <a:prstGeom prst="rect">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9" name="Google Shape;329;p151"/>
          <p:cNvSpPr txBox="1">
            <a:spLocks noGrp="1"/>
          </p:cNvSpPr>
          <p:nvPr>
            <p:ph type="body" idx="1"/>
          </p:nvPr>
        </p:nvSpPr>
        <p:spPr>
          <a:xfrm>
            <a:off x="354775"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0" name="Google Shape;330;p151"/>
          <p:cNvSpPr txBox="1">
            <a:spLocks noGrp="1"/>
          </p:cNvSpPr>
          <p:nvPr>
            <p:ph type="body" idx="6"/>
          </p:nvPr>
        </p:nvSpPr>
        <p:spPr>
          <a:xfrm>
            <a:off x="3316627"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1" name="Google Shape;331;p151"/>
          <p:cNvSpPr txBox="1">
            <a:spLocks noGrp="1"/>
          </p:cNvSpPr>
          <p:nvPr>
            <p:ph type="body" idx="7"/>
          </p:nvPr>
        </p:nvSpPr>
        <p:spPr>
          <a:xfrm>
            <a:off x="6278479"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2" name="Google Shape;332;p151"/>
          <p:cNvSpPr txBox="1">
            <a:spLocks noGrp="1"/>
          </p:cNvSpPr>
          <p:nvPr>
            <p:ph type="body" idx="8"/>
          </p:nvPr>
        </p:nvSpPr>
        <p:spPr>
          <a:xfrm>
            <a:off x="9240331"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3" name="Google Shape;333;p151"/>
          <p:cNvSpPr txBox="1">
            <a:spLocks noGrp="1"/>
          </p:cNvSpPr>
          <p:nvPr>
            <p:ph type="body" idx="9"/>
          </p:nvPr>
        </p:nvSpPr>
        <p:spPr>
          <a:xfrm>
            <a:off x="354775"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4" name="Google Shape;334;p151"/>
          <p:cNvSpPr txBox="1">
            <a:spLocks noGrp="1"/>
          </p:cNvSpPr>
          <p:nvPr>
            <p:ph type="body" idx="13"/>
          </p:nvPr>
        </p:nvSpPr>
        <p:spPr>
          <a:xfrm>
            <a:off x="3316627"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5" name="Google Shape;335;p151"/>
          <p:cNvSpPr txBox="1">
            <a:spLocks noGrp="1"/>
          </p:cNvSpPr>
          <p:nvPr>
            <p:ph type="body" idx="14"/>
          </p:nvPr>
        </p:nvSpPr>
        <p:spPr>
          <a:xfrm>
            <a:off x="6278479"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6" name="Google Shape;336;p151"/>
          <p:cNvSpPr txBox="1">
            <a:spLocks noGrp="1"/>
          </p:cNvSpPr>
          <p:nvPr>
            <p:ph type="body" idx="15"/>
          </p:nvPr>
        </p:nvSpPr>
        <p:spPr>
          <a:xfrm>
            <a:off x="9240331"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7" name="Google Shape;337;p151"/>
          <p:cNvSpPr txBox="1">
            <a:spLocks noGrp="1"/>
          </p:cNvSpPr>
          <p:nvPr>
            <p:ph type="body" idx="16"/>
          </p:nvPr>
        </p:nvSpPr>
        <p:spPr>
          <a:xfrm>
            <a:off x="354775"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8" name="Google Shape;338;p151"/>
          <p:cNvSpPr txBox="1">
            <a:spLocks noGrp="1"/>
          </p:cNvSpPr>
          <p:nvPr>
            <p:ph type="body" idx="17"/>
          </p:nvPr>
        </p:nvSpPr>
        <p:spPr>
          <a:xfrm>
            <a:off x="3314871"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9" name="Google Shape;339;p151"/>
          <p:cNvSpPr txBox="1">
            <a:spLocks noGrp="1"/>
          </p:cNvSpPr>
          <p:nvPr>
            <p:ph type="body" idx="18"/>
          </p:nvPr>
        </p:nvSpPr>
        <p:spPr>
          <a:xfrm>
            <a:off x="6274965"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40" name="Google Shape;340;p151"/>
          <p:cNvSpPr txBox="1">
            <a:spLocks noGrp="1"/>
          </p:cNvSpPr>
          <p:nvPr>
            <p:ph type="body" idx="19"/>
          </p:nvPr>
        </p:nvSpPr>
        <p:spPr>
          <a:xfrm>
            <a:off x="9235060"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41" name="Google Shape;341;p151"/>
          <p:cNvGrpSpPr/>
          <p:nvPr/>
        </p:nvGrpSpPr>
        <p:grpSpPr>
          <a:xfrm>
            <a:off x="0" y="6766560"/>
            <a:ext cx="12192000" cy="91440"/>
            <a:chOff x="0" y="4480421"/>
            <a:chExt cx="12192000" cy="91440"/>
          </a:xfrm>
        </p:grpSpPr>
        <p:sp>
          <p:nvSpPr>
            <p:cNvPr id="342" name="Google Shape;342;p15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3" name="Google Shape;343;p15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4" name="Google Shape;344;p15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5" name="Google Shape;345;p15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6" name="Google Shape;346;p15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 pictures #1">
  <p:cSld name="2 pictures #1">
    <p:spTree>
      <p:nvGrpSpPr>
        <p:cNvPr id="1" name="Shape 347"/>
        <p:cNvGrpSpPr/>
        <p:nvPr/>
      </p:nvGrpSpPr>
      <p:grpSpPr>
        <a:xfrm>
          <a:off x="0" y="0"/>
          <a:ext cx="0" cy="0"/>
          <a:chOff x="0" y="0"/>
          <a:chExt cx="0" cy="0"/>
        </a:xfrm>
      </p:grpSpPr>
      <p:sp>
        <p:nvSpPr>
          <p:cNvPr id="348" name="Google Shape;348;p15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9" name="Google Shape;349;p15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0" name="Google Shape;350;p152"/>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1" name="Google Shape;351;p152"/>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2" name="Google Shape;352;p152"/>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53" name="Google Shape;353;p152"/>
          <p:cNvSpPr>
            <a:spLocks noGrp="1"/>
          </p:cNvSpPr>
          <p:nvPr>
            <p:ph type="pic" idx="2"/>
          </p:nvPr>
        </p:nvSpPr>
        <p:spPr>
          <a:xfrm>
            <a:off x="354778" y="2301984"/>
            <a:ext cx="2600055" cy="1957811"/>
          </a:xfrm>
          <a:prstGeom prst="rect">
            <a:avLst/>
          </a:prstGeom>
          <a:solidFill>
            <a:srgbClr val="0095CD">
              <a:alpha val="29411"/>
            </a:srgbClr>
          </a:solidFill>
          <a:ln>
            <a:noFill/>
          </a:ln>
        </p:spPr>
      </p:sp>
      <p:sp>
        <p:nvSpPr>
          <p:cNvPr id="354" name="Google Shape;354;p152"/>
          <p:cNvSpPr>
            <a:spLocks noGrp="1"/>
          </p:cNvSpPr>
          <p:nvPr>
            <p:ph type="pic" idx="3"/>
          </p:nvPr>
        </p:nvSpPr>
        <p:spPr>
          <a:xfrm>
            <a:off x="6278480" y="2301983"/>
            <a:ext cx="2600055" cy="1957811"/>
          </a:xfrm>
          <a:prstGeom prst="rect">
            <a:avLst/>
          </a:prstGeom>
          <a:solidFill>
            <a:srgbClr val="F17C3F">
              <a:alpha val="29411"/>
            </a:srgbClr>
          </a:solidFill>
          <a:ln>
            <a:noFill/>
          </a:ln>
        </p:spPr>
      </p:sp>
      <p:sp>
        <p:nvSpPr>
          <p:cNvPr id="355" name="Google Shape;355;p152"/>
          <p:cNvSpPr/>
          <p:nvPr/>
        </p:nvSpPr>
        <p:spPr>
          <a:xfrm>
            <a:off x="354775" y="4257781"/>
            <a:ext cx="2596896"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6" name="Google Shape;356;p152"/>
          <p:cNvSpPr/>
          <p:nvPr/>
        </p:nvSpPr>
        <p:spPr>
          <a:xfrm>
            <a:off x="6278479" y="4257780"/>
            <a:ext cx="2596896"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7" name="Google Shape;357;p152"/>
          <p:cNvSpPr txBox="1">
            <a:spLocks noGrp="1"/>
          </p:cNvSpPr>
          <p:nvPr>
            <p:ph type="body" idx="1"/>
          </p:nvPr>
        </p:nvSpPr>
        <p:spPr>
          <a:xfrm>
            <a:off x="354775" y="43912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8" name="Google Shape;358;p152"/>
          <p:cNvSpPr txBox="1">
            <a:spLocks noGrp="1"/>
          </p:cNvSpPr>
          <p:nvPr>
            <p:ph type="body" idx="4"/>
          </p:nvPr>
        </p:nvSpPr>
        <p:spPr>
          <a:xfrm>
            <a:off x="6278479" y="43912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9" name="Google Shape;359;p152"/>
          <p:cNvSpPr txBox="1">
            <a:spLocks noGrp="1"/>
          </p:cNvSpPr>
          <p:nvPr>
            <p:ph type="body" idx="5"/>
          </p:nvPr>
        </p:nvSpPr>
        <p:spPr>
          <a:xfrm>
            <a:off x="354775" y="47888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0" name="Google Shape;360;p152"/>
          <p:cNvSpPr txBox="1">
            <a:spLocks noGrp="1"/>
          </p:cNvSpPr>
          <p:nvPr>
            <p:ph type="body" idx="6"/>
          </p:nvPr>
        </p:nvSpPr>
        <p:spPr>
          <a:xfrm>
            <a:off x="6278479" y="47888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1" name="Google Shape;361;p152"/>
          <p:cNvSpPr txBox="1">
            <a:spLocks noGrp="1"/>
          </p:cNvSpPr>
          <p:nvPr>
            <p:ph type="body" idx="7"/>
          </p:nvPr>
        </p:nvSpPr>
        <p:spPr>
          <a:xfrm>
            <a:off x="3314871" y="2301981"/>
            <a:ext cx="2596896" cy="1089529"/>
          </a:xfrm>
          <a:prstGeom prst="rect">
            <a:avLst/>
          </a:prstGeom>
          <a:solidFill>
            <a:srgbClr val="F9F9F9"/>
          </a:solidFill>
          <a:ln>
            <a:noFill/>
          </a:ln>
        </p:spPr>
        <p:txBody>
          <a:bodyPr spcFirstLastPara="1" wrap="square" lIns="91425" tIns="45700" rIns="91425" bIns="45700" anchor="t" anchorCtr="0">
            <a:sp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2" name="Google Shape;362;p152"/>
          <p:cNvSpPr txBox="1">
            <a:spLocks noGrp="1"/>
          </p:cNvSpPr>
          <p:nvPr>
            <p:ph type="body" idx="8"/>
          </p:nvPr>
        </p:nvSpPr>
        <p:spPr>
          <a:xfrm>
            <a:off x="9235060" y="2301981"/>
            <a:ext cx="2596896" cy="1089529"/>
          </a:xfrm>
          <a:prstGeom prst="rect">
            <a:avLst/>
          </a:prstGeom>
          <a:solidFill>
            <a:srgbClr val="F9F9F9"/>
          </a:solidFill>
          <a:ln>
            <a:noFill/>
          </a:ln>
        </p:spPr>
        <p:txBody>
          <a:bodyPr spcFirstLastPara="1" wrap="square" lIns="91425" tIns="45700" rIns="91425" bIns="45700" anchor="t" anchorCtr="0">
            <a:sp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63" name="Google Shape;363;p152"/>
          <p:cNvGrpSpPr/>
          <p:nvPr/>
        </p:nvGrpSpPr>
        <p:grpSpPr>
          <a:xfrm>
            <a:off x="0" y="6766560"/>
            <a:ext cx="12192000" cy="91440"/>
            <a:chOff x="0" y="4480421"/>
            <a:chExt cx="12192000" cy="91440"/>
          </a:xfrm>
        </p:grpSpPr>
        <p:sp>
          <p:nvSpPr>
            <p:cNvPr id="364" name="Google Shape;364;p15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5" name="Google Shape;365;p15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6" name="Google Shape;366;p15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7" name="Google Shape;367;p15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8" name="Google Shape;368;p15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 pictures #2">
  <p:cSld name="2 pictures #2">
    <p:spTree>
      <p:nvGrpSpPr>
        <p:cNvPr id="1" name="Shape 369"/>
        <p:cNvGrpSpPr/>
        <p:nvPr/>
      </p:nvGrpSpPr>
      <p:grpSpPr>
        <a:xfrm>
          <a:off x="0" y="0"/>
          <a:ext cx="0" cy="0"/>
          <a:chOff x="0" y="0"/>
          <a:chExt cx="0" cy="0"/>
        </a:xfrm>
      </p:grpSpPr>
      <p:sp>
        <p:nvSpPr>
          <p:cNvPr id="370" name="Google Shape;370;p15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1" name="Google Shape;371;p15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2" name="Google Shape;372;p153"/>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3" name="Google Shape;373;p15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4" name="Google Shape;374;p153"/>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75" name="Google Shape;375;p153"/>
          <p:cNvSpPr>
            <a:spLocks noGrp="1"/>
          </p:cNvSpPr>
          <p:nvPr>
            <p:ph type="pic" idx="2"/>
          </p:nvPr>
        </p:nvSpPr>
        <p:spPr>
          <a:xfrm>
            <a:off x="485762" y="1901341"/>
            <a:ext cx="2600055" cy="1957811"/>
          </a:xfrm>
          <a:prstGeom prst="rect">
            <a:avLst/>
          </a:prstGeom>
          <a:solidFill>
            <a:srgbClr val="0095CD">
              <a:alpha val="29411"/>
            </a:srgbClr>
          </a:solidFill>
          <a:ln>
            <a:noFill/>
          </a:ln>
        </p:spPr>
      </p:sp>
      <p:sp>
        <p:nvSpPr>
          <p:cNvPr id="376" name="Google Shape;376;p153"/>
          <p:cNvSpPr txBox="1">
            <a:spLocks noGrp="1"/>
          </p:cNvSpPr>
          <p:nvPr>
            <p:ph type="body" idx="1"/>
          </p:nvPr>
        </p:nvSpPr>
        <p:spPr>
          <a:xfrm>
            <a:off x="482602" y="3959458"/>
            <a:ext cx="4684076" cy="590931"/>
          </a:xfrm>
          <a:prstGeom prst="rect">
            <a:avLst/>
          </a:prstGeom>
          <a:solidFill>
            <a:srgbClr val="F9F9F9"/>
          </a:solidFill>
          <a:ln>
            <a:noFill/>
          </a:ln>
        </p:spPr>
        <p:txBody>
          <a:bodyPr spcFirstLastPara="1" wrap="square" lIns="91425" tIns="45700" rIns="91425" bIns="45700" anchor="t" anchorCtr="0">
            <a:sp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7" name="Google Shape;377;p153"/>
          <p:cNvSpPr txBox="1">
            <a:spLocks noGrp="1"/>
          </p:cNvSpPr>
          <p:nvPr>
            <p:ph type="body" idx="3"/>
          </p:nvPr>
        </p:nvSpPr>
        <p:spPr>
          <a:xfrm>
            <a:off x="2570908" y="2197854"/>
            <a:ext cx="2596896" cy="431800"/>
          </a:xfrm>
          <a:prstGeom prst="rect">
            <a:avLst/>
          </a:prstGeom>
          <a:solidFill>
            <a:schemeClr val="accent4"/>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8" name="Google Shape;378;p153"/>
          <p:cNvSpPr txBox="1">
            <a:spLocks noGrp="1"/>
          </p:cNvSpPr>
          <p:nvPr>
            <p:ph type="body" idx="4"/>
          </p:nvPr>
        </p:nvSpPr>
        <p:spPr>
          <a:xfrm>
            <a:off x="2570908" y="2789478"/>
            <a:ext cx="2596896" cy="431800"/>
          </a:xfrm>
          <a:prstGeom prst="rect">
            <a:avLst/>
          </a:prstGeom>
          <a:solidFill>
            <a:schemeClr val="accent1"/>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350"/>
              <a:buNone/>
              <a:defRPr sz="13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9" name="Google Shape;379;p153"/>
          <p:cNvSpPr>
            <a:spLocks noGrp="1"/>
          </p:cNvSpPr>
          <p:nvPr>
            <p:ph type="pic" idx="5"/>
          </p:nvPr>
        </p:nvSpPr>
        <p:spPr>
          <a:xfrm>
            <a:off x="7027359" y="1901339"/>
            <a:ext cx="2600055" cy="1957811"/>
          </a:xfrm>
          <a:prstGeom prst="rect">
            <a:avLst/>
          </a:prstGeom>
          <a:solidFill>
            <a:srgbClr val="0095CD">
              <a:alpha val="29411"/>
            </a:srgbClr>
          </a:solidFill>
          <a:ln>
            <a:noFill/>
          </a:ln>
        </p:spPr>
      </p:sp>
      <p:sp>
        <p:nvSpPr>
          <p:cNvPr id="380" name="Google Shape;380;p153"/>
          <p:cNvSpPr txBox="1">
            <a:spLocks noGrp="1"/>
          </p:cNvSpPr>
          <p:nvPr>
            <p:ph type="body" idx="6"/>
          </p:nvPr>
        </p:nvSpPr>
        <p:spPr>
          <a:xfrm>
            <a:off x="7024199" y="3959456"/>
            <a:ext cx="4684076" cy="590931"/>
          </a:xfrm>
          <a:prstGeom prst="rect">
            <a:avLst/>
          </a:prstGeom>
          <a:solidFill>
            <a:srgbClr val="F9F9F9"/>
          </a:solidFill>
          <a:ln>
            <a:noFill/>
          </a:ln>
        </p:spPr>
        <p:txBody>
          <a:bodyPr spcFirstLastPara="1" wrap="square" lIns="91425" tIns="45700" rIns="91425" bIns="45700" anchor="t" anchorCtr="0">
            <a:sp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81" name="Google Shape;381;p153"/>
          <p:cNvSpPr txBox="1">
            <a:spLocks noGrp="1"/>
          </p:cNvSpPr>
          <p:nvPr>
            <p:ph type="body" idx="7"/>
          </p:nvPr>
        </p:nvSpPr>
        <p:spPr>
          <a:xfrm>
            <a:off x="9112505" y="2197852"/>
            <a:ext cx="2596896" cy="431800"/>
          </a:xfrm>
          <a:prstGeom prst="rect">
            <a:avLst/>
          </a:prstGeom>
          <a:solidFill>
            <a:schemeClr val="accent4"/>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82" name="Google Shape;382;p153"/>
          <p:cNvSpPr txBox="1">
            <a:spLocks noGrp="1"/>
          </p:cNvSpPr>
          <p:nvPr>
            <p:ph type="body" idx="8"/>
          </p:nvPr>
        </p:nvSpPr>
        <p:spPr>
          <a:xfrm>
            <a:off x="9112505" y="2789476"/>
            <a:ext cx="2596896" cy="431800"/>
          </a:xfrm>
          <a:prstGeom prst="rect">
            <a:avLst/>
          </a:prstGeom>
          <a:solidFill>
            <a:schemeClr val="accent1"/>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350"/>
              <a:buNone/>
              <a:defRPr sz="13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83" name="Google Shape;383;p153"/>
          <p:cNvGrpSpPr/>
          <p:nvPr/>
        </p:nvGrpSpPr>
        <p:grpSpPr>
          <a:xfrm>
            <a:off x="0" y="6766560"/>
            <a:ext cx="12192000" cy="91440"/>
            <a:chOff x="0" y="4480421"/>
            <a:chExt cx="12192000" cy="91440"/>
          </a:xfrm>
        </p:grpSpPr>
        <p:sp>
          <p:nvSpPr>
            <p:cNvPr id="384" name="Google Shape;384;p15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5" name="Google Shape;385;p15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6" name="Google Shape;386;p15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7" name="Google Shape;387;p15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8" name="Google Shape;388;p15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4 pictures and desc">
  <p:cSld name="4 pictures and desc">
    <p:spTree>
      <p:nvGrpSpPr>
        <p:cNvPr id="1" name="Shape 389"/>
        <p:cNvGrpSpPr/>
        <p:nvPr/>
      </p:nvGrpSpPr>
      <p:grpSpPr>
        <a:xfrm>
          <a:off x="0" y="0"/>
          <a:ext cx="0" cy="0"/>
          <a:chOff x="0" y="0"/>
          <a:chExt cx="0" cy="0"/>
        </a:xfrm>
      </p:grpSpPr>
      <p:sp>
        <p:nvSpPr>
          <p:cNvPr id="390" name="Google Shape;390;p15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91" name="Google Shape;391;p15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2" name="Google Shape;392;p154"/>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3" name="Google Shape;393;p15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4" name="Google Shape;394;p154"/>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95" name="Google Shape;395;p154"/>
          <p:cNvSpPr>
            <a:spLocks noGrp="1"/>
          </p:cNvSpPr>
          <p:nvPr>
            <p:ph type="pic" idx="2"/>
          </p:nvPr>
        </p:nvSpPr>
        <p:spPr>
          <a:xfrm>
            <a:off x="485762" y="1698836"/>
            <a:ext cx="3552841" cy="1957811"/>
          </a:xfrm>
          <a:prstGeom prst="rect">
            <a:avLst/>
          </a:prstGeom>
          <a:solidFill>
            <a:schemeClr val="accent4">
              <a:alpha val="29411"/>
            </a:schemeClr>
          </a:solidFill>
          <a:ln>
            <a:noFill/>
          </a:ln>
        </p:spPr>
      </p:sp>
      <p:sp>
        <p:nvSpPr>
          <p:cNvPr id="396" name="Google Shape;396;p154"/>
          <p:cNvSpPr txBox="1">
            <a:spLocks noGrp="1"/>
          </p:cNvSpPr>
          <p:nvPr>
            <p:ph type="body" idx="1"/>
          </p:nvPr>
        </p:nvSpPr>
        <p:spPr>
          <a:xfrm>
            <a:off x="4038600" y="1699007"/>
            <a:ext cx="1752600" cy="1957636"/>
          </a:xfrm>
          <a:prstGeom prst="rect">
            <a:avLst/>
          </a:prstGeom>
          <a:solidFill>
            <a:schemeClr val="accent4"/>
          </a:solid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97" name="Google Shape;397;p154"/>
          <p:cNvSpPr>
            <a:spLocks noGrp="1"/>
          </p:cNvSpPr>
          <p:nvPr>
            <p:ph type="pic" idx="3"/>
          </p:nvPr>
        </p:nvSpPr>
        <p:spPr>
          <a:xfrm>
            <a:off x="6403962" y="1699011"/>
            <a:ext cx="3552841" cy="1957811"/>
          </a:xfrm>
          <a:prstGeom prst="rect">
            <a:avLst/>
          </a:prstGeom>
          <a:solidFill>
            <a:srgbClr val="0095CD">
              <a:alpha val="29411"/>
            </a:srgbClr>
          </a:solidFill>
          <a:ln>
            <a:noFill/>
          </a:ln>
        </p:spPr>
      </p:sp>
      <p:sp>
        <p:nvSpPr>
          <p:cNvPr id="398" name="Google Shape;398;p154"/>
          <p:cNvSpPr txBox="1">
            <a:spLocks noGrp="1"/>
          </p:cNvSpPr>
          <p:nvPr>
            <p:ph type="body" idx="4"/>
          </p:nvPr>
        </p:nvSpPr>
        <p:spPr>
          <a:xfrm>
            <a:off x="9956801" y="1699007"/>
            <a:ext cx="1752600" cy="1957636"/>
          </a:xfrm>
          <a:prstGeom prst="rect">
            <a:avLst/>
          </a:prstGeom>
          <a:solidFill>
            <a:schemeClr val="accent1"/>
          </a:solid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99" name="Google Shape;399;p154"/>
          <p:cNvSpPr>
            <a:spLocks noGrp="1"/>
          </p:cNvSpPr>
          <p:nvPr>
            <p:ph type="pic" idx="5"/>
          </p:nvPr>
        </p:nvSpPr>
        <p:spPr>
          <a:xfrm>
            <a:off x="2238362" y="3981048"/>
            <a:ext cx="3552841" cy="1957811"/>
          </a:xfrm>
          <a:prstGeom prst="rect">
            <a:avLst/>
          </a:prstGeom>
          <a:solidFill>
            <a:schemeClr val="accent3">
              <a:alpha val="29411"/>
            </a:schemeClr>
          </a:solidFill>
          <a:ln>
            <a:noFill/>
          </a:ln>
        </p:spPr>
      </p:sp>
      <p:sp>
        <p:nvSpPr>
          <p:cNvPr id="400" name="Google Shape;400;p154"/>
          <p:cNvSpPr txBox="1">
            <a:spLocks noGrp="1"/>
          </p:cNvSpPr>
          <p:nvPr>
            <p:ph type="body" idx="6"/>
          </p:nvPr>
        </p:nvSpPr>
        <p:spPr>
          <a:xfrm>
            <a:off x="485759" y="3981219"/>
            <a:ext cx="1752600" cy="1957636"/>
          </a:xfrm>
          <a:prstGeom prst="rect">
            <a:avLst/>
          </a:prstGeom>
          <a:solidFill>
            <a:schemeClr val="accent3"/>
          </a:solid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01" name="Google Shape;401;p154"/>
          <p:cNvSpPr>
            <a:spLocks noGrp="1"/>
          </p:cNvSpPr>
          <p:nvPr>
            <p:ph type="pic" idx="7"/>
          </p:nvPr>
        </p:nvSpPr>
        <p:spPr>
          <a:xfrm>
            <a:off x="8153402" y="3980873"/>
            <a:ext cx="3552841" cy="1957811"/>
          </a:xfrm>
          <a:prstGeom prst="rect">
            <a:avLst/>
          </a:prstGeom>
          <a:solidFill>
            <a:schemeClr val="accent5">
              <a:alpha val="29411"/>
            </a:schemeClr>
          </a:solidFill>
          <a:ln>
            <a:noFill/>
          </a:ln>
        </p:spPr>
      </p:sp>
      <p:sp>
        <p:nvSpPr>
          <p:cNvPr id="402" name="Google Shape;402;p154"/>
          <p:cNvSpPr txBox="1">
            <a:spLocks noGrp="1"/>
          </p:cNvSpPr>
          <p:nvPr>
            <p:ph type="body" idx="8"/>
          </p:nvPr>
        </p:nvSpPr>
        <p:spPr>
          <a:xfrm>
            <a:off x="6400800" y="3981044"/>
            <a:ext cx="1752600" cy="1957636"/>
          </a:xfrm>
          <a:prstGeom prst="rect">
            <a:avLst/>
          </a:prstGeom>
          <a:solidFill>
            <a:schemeClr val="accent5"/>
          </a:solid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403" name="Google Shape;403;p154"/>
          <p:cNvGrpSpPr/>
          <p:nvPr/>
        </p:nvGrpSpPr>
        <p:grpSpPr>
          <a:xfrm>
            <a:off x="0" y="6766560"/>
            <a:ext cx="12192000" cy="91440"/>
            <a:chOff x="0" y="4480421"/>
            <a:chExt cx="12192000" cy="91440"/>
          </a:xfrm>
        </p:grpSpPr>
        <p:sp>
          <p:nvSpPr>
            <p:cNvPr id="404" name="Google Shape;404;p15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05" name="Google Shape;405;p15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06" name="Google Shape;406;p15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07" name="Google Shape;407;p15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08" name="Google Shape;408;p15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4 pictures">
  <p:cSld name="4 pictures">
    <p:spTree>
      <p:nvGrpSpPr>
        <p:cNvPr id="1" name="Shape 409"/>
        <p:cNvGrpSpPr/>
        <p:nvPr/>
      </p:nvGrpSpPr>
      <p:grpSpPr>
        <a:xfrm>
          <a:off x="0" y="0"/>
          <a:ext cx="0" cy="0"/>
          <a:chOff x="0" y="0"/>
          <a:chExt cx="0" cy="0"/>
        </a:xfrm>
      </p:grpSpPr>
      <p:sp>
        <p:nvSpPr>
          <p:cNvPr id="410" name="Google Shape;410;p15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11" name="Google Shape;411;p15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2" name="Google Shape;412;p15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3" name="Google Shape;413;p15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4" name="Google Shape;414;p15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415" name="Google Shape;415;p155"/>
          <p:cNvSpPr>
            <a:spLocks noGrp="1"/>
          </p:cNvSpPr>
          <p:nvPr>
            <p:ph type="pic" idx="2"/>
          </p:nvPr>
        </p:nvSpPr>
        <p:spPr>
          <a:xfrm>
            <a:off x="485762" y="1698832"/>
            <a:ext cx="3552841" cy="4286018"/>
          </a:xfrm>
          <a:prstGeom prst="rect">
            <a:avLst/>
          </a:prstGeom>
          <a:solidFill>
            <a:schemeClr val="accent4">
              <a:alpha val="29411"/>
            </a:schemeClr>
          </a:solidFill>
          <a:ln>
            <a:noFill/>
          </a:ln>
        </p:spPr>
      </p:sp>
      <p:sp>
        <p:nvSpPr>
          <p:cNvPr id="416" name="Google Shape;416;p155"/>
          <p:cNvSpPr>
            <a:spLocks noGrp="1"/>
          </p:cNvSpPr>
          <p:nvPr>
            <p:ph type="pic" idx="3"/>
          </p:nvPr>
        </p:nvSpPr>
        <p:spPr>
          <a:xfrm>
            <a:off x="8153402" y="1699007"/>
            <a:ext cx="3552841" cy="4286018"/>
          </a:xfrm>
          <a:prstGeom prst="rect">
            <a:avLst/>
          </a:prstGeom>
          <a:solidFill>
            <a:srgbClr val="0095CD">
              <a:alpha val="29411"/>
            </a:srgbClr>
          </a:solidFill>
          <a:ln>
            <a:noFill/>
          </a:ln>
        </p:spPr>
      </p:sp>
      <p:sp>
        <p:nvSpPr>
          <p:cNvPr id="417" name="Google Shape;417;p155"/>
          <p:cNvSpPr>
            <a:spLocks noGrp="1"/>
          </p:cNvSpPr>
          <p:nvPr>
            <p:ph type="pic" idx="4"/>
          </p:nvPr>
        </p:nvSpPr>
        <p:spPr>
          <a:xfrm>
            <a:off x="4319582" y="1698835"/>
            <a:ext cx="3552841" cy="1957811"/>
          </a:xfrm>
          <a:prstGeom prst="rect">
            <a:avLst/>
          </a:prstGeom>
          <a:solidFill>
            <a:schemeClr val="accent3">
              <a:alpha val="29411"/>
            </a:schemeClr>
          </a:solidFill>
          <a:ln>
            <a:noFill/>
          </a:ln>
        </p:spPr>
      </p:sp>
      <p:sp>
        <p:nvSpPr>
          <p:cNvPr id="418" name="Google Shape;418;p155"/>
          <p:cNvSpPr>
            <a:spLocks noGrp="1"/>
          </p:cNvSpPr>
          <p:nvPr>
            <p:ph type="pic" idx="5"/>
          </p:nvPr>
        </p:nvSpPr>
        <p:spPr>
          <a:xfrm>
            <a:off x="4319582" y="4027218"/>
            <a:ext cx="3552841" cy="1957811"/>
          </a:xfrm>
          <a:prstGeom prst="rect">
            <a:avLst/>
          </a:prstGeom>
          <a:solidFill>
            <a:schemeClr val="accent5">
              <a:alpha val="29411"/>
            </a:schemeClr>
          </a:solidFill>
          <a:ln>
            <a:noFill/>
          </a:ln>
        </p:spPr>
      </p:sp>
      <p:grpSp>
        <p:nvGrpSpPr>
          <p:cNvPr id="419" name="Google Shape;419;p155"/>
          <p:cNvGrpSpPr/>
          <p:nvPr/>
        </p:nvGrpSpPr>
        <p:grpSpPr>
          <a:xfrm>
            <a:off x="0" y="6766560"/>
            <a:ext cx="12192000" cy="91440"/>
            <a:chOff x="0" y="4480421"/>
            <a:chExt cx="12192000" cy="91440"/>
          </a:xfrm>
        </p:grpSpPr>
        <p:sp>
          <p:nvSpPr>
            <p:cNvPr id="420" name="Google Shape;420;p15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21" name="Google Shape;421;p15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22" name="Google Shape;422;p15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23" name="Google Shape;423;p15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24" name="Google Shape;424;p15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3 pictures">
  <p:cSld name="3 pictures">
    <p:spTree>
      <p:nvGrpSpPr>
        <p:cNvPr id="1" name="Shape 425"/>
        <p:cNvGrpSpPr/>
        <p:nvPr/>
      </p:nvGrpSpPr>
      <p:grpSpPr>
        <a:xfrm>
          <a:off x="0" y="0"/>
          <a:ext cx="0" cy="0"/>
          <a:chOff x="0" y="0"/>
          <a:chExt cx="0" cy="0"/>
        </a:xfrm>
      </p:grpSpPr>
      <p:sp>
        <p:nvSpPr>
          <p:cNvPr id="426" name="Google Shape;426;p15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27" name="Google Shape;427;p15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8" name="Google Shape;428;p156"/>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9" name="Google Shape;429;p15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0" name="Google Shape;430;p15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431" name="Google Shape;431;p156"/>
          <p:cNvSpPr>
            <a:spLocks noGrp="1"/>
          </p:cNvSpPr>
          <p:nvPr>
            <p:ph type="pic" idx="2"/>
          </p:nvPr>
        </p:nvSpPr>
        <p:spPr>
          <a:xfrm>
            <a:off x="485762" y="1860861"/>
            <a:ext cx="3552841" cy="1957811"/>
          </a:xfrm>
          <a:prstGeom prst="rect">
            <a:avLst/>
          </a:prstGeom>
          <a:solidFill>
            <a:schemeClr val="accent4">
              <a:alpha val="29411"/>
            </a:schemeClr>
          </a:solidFill>
          <a:ln>
            <a:noFill/>
          </a:ln>
        </p:spPr>
      </p:sp>
      <p:sp>
        <p:nvSpPr>
          <p:cNvPr id="432" name="Google Shape;432;p156"/>
          <p:cNvSpPr txBox="1">
            <a:spLocks noGrp="1"/>
          </p:cNvSpPr>
          <p:nvPr>
            <p:ph type="body" idx="1"/>
          </p:nvPr>
        </p:nvSpPr>
        <p:spPr>
          <a:xfrm>
            <a:off x="4038600" y="1861032"/>
            <a:ext cx="1752600" cy="1957636"/>
          </a:xfrm>
          <a:prstGeom prst="rect">
            <a:avLst/>
          </a:prstGeom>
          <a:solidFill>
            <a:schemeClr val="accent4"/>
          </a:solid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33" name="Google Shape;433;p156"/>
          <p:cNvSpPr>
            <a:spLocks noGrp="1"/>
          </p:cNvSpPr>
          <p:nvPr>
            <p:ph type="pic" idx="3"/>
          </p:nvPr>
        </p:nvSpPr>
        <p:spPr>
          <a:xfrm>
            <a:off x="6403962" y="1861036"/>
            <a:ext cx="5305441" cy="3915447"/>
          </a:xfrm>
          <a:prstGeom prst="rect">
            <a:avLst/>
          </a:prstGeom>
          <a:solidFill>
            <a:srgbClr val="0095CD">
              <a:alpha val="29411"/>
            </a:srgbClr>
          </a:solidFill>
          <a:ln>
            <a:noFill/>
          </a:ln>
        </p:spPr>
      </p:sp>
      <p:sp>
        <p:nvSpPr>
          <p:cNvPr id="434" name="Google Shape;434;p156"/>
          <p:cNvSpPr>
            <a:spLocks noGrp="1"/>
          </p:cNvSpPr>
          <p:nvPr>
            <p:ph type="pic" idx="4"/>
          </p:nvPr>
        </p:nvSpPr>
        <p:spPr>
          <a:xfrm>
            <a:off x="2238362" y="3818672"/>
            <a:ext cx="3552841" cy="1957811"/>
          </a:xfrm>
          <a:prstGeom prst="rect">
            <a:avLst/>
          </a:prstGeom>
          <a:solidFill>
            <a:schemeClr val="accent3">
              <a:alpha val="29411"/>
            </a:schemeClr>
          </a:solidFill>
          <a:ln>
            <a:noFill/>
          </a:ln>
        </p:spPr>
      </p:sp>
      <p:sp>
        <p:nvSpPr>
          <p:cNvPr id="435" name="Google Shape;435;p156"/>
          <p:cNvSpPr txBox="1">
            <a:spLocks noGrp="1"/>
          </p:cNvSpPr>
          <p:nvPr>
            <p:ph type="body" idx="5"/>
          </p:nvPr>
        </p:nvSpPr>
        <p:spPr>
          <a:xfrm>
            <a:off x="485759" y="3818843"/>
            <a:ext cx="1752600" cy="1957636"/>
          </a:xfrm>
          <a:prstGeom prst="rect">
            <a:avLst/>
          </a:prstGeom>
          <a:solidFill>
            <a:schemeClr val="accent3"/>
          </a:solid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436" name="Google Shape;436;p156"/>
          <p:cNvGrpSpPr/>
          <p:nvPr/>
        </p:nvGrpSpPr>
        <p:grpSpPr>
          <a:xfrm>
            <a:off x="0" y="6766560"/>
            <a:ext cx="12192000" cy="91440"/>
            <a:chOff x="0" y="4480421"/>
            <a:chExt cx="12192000" cy="91440"/>
          </a:xfrm>
        </p:grpSpPr>
        <p:sp>
          <p:nvSpPr>
            <p:cNvPr id="437" name="Google Shape;437;p15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38" name="Google Shape;438;p15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39" name="Google Shape;439;p15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40" name="Google Shape;440;p15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41" name="Google Shape;441;p15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 name="Shape 40"/>
        <p:cNvGrpSpPr/>
        <p:nvPr/>
      </p:nvGrpSpPr>
      <p:grpSpPr>
        <a:xfrm>
          <a:off x="0" y="0"/>
          <a:ext cx="0" cy="0"/>
          <a:chOff x="0" y="0"/>
          <a:chExt cx="0" cy="0"/>
        </a:xfrm>
      </p:grpSpPr>
      <p:sp>
        <p:nvSpPr>
          <p:cNvPr id="41" name="Google Shape;41;p1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panose="020F050202020403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p:txBody>
      </p:sp>
      <p:sp>
        <p:nvSpPr>
          <p:cNvPr id="43" name="Google Shape;43;p1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1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4x2 pictures">
  <p:cSld name="4x2 pictures">
    <p:spTree>
      <p:nvGrpSpPr>
        <p:cNvPr id="1" name="Shape 442"/>
        <p:cNvGrpSpPr/>
        <p:nvPr/>
      </p:nvGrpSpPr>
      <p:grpSpPr>
        <a:xfrm>
          <a:off x="0" y="0"/>
          <a:ext cx="0" cy="0"/>
          <a:chOff x="0" y="0"/>
          <a:chExt cx="0" cy="0"/>
        </a:xfrm>
      </p:grpSpPr>
      <p:sp>
        <p:nvSpPr>
          <p:cNvPr id="443" name="Google Shape;443;p157"/>
          <p:cNvSpPr>
            <a:spLocks noGrp="1"/>
          </p:cNvSpPr>
          <p:nvPr>
            <p:ph type="pic" idx="2"/>
          </p:nvPr>
        </p:nvSpPr>
        <p:spPr>
          <a:xfrm>
            <a:off x="0" y="0"/>
            <a:ext cx="3044952" cy="2202144"/>
          </a:xfrm>
          <a:prstGeom prst="rect">
            <a:avLst/>
          </a:prstGeom>
          <a:solidFill>
            <a:schemeClr val="dk1">
              <a:alpha val="29411"/>
            </a:schemeClr>
          </a:solidFill>
          <a:ln>
            <a:noFill/>
          </a:ln>
        </p:spPr>
      </p:sp>
      <p:sp>
        <p:nvSpPr>
          <p:cNvPr id="444" name="Google Shape;444;p157"/>
          <p:cNvSpPr>
            <a:spLocks noGrp="1"/>
          </p:cNvSpPr>
          <p:nvPr>
            <p:ph type="pic" idx="3"/>
          </p:nvPr>
        </p:nvSpPr>
        <p:spPr>
          <a:xfrm>
            <a:off x="9134856" y="0"/>
            <a:ext cx="3057144" cy="2202144"/>
          </a:xfrm>
          <a:prstGeom prst="rect">
            <a:avLst/>
          </a:prstGeom>
          <a:solidFill>
            <a:schemeClr val="accent3">
              <a:alpha val="29411"/>
            </a:schemeClr>
          </a:solidFill>
          <a:ln>
            <a:noFill/>
          </a:ln>
        </p:spPr>
      </p:sp>
      <p:sp>
        <p:nvSpPr>
          <p:cNvPr id="445" name="Google Shape;445;p157"/>
          <p:cNvSpPr>
            <a:spLocks noGrp="1"/>
          </p:cNvSpPr>
          <p:nvPr>
            <p:ph type="pic" idx="4"/>
          </p:nvPr>
        </p:nvSpPr>
        <p:spPr>
          <a:xfrm>
            <a:off x="3044952" y="0"/>
            <a:ext cx="3044952" cy="2202144"/>
          </a:xfrm>
          <a:prstGeom prst="rect">
            <a:avLst/>
          </a:prstGeom>
          <a:solidFill>
            <a:schemeClr val="lt2">
              <a:alpha val="29411"/>
            </a:schemeClr>
          </a:solidFill>
          <a:ln>
            <a:noFill/>
          </a:ln>
        </p:spPr>
      </p:sp>
      <p:sp>
        <p:nvSpPr>
          <p:cNvPr id="446" name="Google Shape;446;p157"/>
          <p:cNvSpPr>
            <a:spLocks noGrp="1"/>
          </p:cNvSpPr>
          <p:nvPr>
            <p:ph type="pic" idx="5"/>
          </p:nvPr>
        </p:nvSpPr>
        <p:spPr>
          <a:xfrm>
            <a:off x="6089904" y="0"/>
            <a:ext cx="3044952" cy="2202144"/>
          </a:xfrm>
          <a:prstGeom prst="rect">
            <a:avLst/>
          </a:prstGeom>
          <a:solidFill>
            <a:schemeClr val="accent1">
              <a:alpha val="29411"/>
            </a:schemeClr>
          </a:solidFill>
          <a:ln>
            <a:noFill/>
          </a:ln>
        </p:spPr>
      </p:sp>
      <p:sp>
        <p:nvSpPr>
          <p:cNvPr id="447" name="Google Shape;447;p157"/>
          <p:cNvSpPr>
            <a:spLocks noGrp="1"/>
          </p:cNvSpPr>
          <p:nvPr>
            <p:ph type="pic" idx="6"/>
          </p:nvPr>
        </p:nvSpPr>
        <p:spPr>
          <a:xfrm>
            <a:off x="0" y="2202144"/>
            <a:ext cx="3044952" cy="2202144"/>
          </a:xfrm>
          <a:prstGeom prst="rect">
            <a:avLst/>
          </a:prstGeom>
          <a:solidFill>
            <a:schemeClr val="accent4">
              <a:alpha val="29411"/>
            </a:schemeClr>
          </a:solidFill>
          <a:ln>
            <a:noFill/>
          </a:ln>
        </p:spPr>
      </p:sp>
      <p:sp>
        <p:nvSpPr>
          <p:cNvPr id="448" name="Google Shape;448;p157"/>
          <p:cNvSpPr>
            <a:spLocks noGrp="1"/>
          </p:cNvSpPr>
          <p:nvPr>
            <p:ph type="pic" idx="7"/>
          </p:nvPr>
        </p:nvSpPr>
        <p:spPr>
          <a:xfrm>
            <a:off x="9134856" y="2202144"/>
            <a:ext cx="3057144" cy="2202144"/>
          </a:xfrm>
          <a:prstGeom prst="rect">
            <a:avLst/>
          </a:prstGeom>
          <a:solidFill>
            <a:schemeClr val="dk1">
              <a:alpha val="29411"/>
            </a:schemeClr>
          </a:solidFill>
          <a:ln>
            <a:noFill/>
          </a:ln>
        </p:spPr>
      </p:sp>
      <p:sp>
        <p:nvSpPr>
          <p:cNvPr id="449" name="Google Shape;449;p157"/>
          <p:cNvSpPr>
            <a:spLocks noGrp="1"/>
          </p:cNvSpPr>
          <p:nvPr>
            <p:ph type="pic" idx="8"/>
          </p:nvPr>
        </p:nvSpPr>
        <p:spPr>
          <a:xfrm>
            <a:off x="3044952" y="2202144"/>
            <a:ext cx="3044952" cy="2202144"/>
          </a:xfrm>
          <a:prstGeom prst="rect">
            <a:avLst/>
          </a:prstGeom>
          <a:solidFill>
            <a:schemeClr val="accent5">
              <a:alpha val="29411"/>
            </a:schemeClr>
          </a:solidFill>
          <a:ln>
            <a:noFill/>
          </a:ln>
        </p:spPr>
      </p:sp>
      <p:sp>
        <p:nvSpPr>
          <p:cNvPr id="450" name="Google Shape;450;p157"/>
          <p:cNvSpPr>
            <a:spLocks noGrp="1"/>
          </p:cNvSpPr>
          <p:nvPr>
            <p:ph type="pic" idx="9"/>
          </p:nvPr>
        </p:nvSpPr>
        <p:spPr>
          <a:xfrm>
            <a:off x="6089904" y="2202144"/>
            <a:ext cx="3044952" cy="2202144"/>
          </a:xfrm>
          <a:prstGeom prst="rect">
            <a:avLst/>
          </a:prstGeom>
          <a:solidFill>
            <a:schemeClr val="accent6">
              <a:alpha val="29411"/>
            </a:schemeClr>
          </a:solidFill>
          <a:ln>
            <a:noFill/>
          </a:ln>
        </p:spPr>
      </p:sp>
      <p:sp>
        <p:nvSpPr>
          <p:cNvPr id="451" name="Google Shape;451;p157"/>
          <p:cNvSpPr/>
          <p:nvPr/>
        </p:nvSpPr>
        <p:spPr>
          <a:xfrm>
            <a:off x="3" y="5676694"/>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52" name="Google Shape;452;p157"/>
          <p:cNvSpPr txBox="1">
            <a:spLocks noGrp="1"/>
          </p:cNvSpPr>
          <p:nvPr>
            <p:ph type="title"/>
          </p:nvPr>
        </p:nvSpPr>
        <p:spPr>
          <a:xfrm>
            <a:off x="838200" y="5930797"/>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3" name="Google Shape;453;p157"/>
          <p:cNvSpPr txBox="1">
            <a:spLocks noGrp="1"/>
          </p:cNvSpPr>
          <p:nvPr>
            <p:ph type="body" idx="1"/>
          </p:nvPr>
        </p:nvSpPr>
        <p:spPr>
          <a:xfrm>
            <a:off x="909472" y="4652862"/>
            <a:ext cx="10373059" cy="773698"/>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2"/>
              </a:buClr>
              <a:buSzPts val="1500"/>
              <a:buNone/>
              <a:defRPr sz="1500">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4 pictures and desc #2">
  <p:cSld name="4 pictures and desc #2">
    <p:spTree>
      <p:nvGrpSpPr>
        <p:cNvPr id="1" name="Shape 454"/>
        <p:cNvGrpSpPr/>
        <p:nvPr/>
      </p:nvGrpSpPr>
      <p:grpSpPr>
        <a:xfrm>
          <a:off x="0" y="0"/>
          <a:ext cx="0" cy="0"/>
          <a:chOff x="0" y="0"/>
          <a:chExt cx="0" cy="0"/>
        </a:xfrm>
      </p:grpSpPr>
      <p:sp>
        <p:nvSpPr>
          <p:cNvPr id="455" name="Google Shape;455;p158"/>
          <p:cNvSpPr>
            <a:spLocks noGrp="1"/>
          </p:cNvSpPr>
          <p:nvPr>
            <p:ph type="pic" idx="2"/>
          </p:nvPr>
        </p:nvSpPr>
        <p:spPr>
          <a:xfrm>
            <a:off x="0" y="0"/>
            <a:ext cx="3044952" cy="2202144"/>
          </a:xfrm>
          <a:prstGeom prst="rect">
            <a:avLst/>
          </a:prstGeom>
          <a:solidFill>
            <a:schemeClr val="accent4">
              <a:alpha val="29411"/>
            </a:schemeClr>
          </a:solidFill>
          <a:ln>
            <a:noFill/>
          </a:ln>
        </p:spPr>
      </p:sp>
      <p:sp>
        <p:nvSpPr>
          <p:cNvPr id="456" name="Google Shape;456;p158"/>
          <p:cNvSpPr>
            <a:spLocks noGrp="1"/>
          </p:cNvSpPr>
          <p:nvPr>
            <p:ph type="pic" idx="3"/>
          </p:nvPr>
        </p:nvSpPr>
        <p:spPr>
          <a:xfrm>
            <a:off x="6089904" y="0"/>
            <a:ext cx="3044952" cy="2202144"/>
          </a:xfrm>
          <a:prstGeom prst="rect">
            <a:avLst/>
          </a:prstGeom>
          <a:solidFill>
            <a:schemeClr val="accent1">
              <a:alpha val="29411"/>
            </a:schemeClr>
          </a:solidFill>
          <a:ln>
            <a:noFill/>
          </a:ln>
        </p:spPr>
      </p:sp>
      <p:sp>
        <p:nvSpPr>
          <p:cNvPr id="457" name="Google Shape;457;p158"/>
          <p:cNvSpPr>
            <a:spLocks noGrp="1"/>
          </p:cNvSpPr>
          <p:nvPr>
            <p:ph type="pic" idx="4"/>
          </p:nvPr>
        </p:nvSpPr>
        <p:spPr>
          <a:xfrm>
            <a:off x="9134856" y="2202144"/>
            <a:ext cx="3057144" cy="2202144"/>
          </a:xfrm>
          <a:prstGeom prst="rect">
            <a:avLst/>
          </a:prstGeom>
          <a:solidFill>
            <a:schemeClr val="accent3">
              <a:alpha val="29411"/>
            </a:schemeClr>
          </a:solidFill>
          <a:ln>
            <a:noFill/>
          </a:ln>
        </p:spPr>
      </p:sp>
      <p:sp>
        <p:nvSpPr>
          <p:cNvPr id="458" name="Google Shape;458;p158"/>
          <p:cNvSpPr>
            <a:spLocks noGrp="1"/>
          </p:cNvSpPr>
          <p:nvPr>
            <p:ph type="pic" idx="5"/>
          </p:nvPr>
        </p:nvSpPr>
        <p:spPr>
          <a:xfrm>
            <a:off x="3044952" y="2202144"/>
            <a:ext cx="3044952" cy="2202144"/>
          </a:xfrm>
          <a:prstGeom prst="rect">
            <a:avLst/>
          </a:prstGeom>
          <a:solidFill>
            <a:schemeClr val="dk2">
              <a:alpha val="29411"/>
            </a:schemeClr>
          </a:solidFill>
          <a:ln>
            <a:noFill/>
          </a:ln>
        </p:spPr>
      </p:sp>
      <p:sp>
        <p:nvSpPr>
          <p:cNvPr id="459" name="Google Shape;459;p158"/>
          <p:cNvSpPr txBox="1">
            <a:spLocks noGrp="1"/>
          </p:cNvSpPr>
          <p:nvPr>
            <p:ph type="body" idx="1"/>
          </p:nvPr>
        </p:nvSpPr>
        <p:spPr>
          <a:xfrm>
            <a:off x="3044952" y="0"/>
            <a:ext cx="3044952" cy="2203704"/>
          </a:xfrm>
          <a:prstGeom prst="rect">
            <a:avLst/>
          </a:prstGeom>
          <a:solidFill>
            <a:schemeClr val="accent4"/>
          </a:solid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chemeClr val="lt1"/>
              </a:buClr>
              <a:buSzPts val="1200"/>
              <a:buNone/>
              <a:defRPr sz="12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60" name="Google Shape;460;p158"/>
          <p:cNvSpPr txBox="1">
            <a:spLocks noGrp="1"/>
          </p:cNvSpPr>
          <p:nvPr>
            <p:ph type="body" idx="6"/>
          </p:nvPr>
        </p:nvSpPr>
        <p:spPr>
          <a:xfrm>
            <a:off x="0" y="2202144"/>
            <a:ext cx="3044952" cy="2203704"/>
          </a:xfrm>
          <a:prstGeom prst="rect">
            <a:avLst/>
          </a:prstGeom>
          <a:solidFill>
            <a:schemeClr val="dk2"/>
          </a:solid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chemeClr val="lt1"/>
              </a:buClr>
              <a:buSzPts val="1200"/>
              <a:buNone/>
              <a:defRPr sz="12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61" name="Google Shape;461;p158"/>
          <p:cNvSpPr txBox="1">
            <a:spLocks noGrp="1"/>
          </p:cNvSpPr>
          <p:nvPr>
            <p:ph type="body" idx="7"/>
          </p:nvPr>
        </p:nvSpPr>
        <p:spPr>
          <a:xfrm>
            <a:off x="6089904" y="2202144"/>
            <a:ext cx="3044952" cy="2203704"/>
          </a:xfrm>
          <a:prstGeom prst="rect">
            <a:avLst/>
          </a:prstGeom>
          <a:solidFill>
            <a:schemeClr val="accent3"/>
          </a:solid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chemeClr val="lt1"/>
              </a:buClr>
              <a:buSzPts val="1200"/>
              <a:buNone/>
              <a:defRPr sz="12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62" name="Google Shape;462;p158"/>
          <p:cNvSpPr txBox="1">
            <a:spLocks noGrp="1"/>
          </p:cNvSpPr>
          <p:nvPr>
            <p:ph type="body" idx="8"/>
          </p:nvPr>
        </p:nvSpPr>
        <p:spPr>
          <a:xfrm>
            <a:off x="9137904" y="0"/>
            <a:ext cx="3054096" cy="2203704"/>
          </a:xfrm>
          <a:prstGeom prst="rect">
            <a:avLst/>
          </a:prstGeom>
          <a:solidFill>
            <a:schemeClr val="accent1"/>
          </a:solid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chemeClr val="lt1"/>
              </a:buClr>
              <a:buSzPts val="1200"/>
              <a:buNone/>
              <a:defRPr sz="12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63" name="Google Shape;463;p158"/>
          <p:cNvSpPr/>
          <p:nvPr/>
        </p:nvSpPr>
        <p:spPr>
          <a:xfrm>
            <a:off x="3" y="5676694"/>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64" name="Google Shape;464;p158"/>
          <p:cNvSpPr txBox="1">
            <a:spLocks noGrp="1"/>
          </p:cNvSpPr>
          <p:nvPr>
            <p:ph type="title"/>
          </p:nvPr>
        </p:nvSpPr>
        <p:spPr>
          <a:xfrm>
            <a:off x="838200" y="5930797"/>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5" name="Google Shape;465;p158"/>
          <p:cNvSpPr txBox="1">
            <a:spLocks noGrp="1"/>
          </p:cNvSpPr>
          <p:nvPr>
            <p:ph type="body" idx="9"/>
          </p:nvPr>
        </p:nvSpPr>
        <p:spPr>
          <a:xfrm>
            <a:off x="909472" y="4652862"/>
            <a:ext cx="10373059" cy="773698"/>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2"/>
              </a:buClr>
              <a:buSzPts val="1500"/>
              <a:buNone/>
              <a:defRPr sz="1500">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Header high left">
  <p:cSld name="Section Header high left">
    <p:spTree>
      <p:nvGrpSpPr>
        <p:cNvPr id="1" name="Shape 466"/>
        <p:cNvGrpSpPr/>
        <p:nvPr/>
      </p:nvGrpSpPr>
      <p:grpSpPr>
        <a:xfrm>
          <a:off x="0" y="0"/>
          <a:ext cx="0" cy="0"/>
          <a:chOff x="0" y="0"/>
          <a:chExt cx="0" cy="0"/>
        </a:xfrm>
      </p:grpSpPr>
      <p:sp>
        <p:nvSpPr>
          <p:cNvPr id="467" name="Google Shape;467;p1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8" name="Google Shape;468;p159"/>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9" name="Google Shape;469;p15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470" name="Google Shape;470;p159"/>
          <p:cNvSpPr>
            <a:spLocks noGrp="1"/>
          </p:cNvSpPr>
          <p:nvPr>
            <p:ph type="pic" idx="2"/>
          </p:nvPr>
        </p:nvSpPr>
        <p:spPr>
          <a:xfrm>
            <a:off x="0" y="0"/>
            <a:ext cx="12192000" cy="6858000"/>
          </a:xfrm>
          <a:prstGeom prst="rect">
            <a:avLst/>
          </a:prstGeom>
          <a:noFill/>
          <a:ln>
            <a:noFill/>
          </a:ln>
        </p:spPr>
      </p:sp>
      <p:sp>
        <p:nvSpPr>
          <p:cNvPr id="471" name="Google Shape;471;p159"/>
          <p:cNvSpPr txBox="1">
            <a:spLocks noGrp="1"/>
          </p:cNvSpPr>
          <p:nvPr>
            <p:ph type="title"/>
          </p:nvPr>
        </p:nvSpPr>
        <p:spPr>
          <a:xfrm>
            <a:off x="342900" y="420690"/>
            <a:ext cx="4572000" cy="2852737"/>
          </a:xfrm>
          <a:prstGeom prst="rect">
            <a:avLst/>
          </a:prstGeom>
          <a:solidFill>
            <a:schemeClr val="lt1">
              <a:alpha val="29411"/>
            </a:schemeClr>
          </a:solidFill>
          <a:ln>
            <a:noFill/>
          </a:ln>
        </p:spPr>
        <p:txBody>
          <a:bodyPr spcFirstLastPara="1" wrap="square" lIns="274300" tIns="91425" rIns="274300" bIns="182875" anchor="ctr" anchorCtr="0">
            <a:normAutofit/>
          </a:bodyPr>
          <a:lstStyle>
            <a:lvl1pPr lvl="0" algn="ctr">
              <a:lnSpc>
                <a:spcPct val="90000"/>
              </a:lnSpc>
              <a:spcBef>
                <a:spcPts val="0"/>
              </a:spcBef>
              <a:spcAft>
                <a:spcPts val="0"/>
              </a:spcAft>
              <a:buClr>
                <a:srgbClr val="324D5E"/>
              </a:buClr>
              <a:buSzPts val="4500"/>
              <a:buFont typeface="Calibri" panose="020F0502020204030204"/>
              <a:buNone/>
              <a:defRPr sz="4500" b="1">
                <a:solidFill>
                  <a:srgbClr val="324D5E"/>
                </a:solidFill>
                <a:latin typeface="Calibri" panose="020F0502020204030204"/>
                <a:ea typeface="Calibri" panose="020F0502020204030204"/>
                <a:cs typeface="Calibri" panose="020F0502020204030204"/>
                <a:sym typeface="Calibri" panose="020F0502020204030204"/>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2" name="Google Shape;472;p159"/>
          <p:cNvSpPr txBox="1">
            <a:spLocks noGrp="1"/>
          </p:cNvSpPr>
          <p:nvPr>
            <p:ph type="body" idx="1"/>
          </p:nvPr>
        </p:nvSpPr>
        <p:spPr>
          <a:xfrm>
            <a:off x="342900" y="3273429"/>
            <a:ext cx="4572000" cy="942975"/>
          </a:xfrm>
          <a:prstGeom prst="rect">
            <a:avLst/>
          </a:prstGeom>
          <a:solidFill>
            <a:schemeClr val="lt1">
              <a:alpha val="49411"/>
            </a:schemeClr>
          </a:solidFill>
          <a:ln>
            <a:noFill/>
          </a:ln>
        </p:spPr>
        <p:txBody>
          <a:bodyPr spcFirstLastPara="1" wrap="square" lIns="274300" tIns="91425" rIns="274300" bIns="182875" anchor="ctr" anchorCtr="0">
            <a:normAutofit/>
          </a:bodyPr>
          <a:lstStyle>
            <a:lvl1pPr marL="457200" lvl="0" indent="-228600" algn="ctr">
              <a:lnSpc>
                <a:spcPct val="90000"/>
              </a:lnSpc>
              <a:spcBef>
                <a:spcPts val="1000"/>
              </a:spcBef>
              <a:spcAft>
                <a:spcPts val="0"/>
              </a:spcAft>
              <a:buClr>
                <a:srgbClr val="8C9CA6"/>
              </a:buClr>
              <a:buSzPts val="1800"/>
              <a:buNone/>
              <a:defRPr sz="1800">
                <a:solidFill>
                  <a:srgbClr val="8C9CA6"/>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4 pictures and title">
  <p:cSld name="4 pictures and title">
    <p:spTree>
      <p:nvGrpSpPr>
        <p:cNvPr id="1" name="Shape 473"/>
        <p:cNvGrpSpPr/>
        <p:nvPr/>
      </p:nvGrpSpPr>
      <p:grpSpPr>
        <a:xfrm>
          <a:off x="0" y="0"/>
          <a:ext cx="0" cy="0"/>
          <a:chOff x="0" y="0"/>
          <a:chExt cx="0" cy="0"/>
        </a:xfrm>
      </p:grpSpPr>
      <p:sp>
        <p:nvSpPr>
          <p:cNvPr id="474" name="Google Shape;474;p16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75" name="Google Shape;475;p16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6" name="Google Shape;476;p160"/>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7" name="Google Shape;477;p160"/>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8" name="Google Shape;478;p160"/>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479" name="Google Shape;479;p160"/>
          <p:cNvSpPr>
            <a:spLocks noGrp="1"/>
          </p:cNvSpPr>
          <p:nvPr>
            <p:ph type="pic" idx="2"/>
          </p:nvPr>
        </p:nvSpPr>
        <p:spPr>
          <a:xfrm>
            <a:off x="354778" y="2321410"/>
            <a:ext cx="2600055" cy="1957811"/>
          </a:xfrm>
          <a:prstGeom prst="rect">
            <a:avLst/>
          </a:prstGeom>
          <a:solidFill>
            <a:srgbClr val="0095CD">
              <a:alpha val="29411"/>
            </a:srgbClr>
          </a:solidFill>
          <a:ln>
            <a:noFill/>
          </a:ln>
        </p:spPr>
      </p:sp>
      <p:sp>
        <p:nvSpPr>
          <p:cNvPr id="480" name="Google Shape;480;p160"/>
          <p:cNvSpPr>
            <a:spLocks noGrp="1"/>
          </p:cNvSpPr>
          <p:nvPr>
            <p:ph type="pic" idx="3"/>
          </p:nvPr>
        </p:nvSpPr>
        <p:spPr>
          <a:xfrm>
            <a:off x="3316630" y="2321410"/>
            <a:ext cx="2600055" cy="1957811"/>
          </a:xfrm>
          <a:prstGeom prst="rect">
            <a:avLst/>
          </a:prstGeom>
          <a:solidFill>
            <a:srgbClr val="324D5E">
              <a:alpha val="29411"/>
            </a:srgbClr>
          </a:solidFill>
          <a:ln>
            <a:noFill/>
          </a:ln>
        </p:spPr>
      </p:sp>
      <p:sp>
        <p:nvSpPr>
          <p:cNvPr id="481" name="Google Shape;481;p160"/>
          <p:cNvSpPr>
            <a:spLocks noGrp="1"/>
          </p:cNvSpPr>
          <p:nvPr>
            <p:ph type="pic" idx="4"/>
          </p:nvPr>
        </p:nvSpPr>
        <p:spPr>
          <a:xfrm>
            <a:off x="6278480" y="2321409"/>
            <a:ext cx="2600055" cy="1957811"/>
          </a:xfrm>
          <a:prstGeom prst="rect">
            <a:avLst/>
          </a:prstGeom>
          <a:solidFill>
            <a:srgbClr val="F17C3F">
              <a:alpha val="29411"/>
            </a:srgbClr>
          </a:solidFill>
          <a:ln>
            <a:noFill/>
          </a:ln>
        </p:spPr>
      </p:sp>
      <p:sp>
        <p:nvSpPr>
          <p:cNvPr id="482" name="Google Shape;482;p160"/>
          <p:cNvSpPr>
            <a:spLocks noGrp="1"/>
          </p:cNvSpPr>
          <p:nvPr>
            <p:ph type="pic" idx="5"/>
          </p:nvPr>
        </p:nvSpPr>
        <p:spPr>
          <a:xfrm>
            <a:off x="9240333" y="2321408"/>
            <a:ext cx="2600055" cy="1957811"/>
          </a:xfrm>
          <a:prstGeom prst="rect">
            <a:avLst/>
          </a:prstGeom>
          <a:solidFill>
            <a:srgbClr val="7BB21B">
              <a:alpha val="29411"/>
            </a:srgbClr>
          </a:solidFill>
          <a:ln>
            <a:noFill/>
          </a:ln>
        </p:spPr>
      </p:sp>
      <p:sp>
        <p:nvSpPr>
          <p:cNvPr id="483" name="Google Shape;483;p160"/>
          <p:cNvSpPr/>
          <p:nvPr/>
        </p:nvSpPr>
        <p:spPr>
          <a:xfrm>
            <a:off x="354775" y="4277207"/>
            <a:ext cx="2596896"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84" name="Google Shape;484;p160"/>
          <p:cNvSpPr/>
          <p:nvPr/>
        </p:nvSpPr>
        <p:spPr>
          <a:xfrm>
            <a:off x="3316627" y="4277207"/>
            <a:ext cx="2596896"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85" name="Google Shape;485;p160"/>
          <p:cNvSpPr/>
          <p:nvPr/>
        </p:nvSpPr>
        <p:spPr>
          <a:xfrm>
            <a:off x="6278479" y="4277206"/>
            <a:ext cx="2596896"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86" name="Google Shape;486;p160"/>
          <p:cNvSpPr/>
          <p:nvPr/>
        </p:nvSpPr>
        <p:spPr>
          <a:xfrm>
            <a:off x="9240331" y="4277205"/>
            <a:ext cx="2596896" cy="91440"/>
          </a:xfrm>
          <a:prstGeom prst="rect">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87" name="Google Shape;487;p160"/>
          <p:cNvSpPr txBox="1">
            <a:spLocks noGrp="1"/>
          </p:cNvSpPr>
          <p:nvPr>
            <p:ph type="body" idx="1"/>
          </p:nvPr>
        </p:nvSpPr>
        <p:spPr>
          <a:xfrm>
            <a:off x="354775" y="441066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88" name="Google Shape;488;p160"/>
          <p:cNvSpPr txBox="1">
            <a:spLocks noGrp="1"/>
          </p:cNvSpPr>
          <p:nvPr>
            <p:ph type="body" idx="6"/>
          </p:nvPr>
        </p:nvSpPr>
        <p:spPr>
          <a:xfrm>
            <a:off x="3316627" y="441066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89" name="Google Shape;489;p160"/>
          <p:cNvSpPr txBox="1">
            <a:spLocks noGrp="1"/>
          </p:cNvSpPr>
          <p:nvPr>
            <p:ph type="body" idx="7"/>
          </p:nvPr>
        </p:nvSpPr>
        <p:spPr>
          <a:xfrm>
            <a:off x="6278479" y="441066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90" name="Google Shape;490;p160"/>
          <p:cNvSpPr txBox="1">
            <a:spLocks noGrp="1"/>
          </p:cNvSpPr>
          <p:nvPr>
            <p:ph type="body" idx="8"/>
          </p:nvPr>
        </p:nvSpPr>
        <p:spPr>
          <a:xfrm>
            <a:off x="9240331" y="441066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91" name="Google Shape;491;p160"/>
          <p:cNvSpPr txBox="1">
            <a:spLocks noGrp="1"/>
          </p:cNvSpPr>
          <p:nvPr>
            <p:ph type="body" idx="9"/>
          </p:nvPr>
        </p:nvSpPr>
        <p:spPr>
          <a:xfrm>
            <a:off x="354775" y="488448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92" name="Google Shape;492;p160"/>
          <p:cNvSpPr txBox="1">
            <a:spLocks noGrp="1"/>
          </p:cNvSpPr>
          <p:nvPr>
            <p:ph type="body" idx="13"/>
          </p:nvPr>
        </p:nvSpPr>
        <p:spPr>
          <a:xfrm>
            <a:off x="3316627" y="488448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93" name="Google Shape;493;p160"/>
          <p:cNvSpPr txBox="1">
            <a:spLocks noGrp="1"/>
          </p:cNvSpPr>
          <p:nvPr>
            <p:ph type="body" idx="14"/>
          </p:nvPr>
        </p:nvSpPr>
        <p:spPr>
          <a:xfrm>
            <a:off x="6278479" y="488448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94" name="Google Shape;494;p160"/>
          <p:cNvSpPr txBox="1">
            <a:spLocks noGrp="1"/>
          </p:cNvSpPr>
          <p:nvPr>
            <p:ph type="body" idx="15"/>
          </p:nvPr>
        </p:nvSpPr>
        <p:spPr>
          <a:xfrm>
            <a:off x="9240331" y="488448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495" name="Google Shape;495;p160"/>
          <p:cNvGrpSpPr/>
          <p:nvPr/>
        </p:nvGrpSpPr>
        <p:grpSpPr>
          <a:xfrm>
            <a:off x="0" y="6766560"/>
            <a:ext cx="12192000" cy="91440"/>
            <a:chOff x="0" y="4480421"/>
            <a:chExt cx="12192000" cy="91440"/>
          </a:xfrm>
        </p:grpSpPr>
        <p:sp>
          <p:nvSpPr>
            <p:cNvPr id="496" name="Google Shape;496;p16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97" name="Google Shape;497;p16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98" name="Google Shape;498;p16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99" name="Google Shape;499;p16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00" name="Google Shape;500;p16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4 pictures hexa">
  <p:cSld name="4 pictures hexa">
    <p:spTree>
      <p:nvGrpSpPr>
        <p:cNvPr id="1" name="Shape 501"/>
        <p:cNvGrpSpPr/>
        <p:nvPr/>
      </p:nvGrpSpPr>
      <p:grpSpPr>
        <a:xfrm>
          <a:off x="0" y="0"/>
          <a:ext cx="0" cy="0"/>
          <a:chOff x="0" y="0"/>
          <a:chExt cx="0" cy="0"/>
        </a:xfrm>
      </p:grpSpPr>
      <p:sp>
        <p:nvSpPr>
          <p:cNvPr id="502" name="Google Shape;502;p16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03" name="Google Shape;503;p16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4" name="Google Shape;504;p161"/>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5" name="Google Shape;505;p16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6" name="Google Shape;506;p161"/>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507" name="Google Shape;507;p161"/>
          <p:cNvSpPr>
            <a:spLocks noGrp="1"/>
          </p:cNvSpPr>
          <p:nvPr>
            <p:ph type="pic" idx="2"/>
          </p:nvPr>
        </p:nvSpPr>
        <p:spPr>
          <a:xfrm>
            <a:off x="813043" y="2321410"/>
            <a:ext cx="2600055" cy="1957811"/>
          </a:xfrm>
          <a:prstGeom prst="hexagon">
            <a:avLst>
              <a:gd name="adj" fmla="val 25000"/>
              <a:gd name="vf" fmla="val 115470"/>
            </a:avLst>
          </a:prstGeom>
          <a:solidFill>
            <a:srgbClr val="0095CD">
              <a:alpha val="29411"/>
            </a:srgbClr>
          </a:solidFill>
          <a:ln>
            <a:noFill/>
          </a:ln>
        </p:spPr>
      </p:sp>
      <p:sp>
        <p:nvSpPr>
          <p:cNvPr id="508" name="Google Shape;508;p161"/>
          <p:cNvSpPr txBox="1">
            <a:spLocks noGrp="1"/>
          </p:cNvSpPr>
          <p:nvPr>
            <p:ph type="body" idx="1"/>
          </p:nvPr>
        </p:nvSpPr>
        <p:spPr>
          <a:xfrm>
            <a:off x="813040" y="178070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09" name="Google Shape;509;p161"/>
          <p:cNvSpPr txBox="1">
            <a:spLocks noGrp="1"/>
          </p:cNvSpPr>
          <p:nvPr>
            <p:ph type="body" idx="3"/>
          </p:nvPr>
        </p:nvSpPr>
        <p:spPr>
          <a:xfrm>
            <a:off x="813040" y="439847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10" name="Google Shape;510;p161"/>
          <p:cNvSpPr>
            <a:spLocks noGrp="1"/>
          </p:cNvSpPr>
          <p:nvPr>
            <p:ph type="pic" idx="4"/>
          </p:nvPr>
        </p:nvSpPr>
        <p:spPr>
          <a:xfrm>
            <a:off x="3412071" y="3394462"/>
            <a:ext cx="2600055" cy="1957811"/>
          </a:xfrm>
          <a:prstGeom prst="hexagon">
            <a:avLst>
              <a:gd name="adj" fmla="val 25000"/>
              <a:gd name="vf" fmla="val 115470"/>
            </a:avLst>
          </a:prstGeom>
          <a:solidFill>
            <a:srgbClr val="324D5E">
              <a:alpha val="29411"/>
            </a:srgbClr>
          </a:solidFill>
          <a:ln>
            <a:noFill/>
          </a:ln>
        </p:spPr>
      </p:sp>
      <p:sp>
        <p:nvSpPr>
          <p:cNvPr id="511" name="Google Shape;511;p161"/>
          <p:cNvSpPr txBox="1">
            <a:spLocks noGrp="1"/>
          </p:cNvSpPr>
          <p:nvPr>
            <p:ph type="body" idx="5"/>
          </p:nvPr>
        </p:nvSpPr>
        <p:spPr>
          <a:xfrm>
            <a:off x="3412068" y="285375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12" name="Google Shape;512;p161"/>
          <p:cNvSpPr txBox="1">
            <a:spLocks noGrp="1"/>
          </p:cNvSpPr>
          <p:nvPr>
            <p:ph type="body" idx="6"/>
          </p:nvPr>
        </p:nvSpPr>
        <p:spPr>
          <a:xfrm>
            <a:off x="3412068" y="547152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13" name="Google Shape;513;p161"/>
          <p:cNvSpPr>
            <a:spLocks noGrp="1"/>
          </p:cNvSpPr>
          <p:nvPr>
            <p:ph type="pic" idx="7"/>
          </p:nvPr>
        </p:nvSpPr>
        <p:spPr>
          <a:xfrm>
            <a:off x="6007939" y="2321410"/>
            <a:ext cx="2600055" cy="1957811"/>
          </a:xfrm>
          <a:prstGeom prst="hexagon">
            <a:avLst>
              <a:gd name="adj" fmla="val 25000"/>
              <a:gd name="vf" fmla="val 115470"/>
            </a:avLst>
          </a:prstGeom>
          <a:solidFill>
            <a:srgbClr val="F17C3F">
              <a:alpha val="29411"/>
            </a:srgbClr>
          </a:solidFill>
          <a:ln>
            <a:noFill/>
          </a:ln>
        </p:spPr>
      </p:sp>
      <p:sp>
        <p:nvSpPr>
          <p:cNvPr id="514" name="Google Shape;514;p161"/>
          <p:cNvSpPr txBox="1">
            <a:spLocks noGrp="1"/>
          </p:cNvSpPr>
          <p:nvPr>
            <p:ph type="body" idx="8"/>
          </p:nvPr>
        </p:nvSpPr>
        <p:spPr>
          <a:xfrm>
            <a:off x="6007937" y="178070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15" name="Google Shape;515;p161"/>
          <p:cNvSpPr txBox="1">
            <a:spLocks noGrp="1"/>
          </p:cNvSpPr>
          <p:nvPr>
            <p:ph type="body" idx="9"/>
          </p:nvPr>
        </p:nvSpPr>
        <p:spPr>
          <a:xfrm>
            <a:off x="6007937" y="439847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16" name="Google Shape;516;p161"/>
          <p:cNvSpPr>
            <a:spLocks noGrp="1"/>
          </p:cNvSpPr>
          <p:nvPr>
            <p:ph type="pic" idx="13"/>
          </p:nvPr>
        </p:nvSpPr>
        <p:spPr>
          <a:xfrm>
            <a:off x="8603809" y="3391322"/>
            <a:ext cx="2600055" cy="1957811"/>
          </a:xfrm>
          <a:prstGeom prst="hexagon">
            <a:avLst>
              <a:gd name="adj" fmla="val 25000"/>
              <a:gd name="vf" fmla="val 115470"/>
            </a:avLst>
          </a:prstGeom>
          <a:solidFill>
            <a:srgbClr val="7BB21B">
              <a:alpha val="29411"/>
            </a:srgbClr>
          </a:solidFill>
          <a:ln>
            <a:noFill/>
          </a:ln>
        </p:spPr>
      </p:sp>
      <p:sp>
        <p:nvSpPr>
          <p:cNvPr id="517" name="Google Shape;517;p161"/>
          <p:cNvSpPr txBox="1">
            <a:spLocks noGrp="1"/>
          </p:cNvSpPr>
          <p:nvPr>
            <p:ph type="body" idx="14"/>
          </p:nvPr>
        </p:nvSpPr>
        <p:spPr>
          <a:xfrm>
            <a:off x="8603807" y="285061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18" name="Google Shape;518;p161"/>
          <p:cNvSpPr txBox="1">
            <a:spLocks noGrp="1"/>
          </p:cNvSpPr>
          <p:nvPr>
            <p:ph type="body" idx="15"/>
          </p:nvPr>
        </p:nvSpPr>
        <p:spPr>
          <a:xfrm>
            <a:off x="8603807" y="546838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519" name="Google Shape;519;p161"/>
          <p:cNvGrpSpPr/>
          <p:nvPr/>
        </p:nvGrpSpPr>
        <p:grpSpPr>
          <a:xfrm>
            <a:off x="0" y="6766560"/>
            <a:ext cx="12192000" cy="91440"/>
            <a:chOff x="0" y="4480421"/>
            <a:chExt cx="12192000" cy="91440"/>
          </a:xfrm>
        </p:grpSpPr>
        <p:sp>
          <p:nvSpPr>
            <p:cNvPr id="520" name="Google Shape;520;p16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21" name="Google Shape;521;p16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22" name="Google Shape;522;p16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23" name="Google Shape;523;p16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24" name="Google Shape;524;p16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4 pictures oval">
  <p:cSld name="4 pictures oval">
    <p:spTree>
      <p:nvGrpSpPr>
        <p:cNvPr id="1" name="Shape 525"/>
        <p:cNvGrpSpPr/>
        <p:nvPr/>
      </p:nvGrpSpPr>
      <p:grpSpPr>
        <a:xfrm>
          <a:off x="0" y="0"/>
          <a:ext cx="0" cy="0"/>
          <a:chOff x="0" y="0"/>
          <a:chExt cx="0" cy="0"/>
        </a:xfrm>
      </p:grpSpPr>
      <p:sp>
        <p:nvSpPr>
          <p:cNvPr id="526" name="Google Shape;526;p162"/>
          <p:cNvSpPr/>
          <p:nvPr/>
        </p:nvSpPr>
        <p:spPr>
          <a:xfrm>
            <a:off x="5912777" y="2257292"/>
            <a:ext cx="2780903" cy="2095468"/>
          </a:xfrm>
          <a:prstGeom prst="ellipse">
            <a:avLst/>
          </a:prstGeom>
          <a:gradFill>
            <a:gsLst>
              <a:gs pos="0">
                <a:srgbClr val="FAFAFA"/>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27" name="Google Shape;527;p162"/>
          <p:cNvSpPr/>
          <p:nvPr/>
        </p:nvSpPr>
        <p:spPr>
          <a:xfrm>
            <a:off x="3320067" y="3322489"/>
            <a:ext cx="2780903" cy="2095468"/>
          </a:xfrm>
          <a:prstGeom prst="ellipse">
            <a:avLst/>
          </a:prstGeom>
          <a:gradFill>
            <a:gsLst>
              <a:gs pos="0">
                <a:srgbClr val="FAFAFA"/>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28" name="Google Shape;528;p162"/>
          <p:cNvSpPr/>
          <p:nvPr/>
        </p:nvSpPr>
        <p:spPr>
          <a:xfrm>
            <a:off x="8511805" y="3322489"/>
            <a:ext cx="2780903" cy="2095468"/>
          </a:xfrm>
          <a:prstGeom prst="ellipse">
            <a:avLst/>
          </a:prstGeom>
          <a:gradFill>
            <a:gsLst>
              <a:gs pos="0">
                <a:srgbClr val="FAFAFA"/>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29" name="Google Shape;529;p162"/>
          <p:cNvSpPr/>
          <p:nvPr/>
        </p:nvSpPr>
        <p:spPr>
          <a:xfrm>
            <a:off x="721039" y="2257292"/>
            <a:ext cx="2780903" cy="2095468"/>
          </a:xfrm>
          <a:prstGeom prst="ellipse">
            <a:avLst/>
          </a:prstGeom>
          <a:gradFill>
            <a:gsLst>
              <a:gs pos="0">
                <a:srgbClr val="FAFAFA"/>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30" name="Google Shape;530;p16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31" name="Google Shape;531;p16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2" name="Google Shape;532;p162"/>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3" name="Google Shape;533;p162"/>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4" name="Google Shape;534;p162"/>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535" name="Google Shape;535;p162"/>
          <p:cNvSpPr>
            <a:spLocks noGrp="1"/>
          </p:cNvSpPr>
          <p:nvPr>
            <p:ph type="pic" idx="2"/>
          </p:nvPr>
        </p:nvSpPr>
        <p:spPr>
          <a:xfrm>
            <a:off x="813043" y="2321410"/>
            <a:ext cx="2600055" cy="1957811"/>
          </a:xfrm>
          <a:prstGeom prst="ellipse">
            <a:avLst/>
          </a:prstGeom>
          <a:solidFill>
            <a:srgbClr val="0095CD">
              <a:alpha val="29411"/>
            </a:srgbClr>
          </a:solidFill>
          <a:ln>
            <a:noFill/>
          </a:ln>
        </p:spPr>
      </p:sp>
      <p:sp>
        <p:nvSpPr>
          <p:cNvPr id="536" name="Google Shape;536;p162"/>
          <p:cNvSpPr txBox="1">
            <a:spLocks noGrp="1"/>
          </p:cNvSpPr>
          <p:nvPr>
            <p:ph type="body" idx="1"/>
          </p:nvPr>
        </p:nvSpPr>
        <p:spPr>
          <a:xfrm>
            <a:off x="813040" y="178070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37" name="Google Shape;537;p162"/>
          <p:cNvSpPr txBox="1">
            <a:spLocks noGrp="1"/>
          </p:cNvSpPr>
          <p:nvPr>
            <p:ph type="body" idx="3"/>
          </p:nvPr>
        </p:nvSpPr>
        <p:spPr>
          <a:xfrm>
            <a:off x="813040" y="439847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38" name="Google Shape;538;p162"/>
          <p:cNvSpPr>
            <a:spLocks noGrp="1"/>
          </p:cNvSpPr>
          <p:nvPr>
            <p:ph type="pic" idx="4"/>
          </p:nvPr>
        </p:nvSpPr>
        <p:spPr>
          <a:xfrm>
            <a:off x="3410491" y="3391322"/>
            <a:ext cx="2600055" cy="1957811"/>
          </a:xfrm>
          <a:prstGeom prst="ellipse">
            <a:avLst/>
          </a:prstGeom>
          <a:solidFill>
            <a:srgbClr val="324D5E">
              <a:alpha val="29411"/>
            </a:srgbClr>
          </a:solidFill>
          <a:ln>
            <a:noFill/>
          </a:ln>
        </p:spPr>
      </p:sp>
      <p:sp>
        <p:nvSpPr>
          <p:cNvPr id="539" name="Google Shape;539;p162"/>
          <p:cNvSpPr txBox="1">
            <a:spLocks noGrp="1"/>
          </p:cNvSpPr>
          <p:nvPr>
            <p:ph type="body" idx="5"/>
          </p:nvPr>
        </p:nvSpPr>
        <p:spPr>
          <a:xfrm>
            <a:off x="3412068" y="285375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40" name="Google Shape;540;p162"/>
          <p:cNvSpPr txBox="1">
            <a:spLocks noGrp="1"/>
          </p:cNvSpPr>
          <p:nvPr>
            <p:ph type="body" idx="6"/>
          </p:nvPr>
        </p:nvSpPr>
        <p:spPr>
          <a:xfrm>
            <a:off x="3412068" y="547152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41" name="Google Shape;541;p162"/>
          <p:cNvSpPr>
            <a:spLocks noGrp="1"/>
          </p:cNvSpPr>
          <p:nvPr>
            <p:ph type="pic" idx="7"/>
          </p:nvPr>
        </p:nvSpPr>
        <p:spPr>
          <a:xfrm>
            <a:off x="6007939" y="2321410"/>
            <a:ext cx="2600055" cy="1957811"/>
          </a:xfrm>
          <a:prstGeom prst="ellipse">
            <a:avLst/>
          </a:prstGeom>
          <a:solidFill>
            <a:srgbClr val="F17C3F">
              <a:alpha val="29411"/>
            </a:srgbClr>
          </a:solidFill>
          <a:ln>
            <a:noFill/>
          </a:ln>
        </p:spPr>
      </p:sp>
      <p:sp>
        <p:nvSpPr>
          <p:cNvPr id="542" name="Google Shape;542;p162"/>
          <p:cNvSpPr txBox="1">
            <a:spLocks noGrp="1"/>
          </p:cNvSpPr>
          <p:nvPr>
            <p:ph type="body" idx="8"/>
          </p:nvPr>
        </p:nvSpPr>
        <p:spPr>
          <a:xfrm>
            <a:off x="6007937" y="178070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43" name="Google Shape;543;p162"/>
          <p:cNvSpPr txBox="1">
            <a:spLocks noGrp="1"/>
          </p:cNvSpPr>
          <p:nvPr>
            <p:ph type="body" idx="9"/>
          </p:nvPr>
        </p:nvSpPr>
        <p:spPr>
          <a:xfrm>
            <a:off x="6007937" y="439847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44" name="Google Shape;544;p162"/>
          <p:cNvSpPr>
            <a:spLocks noGrp="1"/>
          </p:cNvSpPr>
          <p:nvPr>
            <p:ph type="pic" idx="13"/>
          </p:nvPr>
        </p:nvSpPr>
        <p:spPr>
          <a:xfrm>
            <a:off x="8603809" y="3391322"/>
            <a:ext cx="2600055" cy="1957811"/>
          </a:xfrm>
          <a:prstGeom prst="ellipse">
            <a:avLst/>
          </a:prstGeom>
          <a:solidFill>
            <a:srgbClr val="7BB21B">
              <a:alpha val="29411"/>
            </a:srgbClr>
          </a:solidFill>
          <a:ln>
            <a:noFill/>
          </a:ln>
        </p:spPr>
      </p:sp>
      <p:sp>
        <p:nvSpPr>
          <p:cNvPr id="545" name="Google Shape;545;p162"/>
          <p:cNvSpPr txBox="1">
            <a:spLocks noGrp="1"/>
          </p:cNvSpPr>
          <p:nvPr>
            <p:ph type="body" idx="14"/>
          </p:nvPr>
        </p:nvSpPr>
        <p:spPr>
          <a:xfrm>
            <a:off x="8603807" y="285061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46" name="Google Shape;546;p162"/>
          <p:cNvSpPr txBox="1">
            <a:spLocks noGrp="1"/>
          </p:cNvSpPr>
          <p:nvPr>
            <p:ph type="body" idx="15"/>
          </p:nvPr>
        </p:nvSpPr>
        <p:spPr>
          <a:xfrm>
            <a:off x="8603807" y="546838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547" name="Google Shape;547;p162"/>
          <p:cNvGrpSpPr/>
          <p:nvPr/>
        </p:nvGrpSpPr>
        <p:grpSpPr>
          <a:xfrm>
            <a:off x="0" y="6766560"/>
            <a:ext cx="12192000" cy="91440"/>
            <a:chOff x="0" y="4480421"/>
            <a:chExt cx="12192000" cy="91440"/>
          </a:xfrm>
        </p:grpSpPr>
        <p:sp>
          <p:nvSpPr>
            <p:cNvPr id="548" name="Google Shape;548;p16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49" name="Google Shape;549;p16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50" name="Google Shape;550;p16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51" name="Google Shape;551;p16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52" name="Google Shape;552;p16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4x2 pictures circle">
  <p:cSld name="4x2 pictures circle">
    <p:spTree>
      <p:nvGrpSpPr>
        <p:cNvPr id="1" name="Shape 553"/>
        <p:cNvGrpSpPr/>
        <p:nvPr/>
      </p:nvGrpSpPr>
      <p:grpSpPr>
        <a:xfrm>
          <a:off x="0" y="0"/>
          <a:ext cx="0" cy="0"/>
          <a:chOff x="0" y="0"/>
          <a:chExt cx="0" cy="0"/>
        </a:xfrm>
      </p:grpSpPr>
      <p:sp>
        <p:nvSpPr>
          <p:cNvPr id="554" name="Google Shape;554;p16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55" name="Google Shape;555;p16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6" name="Google Shape;556;p163"/>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7" name="Google Shape;557;p16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8" name="Google Shape;558;p163"/>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559" name="Google Shape;559;p163"/>
          <p:cNvSpPr txBox="1">
            <a:spLocks noGrp="1"/>
          </p:cNvSpPr>
          <p:nvPr>
            <p:ph type="body" idx="1"/>
          </p:nvPr>
        </p:nvSpPr>
        <p:spPr>
          <a:xfrm>
            <a:off x="595152" y="144500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60" name="Google Shape;560;p163"/>
          <p:cNvSpPr txBox="1">
            <a:spLocks noGrp="1"/>
          </p:cNvSpPr>
          <p:nvPr>
            <p:ph type="body" idx="2"/>
          </p:nvPr>
        </p:nvSpPr>
        <p:spPr>
          <a:xfrm>
            <a:off x="8590173" y="144500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61" name="Google Shape;561;p163"/>
          <p:cNvSpPr txBox="1">
            <a:spLocks noGrp="1"/>
          </p:cNvSpPr>
          <p:nvPr>
            <p:ph type="body" idx="3"/>
          </p:nvPr>
        </p:nvSpPr>
        <p:spPr>
          <a:xfrm>
            <a:off x="5925165" y="144500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62" name="Google Shape;562;p163"/>
          <p:cNvSpPr txBox="1">
            <a:spLocks noGrp="1"/>
          </p:cNvSpPr>
          <p:nvPr>
            <p:ph type="body" idx="4"/>
          </p:nvPr>
        </p:nvSpPr>
        <p:spPr>
          <a:xfrm>
            <a:off x="3260159" y="144500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63" name="Google Shape;563;p163"/>
          <p:cNvSpPr txBox="1">
            <a:spLocks noGrp="1"/>
          </p:cNvSpPr>
          <p:nvPr>
            <p:ph type="body" idx="5"/>
          </p:nvPr>
        </p:nvSpPr>
        <p:spPr>
          <a:xfrm>
            <a:off x="595152" y="388819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64" name="Google Shape;564;p163"/>
          <p:cNvSpPr txBox="1">
            <a:spLocks noGrp="1"/>
          </p:cNvSpPr>
          <p:nvPr>
            <p:ph type="body" idx="6"/>
          </p:nvPr>
        </p:nvSpPr>
        <p:spPr>
          <a:xfrm>
            <a:off x="8590173" y="388819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65" name="Google Shape;565;p163"/>
          <p:cNvSpPr txBox="1">
            <a:spLocks noGrp="1"/>
          </p:cNvSpPr>
          <p:nvPr>
            <p:ph type="body" idx="7"/>
          </p:nvPr>
        </p:nvSpPr>
        <p:spPr>
          <a:xfrm>
            <a:off x="5925165" y="388819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66" name="Google Shape;566;p163"/>
          <p:cNvSpPr txBox="1">
            <a:spLocks noGrp="1"/>
          </p:cNvSpPr>
          <p:nvPr>
            <p:ph type="body" idx="8"/>
          </p:nvPr>
        </p:nvSpPr>
        <p:spPr>
          <a:xfrm>
            <a:off x="3260159" y="388819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567" name="Google Shape;567;p163"/>
          <p:cNvGrpSpPr/>
          <p:nvPr/>
        </p:nvGrpSpPr>
        <p:grpSpPr>
          <a:xfrm>
            <a:off x="0" y="6766560"/>
            <a:ext cx="12192000" cy="91440"/>
            <a:chOff x="0" y="4480421"/>
            <a:chExt cx="12192000" cy="91440"/>
          </a:xfrm>
        </p:grpSpPr>
        <p:sp>
          <p:nvSpPr>
            <p:cNvPr id="568" name="Google Shape;568;p16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69" name="Google Shape;569;p16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70" name="Google Shape;570;p16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71" name="Google Shape;571;p16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72" name="Google Shape;572;p16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573" name="Google Shape;573;p163"/>
          <p:cNvSpPr/>
          <p:nvPr/>
        </p:nvSpPr>
        <p:spPr>
          <a:xfrm>
            <a:off x="754040" y="1818945"/>
            <a:ext cx="2438008" cy="1837090"/>
          </a:xfrm>
          <a:prstGeom prst="ellipse">
            <a:avLst/>
          </a:prstGeom>
          <a:gradFill>
            <a:gsLst>
              <a:gs pos="0">
                <a:srgbClr val="FAFAFA"/>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74" name="Google Shape;574;p163"/>
          <p:cNvSpPr>
            <a:spLocks noGrp="1"/>
          </p:cNvSpPr>
          <p:nvPr>
            <p:ph type="pic" idx="9"/>
          </p:nvPr>
        </p:nvSpPr>
        <p:spPr>
          <a:xfrm>
            <a:off x="833315" y="1879287"/>
            <a:ext cx="2279459" cy="1716406"/>
          </a:xfrm>
          <a:prstGeom prst="ellipse">
            <a:avLst/>
          </a:prstGeom>
          <a:solidFill>
            <a:srgbClr val="0095CD">
              <a:alpha val="29411"/>
            </a:srgbClr>
          </a:solidFill>
          <a:ln>
            <a:noFill/>
          </a:ln>
        </p:spPr>
      </p:sp>
      <p:sp>
        <p:nvSpPr>
          <p:cNvPr id="575" name="Google Shape;575;p163"/>
          <p:cNvSpPr/>
          <p:nvPr/>
        </p:nvSpPr>
        <p:spPr>
          <a:xfrm>
            <a:off x="3339603" y="1818945"/>
            <a:ext cx="2438008" cy="1837090"/>
          </a:xfrm>
          <a:prstGeom prst="ellipse">
            <a:avLst/>
          </a:prstGeom>
          <a:gradFill>
            <a:gsLst>
              <a:gs pos="0">
                <a:srgbClr val="FAFAFA"/>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76" name="Google Shape;576;p163"/>
          <p:cNvSpPr/>
          <p:nvPr/>
        </p:nvSpPr>
        <p:spPr>
          <a:xfrm>
            <a:off x="6004609" y="1818945"/>
            <a:ext cx="2438008" cy="1837090"/>
          </a:xfrm>
          <a:prstGeom prst="ellipse">
            <a:avLst/>
          </a:prstGeom>
          <a:gradFill>
            <a:gsLst>
              <a:gs pos="0">
                <a:srgbClr val="FAFAFA"/>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77" name="Google Shape;577;p163"/>
          <p:cNvSpPr/>
          <p:nvPr/>
        </p:nvSpPr>
        <p:spPr>
          <a:xfrm>
            <a:off x="8669617" y="1818945"/>
            <a:ext cx="2438008" cy="1837090"/>
          </a:xfrm>
          <a:prstGeom prst="ellipse">
            <a:avLst/>
          </a:prstGeom>
          <a:gradFill>
            <a:gsLst>
              <a:gs pos="0">
                <a:srgbClr val="FAFAFA"/>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78" name="Google Shape;578;p163"/>
          <p:cNvSpPr/>
          <p:nvPr/>
        </p:nvSpPr>
        <p:spPr>
          <a:xfrm>
            <a:off x="754040" y="4277302"/>
            <a:ext cx="2438008" cy="1837090"/>
          </a:xfrm>
          <a:prstGeom prst="ellipse">
            <a:avLst/>
          </a:prstGeom>
          <a:gradFill>
            <a:gsLst>
              <a:gs pos="0">
                <a:srgbClr val="FAFAFA"/>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79" name="Google Shape;579;p163"/>
          <p:cNvSpPr/>
          <p:nvPr/>
        </p:nvSpPr>
        <p:spPr>
          <a:xfrm>
            <a:off x="3339603" y="4277302"/>
            <a:ext cx="2438008" cy="1837090"/>
          </a:xfrm>
          <a:prstGeom prst="ellipse">
            <a:avLst/>
          </a:prstGeom>
          <a:gradFill>
            <a:gsLst>
              <a:gs pos="0">
                <a:srgbClr val="FAFAFA"/>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80" name="Google Shape;580;p163"/>
          <p:cNvSpPr/>
          <p:nvPr/>
        </p:nvSpPr>
        <p:spPr>
          <a:xfrm>
            <a:off x="6004609" y="4277302"/>
            <a:ext cx="2438008" cy="1837090"/>
          </a:xfrm>
          <a:prstGeom prst="ellipse">
            <a:avLst/>
          </a:prstGeom>
          <a:gradFill>
            <a:gsLst>
              <a:gs pos="0">
                <a:srgbClr val="FAFAFA"/>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81" name="Google Shape;581;p163"/>
          <p:cNvSpPr/>
          <p:nvPr/>
        </p:nvSpPr>
        <p:spPr>
          <a:xfrm>
            <a:off x="8669617" y="4277302"/>
            <a:ext cx="2438008" cy="1837090"/>
          </a:xfrm>
          <a:prstGeom prst="ellipse">
            <a:avLst/>
          </a:prstGeom>
          <a:gradFill>
            <a:gsLst>
              <a:gs pos="0">
                <a:srgbClr val="FAFAFA"/>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82" name="Google Shape;582;p163"/>
          <p:cNvSpPr>
            <a:spLocks noGrp="1"/>
          </p:cNvSpPr>
          <p:nvPr>
            <p:ph type="pic" idx="13"/>
          </p:nvPr>
        </p:nvSpPr>
        <p:spPr>
          <a:xfrm>
            <a:off x="3418877" y="1879287"/>
            <a:ext cx="2279459" cy="1716406"/>
          </a:xfrm>
          <a:prstGeom prst="ellipse">
            <a:avLst/>
          </a:prstGeom>
          <a:solidFill>
            <a:srgbClr val="0095CD">
              <a:alpha val="29411"/>
            </a:srgbClr>
          </a:solidFill>
          <a:ln>
            <a:noFill/>
          </a:ln>
        </p:spPr>
      </p:sp>
      <p:sp>
        <p:nvSpPr>
          <p:cNvPr id="583" name="Google Shape;583;p163"/>
          <p:cNvSpPr>
            <a:spLocks noGrp="1"/>
          </p:cNvSpPr>
          <p:nvPr>
            <p:ph type="pic" idx="14"/>
          </p:nvPr>
        </p:nvSpPr>
        <p:spPr>
          <a:xfrm>
            <a:off x="6083884" y="1879287"/>
            <a:ext cx="2279459" cy="1716406"/>
          </a:xfrm>
          <a:prstGeom prst="ellipse">
            <a:avLst/>
          </a:prstGeom>
          <a:solidFill>
            <a:srgbClr val="0095CD">
              <a:alpha val="29411"/>
            </a:srgbClr>
          </a:solidFill>
          <a:ln>
            <a:noFill/>
          </a:ln>
        </p:spPr>
      </p:sp>
      <p:sp>
        <p:nvSpPr>
          <p:cNvPr id="584" name="Google Shape;584;p163"/>
          <p:cNvSpPr>
            <a:spLocks noGrp="1"/>
          </p:cNvSpPr>
          <p:nvPr>
            <p:ph type="pic" idx="15"/>
          </p:nvPr>
        </p:nvSpPr>
        <p:spPr>
          <a:xfrm>
            <a:off x="8748892" y="1879287"/>
            <a:ext cx="2279459" cy="1716406"/>
          </a:xfrm>
          <a:prstGeom prst="ellipse">
            <a:avLst/>
          </a:prstGeom>
          <a:solidFill>
            <a:srgbClr val="0095CD">
              <a:alpha val="29411"/>
            </a:srgbClr>
          </a:solidFill>
          <a:ln>
            <a:noFill/>
          </a:ln>
        </p:spPr>
      </p:sp>
      <p:sp>
        <p:nvSpPr>
          <p:cNvPr id="585" name="Google Shape;585;p163"/>
          <p:cNvSpPr>
            <a:spLocks noGrp="1"/>
          </p:cNvSpPr>
          <p:nvPr>
            <p:ph type="pic" idx="16"/>
          </p:nvPr>
        </p:nvSpPr>
        <p:spPr>
          <a:xfrm>
            <a:off x="8748892" y="4337644"/>
            <a:ext cx="2279459" cy="1716406"/>
          </a:xfrm>
          <a:prstGeom prst="ellipse">
            <a:avLst/>
          </a:prstGeom>
          <a:solidFill>
            <a:srgbClr val="0095CD">
              <a:alpha val="29411"/>
            </a:srgbClr>
          </a:solidFill>
          <a:ln>
            <a:noFill/>
          </a:ln>
        </p:spPr>
      </p:sp>
      <p:sp>
        <p:nvSpPr>
          <p:cNvPr id="586" name="Google Shape;586;p163"/>
          <p:cNvSpPr>
            <a:spLocks noGrp="1"/>
          </p:cNvSpPr>
          <p:nvPr>
            <p:ph type="pic" idx="17"/>
          </p:nvPr>
        </p:nvSpPr>
        <p:spPr>
          <a:xfrm>
            <a:off x="6083884" y="4337644"/>
            <a:ext cx="2279459" cy="1716406"/>
          </a:xfrm>
          <a:prstGeom prst="ellipse">
            <a:avLst/>
          </a:prstGeom>
          <a:solidFill>
            <a:srgbClr val="0095CD">
              <a:alpha val="29411"/>
            </a:srgbClr>
          </a:solidFill>
          <a:ln>
            <a:noFill/>
          </a:ln>
        </p:spPr>
      </p:sp>
      <p:sp>
        <p:nvSpPr>
          <p:cNvPr id="587" name="Google Shape;587;p163"/>
          <p:cNvSpPr>
            <a:spLocks noGrp="1"/>
          </p:cNvSpPr>
          <p:nvPr>
            <p:ph type="pic" idx="18"/>
          </p:nvPr>
        </p:nvSpPr>
        <p:spPr>
          <a:xfrm>
            <a:off x="3418877" y="4337644"/>
            <a:ext cx="2279459" cy="1716406"/>
          </a:xfrm>
          <a:prstGeom prst="ellipse">
            <a:avLst/>
          </a:prstGeom>
          <a:solidFill>
            <a:srgbClr val="0095CD">
              <a:alpha val="29411"/>
            </a:srgbClr>
          </a:solidFill>
          <a:ln>
            <a:noFill/>
          </a:ln>
        </p:spPr>
      </p:sp>
      <p:sp>
        <p:nvSpPr>
          <p:cNvPr id="588" name="Google Shape;588;p163"/>
          <p:cNvSpPr>
            <a:spLocks noGrp="1"/>
          </p:cNvSpPr>
          <p:nvPr>
            <p:ph type="pic" idx="19"/>
          </p:nvPr>
        </p:nvSpPr>
        <p:spPr>
          <a:xfrm>
            <a:off x="833144" y="4337644"/>
            <a:ext cx="2279459" cy="1716406"/>
          </a:xfrm>
          <a:prstGeom prst="ellipse">
            <a:avLst/>
          </a:prstGeom>
          <a:solidFill>
            <a:srgbClr val="0095CD">
              <a:alpha val="29411"/>
            </a:srgbClr>
          </a:solidFill>
          <a:ln>
            <a:no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4 pictures timeline">
  <p:cSld name="4 pictures timeline">
    <p:spTree>
      <p:nvGrpSpPr>
        <p:cNvPr id="1" name="Shape 589"/>
        <p:cNvGrpSpPr/>
        <p:nvPr/>
      </p:nvGrpSpPr>
      <p:grpSpPr>
        <a:xfrm>
          <a:off x="0" y="0"/>
          <a:ext cx="0" cy="0"/>
          <a:chOff x="0" y="0"/>
          <a:chExt cx="0" cy="0"/>
        </a:xfrm>
      </p:grpSpPr>
      <p:sp>
        <p:nvSpPr>
          <p:cNvPr id="590" name="Google Shape;590;p16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91" name="Google Shape;591;p16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2" name="Google Shape;592;p164"/>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3" name="Google Shape;593;p16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4" name="Google Shape;594;p164"/>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595" name="Google Shape;595;p164"/>
          <p:cNvSpPr>
            <a:spLocks noGrp="1"/>
          </p:cNvSpPr>
          <p:nvPr>
            <p:ph type="pic" idx="2"/>
          </p:nvPr>
        </p:nvSpPr>
        <p:spPr>
          <a:xfrm>
            <a:off x="579709" y="1589813"/>
            <a:ext cx="2120775" cy="1596919"/>
          </a:xfrm>
          <a:prstGeom prst="rect">
            <a:avLst/>
          </a:prstGeom>
          <a:solidFill>
            <a:srgbClr val="0095CD">
              <a:alpha val="29411"/>
            </a:srgbClr>
          </a:solidFill>
          <a:ln>
            <a:noFill/>
          </a:ln>
        </p:spPr>
      </p:sp>
      <p:sp>
        <p:nvSpPr>
          <p:cNvPr id="596" name="Google Shape;596;p164"/>
          <p:cNvSpPr/>
          <p:nvPr/>
        </p:nvSpPr>
        <p:spPr>
          <a:xfrm>
            <a:off x="579707" y="3176715"/>
            <a:ext cx="2121408"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97" name="Google Shape;597;p164"/>
          <p:cNvSpPr txBox="1">
            <a:spLocks noGrp="1"/>
          </p:cNvSpPr>
          <p:nvPr>
            <p:ph type="body" idx="1"/>
          </p:nvPr>
        </p:nvSpPr>
        <p:spPr>
          <a:xfrm>
            <a:off x="579707" y="3950472"/>
            <a:ext cx="2121408" cy="31178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98" name="Google Shape;598;p164"/>
          <p:cNvSpPr>
            <a:spLocks noGrp="1"/>
          </p:cNvSpPr>
          <p:nvPr>
            <p:ph type="pic" idx="3"/>
          </p:nvPr>
        </p:nvSpPr>
        <p:spPr>
          <a:xfrm>
            <a:off x="3553981" y="3950476"/>
            <a:ext cx="2120775" cy="1596919"/>
          </a:xfrm>
          <a:prstGeom prst="rect">
            <a:avLst/>
          </a:prstGeom>
          <a:solidFill>
            <a:srgbClr val="324D5E">
              <a:alpha val="29411"/>
            </a:srgbClr>
          </a:solidFill>
          <a:ln>
            <a:noFill/>
          </a:ln>
        </p:spPr>
      </p:sp>
      <p:sp>
        <p:nvSpPr>
          <p:cNvPr id="599" name="Google Shape;599;p164"/>
          <p:cNvSpPr/>
          <p:nvPr/>
        </p:nvSpPr>
        <p:spPr>
          <a:xfrm>
            <a:off x="3553345" y="5537378"/>
            <a:ext cx="2121408"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00" name="Google Shape;600;p164"/>
          <p:cNvSpPr txBox="1">
            <a:spLocks noGrp="1"/>
          </p:cNvSpPr>
          <p:nvPr>
            <p:ph type="body" idx="4"/>
          </p:nvPr>
        </p:nvSpPr>
        <p:spPr>
          <a:xfrm>
            <a:off x="3553345" y="5735868"/>
            <a:ext cx="2121408" cy="31178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01" name="Google Shape;601;p164"/>
          <p:cNvSpPr>
            <a:spLocks noGrp="1"/>
          </p:cNvSpPr>
          <p:nvPr>
            <p:ph type="pic" idx="5"/>
          </p:nvPr>
        </p:nvSpPr>
        <p:spPr>
          <a:xfrm>
            <a:off x="9393238" y="3950701"/>
            <a:ext cx="2120775" cy="1596919"/>
          </a:xfrm>
          <a:prstGeom prst="rect">
            <a:avLst/>
          </a:prstGeom>
          <a:solidFill>
            <a:srgbClr val="7BB21B">
              <a:alpha val="29411"/>
            </a:srgbClr>
          </a:solidFill>
          <a:ln>
            <a:noFill/>
          </a:ln>
        </p:spPr>
      </p:sp>
      <p:sp>
        <p:nvSpPr>
          <p:cNvPr id="602" name="Google Shape;602;p164"/>
          <p:cNvSpPr/>
          <p:nvPr/>
        </p:nvSpPr>
        <p:spPr>
          <a:xfrm>
            <a:off x="9393235" y="5537603"/>
            <a:ext cx="2121408" cy="91440"/>
          </a:xfrm>
          <a:prstGeom prst="rect">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03" name="Google Shape;603;p164"/>
          <p:cNvSpPr txBox="1">
            <a:spLocks noGrp="1"/>
          </p:cNvSpPr>
          <p:nvPr>
            <p:ph type="body" idx="6"/>
          </p:nvPr>
        </p:nvSpPr>
        <p:spPr>
          <a:xfrm>
            <a:off x="9393235" y="5736093"/>
            <a:ext cx="2121408" cy="311784"/>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04" name="Google Shape;604;p164"/>
          <p:cNvSpPr/>
          <p:nvPr/>
        </p:nvSpPr>
        <p:spPr>
          <a:xfrm>
            <a:off x="310895" y="3345754"/>
            <a:ext cx="2889504" cy="494759"/>
          </a:xfrm>
          <a:prstGeom prst="homePlate">
            <a:avLst>
              <a:gd name="adj" fmla="val 50000"/>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05" name="Google Shape;605;p164"/>
          <p:cNvSpPr/>
          <p:nvPr/>
        </p:nvSpPr>
        <p:spPr>
          <a:xfrm>
            <a:off x="3204252" y="3345754"/>
            <a:ext cx="2889504" cy="494759"/>
          </a:xfrm>
          <a:prstGeom prst="chevron">
            <a:avLst>
              <a:gd name="adj" fmla="val 50000"/>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06" name="Google Shape;606;p164"/>
          <p:cNvSpPr/>
          <p:nvPr/>
        </p:nvSpPr>
        <p:spPr>
          <a:xfrm>
            <a:off x="6097609" y="3345754"/>
            <a:ext cx="2889504" cy="494759"/>
          </a:xfrm>
          <a:prstGeom prst="chevron">
            <a:avLst>
              <a:gd name="adj" fmla="val 50000"/>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07" name="Google Shape;607;p164"/>
          <p:cNvSpPr/>
          <p:nvPr/>
        </p:nvSpPr>
        <p:spPr>
          <a:xfrm>
            <a:off x="8990967" y="3345754"/>
            <a:ext cx="2889504" cy="494759"/>
          </a:xfrm>
          <a:prstGeom prst="chevron">
            <a:avLst>
              <a:gd name="adj" fmla="val 50000"/>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08" name="Google Shape;608;p164"/>
          <p:cNvSpPr>
            <a:spLocks noGrp="1"/>
          </p:cNvSpPr>
          <p:nvPr>
            <p:ph type="pic" idx="7"/>
          </p:nvPr>
        </p:nvSpPr>
        <p:spPr>
          <a:xfrm>
            <a:off x="6455395" y="1589813"/>
            <a:ext cx="2120775" cy="1596919"/>
          </a:xfrm>
          <a:prstGeom prst="rect">
            <a:avLst/>
          </a:prstGeom>
          <a:solidFill>
            <a:srgbClr val="F17C3F">
              <a:alpha val="29411"/>
            </a:srgbClr>
          </a:solidFill>
          <a:ln>
            <a:noFill/>
          </a:ln>
        </p:spPr>
      </p:sp>
      <p:sp>
        <p:nvSpPr>
          <p:cNvPr id="609" name="Google Shape;609;p164"/>
          <p:cNvSpPr/>
          <p:nvPr/>
        </p:nvSpPr>
        <p:spPr>
          <a:xfrm>
            <a:off x="6454759" y="3176715"/>
            <a:ext cx="2121408"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10" name="Google Shape;610;p164"/>
          <p:cNvSpPr txBox="1">
            <a:spLocks noGrp="1"/>
          </p:cNvSpPr>
          <p:nvPr>
            <p:ph type="body" idx="8"/>
          </p:nvPr>
        </p:nvSpPr>
        <p:spPr>
          <a:xfrm>
            <a:off x="6454759" y="3950472"/>
            <a:ext cx="2121408" cy="31178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11" name="Google Shape;611;p164"/>
          <p:cNvSpPr txBox="1">
            <a:spLocks noGrp="1"/>
          </p:cNvSpPr>
          <p:nvPr>
            <p:ph type="body" idx="9"/>
          </p:nvPr>
        </p:nvSpPr>
        <p:spPr>
          <a:xfrm>
            <a:off x="3553345" y="3438467"/>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12" name="Google Shape;612;p164"/>
          <p:cNvSpPr txBox="1">
            <a:spLocks noGrp="1"/>
          </p:cNvSpPr>
          <p:nvPr>
            <p:ph type="body" idx="13"/>
          </p:nvPr>
        </p:nvSpPr>
        <p:spPr>
          <a:xfrm>
            <a:off x="9393235" y="3438467"/>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13" name="Google Shape;613;p164"/>
          <p:cNvSpPr txBox="1">
            <a:spLocks noGrp="1"/>
          </p:cNvSpPr>
          <p:nvPr>
            <p:ph type="body" idx="14"/>
          </p:nvPr>
        </p:nvSpPr>
        <p:spPr>
          <a:xfrm>
            <a:off x="579707" y="3438467"/>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14" name="Google Shape;614;p164"/>
          <p:cNvSpPr txBox="1">
            <a:spLocks noGrp="1"/>
          </p:cNvSpPr>
          <p:nvPr>
            <p:ph type="body" idx="15"/>
          </p:nvPr>
        </p:nvSpPr>
        <p:spPr>
          <a:xfrm>
            <a:off x="6454759" y="3438467"/>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615" name="Google Shape;615;p164"/>
          <p:cNvGrpSpPr/>
          <p:nvPr/>
        </p:nvGrpSpPr>
        <p:grpSpPr>
          <a:xfrm>
            <a:off x="0" y="6766560"/>
            <a:ext cx="12192000" cy="91440"/>
            <a:chOff x="0" y="4480421"/>
            <a:chExt cx="12192000" cy="91440"/>
          </a:xfrm>
        </p:grpSpPr>
        <p:sp>
          <p:nvSpPr>
            <p:cNvPr id="616" name="Google Shape;616;p16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17" name="Google Shape;617;p16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18" name="Google Shape;618;p16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19" name="Google Shape;619;p16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20" name="Google Shape;620;p16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4 pictures title and desc #2">
  <p:cSld name="4 pictures title and desc #2">
    <p:spTree>
      <p:nvGrpSpPr>
        <p:cNvPr id="1" name="Shape 621"/>
        <p:cNvGrpSpPr/>
        <p:nvPr/>
      </p:nvGrpSpPr>
      <p:grpSpPr>
        <a:xfrm>
          <a:off x="0" y="0"/>
          <a:ext cx="0" cy="0"/>
          <a:chOff x="0" y="0"/>
          <a:chExt cx="0" cy="0"/>
        </a:xfrm>
      </p:grpSpPr>
      <p:sp>
        <p:nvSpPr>
          <p:cNvPr id="622" name="Google Shape;622;p16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23" name="Google Shape;623;p16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4" name="Google Shape;624;p16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5" name="Google Shape;625;p16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6" name="Google Shape;626;p16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627" name="Google Shape;627;p165"/>
          <p:cNvSpPr>
            <a:spLocks noGrp="1"/>
          </p:cNvSpPr>
          <p:nvPr>
            <p:ph type="pic" idx="2"/>
          </p:nvPr>
        </p:nvSpPr>
        <p:spPr>
          <a:xfrm>
            <a:off x="354778" y="1425684"/>
            <a:ext cx="2600055" cy="1957811"/>
          </a:xfrm>
          <a:prstGeom prst="rect">
            <a:avLst/>
          </a:prstGeom>
          <a:solidFill>
            <a:srgbClr val="0095CD">
              <a:alpha val="29411"/>
            </a:srgbClr>
          </a:solidFill>
          <a:ln>
            <a:noFill/>
          </a:ln>
        </p:spPr>
      </p:sp>
      <p:sp>
        <p:nvSpPr>
          <p:cNvPr id="628" name="Google Shape;628;p165"/>
          <p:cNvSpPr>
            <a:spLocks noGrp="1"/>
          </p:cNvSpPr>
          <p:nvPr>
            <p:ph type="pic" idx="3"/>
          </p:nvPr>
        </p:nvSpPr>
        <p:spPr>
          <a:xfrm>
            <a:off x="3316630" y="1425684"/>
            <a:ext cx="2600055" cy="1957811"/>
          </a:xfrm>
          <a:prstGeom prst="rect">
            <a:avLst/>
          </a:prstGeom>
          <a:solidFill>
            <a:srgbClr val="324D5E">
              <a:alpha val="29411"/>
            </a:srgbClr>
          </a:solidFill>
          <a:ln>
            <a:noFill/>
          </a:ln>
        </p:spPr>
      </p:sp>
      <p:sp>
        <p:nvSpPr>
          <p:cNvPr id="629" name="Google Shape;629;p165"/>
          <p:cNvSpPr>
            <a:spLocks noGrp="1"/>
          </p:cNvSpPr>
          <p:nvPr>
            <p:ph type="pic" idx="4"/>
          </p:nvPr>
        </p:nvSpPr>
        <p:spPr>
          <a:xfrm>
            <a:off x="6278480" y="1425683"/>
            <a:ext cx="2600055" cy="1957811"/>
          </a:xfrm>
          <a:prstGeom prst="rect">
            <a:avLst/>
          </a:prstGeom>
          <a:solidFill>
            <a:srgbClr val="F17C3F">
              <a:alpha val="29411"/>
            </a:srgbClr>
          </a:solidFill>
          <a:ln>
            <a:noFill/>
          </a:ln>
        </p:spPr>
      </p:sp>
      <p:sp>
        <p:nvSpPr>
          <p:cNvPr id="630" name="Google Shape;630;p165"/>
          <p:cNvSpPr>
            <a:spLocks noGrp="1"/>
          </p:cNvSpPr>
          <p:nvPr>
            <p:ph type="pic" idx="5"/>
          </p:nvPr>
        </p:nvSpPr>
        <p:spPr>
          <a:xfrm>
            <a:off x="9240333" y="1425682"/>
            <a:ext cx="2600055" cy="1957811"/>
          </a:xfrm>
          <a:prstGeom prst="rect">
            <a:avLst/>
          </a:prstGeom>
          <a:solidFill>
            <a:srgbClr val="7BB21B">
              <a:alpha val="29411"/>
            </a:srgbClr>
          </a:solidFill>
          <a:ln>
            <a:noFill/>
          </a:ln>
        </p:spPr>
      </p:sp>
      <p:sp>
        <p:nvSpPr>
          <p:cNvPr id="631" name="Google Shape;631;p165"/>
          <p:cNvSpPr/>
          <p:nvPr/>
        </p:nvSpPr>
        <p:spPr>
          <a:xfrm>
            <a:off x="354775" y="3381481"/>
            <a:ext cx="2596896"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32" name="Google Shape;632;p165"/>
          <p:cNvSpPr/>
          <p:nvPr/>
        </p:nvSpPr>
        <p:spPr>
          <a:xfrm>
            <a:off x="3316627" y="3381481"/>
            <a:ext cx="2596896"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33" name="Google Shape;633;p165"/>
          <p:cNvSpPr/>
          <p:nvPr/>
        </p:nvSpPr>
        <p:spPr>
          <a:xfrm>
            <a:off x="6278479" y="3381480"/>
            <a:ext cx="2596896"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34" name="Google Shape;634;p165"/>
          <p:cNvSpPr/>
          <p:nvPr/>
        </p:nvSpPr>
        <p:spPr>
          <a:xfrm>
            <a:off x="9240331" y="3381479"/>
            <a:ext cx="2596896" cy="91440"/>
          </a:xfrm>
          <a:prstGeom prst="rect">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35" name="Google Shape;635;p165"/>
          <p:cNvSpPr txBox="1">
            <a:spLocks noGrp="1"/>
          </p:cNvSpPr>
          <p:nvPr>
            <p:ph type="body" idx="1"/>
          </p:nvPr>
        </p:nvSpPr>
        <p:spPr>
          <a:xfrm>
            <a:off x="354775"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36" name="Google Shape;636;p165"/>
          <p:cNvSpPr txBox="1">
            <a:spLocks noGrp="1"/>
          </p:cNvSpPr>
          <p:nvPr>
            <p:ph type="body" idx="6"/>
          </p:nvPr>
        </p:nvSpPr>
        <p:spPr>
          <a:xfrm>
            <a:off x="3316627"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37" name="Google Shape;637;p165"/>
          <p:cNvSpPr txBox="1">
            <a:spLocks noGrp="1"/>
          </p:cNvSpPr>
          <p:nvPr>
            <p:ph type="body" idx="7"/>
          </p:nvPr>
        </p:nvSpPr>
        <p:spPr>
          <a:xfrm>
            <a:off x="6278479"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38" name="Google Shape;638;p165"/>
          <p:cNvSpPr txBox="1">
            <a:spLocks noGrp="1"/>
          </p:cNvSpPr>
          <p:nvPr>
            <p:ph type="body" idx="8"/>
          </p:nvPr>
        </p:nvSpPr>
        <p:spPr>
          <a:xfrm>
            <a:off x="9240331"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39" name="Google Shape;639;p165"/>
          <p:cNvSpPr txBox="1">
            <a:spLocks noGrp="1"/>
          </p:cNvSpPr>
          <p:nvPr>
            <p:ph type="body" idx="9"/>
          </p:nvPr>
        </p:nvSpPr>
        <p:spPr>
          <a:xfrm>
            <a:off x="354775"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40" name="Google Shape;640;p165"/>
          <p:cNvSpPr txBox="1">
            <a:spLocks noGrp="1"/>
          </p:cNvSpPr>
          <p:nvPr>
            <p:ph type="body" idx="13"/>
          </p:nvPr>
        </p:nvSpPr>
        <p:spPr>
          <a:xfrm>
            <a:off x="3316627"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41" name="Google Shape;641;p165"/>
          <p:cNvSpPr txBox="1">
            <a:spLocks noGrp="1"/>
          </p:cNvSpPr>
          <p:nvPr>
            <p:ph type="body" idx="14"/>
          </p:nvPr>
        </p:nvSpPr>
        <p:spPr>
          <a:xfrm>
            <a:off x="6278479"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42" name="Google Shape;642;p165"/>
          <p:cNvSpPr txBox="1">
            <a:spLocks noGrp="1"/>
          </p:cNvSpPr>
          <p:nvPr>
            <p:ph type="body" idx="15"/>
          </p:nvPr>
        </p:nvSpPr>
        <p:spPr>
          <a:xfrm>
            <a:off x="9240331"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43" name="Google Shape;643;p165"/>
          <p:cNvSpPr txBox="1">
            <a:spLocks noGrp="1"/>
          </p:cNvSpPr>
          <p:nvPr>
            <p:ph type="body" idx="16"/>
          </p:nvPr>
        </p:nvSpPr>
        <p:spPr>
          <a:xfrm>
            <a:off x="354775"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44" name="Google Shape;644;p165"/>
          <p:cNvSpPr txBox="1">
            <a:spLocks noGrp="1"/>
          </p:cNvSpPr>
          <p:nvPr>
            <p:ph type="body" idx="17"/>
          </p:nvPr>
        </p:nvSpPr>
        <p:spPr>
          <a:xfrm>
            <a:off x="3314871"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45" name="Google Shape;645;p165"/>
          <p:cNvSpPr txBox="1">
            <a:spLocks noGrp="1"/>
          </p:cNvSpPr>
          <p:nvPr>
            <p:ph type="body" idx="18"/>
          </p:nvPr>
        </p:nvSpPr>
        <p:spPr>
          <a:xfrm>
            <a:off x="6274965"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46" name="Google Shape;646;p165"/>
          <p:cNvSpPr txBox="1">
            <a:spLocks noGrp="1"/>
          </p:cNvSpPr>
          <p:nvPr>
            <p:ph type="body" idx="19"/>
          </p:nvPr>
        </p:nvSpPr>
        <p:spPr>
          <a:xfrm>
            <a:off x="9235060"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647" name="Google Shape;647;p165"/>
          <p:cNvGrpSpPr/>
          <p:nvPr/>
        </p:nvGrpSpPr>
        <p:grpSpPr>
          <a:xfrm>
            <a:off x="0" y="6766560"/>
            <a:ext cx="12192000" cy="91440"/>
            <a:chOff x="0" y="4480421"/>
            <a:chExt cx="12192000" cy="91440"/>
          </a:xfrm>
        </p:grpSpPr>
        <p:sp>
          <p:nvSpPr>
            <p:cNvPr id="648" name="Google Shape;648;p16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49" name="Google Shape;649;p16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50" name="Google Shape;650;p16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51" name="Google Shape;651;p16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52" name="Google Shape;652;p16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2 pictures and skills">
  <p:cSld name="2 pictures and skills">
    <p:spTree>
      <p:nvGrpSpPr>
        <p:cNvPr id="1" name="Shape 653"/>
        <p:cNvGrpSpPr/>
        <p:nvPr/>
      </p:nvGrpSpPr>
      <p:grpSpPr>
        <a:xfrm>
          <a:off x="0" y="0"/>
          <a:ext cx="0" cy="0"/>
          <a:chOff x="0" y="0"/>
          <a:chExt cx="0" cy="0"/>
        </a:xfrm>
      </p:grpSpPr>
      <p:sp>
        <p:nvSpPr>
          <p:cNvPr id="654" name="Google Shape;654;p16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55" name="Google Shape;655;p16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6" name="Google Shape;656;p166"/>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7" name="Google Shape;657;p16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8" name="Google Shape;658;p16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659" name="Google Shape;659;p166"/>
          <p:cNvSpPr>
            <a:spLocks noGrp="1"/>
          </p:cNvSpPr>
          <p:nvPr>
            <p:ph type="pic" idx="2"/>
          </p:nvPr>
        </p:nvSpPr>
        <p:spPr>
          <a:xfrm>
            <a:off x="354778" y="1425684"/>
            <a:ext cx="2600055" cy="1957811"/>
          </a:xfrm>
          <a:prstGeom prst="rect">
            <a:avLst/>
          </a:prstGeom>
          <a:solidFill>
            <a:srgbClr val="0095CD">
              <a:alpha val="29411"/>
            </a:srgbClr>
          </a:solidFill>
          <a:ln>
            <a:noFill/>
          </a:ln>
        </p:spPr>
      </p:sp>
      <p:sp>
        <p:nvSpPr>
          <p:cNvPr id="660" name="Google Shape;660;p166"/>
          <p:cNvSpPr txBox="1">
            <a:spLocks noGrp="1"/>
          </p:cNvSpPr>
          <p:nvPr>
            <p:ph type="body" idx="1"/>
          </p:nvPr>
        </p:nvSpPr>
        <p:spPr>
          <a:xfrm>
            <a:off x="351618" y="3483802"/>
            <a:ext cx="4684076" cy="816743"/>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900"/>
              <a:buNone/>
              <a:defRPr sz="9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61" name="Google Shape;661;p166"/>
          <p:cNvSpPr txBox="1"/>
          <p:nvPr/>
        </p:nvSpPr>
        <p:spPr>
          <a:xfrm>
            <a:off x="370267" y="4416654"/>
            <a:ext cx="752129" cy="39241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50"/>
              <a:buFont typeface="Arial" panose="020B0604020202020204"/>
              <a:buNone/>
            </a:pPr>
            <a:r>
              <a:rPr lang="en-US" sz="1950" b="0" i="0" u="none" strike="noStrike" cap="none">
                <a:solidFill>
                  <a:srgbClr val="273339"/>
                </a:solidFill>
                <a:latin typeface="Calibri" panose="020F0502020204030204"/>
                <a:ea typeface="Calibri" panose="020F0502020204030204"/>
                <a:cs typeface="Calibri" panose="020F0502020204030204"/>
                <a:sym typeface="Calibri" panose="020F0502020204030204"/>
              </a:rPr>
              <a:t>Skills: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62" name="Google Shape;662;p166"/>
          <p:cNvSpPr txBox="1">
            <a:spLocks noGrp="1"/>
          </p:cNvSpPr>
          <p:nvPr>
            <p:ph type="body" idx="3"/>
          </p:nvPr>
        </p:nvSpPr>
        <p:spPr>
          <a:xfrm>
            <a:off x="2439924" y="1722197"/>
            <a:ext cx="2596896" cy="431800"/>
          </a:xfrm>
          <a:prstGeom prst="rect">
            <a:avLst/>
          </a:prstGeom>
          <a:solidFill>
            <a:schemeClr val="accent4"/>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63" name="Google Shape;663;p166"/>
          <p:cNvSpPr txBox="1">
            <a:spLocks noGrp="1"/>
          </p:cNvSpPr>
          <p:nvPr>
            <p:ph type="body" idx="4"/>
          </p:nvPr>
        </p:nvSpPr>
        <p:spPr>
          <a:xfrm>
            <a:off x="2439924" y="2313821"/>
            <a:ext cx="2596896" cy="431800"/>
          </a:xfrm>
          <a:prstGeom prst="rect">
            <a:avLst/>
          </a:prstGeom>
          <a:solidFill>
            <a:schemeClr val="accent1"/>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350"/>
              <a:buNone/>
              <a:defRPr sz="13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64" name="Google Shape;664;p166"/>
          <p:cNvSpPr txBox="1">
            <a:spLocks noGrp="1"/>
          </p:cNvSpPr>
          <p:nvPr>
            <p:ph type="body" idx="5"/>
          </p:nvPr>
        </p:nvSpPr>
        <p:spPr>
          <a:xfrm>
            <a:off x="2948512" y="2868500"/>
            <a:ext cx="2087181" cy="431800"/>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rgbClr val="8C9CA6"/>
              </a:buClr>
              <a:buSzPts val="1050"/>
              <a:buNone/>
              <a:defRPr sz="1050" u="sng">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65" name="Google Shape;665;p166"/>
          <p:cNvSpPr>
            <a:spLocks noGrp="1"/>
          </p:cNvSpPr>
          <p:nvPr>
            <p:ph type="pic" idx="6"/>
          </p:nvPr>
        </p:nvSpPr>
        <p:spPr>
          <a:xfrm>
            <a:off x="6893515" y="1425682"/>
            <a:ext cx="2600055" cy="1957811"/>
          </a:xfrm>
          <a:prstGeom prst="rect">
            <a:avLst/>
          </a:prstGeom>
          <a:solidFill>
            <a:srgbClr val="0095CD">
              <a:alpha val="29411"/>
            </a:srgbClr>
          </a:solidFill>
          <a:ln>
            <a:noFill/>
          </a:ln>
        </p:spPr>
      </p:sp>
      <p:sp>
        <p:nvSpPr>
          <p:cNvPr id="666" name="Google Shape;666;p166"/>
          <p:cNvSpPr txBox="1">
            <a:spLocks noGrp="1"/>
          </p:cNvSpPr>
          <p:nvPr>
            <p:ph type="body" idx="7"/>
          </p:nvPr>
        </p:nvSpPr>
        <p:spPr>
          <a:xfrm>
            <a:off x="6890355" y="3483800"/>
            <a:ext cx="4684076" cy="816743"/>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900"/>
              <a:buNone/>
              <a:defRPr sz="9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67" name="Google Shape;667;p166"/>
          <p:cNvSpPr txBox="1"/>
          <p:nvPr/>
        </p:nvSpPr>
        <p:spPr>
          <a:xfrm>
            <a:off x="6909005" y="4416652"/>
            <a:ext cx="752129" cy="39241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50"/>
              <a:buFont typeface="Arial" panose="020B0604020202020204"/>
              <a:buNone/>
            </a:pPr>
            <a:r>
              <a:rPr lang="en-US" sz="1950" b="0" i="0" u="none" strike="noStrike" cap="none">
                <a:solidFill>
                  <a:srgbClr val="273339"/>
                </a:solidFill>
                <a:latin typeface="Calibri" panose="020F0502020204030204"/>
                <a:ea typeface="Calibri" panose="020F0502020204030204"/>
                <a:cs typeface="Calibri" panose="020F0502020204030204"/>
                <a:sym typeface="Calibri" panose="020F0502020204030204"/>
              </a:rPr>
              <a:t>Skills: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68" name="Google Shape;668;p166"/>
          <p:cNvSpPr txBox="1">
            <a:spLocks noGrp="1"/>
          </p:cNvSpPr>
          <p:nvPr>
            <p:ph type="body" idx="8"/>
          </p:nvPr>
        </p:nvSpPr>
        <p:spPr>
          <a:xfrm>
            <a:off x="8978663" y="1722195"/>
            <a:ext cx="2596896" cy="431800"/>
          </a:xfrm>
          <a:prstGeom prst="rect">
            <a:avLst/>
          </a:prstGeom>
          <a:solidFill>
            <a:schemeClr val="accent4"/>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69" name="Google Shape;669;p166"/>
          <p:cNvSpPr txBox="1">
            <a:spLocks noGrp="1"/>
          </p:cNvSpPr>
          <p:nvPr>
            <p:ph type="body" idx="9"/>
          </p:nvPr>
        </p:nvSpPr>
        <p:spPr>
          <a:xfrm>
            <a:off x="8978663" y="2313819"/>
            <a:ext cx="2596896" cy="431800"/>
          </a:xfrm>
          <a:prstGeom prst="rect">
            <a:avLst/>
          </a:prstGeom>
          <a:solidFill>
            <a:schemeClr val="accent1"/>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350"/>
              <a:buNone/>
              <a:defRPr sz="13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70" name="Google Shape;670;p166"/>
          <p:cNvSpPr txBox="1">
            <a:spLocks noGrp="1"/>
          </p:cNvSpPr>
          <p:nvPr>
            <p:ph type="body" idx="13"/>
          </p:nvPr>
        </p:nvSpPr>
        <p:spPr>
          <a:xfrm>
            <a:off x="9487251" y="2868498"/>
            <a:ext cx="2087181" cy="431800"/>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rgbClr val="8C9CA6"/>
              </a:buClr>
              <a:buSzPts val="1050"/>
              <a:buNone/>
              <a:defRPr sz="1050" u="sng">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671" name="Google Shape;671;p166"/>
          <p:cNvGrpSpPr/>
          <p:nvPr/>
        </p:nvGrpSpPr>
        <p:grpSpPr>
          <a:xfrm>
            <a:off x="0" y="6766560"/>
            <a:ext cx="12192000" cy="91440"/>
            <a:chOff x="0" y="4480421"/>
            <a:chExt cx="12192000" cy="91440"/>
          </a:xfrm>
        </p:grpSpPr>
        <p:sp>
          <p:nvSpPr>
            <p:cNvPr id="672" name="Google Shape;672;p16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73" name="Google Shape;673;p16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74" name="Google Shape;674;p16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75" name="Google Shape;675;p16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76" name="Google Shape;676;p16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 columns">
  <p:cSld name="1_3 columns">
    <p:spTree>
      <p:nvGrpSpPr>
        <p:cNvPr id="1" name="Shape 46"/>
        <p:cNvGrpSpPr/>
        <p:nvPr/>
      </p:nvGrpSpPr>
      <p:grpSpPr>
        <a:xfrm>
          <a:off x="0" y="0"/>
          <a:ext cx="0" cy="0"/>
          <a:chOff x="0" y="0"/>
          <a:chExt cx="0" cy="0"/>
        </a:xfrm>
      </p:grpSpPr>
      <p:sp>
        <p:nvSpPr>
          <p:cNvPr id="47" name="Google Shape;47;p12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28"/>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576973"/>
              </a:buClr>
              <a:buSzPts val="1400"/>
              <a:buFont typeface="Calibri" panose="020F0502020204030204"/>
              <a:buNone/>
              <a:defRPr>
                <a:solidFill>
                  <a:srgbClr val="576973"/>
                </a:solidFill>
              </a:defRPr>
            </a:lvl1pPr>
            <a:lvl2pPr lvl="1" algn="l">
              <a:lnSpc>
                <a:spcPct val="100000"/>
              </a:lnSpc>
              <a:spcBef>
                <a:spcPts val="0"/>
              </a:spcBef>
              <a:spcAft>
                <a:spcPts val="0"/>
              </a:spcAft>
              <a:buClr>
                <a:schemeClr val="dk1"/>
              </a:buClr>
              <a:buSzPts val="1400"/>
              <a:buFont typeface="Calibri" panose="020F0502020204030204"/>
              <a:buNone/>
              <a:defRPr/>
            </a:lvl2pPr>
            <a:lvl3pPr lvl="2" algn="l">
              <a:lnSpc>
                <a:spcPct val="100000"/>
              </a:lnSpc>
              <a:spcBef>
                <a:spcPts val="0"/>
              </a:spcBef>
              <a:spcAft>
                <a:spcPts val="0"/>
              </a:spcAft>
              <a:buClr>
                <a:schemeClr val="dk1"/>
              </a:buClr>
              <a:buSzPts val="1400"/>
              <a:buFont typeface="Calibri" panose="020F0502020204030204"/>
              <a:buNone/>
              <a:defRPr/>
            </a:lvl3pPr>
            <a:lvl4pPr lvl="3" algn="l">
              <a:lnSpc>
                <a:spcPct val="100000"/>
              </a:lnSpc>
              <a:spcBef>
                <a:spcPts val="0"/>
              </a:spcBef>
              <a:spcAft>
                <a:spcPts val="0"/>
              </a:spcAft>
              <a:buClr>
                <a:schemeClr val="dk1"/>
              </a:buClr>
              <a:buSzPts val="1400"/>
              <a:buFont typeface="Calibri" panose="020F0502020204030204"/>
              <a:buNone/>
              <a:defRPr/>
            </a:lvl4pPr>
            <a:lvl5pPr lvl="4" algn="l">
              <a:lnSpc>
                <a:spcPct val="100000"/>
              </a:lnSpc>
              <a:spcBef>
                <a:spcPts val="0"/>
              </a:spcBef>
              <a:spcAft>
                <a:spcPts val="0"/>
              </a:spcAft>
              <a:buClr>
                <a:schemeClr val="dk1"/>
              </a:buClr>
              <a:buSzPts val="1400"/>
              <a:buFont typeface="Calibri" panose="020F0502020204030204"/>
              <a:buNone/>
              <a:defRPr/>
            </a:lvl5pPr>
            <a:lvl6pPr lvl="5" algn="l">
              <a:lnSpc>
                <a:spcPct val="100000"/>
              </a:lnSpc>
              <a:spcBef>
                <a:spcPts val="0"/>
              </a:spcBef>
              <a:spcAft>
                <a:spcPts val="0"/>
              </a:spcAft>
              <a:buClr>
                <a:schemeClr val="dk1"/>
              </a:buClr>
              <a:buSzPts val="1400"/>
              <a:buFont typeface="Calibri" panose="020F0502020204030204"/>
              <a:buNone/>
              <a:defRPr/>
            </a:lvl6pPr>
            <a:lvl7pPr lvl="6" algn="l">
              <a:lnSpc>
                <a:spcPct val="100000"/>
              </a:lnSpc>
              <a:spcBef>
                <a:spcPts val="0"/>
              </a:spcBef>
              <a:spcAft>
                <a:spcPts val="0"/>
              </a:spcAft>
              <a:buClr>
                <a:schemeClr val="dk1"/>
              </a:buClr>
              <a:buSzPts val="1400"/>
              <a:buFont typeface="Calibri" panose="020F0502020204030204"/>
              <a:buNone/>
              <a:defRPr/>
            </a:lvl7pPr>
            <a:lvl8pPr lvl="7" algn="l">
              <a:lnSpc>
                <a:spcPct val="100000"/>
              </a:lnSpc>
              <a:spcBef>
                <a:spcPts val="0"/>
              </a:spcBef>
              <a:spcAft>
                <a:spcPts val="0"/>
              </a:spcAft>
              <a:buClr>
                <a:schemeClr val="dk1"/>
              </a:buClr>
              <a:buSzPts val="1400"/>
              <a:buFont typeface="Calibri" panose="020F0502020204030204"/>
              <a:buNone/>
              <a:defRPr/>
            </a:lvl8pPr>
            <a:lvl9pPr lvl="8" algn="l">
              <a:lnSpc>
                <a:spcPct val="100000"/>
              </a:lnSpc>
              <a:spcBef>
                <a:spcPts val="0"/>
              </a:spcBef>
              <a:spcAft>
                <a:spcPts val="0"/>
              </a:spcAft>
              <a:buClr>
                <a:schemeClr val="dk1"/>
              </a:buClr>
              <a:buSzPts val="1400"/>
              <a:buFont typeface="Calibri" panose="020F0502020204030204"/>
              <a:buNone/>
              <a:defRPr/>
            </a:lvl9pPr>
          </a:lstStyle>
          <a:p/>
        </p:txBody>
      </p:sp>
      <p:sp>
        <p:nvSpPr>
          <p:cNvPr id="49" name="Google Shape;49;p128"/>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Clr>
                <a:srgbClr val="576973"/>
              </a:buClr>
              <a:buSzPts val="1400"/>
              <a:buFont typeface="Calibri" panose="020F0502020204030204"/>
              <a:buNone/>
              <a:defRPr>
                <a:solidFill>
                  <a:srgbClr val="576973"/>
                </a:solidFill>
              </a:defRPr>
            </a:lvl1pPr>
            <a:lvl2pPr lvl="1" algn="l">
              <a:lnSpc>
                <a:spcPct val="100000"/>
              </a:lnSpc>
              <a:spcBef>
                <a:spcPts val="0"/>
              </a:spcBef>
              <a:spcAft>
                <a:spcPts val="0"/>
              </a:spcAft>
              <a:buClr>
                <a:schemeClr val="dk1"/>
              </a:buClr>
              <a:buSzPts val="1400"/>
              <a:buFont typeface="Calibri" panose="020F0502020204030204"/>
              <a:buNone/>
              <a:defRPr/>
            </a:lvl2pPr>
            <a:lvl3pPr lvl="2" algn="l">
              <a:lnSpc>
                <a:spcPct val="100000"/>
              </a:lnSpc>
              <a:spcBef>
                <a:spcPts val="0"/>
              </a:spcBef>
              <a:spcAft>
                <a:spcPts val="0"/>
              </a:spcAft>
              <a:buClr>
                <a:schemeClr val="dk1"/>
              </a:buClr>
              <a:buSzPts val="1400"/>
              <a:buFont typeface="Calibri" panose="020F0502020204030204"/>
              <a:buNone/>
              <a:defRPr/>
            </a:lvl3pPr>
            <a:lvl4pPr lvl="3" algn="l">
              <a:lnSpc>
                <a:spcPct val="100000"/>
              </a:lnSpc>
              <a:spcBef>
                <a:spcPts val="0"/>
              </a:spcBef>
              <a:spcAft>
                <a:spcPts val="0"/>
              </a:spcAft>
              <a:buClr>
                <a:schemeClr val="dk1"/>
              </a:buClr>
              <a:buSzPts val="1400"/>
              <a:buFont typeface="Calibri" panose="020F0502020204030204"/>
              <a:buNone/>
              <a:defRPr/>
            </a:lvl4pPr>
            <a:lvl5pPr lvl="4" algn="l">
              <a:lnSpc>
                <a:spcPct val="100000"/>
              </a:lnSpc>
              <a:spcBef>
                <a:spcPts val="0"/>
              </a:spcBef>
              <a:spcAft>
                <a:spcPts val="0"/>
              </a:spcAft>
              <a:buClr>
                <a:schemeClr val="dk1"/>
              </a:buClr>
              <a:buSzPts val="1400"/>
              <a:buFont typeface="Calibri" panose="020F0502020204030204"/>
              <a:buNone/>
              <a:defRPr/>
            </a:lvl5pPr>
            <a:lvl6pPr lvl="5" algn="l">
              <a:lnSpc>
                <a:spcPct val="100000"/>
              </a:lnSpc>
              <a:spcBef>
                <a:spcPts val="0"/>
              </a:spcBef>
              <a:spcAft>
                <a:spcPts val="0"/>
              </a:spcAft>
              <a:buClr>
                <a:schemeClr val="dk1"/>
              </a:buClr>
              <a:buSzPts val="1400"/>
              <a:buFont typeface="Calibri" panose="020F0502020204030204"/>
              <a:buNone/>
              <a:defRPr/>
            </a:lvl6pPr>
            <a:lvl7pPr lvl="6" algn="l">
              <a:lnSpc>
                <a:spcPct val="100000"/>
              </a:lnSpc>
              <a:spcBef>
                <a:spcPts val="0"/>
              </a:spcBef>
              <a:spcAft>
                <a:spcPts val="0"/>
              </a:spcAft>
              <a:buClr>
                <a:schemeClr val="dk1"/>
              </a:buClr>
              <a:buSzPts val="1400"/>
              <a:buFont typeface="Calibri" panose="020F0502020204030204"/>
              <a:buNone/>
              <a:defRPr/>
            </a:lvl7pPr>
            <a:lvl8pPr lvl="7" algn="l">
              <a:lnSpc>
                <a:spcPct val="100000"/>
              </a:lnSpc>
              <a:spcBef>
                <a:spcPts val="0"/>
              </a:spcBef>
              <a:spcAft>
                <a:spcPts val="0"/>
              </a:spcAft>
              <a:buClr>
                <a:schemeClr val="dk1"/>
              </a:buClr>
              <a:buSzPts val="1400"/>
              <a:buFont typeface="Calibri" panose="020F0502020204030204"/>
              <a:buNone/>
              <a:defRPr/>
            </a:lvl8pPr>
            <a:lvl9pPr lvl="8" algn="l">
              <a:lnSpc>
                <a:spcPct val="100000"/>
              </a:lnSpc>
              <a:spcBef>
                <a:spcPts val="0"/>
              </a:spcBef>
              <a:spcAft>
                <a:spcPts val="0"/>
              </a:spcAft>
              <a:buClr>
                <a:schemeClr val="dk1"/>
              </a:buClr>
              <a:buSzPts val="1400"/>
              <a:buFont typeface="Calibri" panose="020F0502020204030204"/>
              <a:buNone/>
              <a:defRPr/>
            </a:lvl9pPr>
          </a:lstStyle>
          <a:p/>
        </p:txBody>
      </p:sp>
      <p:sp>
        <p:nvSpPr>
          <p:cNvPr id="50" name="Google Shape;50;p128"/>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51" name="Google Shape;51;p128"/>
          <p:cNvSpPr txBox="1">
            <a:spLocks noGrp="1"/>
          </p:cNvSpPr>
          <p:nvPr>
            <p:ph type="body" idx="1"/>
          </p:nvPr>
        </p:nvSpPr>
        <p:spPr>
          <a:xfrm>
            <a:off x="838201" y="1643174"/>
            <a:ext cx="3448051"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2" name="Google Shape;52;p128"/>
          <p:cNvSpPr txBox="1">
            <a:spLocks noGrp="1"/>
          </p:cNvSpPr>
          <p:nvPr>
            <p:ph type="body" idx="2"/>
          </p:nvPr>
        </p:nvSpPr>
        <p:spPr>
          <a:xfrm>
            <a:off x="7905749" y="1643174"/>
            <a:ext cx="3448051"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3" name="Google Shape;53;p128"/>
          <p:cNvSpPr txBox="1">
            <a:spLocks noGrp="1"/>
          </p:cNvSpPr>
          <p:nvPr>
            <p:ph type="body" idx="3"/>
          </p:nvPr>
        </p:nvSpPr>
        <p:spPr>
          <a:xfrm>
            <a:off x="4371976" y="1643174"/>
            <a:ext cx="3448051"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 pictures and quote">
  <p:cSld name="2 pictures and quote">
    <p:spTree>
      <p:nvGrpSpPr>
        <p:cNvPr id="1" name="Shape 677"/>
        <p:cNvGrpSpPr/>
        <p:nvPr/>
      </p:nvGrpSpPr>
      <p:grpSpPr>
        <a:xfrm>
          <a:off x="0" y="0"/>
          <a:ext cx="0" cy="0"/>
          <a:chOff x="0" y="0"/>
          <a:chExt cx="0" cy="0"/>
        </a:xfrm>
      </p:grpSpPr>
      <p:sp>
        <p:nvSpPr>
          <p:cNvPr id="678" name="Google Shape;678;p16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79" name="Google Shape;679;p167"/>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0" name="Google Shape;680;p167"/>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1" name="Google Shape;681;p167"/>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2" name="Google Shape;682;p167"/>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683" name="Google Shape;683;p167"/>
          <p:cNvSpPr>
            <a:spLocks noGrp="1"/>
          </p:cNvSpPr>
          <p:nvPr>
            <p:ph type="pic" idx="2"/>
          </p:nvPr>
        </p:nvSpPr>
        <p:spPr>
          <a:xfrm>
            <a:off x="354778" y="2236045"/>
            <a:ext cx="2600055" cy="1957811"/>
          </a:xfrm>
          <a:prstGeom prst="rect">
            <a:avLst/>
          </a:prstGeom>
          <a:solidFill>
            <a:srgbClr val="0095CD">
              <a:alpha val="29411"/>
            </a:srgbClr>
          </a:solidFill>
          <a:ln>
            <a:noFill/>
          </a:ln>
        </p:spPr>
      </p:sp>
      <p:sp>
        <p:nvSpPr>
          <p:cNvPr id="684" name="Google Shape;684;p167"/>
          <p:cNvSpPr>
            <a:spLocks noGrp="1"/>
          </p:cNvSpPr>
          <p:nvPr>
            <p:ph type="pic" idx="3"/>
          </p:nvPr>
        </p:nvSpPr>
        <p:spPr>
          <a:xfrm>
            <a:off x="6278480" y="2236044"/>
            <a:ext cx="2600055" cy="1957811"/>
          </a:xfrm>
          <a:prstGeom prst="rect">
            <a:avLst/>
          </a:prstGeom>
          <a:solidFill>
            <a:srgbClr val="F17C3F">
              <a:alpha val="29411"/>
            </a:srgbClr>
          </a:solidFill>
          <a:ln>
            <a:noFill/>
          </a:ln>
        </p:spPr>
      </p:sp>
      <p:sp>
        <p:nvSpPr>
          <p:cNvPr id="685" name="Google Shape;685;p167"/>
          <p:cNvSpPr/>
          <p:nvPr/>
        </p:nvSpPr>
        <p:spPr>
          <a:xfrm>
            <a:off x="354775" y="4191842"/>
            <a:ext cx="2596896"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86" name="Google Shape;686;p167"/>
          <p:cNvSpPr/>
          <p:nvPr/>
        </p:nvSpPr>
        <p:spPr>
          <a:xfrm>
            <a:off x="6278479" y="4191841"/>
            <a:ext cx="2596896"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87" name="Google Shape;687;p167"/>
          <p:cNvSpPr txBox="1">
            <a:spLocks noGrp="1"/>
          </p:cNvSpPr>
          <p:nvPr>
            <p:ph type="body" idx="1"/>
          </p:nvPr>
        </p:nvSpPr>
        <p:spPr>
          <a:xfrm>
            <a:off x="354775" y="4325300"/>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88" name="Google Shape;688;p167"/>
          <p:cNvSpPr txBox="1">
            <a:spLocks noGrp="1"/>
          </p:cNvSpPr>
          <p:nvPr>
            <p:ph type="body" idx="4"/>
          </p:nvPr>
        </p:nvSpPr>
        <p:spPr>
          <a:xfrm>
            <a:off x="6278479" y="4325300"/>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89" name="Google Shape;689;p167"/>
          <p:cNvSpPr txBox="1">
            <a:spLocks noGrp="1"/>
          </p:cNvSpPr>
          <p:nvPr>
            <p:ph type="body" idx="5"/>
          </p:nvPr>
        </p:nvSpPr>
        <p:spPr>
          <a:xfrm>
            <a:off x="354775" y="4799118"/>
            <a:ext cx="2596896" cy="4318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750"/>
              </a:spcBef>
              <a:spcAft>
                <a:spcPts val="0"/>
              </a:spcAft>
              <a:buClr>
                <a:srgbClr val="8C9CA6"/>
              </a:buClr>
              <a:buSzPts val="1350"/>
              <a:buFont typeface="Arial" panose="020B0604020202020204"/>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90" name="Google Shape;690;p167"/>
          <p:cNvSpPr txBox="1">
            <a:spLocks noGrp="1"/>
          </p:cNvSpPr>
          <p:nvPr>
            <p:ph type="body" idx="6"/>
          </p:nvPr>
        </p:nvSpPr>
        <p:spPr>
          <a:xfrm>
            <a:off x="6278479" y="4799118"/>
            <a:ext cx="2596896" cy="4318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91" name="Google Shape;691;p167"/>
          <p:cNvSpPr txBox="1">
            <a:spLocks noGrp="1"/>
          </p:cNvSpPr>
          <p:nvPr>
            <p:ph type="body" idx="7"/>
          </p:nvPr>
        </p:nvSpPr>
        <p:spPr>
          <a:xfrm>
            <a:off x="3314871" y="2680470"/>
            <a:ext cx="2596896" cy="1754326"/>
          </a:xfrm>
          <a:prstGeom prst="rect">
            <a:avLst/>
          </a:prstGeom>
          <a:noFill/>
          <a:ln>
            <a:noFill/>
          </a:ln>
        </p:spPr>
        <p:txBody>
          <a:bodyPr spcFirstLastPara="1" wrap="square" lIns="91425" tIns="45700" rIns="91425" bIns="45700" anchor="ctr" anchorCtr="0">
            <a:spAutoFit/>
          </a:bodyPr>
          <a:lstStyle>
            <a:lvl1pPr marL="457200" lvl="0" indent="-228600" algn="just">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92" name="Google Shape;692;p167"/>
          <p:cNvSpPr txBox="1"/>
          <p:nvPr/>
        </p:nvSpPr>
        <p:spPr>
          <a:xfrm>
            <a:off x="3000254" y="1746846"/>
            <a:ext cx="665567" cy="1419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8C9CA6"/>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93" name="Google Shape;693;p167"/>
          <p:cNvSpPr txBox="1"/>
          <p:nvPr/>
        </p:nvSpPr>
        <p:spPr>
          <a:xfrm>
            <a:off x="8926211" y="1746846"/>
            <a:ext cx="665567" cy="1419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8C9CA6"/>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94" name="Google Shape;694;p167"/>
          <p:cNvSpPr txBox="1"/>
          <p:nvPr/>
        </p:nvSpPr>
        <p:spPr>
          <a:xfrm>
            <a:off x="11353803" y="4650411"/>
            <a:ext cx="665567" cy="1419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8C9CA6"/>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95" name="Google Shape;695;p167"/>
          <p:cNvSpPr txBox="1"/>
          <p:nvPr/>
        </p:nvSpPr>
        <p:spPr>
          <a:xfrm>
            <a:off x="5447577" y="4650411"/>
            <a:ext cx="665567" cy="1419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8C9CA6"/>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96" name="Google Shape;696;p167"/>
          <p:cNvSpPr txBox="1">
            <a:spLocks noGrp="1"/>
          </p:cNvSpPr>
          <p:nvPr>
            <p:ph type="body" idx="8"/>
          </p:nvPr>
        </p:nvSpPr>
        <p:spPr>
          <a:xfrm>
            <a:off x="9235060" y="2368846"/>
            <a:ext cx="2596896" cy="1754326"/>
          </a:xfrm>
          <a:prstGeom prst="rect">
            <a:avLst/>
          </a:prstGeom>
          <a:noFill/>
          <a:ln>
            <a:noFill/>
          </a:ln>
        </p:spPr>
        <p:txBody>
          <a:bodyPr spcFirstLastPara="1" wrap="square" lIns="91425" tIns="45700" rIns="91425" bIns="45700" anchor="t" anchorCtr="0">
            <a:spAutoFit/>
          </a:bodyPr>
          <a:lstStyle>
            <a:lvl1pPr marL="457200" lvl="0" indent="-228600" algn="just">
              <a:lnSpc>
                <a:spcPct val="90000"/>
              </a:lnSpc>
              <a:spcBef>
                <a:spcPts val="1000"/>
              </a:spcBef>
              <a:spcAft>
                <a:spcPts val="0"/>
              </a:spcAft>
              <a:buClr>
                <a:srgbClr val="324D5E"/>
              </a:buClr>
              <a:buSzPts val="1500"/>
              <a:buNone/>
              <a:defRPr sz="1500">
                <a:solidFill>
                  <a:srgbClr val="324D5E"/>
                </a:solidFill>
              </a:defRPr>
            </a:lvl1pPr>
            <a:lvl2pPr marL="914400" lvl="1" indent="-381000" algn="l">
              <a:lnSpc>
                <a:spcPct val="90000"/>
              </a:lnSpc>
              <a:spcBef>
                <a:spcPts val="500"/>
              </a:spcBef>
              <a:spcAft>
                <a:spcPts val="0"/>
              </a:spcAft>
              <a:buClr>
                <a:schemeClr val="dk1"/>
              </a:buClr>
              <a:buSzPts val="2400"/>
              <a:buChar char="•"/>
              <a:defRPr/>
            </a:lvl2pPr>
            <a:lvl3pPr marL="1371600" lvl="2" indent="-355600" algn="l">
              <a:lnSpc>
                <a:spcPct val="90000"/>
              </a:lnSpc>
              <a:spcBef>
                <a:spcPts val="500"/>
              </a:spcBef>
              <a:spcAft>
                <a:spcPts val="0"/>
              </a:spcAft>
              <a:buClr>
                <a:schemeClr val="dk1"/>
              </a:buClr>
              <a:buSzPts val="20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697" name="Google Shape;697;p167"/>
          <p:cNvGrpSpPr/>
          <p:nvPr/>
        </p:nvGrpSpPr>
        <p:grpSpPr>
          <a:xfrm>
            <a:off x="0" y="6766560"/>
            <a:ext cx="12192000" cy="91440"/>
            <a:chOff x="0" y="4480421"/>
            <a:chExt cx="12192000" cy="91440"/>
          </a:xfrm>
        </p:grpSpPr>
        <p:sp>
          <p:nvSpPr>
            <p:cNvPr id="698" name="Google Shape;698;p16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99" name="Google Shape;699;p16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00" name="Google Shape;700;p16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01" name="Google Shape;701;p16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02" name="Google Shape;702;p16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4 pictures and title #2">
  <p:cSld name="4 pictures and title #2">
    <p:spTree>
      <p:nvGrpSpPr>
        <p:cNvPr id="1" name="Shape 703"/>
        <p:cNvGrpSpPr/>
        <p:nvPr/>
      </p:nvGrpSpPr>
      <p:grpSpPr>
        <a:xfrm>
          <a:off x="0" y="0"/>
          <a:ext cx="0" cy="0"/>
          <a:chOff x="0" y="0"/>
          <a:chExt cx="0" cy="0"/>
        </a:xfrm>
      </p:grpSpPr>
      <p:sp>
        <p:nvSpPr>
          <p:cNvPr id="704" name="Google Shape;704;p16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05" name="Google Shape;705;p16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6" name="Google Shape;706;p168"/>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7" name="Google Shape;707;p168"/>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8" name="Google Shape;708;p168"/>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709" name="Google Shape;709;p168"/>
          <p:cNvSpPr>
            <a:spLocks noGrp="1"/>
          </p:cNvSpPr>
          <p:nvPr>
            <p:ph type="pic" idx="2"/>
          </p:nvPr>
        </p:nvSpPr>
        <p:spPr>
          <a:xfrm>
            <a:off x="310899" y="1425684"/>
            <a:ext cx="2120775" cy="1596919"/>
          </a:xfrm>
          <a:prstGeom prst="rect">
            <a:avLst/>
          </a:prstGeom>
          <a:solidFill>
            <a:srgbClr val="0095CD">
              <a:alpha val="29411"/>
            </a:srgbClr>
          </a:solidFill>
          <a:ln>
            <a:noFill/>
          </a:ln>
        </p:spPr>
      </p:sp>
      <p:sp>
        <p:nvSpPr>
          <p:cNvPr id="710" name="Google Shape;710;p168"/>
          <p:cNvSpPr/>
          <p:nvPr/>
        </p:nvSpPr>
        <p:spPr>
          <a:xfrm>
            <a:off x="310896" y="3012586"/>
            <a:ext cx="2121408"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11" name="Google Shape;711;p168"/>
          <p:cNvSpPr txBox="1">
            <a:spLocks noGrp="1"/>
          </p:cNvSpPr>
          <p:nvPr>
            <p:ph type="body" idx="1"/>
          </p:nvPr>
        </p:nvSpPr>
        <p:spPr>
          <a:xfrm>
            <a:off x="310896" y="3274338"/>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12" name="Google Shape;712;p168"/>
          <p:cNvSpPr txBox="1">
            <a:spLocks noGrp="1"/>
          </p:cNvSpPr>
          <p:nvPr>
            <p:ph type="body" idx="3"/>
          </p:nvPr>
        </p:nvSpPr>
        <p:spPr>
          <a:xfrm>
            <a:off x="310896" y="3605133"/>
            <a:ext cx="2121408" cy="31178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13" name="Google Shape;713;p168"/>
          <p:cNvSpPr>
            <a:spLocks noGrp="1"/>
          </p:cNvSpPr>
          <p:nvPr>
            <p:ph type="pic" idx="4"/>
          </p:nvPr>
        </p:nvSpPr>
        <p:spPr>
          <a:xfrm>
            <a:off x="3460499" y="3274117"/>
            <a:ext cx="2120775" cy="1596919"/>
          </a:xfrm>
          <a:prstGeom prst="rect">
            <a:avLst/>
          </a:prstGeom>
          <a:solidFill>
            <a:srgbClr val="324D5E">
              <a:alpha val="29411"/>
            </a:srgbClr>
          </a:solidFill>
          <a:ln>
            <a:noFill/>
          </a:ln>
        </p:spPr>
      </p:sp>
      <p:sp>
        <p:nvSpPr>
          <p:cNvPr id="714" name="Google Shape;714;p168"/>
          <p:cNvSpPr/>
          <p:nvPr/>
        </p:nvSpPr>
        <p:spPr>
          <a:xfrm>
            <a:off x="3460496" y="4861019"/>
            <a:ext cx="2121408"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15" name="Google Shape;715;p168"/>
          <p:cNvSpPr txBox="1">
            <a:spLocks noGrp="1"/>
          </p:cNvSpPr>
          <p:nvPr>
            <p:ph type="body" idx="5"/>
          </p:nvPr>
        </p:nvSpPr>
        <p:spPr>
          <a:xfrm>
            <a:off x="3460496" y="5122771"/>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16" name="Google Shape;716;p168"/>
          <p:cNvSpPr txBox="1">
            <a:spLocks noGrp="1"/>
          </p:cNvSpPr>
          <p:nvPr>
            <p:ph type="body" idx="6"/>
          </p:nvPr>
        </p:nvSpPr>
        <p:spPr>
          <a:xfrm>
            <a:off x="3460496" y="5453566"/>
            <a:ext cx="2121408" cy="31178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17" name="Google Shape;717;p168"/>
          <p:cNvSpPr>
            <a:spLocks noGrp="1"/>
          </p:cNvSpPr>
          <p:nvPr>
            <p:ph type="pic" idx="7"/>
          </p:nvPr>
        </p:nvSpPr>
        <p:spPr>
          <a:xfrm>
            <a:off x="6610099" y="1425684"/>
            <a:ext cx="2120775" cy="1596919"/>
          </a:xfrm>
          <a:prstGeom prst="rect">
            <a:avLst/>
          </a:prstGeom>
          <a:solidFill>
            <a:srgbClr val="F17C3F">
              <a:alpha val="29411"/>
            </a:srgbClr>
          </a:solidFill>
          <a:ln>
            <a:noFill/>
          </a:ln>
        </p:spPr>
      </p:sp>
      <p:sp>
        <p:nvSpPr>
          <p:cNvPr id="718" name="Google Shape;718;p168"/>
          <p:cNvSpPr/>
          <p:nvPr/>
        </p:nvSpPr>
        <p:spPr>
          <a:xfrm>
            <a:off x="6610096" y="3012586"/>
            <a:ext cx="2121408"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19" name="Google Shape;719;p168"/>
          <p:cNvSpPr txBox="1">
            <a:spLocks noGrp="1"/>
          </p:cNvSpPr>
          <p:nvPr>
            <p:ph type="body" idx="8"/>
          </p:nvPr>
        </p:nvSpPr>
        <p:spPr>
          <a:xfrm>
            <a:off x="6610096" y="3274338"/>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20" name="Google Shape;720;p168"/>
          <p:cNvSpPr txBox="1">
            <a:spLocks noGrp="1"/>
          </p:cNvSpPr>
          <p:nvPr>
            <p:ph type="body" idx="9"/>
          </p:nvPr>
        </p:nvSpPr>
        <p:spPr>
          <a:xfrm>
            <a:off x="6610096" y="3605133"/>
            <a:ext cx="2121408" cy="31178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21" name="Google Shape;721;p168"/>
          <p:cNvSpPr>
            <a:spLocks noGrp="1"/>
          </p:cNvSpPr>
          <p:nvPr>
            <p:ph type="pic" idx="13"/>
          </p:nvPr>
        </p:nvSpPr>
        <p:spPr>
          <a:xfrm>
            <a:off x="9759699" y="3274338"/>
            <a:ext cx="2120775" cy="1596919"/>
          </a:xfrm>
          <a:prstGeom prst="rect">
            <a:avLst/>
          </a:prstGeom>
          <a:solidFill>
            <a:srgbClr val="7BB21B">
              <a:alpha val="29411"/>
            </a:srgbClr>
          </a:solidFill>
          <a:ln>
            <a:noFill/>
          </a:ln>
        </p:spPr>
      </p:sp>
      <p:sp>
        <p:nvSpPr>
          <p:cNvPr id="722" name="Google Shape;722;p168"/>
          <p:cNvSpPr/>
          <p:nvPr/>
        </p:nvSpPr>
        <p:spPr>
          <a:xfrm>
            <a:off x="9759696" y="4861244"/>
            <a:ext cx="2121408" cy="91440"/>
          </a:xfrm>
          <a:prstGeom prst="rect">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23" name="Google Shape;723;p168"/>
          <p:cNvSpPr txBox="1">
            <a:spLocks noGrp="1"/>
          </p:cNvSpPr>
          <p:nvPr>
            <p:ph type="body" idx="14"/>
          </p:nvPr>
        </p:nvSpPr>
        <p:spPr>
          <a:xfrm>
            <a:off x="9759696" y="5122996"/>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24" name="Google Shape;724;p168"/>
          <p:cNvSpPr txBox="1">
            <a:spLocks noGrp="1"/>
          </p:cNvSpPr>
          <p:nvPr>
            <p:ph type="body" idx="15"/>
          </p:nvPr>
        </p:nvSpPr>
        <p:spPr>
          <a:xfrm>
            <a:off x="9759696" y="5453791"/>
            <a:ext cx="2121408" cy="311784"/>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725" name="Google Shape;725;p168"/>
          <p:cNvGrpSpPr/>
          <p:nvPr/>
        </p:nvGrpSpPr>
        <p:grpSpPr>
          <a:xfrm>
            <a:off x="0" y="6766560"/>
            <a:ext cx="12192000" cy="91440"/>
            <a:chOff x="0" y="4480421"/>
            <a:chExt cx="12192000" cy="91440"/>
          </a:xfrm>
        </p:grpSpPr>
        <p:sp>
          <p:nvSpPr>
            <p:cNvPr id="726" name="Google Shape;726;p16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27" name="Google Shape;727;p16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28" name="Google Shape;728;p16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29" name="Google Shape;729;p16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30" name="Google Shape;730;p16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5 pictures">
  <p:cSld name="5 pictures">
    <p:spTree>
      <p:nvGrpSpPr>
        <p:cNvPr id="1" name="Shape 731"/>
        <p:cNvGrpSpPr/>
        <p:nvPr/>
      </p:nvGrpSpPr>
      <p:grpSpPr>
        <a:xfrm>
          <a:off x="0" y="0"/>
          <a:ext cx="0" cy="0"/>
          <a:chOff x="0" y="0"/>
          <a:chExt cx="0" cy="0"/>
        </a:xfrm>
      </p:grpSpPr>
      <p:sp>
        <p:nvSpPr>
          <p:cNvPr id="732" name="Google Shape;732;p16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33" name="Google Shape;733;p16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4" name="Google Shape;734;p169"/>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5" name="Google Shape;735;p169"/>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6" name="Google Shape;736;p169"/>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737" name="Google Shape;737;p169"/>
          <p:cNvSpPr>
            <a:spLocks noGrp="1"/>
          </p:cNvSpPr>
          <p:nvPr>
            <p:ph type="pic" idx="2"/>
          </p:nvPr>
        </p:nvSpPr>
        <p:spPr>
          <a:xfrm>
            <a:off x="354775" y="1595452"/>
            <a:ext cx="4458968" cy="3357551"/>
          </a:xfrm>
          <a:prstGeom prst="rect">
            <a:avLst/>
          </a:prstGeom>
          <a:solidFill>
            <a:srgbClr val="0095CD">
              <a:alpha val="29411"/>
            </a:srgbClr>
          </a:solidFill>
          <a:ln>
            <a:noFill/>
          </a:ln>
        </p:spPr>
      </p:sp>
      <p:sp>
        <p:nvSpPr>
          <p:cNvPr id="738" name="Google Shape;738;p169"/>
          <p:cNvSpPr>
            <a:spLocks noGrp="1"/>
          </p:cNvSpPr>
          <p:nvPr>
            <p:ph type="pic" idx="3"/>
          </p:nvPr>
        </p:nvSpPr>
        <p:spPr>
          <a:xfrm>
            <a:off x="6160008" y="1589181"/>
            <a:ext cx="1993392" cy="1501000"/>
          </a:xfrm>
          <a:prstGeom prst="rect">
            <a:avLst/>
          </a:prstGeom>
          <a:solidFill>
            <a:srgbClr val="324D5E">
              <a:alpha val="29411"/>
            </a:srgbClr>
          </a:solidFill>
          <a:ln>
            <a:noFill/>
          </a:ln>
        </p:spPr>
      </p:sp>
      <p:sp>
        <p:nvSpPr>
          <p:cNvPr id="739" name="Google Shape;739;p169"/>
          <p:cNvSpPr/>
          <p:nvPr/>
        </p:nvSpPr>
        <p:spPr>
          <a:xfrm>
            <a:off x="354775" y="4929496"/>
            <a:ext cx="4462272"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40" name="Google Shape;740;p169"/>
          <p:cNvSpPr/>
          <p:nvPr/>
        </p:nvSpPr>
        <p:spPr>
          <a:xfrm>
            <a:off x="6160007" y="3072692"/>
            <a:ext cx="1993392"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41" name="Google Shape;741;p169"/>
          <p:cNvSpPr txBox="1">
            <a:spLocks noGrp="1"/>
          </p:cNvSpPr>
          <p:nvPr>
            <p:ph type="body" idx="1"/>
          </p:nvPr>
        </p:nvSpPr>
        <p:spPr>
          <a:xfrm>
            <a:off x="354775" y="5198839"/>
            <a:ext cx="4462272"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2400"/>
              <a:buNone/>
              <a:defRPr sz="24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42" name="Google Shape;742;p169"/>
          <p:cNvSpPr txBox="1">
            <a:spLocks noGrp="1"/>
          </p:cNvSpPr>
          <p:nvPr>
            <p:ph type="body" idx="4"/>
          </p:nvPr>
        </p:nvSpPr>
        <p:spPr>
          <a:xfrm>
            <a:off x="6160007" y="3168050"/>
            <a:ext cx="1993392" cy="43875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43" name="Google Shape;743;p169"/>
          <p:cNvSpPr txBox="1">
            <a:spLocks noGrp="1"/>
          </p:cNvSpPr>
          <p:nvPr>
            <p:ph type="body" idx="5"/>
          </p:nvPr>
        </p:nvSpPr>
        <p:spPr>
          <a:xfrm>
            <a:off x="354775" y="5596457"/>
            <a:ext cx="4462272"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2100"/>
              <a:buNone/>
              <a:defRPr sz="210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44" name="Google Shape;744;p169"/>
          <p:cNvSpPr txBox="1">
            <a:spLocks noGrp="1"/>
          </p:cNvSpPr>
          <p:nvPr>
            <p:ph type="body" idx="6"/>
          </p:nvPr>
        </p:nvSpPr>
        <p:spPr>
          <a:xfrm>
            <a:off x="6160007" y="3476507"/>
            <a:ext cx="1993392"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200"/>
              <a:buNone/>
              <a:defRPr sz="120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45" name="Google Shape;745;p169"/>
          <p:cNvSpPr>
            <a:spLocks noGrp="1"/>
          </p:cNvSpPr>
          <p:nvPr>
            <p:ph type="pic" idx="7"/>
          </p:nvPr>
        </p:nvSpPr>
        <p:spPr>
          <a:xfrm>
            <a:off x="6155540" y="4027646"/>
            <a:ext cx="1993392" cy="1501000"/>
          </a:xfrm>
          <a:prstGeom prst="rect">
            <a:avLst/>
          </a:prstGeom>
          <a:solidFill>
            <a:srgbClr val="324D5E">
              <a:alpha val="29411"/>
            </a:srgbClr>
          </a:solidFill>
          <a:ln>
            <a:noFill/>
          </a:ln>
        </p:spPr>
      </p:sp>
      <p:sp>
        <p:nvSpPr>
          <p:cNvPr id="746" name="Google Shape;746;p169"/>
          <p:cNvSpPr/>
          <p:nvPr/>
        </p:nvSpPr>
        <p:spPr>
          <a:xfrm>
            <a:off x="6155539" y="5511157"/>
            <a:ext cx="1993392"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47" name="Google Shape;747;p169"/>
          <p:cNvSpPr txBox="1">
            <a:spLocks noGrp="1"/>
          </p:cNvSpPr>
          <p:nvPr>
            <p:ph type="body" idx="8"/>
          </p:nvPr>
        </p:nvSpPr>
        <p:spPr>
          <a:xfrm>
            <a:off x="6155539" y="5606515"/>
            <a:ext cx="1993392" cy="43875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48" name="Google Shape;748;p169"/>
          <p:cNvSpPr txBox="1">
            <a:spLocks noGrp="1"/>
          </p:cNvSpPr>
          <p:nvPr>
            <p:ph type="body" idx="9"/>
          </p:nvPr>
        </p:nvSpPr>
        <p:spPr>
          <a:xfrm>
            <a:off x="6155539" y="5914972"/>
            <a:ext cx="1993392"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200"/>
              <a:buNone/>
              <a:defRPr sz="120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49" name="Google Shape;749;p169"/>
          <p:cNvSpPr>
            <a:spLocks noGrp="1"/>
          </p:cNvSpPr>
          <p:nvPr>
            <p:ph type="pic" idx="13"/>
          </p:nvPr>
        </p:nvSpPr>
        <p:spPr>
          <a:xfrm>
            <a:off x="9360408" y="1589181"/>
            <a:ext cx="1993392" cy="1501000"/>
          </a:xfrm>
          <a:prstGeom prst="rect">
            <a:avLst/>
          </a:prstGeom>
          <a:solidFill>
            <a:srgbClr val="324D5E">
              <a:alpha val="29411"/>
            </a:srgbClr>
          </a:solidFill>
          <a:ln>
            <a:noFill/>
          </a:ln>
        </p:spPr>
      </p:sp>
      <p:sp>
        <p:nvSpPr>
          <p:cNvPr id="750" name="Google Shape;750;p169"/>
          <p:cNvSpPr/>
          <p:nvPr/>
        </p:nvSpPr>
        <p:spPr>
          <a:xfrm>
            <a:off x="9360407" y="3072692"/>
            <a:ext cx="1993392"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51" name="Google Shape;751;p169"/>
          <p:cNvSpPr txBox="1">
            <a:spLocks noGrp="1"/>
          </p:cNvSpPr>
          <p:nvPr>
            <p:ph type="body" idx="14"/>
          </p:nvPr>
        </p:nvSpPr>
        <p:spPr>
          <a:xfrm>
            <a:off x="9360407" y="3168050"/>
            <a:ext cx="1993392" cy="43875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52" name="Google Shape;752;p169"/>
          <p:cNvSpPr txBox="1">
            <a:spLocks noGrp="1"/>
          </p:cNvSpPr>
          <p:nvPr>
            <p:ph type="body" idx="15"/>
          </p:nvPr>
        </p:nvSpPr>
        <p:spPr>
          <a:xfrm>
            <a:off x="9360407" y="3476507"/>
            <a:ext cx="1993392"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200"/>
              <a:buNone/>
              <a:defRPr sz="120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53" name="Google Shape;753;p169"/>
          <p:cNvSpPr>
            <a:spLocks noGrp="1"/>
          </p:cNvSpPr>
          <p:nvPr>
            <p:ph type="pic" idx="16"/>
          </p:nvPr>
        </p:nvSpPr>
        <p:spPr>
          <a:xfrm>
            <a:off x="9355940" y="4027646"/>
            <a:ext cx="1993392" cy="1501000"/>
          </a:xfrm>
          <a:prstGeom prst="rect">
            <a:avLst/>
          </a:prstGeom>
          <a:solidFill>
            <a:srgbClr val="324D5E">
              <a:alpha val="29411"/>
            </a:srgbClr>
          </a:solidFill>
          <a:ln>
            <a:noFill/>
          </a:ln>
        </p:spPr>
      </p:sp>
      <p:sp>
        <p:nvSpPr>
          <p:cNvPr id="754" name="Google Shape;754;p169"/>
          <p:cNvSpPr/>
          <p:nvPr/>
        </p:nvSpPr>
        <p:spPr>
          <a:xfrm>
            <a:off x="9355939" y="5511157"/>
            <a:ext cx="1993392"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55" name="Google Shape;755;p169"/>
          <p:cNvSpPr txBox="1">
            <a:spLocks noGrp="1"/>
          </p:cNvSpPr>
          <p:nvPr>
            <p:ph type="body" idx="17"/>
          </p:nvPr>
        </p:nvSpPr>
        <p:spPr>
          <a:xfrm>
            <a:off x="9355939" y="5606515"/>
            <a:ext cx="1993392" cy="43875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56" name="Google Shape;756;p169"/>
          <p:cNvSpPr txBox="1">
            <a:spLocks noGrp="1"/>
          </p:cNvSpPr>
          <p:nvPr>
            <p:ph type="body" idx="18"/>
          </p:nvPr>
        </p:nvSpPr>
        <p:spPr>
          <a:xfrm>
            <a:off x="9355939" y="5914972"/>
            <a:ext cx="1993392"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200"/>
              <a:buNone/>
              <a:defRPr sz="120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757" name="Google Shape;757;p169"/>
          <p:cNvGrpSpPr/>
          <p:nvPr/>
        </p:nvGrpSpPr>
        <p:grpSpPr>
          <a:xfrm>
            <a:off x="0" y="6766560"/>
            <a:ext cx="12192000" cy="91440"/>
            <a:chOff x="0" y="4480421"/>
            <a:chExt cx="12192000" cy="91440"/>
          </a:xfrm>
        </p:grpSpPr>
        <p:sp>
          <p:nvSpPr>
            <p:cNvPr id="758" name="Google Shape;758;p16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59" name="Google Shape;759;p16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60" name="Google Shape;760;p16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61" name="Google Shape;761;p16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62" name="Google Shape;762;p16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 picture portfolio">
  <p:cSld name="1 picture portfolio">
    <p:spTree>
      <p:nvGrpSpPr>
        <p:cNvPr id="1" name="Shape 763"/>
        <p:cNvGrpSpPr/>
        <p:nvPr/>
      </p:nvGrpSpPr>
      <p:grpSpPr>
        <a:xfrm>
          <a:off x="0" y="0"/>
          <a:ext cx="0" cy="0"/>
          <a:chOff x="0" y="0"/>
          <a:chExt cx="0" cy="0"/>
        </a:xfrm>
      </p:grpSpPr>
      <p:sp>
        <p:nvSpPr>
          <p:cNvPr id="764" name="Google Shape;764;p170"/>
          <p:cNvSpPr txBox="1">
            <a:spLocks noGrp="1"/>
          </p:cNvSpPr>
          <p:nvPr>
            <p:ph type="dt" idx="10"/>
          </p:nvPr>
        </p:nvSpPr>
        <p:spPr>
          <a:xfrm>
            <a:off x="4031480" y="6356354"/>
            <a:ext cx="154382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7333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5" name="Google Shape;765;p170"/>
          <p:cNvSpPr txBox="1">
            <a:spLocks noGrp="1"/>
          </p:cNvSpPr>
          <p:nvPr>
            <p:ph type="ftr" idx="11"/>
          </p:nvPr>
        </p:nvSpPr>
        <p:spPr>
          <a:xfrm>
            <a:off x="5850147" y="6356354"/>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27333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6" name="Google Shape;766;p170"/>
          <p:cNvSpPr txBox="1">
            <a:spLocks noGrp="1"/>
          </p:cNvSpPr>
          <p:nvPr>
            <p:ph type="sldNum" idx="12"/>
          </p:nvPr>
        </p:nvSpPr>
        <p:spPr>
          <a:xfrm>
            <a:off x="10239796" y="6356354"/>
            <a:ext cx="111400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767" name="Google Shape;767;p170"/>
          <p:cNvSpPr/>
          <p:nvPr/>
        </p:nvSpPr>
        <p:spPr>
          <a:xfrm>
            <a:off x="313731" y="418036"/>
            <a:ext cx="168296" cy="2118739"/>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68" name="Google Shape;768;p170"/>
          <p:cNvSpPr txBox="1">
            <a:spLocks noGrp="1"/>
          </p:cNvSpPr>
          <p:nvPr>
            <p:ph type="body" idx="1"/>
          </p:nvPr>
        </p:nvSpPr>
        <p:spPr>
          <a:xfrm>
            <a:off x="449647" y="3934691"/>
            <a:ext cx="2596896" cy="1754326"/>
          </a:xfrm>
          <a:prstGeom prst="rect">
            <a:avLst/>
          </a:prstGeom>
          <a:noFill/>
          <a:ln>
            <a:noFill/>
          </a:ln>
        </p:spPr>
        <p:txBody>
          <a:bodyPr spcFirstLastPara="1" wrap="square" lIns="91425" tIns="45700" rIns="91425" bIns="45700" anchor="ctr" anchorCtr="0">
            <a:spAutoFit/>
          </a:bodyPr>
          <a:lstStyle>
            <a:lvl1pPr marL="457200" lvl="0" indent="-228600" algn="just">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69" name="Google Shape;769;p170"/>
          <p:cNvSpPr txBox="1"/>
          <p:nvPr/>
        </p:nvSpPr>
        <p:spPr>
          <a:xfrm>
            <a:off x="3" y="2758943"/>
            <a:ext cx="665567" cy="1419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8C9CA6"/>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70" name="Google Shape;770;p170"/>
          <p:cNvSpPr>
            <a:spLocks noGrp="1"/>
          </p:cNvSpPr>
          <p:nvPr>
            <p:ph type="pic" idx="2"/>
          </p:nvPr>
        </p:nvSpPr>
        <p:spPr>
          <a:xfrm>
            <a:off x="3084291" y="1"/>
            <a:ext cx="9107711" cy="6858000"/>
          </a:xfrm>
          <a:prstGeom prst="rect">
            <a:avLst/>
          </a:prstGeom>
          <a:solidFill>
            <a:srgbClr val="0095CD">
              <a:alpha val="29411"/>
            </a:srgbClr>
          </a:solidFill>
          <a:ln>
            <a:noFill/>
          </a:ln>
        </p:spPr>
      </p:sp>
      <p:sp>
        <p:nvSpPr>
          <p:cNvPr id="771" name="Google Shape;771;p170"/>
          <p:cNvSpPr txBox="1">
            <a:spLocks noGrp="1"/>
          </p:cNvSpPr>
          <p:nvPr>
            <p:ph type="body" idx="3"/>
          </p:nvPr>
        </p:nvSpPr>
        <p:spPr>
          <a:xfrm>
            <a:off x="647754" y="623273"/>
            <a:ext cx="5188204" cy="777905"/>
          </a:xfrm>
          <a:prstGeom prst="rect">
            <a:avLst/>
          </a:prstGeom>
          <a:noFill/>
          <a:ln>
            <a:noFill/>
          </a:ln>
        </p:spPr>
        <p:txBody>
          <a:bodyPr spcFirstLastPara="1" wrap="square" lIns="91425" tIns="45700" rIns="91425" bIns="45700" anchor="ctr" anchorCtr="0">
            <a:spAutoFit/>
          </a:bodyPr>
          <a:lstStyle>
            <a:lvl1pPr marL="457200" lvl="0" indent="-228600" algn="l">
              <a:lnSpc>
                <a:spcPct val="90000"/>
              </a:lnSpc>
              <a:spcBef>
                <a:spcPts val="1000"/>
              </a:spcBef>
              <a:spcAft>
                <a:spcPts val="0"/>
              </a:spcAft>
              <a:buClr>
                <a:srgbClr val="222A35"/>
              </a:buClr>
              <a:buSzPts val="4950"/>
              <a:buNone/>
              <a:defRPr sz="4950" b="1" cap="none">
                <a:solidFill>
                  <a:srgbClr val="222A35"/>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72" name="Google Shape;772;p170"/>
          <p:cNvSpPr txBox="1">
            <a:spLocks noGrp="1"/>
          </p:cNvSpPr>
          <p:nvPr>
            <p:ph type="body" idx="4"/>
          </p:nvPr>
        </p:nvSpPr>
        <p:spPr>
          <a:xfrm>
            <a:off x="647754" y="1699086"/>
            <a:ext cx="5188204" cy="59093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rgbClr val="222A35"/>
              </a:buClr>
              <a:buSzPts val="3600"/>
              <a:buNone/>
              <a:defRPr sz="3600" cap="none">
                <a:solidFill>
                  <a:srgbClr val="222A35"/>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73" name="Google Shape;773;p170"/>
          <p:cNvSpPr txBox="1"/>
          <p:nvPr/>
        </p:nvSpPr>
        <p:spPr>
          <a:xfrm>
            <a:off x="3007857" y="5662508"/>
            <a:ext cx="665567" cy="1419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FFFFFF"/>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774" name="Google Shape;774;p170"/>
          <p:cNvGrpSpPr/>
          <p:nvPr/>
        </p:nvGrpSpPr>
        <p:grpSpPr>
          <a:xfrm>
            <a:off x="0" y="6766560"/>
            <a:ext cx="3081528" cy="91440"/>
            <a:chOff x="0" y="4480421"/>
            <a:chExt cx="12192000" cy="91440"/>
          </a:xfrm>
        </p:grpSpPr>
        <p:sp>
          <p:nvSpPr>
            <p:cNvPr id="775" name="Google Shape;775;p17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76" name="Google Shape;776;p170"/>
            <p:cNvSpPr/>
            <p:nvPr/>
          </p:nvSpPr>
          <p:spPr>
            <a:xfrm>
              <a:off x="2439924" y="4480421"/>
              <a:ext cx="2439924" cy="9144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77" name="Google Shape;777;p17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78" name="Google Shape;778;p17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79" name="Google Shape;779;p17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hart 1">
  <p:cSld name="chart 1">
    <p:spTree>
      <p:nvGrpSpPr>
        <p:cNvPr id="1" name="Shape 780"/>
        <p:cNvGrpSpPr/>
        <p:nvPr/>
      </p:nvGrpSpPr>
      <p:grpSpPr>
        <a:xfrm>
          <a:off x="0" y="0"/>
          <a:ext cx="0" cy="0"/>
          <a:chOff x="0" y="0"/>
          <a:chExt cx="0" cy="0"/>
        </a:xfrm>
      </p:grpSpPr>
      <p:sp>
        <p:nvSpPr>
          <p:cNvPr id="781" name="Google Shape;781;p17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82" name="Google Shape;782;p17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3" name="Google Shape;783;p171"/>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4" name="Google Shape;784;p17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5" name="Google Shape;785;p171"/>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786" name="Google Shape;786;p171"/>
          <p:cNvSpPr>
            <a:spLocks noGrp="1"/>
          </p:cNvSpPr>
          <p:nvPr>
            <p:ph type="chart" idx="2"/>
          </p:nvPr>
        </p:nvSpPr>
        <p:spPr>
          <a:xfrm>
            <a:off x="4872228" y="1701800"/>
            <a:ext cx="6837173" cy="43561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787" name="Google Shape;787;p171"/>
          <p:cNvSpPr txBox="1">
            <a:spLocks noGrp="1"/>
          </p:cNvSpPr>
          <p:nvPr>
            <p:ph type="body" idx="1"/>
          </p:nvPr>
        </p:nvSpPr>
        <p:spPr>
          <a:xfrm>
            <a:off x="482601" y="2257196"/>
            <a:ext cx="4026883" cy="2314804"/>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788" name="Google Shape;788;p171"/>
          <p:cNvSpPr txBox="1">
            <a:spLocks noGrp="1"/>
          </p:cNvSpPr>
          <p:nvPr>
            <p:ph type="body" idx="3"/>
          </p:nvPr>
        </p:nvSpPr>
        <p:spPr>
          <a:xfrm>
            <a:off x="482601" y="1743350"/>
            <a:ext cx="4026883" cy="341632"/>
          </a:xfrm>
          <a:prstGeom prst="rect">
            <a:avLst/>
          </a:prstGeom>
          <a:noFill/>
          <a:ln>
            <a:noFill/>
          </a:ln>
        </p:spPr>
        <p:txBody>
          <a:bodyPr spcFirstLastPara="1" wrap="square" lIns="91425" tIns="45700" rIns="91425" bIns="45700" anchor="ctr" anchorCtr="0">
            <a:spAutoFit/>
          </a:bodyPr>
          <a:lstStyle>
            <a:lvl1pPr marL="457200" lvl="0" indent="-228600" algn="l">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789" name="Google Shape;789;p171"/>
          <p:cNvGrpSpPr/>
          <p:nvPr/>
        </p:nvGrpSpPr>
        <p:grpSpPr>
          <a:xfrm>
            <a:off x="0" y="6766560"/>
            <a:ext cx="12192000" cy="91440"/>
            <a:chOff x="0" y="4480421"/>
            <a:chExt cx="12192000" cy="91440"/>
          </a:xfrm>
        </p:grpSpPr>
        <p:sp>
          <p:nvSpPr>
            <p:cNvPr id="790" name="Google Shape;790;p17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91" name="Google Shape;791;p17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92" name="Google Shape;792;p17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93" name="Google Shape;793;p17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94" name="Google Shape;794;p17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hart 2">
  <p:cSld name="chart 2">
    <p:spTree>
      <p:nvGrpSpPr>
        <p:cNvPr id="1" name="Shape 795"/>
        <p:cNvGrpSpPr/>
        <p:nvPr/>
      </p:nvGrpSpPr>
      <p:grpSpPr>
        <a:xfrm>
          <a:off x="0" y="0"/>
          <a:ext cx="0" cy="0"/>
          <a:chOff x="0" y="0"/>
          <a:chExt cx="0" cy="0"/>
        </a:xfrm>
      </p:grpSpPr>
      <p:sp>
        <p:nvSpPr>
          <p:cNvPr id="796" name="Google Shape;796;p17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97" name="Google Shape;797;p17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8" name="Google Shape;798;p172"/>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9" name="Google Shape;799;p172"/>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0" name="Google Shape;800;p172"/>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801" name="Google Shape;801;p172"/>
          <p:cNvSpPr>
            <a:spLocks noGrp="1"/>
          </p:cNvSpPr>
          <p:nvPr>
            <p:ph type="chart" idx="2"/>
          </p:nvPr>
        </p:nvSpPr>
        <p:spPr>
          <a:xfrm>
            <a:off x="482602" y="1425678"/>
            <a:ext cx="112268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02" name="Google Shape;802;p172"/>
          <p:cNvSpPr txBox="1">
            <a:spLocks noGrp="1"/>
          </p:cNvSpPr>
          <p:nvPr>
            <p:ph type="body" idx="1"/>
          </p:nvPr>
        </p:nvSpPr>
        <p:spPr>
          <a:xfrm>
            <a:off x="482602" y="5221790"/>
            <a:ext cx="11226801" cy="9810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803" name="Google Shape;803;p172"/>
          <p:cNvSpPr txBox="1">
            <a:spLocks noGrp="1"/>
          </p:cNvSpPr>
          <p:nvPr>
            <p:ph type="body" idx="3"/>
          </p:nvPr>
        </p:nvSpPr>
        <p:spPr>
          <a:xfrm>
            <a:off x="482600" y="4796088"/>
            <a:ext cx="112268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804" name="Google Shape;804;p172"/>
          <p:cNvGrpSpPr/>
          <p:nvPr/>
        </p:nvGrpSpPr>
        <p:grpSpPr>
          <a:xfrm>
            <a:off x="0" y="6766560"/>
            <a:ext cx="12192000" cy="91440"/>
            <a:chOff x="0" y="4480421"/>
            <a:chExt cx="12192000" cy="91440"/>
          </a:xfrm>
        </p:grpSpPr>
        <p:sp>
          <p:nvSpPr>
            <p:cNvPr id="805" name="Google Shape;805;p17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06" name="Google Shape;806;p17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07" name="Google Shape;807;p17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08" name="Google Shape;808;p17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09" name="Google Shape;809;p17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hart 13">
  <p:cSld name="chart 13">
    <p:spTree>
      <p:nvGrpSpPr>
        <p:cNvPr id="1" name="Shape 810"/>
        <p:cNvGrpSpPr/>
        <p:nvPr/>
      </p:nvGrpSpPr>
      <p:grpSpPr>
        <a:xfrm>
          <a:off x="0" y="0"/>
          <a:ext cx="0" cy="0"/>
          <a:chOff x="0" y="0"/>
          <a:chExt cx="0" cy="0"/>
        </a:xfrm>
      </p:grpSpPr>
      <p:sp>
        <p:nvSpPr>
          <p:cNvPr id="811" name="Google Shape;811;p17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12" name="Google Shape;812;p17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3" name="Google Shape;813;p173"/>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4" name="Google Shape;814;p17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5" name="Google Shape;815;p173"/>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816" name="Google Shape;816;p173"/>
          <p:cNvSpPr>
            <a:spLocks noGrp="1"/>
          </p:cNvSpPr>
          <p:nvPr>
            <p:ph type="chart" idx="2"/>
          </p:nvPr>
        </p:nvSpPr>
        <p:spPr>
          <a:xfrm>
            <a:off x="482602" y="2443305"/>
            <a:ext cx="35560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17" name="Google Shape;817;p173"/>
          <p:cNvSpPr txBox="1">
            <a:spLocks noGrp="1"/>
          </p:cNvSpPr>
          <p:nvPr>
            <p:ph type="body" idx="1"/>
          </p:nvPr>
        </p:nvSpPr>
        <p:spPr>
          <a:xfrm>
            <a:off x="482599" y="2041112"/>
            <a:ext cx="35560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18" name="Google Shape;818;p173"/>
          <p:cNvSpPr>
            <a:spLocks noGrp="1"/>
          </p:cNvSpPr>
          <p:nvPr>
            <p:ph type="chart" idx="3"/>
          </p:nvPr>
        </p:nvSpPr>
        <p:spPr>
          <a:xfrm>
            <a:off x="4318002" y="2443305"/>
            <a:ext cx="35560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19" name="Google Shape;819;p173"/>
          <p:cNvSpPr txBox="1">
            <a:spLocks noGrp="1"/>
          </p:cNvSpPr>
          <p:nvPr>
            <p:ph type="body" idx="4"/>
          </p:nvPr>
        </p:nvSpPr>
        <p:spPr>
          <a:xfrm>
            <a:off x="4318000" y="2041112"/>
            <a:ext cx="35560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20" name="Google Shape;820;p173"/>
          <p:cNvSpPr>
            <a:spLocks noGrp="1"/>
          </p:cNvSpPr>
          <p:nvPr>
            <p:ph type="chart" idx="5"/>
          </p:nvPr>
        </p:nvSpPr>
        <p:spPr>
          <a:xfrm>
            <a:off x="8153402" y="2443305"/>
            <a:ext cx="35560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21" name="Google Shape;821;p173"/>
          <p:cNvSpPr txBox="1">
            <a:spLocks noGrp="1"/>
          </p:cNvSpPr>
          <p:nvPr>
            <p:ph type="body" idx="6"/>
          </p:nvPr>
        </p:nvSpPr>
        <p:spPr>
          <a:xfrm>
            <a:off x="8153400" y="2041112"/>
            <a:ext cx="35560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22" name="Google Shape;822;p173"/>
          <p:cNvSpPr txBox="1">
            <a:spLocks noGrp="1"/>
          </p:cNvSpPr>
          <p:nvPr>
            <p:ph type="body" idx="7"/>
          </p:nvPr>
        </p:nvSpPr>
        <p:spPr>
          <a:xfrm>
            <a:off x="1625601" y="3831248"/>
            <a:ext cx="1270001"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23" name="Google Shape;823;p173"/>
          <p:cNvSpPr txBox="1">
            <a:spLocks noGrp="1"/>
          </p:cNvSpPr>
          <p:nvPr>
            <p:ph type="body" idx="8"/>
          </p:nvPr>
        </p:nvSpPr>
        <p:spPr>
          <a:xfrm>
            <a:off x="5461002" y="3831248"/>
            <a:ext cx="1270001"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24" name="Google Shape;824;p173"/>
          <p:cNvSpPr txBox="1">
            <a:spLocks noGrp="1"/>
          </p:cNvSpPr>
          <p:nvPr>
            <p:ph type="body" idx="9"/>
          </p:nvPr>
        </p:nvSpPr>
        <p:spPr>
          <a:xfrm>
            <a:off x="9296402" y="3831248"/>
            <a:ext cx="1270001"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825" name="Google Shape;825;p173"/>
          <p:cNvGrpSpPr/>
          <p:nvPr/>
        </p:nvGrpSpPr>
        <p:grpSpPr>
          <a:xfrm>
            <a:off x="0" y="6766560"/>
            <a:ext cx="12192000" cy="91440"/>
            <a:chOff x="0" y="4480421"/>
            <a:chExt cx="12192000" cy="91440"/>
          </a:xfrm>
        </p:grpSpPr>
        <p:sp>
          <p:nvSpPr>
            <p:cNvPr id="826" name="Google Shape;826;p17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27" name="Google Shape;827;p17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28" name="Google Shape;828;p17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29" name="Google Shape;829;p17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30" name="Google Shape;830;p17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hart 3">
  <p:cSld name="chart 3">
    <p:spTree>
      <p:nvGrpSpPr>
        <p:cNvPr id="1" name="Shape 831"/>
        <p:cNvGrpSpPr/>
        <p:nvPr/>
      </p:nvGrpSpPr>
      <p:grpSpPr>
        <a:xfrm>
          <a:off x="0" y="0"/>
          <a:ext cx="0" cy="0"/>
          <a:chOff x="0" y="0"/>
          <a:chExt cx="0" cy="0"/>
        </a:xfrm>
      </p:grpSpPr>
      <p:sp>
        <p:nvSpPr>
          <p:cNvPr id="832" name="Google Shape;832;p17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33" name="Google Shape;833;p17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4" name="Google Shape;834;p174"/>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5" name="Google Shape;835;p17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6" name="Google Shape;836;p174"/>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837" name="Google Shape;837;p174"/>
          <p:cNvSpPr>
            <a:spLocks noGrp="1"/>
          </p:cNvSpPr>
          <p:nvPr>
            <p:ph type="chart" idx="2"/>
          </p:nvPr>
        </p:nvSpPr>
        <p:spPr>
          <a:xfrm>
            <a:off x="482602" y="1425678"/>
            <a:ext cx="51308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38" name="Google Shape;838;p174"/>
          <p:cNvSpPr txBox="1">
            <a:spLocks noGrp="1"/>
          </p:cNvSpPr>
          <p:nvPr>
            <p:ph type="body" idx="1"/>
          </p:nvPr>
        </p:nvSpPr>
        <p:spPr>
          <a:xfrm>
            <a:off x="482602" y="5221790"/>
            <a:ext cx="5130801" cy="981015"/>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839" name="Google Shape;839;p174"/>
          <p:cNvSpPr txBox="1">
            <a:spLocks noGrp="1"/>
          </p:cNvSpPr>
          <p:nvPr>
            <p:ph type="body" idx="3"/>
          </p:nvPr>
        </p:nvSpPr>
        <p:spPr>
          <a:xfrm>
            <a:off x="482599" y="4796088"/>
            <a:ext cx="51308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40" name="Google Shape;840;p174"/>
          <p:cNvSpPr>
            <a:spLocks noGrp="1"/>
          </p:cNvSpPr>
          <p:nvPr>
            <p:ph type="chart" idx="4"/>
          </p:nvPr>
        </p:nvSpPr>
        <p:spPr>
          <a:xfrm>
            <a:off x="6578602" y="1425678"/>
            <a:ext cx="51308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41" name="Google Shape;841;p174"/>
          <p:cNvSpPr txBox="1">
            <a:spLocks noGrp="1"/>
          </p:cNvSpPr>
          <p:nvPr>
            <p:ph type="body" idx="5"/>
          </p:nvPr>
        </p:nvSpPr>
        <p:spPr>
          <a:xfrm>
            <a:off x="6578602" y="5221790"/>
            <a:ext cx="5130801" cy="981015"/>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842" name="Google Shape;842;p174"/>
          <p:cNvSpPr txBox="1">
            <a:spLocks noGrp="1"/>
          </p:cNvSpPr>
          <p:nvPr>
            <p:ph type="body" idx="6"/>
          </p:nvPr>
        </p:nvSpPr>
        <p:spPr>
          <a:xfrm>
            <a:off x="6578600" y="4796088"/>
            <a:ext cx="51308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843" name="Google Shape;843;p174"/>
          <p:cNvGrpSpPr/>
          <p:nvPr/>
        </p:nvGrpSpPr>
        <p:grpSpPr>
          <a:xfrm>
            <a:off x="0" y="6766560"/>
            <a:ext cx="12192000" cy="91440"/>
            <a:chOff x="0" y="4480421"/>
            <a:chExt cx="12192000" cy="91440"/>
          </a:xfrm>
        </p:grpSpPr>
        <p:sp>
          <p:nvSpPr>
            <p:cNvPr id="844" name="Google Shape;844;p17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45" name="Google Shape;845;p17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46" name="Google Shape;846;p17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47" name="Google Shape;847;p17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48" name="Google Shape;848;p17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hart 4">
  <p:cSld name="chart 4">
    <p:spTree>
      <p:nvGrpSpPr>
        <p:cNvPr id="1" name="Shape 849"/>
        <p:cNvGrpSpPr/>
        <p:nvPr/>
      </p:nvGrpSpPr>
      <p:grpSpPr>
        <a:xfrm>
          <a:off x="0" y="0"/>
          <a:ext cx="0" cy="0"/>
          <a:chOff x="0" y="0"/>
          <a:chExt cx="0" cy="0"/>
        </a:xfrm>
      </p:grpSpPr>
      <p:sp>
        <p:nvSpPr>
          <p:cNvPr id="850" name="Google Shape;850;p17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51" name="Google Shape;851;p17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2" name="Google Shape;852;p17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3" name="Google Shape;853;p17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4" name="Google Shape;854;p17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855" name="Google Shape;855;p175"/>
          <p:cNvSpPr>
            <a:spLocks noGrp="1"/>
          </p:cNvSpPr>
          <p:nvPr>
            <p:ph type="chart" idx="2"/>
          </p:nvPr>
        </p:nvSpPr>
        <p:spPr>
          <a:xfrm>
            <a:off x="482602" y="1425678"/>
            <a:ext cx="35560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56" name="Google Shape;856;p175"/>
          <p:cNvSpPr txBox="1">
            <a:spLocks noGrp="1"/>
          </p:cNvSpPr>
          <p:nvPr>
            <p:ph type="body" idx="1"/>
          </p:nvPr>
        </p:nvSpPr>
        <p:spPr>
          <a:xfrm>
            <a:off x="482602" y="5221790"/>
            <a:ext cx="3556001" cy="981015"/>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857" name="Google Shape;857;p175"/>
          <p:cNvSpPr txBox="1">
            <a:spLocks noGrp="1"/>
          </p:cNvSpPr>
          <p:nvPr>
            <p:ph type="body" idx="3"/>
          </p:nvPr>
        </p:nvSpPr>
        <p:spPr>
          <a:xfrm>
            <a:off x="482599" y="4796088"/>
            <a:ext cx="35560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58" name="Google Shape;858;p175"/>
          <p:cNvSpPr>
            <a:spLocks noGrp="1"/>
          </p:cNvSpPr>
          <p:nvPr>
            <p:ph type="chart" idx="4"/>
          </p:nvPr>
        </p:nvSpPr>
        <p:spPr>
          <a:xfrm>
            <a:off x="4318002" y="1425678"/>
            <a:ext cx="35560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59" name="Google Shape;859;p175"/>
          <p:cNvSpPr txBox="1">
            <a:spLocks noGrp="1"/>
          </p:cNvSpPr>
          <p:nvPr>
            <p:ph type="body" idx="5"/>
          </p:nvPr>
        </p:nvSpPr>
        <p:spPr>
          <a:xfrm>
            <a:off x="4318002" y="5221790"/>
            <a:ext cx="3556001" cy="981015"/>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860" name="Google Shape;860;p175"/>
          <p:cNvSpPr txBox="1">
            <a:spLocks noGrp="1"/>
          </p:cNvSpPr>
          <p:nvPr>
            <p:ph type="body" idx="6"/>
          </p:nvPr>
        </p:nvSpPr>
        <p:spPr>
          <a:xfrm>
            <a:off x="4318000" y="4796088"/>
            <a:ext cx="35560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61" name="Google Shape;861;p175"/>
          <p:cNvSpPr>
            <a:spLocks noGrp="1"/>
          </p:cNvSpPr>
          <p:nvPr>
            <p:ph type="chart" idx="7"/>
          </p:nvPr>
        </p:nvSpPr>
        <p:spPr>
          <a:xfrm>
            <a:off x="8153402" y="1425678"/>
            <a:ext cx="35560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62" name="Google Shape;862;p175"/>
          <p:cNvSpPr txBox="1">
            <a:spLocks noGrp="1"/>
          </p:cNvSpPr>
          <p:nvPr>
            <p:ph type="body" idx="8"/>
          </p:nvPr>
        </p:nvSpPr>
        <p:spPr>
          <a:xfrm>
            <a:off x="8153402" y="5221790"/>
            <a:ext cx="3556001" cy="981015"/>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863" name="Google Shape;863;p175"/>
          <p:cNvSpPr txBox="1">
            <a:spLocks noGrp="1"/>
          </p:cNvSpPr>
          <p:nvPr>
            <p:ph type="body" idx="9"/>
          </p:nvPr>
        </p:nvSpPr>
        <p:spPr>
          <a:xfrm>
            <a:off x="8153400" y="4796088"/>
            <a:ext cx="35560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864" name="Google Shape;864;p175"/>
          <p:cNvGrpSpPr/>
          <p:nvPr/>
        </p:nvGrpSpPr>
        <p:grpSpPr>
          <a:xfrm>
            <a:off x="0" y="6766560"/>
            <a:ext cx="12192000" cy="91440"/>
            <a:chOff x="0" y="4480421"/>
            <a:chExt cx="12192000" cy="91440"/>
          </a:xfrm>
        </p:grpSpPr>
        <p:sp>
          <p:nvSpPr>
            <p:cNvPr id="865" name="Google Shape;865;p17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66" name="Google Shape;866;p17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67" name="Google Shape;867;p17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68" name="Google Shape;868;p17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69" name="Google Shape;869;p17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hart 5">
  <p:cSld name="chart 5">
    <p:spTree>
      <p:nvGrpSpPr>
        <p:cNvPr id="1" name="Shape 870"/>
        <p:cNvGrpSpPr/>
        <p:nvPr/>
      </p:nvGrpSpPr>
      <p:grpSpPr>
        <a:xfrm>
          <a:off x="0" y="0"/>
          <a:ext cx="0" cy="0"/>
          <a:chOff x="0" y="0"/>
          <a:chExt cx="0" cy="0"/>
        </a:xfrm>
      </p:grpSpPr>
      <p:sp>
        <p:nvSpPr>
          <p:cNvPr id="871" name="Google Shape;871;p17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72" name="Google Shape;872;p17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3" name="Google Shape;873;p176"/>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4" name="Google Shape;874;p17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5" name="Google Shape;875;p17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876" name="Google Shape;876;p176"/>
          <p:cNvSpPr>
            <a:spLocks noGrp="1"/>
          </p:cNvSpPr>
          <p:nvPr>
            <p:ph type="chart" idx="2"/>
          </p:nvPr>
        </p:nvSpPr>
        <p:spPr>
          <a:xfrm>
            <a:off x="482602" y="1406667"/>
            <a:ext cx="26416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77" name="Google Shape;877;p176"/>
          <p:cNvSpPr txBox="1">
            <a:spLocks noGrp="1"/>
          </p:cNvSpPr>
          <p:nvPr>
            <p:ph type="body" idx="1"/>
          </p:nvPr>
        </p:nvSpPr>
        <p:spPr>
          <a:xfrm>
            <a:off x="482602" y="5053311"/>
            <a:ext cx="2641601" cy="113048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878" name="Google Shape;878;p176"/>
          <p:cNvSpPr txBox="1">
            <a:spLocks noGrp="1"/>
          </p:cNvSpPr>
          <p:nvPr>
            <p:ph type="body" idx="3"/>
          </p:nvPr>
        </p:nvSpPr>
        <p:spPr>
          <a:xfrm>
            <a:off x="482599" y="4723829"/>
            <a:ext cx="2641600" cy="279307"/>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350"/>
              <a:buNone/>
              <a:defRPr sz="135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79" name="Google Shape;879;p176"/>
          <p:cNvSpPr>
            <a:spLocks noGrp="1"/>
          </p:cNvSpPr>
          <p:nvPr>
            <p:ph type="chart" idx="4"/>
          </p:nvPr>
        </p:nvSpPr>
        <p:spPr>
          <a:xfrm>
            <a:off x="3344336" y="1425678"/>
            <a:ext cx="26416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80" name="Google Shape;880;p176"/>
          <p:cNvSpPr txBox="1">
            <a:spLocks noGrp="1"/>
          </p:cNvSpPr>
          <p:nvPr>
            <p:ph type="body" idx="5"/>
          </p:nvPr>
        </p:nvSpPr>
        <p:spPr>
          <a:xfrm>
            <a:off x="3344336" y="5072322"/>
            <a:ext cx="2641601" cy="113048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881" name="Google Shape;881;p176"/>
          <p:cNvSpPr txBox="1">
            <a:spLocks noGrp="1"/>
          </p:cNvSpPr>
          <p:nvPr>
            <p:ph type="body" idx="6"/>
          </p:nvPr>
        </p:nvSpPr>
        <p:spPr>
          <a:xfrm>
            <a:off x="3344335" y="4742840"/>
            <a:ext cx="2641600" cy="279307"/>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350"/>
              <a:buNone/>
              <a:defRPr sz="135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82" name="Google Shape;882;p176"/>
          <p:cNvSpPr>
            <a:spLocks noGrp="1"/>
          </p:cNvSpPr>
          <p:nvPr>
            <p:ph type="chart" idx="7"/>
          </p:nvPr>
        </p:nvSpPr>
        <p:spPr>
          <a:xfrm>
            <a:off x="6206070" y="1425678"/>
            <a:ext cx="26416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83" name="Google Shape;883;p176"/>
          <p:cNvSpPr txBox="1">
            <a:spLocks noGrp="1"/>
          </p:cNvSpPr>
          <p:nvPr>
            <p:ph type="body" idx="8"/>
          </p:nvPr>
        </p:nvSpPr>
        <p:spPr>
          <a:xfrm>
            <a:off x="6206070" y="5072322"/>
            <a:ext cx="2641601" cy="113048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884" name="Google Shape;884;p176"/>
          <p:cNvSpPr txBox="1">
            <a:spLocks noGrp="1"/>
          </p:cNvSpPr>
          <p:nvPr>
            <p:ph type="body" idx="9"/>
          </p:nvPr>
        </p:nvSpPr>
        <p:spPr>
          <a:xfrm>
            <a:off x="6206067" y="4742840"/>
            <a:ext cx="2641600" cy="279307"/>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350"/>
              <a:buNone/>
              <a:defRPr sz="135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85" name="Google Shape;885;p176"/>
          <p:cNvSpPr>
            <a:spLocks noGrp="1"/>
          </p:cNvSpPr>
          <p:nvPr>
            <p:ph type="chart" idx="13"/>
          </p:nvPr>
        </p:nvSpPr>
        <p:spPr>
          <a:xfrm>
            <a:off x="9067802" y="1425678"/>
            <a:ext cx="26416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86" name="Google Shape;886;p176"/>
          <p:cNvSpPr txBox="1">
            <a:spLocks noGrp="1"/>
          </p:cNvSpPr>
          <p:nvPr>
            <p:ph type="body" idx="14"/>
          </p:nvPr>
        </p:nvSpPr>
        <p:spPr>
          <a:xfrm>
            <a:off x="9067802" y="5072322"/>
            <a:ext cx="2641601" cy="113048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887" name="Google Shape;887;p176"/>
          <p:cNvSpPr txBox="1">
            <a:spLocks noGrp="1"/>
          </p:cNvSpPr>
          <p:nvPr>
            <p:ph type="body" idx="15"/>
          </p:nvPr>
        </p:nvSpPr>
        <p:spPr>
          <a:xfrm>
            <a:off x="9067801" y="4742840"/>
            <a:ext cx="2641600" cy="279307"/>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350"/>
              <a:buNone/>
              <a:defRPr sz="135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888" name="Google Shape;888;p176"/>
          <p:cNvGrpSpPr/>
          <p:nvPr/>
        </p:nvGrpSpPr>
        <p:grpSpPr>
          <a:xfrm>
            <a:off x="0" y="6766560"/>
            <a:ext cx="12192000" cy="91440"/>
            <a:chOff x="0" y="4480421"/>
            <a:chExt cx="12192000" cy="91440"/>
          </a:xfrm>
        </p:grpSpPr>
        <p:sp>
          <p:nvSpPr>
            <p:cNvPr id="889" name="Google Shape;889;p17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90" name="Google Shape;890;p17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91" name="Google Shape;891;p17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92" name="Google Shape;892;p17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93" name="Google Shape;893;p17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54"/>
        <p:cNvGrpSpPr/>
        <p:nvPr/>
      </p:nvGrpSpPr>
      <p:grpSpPr>
        <a:xfrm>
          <a:off x="0" y="0"/>
          <a:ext cx="0" cy="0"/>
          <a:chOff x="0" y="0"/>
          <a:chExt cx="0" cy="0"/>
        </a:xfrm>
      </p:grpSpPr>
      <p:sp>
        <p:nvSpPr>
          <p:cNvPr id="55" name="Google Shape;55;p1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transition>
    <p:zoom/>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hart 6">
  <p:cSld name="chart 6">
    <p:spTree>
      <p:nvGrpSpPr>
        <p:cNvPr id="1" name="Shape 894"/>
        <p:cNvGrpSpPr/>
        <p:nvPr/>
      </p:nvGrpSpPr>
      <p:grpSpPr>
        <a:xfrm>
          <a:off x="0" y="0"/>
          <a:ext cx="0" cy="0"/>
          <a:chOff x="0" y="0"/>
          <a:chExt cx="0" cy="0"/>
        </a:xfrm>
      </p:grpSpPr>
      <p:sp>
        <p:nvSpPr>
          <p:cNvPr id="895" name="Google Shape;895;p17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96" name="Google Shape;896;p177"/>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7" name="Google Shape;897;p177"/>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8" name="Google Shape;898;p177"/>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9" name="Google Shape;899;p177"/>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900" name="Google Shape;900;p177"/>
          <p:cNvSpPr>
            <a:spLocks noGrp="1"/>
          </p:cNvSpPr>
          <p:nvPr>
            <p:ph type="chart" idx="2"/>
          </p:nvPr>
        </p:nvSpPr>
        <p:spPr>
          <a:xfrm>
            <a:off x="5905502" y="2360122"/>
            <a:ext cx="5803900" cy="3697781"/>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01" name="Google Shape;901;p177"/>
          <p:cNvSpPr txBox="1">
            <a:spLocks noGrp="1"/>
          </p:cNvSpPr>
          <p:nvPr>
            <p:ph type="body" idx="1"/>
          </p:nvPr>
        </p:nvSpPr>
        <p:spPr>
          <a:xfrm>
            <a:off x="482600" y="4254503"/>
            <a:ext cx="4572000" cy="1803399"/>
          </a:xfrm>
          <a:prstGeom prst="rect">
            <a:avLst/>
          </a:prstGeom>
          <a:noFill/>
          <a:ln>
            <a:noFill/>
          </a:ln>
        </p:spPr>
        <p:txBody>
          <a:bodyPr spcFirstLastPara="1" wrap="square" lIns="91425" tIns="45700" rIns="91425" bIns="45700" anchor="t" anchorCtr="0">
            <a:normAutofit/>
          </a:bodyPr>
          <a:lstStyle>
            <a:lvl1pPr marL="457200" lvl="0" indent="-304800" algn="just">
              <a:lnSpc>
                <a:spcPct val="90000"/>
              </a:lnSpc>
              <a:spcBef>
                <a:spcPts val="1000"/>
              </a:spcBef>
              <a:spcAft>
                <a:spcPts val="0"/>
              </a:spcAft>
              <a:buClr>
                <a:srgbClr val="47464B"/>
              </a:buClr>
              <a:buSzPts val="1200"/>
              <a:buFont typeface="Arial" panose="020B0604020202020204"/>
              <a:buChar char="•"/>
              <a:defRPr sz="120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902" name="Google Shape;902;p177"/>
          <p:cNvSpPr txBox="1">
            <a:spLocks noGrp="1"/>
          </p:cNvSpPr>
          <p:nvPr>
            <p:ph type="body" idx="3"/>
          </p:nvPr>
        </p:nvSpPr>
        <p:spPr>
          <a:xfrm>
            <a:off x="5905502" y="1689557"/>
            <a:ext cx="5803900" cy="666924"/>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03" name="Google Shape;903;p177"/>
          <p:cNvSpPr>
            <a:spLocks noGrp="1"/>
          </p:cNvSpPr>
          <p:nvPr>
            <p:ph type="chart" idx="4"/>
          </p:nvPr>
        </p:nvSpPr>
        <p:spPr>
          <a:xfrm>
            <a:off x="482600" y="2360121"/>
            <a:ext cx="4572000" cy="1767381"/>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04" name="Google Shape;904;p177"/>
          <p:cNvSpPr txBox="1">
            <a:spLocks noGrp="1"/>
          </p:cNvSpPr>
          <p:nvPr>
            <p:ph type="body" idx="5"/>
          </p:nvPr>
        </p:nvSpPr>
        <p:spPr>
          <a:xfrm>
            <a:off x="482600" y="1689557"/>
            <a:ext cx="4572000" cy="666924"/>
          </a:xfrm>
          <a:prstGeom prst="rect">
            <a:avLst/>
          </a:prstGeom>
          <a:solidFill>
            <a:srgbClr val="FAF9F9"/>
          </a:solidFill>
          <a:ln w="9525" cap="flat" cmpd="sng">
            <a:solidFill>
              <a:srgbClr val="FAF9F9"/>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905" name="Google Shape;905;p177"/>
          <p:cNvGrpSpPr/>
          <p:nvPr/>
        </p:nvGrpSpPr>
        <p:grpSpPr>
          <a:xfrm>
            <a:off x="0" y="6766560"/>
            <a:ext cx="12192000" cy="91440"/>
            <a:chOff x="0" y="4480421"/>
            <a:chExt cx="12192000" cy="91440"/>
          </a:xfrm>
        </p:grpSpPr>
        <p:sp>
          <p:nvSpPr>
            <p:cNvPr id="906" name="Google Shape;906;p17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07" name="Google Shape;907;p17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08" name="Google Shape;908;p17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09" name="Google Shape;909;p17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10" name="Google Shape;910;p17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hart 7">
  <p:cSld name="chart 7">
    <p:spTree>
      <p:nvGrpSpPr>
        <p:cNvPr id="1" name="Shape 911"/>
        <p:cNvGrpSpPr/>
        <p:nvPr/>
      </p:nvGrpSpPr>
      <p:grpSpPr>
        <a:xfrm>
          <a:off x="0" y="0"/>
          <a:ext cx="0" cy="0"/>
          <a:chOff x="0" y="0"/>
          <a:chExt cx="0" cy="0"/>
        </a:xfrm>
      </p:grpSpPr>
      <p:sp>
        <p:nvSpPr>
          <p:cNvPr id="912" name="Google Shape;912;p17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13" name="Google Shape;913;p17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4" name="Google Shape;914;p178"/>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5" name="Google Shape;915;p178"/>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6" name="Google Shape;916;p178"/>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917" name="Google Shape;917;p178"/>
          <p:cNvSpPr txBox="1">
            <a:spLocks noGrp="1"/>
          </p:cNvSpPr>
          <p:nvPr>
            <p:ph type="body" idx="1"/>
          </p:nvPr>
        </p:nvSpPr>
        <p:spPr>
          <a:xfrm>
            <a:off x="482602" y="4254503"/>
            <a:ext cx="5143500" cy="1803399"/>
          </a:xfrm>
          <a:prstGeom prst="rect">
            <a:avLst/>
          </a:prstGeom>
          <a:noFill/>
          <a:ln>
            <a:noFill/>
          </a:ln>
        </p:spPr>
        <p:txBody>
          <a:bodyPr spcFirstLastPara="1" wrap="square" lIns="91425" tIns="45700" rIns="91425" bIns="45700" anchor="t" anchorCtr="0">
            <a:normAutofit/>
          </a:bodyPr>
          <a:lstStyle>
            <a:lvl1pPr marL="457200" lvl="0" indent="-304800" algn="just">
              <a:lnSpc>
                <a:spcPct val="90000"/>
              </a:lnSpc>
              <a:spcBef>
                <a:spcPts val="1000"/>
              </a:spcBef>
              <a:spcAft>
                <a:spcPts val="0"/>
              </a:spcAft>
              <a:buClr>
                <a:srgbClr val="47464B"/>
              </a:buClr>
              <a:buSzPts val="1200"/>
              <a:buFont typeface="Arial" panose="020B0604020202020204"/>
              <a:buChar char="•"/>
              <a:defRPr sz="120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918" name="Google Shape;918;p178"/>
          <p:cNvSpPr>
            <a:spLocks noGrp="1"/>
          </p:cNvSpPr>
          <p:nvPr>
            <p:ph type="chart" idx="2"/>
          </p:nvPr>
        </p:nvSpPr>
        <p:spPr>
          <a:xfrm>
            <a:off x="482602" y="2360121"/>
            <a:ext cx="5143500" cy="1767381"/>
          </a:xfrm>
          <a:prstGeom prst="rect">
            <a:avLst/>
          </a:prstGeom>
          <a:noFill/>
          <a:ln w="9525" cap="flat" cmpd="sng">
            <a:solidFill>
              <a:schemeClr val="accent3"/>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19" name="Google Shape;919;p178"/>
          <p:cNvSpPr txBox="1">
            <a:spLocks noGrp="1"/>
          </p:cNvSpPr>
          <p:nvPr>
            <p:ph type="body" idx="3"/>
          </p:nvPr>
        </p:nvSpPr>
        <p:spPr>
          <a:xfrm>
            <a:off x="482602" y="1689557"/>
            <a:ext cx="5143500" cy="666924"/>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20" name="Google Shape;920;p178"/>
          <p:cNvSpPr txBox="1">
            <a:spLocks noGrp="1"/>
          </p:cNvSpPr>
          <p:nvPr>
            <p:ph type="body" idx="4"/>
          </p:nvPr>
        </p:nvSpPr>
        <p:spPr>
          <a:xfrm>
            <a:off x="6565903" y="4254503"/>
            <a:ext cx="5143500" cy="1803399"/>
          </a:xfrm>
          <a:prstGeom prst="rect">
            <a:avLst/>
          </a:prstGeom>
          <a:noFill/>
          <a:ln>
            <a:noFill/>
          </a:ln>
        </p:spPr>
        <p:txBody>
          <a:bodyPr spcFirstLastPara="1" wrap="square" lIns="91425" tIns="45700" rIns="91425" bIns="45700" anchor="t" anchorCtr="0">
            <a:normAutofit/>
          </a:bodyPr>
          <a:lstStyle>
            <a:lvl1pPr marL="457200" lvl="0" indent="-304800" algn="just">
              <a:lnSpc>
                <a:spcPct val="90000"/>
              </a:lnSpc>
              <a:spcBef>
                <a:spcPts val="1000"/>
              </a:spcBef>
              <a:spcAft>
                <a:spcPts val="0"/>
              </a:spcAft>
              <a:buClr>
                <a:srgbClr val="47464B"/>
              </a:buClr>
              <a:buSzPts val="1200"/>
              <a:buFont typeface="Arial" panose="020B0604020202020204"/>
              <a:buChar char="•"/>
              <a:defRPr sz="120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921" name="Google Shape;921;p178"/>
          <p:cNvSpPr>
            <a:spLocks noGrp="1"/>
          </p:cNvSpPr>
          <p:nvPr>
            <p:ph type="chart" idx="5"/>
          </p:nvPr>
        </p:nvSpPr>
        <p:spPr>
          <a:xfrm>
            <a:off x="6565903" y="2360121"/>
            <a:ext cx="5143500" cy="1767381"/>
          </a:xfrm>
          <a:prstGeom prst="rect">
            <a:avLst/>
          </a:prstGeom>
          <a:noFill/>
          <a:ln w="9525" cap="flat" cmpd="sng">
            <a:solidFill>
              <a:schemeClr val="accent3"/>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22" name="Google Shape;922;p178"/>
          <p:cNvSpPr txBox="1">
            <a:spLocks noGrp="1"/>
          </p:cNvSpPr>
          <p:nvPr>
            <p:ph type="body" idx="6"/>
          </p:nvPr>
        </p:nvSpPr>
        <p:spPr>
          <a:xfrm>
            <a:off x="6565903" y="1689557"/>
            <a:ext cx="5143500" cy="666924"/>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923" name="Google Shape;923;p178"/>
          <p:cNvGrpSpPr/>
          <p:nvPr/>
        </p:nvGrpSpPr>
        <p:grpSpPr>
          <a:xfrm>
            <a:off x="0" y="6766560"/>
            <a:ext cx="12192000" cy="91440"/>
            <a:chOff x="0" y="4480421"/>
            <a:chExt cx="12192000" cy="91440"/>
          </a:xfrm>
        </p:grpSpPr>
        <p:sp>
          <p:nvSpPr>
            <p:cNvPr id="924" name="Google Shape;924;p17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25" name="Google Shape;925;p17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26" name="Google Shape;926;p17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27" name="Google Shape;927;p17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28" name="Google Shape;928;p17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hart 8">
  <p:cSld name="chart 8">
    <p:spTree>
      <p:nvGrpSpPr>
        <p:cNvPr id="1" name="Shape 929"/>
        <p:cNvGrpSpPr/>
        <p:nvPr/>
      </p:nvGrpSpPr>
      <p:grpSpPr>
        <a:xfrm>
          <a:off x="0" y="0"/>
          <a:ext cx="0" cy="0"/>
          <a:chOff x="0" y="0"/>
          <a:chExt cx="0" cy="0"/>
        </a:xfrm>
      </p:grpSpPr>
      <p:sp>
        <p:nvSpPr>
          <p:cNvPr id="930" name="Google Shape;930;p17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31" name="Google Shape;931;p17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2" name="Google Shape;932;p179"/>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3" name="Google Shape;933;p179"/>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4" name="Google Shape;934;p179"/>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935" name="Google Shape;935;p179"/>
          <p:cNvSpPr>
            <a:spLocks noGrp="1"/>
          </p:cNvSpPr>
          <p:nvPr>
            <p:ph type="chart" idx="2"/>
          </p:nvPr>
        </p:nvSpPr>
        <p:spPr>
          <a:xfrm>
            <a:off x="482602" y="1918169"/>
            <a:ext cx="5143500" cy="1767381"/>
          </a:xfrm>
          <a:prstGeom prst="rect">
            <a:avLst/>
          </a:prstGeom>
          <a:solidFill>
            <a:schemeClr val="accent1">
              <a:alpha val="29411"/>
            </a:schemeClr>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36" name="Google Shape;936;p179"/>
          <p:cNvSpPr txBox="1">
            <a:spLocks noGrp="1"/>
          </p:cNvSpPr>
          <p:nvPr>
            <p:ph type="body" idx="1"/>
          </p:nvPr>
        </p:nvSpPr>
        <p:spPr>
          <a:xfrm>
            <a:off x="482602" y="1419649"/>
            <a:ext cx="5143500" cy="49873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37" name="Google Shape;937;p179"/>
          <p:cNvSpPr>
            <a:spLocks noGrp="1"/>
          </p:cNvSpPr>
          <p:nvPr>
            <p:ph type="chart" idx="3"/>
          </p:nvPr>
        </p:nvSpPr>
        <p:spPr>
          <a:xfrm>
            <a:off x="6565903" y="1918169"/>
            <a:ext cx="5143500" cy="1767381"/>
          </a:xfrm>
          <a:prstGeom prst="rect">
            <a:avLst/>
          </a:prstGeom>
          <a:solidFill>
            <a:schemeClr val="accent4">
              <a:alpha val="29411"/>
            </a:schemeClr>
          </a:solidFill>
          <a:ln w="9525" cap="flat" cmpd="sng">
            <a:solidFill>
              <a:schemeClr val="accent4"/>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38" name="Google Shape;938;p179"/>
          <p:cNvSpPr txBox="1">
            <a:spLocks noGrp="1"/>
          </p:cNvSpPr>
          <p:nvPr>
            <p:ph type="body" idx="4"/>
          </p:nvPr>
        </p:nvSpPr>
        <p:spPr>
          <a:xfrm>
            <a:off x="6565903" y="1419649"/>
            <a:ext cx="5143500" cy="498733"/>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39" name="Google Shape;939;p179"/>
          <p:cNvSpPr>
            <a:spLocks noGrp="1"/>
          </p:cNvSpPr>
          <p:nvPr>
            <p:ph type="chart" idx="5"/>
          </p:nvPr>
        </p:nvSpPr>
        <p:spPr>
          <a:xfrm>
            <a:off x="482602" y="4438386"/>
            <a:ext cx="5143500" cy="1767381"/>
          </a:xfrm>
          <a:prstGeom prst="rect">
            <a:avLst/>
          </a:prstGeom>
          <a:solidFill>
            <a:schemeClr val="accent3">
              <a:alpha val="29411"/>
            </a:schemeClr>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40" name="Google Shape;940;p179"/>
          <p:cNvSpPr txBox="1">
            <a:spLocks noGrp="1"/>
          </p:cNvSpPr>
          <p:nvPr>
            <p:ph type="body" idx="6"/>
          </p:nvPr>
        </p:nvSpPr>
        <p:spPr>
          <a:xfrm>
            <a:off x="482602" y="3939866"/>
            <a:ext cx="5143500" cy="498733"/>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41" name="Google Shape;941;p179"/>
          <p:cNvSpPr>
            <a:spLocks noGrp="1"/>
          </p:cNvSpPr>
          <p:nvPr>
            <p:ph type="chart" idx="7"/>
          </p:nvPr>
        </p:nvSpPr>
        <p:spPr>
          <a:xfrm>
            <a:off x="6565903" y="4438386"/>
            <a:ext cx="5143500" cy="1767381"/>
          </a:xfrm>
          <a:prstGeom prst="rect">
            <a:avLst/>
          </a:prstGeom>
          <a:solidFill>
            <a:schemeClr val="accent5">
              <a:alpha val="29411"/>
            </a:schemeClr>
          </a:solidFill>
          <a:ln w="9525" cap="flat" cmpd="sng">
            <a:solidFill>
              <a:schemeClr val="accent5"/>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42" name="Google Shape;942;p179"/>
          <p:cNvSpPr txBox="1">
            <a:spLocks noGrp="1"/>
          </p:cNvSpPr>
          <p:nvPr>
            <p:ph type="body" idx="8"/>
          </p:nvPr>
        </p:nvSpPr>
        <p:spPr>
          <a:xfrm>
            <a:off x="6565903" y="3939866"/>
            <a:ext cx="5143500" cy="498733"/>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943" name="Google Shape;943;p179"/>
          <p:cNvGrpSpPr/>
          <p:nvPr/>
        </p:nvGrpSpPr>
        <p:grpSpPr>
          <a:xfrm>
            <a:off x="0" y="6766560"/>
            <a:ext cx="12192000" cy="91440"/>
            <a:chOff x="0" y="4480421"/>
            <a:chExt cx="12192000" cy="91440"/>
          </a:xfrm>
        </p:grpSpPr>
        <p:sp>
          <p:nvSpPr>
            <p:cNvPr id="944" name="Google Shape;944;p17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45" name="Google Shape;945;p17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46" name="Google Shape;946;p17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47" name="Google Shape;947;p17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48" name="Google Shape;948;p17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hart 11">
  <p:cSld name="chart 11">
    <p:spTree>
      <p:nvGrpSpPr>
        <p:cNvPr id="1" name="Shape 949"/>
        <p:cNvGrpSpPr/>
        <p:nvPr/>
      </p:nvGrpSpPr>
      <p:grpSpPr>
        <a:xfrm>
          <a:off x="0" y="0"/>
          <a:ext cx="0" cy="0"/>
          <a:chOff x="0" y="0"/>
          <a:chExt cx="0" cy="0"/>
        </a:xfrm>
      </p:grpSpPr>
      <p:sp>
        <p:nvSpPr>
          <p:cNvPr id="950" name="Google Shape;950;p18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51" name="Google Shape;951;p18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2" name="Google Shape;952;p180"/>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3" name="Google Shape;953;p180"/>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4" name="Google Shape;954;p180"/>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955" name="Google Shape;955;p180"/>
          <p:cNvSpPr>
            <a:spLocks noGrp="1"/>
          </p:cNvSpPr>
          <p:nvPr>
            <p:ph type="chart" idx="2"/>
          </p:nvPr>
        </p:nvSpPr>
        <p:spPr>
          <a:xfrm>
            <a:off x="482601" y="1918169"/>
            <a:ext cx="3568699" cy="1767381"/>
          </a:xfrm>
          <a:prstGeom prst="rect">
            <a:avLst/>
          </a:prstGeom>
          <a:solidFill>
            <a:schemeClr val="accent1">
              <a:alpha val="29411"/>
            </a:schemeClr>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56" name="Google Shape;956;p180"/>
          <p:cNvSpPr txBox="1">
            <a:spLocks noGrp="1"/>
          </p:cNvSpPr>
          <p:nvPr>
            <p:ph type="body" idx="1"/>
          </p:nvPr>
        </p:nvSpPr>
        <p:spPr>
          <a:xfrm>
            <a:off x="482601" y="1419649"/>
            <a:ext cx="3568699" cy="49873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57" name="Google Shape;957;p180"/>
          <p:cNvSpPr>
            <a:spLocks noGrp="1"/>
          </p:cNvSpPr>
          <p:nvPr>
            <p:ph type="chart" idx="3"/>
          </p:nvPr>
        </p:nvSpPr>
        <p:spPr>
          <a:xfrm>
            <a:off x="4311653" y="1918169"/>
            <a:ext cx="3568699" cy="1767381"/>
          </a:xfrm>
          <a:prstGeom prst="rect">
            <a:avLst/>
          </a:prstGeom>
          <a:solidFill>
            <a:schemeClr val="accent4">
              <a:alpha val="29411"/>
            </a:schemeClr>
          </a:solidFill>
          <a:ln w="9525" cap="flat" cmpd="sng">
            <a:solidFill>
              <a:schemeClr val="accent4"/>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58" name="Google Shape;958;p180"/>
          <p:cNvSpPr txBox="1">
            <a:spLocks noGrp="1"/>
          </p:cNvSpPr>
          <p:nvPr>
            <p:ph type="body" idx="4"/>
          </p:nvPr>
        </p:nvSpPr>
        <p:spPr>
          <a:xfrm>
            <a:off x="4311653" y="1419649"/>
            <a:ext cx="3568699" cy="498733"/>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59" name="Google Shape;959;p180"/>
          <p:cNvSpPr>
            <a:spLocks noGrp="1"/>
          </p:cNvSpPr>
          <p:nvPr>
            <p:ph type="chart" idx="5"/>
          </p:nvPr>
        </p:nvSpPr>
        <p:spPr>
          <a:xfrm>
            <a:off x="482601" y="4438386"/>
            <a:ext cx="3568699" cy="1767381"/>
          </a:xfrm>
          <a:prstGeom prst="rect">
            <a:avLst/>
          </a:prstGeom>
          <a:solidFill>
            <a:schemeClr val="accent3">
              <a:alpha val="29411"/>
            </a:schemeClr>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60" name="Google Shape;960;p180"/>
          <p:cNvSpPr txBox="1">
            <a:spLocks noGrp="1"/>
          </p:cNvSpPr>
          <p:nvPr>
            <p:ph type="body" idx="6"/>
          </p:nvPr>
        </p:nvSpPr>
        <p:spPr>
          <a:xfrm>
            <a:off x="482601" y="3939866"/>
            <a:ext cx="3568699" cy="498733"/>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61" name="Google Shape;961;p180"/>
          <p:cNvSpPr>
            <a:spLocks noGrp="1"/>
          </p:cNvSpPr>
          <p:nvPr>
            <p:ph type="chart" idx="7"/>
          </p:nvPr>
        </p:nvSpPr>
        <p:spPr>
          <a:xfrm>
            <a:off x="4311653" y="4438386"/>
            <a:ext cx="3568699" cy="1767381"/>
          </a:xfrm>
          <a:prstGeom prst="rect">
            <a:avLst/>
          </a:prstGeom>
          <a:solidFill>
            <a:schemeClr val="accent5">
              <a:alpha val="29411"/>
            </a:schemeClr>
          </a:solidFill>
          <a:ln w="9525" cap="flat" cmpd="sng">
            <a:solidFill>
              <a:schemeClr val="accent5"/>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62" name="Google Shape;962;p180"/>
          <p:cNvSpPr txBox="1">
            <a:spLocks noGrp="1"/>
          </p:cNvSpPr>
          <p:nvPr>
            <p:ph type="body" idx="8"/>
          </p:nvPr>
        </p:nvSpPr>
        <p:spPr>
          <a:xfrm>
            <a:off x="4311653" y="3939866"/>
            <a:ext cx="3568699" cy="498733"/>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63" name="Google Shape;963;p180"/>
          <p:cNvSpPr>
            <a:spLocks noGrp="1"/>
          </p:cNvSpPr>
          <p:nvPr>
            <p:ph type="chart" idx="9"/>
          </p:nvPr>
        </p:nvSpPr>
        <p:spPr>
          <a:xfrm>
            <a:off x="8140704" y="1918169"/>
            <a:ext cx="3568699" cy="1767381"/>
          </a:xfrm>
          <a:prstGeom prst="rect">
            <a:avLst/>
          </a:prstGeom>
          <a:solidFill>
            <a:schemeClr val="accent2">
              <a:alpha val="29411"/>
            </a:scheme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64" name="Google Shape;964;p180"/>
          <p:cNvSpPr txBox="1">
            <a:spLocks noGrp="1"/>
          </p:cNvSpPr>
          <p:nvPr>
            <p:ph type="body" idx="13"/>
          </p:nvPr>
        </p:nvSpPr>
        <p:spPr>
          <a:xfrm>
            <a:off x="8140704" y="1419649"/>
            <a:ext cx="3568699" cy="498733"/>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65" name="Google Shape;965;p180"/>
          <p:cNvSpPr>
            <a:spLocks noGrp="1"/>
          </p:cNvSpPr>
          <p:nvPr>
            <p:ph type="chart" idx="14"/>
          </p:nvPr>
        </p:nvSpPr>
        <p:spPr>
          <a:xfrm>
            <a:off x="8140704" y="4438386"/>
            <a:ext cx="3568699" cy="1767381"/>
          </a:xfrm>
          <a:prstGeom prst="rect">
            <a:avLst/>
          </a:prstGeom>
          <a:solidFill>
            <a:schemeClr val="accent6">
              <a:alpha val="29411"/>
            </a:schemeClr>
          </a:solidFill>
          <a:ln w="9525" cap="flat" cmpd="sng">
            <a:solidFill>
              <a:schemeClr val="accent6"/>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66" name="Google Shape;966;p180"/>
          <p:cNvSpPr txBox="1">
            <a:spLocks noGrp="1"/>
          </p:cNvSpPr>
          <p:nvPr>
            <p:ph type="body" idx="15"/>
          </p:nvPr>
        </p:nvSpPr>
        <p:spPr>
          <a:xfrm>
            <a:off x="8140704" y="3939866"/>
            <a:ext cx="3568699" cy="498733"/>
          </a:xfrm>
          <a:prstGeom prst="rect">
            <a:avLst/>
          </a:prstGeom>
          <a:solidFill>
            <a:schemeClr val="accent6"/>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967" name="Google Shape;967;p180"/>
          <p:cNvGrpSpPr/>
          <p:nvPr/>
        </p:nvGrpSpPr>
        <p:grpSpPr>
          <a:xfrm>
            <a:off x="0" y="6766560"/>
            <a:ext cx="12192000" cy="91440"/>
            <a:chOff x="0" y="4480421"/>
            <a:chExt cx="12192000" cy="91440"/>
          </a:xfrm>
        </p:grpSpPr>
        <p:sp>
          <p:nvSpPr>
            <p:cNvPr id="968" name="Google Shape;968;p18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69" name="Google Shape;969;p18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70" name="Google Shape;970;p18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71" name="Google Shape;971;p18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72" name="Google Shape;972;p18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chart 9">
  <p:cSld name="chart 9">
    <p:spTree>
      <p:nvGrpSpPr>
        <p:cNvPr id="1" name="Shape 973"/>
        <p:cNvGrpSpPr/>
        <p:nvPr/>
      </p:nvGrpSpPr>
      <p:grpSpPr>
        <a:xfrm>
          <a:off x="0" y="0"/>
          <a:ext cx="0" cy="0"/>
          <a:chOff x="0" y="0"/>
          <a:chExt cx="0" cy="0"/>
        </a:xfrm>
      </p:grpSpPr>
      <p:sp>
        <p:nvSpPr>
          <p:cNvPr id="974" name="Google Shape;974;p18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75" name="Google Shape;975;p18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6" name="Google Shape;976;p181"/>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7" name="Google Shape;977;p18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8" name="Google Shape;978;p181"/>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979" name="Google Shape;979;p181"/>
          <p:cNvSpPr>
            <a:spLocks noGrp="1"/>
          </p:cNvSpPr>
          <p:nvPr>
            <p:ph type="chart" idx="2"/>
          </p:nvPr>
        </p:nvSpPr>
        <p:spPr>
          <a:xfrm>
            <a:off x="482602" y="1918169"/>
            <a:ext cx="5143500" cy="1767381"/>
          </a:xfrm>
          <a:prstGeom prst="rect">
            <a:avLst/>
          </a:prstGeom>
          <a:solidFill>
            <a:schemeClr val="accent1">
              <a:alpha val="29411"/>
            </a:schemeClr>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80" name="Google Shape;980;p181"/>
          <p:cNvSpPr txBox="1">
            <a:spLocks noGrp="1"/>
          </p:cNvSpPr>
          <p:nvPr>
            <p:ph type="body" idx="1"/>
          </p:nvPr>
        </p:nvSpPr>
        <p:spPr>
          <a:xfrm>
            <a:off x="985522" y="1419649"/>
            <a:ext cx="4640580" cy="49873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81" name="Google Shape;981;p181"/>
          <p:cNvSpPr>
            <a:spLocks noGrp="1"/>
          </p:cNvSpPr>
          <p:nvPr>
            <p:ph type="chart" idx="3"/>
          </p:nvPr>
        </p:nvSpPr>
        <p:spPr>
          <a:xfrm>
            <a:off x="6565903" y="1918169"/>
            <a:ext cx="5143500" cy="1767381"/>
          </a:xfrm>
          <a:prstGeom prst="rect">
            <a:avLst/>
          </a:prstGeom>
          <a:solidFill>
            <a:schemeClr val="accent4">
              <a:alpha val="29411"/>
            </a:schemeClr>
          </a:solidFill>
          <a:ln w="9525" cap="flat" cmpd="sng">
            <a:solidFill>
              <a:schemeClr val="accent4"/>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82" name="Google Shape;982;p181"/>
          <p:cNvSpPr txBox="1">
            <a:spLocks noGrp="1"/>
          </p:cNvSpPr>
          <p:nvPr>
            <p:ph type="body" idx="4"/>
          </p:nvPr>
        </p:nvSpPr>
        <p:spPr>
          <a:xfrm>
            <a:off x="7068823" y="1419649"/>
            <a:ext cx="4640580" cy="498733"/>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83" name="Google Shape;983;p181"/>
          <p:cNvSpPr>
            <a:spLocks noGrp="1"/>
          </p:cNvSpPr>
          <p:nvPr>
            <p:ph type="chart" idx="5"/>
          </p:nvPr>
        </p:nvSpPr>
        <p:spPr>
          <a:xfrm>
            <a:off x="482602" y="4438386"/>
            <a:ext cx="5143500" cy="1767381"/>
          </a:xfrm>
          <a:prstGeom prst="rect">
            <a:avLst/>
          </a:prstGeom>
          <a:solidFill>
            <a:schemeClr val="accent3">
              <a:alpha val="29411"/>
            </a:schemeClr>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84" name="Google Shape;984;p181"/>
          <p:cNvSpPr txBox="1">
            <a:spLocks noGrp="1"/>
          </p:cNvSpPr>
          <p:nvPr>
            <p:ph type="body" idx="6"/>
          </p:nvPr>
        </p:nvSpPr>
        <p:spPr>
          <a:xfrm>
            <a:off x="985522" y="3939866"/>
            <a:ext cx="4640580" cy="498733"/>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85" name="Google Shape;985;p181"/>
          <p:cNvSpPr>
            <a:spLocks noGrp="1"/>
          </p:cNvSpPr>
          <p:nvPr>
            <p:ph type="chart" idx="7"/>
          </p:nvPr>
        </p:nvSpPr>
        <p:spPr>
          <a:xfrm>
            <a:off x="6565903" y="4438386"/>
            <a:ext cx="5143500" cy="1767381"/>
          </a:xfrm>
          <a:prstGeom prst="rect">
            <a:avLst/>
          </a:prstGeom>
          <a:solidFill>
            <a:schemeClr val="accent5">
              <a:alpha val="29411"/>
            </a:schemeClr>
          </a:solidFill>
          <a:ln w="9525" cap="flat" cmpd="sng">
            <a:solidFill>
              <a:schemeClr val="accent5"/>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86" name="Google Shape;986;p181"/>
          <p:cNvSpPr txBox="1">
            <a:spLocks noGrp="1"/>
          </p:cNvSpPr>
          <p:nvPr>
            <p:ph type="body" idx="8"/>
          </p:nvPr>
        </p:nvSpPr>
        <p:spPr>
          <a:xfrm>
            <a:off x="7068823" y="3939866"/>
            <a:ext cx="4640580" cy="498733"/>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87" name="Google Shape;987;p181"/>
          <p:cNvSpPr txBox="1">
            <a:spLocks noGrp="1"/>
          </p:cNvSpPr>
          <p:nvPr>
            <p:ph type="body" idx="9"/>
          </p:nvPr>
        </p:nvSpPr>
        <p:spPr>
          <a:xfrm>
            <a:off x="482600" y="1419649"/>
            <a:ext cx="502920" cy="498733"/>
          </a:xfrm>
          <a:prstGeom prst="rect">
            <a:avLst/>
          </a:prstGeom>
          <a:solidFill>
            <a:srgbClr val="2F5496"/>
          </a:solid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0" cap="none">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88" name="Google Shape;988;p181"/>
          <p:cNvSpPr txBox="1">
            <a:spLocks noGrp="1"/>
          </p:cNvSpPr>
          <p:nvPr>
            <p:ph type="body" idx="13"/>
          </p:nvPr>
        </p:nvSpPr>
        <p:spPr>
          <a:xfrm>
            <a:off x="482600" y="3939866"/>
            <a:ext cx="502920" cy="498733"/>
          </a:xfrm>
          <a:prstGeom prst="rect">
            <a:avLst/>
          </a:prstGeom>
          <a:solidFill>
            <a:srgbClr val="7B7B7B"/>
          </a:solidFill>
          <a:ln w="9525" cap="flat" cmpd="sng">
            <a:solidFill>
              <a:schemeClr val="accent3"/>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0" cap="none">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89" name="Google Shape;989;p181"/>
          <p:cNvSpPr txBox="1">
            <a:spLocks noGrp="1"/>
          </p:cNvSpPr>
          <p:nvPr>
            <p:ph type="body" idx="14"/>
          </p:nvPr>
        </p:nvSpPr>
        <p:spPr>
          <a:xfrm>
            <a:off x="6565901" y="1419649"/>
            <a:ext cx="502920" cy="498733"/>
          </a:xfrm>
          <a:prstGeom prst="rect">
            <a:avLst/>
          </a:prstGeom>
          <a:solidFill>
            <a:srgbClr val="BF9000"/>
          </a:solidFill>
          <a:ln w="9525" cap="flat" cmpd="sng">
            <a:solidFill>
              <a:schemeClr val="accent4"/>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0" cap="none">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90" name="Google Shape;990;p181"/>
          <p:cNvSpPr txBox="1">
            <a:spLocks noGrp="1"/>
          </p:cNvSpPr>
          <p:nvPr>
            <p:ph type="body" idx="15"/>
          </p:nvPr>
        </p:nvSpPr>
        <p:spPr>
          <a:xfrm>
            <a:off x="6565901" y="3939866"/>
            <a:ext cx="502920" cy="498733"/>
          </a:xfrm>
          <a:prstGeom prst="rect">
            <a:avLst/>
          </a:prstGeom>
          <a:solidFill>
            <a:srgbClr val="2E75B5"/>
          </a:solidFill>
          <a:ln w="9525" cap="flat" cmpd="sng">
            <a:solidFill>
              <a:schemeClr val="accent5"/>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0" cap="none">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991" name="Google Shape;991;p181"/>
          <p:cNvGrpSpPr/>
          <p:nvPr/>
        </p:nvGrpSpPr>
        <p:grpSpPr>
          <a:xfrm>
            <a:off x="0" y="6766560"/>
            <a:ext cx="12192000" cy="91440"/>
            <a:chOff x="0" y="4480421"/>
            <a:chExt cx="12192000" cy="91440"/>
          </a:xfrm>
        </p:grpSpPr>
        <p:sp>
          <p:nvSpPr>
            <p:cNvPr id="992" name="Google Shape;992;p18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93" name="Google Shape;993;p18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94" name="Google Shape;994;p18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95" name="Google Shape;995;p18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96" name="Google Shape;996;p18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hart 10">
  <p:cSld name="chart 10">
    <p:spTree>
      <p:nvGrpSpPr>
        <p:cNvPr id="1" name="Shape 997"/>
        <p:cNvGrpSpPr/>
        <p:nvPr/>
      </p:nvGrpSpPr>
      <p:grpSpPr>
        <a:xfrm>
          <a:off x="0" y="0"/>
          <a:ext cx="0" cy="0"/>
          <a:chOff x="0" y="0"/>
          <a:chExt cx="0" cy="0"/>
        </a:xfrm>
      </p:grpSpPr>
      <p:sp>
        <p:nvSpPr>
          <p:cNvPr id="998" name="Google Shape;998;p18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99" name="Google Shape;999;p18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0" name="Google Shape;1000;p182"/>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1" name="Google Shape;1001;p182"/>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2" name="Google Shape;1002;p182"/>
          <p:cNvSpPr>
            <a:spLocks noGrp="1"/>
          </p:cNvSpPr>
          <p:nvPr>
            <p:ph type="chart" idx="2"/>
          </p:nvPr>
        </p:nvSpPr>
        <p:spPr>
          <a:xfrm>
            <a:off x="482602" y="1918169"/>
            <a:ext cx="5143500" cy="1767381"/>
          </a:xfrm>
          <a:prstGeom prst="rect">
            <a:avLst/>
          </a:prstGeom>
          <a:solidFill>
            <a:schemeClr val="accent1">
              <a:alpha val="29411"/>
            </a:schemeClr>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03" name="Google Shape;1003;p182"/>
          <p:cNvSpPr txBox="1">
            <a:spLocks noGrp="1"/>
          </p:cNvSpPr>
          <p:nvPr>
            <p:ph type="body" idx="1"/>
          </p:nvPr>
        </p:nvSpPr>
        <p:spPr>
          <a:xfrm>
            <a:off x="482602" y="1419649"/>
            <a:ext cx="5143500" cy="49873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04" name="Google Shape;1004;p182"/>
          <p:cNvSpPr>
            <a:spLocks noGrp="1"/>
          </p:cNvSpPr>
          <p:nvPr>
            <p:ph type="chart" idx="3"/>
          </p:nvPr>
        </p:nvSpPr>
        <p:spPr>
          <a:xfrm>
            <a:off x="6565903" y="1918169"/>
            <a:ext cx="5143500" cy="1767381"/>
          </a:xfrm>
          <a:prstGeom prst="rect">
            <a:avLst/>
          </a:prstGeom>
          <a:solidFill>
            <a:schemeClr val="accent4">
              <a:alpha val="29411"/>
            </a:schemeClr>
          </a:solidFill>
          <a:ln w="9525" cap="flat" cmpd="sng">
            <a:solidFill>
              <a:schemeClr val="accent4"/>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05" name="Google Shape;1005;p182"/>
          <p:cNvSpPr txBox="1">
            <a:spLocks noGrp="1"/>
          </p:cNvSpPr>
          <p:nvPr>
            <p:ph type="body" idx="4"/>
          </p:nvPr>
        </p:nvSpPr>
        <p:spPr>
          <a:xfrm>
            <a:off x="6565903" y="1419649"/>
            <a:ext cx="5143500" cy="498733"/>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06" name="Google Shape;1006;p182"/>
          <p:cNvSpPr>
            <a:spLocks noGrp="1"/>
          </p:cNvSpPr>
          <p:nvPr>
            <p:ph type="chart" idx="5"/>
          </p:nvPr>
        </p:nvSpPr>
        <p:spPr>
          <a:xfrm>
            <a:off x="482602" y="4450664"/>
            <a:ext cx="11226801" cy="1767381"/>
          </a:xfrm>
          <a:prstGeom prst="rect">
            <a:avLst/>
          </a:prstGeom>
          <a:solidFill>
            <a:schemeClr val="accent5">
              <a:alpha val="29411"/>
            </a:schemeClr>
          </a:solidFill>
          <a:ln w="9525" cap="flat" cmpd="sng">
            <a:solidFill>
              <a:schemeClr val="accent5"/>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07" name="Google Shape;1007;p182"/>
          <p:cNvSpPr txBox="1">
            <a:spLocks noGrp="1"/>
          </p:cNvSpPr>
          <p:nvPr>
            <p:ph type="body" idx="6"/>
          </p:nvPr>
        </p:nvSpPr>
        <p:spPr>
          <a:xfrm>
            <a:off x="482602" y="3952144"/>
            <a:ext cx="11226801" cy="498733"/>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08" name="Google Shape;1008;p182"/>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009" name="Google Shape;1009;p182"/>
          <p:cNvGrpSpPr/>
          <p:nvPr/>
        </p:nvGrpSpPr>
        <p:grpSpPr>
          <a:xfrm>
            <a:off x="0" y="6766560"/>
            <a:ext cx="12192000" cy="91440"/>
            <a:chOff x="0" y="4480421"/>
            <a:chExt cx="12192000" cy="91440"/>
          </a:xfrm>
        </p:grpSpPr>
        <p:sp>
          <p:nvSpPr>
            <p:cNvPr id="1010" name="Google Shape;1010;p18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11" name="Google Shape;1011;p18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12" name="Google Shape;1012;p18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13" name="Google Shape;1013;p18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14" name="Google Shape;1014;p18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hart and mockup">
  <p:cSld name="chart and mockup">
    <p:spTree>
      <p:nvGrpSpPr>
        <p:cNvPr id="1" name="Shape 1015"/>
        <p:cNvGrpSpPr/>
        <p:nvPr/>
      </p:nvGrpSpPr>
      <p:grpSpPr>
        <a:xfrm>
          <a:off x="0" y="0"/>
          <a:ext cx="0" cy="0"/>
          <a:chOff x="0" y="0"/>
          <a:chExt cx="0" cy="0"/>
        </a:xfrm>
      </p:grpSpPr>
      <p:sp>
        <p:nvSpPr>
          <p:cNvPr id="1016" name="Google Shape;1016;p18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17" name="Google Shape;1017;p18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8" name="Google Shape;1018;p183"/>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9" name="Google Shape;1019;p18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0" name="Google Shape;1020;p183"/>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021" name="Google Shape;1021;p183"/>
          <p:cNvSpPr txBox="1">
            <a:spLocks noGrp="1"/>
          </p:cNvSpPr>
          <p:nvPr>
            <p:ph type="body" idx="1"/>
          </p:nvPr>
        </p:nvSpPr>
        <p:spPr>
          <a:xfrm>
            <a:off x="6565903" y="2640853"/>
            <a:ext cx="5143500" cy="3429324"/>
          </a:xfrm>
          <a:prstGeom prst="rect">
            <a:avLst/>
          </a:prstGeom>
          <a:noFill/>
          <a:ln>
            <a:noFill/>
          </a:ln>
        </p:spPr>
        <p:txBody>
          <a:bodyPr spcFirstLastPara="1" wrap="square" lIns="91425" tIns="45700" rIns="91425" bIns="45700" anchor="t" anchorCtr="0">
            <a:norm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1022" name="Google Shape;1022;p183"/>
          <p:cNvSpPr txBox="1">
            <a:spLocks noGrp="1"/>
          </p:cNvSpPr>
          <p:nvPr>
            <p:ph type="body" idx="2"/>
          </p:nvPr>
        </p:nvSpPr>
        <p:spPr>
          <a:xfrm>
            <a:off x="6565903" y="1701835"/>
            <a:ext cx="5143500" cy="666924"/>
          </a:xfrm>
          <a:prstGeom prst="rect">
            <a:avLst/>
          </a:prstGeom>
          <a:solidFill>
            <a:srgbClr val="EFEFEF"/>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023" name="Google Shape;1023;p183"/>
          <p:cNvGrpSpPr/>
          <p:nvPr/>
        </p:nvGrpSpPr>
        <p:grpSpPr>
          <a:xfrm>
            <a:off x="0" y="6766560"/>
            <a:ext cx="12192000" cy="91440"/>
            <a:chOff x="0" y="4480421"/>
            <a:chExt cx="12192000" cy="91440"/>
          </a:xfrm>
        </p:grpSpPr>
        <p:sp>
          <p:nvSpPr>
            <p:cNvPr id="1024" name="Google Shape;1024;p18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25" name="Google Shape;1025;p18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26" name="Google Shape;1026;p18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27" name="Google Shape;1027;p18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28" name="Google Shape;1028;p18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1029" name="Google Shape;1029;p183"/>
          <p:cNvGrpSpPr/>
          <p:nvPr/>
        </p:nvGrpSpPr>
        <p:grpSpPr>
          <a:xfrm>
            <a:off x="316532" y="2327391"/>
            <a:ext cx="5818536" cy="3809740"/>
            <a:chOff x="3742268" y="2033349"/>
            <a:chExt cx="4296282" cy="3750707"/>
          </a:xfrm>
        </p:grpSpPr>
        <p:sp>
          <p:nvSpPr>
            <p:cNvPr id="1030" name="Google Shape;1030;p183"/>
            <p:cNvSpPr/>
            <p:nvPr/>
          </p:nvSpPr>
          <p:spPr>
            <a:xfrm>
              <a:off x="5156233" y="5716335"/>
              <a:ext cx="1464334" cy="67721"/>
            </a:xfrm>
            <a:custGeom>
              <a:avLst/>
              <a:gdLst/>
              <a:ahLst/>
              <a:cxnLst/>
              <a:rect l="l" t="t"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9411"/>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1" name="Google Shape;1031;p183"/>
            <p:cNvSpPr/>
            <p:nvPr/>
          </p:nvSpPr>
          <p:spPr>
            <a:xfrm>
              <a:off x="5148520" y="5698509"/>
              <a:ext cx="1479760" cy="67721"/>
            </a:xfrm>
            <a:custGeom>
              <a:avLst/>
              <a:gdLst/>
              <a:ahLst/>
              <a:cxnLst/>
              <a:rect l="l" t="t"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0">
                  <a:srgbClr val="000000">
                    <a:alpha val="29411"/>
                  </a:srgbClr>
                </a:gs>
                <a:gs pos="17000">
                  <a:srgbClr val="000000">
                    <a:alpha val="29411"/>
                  </a:srgbClr>
                </a:gs>
                <a:gs pos="76000">
                  <a:srgbClr val="32373C">
                    <a:alpha val="80000"/>
                  </a:srgbClr>
                </a:gs>
                <a:gs pos="100000">
                  <a:srgbClr val="32373C">
                    <a:alpha val="80000"/>
                  </a:srgbClr>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2" name="Google Shape;1032;p183"/>
            <p:cNvSpPr/>
            <p:nvPr/>
          </p:nvSpPr>
          <p:spPr>
            <a:xfrm>
              <a:off x="3742268" y="4635867"/>
              <a:ext cx="4296281" cy="485675"/>
            </a:xfrm>
            <a:custGeom>
              <a:avLst/>
              <a:gdLst/>
              <a:ahLst/>
              <a:cxnLst/>
              <a:rect l="l" t="t" r="r" b="b"/>
              <a:pathLst>
                <a:path w="21600" h="21600" extrusionOk="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3" name="Google Shape;1033;p183"/>
            <p:cNvSpPr/>
            <p:nvPr/>
          </p:nvSpPr>
          <p:spPr>
            <a:xfrm>
              <a:off x="3742268" y="2033349"/>
              <a:ext cx="4296282" cy="2607645"/>
            </a:xfrm>
            <a:custGeom>
              <a:avLst/>
              <a:gdLst/>
              <a:ahLst/>
              <a:cxnLst/>
              <a:rect l="l" t="t" r="r" b="b"/>
              <a:pathLst>
                <a:path w="21600" h="21600" extrusionOk="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0">
                  <a:srgbClr val="32373C"/>
                </a:gs>
                <a:gs pos="6000">
                  <a:srgbClr val="32373C"/>
                </a:gs>
                <a:gs pos="62000">
                  <a:srgbClr val="000000"/>
                </a:gs>
                <a:gs pos="100000">
                  <a:srgbClr val="000000"/>
                </a:gs>
              </a:gsLst>
              <a:lin ang="18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4" name="Google Shape;1034;p183"/>
            <p:cNvSpPr/>
            <p:nvPr/>
          </p:nvSpPr>
          <p:spPr>
            <a:xfrm>
              <a:off x="5154883" y="5711236"/>
              <a:ext cx="1468712" cy="45147"/>
            </a:xfrm>
            <a:custGeom>
              <a:avLst/>
              <a:gdLst/>
              <a:ahLst/>
              <a:cxnLst/>
              <a:rect l="l" t="t" r="r" b="b"/>
              <a:pathLst>
                <a:path w="21516" h="21600" extrusionOk="0">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4509"/>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5" name="Google Shape;1035;p183"/>
            <p:cNvSpPr/>
            <p:nvPr/>
          </p:nvSpPr>
          <p:spPr>
            <a:xfrm>
              <a:off x="5148520" y="5119465"/>
              <a:ext cx="1480148" cy="610751"/>
            </a:xfrm>
            <a:custGeom>
              <a:avLst/>
              <a:gdLst/>
              <a:ahLst/>
              <a:cxnLst/>
              <a:rect l="l" t="t"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A4A7A8"/>
                </a:gs>
                <a:gs pos="34000">
                  <a:srgbClr val="F5F8FA"/>
                </a:gs>
                <a:gs pos="66000">
                  <a:srgbClr val="A4A7A8"/>
                </a:gs>
                <a:gs pos="100000">
                  <a:srgbClr val="A4A7A8"/>
                </a:gs>
              </a:gsLst>
              <a:lin ang="54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6" name="Google Shape;1036;p183"/>
            <p:cNvSpPr/>
            <p:nvPr/>
          </p:nvSpPr>
          <p:spPr>
            <a:xfrm>
              <a:off x="5148520" y="5119465"/>
              <a:ext cx="1480148" cy="610751"/>
            </a:xfrm>
            <a:custGeom>
              <a:avLst/>
              <a:gdLst/>
              <a:ahLst/>
              <a:cxnLst/>
              <a:rect l="l" t="t"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FFFFFF">
                    <a:alpha val="0"/>
                  </a:srgbClr>
                </a:gs>
                <a:gs pos="36000">
                  <a:srgbClr val="FFFFFF">
                    <a:alpha val="0"/>
                  </a:srgbClr>
                </a:gs>
                <a:gs pos="65000">
                  <a:srgbClr val="000000">
                    <a:alpha val="29411"/>
                  </a:srgbClr>
                </a:gs>
                <a:gs pos="95000">
                  <a:srgbClr val="FFFFFF">
                    <a:alpha val="0"/>
                  </a:srgbClr>
                </a:gs>
                <a:gs pos="100000">
                  <a:srgbClr val="FFFFFF">
                    <a:alpha val="0"/>
                  </a:srgbClr>
                </a:gs>
              </a:gsLst>
              <a:lin ang="54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7" name="Google Shape;1037;p183"/>
            <p:cNvSpPr/>
            <p:nvPr/>
          </p:nvSpPr>
          <p:spPr>
            <a:xfrm>
              <a:off x="5148520" y="5704872"/>
              <a:ext cx="1480363" cy="45147"/>
            </a:xfrm>
            <a:custGeom>
              <a:avLst/>
              <a:gdLst/>
              <a:ahLst/>
              <a:cxnLst/>
              <a:rect l="l" t="t" r="r" b="b"/>
              <a:pathLst>
                <a:path w="21516" h="21600" extrusionOk="0">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13000">
                  <a:srgbClr val="F5F8FA"/>
                </a:gs>
                <a:gs pos="87000">
                  <a:srgbClr val="F5F8FA"/>
                </a:gs>
                <a:gs pos="100000">
                  <a:srgbClr val="6A6A6A"/>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8" name="Google Shape;1038;p183"/>
            <p:cNvSpPr/>
            <p:nvPr/>
          </p:nvSpPr>
          <p:spPr>
            <a:xfrm>
              <a:off x="5148520" y="5342174"/>
              <a:ext cx="563717" cy="388408"/>
            </a:xfrm>
            <a:custGeom>
              <a:avLst/>
              <a:gdLst/>
              <a:ahLst/>
              <a:cxnLst/>
              <a:rect l="l" t="t" r="r" b="b"/>
              <a:pathLst>
                <a:path w="20714" h="21549" extrusionOk="0">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a:gsLst>
                <a:gs pos="0">
                  <a:srgbClr val="FFFFFF">
                    <a:alpha val="0"/>
                  </a:srgbClr>
                </a:gs>
                <a:gs pos="35000">
                  <a:srgbClr val="FFFFFF">
                    <a:alpha val="0"/>
                  </a:srgbClr>
                </a:gs>
                <a:gs pos="94000">
                  <a:srgbClr val="F5F8FA"/>
                </a:gs>
                <a:gs pos="100000">
                  <a:srgbClr val="F5F8FA"/>
                </a:gs>
              </a:gsLst>
              <a:lin ang="9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9" name="Google Shape;1039;p183"/>
            <p:cNvSpPr/>
            <p:nvPr/>
          </p:nvSpPr>
          <p:spPr>
            <a:xfrm>
              <a:off x="6064811" y="5342174"/>
              <a:ext cx="563717" cy="388408"/>
            </a:xfrm>
            <a:custGeom>
              <a:avLst/>
              <a:gdLst/>
              <a:ahLst/>
              <a:cxnLst/>
              <a:rect l="l" t="t" r="r" b="b"/>
              <a:pathLst>
                <a:path w="20714" h="21549" extrusionOk="0">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a:gsLst>
                <a:gs pos="0">
                  <a:srgbClr val="F5F8FA"/>
                </a:gs>
                <a:gs pos="21000">
                  <a:srgbClr val="F5F8FA"/>
                </a:gs>
                <a:gs pos="78000">
                  <a:srgbClr val="EEEFF1">
                    <a:alpha val="0"/>
                  </a:srgbClr>
                </a:gs>
                <a:gs pos="100000">
                  <a:srgbClr val="EEEFF1">
                    <a:alpha val="0"/>
                  </a:srgbClr>
                </a:gs>
              </a:gsLst>
              <a:path path="circle">
                <a:fillToRect l="100000" t="100000"/>
              </a:path>
              <a:tileRect r="-100000" b="-10000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40" name="Google Shape;1040;p183"/>
            <p:cNvSpPr/>
            <p:nvPr/>
          </p:nvSpPr>
          <p:spPr>
            <a:xfrm>
              <a:off x="3742268" y="4642230"/>
              <a:ext cx="4296281" cy="5826"/>
            </a:xfrm>
            <a:custGeom>
              <a:avLst/>
              <a:gdLst/>
              <a:ahLst/>
              <a:cxnLst/>
              <a:rect l="l" t="t" r="r" b="b"/>
              <a:pathLst>
                <a:path w="21600" h="21600" extrusionOk="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41" name="Google Shape;1041;p183"/>
            <p:cNvSpPr/>
            <p:nvPr/>
          </p:nvSpPr>
          <p:spPr>
            <a:xfrm>
              <a:off x="5861191" y="2084254"/>
              <a:ext cx="55723" cy="55723"/>
            </a:xfrm>
            <a:custGeom>
              <a:avLst/>
              <a:gdLst/>
              <a:ahLst/>
              <a:cxnLst/>
              <a:rect l="l" t="t" r="r" b="b"/>
              <a:pathLst>
                <a:path w="19678" h="19678" extrusionOk="0">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0">
                  <a:srgbClr val="666666"/>
                </a:gs>
                <a:gs pos="28000">
                  <a:srgbClr val="666666"/>
                </a:gs>
                <a:gs pos="86000">
                  <a:srgbClr val="090909"/>
                </a:gs>
                <a:gs pos="100000">
                  <a:srgbClr val="090909"/>
                </a:gs>
              </a:gsLst>
              <a:lin ang="3558017"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42" name="Google Shape;1042;p183"/>
            <p:cNvSpPr/>
            <p:nvPr/>
          </p:nvSpPr>
          <p:spPr>
            <a:xfrm>
              <a:off x="5867554" y="2090617"/>
              <a:ext cx="43907" cy="43895"/>
            </a:xfrm>
            <a:custGeom>
              <a:avLst/>
              <a:gdLst/>
              <a:ahLst/>
              <a:cxnLst/>
              <a:rect l="l" t="t" r="r" b="b"/>
              <a:pathLst>
                <a:path w="21600" h="21600" extrusionOk="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0">
                  <a:srgbClr val="474747"/>
                </a:gs>
                <a:gs pos="30000">
                  <a:srgbClr val="474747"/>
                </a:gs>
                <a:gs pos="70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43" name="Google Shape;1043;p183"/>
            <p:cNvSpPr/>
            <p:nvPr/>
          </p:nvSpPr>
          <p:spPr>
            <a:xfrm>
              <a:off x="5883462" y="2106525"/>
              <a:ext cx="10795" cy="10792"/>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044" name="Google Shape;1044;p183"/>
          <p:cNvSpPr>
            <a:spLocks noGrp="1"/>
          </p:cNvSpPr>
          <p:nvPr>
            <p:ph type="chart" idx="3"/>
          </p:nvPr>
        </p:nvSpPr>
        <p:spPr>
          <a:xfrm>
            <a:off x="591433" y="2535574"/>
            <a:ext cx="5268731" cy="2232112"/>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3 block arcs">
  <p:cSld name="3 block arcs">
    <p:spTree>
      <p:nvGrpSpPr>
        <p:cNvPr id="1" name="Shape 1045"/>
        <p:cNvGrpSpPr/>
        <p:nvPr/>
      </p:nvGrpSpPr>
      <p:grpSpPr>
        <a:xfrm>
          <a:off x="0" y="0"/>
          <a:ext cx="0" cy="0"/>
          <a:chOff x="0" y="0"/>
          <a:chExt cx="0" cy="0"/>
        </a:xfrm>
      </p:grpSpPr>
      <p:grpSp>
        <p:nvGrpSpPr>
          <p:cNvPr id="1046" name="Google Shape;1046;p184"/>
          <p:cNvGrpSpPr/>
          <p:nvPr/>
        </p:nvGrpSpPr>
        <p:grpSpPr>
          <a:xfrm>
            <a:off x="804819" y="1625931"/>
            <a:ext cx="10582363" cy="4283805"/>
            <a:chOff x="2060575" y="1614640"/>
            <a:chExt cx="8070850" cy="4356172"/>
          </a:xfrm>
        </p:grpSpPr>
        <p:sp>
          <p:nvSpPr>
            <p:cNvPr id="1047" name="Google Shape;1047;p184"/>
            <p:cNvSpPr/>
            <p:nvPr/>
          </p:nvSpPr>
          <p:spPr>
            <a:xfrm>
              <a:off x="2060575"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48" name="Google Shape;1048;p184"/>
            <p:cNvSpPr/>
            <p:nvPr/>
          </p:nvSpPr>
          <p:spPr>
            <a:xfrm rot="10800000">
              <a:off x="4484069" y="3664178"/>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49" name="Google Shape;1049;p184"/>
            <p:cNvSpPr/>
            <p:nvPr/>
          </p:nvSpPr>
          <p:spPr>
            <a:xfrm>
              <a:off x="6907563"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050" name="Google Shape;1050;p18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51" name="Google Shape;1051;p18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2" name="Google Shape;1052;p184"/>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3" name="Google Shape;1053;p18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4" name="Google Shape;1054;p184"/>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055" name="Google Shape;1055;p184"/>
          <p:cNvSpPr>
            <a:spLocks noGrp="1"/>
          </p:cNvSpPr>
          <p:nvPr>
            <p:ph type="chart" idx="2"/>
          </p:nvPr>
        </p:nvSpPr>
        <p:spPr>
          <a:xfrm>
            <a:off x="1712613" y="2268329"/>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56" name="Google Shape;1056;p184"/>
          <p:cNvSpPr>
            <a:spLocks noGrp="1"/>
          </p:cNvSpPr>
          <p:nvPr>
            <p:ph type="chart" idx="3"/>
          </p:nvPr>
        </p:nvSpPr>
        <p:spPr>
          <a:xfrm>
            <a:off x="4950670" y="3358499"/>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57" name="Google Shape;1057;p184"/>
          <p:cNvSpPr>
            <a:spLocks noGrp="1"/>
          </p:cNvSpPr>
          <p:nvPr>
            <p:ph type="chart" idx="4"/>
          </p:nvPr>
        </p:nvSpPr>
        <p:spPr>
          <a:xfrm>
            <a:off x="8153400" y="2268329"/>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58" name="Google Shape;1058;p184"/>
          <p:cNvSpPr txBox="1">
            <a:spLocks noGrp="1"/>
          </p:cNvSpPr>
          <p:nvPr>
            <p:ph type="body" idx="1"/>
          </p:nvPr>
        </p:nvSpPr>
        <p:spPr>
          <a:xfrm>
            <a:off x="1712614" y="4433757"/>
            <a:ext cx="1727559" cy="59093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59" name="Google Shape;1059;p184"/>
          <p:cNvSpPr txBox="1">
            <a:spLocks noGrp="1"/>
          </p:cNvSpPr>
          <p:nvPr>
            <p:ph type="body" idx="5"/>
          </p:nvPr>
        </p:nvSpPr>
        <p:spPr>
          <a:xfrm>
            <a:off x="8720470" y="4433757"/>
            <a:ext cx="1727559" cy="590931"/>
          </a:xfrm>
          <a:prstGeom prst="rect">
            <a:avLst/>
          </a:prstGeom>
          <a:noFill/>
          <a:ln>
            <a:noFill/>
          </a:ln>
        </p:spPr>
        <p:txBody>
          <a:bodyPr spcFirstLastPara="1" wrap="square" lIns="91425" tIns="45700" rIns="91425" bIns="45700" anchor="t" anchorCtr="0">
            <a:spAutoFit/>
          </a:bodyPr>
          <a:lstStyle>
            <a:lvl1pPr marL="457200" lvl="0" indent="-228600" algn="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60" name="Google Shape;1060;p184"/>
          <p:cNvSpPr txBox="1">
            <a:spLocks noGrp="1"/>
          </p:cNvSpPr>
          <p:nvPr>
            <p:ph type="body" idx="6"/>
          </p:nvPr>
        </p:nvSpPr>
        <p:spPr>
          <a:xfrm>
            <a:off x="5232223" y="2683150"/>
            <a:ext cx="1727559" cy="590931"/>
          </a:xfrm>
          <a:prstGeom prst="rect">
            <a:avLst/>
          </a:prstGeom>
          <a:noFill/>
          <a:ln>
            <a:noFill/>
          </a:ln>
        </p:spPr>
        <p:txBody>
          <a:bodyPr spcFirstLastPara="1" wrap="square" lIns="91425" tIns="45700" rIns="91425" bIns="45700" anchor="b"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61" name="Google Shape;1061;p184"/>
          <p:cNvSpPr txBox="1">
            <a:spLocks noGrp="1"/>
          </p:cNvSpPr>
          <p:nvPr>
            <p:ph type="body" idx="7"/>
          </p:nvPr>
        </p:nvSpPr>
        <p:spPr>
          <a:xfrm>
            <a:off x="2073445" y="1666874"/>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62" name="Google Shape;1062;p184"/>
          <p:cNvSpPr txBox="1">
            <a:spLocks noGrp="1"/>
          </p:cNvSpPr>
          <p:nvPr>
            <p:ph type="body" idx="8"/>
          </p:nvPr>
        </p:nvSpPr>
        <p:spPr>
          <a:xfrm>
            <a:off x="5309517" y="5472835"/>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63" name="Google Shape;1063;p184"/>
          <p:cNvSpPr txBox="1">
            <a:spLocks noGrp="1"/>
          </p:cNvSpPr>
          <p:nvPr>
            <p:ph type="body" idx="9"/>
          </p:nvPr>
        </p:nvSpPr>
        <p:spPr>
          <a:xfrm>
            <a:off x="8514232" y="1666874"/>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064" name="Google Shape;1064;p184"/>
          <p:cNvGrpSpPr/>
          <p:nvPr/>
        </p:nvGrpSpPr>
        <p:grpSpPr>
          <a:xfrm>
            <a:off x="0" y="6766560"/>
            <a:ext cx="12192000" cy="91440"/>
            <a:chOff x="0" y="4480421"/>
            <a:chExt cx="12192000" cy="91440"/>
          </a:xfrm>
        </p:grpSpPr>
        <p:sp>
          <p:nvSpPr>
            <p:cNvPr id="1065" name="Google Shape;1065;p18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66" name="Google Shape;1066;p18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67" name="Google Shape;1067;p18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68" name="Google Shape;1068;p18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69" name="Google Shape;1069;p18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3 block arcs gray">
  <p:cSld name="3 block arcs gray">
    <p:spTree>
      <p:nvGrpSpPr>
        <p:cNvPr id="1" name="Shape 1070"/>
        <p:cNvGrpSpPr/>
        <p:nvPr/>
      </p:nvGrpSpPr>
      <p:grpSpPr>
        <a:xfrm>
          <a:off x="0" y="0"/>
          <a:ext cx="0" cy="0"/>
          <a:chOff x="0" y="0"/>
          <a:chExt cx="0" cy="0"/>
        </a:xfrm>
      </p:grpSpPr>
      <p:sp>
        <p:nvSpPr>
          <p:cNvPr id="1071" name="Google Shape;1071;p18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72" name="Google Shape;1072;p18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3" name="Google Shape;1073;p18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4" name="Google Shape;1074;p18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5" name="Google Shape;1075;p18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076" name="Google Shape;1076;p185"/>
          <p:cNvGrpSpPr/>
          <p:nvPr/>
        </p:nvGrpSpPr>
        <p:grpSpPr>
          <a:xfrm>
            <a:off x="0" y="6766560"/>
            <a:ext cx="12192000" cy="91440"/>
            <a:chOff x="0" y="4480421"/>
            <a:chExt cx="12192000" cy="91440"/>
          </a:xfrm>
        </p:grpSpPr>
        <p:sp>
          <p:nvSpPr>
            <p:cNvPr id="1077" name="Google Shape;1077;p18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78" name="Google Shape;1078;p18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79" name="Google Shape;1079;p18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80" name="Google Shape;1080;p18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81" name="Google Shape;1081;p18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1082" name="Google Shape;1082;p185"/>
          <p:cNvGrpSpPr/>
          <p:nvPr/>
        </p:nvGrpSpPr>
        <p:grpSpPr>
          <a:xfrm>
            <a:off x="804819" y="1625931"/>
            <a:ext cx="10582363" cy="4283805"/>
            <a:chOff x="2060575" y="1614640"/>
            <a:chExt cx="8070850" cy="4356172"/>
          </a:xfrm>
        </p:grpSpPr>
        <p:sp>
          <p:nvSpPr>
            <p:cNvPr id="1083" name="Google Shape;1083;p185"/>
            <p:cNvSpPr/>
            <p:nvPr/>
          </p:nvSpPr>
          <p:spPr>
            <a:xfrm>
              <a:off x="2060575"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84" name="Google Shape;1084;p185"/>
            <p:cNvSpPr/>
            <p:nvPr/>
          </p:nvSpPr>
          <p:spPr>
            <a:xfrm rot="10800000">
              <a:off x="4484069" y="3664178"/>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85" name="Google Shape;1085;p185"/>
            <p:cNvSpPr/>
            <p:nvPr/>
          </p:nvSpPr>
          <p:spPr>
            <a:xfrm>
              <a:off x="6907563"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086" name="Google Shape;1086;p185"/>
          <p:cNvSpPr>
            <a:spLocks noGrp="1"/>
          </p:cNvSpPr>
          <p:nvPr>
            <p:ph type="chart" idx="2"/>
          </p:nvPr>
        </p:nvSpPr>
        <p:spPr>
          <a:xfrm>
            <a:off x="1712613" y="2268329"/>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87" name="Google Shape;1087;p185"/>
          <p:cNvSpPr>
            <a:spLocks noGrp="1"/>
          </p:cNvSpPr>
          <p:nvPr>
            <p:ph type="chart" idx="3"/>
          </p:nvPr>
        </p:nvSpPr>
        <p:spPr>
          <a:xfrm>
            <a:off x="4950670" y="3358499"/>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88" name="Google Shape;1088;p185"/>
          <p:cNvSpPr>
            <a:spLocks noGrp="1"/>
          </p:cNvSpPr>
          <p:nvPr>
            <p:ph type="chart" idx="4"/>
          </p:nvPr>
        </p:nvSpPr>
        <p:spPr>
          <a:xfrm>
            <a:off x="8153400" y="2268329"/>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89" name="Google Shape;1089;p185"/>
          <p:cNvSpPr txBox="1">
            <a:spLocks noGrp="1"/>
          </p:cNvSpPr>
          <p:nvPr>
            <p:ph type="body" idx="1"/>
          </p:nvPr>
        </p:nvSpPr>
        <p:spPr>
          <a:xfrm>
            <a:off x="1712614" y="4433757"/>
            <a:ext cx="1727559" cy="59093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90" name="Google Shape;1090;p185"/>
          <p:cNvSpPr txBox="1">
            <a:spLocks noGrp="1"/>
          </p:cNvSpPr>
          <p:nvPr>
            <p:ph type="body" idx="5"/>
          </p:nvPr>
        </p:nvSpPr>
        <p:spPr>
          <a:xfrm>
            <a:off x="8720470" y="4433757"/>
            <a:ext cx="1727559" cy="590931"/>
          </a:xfrm>
          <a:prstGeom prst="rect">
            <a:avLst/>
          </a:prstGeom>
          <a:noFill/>
          <a:ln>
            <a:noFill/>
          </a:ln>
        </p:spPr>
        <p:txBody>
          <a:bodyPr spcFirstLastPara="1" wrap="square" lIns="91425" tIns="45700" rIns="91425" bIns="45700" anchor="t" anchorCtr="0">
            <a:spAutoFit/>
          </a:bodyPr>
          <a:lstStyle>
            <a:lvl1pPr marL="457200" lvl="0" indent="-228600" algn="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91" name="Google Shape;1091;p185"/>
          <p:cNvSpPr txBox="1">
            <a:spLocks noGrp="1"/>
          </p:cNvSpPr>
          <p:nvPr>
            <p:ph type="body" idx="6"/>
          </p:nvPr>
        </p:nvSpPr>
        <p:spPr>
          <a:xfrm>
            <a:off x="5232223" y="2683150"/>
            <a:ext cx="1727559" cy="590931"/>
          </a:xfrm>
          <a:prstGeom prst="rect">
            <a:avLst/>
          </a:prstGeom>
          <a:noFill/>
          <a:ln>
            <a:noFill/>
          </a:ln>
        </p:spPr>
        <p:txBody>
          <a:bodyPr spcFirstLastPara="1" wrap="square" lIns="91425" tIns="45700" rIns="91425" bIns="45700" anchor="b"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92" name="Google Shape;1092;p185"/>
          <p:cNvSpPr txBox="1">
            <a:spLocks noGrp="1"/>
          </p:cNvSpPr>
          <p:nvPr>
            <p:ph type="body" idx="7"/>
          </p:nvPr>
        </p:nvSpPr>
        <p:spPr>
          <a:xfrm>
            <a:off x="2073445" y="1666874"/>
            <a:ext cx="1572963" cy="431800"/>
          </a:xfrm>
          <a:prstGeom prst="rect">
            <a:avLst/>
          </a:prstGeom>
          <a:noFill/>
          <a:ln>
            <a:noFill/>
          </a:ln>
        </p:spPr>
        <p:txBody>
          <a:bodyPr spcFirstLastPara="1" wrap="square" lIns="91425" tIns="45700" rIns="91425" bIns="45700" anchor="ctr" anchorCtr="0">
            <a:noAutofit/>
          </a:bodyPr>
          <a:lstStyle>
            <a:lvl1pPr marL="457200" lvl="0" indent="-355600" algn="l">
              <a:lnSpc>
                <a:spcPct val="90000"/>
              </a:lnSpc>
              <a:spcBef>
                <a:spcPts val="1000"/>
              </a:spcBef>
              <a:spcAft>
                <a:spcPts val="0"/>
              </a:spcAft>
              <a:buClr>
                <a:schemeClr val="dk1"/>
              </a:buClr>
              <a:buSzPts val="2000"/>
              <a:buChar char="•"/>
              <a:defRPr sz="20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93" name="Google Shape;1093;p185"/>
          <p:cNvSpPr txBox="1">
            <a:spLocks noGrp="1"/>
          </p:cNvSpPr>
          <p:nvPr>
            <p:ph type="body" idx="8"/>
          </p:nvPr>
        </p:nvSpPr>
        <p:spPr>
          <a:xfrm>
            <a:off x="5309517" y="5472835"/>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94" name="Google Shape;1094;p185"/>
          <p:cNvSpPr txBox="1">
            <a:spLocks noGrp="1"/>
          </p:cNvSpPr>
          <p:nvPr>
            <p:ph type="body" idx="9"/>
          </p:nvPr>
        </p:nvSpPr>
        <p:spPr>
          <a:xfrm>
            <a:off x="8514232" y="1666874"/>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4 block arcs">
  <p:cSld name="4 block arcs">
    <p:spTree>
      <p:nvGrpSpPr>
        <p:cNvPr id="1" name="Shape 1095"/>
        <p:cNvGrpSpPr/>
        <p:nvPr/>
      </p:nvGrpSpPr>
      <p:grpSpPr>
        <a:xfrm>
          <a:off x="0" y="0"/>
          <a:ext cx="0" cy="0"/>
          <a:chOff x="0" y="0"/>
          <a:chExt cx="0" cy="0"/>
        </a:xfrm>
      </p:grpSpPr>
      <p:grpSp>
        <p:nvGrpSpPr>
          <p:cNvPr id="1096" name="Google Shape;1096;p186"/>
          <p:cNvGrpSpPr/>
          <p:nvPr/>
        </p:nvGrpSpPr>
        <p:grpSpPr>
          <a:xfrm>
            <a:off x="154051" y="1992680"/>
            <a:ext cx="11883899" cy="3694108"/>
            <a:chOff x="838200" y="1614640"/>
            <a:chExt cx="10510314" cy="4356172"/>
          </a:xfrm>
        </p:grpSpPr>
        <p:sp>
          <p:nvSpPr>
            <p:cNvPr id="1097" name="Google Shape;1097;p186"/>
            <p:cNvSpPr/>
            <p:nvPr/>
          </p:nvSpPr>
          <p:spPr>
            <a:xfrm>
              <a:off x="838200"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98" name="Google Shape;1098;p186"/>
            <p:cNvSpPr/>
            <p:nvPr/>
          </p:nvSpPr>
          <p:spPr>
            <a:xfrm rot="10800000">
              <a:off x="3261694" y="3664178"/>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99" name="Google Shape;1099;p186"/>
            <p:cNvSpPr/>
            <p:nvPr/>
          </p:nvSpPr>
          <p:spPr>
            <a:xfrm>
              <a:off x="5685188"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00" name="Google Shape;1100;p186"/>
            <p:cNvSpPr/>
            <p:nvPr/>
          </p:nvSpPr>
          <p:spPr>
            <a:xfrm rot="10800000">
              <a:off x="8124652" y="3662231"/>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101" name="Google Shape;1101;p18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02" name="Google Shape;1102;p18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3" name="Google Shape;1103;p186"/>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4" name="Google Shape;1104;p18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5" name="Google Shape;1105;p18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106" name="Google Shape;1106;p186"/>
          <p:cNvSpPr>
            <a:spLocks noGrp="1"/>
          </p:cNvSpPr>
          <p:nvPr>
            <p:ph type="chart" idx="2"/>
          </p:nvPr>
        </p:nvSpPr>
        <p:spPr>
          <a:xfrm>
            <a:off x="780013" y="2398615"/>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07" name="Google Shape;1107;p186"/>
          <p:cNvSpPr>
            <a:spLocks noGrp="1"/>
          </p:cNvSpPr>
          <p:nvPr>
            <p:ph type="chart" idx="3"/>
          </p:nvPr>
        </p:nvSpPr>
        <p:spPr>
          <a:xfrm>
            <a:off x="3553477" y="3339310"/>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08" name="Google Shape;1108;p186"/>
          <p:cNvSpPr>
            <a:spLocks noGrp="1"/>
          </p:cNvSpPr>
          <p:nvPr>
            <p:ph type="chart" idx="4"/>
          </p:nvPr>
        </p:nvSpPr>
        <p:spPr>
          <a:xfrm>
            <a:off x="6285909" y="2398615"/>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09" name="Google Shape;1109;p186"/>
          <p:cNvSpPr txBox="1">
            <a:spLocks noGrp="1"/>
          </p:cNvSpPr>
          <p:nvPr>
            <p:ph type="body" idx="1"/>
          </p:nvPr>
        </p:nvSpPr>
        <p:spPr>
          <a:xfrm>
            <a:off x="780015" y="4789104"/>
            <a:ext cx="1727559" cy="59093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10" name="Google Shape;1110;p186"/>
          <p:cNvSpPr txBox="1">
            <a:spLocks noGrp="1"/>
          </p:cNvSpPr>
          <p:nvPr>
            <p:ph type="body" idx="5"/>
          </p:nvPr>
        </p:nvSpPr>
        <p:spPr>
          <a:xfrm>
            <a:off x="6577431" y="4789104"/>
            <a:ext cx="1727559" cy="590931"/>
          </a:xfrm>
          <a:prstGeom prst="rect">
            <a:avLst/>
          </a:prstGeom>
          <a:noFill/>
          <a:ln>
            <a:noFill/>
          </a:ln>
        </p:spPr>
        <p:txBody>
          <a:bodyPr spcFirstLastPara="1" wrap="square" lIns="91425" tIns="45700" rIns="91425" bIns="45700" anchor="t"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11" name="Google Shape;1111;p186"/>
          <p:cNvSpPr txBox="1">
            <a:spLocks noGrp="1"/>
          </p:cNvSpPr>
          <p:nvPr>
            <p:ph type="body" idx="6"/>
          </p:nvPr>
        </p:nvSpPr>
        <p:spPr>
          <a:xfrm>
            <a:off x="3835029" y="2663961"/>
            <a:ext cx="1727559" cy="590931"/>
          </a:xfrm>
          <a:prstGeom prst="rect">
            <a:avLst/>
          </a:prstGeom>
          <a:noFill/>
          <a:ln>
            <a:noFill/>
          </a:ln>
        </p:spPr>
        <p:txBody>
          <a:bodyPr spcFirstLastPara="1" wrap="square" lIns="91425" tIns="45700" rIns="91425" bIns="45700" anchor="b"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12" name="Google Shape;1112;p186"/>
          <p:cNvSpPr txBox="1">
            <a:spLocks noGrp="1"/>
          </p:cNvSpPr>
          <p:nvPr>
            <p:ph type="body" idx="7"/>
          </p:nvPr>
        </p:nvSpPr>
        <p:spPr>
          <a:xfrm>
            <a:off x="1140845" y="2022221"/>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13" name="Google Shape;1113;p186"/>
          <p:cNvSpPr txBox="1">
            <a:spLocks noGrp="1"/>
          </p:cNvSpPr>
          <p:nvPr>
            <p:ph type="body" idx="8"/>
          </p:nvPr>
        </p:nvSpPr>
        <p:spPr>
          <a:xfrm>
            <a:off x="3912324" y="5273633"/>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14" name="Google Shape;1114;p186"/>
          <p:cNvSpPr txBox="1">
            <a:spLocks noGrp="1"/>
          </p:cNvSpPr>
          <p:nvPr>
            <p:ph type="body" idx="9"/>
          </p:nvPr>
        </p:nvSpPr>
        <p:spPr>
          <a:xfrm>
            <a:off x="6646744" y="2022221"/>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15" name="Google Shape;1115;p186"/>
          <p:cNvSpPr>
            <a:spLocks noGrp="1"/>
          </p:cNvSpPr>
          <p:nvPr>
            <p:ph type="chart" idx="13"/>
          </p:nvPr>
        </p:nvSpPr>
        <p:spPr>
          <a:xfrm>
            <a:off x="9022467" y="3337363"/>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16" name="Google Shape;1116;p186"/>
          <p:cNvSpPr txBox="1">
            <a:spLocks noGrp="1"/>
          </p:cNvSpPr>
          <p:nvPr>
            <p:ph type="body" idx="14"/>
          </p:nvPr>
        </p:nvSpPr>
        <p:spPr>
          <a:xfrm>
            <a:off x="9304021" y="2662014"/>
            <a:ext cx="1727559" cy="590931"/>
          </a:xfrm>
          <a:prstGeom prst="rect">
            <a:avLst/>
          </a:prstGeom>
          <a:noFill/>
          <a:ln>
            <a:noFill/>
          </a:ln>
        </p:spPr>
        <p:txBody>
          <a:bodyPr spcFirstLastPara="1" wrap="square" lIns="91425" tIns="45700" rIns="91425" bIns="45700" anchor="b" anchorCtr="0">
            <a:spAutoFit/>
          </a:bodyPr>
          <a:lstStyle>
            <a:lvl1pPr marL="457200" lvl="0" indent="-228600" algn="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17" name="Google Shape;1117;p186"/>
          <p:cNvSpPr txBox="1">
            <a:spLocks noGrp="1"/>
          </p:cNvSpPr>
          <p:nvPr>
            <p:ph type="body" idx="15"/>
          </p:nvPr>
        </p:nvSpPr>
        <p:spPr>
          <a:xfrm>
            <a:off x="9381315" y="5271686"/>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118" name="Google Shape;1118;p186"/>
          <p:cNvGrpSpPr/>
          <p:nvPr/>
        </p:nvGrpSpPr>
        <p:grpSpPr>
          <a:xfrm>
            <a:off x="0" y="6766560"/>
            <a:ext cx="12192000" cy="91440"/>
            <a:chOff x="0" y="4480421"/>
            <a:chExt cx="12192000" cy="91440"/>
          </a:xfrm>
        </p:grpSpPr>
        <p:sp>
          <p:nvSpPr>
            <p:cNvPr id="1119" name="Google Shape;1119;p18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20" name="Google Shape;1120;p18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21" name="Google Shape;1121;p18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22" name="Google Shape;1122;p18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23" name="Google Shape;1123;p18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matchingName="Title Slide">
  <p:cSld name="TITLE">
    <p:spTree>
      <p:nvGrpSpPr>
        <p:cNvPr id="1" name="Shape 69"/>
        <p:cNvGrpSpPr/>
        <p:nvPr/>
      </p:nvGrpSpPr>
      <p:grpSpPr>
        <a:xfrm>
          <a:off x="0" y="0"/>
          <a:ext cx="0" cy="0"/>
          <a:chOff x="0" y="0"/>
          <a:chExt cx="0" cy="0"/>
        </a:xfrm>
      </p:grpSpPr>
      <p:sp>
        <p:nvSpPr>
          <p:cNvPr id="70" name="Google Shape;70;p13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panose="020F050202020403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3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2" name="Google Shape;72;p1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4 block arcs gray">
  <p:cSld name="4 block arcs gray">
    <p:spTree>
      <p:nvGrpSpPr>
        <p:cNvPr id="1" name="Shape 1124"/>
        <p:cNvGrpSpPr/>
        <p:nvPr/>
      </p:nvGrpSpPr>
      <p:grpSpPr>
        <a:xfrm>
          <a:off x="0" y="0"/>
          <a:ext cx="0" cy="0"/>
          <a:chOff x="0" y="0"/>
          <a:chExt cx="0" cy="0"/>
        </a:xfrm>
      </p:grpSpPr>
      <p:sp>
        <p:nvSpPr>
          <p:cNvPr id="1125" name="Google Shape;1125;p18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26" name="Google Shape;1126;p187"/>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7" name="Google Shape;1127;p187"/>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8" name="Google Shape;1128;p187"/>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9" name="Google Shape;1129;p187"/>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130" name="Google Shape;1130;p187"/>
          <p:cNvGrpSpPr/>
          <p:nvPr/>
        </p:nvGrpSpPr>
        <p:grpSpPr>
          <a:xfrm>
            <a:off x="0" y="6766560"/>
            <a:ext cx="12192000" cy="91440"/>
            <a:chOff x="0" y="4480421"/>
            <a:chExt cx="12192000" cy="91440"/>
          </a:xfrm>
        </p:grpSpPr>
        <p:sp>
          <p:nvSpPr>
            <p:cNvPr id="1131" name="Google Shape;1131;p18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32" name="Google Shape;1132;p18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33" name="Google Shape;1133;p18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34" name="Google Shape;1134;p18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35" name="Google Shape;1135;p18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1136" name="Google Shape;1136;p187"/>
          <p:cNvGrpSpPr/>
          <p:nvPr/>
        </p:nvGrpSpPr>
        <p:grpSpPr>
          <a:xfrm>
            <a:off x="154051" y="1992680"/>
            <a:ext cx="11883899" cy="3694108"/>
            <a:chOff x="838200" y="1614640"/>
            <a:chExt cx="10510314" cy="4356172"/>
          </a:xfrm>
        </p:grpSpPr>
        <p:sp>
          <p:nvSpPr>
            <p:cNvPr id="1137" name="Google Shape;1137;p187"/>
            <p:cNvSpPr/>
            <p:nvPr/>
          </p:nvSpPr>
          <p:spPr>
            <a:xfrm>
              <a:off x="838200"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38" name="Google Shape;1138;p187"/>
            <p:cNvSpPr/>
            <p:nvPr/>
          </p:nvSpPr>
          <p:spPr>
            <a:xfrm rot="10800000">
              <a:off x="3261694" y="3664178"/>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39" name="Google Shape;1139;p187"/>
            <p:cNvSpPr/>
            <p:nvPr/>
          </p:nvSpPr>
          <p:spPr>
            <a:xfrm>
              <a:off x="5685188"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40" name="Google Shape;1140;p187"/>
            <p:cNvSpPr/>
            <p:nvPr/>
          </p:nvSpPr>
          <p:spPr>
            <a:xfrm rot="10800000">
              <a:off x="8124652" y="3662231"/>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141" name="Google Shape;1141;p187"/>
          <p:cNvSpPr>
            <a:spLocks noGrp="1"/>
          </p:cNvSpPr>
          <p:nvPr>
            <p:ph type="chart" idx="2"/>
          </p:nvPr>
        </p:nvSpPr>
        <p:spPr>
          <a:xfrm>
            <a:off x="780013" y="2398615"/>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42" name="Google Shape;1142;p187"/>
          <p:cNvSpPr>
            <a:spLocks noGrp="1"/>
          </p:cNvSpPr>
          <p:nvPr>
            <p:ph type="chart" idx="3"/>
          </p:nvPr>
        </p:nvSpPr>
        <p:spPr>
          <a:xfrm>
            <a:off x="3553477" y="3339310"/>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43" name="Google Shape;1143;p187"/>
          <p:cNvSpPr>
            <a:spLocks noGrp="1"/>
          </p:cNvSpPr>
          <p:nvPr>
            <p:ph type="chart" idx="4"/>
          </p:nvPr>
        </p:nvSpPr>
        <p:spPr>
          <a:xfrm>
            <a:off x="6285909" y="2398615"/>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44" name="Google Shape;1144;p187"/>
          <p:cNvSpPr txBox="1">
            <a:spLocks noGrp="1"/>
          </p:cNvSpPr>
          <p:nvPr>
            <p:ph type="body" idx="1"/>
          </p:nvPr>
        </p:nvSpPr>
        <p:spPr>
          <a:xfrm>
            <a:off x="780015" y="4789104"/>
            <a:ext cx="1727559" cy="59093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45" name="Google Shape;1145;p187"/>
          <p:cNvSpPr txBox="1">
            <a:spLocks noGrp="1"/>
          </p:cNvSpPr>
          <p:nvPr>
            <p:ph type="body" idx="5"/>
          </p:nvPr>
        </p:nvSpPr>
        <p:spPr>
          <a:xfrm>
            <a:off x="6577431" y="4789104"/>
            <a:ext cx="1727559" cy="590931"/>
          </a:xfrm>
          <a:prstGeom prst="rect">
            <a:avLst/>
          </a:prstGeom>
          <a:noFill/>
          <a:ln>
            <a:noFill/>
          </a:ln>
        </p:spPr>
        <p:txBody>
          <a:bodyPr spcFirstLastPara="1" wrap="square" lIns="91425" tIns="45700" rIns="91425" bIns="45700" anchor="t"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46" name="Google Shape;1146;p187"/>
          <p:cNvSpPr txBox="1">
            <a:spLocks noGrp="1"/>
          </p:cNvSpPr>
          <p:nvPr>
            <p:ph type="body" idx="6"/>
          </p:nvPr>
        </p:nvSpPr>
        <p:spPr>
          <a:xfrm>
            <a:off x="3835029" y="2663961"/>
            <a:ext cx="1727559" cy="590931"/>
          </a:xfrm>
          <a:prstGeom prst="rect">
            <a:avLst/>
          </a:prstGeom>
          <a:noFill/>
          <a:ln>
            <a:noFill/>
          </a:ln>
        </p:spPr>
        <p:txBody>
          <a:bodyPr spcFirstLastPara="1" wrap="square" lIns="91425" tIns="45700" rIns="91425" bIns="45700" anchor="b"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47" name="Google Shape;1147;p187"/>
          <p:cNvSpPr txBox="1">
            <a:spLocks noGrp="1"/>
          </p:cNvSpPr>
          <p:nvPr>
            <p:ph type="body" idx="7"/>
          </p:nvPr>
        </p:nvSpPr>
        <p:spPr>
          <a:xfrm>
            <a:off x="1140845" y="2022221"/>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2000"/>
              <a:buNone/>
              <a:defRPr sz="2000" b="1">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48" name="Google Shape;1148;p187"/>
          <p:cNvSpPr txBox="1">
            <a:spLocks noGrp="1"/>
          </p:cNvSpPr>
          <p:nvPr>
            <p:ph type="body" idx="8"/>
          </p:nvPr>
        </p:nvSpPr>
        <p:spPr>
          <a:xfrm>
            <a:off x="3912324" y="5273633"/>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2000"/>
              <a:buNone/>
              <a:defRPr sz="2000" b="1">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49" name="Google Shape;1149;p187"/>
          <p:cNvSpPr txBox="1">
            <a:spLocks noGrp="1"/>
          </p:cNvSpPr>
          <p:nvPr>
            <p:ph type="body" idx="9"/>
          </p:nvPr>
        </p:nvSpPr>
        <p:spPr>
          <a:xfrm>
            <a:off x="6646744" y="2022221"/>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2000"/>
              <a:buNone/>
              <a:defRPr sz="2000" b="1">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50" name="Google Shape;1150;p187"/>
          <p:cNvSpPr>
            <a:spLocks noGrp="1"/>
          </p:cNvSpPr>
          <p:nvPr>
            <p:ph type="chart" idx="13"/>
          </p:nvPr>
        </p:nvSpPr>
        <p:spPr>
          <a:xfrm>
            <a:off x="9022467" y="3337363"/>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51" name="Google Shape;1151;p187"/>
          <p:cNvSpPr txBox="1">
            <a:spLocks noGrp="1"/>
          </p:cNvSpPr>
          <p:nvPr>
            <p:ph type="body" idx="14"/>
          </p:nvPr>
        </p:nvSpPr>
        <p:spPr>
          <a:xfrm>
            <a:off x="9304021" y="2662014"/>
            <a:ext cx="1727559" cy="590931"/>
          </a:xfrm>
          <a:prstGeom prst="rect">
            <a:avLst/>
          </a:prstGeom>
          <a:noFill/>
          <a:ln>
            <a:noFill/>
          </a:ln>
        </p:spPr>
        <p:txBody>
          <a:bodyPr spcFirstLastPara="1" wrap="square" lIns="91425" tIns="45700" rIns="91425" bIns="45700" anchor="b" anchorCtr="0">
            <a:spAutoFit/>
          </a:bodyPr>
          <a:lstStyle>
            <a:lvl1pPr marL="457200" lvl="0" indent="-228600" algn="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52" name="Google Shape;1152;p187"/>
          <p:cNvSpPr txBox="1">
            <a:spLocks noGrp="1"/>
          </p:cNvSpPr>
          <p:nvPr>
            <p:ph type="body" idx="15"/>
          </p:nvPr>
        </p:nvSpPr>
        <p:spPr>
          <a:xfrm>
            <a:off x="9381315" y="5271686"/>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ection Header bottom left">
  <p:cSld name="Section Header bottom left">
    <p:spTree>
      <p:nvGrpSpPr>
        <p:cNvPr id="1" name="Shape 1153"/>
        <p:cNvGrpSpPr/>
        <p:nvPr/>
      </p:nvGrpSpPr>
      <p:grpSpPr>
        <a:xfrm>
          <a:off x="0" y="0"/>
          <a:ext cx="0" cy="0"/>
          <a:chOff x="0" y="0"/>
          <a:chExt cx="0" cy="0"/>
        </a:xfrm>
      </p:grpSpPr>
      <p:sp>
        <p:nvSpPr>
          <p:cNvPr id="1154" name="Google Shape;1154;p1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5" name="Google Shape;1155;p188"/>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6" name="Google Shape;1156;p18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157" name="Google Shape;1157;p188"/>
          <p:cNvSpPr>
            <a:spLocks noGrp="1"/>
          </p:cNvSpPr>
          <p:nvPr>
            <p:ph type="pic" idx="2"/>
          </p:nvPr>
        </p:nvSpPr>
        <p:spPr>
          <a:xfrm>
            <a:off x="0" y="0"/>
            <a:ext cx="12192000" cy="6858000"/>
          </a:xfrm>
          <a:prstGeom prst="rect">
            <a:avLst/>
          </a:prstGeom>
          <a:noFill/>
          <a:ln>
            <a:noFill/>
          </a:ln>
        </p:spPr>
      </p:sp>
      <p:sp>
        <p:nvSpPr>
          <p:cNvPr id="1158" name="Google Shape;1158;p188"/>
          <p:cNvSpPr txBox="1">
            <a:spLocks noGrp="1"/>
          </p:cNvSpPr>
          <p:nvPr>
            <p:ph type="body" idx="1"/>
          </p:nvPr>
        </p:nvSpPr>
        <p:spPr>
          <a:xfrm>
            <a:off x="342900" y="5413379"/>
            <a:ext cx="4572000" cy="942975"/>
          </a:xfrm>
          <a:prstGeom prst="rect">
            <a:avLst/>
          </a:prstGeom>
          <a:solidFill>
            <a:schemeClr val="lt1">
              <a:alpha val="49411"/>
            </a:schemeClr>
          </a:solidFill>
          <a:ln>
            <a:noFill/>
          </a:ln>
        </p:spPr>
        <p:txBody>
          <a:bodyPr spcFirstLastPara="1" wrap="square" lIns="274300" tIns="91425" rIns="274300" bIns="182875" anchor="t" anchorCtr="0">
            <a:normAutofit/>
          </a:bodyPr>
          <a:lstStyle>
            <a:lvl1pPr marL="457200" lvl="0" indent="-228600" algn="ctr">
              <a:lnSpc>
                <a:spcPct val="90000"/>
              </a:lnSpc>
              <a:spcBef>
                <a:spcPts val="1000"/>
              </a:spcBef>
              <a:spcAft>
                <a:spcPts val="0"/>
              </a:spcAft>
              <a:buClr>
                <a:schemeClr val="dk1"/>
              </a:buClr>
              <a:buSzPts val="1800"/>
              <a:buNone/>
              <a:defRPr sz="1800">
                <a:solidFill>
                  <a:schemeClr val="dk1"/>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1159" name="Google Shape;1159;p188"/>
          <p:cNvSpPr txBox="1">
            <a:spLocks noGrp="1"/>
          </p:cNvSpPr>
          <p:nvPr>
            <p:ph type="title"/>
          </p:nvPr>
        </p:nvSpPr>
        <p:spPr>
          <a:xfrm>
            <a:off x="342900" y="2560638"/>
            <a:ext cx="4572000" cy="2852737"/>
          </a:xfrm>
          <a:prstGeom prst="rect">
            <a:avLst/>
          </a:prstGeom>
          <a:solidFill>
            <a:schemeClr val="lt1">
              <a:alpha val="29411"/>
            </a:schemeClr>
          </a:solidFill>
          <a:ln>
            <a:noFill/>
          </a:ln>
        </p:spPr>
        <p:txBody>
          <a:bodyPr spcFirstLastPara="1" wrap="square" lIns="274300" tIns="91425" rIns="274300" bIns="182875" anchor="ctr" anchorCtr="0">
            <a:normAutofit/>
          </a:bodyPr>
          <a:lstStyle>
            <a:lvl1pPr lvl="0" algn="ctr">
              <a:lnSpc>
                <a:spcPct val="90000"/>
              </a:lnSpc>
              <a:spcBef>
                <a:spcPts val="0"/>
              </a:spcBef>
              <a:spcAft>
                <a:spcPts val="0"/>
              </a:spcAft>
              <a:buClr>
                <a:schemeClr val="dk1"/>
              </a:buClr>
              <a:buSzPts val="4500"/>
              <a:buFont typeface="Calibri" panose="020F0502020204030204"/>
              <a:buNone/>
              <a:defRPr sz="4500" b="1">
                <a:solidFill>
                  <a:schemeClr val="dk1"/>
                </a:solidFill>
                <a:latin typeface="Calibri" panose="020F0502020204030204"/>
                <a:ea typeface="Calibri" panose="020F0502020204030204"/>
                <a:cs typeface="Calibri" panose="020F0502020204030204"/>
                <a:sym typeface="Calibri" panose="020F0502020204030204"/>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matrix 1">
  <p:cSld name="matrix 1">
    <p:spTree>
      <p:nvGrpSpPr>
        <p:cNvPr id="1" name="Shape 1160"/>
        <p:cNvGrpSpPr/>
        <p:nvPr/>
      </p:nvGrpSpPr>
      <p:grpSpPr>
        <a:xfrm>
          <a:off x="0" y="0"/>
          <a:ext cx="0" cy="0"/>
          <a:chOff x="0" y="0"/>
          <a:chExt cx="0" cy="0"/>
        </a:xfrm>
      </p:grpSpPr>
      <p:sp>
        <p:nvSpPr>
          <p:cNvPr id="1161" name="Google Shape;1161;p18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62" name="Google Shape;1162;p18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3" name="Google Shape;1163;p189"/>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4" name="Google Shape;1164;p189"/>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5" name="Google Shape;1165;p189"/>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166" name="Google Shape;1166;p189"/>
          <p:cNvSpPr txBox="1">
            <a:spLocks noGrp="1"/>
          </p:cNvSpPr>
          <p:nvPr>
            <p:ph type="body" idx="1"/>
          </p:nvPr>
        </p:nvSpPr>
        <p:spPr>
          <a:xfrm>
            <a:off x="482599" y="1992954"/>
            <a:ext cx="5613400" cy="1815764"/>
          </a:xfrm>
          <a:prstGeom prst="rect">
            <a:avLst/>
          </a:prstGeom>
          <a:solidFill>
            <a:srgbClr val="F2F2F2"/>
          </a:solidFill>
          <a:ln w="9525" cap="flat" cmpd="sng">
            <a:solidFill>
              <a:srgbClr val="D8D8D8"/>
            </a:solidFill>
            <a:prstDash val="solid"/>
            <a:round/>
            <a:headEnd type="none" w="sm" len="sm"/>
            <a:tailEnd type="none" w="sm" len="sm"/>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67" name="Google Shape;1167;p189"/>
          <p:cNvSpPr txBox="1">
            <a:spLocks noGrp="1"/>
          </p:cNvSpPr>
          <p:nvPr>
            <p:ph type="body" idx="2"/>
          </p:nvPr>
        </p:nvSpPr>
        <p:spPr>
          <a:xfrm>
            <a:off x="482599" y="4277944"/>
            <a:ext cx="5613400" cy="1802097"/>
          </a:xfrm>
          <a:prstGeom prst="rect">
            <a:avLst/>
          </a:prstGeom>
          <a:noFill/>
          <a:ln w="9525" cap="flat" cmpd="sng">
            <a:solidFill>
              <a:srgbClr val="D8D8D8"/>
            </a:solidFill>
            <a:prstDash val="solid"/>
            <a:round/>
            <a:headEnd type="none" w="sm" len="sm"/>
            <a:tailEnd type="none" w="sm" len="sm"/>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68" name="Google Shape;1168;p189"/>
          <p:cNvSpPr txBox="1">
            <a:spLocks noGrp="1"/>
          </p:cNvSpPr>
          <p:nvPr>
            <p:ph type="body" idx="3"/>
          </p:nvPr>
        </p:nvSpPr>
        <p:spPr>
          <a:xfrm>
            <a:off x="6096001" y="1992954"/>
            <a:ext cx="5613400" cy="1815764"/>
          </a:xfrm>
          <a:prstGeom prst="rect">
            <a:avLst/>
          </a:prstGeom>
          <a:noFill/>
          <a:ln w="9525" cap="flat" cmpd="sng">
            <a:solidFill>
              <a:srgbClr val="D8D8D8"/>
            </a:solidFill>
            <a:prstDash val="solid"/>
            <a:round/>
            <a:headEnd type="none" w="sm" len="sm"/>
            <a:tailEnd type="none" w="sm" len="sm"/>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69" name="Google Shape;1169;p189"/>
          <p:cNvSpPr txBox="1">
            <a:spLocks noGrp="1"/>
          </p:cNvSpPr>
          <p:nvPr>
            <p:ph type="body" idx="4"/>
          </p:nvPr>
        </p:nvSpPr>
        <p:spPr>
          <a:xfrm>
            <a:off x="6096001" y="4277944"/>
            <a:ext cx="5613400" cy="1802097"/>
          </a:xfrm>
          <a:prstGeom prst="rect">
            <a:avLst/>
          </a:prstGeom>
          <a:solidFill>
            <a:srgbClr val="F2F2F2"/>
          </a:solidFill>
          <a:ln w="9525" cap="flat" cmpd="sng">
            <a:solidFill>
              <a:srgbClr val="D8D8D8"/>
            </a:solidFill>
            <a:prstDash val="solid"/>
            <a:round/>
            <a:headEnd type="none" w="sm" len="sm"/>
            <a:tailEnd type="none" w="sm" len="sm"/>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70" name="Google Shape;1170;p189"/>
          <p:cNvSpPr txBox="1">
            <a:spLocks noGrp="1"/>
          </p:cNvSpPr>
          <p:nvPr>
            <p:ph type="body" idx="5"/>
          </p:nvPr>
        </p:nvSpPr>
        <p:spPr>
          <a:xfrm>
            <a:off x="482602" y="3875314"/>
            <a:ext cx="5613401" cy="420914"/>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71" name="Google Shape;1171;p189"/>
          <p:cNvSpPr txBox="1">
            <a:spLocks noGrp="1"/>
          </p:cNvSpPr>
          <p:nvPr>
            <p:ph type="body" idx="6"/>
          </p:nvPr>
        </p:nvSpPr>
        <p:spPr>
          <a:xfrm>
            <a:off x="6096002" y="3875314"/>
            <a:ext cx="5613401" cy="420914"/>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72" name="Google Shape;1172;p189"/>
          <p:cNvSpPr txBox="1">
            <a:spLocks noGrp="1"/>
          </p:cNvSpPr>
          <p:nvPr>
            <p:ph type="body" idx="7"/>
          </p:nvPr>
        </p:nvSpPr>
        <p:spPr>
          <a:xfrm>
            <a:off x="482602" y="1581184"/>
            <a:ext cx="5613401" cy="420914"/>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73" name="Google Shape;1173;p189"/>
          <p:cNvSpPr txBox="1">
            <a:spLocks noGrp="1"/>
          </p:cNvSpPr>
          <p:nvPr>
            <p:ph type="body" idx="8"/>
          </p:nvPr>
        </p:nvSpPr>
        <p:spPr>
          <a:xfrm>
            <a:off x="6096002" y="1581184"/>
            <a:ext cx="5613401" cy="420914"/>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174" name="Google Shape;1174;p189"/>
          <p:cNvGrpSpPr/>
          <p:nvPr/>
        </p:nvGrpSpPr>
        <p:grpSpPr>
          <a:xfrm>
            <a:off x="0" y="6766560"/>
            <a:ext cx="12192000" cy="91440"/>
            <a:chOff x="0" y="4480421"/>
            <a:chExt cx="12192000" cy="91440"/>
          </a:xfrm>
        </p:grpSpPr>
        <p:sp>
          <p:nvSpPr>
            <p:cNvPr id="1175" name="Google Shape;1175;p18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76" name="Google Shape;1176;p18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77" name="Google Shape;1177;p18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78" name="Google Shape;1178;p18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79" name="Google Shape;1179;p18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matrix 2">
  <p:cSld name="matrix 2">
    <p:spTree>
      <p:nvGrpSpPr>
        <p:cNvPr id="1" name="Shape 1180"/>
        <p:cNvGrpSpPr/>
        <p:nvPr/>
      </p:nvGrpSpPr>
      <p:grpSpPr>
        <a:xfrm>
          <a:off x="0" y="0"/>
          <a:ext cx="0" cy="0"/>
          <a:chOff x="0" y="0"/>
          <a:chExt cx="0" cy="0"/>
        </a:xfrm>
      </p:grpSpPr>
      <p:sp>
        <p:nvSpPr>
          <p:cNvPr id="1181" name="Google Shape;1181;p19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82" name="Google Shape;1182;p19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3" name="Google Shape;1183;p190"/>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4" name="Google Shape;1184;p190"/>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5" name="Google Shape;1185;p190"/>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186" name="Google Shape;1186;p190"/>
          <p:cNvSpPr/>
          <p:nvPr/>
        </p:nvSpPr>
        <p:spPr>
          <a:xfrm>
            <a:off x="482602" y="1452153"/>
            <a:ext cx="5613401" cy="2322576"/>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87" name="Google Shape;1187;p190"/>
          <p:cNvSpPr/>
          <p:nvPr/>
        </p:nvSpPr>
        <p:spPr>
          <a:xfrm>
            <a:off x="482602" y="3902749"/>
            <a:ext cx="5613401" cy="2322285"/>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88" name="Google Shape;1188;p190"/>
          <p:cNvSpPr/>
          <p:nvPr/>
        </p:nvSpPr>
        <p:spPr>
          <a:xfrm>
            <a:off x="6096002" y="1452153"/>
            <a:ext cx="5613401" cy="2322576"/>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89" name="Google Shape;1189;p190"/>
          <p:cNvSpPr/>
          <p:nvPr/>
        </p:nvSpPr>
        <p:spPr>
          <a:xfrm>
            <a:off x="6096002" y="3902749"/>
            <a:ext cx="5613401" cy="2322285"/>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90" name="Google Shape;1190;p190"/>
          <p:cNvSpPr txBox="1">
            <a:spLocks noGrp="1"/>
          </p:cNvSpPr>
          <p:nvPr>
            <p:ph type="body" idx="1"/>
          </p:nvPr>
        </p:nvSpPr>
        <p:spPr>
          <a:xfrm rot="-5400000">
            <a:off x="-287709" y="2222461"/>
            <a:ext cx="2322576" cy="78196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91" name="Google Shape;1191;p190"/>
          <p:cNvSpPr txBox="1">
            <a:spLocks noGrp="1"/>
          </p:cNvSpPr>
          <p:nvPr>
            <p:ph type="body" idx="2"/>
          </p:nvPr>
        </p:nvSpPr>
        <p:spPr>
          <a:xfrm rot="-5400000">
            <a:off x="-287563" y="4672908"/>
            <a:ext cx="2322285" cy="781960"/>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92" name="Google Shape;1192;p190"/>
          <p:cNvSpPr txBox="1">
            <a:spLocks noGrp="1"/>
          </p:cNvSpPr>
          <p:nvPr>
            <p:ph type="body" idx="3"/>
          </p:nvPr>
        </p:nvSpPr>
        <p:spPr>
          <a:xfrm rot="-5400000">
            <a:off x="5325692" y="2222462"/>
            <a:ext cx="2322576" cy="781960"/>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93" name="Google Shape;1193;p190"/>
          <p:cNvSpPr txBox="1">
            <a:spLocks noGrp="1"/>
          </p:cNvSpPr>
          <p:nvPr>
            <p:ph type="body" idx="4"/>
          </p:nvPr>
        </p:nvSpPr>
        <p:spPr>
          <a:xfrm rot="-5400000">
            <a:off x="5325840" y="4672908"/>
            <a:ext cx="2322285" cy="781960"/>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cxnSp>
        <p:nvCxnSpPr>
          <p:cNvPr id="1194" name="Google Shape;1194;p190"/>
          <p:cNvCxnSpPr/>
          <p:nvPr/>
        </p:nvCxnSpPr>
        <p:spPr>
          <a:xfrm>
            <a:off x="482599" y="1452153"/>
            <a:ext cx="781960" cy="9392"/>
          </a:xfrm>
          <a:prstGeom prst="straightConnector1">
            <a:avLst/>
          </a:prstGeom>
          <a:noFill/>
          <a:ln w="9525" cap="flat" cmpd="sng">
            <a:solidFill>
              <a:schemeClr val="lt1"/>
            </a:solidFill>
            <a:prstDash val="solid"/>
            <a:miter lim="800000"/>
            <a:headEnd type="none" w="sm" len="sm"/>
            <a:tailEnd type="none" w="sm" len="sm"/>
          </a:ln>
        </p:spPr>
      </p:cxnSp>
      <p:sp>
        <p:nvSpPr>
          <p:cNvPr id="1195" name="Google Shape;1195;p190"/>
          <p:cNvSpPr txBox="1">
            <a:spLocks noGrp="1"/>
          </p:cNvSpPr>
          <p:nvPr>
            <p:ph type="body" idx="5"/>
          </p:nvPr>
        </p:nvSpPr>
        <p:spPr>
          <a:xfrm>
            <a:off x="1264560" y="3902745"/>
            <a:ext cx="4831440" cy="2322576"/>
          </a:xfrm>
          <a:prstGeom prst="rect">
            <a:avLst/>
          </a:prstGeom>
          <a:noFill/>
          <a:ln>
            <a:noFill/>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96" name="Google Shape;1196;p190"/>
          <p:cNvSpPr txBox="1">
            <a:spLocks noGrp="1"/>
          </p:cNvSpPr>
          <p:nvPr>
            <p:ph type="body" idx="6"/>
          </p:nvPr>
        </p:nvSpPr>
        <p:spPr>
          <a:xfrm>
            <a:off x="6877961" y="3902745"/>
            <a:ext cx="4831440" cy="2322576"/>
          </a:xfrm>
          <a:prstGeom prst="rect">
            <a:avLst/>
          </a:prstGeom>
          <a:noFill/>
          <a:ln>
            <a:noFill/>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97" name="Google Shape;1197;p190"/>
          <p:cNvSpPr txBox="1">
            <a:spLocks noGrp="1"/>
          </p:cNvSpPr>
          <p:nvPr>
            <p:ph type="body" idx="7"/>
          </p:nvPr>
        </p:nvSpPr>
        <p:spPr>
          <a:xfrm>
            <a:off x="1264560" y="1452153"/>
            <a:ext cx="4831440" cy="2322576"/>
          </a:xfrm>
          <a:prstGeom prst="rect">
            <a:avLst/>
          </a:prstGeom>
          <a:noFill/>
          <a:ln>
            <a:noFill/>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98" name="Google Shape;1198;p190"/>
          <p:cNvSpPr txBox="1">
            <a:spLocks noGrp="1"/>
          </p:cNvSpPr>
          <p:nvPr>
            <p:ph type="body" idx="8"/>
          </p:nvPr>
        </p:nvSpPr>
        <p:spPr>
          <a:xfrm>
            <a:off x="6877961" y="1452153"/>
            <a:ext cx="4831440" cy="2322576"/>
          </a:xfrm>
          <a:prstGeom prst="rect">
            <a:avLst/>
          </a:prstGeom>
          <a:noFill/>
          <a:ln>
            <a:noFill/>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199" name="Google Shape;1199;p190"/>
          <p:cNvGrpSpPr/>
          <p:nvPr/>
        </p:nvGrpSpPr>
        <p:grpSpPr>
          <a:xfrm>
            <a:off x="0" y="6766560"/>
            <a:ext cx="12192000" cy="91440"/>
            <a:chOff x="0" y="4480421"/>
            <a:chExt cx="12192000" cy="91440"/>
          </a:xfrm>
        </p:grpSpPr>
        <p:sp>
          <p:nvSpPr>
            <p:cNvPr id="1200" name="Google Shape;1200;p19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01" name="Google Shape;1201;p19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02" name="Google Shape;1202;p19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03" name="Google Shape;1203;p19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04" name="Google Shape;1204;p19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matrix 3">
  <p:cSld name="matrix 3">
    <p:spTree>
      <p:nvGrpSpPr>
        <p:cNvPr id="1" name="Shape 1205"/>
        <p:cNvGrpSpPr/>
        <p:nvPr/>
      </p:nvGrpSpPr>
      <p:grpSpPr>
        <a:xfrm>
          <a:off x="0" y="0"/>
          <a:ext cx="0" cy="0"/>
          <a:chOff x="0" y="0"/>
          <a:chExt cx="0" cy="0"/>
        </a:xfrm>
      </p:grpSpPr>
      <p:sp>
        <p:nvSpPr>
          <p:cNvPr id="1206" name="Google Shape;1206;p19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07" name="Google Shape;1207;p19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8" name="Google Shape;1208;p191"/>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9" name="Google Shape;1209;p19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0" name="Google Shape;1210;p191"/>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211" name="Google Shape;1211;p191"/>
          <p:cNvSpPr/>
          <p:nvPr/>
        </p:nvSpPr>
        <p:spPr>
          <a:xfrm>
            <a:off x="482602" y="1553032"/>
            <a:ext cx="5613401" cy="2322285"/>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12" name="Google Shape;1212;p191"/>
          <p:cNvSpPr/>
          <p:nvPr/>
        </p:nvSpPr>
        <p:spPr>
          <a:xfrm>
            <a:off x="482602" y="3875318"/>
            <a:ext cx="5613401" cy="2322285"/>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13" name="Google Shape;1213;p191"/>
          <p:cNvSpPr/>
          <p:nvPr/>
        </p:nvSpPr>
        <p:spPr>
          <a:xfrm>
            <a:off x="6096002" y="1553032"/>
            <a:ext cx="5613401" cy="2322285"/>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14" name="Google Shape;1214;p191"/>
          <p:cNvSpPr/>
          <p:nvPr/>
        </p:nvSpPr>
        <p:spPr>
          <a:xfrm>
            <a:off x="6096002" y="3875318"/>
            <a:ext cx="5613401" cy="2322285"/>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15" name="Google Shape;1215;p191"/>
          <p:cNvSpPr txBox="1">
            <a:spLocks noGrp="1"/>
          </p:cNvSpPr>
          <p:nvPr>
            <p:ph type="body" idx="1"/>
          </p:nvPr>
        </p:nvSpPr>
        <p:spPr>
          <a:xfrm rot="-5400000">
            <a:off x="-287563" y="2323191"/>
            <a:ext cx="2322285" cy="781960"/>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16" name="Google Shape;1216;p191"/>
          <p:cNvSpPr txBox="1">
            <a:spLocks noGrp="1"/>
          </p:cNvSpPr>
          <p:nvPr>
            <p:ph type="body" idx="2"/>
          </p:nvPr>
        </p:nvSpPr>
        <p:spPr>
          <a:xfrm rot="-5400000">
            <a:off x="-287563" y="4645476"/>
            <a:ext cx="2322285" cy="781960"/>
          </a:xfrm>
          <a:prstGeom prst="rect">
            <a:avLst/>
          </a:prstGeom>
          <a:solidFill>
            <a:schemeClr val="accent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17" name="Google Shape;1217;p191"/>
          <p:cNvSpPr txBox="1">
            <a:spLocks noGrp="1"/>
          </p:cNvSpPr>
          <p:nvPr>
            <p:ph type="body" idx="3"/>
          </p:nvPr>
        </p:nvSpPr>
        <p:spPr>
          <a:xfrm rot="5400000">
            <a:off x="10157280" y="2323192"/>
            <a:ext cx="2322285" cy="781960"/>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18" name="Google Shape;1218;p191"/>
          <p:cNvSpPr txBox="1">
            <a:spLocks noGrp="1"/>
          </p:cNvSpPr>
          <p:nvPr>
            <p:ph type="body" idx="4"/>
          </p:nvPr>
        </p:nvSpPr>
        <p:spPr>
          <a:xfrm rot="5400000">
            <a:off x="10157280" y="4645476"/>
            <a:ext cx="2322285" cy="781960"/>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19" name="Google Shape;1219;p191"/>
          <p:cNvSpPr txBox="1">
            <a:spLocks noGrp="1"/>
          </p:cNvSpPr>
          <p:nvPr>
            <p:ph type="body" idx="5"/>
          </p:nvPr>
        </p:nvSpPr>
        <p:spPr>
          <a:xfrm>
            <a:off x="1264562" y="1572043"/>
            <a:ext cx="4025897" cy="2303049"/>
          </a:xfrm>
          <a:prstGeom prst="rect">
            <a:avLst/>
          </a:prstGeom>
          <a:noFill/>
          <a:ln>
            <a:noFill/>
          </a:ln>
        </p:spPr>
        <p:txBody>
          <a:bodyPr spcFirstLastPara="1" wrap="square" lIns="91425" tIns="182875" rIns="0"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20" name="Google Shape;1220;p191"/>
          <p:cNvSpPr txBox="1">
            <a:spLocks noGrp="1"/>
          </p:cNvSpPr>
          <p:nvPr>
            <p:ph type="body" idx="6"/>
          </p:nvPr>
        </p:nvSpPr>
        <p:spPr>
          <a:xfrm>
            <a:off x="1264562" y="3894554"/>
            <a:ext cx="4025897" cy="2303049"/>
          </a:xfrm>
          <a:prstGeom prst="rect">
            <a:avLst/>
          </a:prstGeom>
          <a:noFill/>
          <a:ln>
            <a:noFill/>
          </a:ln>
        </p:spPr>
        <p:txBody>
          <a:bodyPr spcFirstLastPara="1" wrap="square" lIns="91425" tIns="182875" rIns="0"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21" name="Google Shape;1221;p191"/>
          <p:cNvSpPr txBox="1">
            <a:spLocks noGrp="1"/>
          </p:cNvSpPr>
          <p:nvPr>
            <p:ph type="body" idx="7"/>
          </p:nvPr>
        </p:nvSpPr>
        <p:spPr>
          <a:xfrm>
            <a:off x="6900861" y="1572043"/>
            <a:ext cx="4026579" cy="2303049"/>
          </a:xfrm>
          <a:prstGeom prst="rect">
            <a:avLst/>
          </a:prstGeom>
          <a:noFill/>
          <a:ln>
            <a:noFill/>
          </a:ln>
        </p:spPr>
        <p:txBody>
          <a:bodyPr spcFirstLastPara="1" wrap="square" lIns="91425" tIns="182875" rIns="0"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22" name="Google Shape;1222;p191"/>
          <p:cNvSpPr txBox="1">
            <a:spLocks noGrp="1"/>
          </p:cNvSpPr>
          <p:nvPr>
            <p:ph type="body" idx="8"/>
          </p:nvPr>
        </p:nvSpPr>
        <p:spPr>
          <a:xfrm>
            <a:off x="6900861" y="3894554"/>
            <a:ext cx="4026579" cy="2303049"/>
          </a:xfrm>
          <a:prstGeom prst="rect">
            <a:avLst/>
          </a:prstGeom>
          <a:noFill/>
          <a:ln>
            <a:noFill/>
          </a:ln>
        </p:spPr>
        <p:txBody>
          <a:bodyPr spcFirstLastPara="1" wrap="square" lIns="91425" tIns="182875" rIns="0"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23" name="Google Shape;1223;p191"/>
          <p:cNvSpPr>
            <a:spLocks noGrp="1"/>
          </p:cNvSpPr>
          <p:nvPr>
            <p:ph type="body" idx="9"/>
          </p:nvPr>
        </p:nvSpPr>
        <p:spPr>
          <a:xfrm>
            <a:off x="5291140" y="3281091"/>
            <a:ext cx="1609725" cy="1207008"/>
          </a:xfrm>
          <a:prstGeom prst="ellipse">
            <a:avLst/>
          </a:prstGeom>
          <a:solidFill>
            <a:schemeClr val="lt1"/>
          </a:solidFill>
          <a:ln w="9525" cap="flat" cmpd="sng">
            <a:solidFill>
              <a:srgbClr val="D8D8D8"/>
            </a:solidFill>
            <a:prstDash val="solid"/>
            <a:round/>
            <a:headEnd type="none" w="sm" len="sm"/>
            <a:tailEnd type="none" w="sm" len="sm"/>
          </a:ln>
        </p:spPr>
        <p:txBody>
          <a:bodyPr spcFirstLastPara="1" wrap="square" lIns="0" tIns="45700" rIns="0" bIns="45700" anchor="ctr" anchorCtr="0">
            <a:normAutofit/>
          </a:bodyPr>
          <a:lstStyle>
            <a:lvl1pPr marL="457200" lvl="0" indent="-228600" algn="ctr">
              <a:lnSpc>
                <a:spcPct val="90000"/>
              </a:lnSpc>
              <a:spcBef>
                <a:spcPts val="1000"/>
              </a:spcBef>
              <a:spcAft>
                <a:spcPts val="0"/>
              </a:spcAft>
              <a:buClr>
                <a:schemeClr val="accent5"/>
              </a:buClr>
              <a:buSzPts val="1500"/>
              <a:buNone/>
              <a:defRPr sz="1500" b="1" cap="none">
                <a:solidFill>
                  <a:schemeClr val="accent5"/>
                </a:solidFill>
              </a:defRPr>
            </a:lvl1pPr>
            <a:lvl2pPr marL="914400" lvl="1" indent="-228600" algn="ctr">
              <a:lnSpc>
                <a:spcPct val="90000"/>
              </a:lnSpc>
              <a:spcBef>
                <a:spcPts val="500"/>
              </a:spcBef>
              <a:spcAft>
                <a:spcPts val="0"/>
              </a:spcAft>
              <a:buClr>
                <a:schemeClr val="dk1"/>
              </a:buClr>
              <a:buSzPts val="2400"/>
              <a:buNone/>
              <a:defRPr/>
            </a:lvl2pPr>
            <a:lvl3pPr marL="1371600" lvl="2" indent="-228600" algn="ctr">
              <a:lnSpc>
                <a:spcPct val="90000"/>
              </a:lnSpc>
              <a:spcBef>
                <a:spcPts val="500"/>
              </a:spcBef>
              <a:spcAft>
                <a:spcPts val="0"/>
              </a:spcAft>
              <a:buClr>
                <a:schemeClr val="dk1"/>
              </a:buClr>
              <a:buSzPts val="2000"/>
              <a:buNone/>
              <a:defRPr/>
            </a:lvl3pPr>
            <a:lvl4pPr marL="1828800" lvl="3" indent="-228600" algn="ctr">
              <a:lnSpc>
                <a:spcPct val="90000"/>
              </a:lnSpc>
              <a:spcBef>
                <a:spcPts val="500"/>
              </a:spcBef>
              <a:spcAft>
                <a:spcPts val="0"/>
              </a:spcAft>
              <a:buClr>
                <a:schemeClr val="dk1"/>
              </a:buClr>
              <a:buSzPts val="1800"/>
              <a:buNone/>
              <a:defRPr/>
            </a:lvl4pPr>
            <a:lvl5pPr marL="2286000" lvl="4" indent="-228600" algn="ctr">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224" name="Google Shape;1224;p191"/>
          <p:cNvGrpSpPr/>
          <p:nvPr/>
        </p:nvGrpSpPr>
        <p:grpSpPr>
          <a:xfrm>
            <a:off x="0" y="6766560"/>
            <a:ext cx="12192000" cy="91440"/>
            <a:chOff x="0" y="4480421"/>
            <a:chExt cx="12192000" cy="91440"/>
          </a:xfrm>
        </p:grpSpPr>
        <p:sp>
          <p:nvSpPr>
            <p:cNvPr id="1225" name="Google Shape;1225;p19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26" name="Google Shape;1226;p19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27" name="Google Shape;1227;p19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28" name="Google Shape;1228;p19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29" name="Google Shape;1229;p19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matrix 4">
  <p:cSld name="matrix 4">
    <p:spTree>
      <p:nvGrpSpPr>
        <p:cNvPr id="1" name="Shape 1230"/>
        <p:cNvGrpSpPr/>
        <p:nvPr/>
      </p:nvGrpSpPr>
      <p:grpSpPr>
        <a:xfrm>
          <a:off x="0" y="0"/>
          <a:ext cx="0" cy="0"/>
          <a:chOff x="0" y="0"/>
          <a:chExt cx="0" cy="0"/>
        </a:xfrm>
      </p:grpSpPr>
      <p:sp>
        <p:nvSpPr>
          <p:cNvPr id="1231" name="Google Shape;1231;p192"/>
          <p:cNvSpPr>
            <a:spLocks noGrp="1"/>
          </p:cNvSpPr>
          <p:nvPr>
            <p:ph type="body" idx="1"/>
          </p:nvPr>
        </p:nvSpPr>
        <p:spPr>
          <a:xfrm rot="-5400000">
            <a:off x="-127688" y="2741910"/>
            <a:ext cx="2002536" cy="781960"/>
          </a:xfrm>
          <a:prstGeom prst="snip1Rect">
            <a:avLst>
              <a:gd name="adj" fmla="val 16667"/>
            </a:avLst>
          </a:prstGeom>
          <a:solidFill>
            <a:schemeClr val="accent1"/>
          </a:solidFill>
          <a:ln w="9525" cap="flat" cmpd="sng">
            <a:solidFill>
              <a:schemeClr val="accent1"/>
            </a:solidFill>
            <a:prstDash val="solid"/>
            <a:round/>
            <a:headEnd type="none" w="sm" len="sm"/>
            <a:tailEnd type="none" w="sm" len="sm"/>
          </a:ln>
        </p:spPr>
        <p:txBody>
          <a:bodyPr spcFirstLastPara="1" wrap="square" lIns="0" tIns="45700" rIns="0" bIns="45700" anchor="ctr" anchorCtr="0">
            <a:norm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32" name="Google Shape;1232;p19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33" name="Google Shape;1233;p19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4" name="Google Shape;1234;p192"/>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5" name="Google Shape;1235;p192"/>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6" name="Google Shape;1236;p192"/>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237" name="Google Shape;1237;p192"/>
          <p:cNvSpPr/>
          <p:nvPr/>
        </p:nvSpPr>
        <p:spPr>
          <a:xfrm>
            <a:off x="1264560" y="2056884"/>
            <a:ext cx="5222421" cy="2077562"/>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38" name="Google Shape;1238;p192"/>
          <p:cNvSpPr/>
          <p:nvPr/>
        </p:nvSpPr>
        <p:spPr>
          <a:xfrm>
            <a:off x="1264560" y="4134447"/>
            <a:ext cx="5222421" cy="2077562"/>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39" name="Google Shape;1239;p192"/>
          <p:cNvSpPr/>
          <p:nvPr/>
        </p:nvSpPr>
        <p:spPr>
          <a:xfrm>
            <a:off x="6486980" y="2056884"/>
            <a:ext cx="5222421" cy="2077562"/>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40" name="Google Shape;1240;p192"/>
          <p:cNvSpPr/>
          <p:nvPr/>
        </p:nvSpPr>
        <p:spPr>
          <a:xfrm>
            <a:off x="6486980" y="4134447"/>
            <a:ext cx="5222421" cy="2077562"/>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41" name="Google Shape;1241;p192"/>
          <p:cNvSpPr>
            <a:spLocks noGrp="1"/>
          </p:cNvSpPr>
          <p:nvPr>
            <p:ph type="body" idx="2"/>
          </p:nvPr>
        </p:nvSpPr>
        <p:spPr>
          <a:xfrm rot="-5400000">
            <a:off x="-165203" y="4782246"/>
            <a:ext cx="2077565" cy="781960"/>
          </a:xfrm>
          <a:prstGeom prst="snip1Rect">
            <a:avLst>
              <a:gd name="adj" fmla="val 16667"/>
            </a:avLst>
          </a:prstGeom>
          <a:solidFill>
            <a:schemeClr val="accent2"/>
          </a:solidFill>
          <a:ln w="9525" cap="flat" cmpd="sng">
            <a:solidFill>
              <a:schemeClr val="accent2"/>
            </a:solidFill>
            <a:prstDash val="solid"/>
            <a:round/>
            <a:headEnd type="none" w="sm" len="sm"/>
            <a:tailEnd type="none" w="sm" len="sm"/>
          </a:ln>
        </p:spPr>
        <p:txBody>
          <a:bodyPr spcFirstLastPara="1" wrap="square" lIns="0" tIns="45700" rIns="0" bIns="45700" anchor="ctr" anchorCtr="0">
            <a:norm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42" name="Google Shape;1242;p192"/>
          <p:cNvSpPr>
            <a:spLocks noGrp="1"/>
          </p:cNvSpPr>
          <p:nvPr>
            <p:ph type="body" idx="3"/>
          </p:nvPr>
        </p:nvSpPr>
        <p:spPr>
          <a:xfrm>
            <a:off x="1264562" y="1359189"/>
            <a:ext cx="5222420" cy="772434"/>
          </a:xfrm>
          <a:prstGeom prst="snip1Rect">
            <a:avLst>
              <a:gd name="adj" fmla="val 16667"/>
            </a:avLst>
          </a:prstGeom>
          <a:solidFill>
            <a:schemeClr val="accent4"/>
          </a:solidFill>
          <a:ln w="9525" cap="flat" cmpd="sng">
            <a:solidFill>
              <a:schemeClr val="accent4"/>
            </a:solidFill>
            <a:prstDash val="solid"/>
            <a:round/>
            <a:headEnd type="none" w="sm" len="sm"/>
            <a:tailEnd type="none" w="sm" len="sm"/>
          </a:ln>
        </p:spPr>
        <p:txBody>
          <a:bodyPr spcFirstLastPara="1" wrap="square" lIns="0" tIns="0" rIns="0" bIns="0" anchor="ctr" anchorCtr="0">
            <a:norm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43" name="Google Shape;1243;p192"/>
          <p:cNvSpPr>
            <a:spLocks noGrp="1"/>
          </p:cNvSpPr>
          <p:nvPr>
            <p:ph type="body" idx="4"/>
          </p:nvPr>
        </p:nvSpPr>
        <p:spPr>
          <a:xfrm>
            <a:off x="6486982" y="1359189"/>
            <a:ext cx="5222420" cy="772434"/>
          </a:xfrm>
          <a:prstGeom prst="snip1Rect">
            <a:avLst>
              <a:gd name="adj" fmla="val 16667"/>
            </a:avLst>
          </a:prstGeom>
          <a:solidFill>
            <a:schemeClr val="accent3"/>
          </a:solidFill>
          <a:ln w="9525" cap="flat" cmpd="sng">
            <a:solidFill>
              <a:schemeClr val="accent3"/>
            </a:solidFill>
            <a:prstDash val="solid"/>
            <a:round/>
            <a:headEnd type="none" w="sm" len="sm"/>
            <a:tailEnd type="none" w="sm" len="sm"/>
          </a:ln>
        </p:spPr>
        <p:txBody>
          <a:bodyPr spcFirstLastPara="1" wrap="square" lIns="0" tIns="0" rIns="0" bIns="0" anchor="ctr" anchorCtr="0">
            <a:norm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44" name="Google Shape;1244;p192"/>
          <p:cNvSpPr txBox="1">
            <a:spLocks noGrp="1"/>
          </p:cNvSpPr>
          <p:nvPr>
            <p:ph type="body" idx="5"/>
          </p:nvPr>
        </p:nvSpPr>
        <p:spPr>
          <a:xfrm>
            <a:off x="1264562" y="4153457"/>
            <a:ext cx="5222420" cy="2058552"/>
          </a:xfrm>
          <a:prstGeom prst="rect">
            <a:avLst/>
          </a:prstGeom>
          <a:noFill/>
          <a:ln>
            <a:noFill/>
          </a:ln>
        </p:spPr>
        <p:txBody>
          <a:bodyPr spcFirstLastPara="1" wrap="square" lIns="91425" tIns="182875" rIns="182875"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45" name="Google Shape;1245;p192"/>
          <p:cNvSpPr txBox="1">
            <a:spLocks noGrp="1"/>
          </p:cNvSpPr>
          <p:nvPr>
            <p:ph type="body" idx="6"/>
          </p:nvPr>
        </p:nvSpPr>
        <p:spPr>
          <a:xfrm>
            <a:off x="6486982" y="2150632"/>
            <a:ext cx="5222420" cy="1983812"/>
          </a:xfrm>
          <a:prstGeom prst="rect">
            <a:avLst/>
          </a:prstGeom>
          <a:noFill/>
          <a:ln>
            <a:noFill/>
          </a:ln>
        </p:spPr>
        <p:txBody>
          <a:bodyPr spcFirstLastPara="1" wrap="square" lIns="91425" tIns="182875" rIns="182875"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46" name="Google Shape;1246;p192"/>
          <p:cNvSpPr txBox="1">
            <a:spLocks noGrp="1"/>
          </p:cNvSpPr>
          <p:nvPr>
            <p:ph type="body" idx="7"/>
          </p:nvPr>
        </p:nvSpPr>
        <p:spPr>
          <a:xfrm>
            <a:off x="6486982" y="4153457"/>
            <a:ext cx="5222420" cy="2058552"/>
          </a:xfrm>
          <a:prstGeom prst="rect">
            <a:avLst/>
          </a:prstGeom>
          <a:noFill/>
          <a:ln>
            <a:noFill/>
          </a:ln>
        </p:spPr>
        <p:txBody>
          <a:bodyPr spcFirstLastPara="1" wrap="square" lIns="91425" tIns="182875" rIns="182875"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47" name="Google Shape;1247;p192"/>
          <p:cNvSpPr txBox="1">
            <a:spLocks noGrp="1"/>
          </p:cNvSpPr>
          <p:nvPr>
            <p:ph type="body" idx="8"/>
          </p:nvPr>
        </p:nvSpPr>
        <p:spPr>
          <a:xfrm>
            <a:off x="1264562" y="2150632"/>
            <a:ext cx="5222420" cy="1983812"/>
          </a:xfrm>
          <a:prstGeom prst="rect">
            <a:avLst/>
          </a:prstGeom>
          <a:noFill/>
          <a:ln>
            <a:noFill/>
          </a:ln>
        </p:spPr>
        <p:txBody>
          <a:bodyPr spcFirstLastPara="1" wrap="square" lIns="91425" tIns="182875" rIns="182875" bIns="45700" anchor="t" anchorCtr="0">
            <a:normAutofit/>
          </a:bodyPr>
          <a:lstStyle>
            <a:lvl1pPr marL="457200" lvl="0" indent="-342900" algn="l">
              <a:lnSpc>
                <a:spcPct val="90000"/>
              </a:lnSpc>
              <a:spcBef>
                <a:spcPts val="1000"/>
              </a:spcBef>
              <a:spcAft>
                <a:spcPts val="0"/>
              </a:spcAft>
              <a:buClr>
                <a:srgbClr val="AEABAB"/>
              </a:buClr>
              <a:buSzPts val="1800"/>
              <a:buChar char="•"/>
              <a:defRPr sz="1800">
                <a:solidFill>
                  <a:srgbClr val="AEABAB"/>
                </a:solidFill>
              </a:defRPr>
            </a:lvl1pPr>
            <a:lvl2pPr marL="914400" lvl="1" indent="-323850" algn="l">
              <a:lnSpc>
                <a:spcPct val="90000"/>
              </a:lnSpc>
              <a:spcBef>
                <a:spcPts val="500"/>
              </a:spcBef>
              <a:spcAft>
                <a:spcPts val="0"/>
              </a:spcAft>
              <a:buClr>
                <a:srgbClr val="AEABAB"/>
              </a:buClr>
              <a:buSzPts val="1500"/>
              <a:buChar char="•"/>
              <a:defRPr sz="1500">
                <a:solidFill>
                  <a:srgbClr val="AEABAB"/>
                </a:solidFill>
              </a:defRPr>
            </a:lvl2pPr>
            <a:lvl3pPr marL="1371600" lvl="2" indent="-314325" algn="l">
              <a:lnSpc>
                <a:spcPct val="90000"/>
              </a:lnSpc>
              <a:spcBef>
                <a:spcPts val="500"/>
              </a:spcBef>
              <a:spcAft>
                <a:spcPts val="0"/>
              </a:spcAft>
              <a:buClr>
                <a:srgbClr val="AEABAB"/>
              </a:buClr>
              <a:buSzPts val="1350"/>
              <a:buChar char="•"/>
              <a:defRPr sz="1350">
                <a:solidFill>
                  <a:srgbClr val="AEABAB"/>
                </a:solidFill>
              </a:defRPr>
            </a:lvl3pPr>
            <a:lvl4pPr marL="1828800" lvl="3" indent="-304800" algn="l">
              <a:lnSpc>
                <a:spcPct val="90000"/>
              </a:lnSpc>
              <a:spcBef>
                <a:spcPts val="500"/>
              </a:spcBef>
              <a:spcAft>
                <a:spcPts val="0"/>
              </a:spcAft>
              <a:buClr>
                <a:srgbClr val="AEABAB"/>
              </a:buClr>
              <a:buSzPts val="1200"/>
              <a:buChar char="•"/>
              <a:defRPr sz="1200">
                <a:solidFill>
                  <a:srgbClr val="AEABAB"/>
                </a:solidFill>
              </a:defRPr>
            </a:lvl4pPr>
            <a:lvl5pPr marL="2286000" lvl="4" indent="-304800" algn="l">
              <a:lnSpc>
                <a:spcPct val="90000"/>
              </a:lnSpc>
              <a:spcBef>
                <a:spcPts val="500"/>
              </a:spcBef>
              <a:spcAft>
                <a:spcPts val="0"/>
              </a:spcAft>
              <a:buClr>
                <a:srgbClr val="AEABAB"/>
              </a:buClr>
              <a:buSzPts val="1200"/>
              <a:buChar char="•"/>
              <a:defRPr sz="1200">
                <a:solidFill>
                  <a:srgbClr val="AEABA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248" name="Google Shape;1248;p192"/>
          <p:cNvGrpSpPr/>
          <p:nvPr/>
        </p:nvGrpSpPr>
        <p:grpSpPr>
          <a:xfrm>
            <a:off x="0" y="6766560"/>
            <a:ext cx="12192000" cy="91440"/>
            <a:chOff x="0" y="4480421"/>
            <a:chExt cx="12192000" cy="91440"/>
          </a:xfrm>
        </p:grpSpPr>
        <p:sp>
          <p:nvSpPr>
            <p:cNvPr id="1249" name="Google Shape;1249;p19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50" name="Google Shape;1250;p19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51" name="Google Shape;1251;p19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52" name="Google Shape;1252;p19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53" name="Google Shape;1253;p19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swot strengths">
  <p:cSld name="swot strengths">
    <p:spTree>
      <p:nvGrpSpPr>
        <p:cNvPr id="1" name="Shape 1254"/>
        <p:cNvGrpSpPr/>
        <p:nvPr/>
      </p:nvGrpSpPr>
      <p:grpSpPr>
        <a:xfrm>
          <a:off x="0" y="0"/>
          <a:ext cx="0" cy="0"/>
          <a:chOff x="0" y="0"/>
          <a:chExt cx="0" cy="0"/>
        </a:xfrm>
      </p:grpSpPr>
      <p:sp>
        <p:nvSpPr>
          <p:cNvPr id="1255" name="Google Shape;1255;p19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56" name="Google Shape;1256;p19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7" name="Google Shape;1257;p193"/>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8" name="Google Shape;1258;p19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9" name="Google Shape;1259;p193"/>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260" name="Google Shape;1260;p193"/>
          <p:cNvSpPr txBox="1">
            <a:spLocks noGrp="1"/>
          </p:cNvSpPr>
          <p:nvPr>
            <p:ph type="body" idx="1"/>
          </p:nvPr>
        </p:nvSpPr>
        <p:spPr>
          <a:xfrm>
            <a:off x="482601" y="2438400"/>
            <a:ext cx="6837172" cy="3771900"/>
          </a:xfrm>
          <a:prstGeom prst="rect">
            <a:avLst/>
          </a:prstGeom>
          <a:solidFill>
            <a:srgbClr val="F2F2F2"/>
          </a:solid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61" name="Google Shape;1261;p193"/>
          <p:cNvSpPr txBox="1">
            <a:spLocks noGrp="1"/>
          </p:cNvSpPr>
          <p:nvPr>
            <p:ph type="body" idx="2"/>
          </p:nvPr>
        </p:nvSpPr>
        <p:spPr>
          <a:xfrm>
            <a:off x="482601" y="1709861"/>
            <a:ext cx="6837172" cy="49873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262" name="Google Shape;1262;p193"/>
          <p:cNvGrpSpPr/>
          <p:nvPr/>
        </p:nvGrpSpPr>
        <p:grpSpPr>
          <a:xfrm>
            <a:off x="0" y="6766560"/>
            <a:ext cx="12192000" cy="91440"/>
            <a:chOff x="0" y="4480421"/>
            <a:chExt cx="12192000" cy="91440"/>
          </a:xfrm>
        </p:grpSpPr>
        <p:sp>
          <p:nvSpPr>
            <p:cNvPr id="1263" name="Google Shape;1263;p19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64" name="Google Shape;1264;p19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65" name="Google Shape;1265;p19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66" name="Google Shape;1266;p19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67" name="Google Shape;1267;p19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268" name="Google Shape;1268;p193"/>
          <p:cNvSpPr/>
          <p:nvPr/>
        </p:nvSpPr>
        <p:spPr>
          <a:xfrm rot="5400000">
            <a:off x="7839142" y="2369051"/>
            <a:ext cx="2266926" cy="3022568"/>
          </a:xfrm>
          <a:prstGeom prst="teardrop">
            <a:avLst>
              <a:gd name="adj" fmla="val 10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69" name="Google Shape;1269;p193"/>
          <p:cNvSpPr>
            <a:spLocks noGrp="1"/>
          </p:cNvSpPr>
          <p:nvPr>
            <p:ph type="body" idx="3"/>
          </p:nvPr>
        </p:nvSpPr>
        <p:spPr>
          <a:xfrm>
            <a:off x="7672587" y="2922203"/>
            <a:ext cx="2560320" cy="1920240"/>
          </a:xfrm>
          <a:prstGeom prst="ellipse">
            <a:avLst/>
          </a:prstGeom>
          <a:solidFill>
            <a:srgbClr val="F2F2F2"/>
          </a:solidFill>
          <a:ln w="28575" cap="flat" cmpd="sng">
            <a:solidFill>
              <a:srgbClr val="2F5496"/>
            </a:solidFill>
            <a:prstDash val="solid"/>
            <a:round/>
            <a:headEnd type="none" w="sm" len="sm"/>
            <a:tailEnd type="none" w="sm" len="sm"/>
          </a:ln>
        </p:spPr>
        <p:txBody>
          <a:bodyPr spcFirstLastPara="1" wrap="square" lIns="0" tIns="45700" rIns="0" bIns="45700" anchor="t" anchorCtr="0">
            <a:normAutofit/>
          </a:bodyPr>
          <a:lstStyle>
            <a:lvl1pPr marL="457200" lvl="0" indent="-228600" algn="ctr">
              <a:lnSpc>
                <a:spcPct val="90000"/>
              </a:lnSpc>
              <a:spcBef>
                <a:spcPts val="1000"/>
              </a:spcBef>
              <a:spcAft>
                <a:spcPts val="0"/>
              </a:spcAft>
              <a:buClr>
                <a:schemeClr val="dk1"/>
              </a:buClr>
              <a:buSzPts val="1600"/>
              <a:buFont typeface="Arial" panose="020B0604020202020204"/>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70" name="Google Shape;1270;p193"/>
          <p:cNvSpPr txBox="1"/>
          <p:nvPr/>
        </p:nvSpPr>
        <p:spPr>
          <a:xfrm>
            <a:off x="10071292" y="4431557"/>
            <a:ext cx="402674" cy="646331"/>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3600"/>
              <a:buFont typeface="Arial" panose="020B0604020202020204"/>
              <a:buNone/>
            </a:pPr>
            <a:r>
              <a:rPr lang="en-US" sz="3600" b="1" i="0" u="none" strike="noStrike" cap="none">
                <a:solidFill>
                  <a:srgbClr val="C2EDFF"/>
                </a:solidFill>
                <a:latin typeface="Calibri" panose="020F0502020204030204"/>
                <a:ea typeface="Calibri" panose="020F0502020204030204"/>
                <a:cs typeface="Calibri" panose="020F0502020204030204"/>
                <a:sym typeface="Calibri" panose="020F0502020204030204"/>
              </a:rPr>
              <a: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71" name="Google Shape;1271;p193"/>
          <p:cNvSpPr/>
          <p:nvPr/>
        </p:nvSpPr>
        <p:spPr>
          <a:xfrm>
            <a:off x="8972177" y="5076110"/>
            <a:ext cx="1511712" cy="1133784"/>
          </a:xfrm>
          <a:prstGeom prst="teardrop">
            <a:avLst>
              <a:gd name="adj" fmla="val 10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panose="020B0604020202020204"/>
              <a:buNone/>
            </a:pPr>
            <a:endParaRPr sz="10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72" name="Google Shape;1272;p193"/>
          <p:cNvSpPr/>
          <p:nvPr/>
        </p:nvSpPr>
        <p:spPr>
          <a:xfrm rot="-5400000">
            <a:off x="10778516" y="4889261"/>
            <a:ext cx="1133784" cy="1511712"/>
          </a:xfrm>
          <a:prstGeom prst="teardrop">
            <a:avLst>
              <a:gd name="adj" fmla="val 10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panose="020B0604020202020204"/>
              <a:buNone/>
            </a:pPr>
            <a:endParaRPr sz="10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73" name="Google Shape;1273;p193"/>
          <p:cNvSpPr/>
          <p:nvPr/>
        </p:nvSpPr>
        <p:spPr>
          <a:xfrm rot="10800000">
            <a:off x="10597944" y="3880335"/>
            <a:ext cx="1511712" cy="1133784"/>
          </a:xfrm>
          <a:prstGeom prst="teardrop">
            <a:avLst>
              <a:gd name="adj" fmla="val 10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panose="020B0604020202020204"/>
              <a:buNone/>
            </a:pPr>
            <a:endParaRPr sz="10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74" name="Google Shape;1274;p193"/>
          <p:cNvSpPr txBox="1"/>
          <p:nvPr/>
        </p:nvSpPr>
        <p:spPr>
          <a:xfrm>
            <a:off x="10579096" y="4699546"/>
            <a:ext cx="39466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AB1"/>
                </a:solidFill>
                <a:latin typeface="Calibri" panose="020F0502020204030204"/>
                <a:ea typeface="Calibri" panose="020F0502020204030204"/>
                <a:cs typeface="Calibri" panose="020F0502020204030204"/>
                <a:sym typeface="Calibri" panose="020F0502020204030204"/>
              </a:rPr>
              <a:t>W</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75" name="Google Shape;1275;p193"/>
          <p:cNvSpPr txBox="1"/>
          <p:nvPr/>
        </p:nvSpPr>
        <p:spPr>
          <a:xfrm>
            <a:off x="10154388" y="5029005"/>
            <a:ext cx="340158"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EEF93"/>
                </a:solidFill>
                <a:latin typeface="Calibri" panose="020F0502020204030204"/>
                <a:ea typeface="Calibri" panose="020F0502020204030204"/>
                <a:cs typeface="Calibri" panose="020F0502020204030204"/>
                <a:sym typeface="Calibri" panose="020F0502020204030204"/>
              </a:rPr>
              <a:t>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76" name="Google Shape;1276;p193"/>
          <p:cNvSpPr txBox="1"/>
          <p:nvPr/>
        </p:nvSpPr>
        <p:spPr>
          <a:xfrm>
            <a:off x="10606982" y="5029005"/>
            <a:ext cx="29848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1C3"/>
                </a:solidFill>
                <a:latin typeface="Calibri" panose="020F0502020204030204"/>
                <a:ea typeface="Calibri" panose="020F0502020204030204"/>
                <a:cs typeface="Calibri" panose="020F0502020204030204"/>
                <a:sym typeface="Calibri" panose="020F0502020204030204"/>
              </a:rPr>
              <a:t>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wot weaknesses">
  <p:cSld name="swot weaknesses">
    <p:spTree>
      <p:nvGrpSpPr>
        <p:cNvPr id="1" name="Shape 1277"/>
        <p:cNvGrpSpPr/>
        <p:nvPr/>
      </p:nvGrpSpPr>
      <p:grpSpPr>
        <a:xfrm>
          <a:off x="0" y="0"/>
          <a:ext cx="0" cy="0"/>
          <a:chOff x="0" y="0"/>
          <a:chExt cx="0" cy="0"/>
        </a:xfrm>
      </p:grpSpPr>
      <p:sp>
        <p:nvSpPr>
          <p:cNvPr id="1278" name="Google Shape;1278;p19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79" name="Google Shape;1279;p19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0" name="Google Shape;1280;p194"/>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1" name="Google Shape;1281;p19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2" name="Google Shape;1282;p194"/>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283" name="Google Shape;1283;p194"/>
          <p:cNvSpPr txBox="1">
            <a:spLocks noGrp="1"/>
          </p:cNvSpPr>
          <p:nvPr>
            <p:ph type="body" idx="1"/>
          </p:nvPr>
        </p:nvSpPr>
        <p:spPr>
          <a:xfrm>
            <a:off x="4869689" y="2438400"/>
            <a:ext cx="6839712" cy="3771900"/>
          </a:xfrm>
          <a:prstGeom prst="rect">
            <a:avLst/>
          </a:prstGeom>
          <a:solidFill>
            <a:srgbClr val="F2F2F2"/>
          </a:solid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84" name="Google Shape;1284;p194"/>
          <p:cNvSpPr txBox="1">
            <a:spLocks noGrp="1"/>
          </p:cNvSpPr>
          <p:nvPr>
            <p:ph type="body" idx="2"/>
          </p:nvPr>
        </p:nvSpPr>
        <p:spPr>
          <a:xfrm>
            <a:off x="4869689" y="1673283"/>
            <a:ext cx="6839712" cy="498733"/>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285" name="Google Shape;1285;p194"/>
          <p:cNvGrpSpPr/>
          <p:nvPr/>
        </p:nvGrpSpPr>
        <p:grpSpPr>
          <a:xfrm>
            <a:off x="0" y="6766560"/>
            <a:ext cx="12192000" cy="91440"/>
            <a:chOff x="0" y="4480421"/>
            <a:chExt cx="12192000" cy="91440"/>
          </a:xfrm>
        </p:grpSpPr>
        <p:sp>
          <p:nvSpPr>
            <p:cNvPr id="1286" name="Google Shape;1286;p19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87" name="Google Shape;1287;p19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88" name="Google Shape;1288;p19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89" name="Google Shape;1289;p19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90" name="Google Shape;1290;p19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291" name="Google Shape;1291;p194"/>
          <p:cNvSpPr/>
          <p:nvPr/>
        </p:nvSpPr>
        <p:spPr>
          <a:xfrm rot="5400000">
            <a:off x="266676" y="3682106"/>
            <a:ext cx="1132779" cy="1509720"/>
          </a:xfrm>
          <a:prstGeom prst="teardrop">
            <a:avLst>
              <a:gd name="adj" fmla="val 10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92" name="Google Shape;1292;p194"/>
          <p:cNvSpPr/>
          <p:nvPr/>
        </p:nvSpPr>
        <p:spPr>
          <a:xfrm>
            <a:off x="69823" y="5067406"/>
            <a:ext cx="1509720" cy="1132779"/>
          </a:xfrm>
          <a:prstGeom prst="teardrop">
            <a:avLst>
              <a:gd name="adj" fmla="val 10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93" name="Google Shape;1293;p194"/>
          <p:cNvSpPr/>
          <p:nvPr/>
        </p:nvSpPr>
        <p:spPr>
          <a:xfrm rot="-5400000">
            <a:off x="1873537" y="4881048"/>
            <a:ext cx="1132779" cy="1509720"/>
          </a:xfrm>
          <a:prstGeom prst="teardrop">
            <a:avLst>
              <a:gd name="adj" fmla="val 10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94" name="Google Shape;1294;p194"/>
          <p:cNvSpPr txBox="1"/>
          <p:nvPr/>
        </p:nvSpPr>
        <p:spPr>
          <a:xfrm>
            <a:off x="1229221" y="5009947"/>
            <a:ext cx="340158"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EEF93"/>
                </a:solidFill>
                <a:latin typeface="Calibri" panose="020F0502020204030204"/>
                <a:ea typeface="Calibri" panose="020F0502020204030204"/>
                <a:cs typeface="Calibri" panose="020F0502020204030204"/>
                <a:sym typeface="Calibri" panose="020F0502020204030204"/>
              </a:rPr>
              <a:t>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95" name="Google Shape;1295;p194"/>
          <p:cNvSpPr txBox="1"/>
          <p:nvPr/>
        </p:nvSpPr>
        <p:spPr>
          <a:xfrm>
            <a:off x="1692238" y="5009947"/>
            <a:ext cx="29848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1C3"/>
                </a:solidFill>
                <a:latin typeface="Calibri" panose="020F0502020204030204"/>
                <a:ea typeface="Calibri" panose="020F0502020204030204"/>
                <a:cs typeface="Calibri" panose="020F0502020204030204"/>
                <a:sym typeface="Calibri" panose="020F0502020204030204"/>
              </a:rPr>
              <a:t>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96" name="Google Shape;1296;p194"/>
          <p:cNvSpPr txBox="1"/>
          <p:nvPr/>
        </p:nvSpPr>
        <p:spPr>
          <a:xfrm>
            <a:off x="1252465" y="4688929"/>
            <a:ext cx="29367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2EDFF"/>
                </a:solidFill>
                <a:latin typeface="Calibri" panose="020F0502020204030204"/>
                <a:ea typeface="Calibri" panose="020F0502020204030204"/>
                <a:cs typeface="Calibri" panose="020F0502020204030204"/>
                <a:sym typeface="Calibri" panose="020F0502020204030204"/>
              </a:rPr>
              <a: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97" name="Google Shape;1297;p194"/>
          <p:cNvSpPr/>
          <p:nvPr/>
        </p:nvSpPr>
        <p:spPr>
          <a:xfrm rot="10800000">
            <a:off x="1683503" y="2736279"/>
            <a:ext cx="3022568" cy="2266926"/>
          </a:xfrm>
          <a:prstGeom prst="teardrop">
            <a:avLst>
              <a:gd name="adj" fmla="val 10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98" name="Google Shape;1298;p194"/>
          <p:cNvSpPr>
            <a:spLocks noGrp="1"/>
          </p:cNvSpPr>
          <p:nvPr>
            <p:ph type="body" idx="3"/>
          </p:nvPr>
        </p:nvSpPr>
        <p:spPr>
          <a:xfrm>
            <a:off x="1900497" y="2907381"/>
            <a:ext cx="2560320" cy="1920240"/>
          </a:xfrm>
          <a:prstGeom prst="ellipse">
            <a:avLst/>
          </a:prstGeom>
          <a:solidFill>
            <a:srgbClr val="F2F2F2"/>
          </a:solidFill>
          <a:ln w="28575" cap="flat" cmpd="sng">
            <a:solidFill>
              <a:srgbClr val="7B7B7B"/>
            </a:solidFill>
            <a:prstDash val="solid"/>
            <a:round/>
            <a:headEnd type="none" w="sm" len="sm"/>
            <a:tailEnd type="none" w="sm" len="sm"/>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99" name="Google Shape;1299;p194"/>
          <p:cNvSpPr txBox="1"/>
          <p:nvPr/>
        </p:nvSpPr>
        <p:spPr>
          <a:xfrm>
            <a:off x="1720893" y="4477279"/>
            <a:ext cx="603049" cy="646331"/>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3600"/>
              <a:buFont typeface="Arial" panose="020B0604020202020204"/>
              <a:buNone/>
            </a:pPr>
            <a:r>
              <a:rPr lang="en-US" sz="3600" b="1" i="0" u="none" strike="noStrike" cap="none">
                <a:solidFill>
                  <a:srgbClr val="F9CAB1"/>
                </a:solidFill>
                <a:latin typeface="Calibri" panose="020F0502020204030204"/>
                <a:ea typeface="Calibri" panose="020F0502020204030204"/>
                <a:cs typeface="Calibri" panose="020F0502020204030204"/>
                <a:sym typeface="Calibri" panose="020F0502020204030204"/>
              </a:rPr>
              <a:t>W</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wot opportunities">
  <p:cSld name="swot opportunities">
    <p:spTree>
      <p:nvGrpSpPr>
        <p:cNvPr id="1" name="Shape 1300"/>
        <p:cNvGrpSpPr/>
        <p:nvPr/>
      </p:nvGrpSpPr>
      <p:grpSpPr>
        <a:xfrm>
          <a:off x="0" y="0"/>
          <a:ext cx="0" cy="0"/>
          <a:chOff x="0" y="0"/>
          <a:chExt cx="0" cy="0"/>
        </a:xfrm>
      </p:grpSpPr>
      <p:sp>
        <p:nvSpPr>
          <p:cNvPr id="1301" name="Google Shape;1301;p19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02" name="Google Shape;1302;p19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3" name="Google Shape;1303;p19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4" name="Google Shape;1304;p19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5" name="Google Shape;1305;p19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306" name="Google Shape;1306;p195"/>
          <p:cNvSpPr txBox="1">
            <a:spLocks noGrp="1"/>
          </p:cNvSpPr>
          <p:nvPr>
            <p:ph type="body" idx="1"/>
          </p:nvPr>
        </p:nvSpPr>
        <p:spPr>
          <a:xfrm>
            <a:off x="482600" y="2438400"/>
            <a:ext cx="6839712" cy="3771900"/>
          </a:xfrm>
          <a:prstGeom prst="rect">
            <a:avLst/>
          </a:prstGeom>
          <a:solidFill>
            <a:srgbClr val="F2F2F2"/>
          </a:solid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07" name="Google Shape;1307;p195"/>
          <p:cNvSpPr txBox="1">
            <a:spLocks noGrp="1"/>
          </p:cNvSpPr>
          <p:nvPr>
            <p:ph type="body" idx="2"/>
          </p:nvPr>
        </p:nvSpPr>
        <p:spPr>
          <a:xfrm>
            <a:off x="482600" y="1709861"/>
            <a:ext cx="6839712" cy="498733"/>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308" name="Google Shape;1308;p195"/>
          <p:cNvGrpSpPr/>
          <p:nvPr/>
        </p:nvGrpSpPr>
        <p:grpSpPr>
          <a:xfrm>
            <a:off x="0" y="6766560"/>
            <a:ext cx="12192000" cy="91440"/>
            <a:chOff x="0" y="4480421"/>
            <a:chExt cx="12192000" cy="91440"/>
          </a:xfrm>
        </p:grpSpPr>
        <p:sp>
          <p:nvSpPr>
            <p:cNvPr id="1309" name="Google Shape;1309;p19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10" name="Google Shape;1310;p19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11" name="Google Shape;1311;p19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12" name="Google Shape;1312;p19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13" name="Google Shape;1313;p19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314" name="Google Shape;1314;p195"/>
          <p:cNvSpPr/>
          <p:nvPr/>
        </p:nvSpPr>
        <p:spPr>
          <a:xfrm rot="5400000">
            <a:off x="9180551" y="2567229"/>
            <a:ext cx="1132779" cy="1509720"/>
          </a:xfrm>
          <a:prstGeom prst="teardrop">
            <a:avLst>
              <a:gd name="adj" fmla="val 10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15" name="Google Shape;1315;p195"/>
          <p:cNvSpPr/>
          <p:nvPr/>
        </p:nvSpPr>
        <p:spPr>
          <a:xfrm rot="-5400000">
            <a:off x="10787412" y="3766171"/>
            <a:ext cx="1132779" cy="1509720"/>
          </a:xfrm>
          <a:prstGeom prst="teardrop">
            <a:avLst>
              <a:gd name="adj" fmla="val 10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16" name="Google Shape;1316;p195"/>
          <p:cNvSpPr/>
          <p:nvPr/>
        </p:nvSpPr>
        <p:spPr>
          <a:xfrm rot="10800000">
            <a:off x="10607321" y="2757814"/>
            <a:ext cx="1509720" cy="1132779"/>
          </a:xfrm>
          <a:prstGeom prst="teardrop">
            <a:avLst>
              <a:gd name="adj" fmla="val 10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17" name="Google Shape;1317;p195"/>
          <p:cNvSpPr txBox="1"/>
          <p:nvPr/>
        </p:nvSpPr>
        <p:spPr>
          <a:xfrm>
            <a:off x="10578227" y="3574052"/>
            <a:ext cx="39466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AB1"/>
                </a:solidFill>
                <a:latin typeface="Calibri" panose="020F0502020204030204"/>
                <a:ea typeface="Calibri" panose="020F0502020204030204"/>
                <a:cs typeface="Calibri" panose="020F0502020204030204"/>
                <a:sym typeface="Calibri" panose="020F0502020204030204"/>
              </a:rPr>
              <a:t>W</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18" name="Google Shape;1318;p195"/>
          <p:cNvSpPr txBox="1"/>
          <p:nvPr/>
        </p:nvSpPr>
        <p:spPr>
          <a:xfrm>
            <a:off x="10606113" y="3895070"/>
            <a:ext cx="29848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1C3"/>
                </a:solidFill>
                <a:latin typeface="Calibri" panose="020F0502020204030204"/>
                <a:ea typeface="Calibri" panose="020F0502020204030204"/>
                <a:cs typeface="Calibri" panose="020F0502020204030204"/>
                <a:sym typeface="Calibri" panose="020F0502020204030204"/>
              </a:rPr>
              <a:t>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19" name="Google Shape;1319;p195"/>
          <p:cNvSpPr txBox="1"/>
          <p:nvPr/>
        </p:nvSpPr>
        <p:spPr>
          <a:xfrm>
            <a:off x="10124925" y="3574052"/>
            <a:ext cx="29367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2EDFF"/>
                </a:solidFill>
                <a:latin typeface="Calibri" panose="020F0502020204030204"/>
                <a:ea typeface="Calibri" panose="020F0502020204030204"/>
                <a:cs typeface="Calibri" panose="020F0502020204030204"/>
                <a:sym typeface="Calibri" panose="020F0502020204030204"/>
              </a:rPr>
              <a: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20" name="Google Shape;1320;p195"/>
          <p:cNvSpPr/>
          <p:nvPr/>
        </p:nvSpPr>
        <p:spPr>
          <a:xfrm>
            <a:off x="7479232" y="3952528"/>
            <a:ext cx="3022568" cy="2266926"/>
          </a:xfrm>
          <a:prstGeom prst="teardrop">
            <a:avLst>
              <a:gd name="adj" fmla="val 10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21" name="Google Shape;1321;p195"/>
          <p:cNvSpPr>
            <a:spLocks noGrp="1"/>
          </p:cNvSpPr>
          <p:nvPr>
            <p:ph type="body" idx="3"/>
          </p:nvPr>
        </p:nvSpPr>
        <p:spPr>
          <a:xfrm>
            <a:off x="7699323" y="4127859"/>
            <a:ext cx="2560320" cy="1920240"/>
          </a:xfrm>
          <a:prstGeom prst="ellipse">
            <a:avLst/>
          </a:prstGeom>
          <a:solidFill>
            <a:srgbClr val="F2F2F2"/>
          </a:solidFill>
          <a:ln w="28575" cap="flat" cmpd="sng">
            <a:solidFill>
              <a:srgbClr val="BF9000"/>
            </a:solidFill>
            <a:prstDash val="solid"/>
            <a:round/>
            <a:headEnd type="none" w="sm" len="sm"/>
            <a:tailEnd type="none" w="sm" len="sm"/>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22" name="Google Shape;1322;p195"/>
          <p:cNvSpPr txBox="1"/>
          <p:nvPr/>
        </p:nvSpPr>
        <p:spPr>
          <a:xfrm>
            <a:off x="9900849" y="3838868"/>
            <a:ext cx="497251" cy="646331"/>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3600"/>
              <a:buFont typeface="Arial" panose="020B0604020202020204"/>
              <a:buNone/>
            </a:pPr>
            <a:r>
              <a:rPr lang="en-US" sz="3600" b="1" i="0" u="none" strike="noStrike" cap="none">
                <a:solidFill>
                  <a:srgbClr val="CEEF93"/>
                </a:solidFill>
                <a:latin typeface="Calibri" panose="020F0502020204030204"/>
                <a:ea typeface="Calibri" panose="020F0502020204030204"/>
                <a:cs typeface="Calibri" panose="020F0502020204030204"/>
                <a:sym typeface="Calibri" panose="020F0502020204030204"/>
              </a:rPr>
              <a:t>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wot threats">
  <p:cSld name="swot threats">
    <p:spTree>
      <p:nvGrpSpPr>
        <p:cNvPr id="1" name="Shape 1323"/>
        <p:cNvGrpSpPr/>
        <p:nvPr/>
      </p:nvGrpSpPr>
      <p:grpSpPr>
        <a:xfrm>
          <a:off x="0" y="0"/>
          <a:ext cx="0" cy="0"/>
          <a:chOff x="0" y="0"/>
          <a:chExt cx="0" cy="0"/>
        </a:xfrm>
      </p:grpSpPr>
      <p:sp>
        <p:nvSpPr>
          <p:cNvPr id="1324" name="Google Shape;1324;p19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25" name="Google Shape;1325;p19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6" name="Google Shape;1326;p196"/>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7" name="Google Shape;1327;p19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8" name="Google Shape;1328;p19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329" name="Google Shape;1329;p196"/>
          <p:cNvSpPr txBox="1">
            <a:spLocks noGrp="1"/>
          </p:cNvSpPr>
          <p:nvPr>
            <p:ph type="body" idx="1"/>
          </p:nvPr>
        </p:nvSpPr>
        <p:spPr>
          <a:xfrm>
            <a:off x="4869689" y="2438400"/>
            <a:ext cx="6839712" cy="3771900"/>
          </a:xfrm>
          <a:prstGeom prst="rect">
            <a:avLst/>
          </a:prstGeom>
          <a:solidFill>
            <a:srgbClr val="F2F2F2"/>
          </a:solid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30" name="Google Shape;1330;p196"/>
          <p:cNvSpPr txBox="1">
            <a:spLocks noGrp="1"/>
          </p:cNvSpPr>
          <p:nvPr>
            <p:ph type="body" idx="2"/>
          </p:nvPr>
        </p:nvSpPr>
        <p:spPr>
          <a:xfrm>
            <a:off x="4869689" y="1709861"/>
            <a:ext cx="6839712" cy="498733"/>
          </a:xfrm>
          <a:prstGeom prst="rect">
            <a:avLst/>
          </a:prstGeom>
          <a:solidFill>
            <a:schemeClr val="accent6"/>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331" name="Google Shape;1331;p196"/>
          <p:cNvGrpSpPr/>
          <p:nvPr/>
        </p:nvGrpSpPr>
        <p:grpSpPr>
          <a:xfrm>
            <a:off x="0" y="6766560"/>
            <a:ext cx="12192000" cy="91440"/>
            <a:chOff x="0" y="4480421"/>
            <a:chExt cx="12192000" cy="91440"/>
          </a:xfrm>
        </p:grpSpPr>
        <p:sp>
          <p:nvSpPr>
            <p:cNvPr id="1332" name="Google Shape;1332;p19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33" name="Google Shape;1333;p19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34" name="Google Shape;1334;p19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35" name="Google Shape;1335;p19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36" name="Google Shape;1336;p19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337" name="Google Shape;1337;p196"/>
          <p:cNvSpPr/>
          <p:nvPr/>
        </p:nvSpPr>
        <p:spPr>
          <a:xfrm rot="5400000">
            <a:off x="271811" y="2566372"/>
            <a:ext cx="1132779" cy="1509720"/>
          </a:xfrm>
          <a:prstGeom prst="teardrop">
            <a:avLst>
              <a:gd name="adj" fmla="val 10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38" name="Google Shape;1338;p196"/>
          <p:cNvSpPr/>
          <p:nvPr/>
        </p:nvSpPr>
        <p:spPr>
          <a:xfrm>
            <a:off x="83340" y="3951672"/>
            <a:ext cx="1509720" cy="1132779"/>
          </a:xfrm>
          <a:prstGeom prst="teardrop">
            <a:avLst>
              <a:gd name="adj" fmla="val 10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39" name="Google Shape;1339;p196"/>
          <p:cNvSpPr/>
          <p:nvPr/>
        </p:nvSpPr>
        <p:spPr>
          <a:xfrm rot="10800000">
            <a:off x="1706963" y="2756957"/>
            <a:ext cx="1509720" cy="1132779"/>
          </a:xfrm>
          <a:prstGeom prst="teardrop">
            <a:avLst>
              <a:gd name="adj" fmla="val 10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40" name="Google Shape;1340;p196"/>
          <p:cNvSpPr txBox="1"/>
          <p:nvPr/>
        </p:nvSpPr>
        <p:spPr>
          <a:xfrm>
            <a:off x="1677868" y="3573195"/>
            <a:ext cx="39466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AB1"/>
                </a:solidFill>
                <a:latin typeface="Calibri" panose="020F0502020204030204"/>
                <a:ea typeface="Calibri" panose="020F0502020204030204"/>
                <a:cs typeface="Calibri" panose="020F0502020204030204"/>
                <a:sym typeface="Calibri" panose="020F0502020204030204"/>
              </a:rPr>
              <a:t>W</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41" name="Google Shape;1341;p196"/>
          <p:cNvSpPr txBox="1"/>
          <p:nvPr/>
        </p:nvSpPr>
        <p:spPr>
          <a:xfrm>
            <a:off x="1242737" y="3894213"/>
            <a:ext cx="340158"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EEF93"/>
                </a:solidFill>
                <a:latin typeface="Calibri" panose="020F0502020204030204"/>
                <a:ea typeface="Calibri" panose="020F0502020204030204"/>
                <a:cs typeface="Calibri" panose="020F0502020204030204"/>
                <a:sym typeface="Calibri" panose="020F0502020204030204"/>
              </a:rPr>
              <a:t>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42" name="Google Shape;1342;p196"/>
          <p:cNvSpPr txBox="1"/>
          <p:nvPr/>
        </p:nvSpPr>
        <p:spPr>
          <a:xfrm>
            <a:off x="1265981" y="3573195"/>
            <a:ext cx="29367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2EDFF"/>
                </a:solidFill>
                <a:latin typeface="Calibri" panose="020F0502020204030204"/>
                <a:ea typeface="Calibri" panose="020F0502020204030204"/>
                <a:cs typeface="Calibri" panose="020F0502020204030204"/>
                <a:sym typeface="Calibri" panose="020F0502020204030204"/>
              </a:rPr>
              <a: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43" name="Google Shape;1343;p196"/>
          <p:cNvSpPr/>
          <p:nvPr/>
        </p:nvSpPr>
        <p:spPr>
          <a:xfrm rot="-5400000">
            <a:off x="2074840" y="3573850"/>
            <a:ext cx="2266926" cy="3022568"/>
          </a:xfrm>
          <a:prstGeom prst="teardrop">
            <a:avLst>
              <a:gd name="adj" fmla="val 10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44" name="Google Shape;1344;p196"/>
          <p:cNvSpPr>
            <a:spLocks noGrp="1"/>
          </p:cNvSpPr>
          <p:nvPr>
            <p:ph type="body" idx="3"/>
          </p:nvPr>
        </p:nvSpPr>
        <p:spPr>
          <a:xfrm>
            <a:off x="1930793" y="4122773"/>
            <a:ext cx="2560320" cy="1920240"/>
          </a:xfrm>
          <a:prstGeom prst="ellipse">
            <a:avLst/>
          </a:prstGeom>
          <a:solidFill>
            <a:srgbClr val="F2F2F2"/>
          </a:solidFill>
          <a:ln w="28575" cap="flat" cmpd="sng">
            <a:solidFill>
              <a:srgbClr val="548135"/>
            </a:solidFill>
            <a:prstDash val="solid"/>
            <a:round/>
            <a:headEnd type="none" w="sm" len="sm"/>
            <a:tailEnd type="none" w="sm" len="sm"/>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45" name="Google Shape;1345;p196"/>
          <p:cNvSpPr txBox="1"/>
          <p:nvPr/>
        </p:nvSpPr>
        <p:spPr>
          <a:xfrm>
            <a:off x="1755853" y="3840553"/>
            <a:ext cx="413896" cy="646331"/>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3600"/>
              <a:buFont typeface="Arial" panose="020B0604020202020204"/>
              <a:buNone/>
            </a:pPr>
            <a:r>
              <a:rPr lang="en-US" sz="3600" b="1" i="0" u="none" strike="noStrike" cap="none">
                <a:solidFill>
                  <a:srgbClr val="F9C1C3"/>
                </a:solidFill>
                <a:latin typeface="Calibri" panose="020F0502020204030204"/>
                <a:ea typeface="Calibri" panose="020F0502020204030204"/>
                <a:cs typeface="Calibri" panose="020F0502020204030204"/>
                <a:sym typeface="Calibri" panose="020F0502020204030204"/>
              </a:rPr>
              <a:t>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matchingName="Two Content">
  <p:cSld name="TWO_OBJECTS">
    <p:spTree>
      <p:nvGrpSpPr>
        <p:cNvPr id="1" name="Shape 75"/>
        <p:cNvGrpSpPr/>
        <p:nvPr/>
      </p:nvGrpSpPr>
      <p:grpSpPr>
        <a:xfrm>
          <a:off x="0" y="0"/>
          <a:ext cx="0" cy="0"/>
          <a:chOff x="0" y="0"/>
          <a:chExt cx="0" cy="0"/>
        </a:xfrm>
      </p:grpSpPr>
      <p:sp>
        <p:nvSpPr>
          <p:cNvPr id="76" name="Google Shape;76;p1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3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8" name="Google Shape;78;p13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9" name="Google Shape;79;p1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transition>
    <p:zoom/>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4 titles and lists">
  <p:cSld name="4 titles and lists">
    <p:spTree>
      <p:nvGrpSpPr>
        <p:cNvPr id="1" name="Shape 1346"/>
        <p:cNvGrpSpPr/>
        <p:nvPr/>
      </p:nvGrpSpPr>
      <p:grpSpPr>
        <a:xfrm>
          <a:off x="0" y="0"/>
          <a:ext cx="0" cy="0"/>
          <a:chOff x="0" y="0"/>
          <a:chExt cx="0" cy="0"/>
        </a:xfrm>
      </p:grpSpPr>
      <p:sp>
        <p:nvSpPr>
          <p:cNvPr id="1347" name="Google Shape;1347;p19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48" name="Google Shape;1348;p197"/>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9" name="Google Shape;1349;p197"/>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0" name="Google Shape;1350;p197"/>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1" name="Google Shape;1351;p197"/>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352" name="Google Shape;1352;p197"/>
          <p:cNvSpPr txBox="1">
            <a:spLocks noGrp="1"/>
          </p:cNvSpPr>
          <p:nvPr>
            <p:ph type="body" idx="1"/>
          </p:nvPr>
        </p:nvSpPr>
        <p:spPr>
          <a:xfrm>
            <a:off x="301517" y="1533015"/>
            <a:ext cx="2682240" cy="2165188"/>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1"/>
              </a:buClr>
              <a:buSzPts val="1050"/>
              <a:buChar char="•"/>
              <a:defRPr sz="105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53" name="Google Shape;1353;p197"/>
          <p:cNvSpPr txBox="1">
            <a:spLocks noGrp="1"/>
          </p:cNvSpPr>
          <p:nvPr>
            <p:ph type="body" idx="2"/>
          </p:nvPr>
        </p:nvSpPr>
        <p:spPr>
          <a:xfrm>
            <a:off x="9245599" y="1533018"/>
            <a:ext cx="2686500" cy="2165189"/>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1"/>
              </a:buClr>
              <a:buSzPts val="1050"/>
              <a:buChar char="•"/>
              <a:defRPr sz="105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54" name="Google Shape;1354;p197"/>
          <p:cNvSpPr txBox="1">
            <a:spLocks noGrp="1"/>
          </p:cNvSpPr>
          <p:nvPr>
            <p:ph type="body" idx="3"/>
          </p:nvPr>
        </p:nvSpPr>
        <p:spPr>
          <a:xfrm>
            <a:off x="301517" y="3957340"/>
            <a:ext cx="2682240" cy="2165188"/>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1"/>
              </a:buClr>
              <a:buSzPts val="1050"/>
              <a:buChar char="•"/>
              <a:defRPr sz="105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55" name="Google Shape;1355;p197"/>
          <p:cNvSpPr txBox="1">
            <a:spLocks noGrp="1"/>
          </p:cNvSpPr>
          <p:nvPr>
            <p:ph type="body" idx="4"/>
          </p:nvPr>
        </p:nvSpPr>
        <p:spPr>
          <a:xfrm>
            <a:off x="9245599" y="3957343"/>
            <a:ext cx="2686500" cy="2165189"/>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1"/>
              </a:buClr>
              <a:buSzPts val="1050"/>
              <a:buChar char="•"/>
              <a:defRPr sz="105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56" name="Google Shape;1356;p197"/>
          <p:cNvSpPr txBox="1">
            <a:spLocks noGrp="1"/>
          </p:cNvSpPr>
          <p:nvPr>
            <p:ph type="body" idx="5"/>
          </p:nvPr>
        </p:nvSpPr>
        <p:spPr>
          <a:xfrm>
            <a:off x="301517" y="1533015"/>
            <a:ext cx="2682240" cy="49695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200"/>
              <a:buNone/>
              <a:defRPr sz="12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57" name="Google Shape;1357;p197"/>
          <p:cNvSpPr txBox="1">
            <a:spLocks noGrp="1"/>
          </p:cNvSpPr>
          <p:nvPr>
            <p:ph type="body" idx="6"/>
          </p:nvPr>
        </p:nvSpPr>
        <p:spPr>
          <a:xfrm>
            <a:off x="301517" y="3957340"/>
            <a:ext cx="2682240" cy="49695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200"/>
              <a:buNone/>
              <a:defRPr sz="12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58" name="Google Shape;1358;p197"/>
          <p:cNvSpPr txBox="1">
            <a:spLocks noGrp="1"/>
          </p:cNvSpPr>
          <p:nvPr>
            <p:ph type="body" idx="7"/>
          </p:nvPr>
        </p:nvSpPr>
        <p:spPr>
          <a:xfrm>
            <a:off x="9245599" y="1533014"/>
            <a:ext cx="2686500" cy="49695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200"/>
              <a:buNone/>
              <a:defRPr sz="12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59" name="Google Shape;1359;p197"/>
          <p:cNvSpPr txBox="1">
            <a:spLocks noGrp="1"/>
          </p:cNvSpPr>
          <p:nvPr>
            <p:ph type="body" idx="8"/>
          </p:nvPr>
        </p:nvSpPr>
        <p:spPr>
          <a:xfrm>
            <a:off x="9245599" y="3957339"/>
            <a:ext cx="2686500" cy="49695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200"/>
              <a:buNone/>
              <a:defRPr sz="12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360" name="Google Shape;1360;p197"/>
          <p:cNvGrpSpPr/>
          <p:nvPr/>
        </p:nvGrpSpPr>
        <p:grpSpPr>
          <a:xfrm>
            <a:off x="0" y="6766560"/>
            <a:ext cx="12192000" cy="91440"/>
            <a:chOff x="0" y="4480421"/>
            <a:chExt cx="12192000" cy="91440"/>
          </a:xfrm>
        </p:grpSpPr>
        <p:sp>
          <p:nvSpPr>
            <p:cNvPr id="1361" name="Google Shape;1361;p19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62" name="Google Shape;1362;p19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63" name="Google Shape;1363;p19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64" name="Google Shape;1364;p19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65" name="Google Shape;1365;p19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matrix with titles">
  <p:cSld name="matrix with titles">
    <p:spTree>
      <p:nvGrpSpPr>
        <p:cNvPr id="1" name="Shape 1366"/>
        <p:cNvGrpSpPr/>
        <p:nvPr/>
      </p:nvGrpSpPr>
      <p:grpSpPr>
        <a:xfrm>
          <a:off x="0" y="0"/>
          <a:ext cx="0" cy="0"/>
          <a:chOff x="0" y="0"/>
          <a:chExt cx="0" cy="0"/>
        </a:xfrm>
      </p:grpSpPr>
      <p:sp>
        <p:nvSpPr>
          <p:cNvPr id="1367" name="Google Shape;1367;p19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68" name="Google Shape;1368;p19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9" name="Google Shape;1369;p198"/>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0" name="Google Shape;1370;p198"/>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1" name="Google Shape;1371;p198"/>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372" name="Google Shape;1372;p198"/>
          <p:cNvSpPr txBox="1">
            <a:spLocks noGrp="1"/>
          </p:cNvSpPr>
          <p:nvPr>
            <p:ph type="body" idx="1"/>
          </p:nvPr>
        </p:nvSpPr>
        <p:spPr>
          <a:xfrm>
            <a:off x="1275617" y="2275983"/>
            <a:ext cx="4488883" cy="1667734"/>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1"/>
              </a:buClr>
              <a:buSzPts val="1050"/>
              <a:buChar char="•"/>
              <a:defRPr sz="105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73" name="Google Shape;1373;p198"/>
          <p:cNvSpPr txBox="1">
            <a:spLocks noGrp="1"/>
          </p:cNvSpPr>
          <p:nvPr>
            <p:ph type="body" idx="2"/>
          </p:nvPr>
        </p:nvSpPr>
        <p:spPr>
          <a:xfrm>
            <a:off x="6486965" y="2275986"/>
            <a:ext cx="4488883" cy="1667735"/>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dk2"/>
              </a:buClr>
              <a:buSzPts val="1050"/>
              <a:buChar char="•"/>
              <a:defRPr sz="1050">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74" name="Google Shape;1374;p198"/>
          <p:cNvSpPr txBox="1">
            <a:spLocks noGrp="1"/>
          </p:cNvSpPr>
          <p:nvPr>
            <p:ph type="body" idx="3"/>
          </p:nvPr>
        </p:nvSpPr>
        <p:spPr>
          <a:xfrm>
            <a:off x="1275617" y="4469484"/>
            <a:ext cx="4488883" cy="1667734"/>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3"/>
              </a:buClr>
              <a:buSzPts val="1050"/>
              <a:buChar char="•"/>
              <a:defRPr sz="1050">
                <a:solidFill>
                  <a:schemeClr val="accent3"/>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75" name="Google Shape;1375;p198"/>
          <p:cNvSpPr txBox="1">
            <a:spLocks noGrp="1"/>
          </p:cNvSpPr>
          <p:nvPr>
            <p:ph type="body" idx="4"/>
          </p:nvPr>
        </p:nvSpPr>
        <p:spPr>
          <a:xfrm>
            <a:off x="6486965" y="4469487"/>
            <a:ext cx="4488883" cy="1667735"/>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4"/>
              </a:buClr>
              <a:buSzPts val="1050"/>
              <a:buChar char="•"/>
              <a:defRPr sz="1050">
                <a:solidFill>
                  <a:schemeClr val="accent4"/>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76" name="Google Shape;1376;p198"/>
          <p:cNvSpPr txBox="1">
            <a:spLocks noGrp="1"/>
          </p:cNvSpPr>
          <p:nvPr>
            <p:ph type="body" idx="5"/>
          </p:nvPr>
        </p:nvSpPr>
        <p:spPr>
          <a:xfrm>
            <a:off x="1275617" y="2275983"/>
            <a:ext cx="4488883" cy="49695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77" name="Google Shape;1377;p198"/>
          <p:cNvSpPr txBox="1">
            <a:spLocks noGrp="1"/>
          </p:cNvSpPr>
          <p:nvPr>
            <p:ph type="body" idx="6"/>
          </p:nvPr>
        </p:nvSpPr>
        <p:spPr>
          <a:xfrm>
            <a:off x="1275617" y="4469484"/>
            <a:ext cx="4488883" cy="496954"/>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78" name="Google Shape;1378;p198"/>
          <p:cNvSpPr txBox="1">
            <a:spLocks noGrp="1"/>
          </p:cNvSpPr>
          <p:nvPr>
            <p:ph type="body" idx="7"/>
          </p:nvPr>
        </p:nvSpPr>
        <p:spPr>
          <a:xfrm>
            <a:off x="6486965" y="2275982"/>
            <a:ext cx="4488883" cy="496954"/>
          </a:xfrm>
          <a:prstGeom prst="rect">
            <a:avLst/>
          </a:prstGeom>
          <a:solidFill>
            <a:schemeClr val="accent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79" name="Google Shape;1379;p198"/>
          <p:cNvSpPr txBox="1">
            <a:spLocks noGrp="1"/>
          </p:cNvSpPr>
          <p:nvPr>
            <p:ph type="body" idx="8"/>
          </p:nvPr>
        </p:nvSpPr>
        <p:spPr>
          <a:xfrm>
            <a:off x="6486965" y="4469483"/>
            <a:ext cx="4488883" cy="496954"/>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380" name="Google Shape;1380;p198"/>
          <p:cNvGrpSpPr/>
          <p:nvPr/>
        </p:nvGrpSpPr>
        <p:grpSpPr>
          <a:xfrm>
            <a:off x="1155575" y="2173119"/>
            <a:ext cx="9880855" cy="4123944"/>
            <a:chOff x="1155573" y="2173119"/>
            <a:chExt cx="9880854" cy="4123944"/>
          </a:xfrm>
        </p:grpSpPr>
        <p:cxnSp>
          <p:nvCxnSpPr>
            <p:cNvPr id="1381" name="Google Shape;1381;p198"/>
            <p:cNvCxnSpPr/>
            <p:nvPr/>
          </p:nvCxnSpPr>
          <p:spPr>
            <a:xfrm>
              <a:off x="6096000" y="2173119"/>
              <a:ext cx="0" cy="4123944"/>
            </a:xfrm>
            <a:prstGeom prst="straightConnector1">
              <a:avLst/>
            </a:prstGeom>
            <a:noFill/>
            <a:ln w="28575" cap="flat" cmpd="sng">
              <a:solidFill>
                <a:srgbClr val="ACB8CA"/>
              </a:solidFill>
              <a:prstDash val="solid"/>
              <a:miter lim="800000"/>
              <a:headEnd type="triangle" w="med" len="med"/>
              <a:tailEnd type="triangle" w="med" len="med"/>
            </a:ln>
          </p:spPr>
        </p:cxnSp>
        <p:cxnSp>
          <p:nvCxnSpPr>
            <p:cNvPr id="1382" name="Google Shape;1382;p198"/>
            <p:cNvCxnSpPr/>
            <p:nvPr/>
          </p:nvCxnSpPr>
          <p:spPr>
            <a:xfrm>
              <a:off x="1155573" y="4235091"/>
              <a:ext cx="9880854" cy="0"/>
            </a:xfrm>
            <a:prstGeom prst="straightConnector1">
              <a:avLst/>
            </a:prstGeom>
            <a:noFill/>
            <a:ln w="28575" cap="flat" cmpd="sng">
              <a:solidFill>
                <a:srgbClr val="ACB8CA"/>
              </a:solidFill>
              <a:prstDash val="solid"/>
              <a:miter lim="800000"/>
              <a:headEnd type="triangle" w="med" len="med"/>
              <a:tailEnd type="triangle" w="med" len="med"/>
            </a:ln>
          </p:spPr>
        </p:cxnSp>
      </p:grpSp>
      <p:sp>
        <p:nvSpPr>
          <p:cNvPr id="1383" name="Google Shape;1383;p198"/>
          <p:cNvSpPr txBox="1">
            <a:spLocks noGrp="1"/>
          </p:cNvSpPr>
          <p:nvPr>
            <p:ph type="body" idx="9"/>
          </p:nvPr>
        </p:nvSpPr>
        <p:spPr>
          <a:xfrm rot="-5400000">
            <a:off x="-1475587" y="3897030"/>
            <a:ext cx="3861238" cy="61915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84" name="Google Shape;1384;p198"/>
          <p:cNvSpPr txBox="1">
            <a:spLocks noGrp="1"/>
          </p:cNvSpPr>
          <p:nvPr>
            <p:ph type="body" idx="13"/>
          </p:nvPr>
        </p:nvSpPr>
        <p:spPr>
          <a:xfrm>
            <a:off x="1275617" y="1888241"/>
            <a:ext cx="4488883"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85" name="Google Shape;1385;p198"/>
          <p:cNvSpPr txBox="1">
            <a:spLocks noGrp="1"/>
          </p:cNvSpPr>
          <p:nvPr>
            <p:ph type="body" idx="14"/>
          </p:nvPr>
        </p:nvSpPr>
        <p:spPr>
          <a:xfrm>
            <a:off x="1275619" y="1209792"/>
            <a:ext cx="9700231" cy="61915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86" name="Google Shape;1386;p198"/>
          <p:cNvSpPr txBox="1">
            <a:spLocks noGrp="1"/>
          </p:cNvSpPr>
          <p:nvPr>
            <p:ph type="body" idx="15"/>
          </p:nvPr>
        </p:nvSpPr>
        <p:spPr>
          <a:xfrm>
            <a:off x="6486965" y="1888241"/>
            <a:ext cx="4488883"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87" name="Google Shape;1387;p198"/>
          <p:cNvSpPr txBox="1">
            <a:spLocks noGrp="1"/>
          </p:cNvSpPr>
          <p:nvPr>
            <p:ph type="body" idx="16"/>
          </p:nvPr>
        </p:nvSpPr>
        <p:spPr>
          <a:xfrm rot="-5400000">
            <a:off x="186247" y="2915981"/>
            <a:ext cx="1667735"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88" name="Google Shape;1388;p198"/>
          <p:cNvSpPr txBox="1">
            <a:spLocks noGrp="1"/>
          </p:cNvSpPr>
          <p:nvPr>
            <p:ph type="body" idx="17"/>
          </p:nvPr>
        </p:nvSpPr>
        <p:spPr>
          <a:xfrm rot="-5400000">
            <a:off x="186246" y="5109483"/>
            <a:ext cx="1667735"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89" name="Google Shape;1389;p198"/>
          <p:cNvSpPr/>
          <p:nvPr/>
        </p:nvSpPr>
        <p:spPr>
          <a:xfrm>
            <a:off x="5917679" y="4102503"/>
            <a:ext cx="356644" cy="265176"/>
          </a:xfrm>
          <a:prstGeom prst="ellipse">
            <a:avLst/>
          </a:prstGeom>
          <a:solidFill>
            <a:schemeClr val="lt1"/>
          </a:solidFill>
          <a:ln w="28575" cap="flat" cmpd="sng">
            <a:solidFill>
              <a:srgbClr val="ACB8C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grpSp>
        <p:nvGrpSpPr>
          <p:cNvPr id="1390" name="Google Shape;1390;p198"/>
          <p:cNvGrpSpPr/>
          <p:nvPr/>
        </p:nvGrpSpPr>
        <p:grpSpPr>
          <a:xfrm>
            <a:off x="0" y="6766560"/>
            <a:ext cx="12192000" cy="91440"/>
            <a:chOff x="0" y="4480421"/>
            <a:chExt cx="12192000" cy="91440"/>
          </a:xfrm>
        </p:grpSpPr>
        <p:sp>
          <p:nvSpPr>
            <p:cNvPr id="1391" name="Google Shape;1391;p19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92" name="Google Shape;1392;p19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93" name="Google Shape;1393;p19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94" name="Google Shape;1394;p19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95" name="Google Shape;1395;p19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1_matrix with titles">
  <p:cSld name="1_matrix with titles">
    <p:spTree>
      <p:nvGrpSpPr>
        <p:cNvPr id="1" name="Shape 1396"/>
        <p:cNvGrpSpPr/>
        <p:nvPr/>
      </p:nvGrpSpPr>
      <p:grpSpPr>
        <a:xfrm>
          <a:off x="0" y="0"/>
          <a:ext cx="0" cy="0"/>
          <a:chOff x="0" y="0"/>
          <a:chExt cx="0" cy="0"/>
        </a:xfrm>
      </p:grpSpPr>
      <p:sp>
        <p:nvSpPr>
          <p:cNvPr id="1397" name="Google Shape;1397;p19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98" name="Google Shape;1398;p19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9" name="Google Shape;1399;p199"/>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0" name="Google Shape;1400;p199"/>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1" name="Google Shape;1401;p199"/>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402" name="Google Shape;1402;p199"/>
          <p:cNvGrpSpPr/>
          <p:nvPr/>
        </p:nvGrpSpPr>
        <p:grpSpPr>
          <a:xfrm>
            <a:off x="1652287" y="2173119"/>
            <a:ext cx="9880855" cy="4123944"/>
            <a:chOff x="1155573" y="2173119"/>
            <a:chExt cx="9880854" cy="4123944"/>
          </a:xfrm>
        </p:grpSpPr>
        <p:cxnSp>
          <p:nvCxnSpPr>
            <p:cNvPr id="1403" name="Google Shape;1403;p199"/>
            <p:cNvCxnSpPr/>
            <p:nvPr/>
          </p:nvCxnSpPr>
          <p:spPr>
            <a:xfrm>
              <a:off x="6096000" y="2173119"/>
              <a:ext cx="0" cy="4123944"/>
            </a:xfrm>
            <a:prstGeom prst="straightConnector1">
              <a:avLst/>
            </a:prstGeom>
            <a:noFill/>
            <a:ln w="28575" cap="flat" cmpd="sng">
              <a:solidFill>
                <a:srgbClr val="ACB8CA"/>
              </a:solidFill>
              <a:prstDash val="solid"/>
              <a:miter lim="800000"/>
              <a:headEnd type="triangle" w="med" len="med"/>
              <a:tailEnd type="triangle" w="med" len="med"/>
            </a:ln>
          </p:spPr>
        </p:cxnSp>
        <p:cxnSp>
          <p:nvCxnSpPr>
            <p:cNvPr id="1404" name="Google Shape;1404;p199"/>
            <p:cNvCxnSpPr/>
            <p:nvPr/>
          </p:nvCxnSpPr>
          <p:spPr>
            <a:xfrm>
              <a:off x="1155573" y="4235091"/>
              <a:ext cx="9880854" cy="0"/>
            </a:xfrm>
            <a:prstGeom prst="straightConnector1">
              <a:avLst/>
            </a:prstGeom>
            <a:noFill/>
            <a:ln w="28575" cap="flat" cmpd="sng">
              <a:solidFill>
                <a:srgbClr val="ACB8CA"/>
              </a:solidFill>
              <a:prstDash val="solid"/>
              <a:miter lim="800000"/>
              <a:headEnd type="triangle" w="med" len="med"/>
              <a:tailEnd type="triangle" w="med" len="med"/>
            </a:ln>
          </p:spPr>
        </p:cxnSp>
      </p:grpSp>
      <p:sp>
        <p:nvSpPr>
          <p:cNvPr id="1405" name="Google Shape;1405;p199"/>
          <p:cNvSpPr txBox="1">
            <a:spLocks noGrp="1"/>
          </p:cNvSpPr>
          <p:nvPr>
            <p:ph type="body" idx="1"/>
          </p:nvPr>
        </p:nvSpPr>
        <p:spPr>
          <a:xfrm rot="-5400000">
            <a:off x="-978875" y="3897030"/>
            <a:ext cx="3861238" cy="61915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06" name="Google Shape;1406;p199"/>
          <p:cNvSpPr txBox="1">
            <a:spLocks noGrp="1"/>
          </p:cNvSpPr>
          <p:nvPr>
            <p:ph type="body" idx="2"/>
          </p:nvPr>
        </p:nvSpPr>
        <p:spPr>
          <a:xfrm>
            <a:off x="1772329" y="1888241"/>
            <a:ext cx="4488883" cy="387743"/>
          </a:xfrm>
          <a:prstGeom prst="rect">
            <a:avLst/>
          </a:prstGeom>
          <a:solidFill>
            <a:srgbClr val="F2F2F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07" name="Google Shape;1407;p199"/>
          <p:cNvSpPr txBox="1">
            <a:spLocks noGrp="1"/>
          </p:cNvSpPr>
          <p:nvPr>
            <p:ph type="body" idx="3"/>
          </p:nvPr>
        </p:nvSpPr>
        <p:spPr>
          <a:xfrm>
            <a:off x="1772331" y="1209792"/>
            <a:ext cx="9700231" cy="61915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08" name="Google Shape;1408;p199"/>
          <p:cNvSpPr txBox="1">
            <a:spLocks noGrp="1"/>
          </p:cNvSpPr>
          <p:nvPr>
            <p:ph type="body" idx="4"/>
          </p:nvPr>
        </p:nvSpPr>
        <p:spPr>
          <a:xfrm>
            <a:off x="6983677" y="1888241"/>
            <a:ext cx="4488883" cy="387743"/>
          </a:xfrm>
          <a:prstGeom prst="rect">
            <a:avLst/>
          </a:prstGeom>
          <a:solidFill>
            <a:srgbClr val="F2F2F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09" name="Google Shape;1409;p199"/>
          <p:cNvSpPr txBox="1">
            <a:spLocks noGrp="1"/>
          </p:cNvSpPr>
          <p:nvPr>
            <p:ph type="body" idx="5"/>
          </p:nvPr>
        </p:nvSpPr>
        <p:spPr>
          <a:xfrm rot="-5400000">
            <a:off x="682959" y="2915981"/>
            <a:ext cx="1667735" cy="387743"/>
          </a:xfrm>
          <a:prstGeom prst="rect">
            <a:avLst/>
          </a:prstGeom>
          <a:solidFill>
            <a:srgbClr val="F2F2F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10" name="Google Shape;1410;p199"/>
          <p:cNvSpPr txBox="1">
            <a:spLocks noGrp="1"/>
          </p:cNvSpPr>
          <p:nvPr>
            <p:ph type="body" idx="6"/>
          </p:nvPr>
        </p:nvSpPr>
        <p:spPr>
          <a:xfrm rot="-5400000">
            <a:off x="682958" y="5109483"/>
            <a:ext cx="1667735" cy="387743"/>
          </a:xfrm>
          <a:prstGeom prst="rect">
            <a:avLst/>
          </a:prstGeom>
          <a:solidFill>
            <a:srgbClr val="F2F2F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11" name="Google Shape;1411;p199"/>
          <p:cNvSpPr/>
          <p:nvPr/>
        </p:nvSpPr>
        <p:spPr>
          <a:xfrm>
            <a:off x="6414391" y="4102503"/>
            <a:ext cx="356644" cy="265176"/>
          </a:xfrm>
          <a:prstGeom prst="ellipse">
            <a:avLst/>
          </a:prstGeom>
          <a:solidFill>
            <a:schemeClr val="lt1"/>
          </a:solidFill>
          <a:ln w="28575" cap="flat" cmpd="sng">
            <a:solidFill>
              <a:srgbClr val="ACB8C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grpSp>
        <p:nvGrpSpPr>
          <p:cNvPr id="1412" name="Google Shape;1412;p199"/>
          <p:cNvGrpSpPr/>
          <p:nvPr/>
        </p:nvGrpSpPr>
        <p:grpSpPr>
          <a:xfrm>
            <a:off x="0" y="6766560"/>
            <a:ext cx="12192000" cy="91440"/>
            <a:chOff x="0" y="4480421"/>
            <a:chExt cx="12192000" cy="91440"/>
          </a:xfrm>
        </p:grpSpPr>
        <p:sp>
          <p:nvSpPr>
            <p:cNvPr id="1413" name="Google Shape;1413;p19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14" name="Google Shape;1414;p19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15" name="Google Shape;1415;p19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16" name="Google Shape;1416;p19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17" name="Google Shape;1417;p19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3x3 matrix">
  <p:cSld name="3x3 matrix">
    <p:spTree>
      <p:nvGrpSpPr>
        <p:cNvPr id="1" name="Shape 1418"/>
        <p:cNvGrpSpPr/>
        <p:nvPr/>
      </p:nvGrpSpPr>
      <p:grpSpPr>
        <a:xfrm>
          <a:off x="0" y="0"/>
          <a:ext cx="0" cy="0"/>
          <a:chOff x="0" y="0"/>
          <a:chExt cx="0" cy="0"/>
        </a:xfrm>
      </p:grpSpPr>
      <p:sp>
        <p:nvSpPr>
          <p:cNvPr id="1419" name="Google Shape;1419;p20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20" name="Google Shape;1420;p20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1" name="Google Shape;1421;p200"/>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2" name="Google Shape;1422;p200"/>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3" name="Google Shape;1423;p200"/>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424" name="Google Shape;1424;p200"/>
          <p:cNvSpPr txBox="1">
            <a:spLocks noGrp="1"/>
          </p:cNvSpPr>
          <p:nvPr>
            <p:ph type="body" idx="1"/>
          </p:nvPr>
        </p:nvSpPr>
        <p:spPr>
          <a:xfrm>
            <a:off x="1275616" y="4902777"/>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25" name="Google Shape;1425;p200"/>
          <p:cNvSpPr txBox="1">
            <a:spLocks noGrp="1"/>
          </p:cNvSpPr>
          <p:nvPr>
            <p:ph type="body" idx="2"/>
          </p:nvPr>
        </p:nvSpPr>
        <p:spPr>
          <a:xfrm rot="-5400000">
            <a:off x="-1475587" y="3897030"/>
            <a:ext cx="3861238" cy="61915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26" name="Google Shape;1426;p200"/>
          <p:cNvSpPr txBox="1">
            <a:spLocks noGrp="1"/>
          </p:cNvSpPr>
          <p:nvPr>
            <p:ph type="body" idx="3"/>
          </p:nvPr>
        </p:nvSpPr>
        <p:spPr>
          <a:xfrm>
            <a:off x="1275617" y="1860808"/>
            <a:ext cx="310896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27" name="Google Shape;1427;p200"/>
          <p:cNvSpPr txBox="1">
            <a:spLocks noGrp="1"/>
          </p:cNvSpPr>
          <p:nvPr>
            <p:ph type="body" idx="4"/>
          </p:nvPr>
        </p:nvSpPr>
        <p:spPr>
          <a:xfrm>
            <a:off x="1275616" y="1209792"/>
            <a:ext cx="9700232" cy="61915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28" name="Google Shape;1428;p200"/>
          <p:cNvSpPr txBox="1">
            <a:spLocks noGrp="1"/>
          </p:cNvSpPr>
          <p:nvPr>
            <p:ph type="body" idx="5"/>
          </p:nvPr>
        </p:nvSpPr>
        <p:spPr>
          <a:xfrm>
            <a:off x="7866888" y="1860808"/>
            <a:ext cx="310896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29" name="Google Shape;1429;p200"/>
          <p:cNvSpPr txBox="1">
            <a:spLocks noGrp="1"/>
          </p:cNvSpPr>
          <p:nvPr>
            <p:ph type="body" idx="6"/>
          </p:nvPr>
        </p:nvSpPr>
        <p:spPr>
          <a:xfrm rot="-5400000">
            <a:off x="402895" y="5326129"/>
            <a:ext cx="123444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0" name="Google Shape;1430;p200"/>
          <p:cNvSpPr txBox="1">
            <a:spLocks noGrp="1"/>
          </p:cNvSpPr>
          <p:nvPr>
            <p:ph type="body" idx="7"/>
          </p:nvPr>
        </p:nvSpPr>
        <p:spPr>
          <a:xfrm>
            <a:off x="1275616" y="2275982"/>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1" name="Google Shape;1431;p200"/>
          <p:cNvSpPr txBox="1">
            <a:spLocks noGrp="1"/>
          </p:cNvSpPr>
          <p:nvPr>
            <p:ph type="body" idx="8"/>
          </p:nvPr>
        </p:nvSpPr>
        <p:spPr>
          <a:xfrm rot="-5400000">
            <a:off x="402895" y="2699334"/>
            <a:ext cx="123444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2" name="Google Shape;1432;p200"/>
          <p:cNvSpPr txBox="1">
            <a:spLocks noGrp="1"/>
          </p:cNvSpPr>
          <p:nvPr>
            <p:ph type="body" idx="9"/>
          </p:nvPr>
        </p:nvSpPr>
        <p:spPr>
          <a:xfrm>
            <a:off x="1275617" y="3590099"/>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3" name="Google Shape;1433;p200"/>
          <p:cNvSpPr txBox="1">
            <a:spLocks noGrp="1"/>
          </p:cNvSpPr>
          <p:nvPr>
            <p:ph type="body" idx="13"/>
          </p:nvPr>
        </p:nvSpPr>
        <p:spPr>
          <a:xfrm rot="-5400000">
            <a:off x="402895" y="4013451"/>
            <a:ext cx="123444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4" name="Google Shape;1434;p200"/>
          <p:cNvSpPr txBox="1">
            <a:spLocks noGrp="1"/>
          </p:cNvSpPr>
          <p:nvPr>
            <p:ph type="body" idx="14"/>
          </p:nvPr>
        </p:nvSpPr>
        <p:spPr>
          <a:xfrm>
            <a:off x="7866888" y="4902777"/>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5" name="Google Shape;1435;p200"/>
          <p:cNvSpPr txBox="1">
            <a:spLocks noGrp="1"/>
          </p:cNvSpPr>
          <p:nvPr>
            <p:ph type="body" idx="15"/>
          </p:nvPr>
        </p:nvSpPr>
        <p:spPr>
          <a:xfrm>
            <a:off x="7866888" y="2272087"/>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6" name="Google Shape;1436;p200"/>
          <p:cNvSpPr txBox="1">
            <a:spLocks noGrp="1"/>
          </p:cNvSpPr>
          <p:nvPr>
            <p:ph type="body" idx="16"/>
          </p:nvPr>
        </p:nvSpPr>
        <p:spPr>
          <a:xfrm>
            <a:off x="7866888" y="3590099"/>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7" name="Google Shape;1437;p200"/>
          <p:cNvSpPr txBox="1">
            <a:spLocks noGrp="1"/>
          </p:cNvSpPr>
          <p:nvPr>
            <p:ph type="body" idx="17"/>
          </p:nvPr>
        </p:nvSpPr>
        <p:spPr>
          <a:xfrm>
            <a:off x="4541520" y="2272087"/>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8" name="Google Shape;1438;p200"/>
          <p:cNvSpPr txBox="1">
            <a:spLocks noGrp="1"/>
          </p:cNvSpPr>
          <p:nvPr>
            <p:ph type="body" idx="18"/>
          </p:nvPr>
        </p:nvSpPr>
        <p:spPr>
          <a:xfrm>
            <a:off x="4548392" y="3590099"/>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9" name="Google Shape;1439;p200"/>
          <p:cNvSpPr txBox="1">
            <a:spLocks noGrp="1"/>
          </p:cNvSpPr>
          <p:nvPr>
            <p:ph type="body" idx="19"/>
          </p:nvPr>
        </p:nvSpPr>
        <p:spPr>
          <a:xfrm>
            <a:off x="4548392" y="4902777"/>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40" name="Google Shape;1440;p200"/>
          <p:cNvSpPr txBox="1">
            <a:spLocks noGrp="1"/>
          </p:cNvSpPr>
          <p:nvPr>
            <p:ph type="body" idx="20"/>
          </p:nvPr>
        </p:nvSpPr>
        <p:spPr>
          <a:xfrm>
            <a:off x="4541520" y="1860808"/>
            <a:ext cx="310896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cxnSp>
        <p:nvCxnSpPr>
          <p:cNvPr id="1441" name="Google Shape;1441;p200"/>
          <p:cNvCxnSpPr/>
          <p:nvPr/>
        </p:nvCxnSpPr>
        <p:spPr>
          <a:xfrm>
            <a:off x="11346928" y="1888239"/>
            <a:ext cx="0" cy="4422714"/>
          </a:xfrm>
          <a:prstGeom prst="straightConnector1">
            <a:avLst/>
          </a:prstGeom>
          <a:noFill/>
          <a:ln w="28575" cap="flat" cmpd="sng">
            <a:solidFill>
              <a:srgbClr val="ACB8CA"/>
            </a:solidFill>
            <a:prstDash val="solid"/>
            <a:miter lim="800000"/>
            <a:headEnd type="triangle" w="med" len="med"/>
            <a:tailEnd type="none" w="sm" len="sm"/>
          </a:ln>
        </p:spPr>
      </p:cxnSp>
      <p:cxnSp>
        <p:nvCxnSpPr>
          <p:cNvPr id="1442" name="Google Shape;1442;p200"/>
          <p:cNvCxnSpPr/>
          <p:nvPr/>
        </p:nvCxnSpPr>
        <p:spPr>
          <a:xfrm>
            <a:off x="826246" y="6261228"/>
            <a:ext cx="10527556" cy="0"/>
          </a:xfrm>
          <a:prstGeom prst="straightConnector1">
            <a:avLst/>
          </a:prstGeom>
          <a:noFill/>
          <a:ln w="28575" cap="flat" cmpd="sng">
            <a:solidFill>
              <a:srgbClr val="ACB8CA"/>
            </a:solidFill>
            <a:prstDash val="solid"/>
            <a:miter lim="800000"/>
            <a:headEnd type="triangle" w="med" len="med"/>
            <a:tailEnd type="none" w="sm" len="sm"/>
          </a:ln>
        </p:spPr>
      </p:cxnSp>
      <p:sp>
        <p:nvSpPr>
          <p:cNvPr id="1443" name="Google Shape;1443;p200"/>
          <p:cNvSpPr/>
          <p:nvPr/>
        </p:nvSpPr>
        <p:spPr>
          <a:xfrm>
            <a:off x="11168607" y="6123358"/>
            <a:ext cx="356644" cy="265176"/>
          </a:xfrm>
          <a:prstGeom prst="ellipse">
            <a:avLst/>
          </a:prstGeom>
          <a:solidFill>
            <a:schemeClr val="lt1"/>
          </a:solidFill>
          <a:ln w="28575" cap="flat" cmpd="sng">
            <a:solidFill>
              <a:srgbClr val="ACB8C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sp>
        <p:nvSpPr>
          <p:cNvPr id="1444" name="Google Shape;1444;p200"/>
          <p:cNvSpPr txBox="1">
            <a:spLocks noGrp="1"/>
          </p:cNvSpPr>
          <p:nvPr>
            <p:ph type="body" idx="21"/>
          </p:nvPr>
        </p:nvSpPr>
        <p:spPr>
          <a:xfrm>
            <a:off x="1275619" y="2275983"/>
            <a:ext cx="3108959" cy="283062"/>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45" name="Google Shape;1445;p200"/>
          <p:cNvSpPr txBox="1">
            <a:spLocks noGrp="1"/>
          </p:cNvSpPr>
          <p:nvPr>
            <p:ph type="body" idx="22"/>
          </p:nvPr>
        </p:nvSpPr>
        <p:spPr>
          <a:xfrm>
            <a:off x="1275619" y="3590099"/>
            <a:ext cx="3108959" cy="283062"/>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46" name="Google Shape;1446;p200"/>
          <p:cNvSpPr txBox="1">
            <a:spLocks noGrp="1"/>
          </p:cNvSpPr>
          <p:nvPr>
            <p:ph type="body" idx="23"/>
          </p:nvPr>
        </p:nvSpPr>
        <p:spPr>
          <a:xfrm>
            <a:off x="1315231" y="4902777"/>
            <a:ext cx="3108959" cy="283062"/>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47" name="Google Shape;1447;p200"/>
          <p:cNvSpPr txBox="1">
            <a:spLocks noGrp="1"/>
          </p:cNvSpPr>
          <p:nvPr>
            <p:ph type="body" idx="24"/>
          </p:nvPr>
        </p:nvSpPr>
        <p:spPr>
          <a:xfrm>
            <a:off x="4548395" y="2275982"/>
            <a:ext cx="3108959" cy="283062"/>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48" name="Google Shape;1448;p200"/>
          <p:cNvSpPr txBox="1">
            <a:spLocks noGrp="1"/>
          </p:cNvSpPr>
          <p:nvPr>
            <p:ph type="body" idx="25"/>
          </p:nvPr>
        </p:nvSpPr>
        <p:spPr>
          <a:xfrm>
            <a:off x="4548395" y="3590099"/>
            <a:ext cx="3108959" cy="283062"/>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49" name="Google Shape;1449;p200"/>
          <p:cNvSpPr txBox="1">
            <a:spLocks noGrp="1"/>
          </p:cNvSpPr>
          <p:nvPr>
            <p:ph type="body" idx="26"/>
          </p:nvPr>
        </p:nvSpPr>
        <p:spPr>
          <a:xfrm>
            <a:off x="4548395" y="4902777"/>
            <a:ext cx="3108959" cy="283062"/>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50" name="Google Shape;1450;p200"/>
          <p:cNvSpPr txBox="1">
            <a:spLocks noGrp="1"/>
          </p:cNvSpPr>
          <p:nvPr>
            <p:ph type="body" idx="27"/>
          </p:nvPr>
        </p:nvSpPr>
        <p:spPr>
          <a:xfrm>
            <a:off x="7866891" y="2275982"/>
            <a:ext cx="3108959" cy="283062"/>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51" name="Google Shape;1451;p200"/>
          <p:cNvSpPr txBox="1">
            <a:spLocks noGrp="1"/>
          </p:cNvSpPr>
          <p:nvPr>
            <p:ph type="body" idx="28"/>
          </p:nvPr>
        </p:nvSpPr>
        <p:spPr>
          <a:xfrm>
            <a:off x="7866891" y="3590099"/>
            <a:ext cx="3108959" cy="283062"/>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52" name="Google Shape;1452;p200"/>
          <p:cNvSpPr txBox="1">
            <a:spLocks noGrp="1"/>
          </p:cNvSpPr>
          <p:nvPr>
            <p:ph type="body" idx="29"/>
          </p:nvPr>
        </p:nvSpPr>
        <p:spPr>
          <a:xfrm>
            <a:off x="7866891" y="4902777"/>
            <a:ext cx="3108959" cy="283062"/>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453" name="Google Shape;1453;p200"/>
          <p:cNvGrpSpPr/>
          <p:nvPr/>
        </p:nvGrpSpPr>
        <p:grpSpPr>
          <a:xfrm>
            <a:off x="0" y="6766560"/>
            <a:ext cx="12192000" cy="91440"/>
            <a:chOff x="0" y="4480421"/>
            <a:chExt cx="12192000" cy="91440"/>
          </a:xfrm>
        </p:grpSpPr>
        <p:sp>
          <p:nvSpPr>
            <p:cNvPr id="1454" name="Google Shape;1454;p20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55" name="Google Shape;1455;p20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56" name="Google Shape;1456;p20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57" name="Google Shape;1457;p20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58" name="Google Shape;1458;p20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fishbone 4 causes">
  <p:cSld name="fishbone 4 causes">
    <p:spTree>
      <p:nvGrpSpPr>
        <p:cNvPr id="1" name="Shape 1459"/>
        <p:cNvGrpSpPr/>
        <p:nvPr/>
      </p:nvGrpSpPr>
      <p:grpSpPr>
        <a:xfrm>
          <a:off x="0" y="0"/>
          <a:ext cx="0" cy="0"/>
          <a:chOff x="0" y="0"/>
          <a:chExt cx="0" cy="0"/>
        </a:xfrm>
      </p:grpSpPr>
      <p:sp>
        <p:nvSpPr>
          <p:cNvPr id="1460" name="Google Shape;1460;p20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61" name="Google Shape;1461;p20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2" name="Google Shape;1462;p201"/>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3" name="Google Shape;1463;p20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4" name="Google Shape;1464;p201"/>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465" name="Google Shape;1465;p201"/>
          <p:cNvSpPr txBox="1">
            <a:spLocks noGrp="1"/>
          </p:cNvSpPr>
          <p:nvPr>
            <p:ph type="body" idx="1"/>
          </p:nvPr>
        </p:nvSpPr>
        <p:spPr>
          <a:xfrm>
            <a:off x="6400738" y="4239386"/>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66" name="Google Shape;1466;p201"/>
          <p:cNvSpPr txBox="1">
            <a:spLocks noGrp="1"/>
          </p:cNvSpPr>
          <p:nvPr>
            <p:ph type="body" idx="2"/>
          </p:nvPr>
        </p:nvSpPr>
        <p:spPr>
          <a:xfrm>
            <a:off x="5823970" y="4915850"/>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67" name="Google Shape;1467;p201"/>
          <p:cNvSpPr txBox="1">
            <a:spLocks noGrp="1"/>
          </p:cNvSpPr>
          <p:nvPr>
            <p:ph type="body" idx="3"/>
          </p:nvPr>
        </p:nvSpPr>
        <p:spPr>
          <a:xfrm>
            <a:off x="5247202" y="5592313"/>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68" name="Google Shape;1468;p201"/>
          <p:cNvSpPr txBox="1">
            <a:spLocks noGrp="1"/>
          </p:cNvSpPr>
          <p:nvPr>
            <p:ph type="body" idx="4"/>
          </p:nvPr>
        </p:nvSpPr>
        <p:spPr>
          <a:xfrm>
            <a:off x="3575502" y="4239386"/>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69" name="Google Shape;1469;p201"/>
          <p:cNvSpPr txBox="1">
            <a:spLocks noGrp="1"/>
          </p:cNvSpPr>
          <p:nvPr>
            <p:ph type="body" idx="5"/>
          </p:nvPr>
        </p:nvSpPr>
        <p:spPr>
          <a:xfrm>
            <a:off x="2998734" y="4915850"/>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0" name="Google Shape;1470;p201"/>
          <p:cNvSpPr txBox="1">
            <a:spLocks noGrp="1"/>
          </p:cNvSpPr>
          <p:nvPr>
            <p:ph type="body" idx="6"/>
          </p:nvPr>
        </p:nvSpPr>
        <p:spPr>
          <a:xfrm>
            <a:off x="2421966" y="5592313"/>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1" name="Google Shape;1471;p201"/>
          <p:cNvSpPr>
            <a:spLocks noGrp="1"/>
          </p:cNvSpPr>
          <p:nvPr>
            <p:ph type="body" idx="7"/>
          </p:nvPr>
        </p:nvSpPr>
        <p:spPr>
          <a:xfrm rot="-2700000">
            <a:off x="3536016" y="4859874"/>
            <a:ext cx="3026664" cy="475488"/>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2" name="Google Shape;1472;p201"/>
          <p:cNvSpPr>
            <a:spLocks noGrp="1"/>
          </p:cNvSpPr>
          <p:nvPr>
            <p:ph type="body" idx="8"/>
          </p:nvPr>
        </p:nvSpPr>
        <p:spPr>
          <a:xfrm rot="-2700000">
            <a:off x="6432663" y="4859874"/>
            <a:ext cx="3026664" cy="475488"/>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3" name="Google Shape;1473;p201"/>
          <p:cNvSpPr>
            <a:spLocks noGrp="1"/>
          </p:cNvSpPr>
          <p:nvPr>
            <p:ph type="body" idx="9"/>
          </p:nvPr>
        </p:nvSpPr>
        <p:spPr>
          <a:xfrm rot="2700000">
            <a:off x="6813216" y="2253891"/>
            <a:ext cx="2267712" cy="633984"/>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4" name="Google Shape;1474;p201"/>
          <p:cNvSpPr>
            <a:spLocks noGrp="1"/>
          </p:cNvSpPr>
          <p:nvPr>
            <p:ph type="body" idx="13"/>
          </p:nvPr>
        </p:nvSpPr>
        <p:spPr>
          <a:xfrm rot="2700000">
            <a:off x="3916569" y="2253891"/>
            <a:ext cx="2267712" cy="633984"/>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5" name="Google Shape;1475;p201"/>
          <p:cNvSpPr txBox="1">
            <a:spLocks noGrp="1"/>
          </p:cNvSpPr>
          <p:nvPr>
            <p:ph type="body" idx="14"/>
          </p:nvPr>
        </p:nvSpPr>
        <p:spPr>
          <a:xfrm>
            <a:off x="2421966" y="1484668"/>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6" name="Google Shape;1476;p201"/>
          <p:cNvSpPr txBox="1">
            <a:spLocks noGrp="1"/>
          </p:cNvSpPr>
          <p:nvPr>
            <p:ph type="body" idx="15"/>
          </p:nvPr>
        </p:nvSpPr>
        <p:spPr>
          <a:xfrm>
            <a:off x="2998734" y="2161133"/>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7" name="Google Shape;1477;p201"/>
          <p:cNvSpPr txBox="1">
            <a:spLocks noGrp="1"/>
          </p:cNvSpPr>
          <p:nvPr>
            <p:ph type="body" idx="16"/>
          </p:nvPr>
        </p:nvSpPr>
        <p:spPr>
          <a:xfrm>
            <a:off x="3575502" y="2837596"/>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8" name="Google Shape;1478;p201"/>
          <p:cNvSpPr txBox="1">
            <a:spLocks noGrp="1"/>
          </p:cNvSpPr>
          <p:nvPr>
            <p:ph type="body" idx="17"/>
          </p:nvPr>
        </p:nvSpPr>
        <p:spPr>
          <a:xfrm>
            <a:off x="5247202" y="1496712"/>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9" name="Google Shape;1479;p201"/>
          <p:cNvSpPr txBox="1">
            <a:spLocks noGrp="1"/>
          </p:cNvSpPr>
          <p:nvPr>
            <p:ph type="body" idx="18"/>
          </p:nvPr>
        </p:nvSpPr>
        <p:spPr>
          <a:xfrm>
            <a:off x="5823970" y="2173178"/>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80" name="Google Shape;1480;p201"/>
          <p:cNvSpPr txBox="1">
            <a:spLocks noGrp="1"/>
          </p:cNvSpPr>
          <p:nvPr>
            <p:ph type="body" idx="19"/>
          </p:nvPr>
        </p:nvSpPr>
        <p:spPr>
          <a:xfrm>
            <a:off x="6400738" y="2849641"/>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81" name="Google Shape;1481;p201"/>
          <p:cNvSpPr txBox="1">
            <a:spLocks noGrp="1"/>
          </p:cNvSpPr>
          <p:nvPr>
            <p:ph type="body" idx="20"/>
          </p:nvPr>
        </p:nvSpPr>
        <p:spPr>
          <a:xfrm>
            <a:off x="409003" y="2843883"/>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82" name="Google Shape;1482;p201"/>
          <p:cNvSpPr txBox="1">
            <a:spLocks noGrp="1"/>
          </p:cNvSpPr>
          <p:nvPr>
            <p:ph type="body" idx="21"/>
          </p:nvPr>
        </p:nvSpPr>
        <p:spPr>
          <a:xfrm>
            <a:off x="401194" y="3540751"/>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83" name="Google Shape;1483;p201"/>
          <p:cNvSpPr txBox="1">
            <a:spLocks noGrp="1"/>
          </p:cNvSpPr>
          <p:nvPr>
            <p:ph type="body" idx="22"/>
          </p:nvPr>
        </p:nvSpPr>
        <p:spPr>
          <a:xfrm>
            <a:off x="401194" y="4237621"/>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84" name="Google Shape;1484;p201"/>
          <p:cNvSpPr>
            <a:spLocks noGrp="1"/>
          </p:cNvSpPr>
          <p:nvPr>
            <p:ph type="body" idx="23"/>
          </p:nvPr>
        </p:nvSpPr>
        <p:spPr>
          <a:xfrm>
            <a:off x="1865376" y="3581099"/>
            <a:ext cx="1225296" cy="475488"/>
          </a:xfrm>
          <a:prstGeom prst="rightArrow">
            <a:avLst>
              <a:gd name="adj1" fmla="val 60684"/>
              <a:gd name="adj2" fmla="val 50000"/>
            </a:avLst>
          </a:prstGeom>
          <a:solidFill>
            <a:schemeClr val="accent4"/>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200"/>
              <a:buNone/>
              <a:defRPr sz="12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85" name="Google Shape;1485;p201"/>
          <p:cNvSpPr>
            <a:spLocks noGrp="1"/>
          </p:cNvSpPr>
          <p:nvPr>
            <p:ph type="body" idx="24"/>
          </p:nvPr>
        </p:nvSpPr>
        <p:spPr>
          <a:xfrm>
            <a:off x="3090672" y="3624716"/>
            <a:ext cx="6519672" cy="384048"/>
          </a:xfrm>
          <a:prstGeom prst="homePlate">
            <a:avLst>
              <a:gd name="adj" fmla="val 50000"/>
            </a:avLst>
          </a:prstGeom>
          <a:solidFill>
            <a:schemeClr val="accent2"/>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86" name="Google Shape;1486;p201"/>
          <p:cNvSpPr txBox="1">
            <a:spLocks noGrp="1"/>
          </p:cNvSpPr>
          <p:nvPr>
            <p:ph type="body" idx="25"/>
          </p:nvPr>
        </p:nvSpPr>
        <p:spPr>
          <a:xfrm>
            <a:off x="9637781" y="3654639"/>
            <a:ext cx="2281936" cy="320857"/>
          </a:xfrm>
          <a:prstGeom prst="rect">
            <a:avLst/>
          </a:prstGeom>
          <a:solidFill>
            <a:schemeClr val="accent3"/>
          </a:solid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487" name="Google Shape;1487;p201"/>
          <p:cNvGrpSpPr/>
          <p:nvPr/>
        </p:nvGrpSpPr>
        <p:grpSpPr>
          <a:xfrm>
            <a:off x="0" y="6766560"/>
            <a:ext cx="12192000" cy="91440"/>
            <a:chOff x="0" y="4480421"/>
            <a:chExt cx="12192000" cy="91440"/>
          </a:xfrm>
        </p:grpSpPr>
        <p:sp>
          <p:nvSpPr>
            <p:cNvPr id="1488" name="Google Shape;1488;p20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89" name="Google Shape;1489;p20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90" name="Google Shape;1490;p20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91" name="Google Shape;1491;p20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92" name="Google Shape;1492;p20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fishbone 6 causes">
  <p:cSld name="fishbone 6 causes">
    <p:spTree>
      <p:nvGrpSpPr>
        <p:cNvPr id="1" name="Shape 1493"/>
        <p:cNvGrpSpPr/>
        <p:nvPr/>
      </p:nvGrpSpPr>
      <p:grpSpPr>
        <a:xfrm>
          <a:off x="0" y="0"/>
          <a:ext cx="0" cy="0"/>
          <a:chOff x="0" y="0"/>
          <a:chExt cx="0" cy="0"/>
        </a:xfrm>
      </p:grpSpPr>
      <p:sp>
        <p:nvSpPr>
          <p:cNvPr id="1494" name="Google Shape;1494;p20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95" name="Google Shape;1495;p20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6" name="Google Shape;1496;p202"/>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7" name="Google Shape;1497;p202"/>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8" name="Google Shape;1498;p202"/>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499" name="Google Shape;1499;p202"/>
          <p:cNvSpPr txBox="1">
            <a:spLocks noGrp="1"/>
          </p:cNvSpPr>
          <p:nvPr>
            <p:ph type="body" idx="1"/>
          </p:nvPr>
        </p:nvSpPr>
        <p:spPr>
          <a:xfrm>
            <a:off x="6989093" y="4239386"/>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0" name="Google Shape;1500;p202"/>
          <p:cNvSpPr txBox="1">
            <a:spLocks noGrp="1"/>
          </p:cNvSpPr>
          <p:nvPr>
            <p:ph type="body" idx="2"/>
          </p:nvPr>
        </p:nvSpPr>
        <p:spPr>
          <a:xfrm>
            <a:off x="6127139" y="4915850"/>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1" name="Google Shape;1501;p202"/>
          <p:cNvSpPr txBox="1">
            <a:spLocks noGrp="1"/>
          </p:cNvSpPr>
          <p:nvPr>
            <p:ph type="body" idx="3"/>
          </p:nvPr>
        </p:nvSpPr>
        <p:spPr>
          <a:xfrm>
            <a:off x="5550371" y="5592313"/>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2" name="Google Shape;1502;p202"/>
          <p:cNvSpPr txBox="1">
            <a:spLocks noGrp="1"/>
          </p:cNvSpPr>
          <p:nvPr>
            <p:ph type="body" idx="4"/>
          </p:nvPr>
        </p:nvSpPr>
        <p:spPr>
          <a:xfrm>
            <a:off x="4163857" y="4239386"/>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3" name="Google Shape;1503;p202"/>
          <p:cNvSpPr txBox="1">
            <a:spLocks noGrp="1"/>
          </p:cNvSpPr>
          <p:nvPr>
            <p:ph type="body" idx="5"/>
          </p:nvPr>
        </p:nvSpPr>
        <p:spPr>
          <a:xfrm>
            <a:off x="3301903" y="4915850"/>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4" name="Google Shape;1504;p202"/>
          <p:cNvSpPr txBox="1">
            <a:spLocks noGrp="1"/>
          </p:cNvSpPr>
          <p:nvPr>
            <p:ph type="body" idx="6"/>
          </p:nvPr>
        </p:nvSpPr>
        <p:spPr>
          <a:xfrm>
            <a:off x="2725135" y="5592313"/>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5" name="Google Shape;1505;p202"/>
          <p:cNvSpPr>
            <a:spLocks noGrp="1"/>
          </p:cNvSpPr>
          <p:nvPr>
            <p:ph type="body" idx="7"/>
          </p:nvPr>
        </p:nvSpPr>
        <p:spPr>
          <a:xfrm rot="-2700000">
            <a:off x="3816608" y="4859874"/>
            <a:ext cx="3026664" cy="475488"/>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6" name="Google Shape;1506;p202"/>
          <p:cNvSpPr>
            <a:spLocks noGrp="1"/>
          </p:cNvSpPr>
          <p:nvPr>
            <p:ph type="body" idx="8"/>
          </p:nvPr>
        </p:nvSpPr>
        <p:spPr>
          <a:xfrm rot="-2700000">
            <a:off x="6645517" y="4859874"/>
            <a:ext cx="3026664" cy="475488"/>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7" name="Google Shape;1507;p202"/>
          <p:cNvSpPr>
            <a:spLocks noGrp="1"/>
          </p:cNvSpPr>
          <p:nvPr>
            <p:ph type="body" idx="9"/>
          </p:nvPr>
        </p:nvSpPr>
        <p:spPr>
          <a:xfrm rot="2700000">
            <a:off x="7026071" y="2264669"/>
            <a:ext cx="2267712" cy="633984"/>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8" name="Google Shape;1508;p202"/>
          <p:cNvSpPr>
            <a:spLocks noGrp="1"/>
          </p:cNvSpPr>
          <p:nvPr>
            <p:ph type="body" idx="13"/>
          </p:nvPr>
        </p:nvSpPr>
        <p:spPr>
          <a:xfrm rot="2700000">
            <a:off x="4197161" y="2264669"/>
            <a:ext cx="2267712" cy="633984"/>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9" name="Google Shape;1509;p202"/>
          <p:cNvSpPr txBox="1">
            <a:spLocks noGrp="1"/>
          </p:cNvSpPr>
          <p:nvPr>
            <p:ph type="body" idx="14"/>
          </p:nvPr>
        </p:nvSpPr>
        <p:spPr>
          <a:xfrm>
            <a:off x="2725135" y="1484668"/>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0" name="Google Shape;1510;p202"/>
          <p:cNvSpPr txBox="1">
            <a:spLocks noGrp="1"/>
          </p:cNvSpPr>
          <p:nvPr>
            <p:ph type="body" idx="15"/>
          </p:nvPr>
        </p:nvSpPr>
        <p:spPr>
          <a:xfrm>
            <a:off x="3301903" y="2161133"/>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1" name="Google Shape;1511;p202"/>
          <p:cNvSpPr txBox="1">
            <a:spLocks noGrp="1"/>
          </p:cNvSpPr>
          <p:nvPr>
            <p:ph type="body" idx="16"/>
          </p:nvPr>
        </p:nvSpPr>
        <p:spPr>
          <a:xfrm>
            <a:off x="4163857" y="2837596"/>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2" name="Google Shape;1512;p202"/>
          <p:cNvSpPr txBox="1">
            <a:spLocks noGrp="1"/>
          </p:cNvSpPr>
          <p:nvPr>
            <p:ph type="body" idx="17"/>
          </p:nvPr>
        </p:nvSpPr>
        <p:spPr>
          <a:xfrm>
            <a:off x="5550371" y="1496712"/>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3" name="Google Shape;1513;p202"/>
          <p:cNvSpPr txBox="1">
            <a:spLocks noGrp="1"/>
          </p:cNvSpPr>
          <p:nvPr>
            <p:ph type="body" idx="18"/>
          </p:nvPr>
        </p:nvSpPr>
        <p:spPr>
          <a:xfrm>
            <a:off x="6127139" y="2173178"/>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4" name="Google Shape;1514;p202"/>
          <p:cNvSpPr txBox="1">
            <a:spLocks noGrp="1"/>
          </p:cNvSpPr>
          <p:nvPr>
            <p:ph type="body" idx="19"/>
          </p:nvPr>
        </p:nvSpPr>
        <p:spPr>
          <a:xfrm>
            <a:off x="6989093" y="2849641"/>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5" name="Google Shape;1515;p202"/>
          <p:cNvSpPr txBox="1">
            <a:spLocks noGrp="1"/>
          </p:cNvSpPr>
          <p:nvPr>
            <p:ph type="body" idx="20"/>
          </p:nvPr>
        </p:nvSpPr>
        <p:spPr>
          <a:xfrm>
            <a:off x="9637781" y="3654639"/>
            <a:ext cx="2281936" cy="320857"/>
          </a:xfrm>
          <a:prstGeom prst="rect">
            <a:avLst/>
          </a:prstGeom>
          <a:solidFill>
            <a:schemeClr val="accent3"/>
          </a:solid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6" name="Google Shape;1516;p202"/>
          <p:cNvSpPr txBox="1">
            <a:spLocks noGrp="1"/>
          </p:cNvSpPr>
          <p:nvPr>
            <p:ph type="body" idx="21"/>
          </p:nvPr>
        </p:nvSpPr>
        <p:spPr>
          <a:xfrm>
            <a:off x="1597702" y="4239386"/>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7" name="Google Shape;1517;p202"/>
          <p:cNvSpPr txBox="1">
            <a:spLocks noGrp="1"/>
          </p:cNvSpPr>
          <p:nvPr>
            <p:ph type="body" idx="22"/>
          </p:nvPr>
        </p:nvSpPr>
        <p:spPr>
          <a:xfrm>
            <a:off x="735750" y="4915850"/>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8" name="Google Shape;1518;p202"/>
          <p:cNvSpPr txBox="1">
            <a:spLocks noGrp="1"/>
          </p:cNvSpPr>
          <p:nvPr>
            <p:ph type="body" idx="23"/>
          </p:nvPr>
        </p:nvSpPr>
        <p:spPr>
          <a:xfrm>
            <a:off x="158982" y="5592313"/>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9" name="Google Shape;1519;p202"/>
          <p:cNvSpPr>
            <a:spLocks noGrp="1"/>
          </p:cNvSpPr>
          <p:nvPr>
            <p:ph type="body" idx="24"/>
          </p:nvPr>
        </p:nvSpPr>
        <p:spPr>
          <a:xfrm rot="-2700000">
            <a:off x="1250453" y="4859874"/>
            <a:ext cx="3026664" cy="475488"/>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20" name="Google Shape;1520;p202"/>
          <p:cNvSpPr>
            <a:spLocks noGrp="1"/>
          </p:cNvSpPr>
          <p:nvPr>
            <p:ph type="body" idx="25"/>
          </p:nvPr>
        </p:nvSpPr>
        <p:spPr>
          <a:xfrm rot="2700000">
            <a:off x="1631007" y="2264669"/>
            <a:ext cx="2267712" cy="633984"/>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21" name="Google Shape;1521;p202"/>
          <p:cNvSpPr txBox="1">
            <a:spLocks noGrp="1"/>
          </p:cNvSpPr>
          <p:nvPr>
            <p:ph type="body" idx="26"/>
          </p:nvPr>
        </p:nvSpPr>
        <p:spPr>
          <a:xfrm>
            <a:off x="158982" y="1484668"/>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22" name="Google Shape;1522;p202"/>
          <p:cNvSpPr txBox="1">
            <a:spLocks noGrp="1"/>
          </p:cNvSpPr>
          <p:nvPr>
            <p:ph type="body" idx="27"/>
          </p:nvPr>
        </p:nvSpPr>
        <p:spPr>
          <a:xfrm>
            <a:off x="735750" y="2161133"/>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23" name="Google Shape;1523;p202"/>
          <p:cNvSpPr txBox="1">
            <a:spLocks noGrp="1"/>
          </p:cNvSpPr>
          <p:nvPr>
            <p:ph type="body" idx="28"/>
          </p:nvPr>
        </p:nvSpPr>
        <p:spPr>
          <a:xfrm>
            <a:off x="1597702" y="2837596"/>
            <a:ext cx="1164308" cy="556191"/>
          </a:xfrm>
          <a:prstGeom prst="rect">
            <a:avLst/>
          </a:prstGeom>
          <a:solidFill>
            <a:srgbClr val="FAF9F9"/>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AEABAB"/>
              </a:buClr>
              <a:buSzPts val="1050"/>
              <a:buChar char="•"/>
              <a:defRPr sz="105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24" name="Google Shape;1524;p202"/>
          <p:cNvSpPr>
            <a:spLocks noGrp="1"/>
          </p:cNvSpPr>
          <p:nvPr>
            <p:ph type="body" idx="29"/>
          </p:nvPr>
        </p:nvSpPr>
        <p:spPr>
          <a:xfrm>
            <a:off x="1323289" y="3624716"/>
            <a:ext cx="8287056" cy="384048"/>
          </a:xfrm>
          <a:prstGeom prst="homePlate">
            <a:avLst>
              <a:gd name="adj" fmla="val 50000"/>
            </a:avLst>
          </a:prstGeom>
          <a:solidFill>
            <a:schemeClr val="accent2"/>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525" name="Google Shape;1525;p202"/>
          <p:cNvGrpSpPr/>
          <p:nvPr/>
        </p:nvGrpSpPr>
        <p:grpSpPr>
          <a:xfrm>
            <a:off x="0" y="6766560"/>
            <a:ext cx="12192000" cy="91440"/>
            <a:chOff x="0" y="4480421"/>
            <a:chExt cx="12192000" cy="91440"/>
          </a:xfrm>
        </p:grpSpPr>
        <p:sp>
          <p:nvSpPr>
            <p:cNvPr id="1526" name="Google Shape;1526;p20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27" name="Google Shape;1527;p20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28" name="Google Shape;1528;p20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29" name="Google Shape;1529;p20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30" name="Google Shape;1530;p20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able 1">
  <p:cSld name="table 1">
    <p:spTree>
      <p:nvGrpSpPr>
        <p:cNvPr id="1" name="Shape 1531"/>
        <p:cNvGrpSpPr/>
        <p:nvPr/>
      </p:nvGrpSpPr>
      <p:grpSpPr>
        <a:xfrm>
          <a:off x="0" y="0"/>
          <a:ext cx="0" cy="0"/>
          <a:chOff x="0" y="0"/>
          <a:chExt cx="0" cy="0"/>
        </a:xfrm>
      </p:grpSpPr>
      <p:sp>
        <p:nvSpPr>
          <p:cNvPr id="1532" name="Google Shape;1532;p20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33" name="Google Shape;1533;p20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4" name="Google Shape;1534;p203"/>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5" name="Google Shape;1535;p20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6" name="Google Shape;1536;p203"/>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537" name="Google Shape;1537;p203"/>
          <p:cNvSpPr txBox="1">
            <a:spLocks noGrp="1"/>
          </p:cNvSpPr>
          <p:nvPr>
            <p:ph type="body" idx="1"/>
          </p:nvPr>
        </p:nvSpPr>
        <p:spPr>
          <a:xfrm>
            <a:off x="482600" y="2034398"/>
            <a:ext cx="2594864" cy="2574178"/>
          </a:xfrm>
          <a:prstGeom prst="rect">
            <a:avLst/>
          </a:prstGeom>
          <a:solidFill>
            <a:srgbClr val="ACB8CA"/>
          </a:solid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2"/>
              </a:buClr>
              <a:buSzPts val="1050"/>
              <a:buChar char="•"/>
              <a:defRPr sz="105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38" name="Google Shape;1538;p203"/>
          <p:cNvSpPr txBox="1">
            <a:spLocks noGrp="1"/>
          </p:cNvSpPr>
          <p:nvPr>
            <p:ph type="body" idx="2"/>
          </p:nvPr>
        </p:nvSpPr>
        <p:spPr>
          <a:xfrm>
            <a:off x="482600" y="1780296"/>
            <a:ext cx="2594864" cy="607243"/>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39" name="Google Shape;1539;p203"/>
          <p:cNvSpPr txBox="1">
            <a:spLocks noGrp="1"/>
          </p:cNvSpPr>
          <p:nvPr>
            <p:ph type="body" idx="3"/>
          </p:nvPr>
        </p:nvSpPr>
        <p:spPr>
          <a:xfrm>
            <a:off x="482600" y="5161362"/>
            <a:ext cx="2594864" cy="783448"/>
          </a:xfrm>
          <a:prstGeom prst="rect">
            <a:avLst/>
          </a:prstGeom>
          <a:solidFill>
            <a:srgbClr val="ACB8CA"/>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0" name="Google Shape;1540;p203"/>
          <p:cNvSpPr txBox="1">
            <a:spLocks noGrp="1"/>
          </p:cNvSpPr>
          <p:nvPr>
            <p:ph type="body" idx="4"/>
          </p:nvPr>
        </p:nvSpPr>
        <p:spPr>
          <a:xfrm>
            <a:off x="482600" y="4784386"/>
            <a:ext cx="2594864" cy="387470"/>
          </a:xfrm>
          <a:prstGeom prst="rect">
            <a:avLst/>
          </a:prstGeom>
          <a:solidFill>
            <a:srgbClr val="D5DBE5"/>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1" name="Google Shape;1541;p203"/>
          <p:cNvSpPr txBox="1">
            <a:spLocks noGrp="1"/>
          </p:cNvSpPr>
          <p:nvPr>
            <p:ph type="body" idx="5"/>
          </p:nvPr>
        </p:nvSpPr>
        <p:spPr>
          <a:xfrm>
            <a:off x="9114537" y="2040590"/>
            <a:ext cx="2594864" cy="2574178"/>
          </a:xfrm>
          <a:prstGeom prst="rect">
            <a:avLst/>
          </a:prstGeom>
          <a:solidFill>
            <a:srgbClr val="ACB8CA"/>
          </a:solid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2"/>
              </a:buClr>
              <a:buSzPts val="1050"/>
              <a:buChar char="•"/>
              <a:defRPr sz="105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2" name="Google Shape;1542;p203"/>
          <p:cNvSpPr txBox="1">
            <a:spLocks noGrp="1"/>
          </p:cNvSpPr>
          <p:nvPr>
            <p:ph type="body" idx="6"/>
          </p:nvPr>
        </p:nvSpPr>
        <p:spPr>
          <a:xfrm>
            <a:off x="9114537" y="1780296"/>
            <a:ext cx="2594864" cy="607243"/>
          </a:xfrm>
          <a:prstGeom prst="rect">
            <a:avLst/>
          </a:prstGeom>
          <a:solidFill>
            <a:schemeClr val="accent5"/>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3" name="Google Shape;1543;p203"/>
          <p:cNvSpPr txBox="1">
            <a:spLocks noGrp="1"/>
          </p:cNvSpPr>
          <p:nvPr>
            <p:ph type="body" idx="7"/>
          </p:nvPr>
        </p:nvSpPr>
        <p:spPr>
          <a:xfrm>
            <a:off x="9114537" y="5161362"/>
            <a:ext cx="2594864" cy="783448"/>
          </a:xfrm>
          <a:prstGeom prst="rect">
            <a:avLst/>
          </a:prstGeom>
          <a:solidFill>
            <a:srgbClr val="ACB8CA"/>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4" name="Google Shape;1544;p203"/>
          <p:cNvSpPr txBox="1">
            <a:spLocks noGrp="1"/>
          </p:cNvSpPr>
          <p:nvPr>
            <p:ph type="body" idx="8"/>
          </p:nvPr>
        </p:nvSpPr>
        <p:spPr>
          <a:xfrm>
            <a:off x="9114537" y="4784386"/>
            <a:ext cx="2594864" cy="387470"/>
          </a:xfrm>
          <a:prstGeom prst="rect">
            <a:avLst/>
          </a:prstGeom>
          <a:solidFill>
            <a:srgbClr val="D5DBE5"/>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5" name="Google Shape;1545;p203"/>
          <p:cNvSpPr txBox="1">
            <a:spLocks noGrp="1"/>
          </p:cNvSpPr>
          <p:nvPr>
            <p:ph type="body" idx="9"/>
          </p:nvPr>
        </p:nvSpPr>
        <p:spPr>
          <a:xfrm>
            <a:off x="6237224" y="2034398"/>
            <a:ext cx="2594864" cy="2574178"/>
          </a:xfrm>
          <a:prstGeom prst="rect">
            <a:avLst/>
          </a:prstGeom>
          <a:solidFill>
            <a:srgbClr val="ACB8CA"/>
          </a:solid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2"/>
              </a:buClr>
              <a:buSzPts val="1050"/>
              <a:buChar char="•"/>
              <a:defRPr sz="105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6" name="Google Shape;1546;p203"/>
          <p:cNvSpPr txBox="1">
            <a:spLocks noGrp="1"/>
          </p:cNvSpPr>
          <p:nvPr>
            <p:ph type="body" idx="13"/>
          </p:nvPr>
        </p:nvSpPr>
        <p:spPr>
          <a:xfrm>
            <a:off x="6237224" y="1780296"/>
            <a:ext cx="2594864" cy="607243"/>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7" name="Google Shape;1547;p203"/>
          <p:cNvSpPr txBox="1">
            <a:spLocks noGrp="1"/>
          </p:cNvSpPr>
          <p:nvPr>
            <p:ph type="body" idx="14"/>
          </p:nvPr>
        </p:nvSpPr>
        <p:spPr>
          <a:xfrm>
            <a:off x="6237224" y="5161362"/>
            <a:ext cx="2594864" cy="783448"/>
          </a:xfrm>
          <a:prstGeom prst="rect">
            <a:avLst/>
          </a:prstGeom>
          <a:solidFill>
            <a:srgbClr val="ACB8CA"/>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8" name="Google Shape;1548;p203"/>
          <p:cNvSpPr txBox="1">
            <a:spLocks noGrp="1"/>
          </p:cNvSpPr>
          <p:nvPr>
            <p:ph type="body" idx="15"/>
          </p:nvPr>
        </p:nvSpPr>
        <p:spPr>
          <a:xfrm>
            <a:off x="6237224" y="4784386"/>
            <a:ext cx="2594864" cy="387470"/>
          </a:xfrm>
          <a:prstGeom prst="rect">
            <a:avLst/>
          </a:prstGeom>
          <a:solidFill>
            <a:srgbClr val="D5DBE5"/>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9" name="Google Shape;1549;p203"/>
          <p:cNvSpPr txBox="1">
            <a:spLocks noGrp="1"/>
          </p:cNvSpPr>
          <p:nvPr>
            <p:ph type="body" idx="16"/>
          </p:nvPr>
        </p:nvSpPr>
        <p:spPr>
          <a:xfrm>
            <a:off x="3359912" y="2034398"/>
            <a:ext cx="2594864" cy="2574178"/>
          </a:xfrm>
          <a:prstGeom prst="rect">
            <a:avLst/>
          </a:prstGeom>
          <a:solidFill>
            <a:srgbClr val="ACB8CA"/>
          </a:solid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2"/>
              </a:buClr>
              <a:buSzPts val="1050"/>
              <a:buChar char="•"/>
              <a:defRPr sz="105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50" name="Google Shape;1550;p203"/>
          <p:cNvSpPr txBox="1">
            <a:spLocks noGrp="1"/>
          </p:cNvSpPr>
          <p:nvPr>
            <p:ph type="body" idx="17"/>
          </p:nvPr>
        </p:nvSpPr>
        <p:spPr>
          <a:xfrm>
            <a:off x="3359912" y="1780296"/>
            <a:ext cx="2594864" cy="607243"/>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51" name="Google Shape;1551;p203"/>
          <p:cNvSpPr txBox="1">
            <a:spLocks noGrp="1"/>
          </p:cNvSpPr>
          <p:nvPr>
            <p:ph type="body" idx="18"/>
          </p:nvPr>
        </p:nvSpPr>
        <p:spPr>
          <a:xfrm>
            <a:off x="3359912" y="5161362"/>
            <a:ext cx="2594864" cy="783448"/>
          </a:xfrm>
          <a:prstGeom prst="rect">
            <a:avLst/>
          </a:prstGeom>
          <a:solidFill>
            <a:srgbClr val="ACB8CA"/>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52" name="Google Shape;1552;p203"/>
          <p:cNvSpPr txBox="1">
            <a:spLocks noGrp="1"/>
          </p:cNvSpPr>
          <p:nvPr>
            <p:ph type="body" idx="19"/>
          </p:nvPr>
        </p:nvSpPr>
        <p:spPr>
          <a:xfrm>
            <a:off x="3359912" y="4784386"/>
            <a:ext cx="2594864" cy="387470"/>
          </a:xfrm>
          <a:prstGeom prst="rect">
            <a:avLst/>
          </a:prstGeom>
          <a:solidFill>
            <a:srgbClr val="D5DBE5"/>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553" name="Google Shape;1553;p203"/>
          <p:cNvGrpSpPr/>
          <p:nvPr/>
        </p:nvGrpSpPr>
        <p:grpSpPr>
          <a:xfrm>
            <a:off x="0" y="6766560"/>
            <a:ext cx="12192000" cy="91440"/>
            <a:chOff x="0" y="4480421"/>
            <a:chExt cx="12192000" cy="91440"/>
          </a:xfrm>
        </p:grpSpPr>
        <p:sp>
          <p:nvSpPr>
            <p:cNvPr id="1554" name="Google Shape;1554;p20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55" name="Google Shape;1555;p20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56" name="Google Shape;1556;p20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57" name="Google Shape;1557;p20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58" name="Google Shape;1558;p20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able 2">
  <p:cSld name="table 2">
    <p:spTree>
      <p:nvGrpSpPr>
        <p:cNvPr id="1" name="Shape 1559"/>
        <p:cNvGrpSpPr/>
        <p:nvPr/>
      </p:nvGrpSpPr>
      <p:grpSpPr>
        <a:xfrm>
          <a:off x="0" y="0"/>
          <a:ext cx="0" cy="0"/>
          <a:chOff x="0" y="0"/>
          <a:chExt cx="0" cy="0"/>
        </a:xfrm>
      </p:grpSpPr>
      <p:sp>
        <p:nvSpPr>
          <p:cNvPr id="1560" name="Google Shape;1560;p20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61" name="Google Shape;1561;p20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2" name="Google Shape;1562;p204"/>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3" name="Google Shape;1563;p20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4" name="Google Shape;1564;p204"/>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565" name="Google Shape;1565;p204"/>
          <p:cNvSpPr txBox="1">
            <a:spLocks noGrp="1"/>
          </p:cNvSpPr>
          <p:nvPr>
            <p:ph type="body" idx="1"/>
          </p:nvPr>
        </p:nvSpPr>
        <p:spPr>
          <a:xfrm>
            <a:off x="482600" y="2034398"/>
            <a:ext cx="2594864" cy="2574178"/>
          </a:xfrm>
          <a:prstGeom prst="rect">
            <a:avLst/>
          </a:prstGeom>
          <a:solidFill>
            <a:srgbClr val="ACB8CA"/>
          </a:solidFill>
          <a:ln>
            <a:noFill/>
          </a:ln>
        </p:spPr>
        <p:txBody>
          <a:bodyPr spcFirstLastPara="1" wrap="square" lIns="91425" tIns="640075" rIns="91425" bIns="45700" anchor="t" anchorCtr="0">
            <a:norm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6" name="Google Shape;1566;p204"/>
          <p:cNvSpPr txBox="1">
            <a:spLocks noGrp="1"/>
          </p:cNvSpPr>
          <p:nvPr>
            <p:ph type="body" idx="2"/>
          </p:nvPr>
        </p:nvSpPr>
        <p:spPr>
          <a:xfrm>
            <a:off x="482600" y="1780296"/>
            <a:ext cx="2594864" cy="607243"/>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7" name="Google Shape;1567;p204"/>
          <p:cNvSpPr txBox="1">
            <a:spLocks noGrp="1"/>
          </p:cNvSpPr>
          <p:nvPr>
            <p:ph type="body" idx="3"/>
          </p:nvPr>
        </p:nvSpPr>
        <p:spPr>
          <a:xfrm>
            <a:off x="482600" y="5161362"/>
            <a:ext cx="2594864" cy="783448"/>
          </a:xfrm>
          <a:prstGeom prst="rect">
            <a:avLst/>
          </a:prstGeom>
          <a:solidFill>
            <a:srgbClr val="ACB8CA"/>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8" name="Google Shape;1568;p204"/>
          <p:cNvSpPr txBox="1">
            <a:spLocks noGrp="1"/>
          </p:cNvSpPr>
          <p:nvPr>
            <p:ph type="body" idx="4"/>
          </p:nvPr>
        </p:nvSpPr>
        <p:spPr>
          <a:xfrm>
            <a:off x="482600" y="4784386"/>
            <a:ext cx="2594864" cy="387470"/>
          </a:xfrm>
          <a:prstGeom prst="rect">
            <a:avLst/>
          </a:prstGeom>
          <a:solidFill>
            <a:srgbClr val="D5DBE5"/>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9" name="Google Shape;1569;p204"/>
          <p:cNvSpPr txBox="1">
            <a:spLocks noGrp="1"/>
          </p:cNvSpPr>
          <p:nvPr>
            <p:ph type="body" idx="5"/>
          </p:nvPr>
        </p:nvSpPr>
        <p:spPr>
          <a:xfrm>
            <a:off x="9114537" y="2040590"/>
            <a:ext cx="2594864" cy="2574178"/>
          </a:xfrm>
          <a:prstGeom prst="rect">
            <a:avLst/>
          </a:prstGeom>
          <a:solidFill>
            <a:srgbClr val="ACB8CA"/>
          </a:solidFill>
          <a:ln>
            <a:noFill/>
          </a:ln>
        </p:spPr>
        <p:txBody>
          <a:bodyPr spcFirstLastPara="1" wrap="square" lIns="91425" tIns="640075" rIns="91425" bIns="45700" anchor="t" anchorCtr="0">
            <a:norm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70" name="Google Shape;1570;p204"/>
          <p:cNvSpPr txBox="1">
            <a:spLocks noGrp="1"/>
          </p:cNvSpPr>
          <p:nvPr>
            <p:ph type="body" idx="6"/>
          </p:nvPr>
        </p:nvSpPr>
        <p:spPr>
          <a:xfrm>
            <a:off x="9114537" y="1780296"/>
            <a:ext cx="2594864" cy="607243"/>
          </a:xfrm>
          <a:prstGeom prst="rect">
            <a:avLst/>
          </a:prstGeom>
          <a:solidFill>
            <a:schemeClr val="accent5"/>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71" name="Google Shape;1571;p204"/>
          <p:cNvSpPr txBox="1">
            <a:spLocks noGrp="1"/>
          </p:cNvSpPr>
          <p:nvPr>
            <p:ph type="body" idx="7"/>
          </p:nvPr>
        </p:nvSpPr>
        <p:spPr>
          <a:xfrm>
            <a:off x="9114537" y="5161362"/>
            <a:ext cx="2594864" cy="783448"/>
          </a:xfrm>
          <a:prstGeom prst="rect">
            <a:avLst/>
          </a:prstGeom>
          <a:solidFill>
            <a:srgbClr val="ACB8CA"/>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72" name="Google Shape;1572;p204"/>
          <p:cNvSpPr txBox="1">
            <a:spLocks noGrp="1"/>
          </p:cNvSpPr>
          <p:nvPr>
            <p:ph type="body" idx="8"/>
          </p:nvPr>
        </p:nvSpPr>
        <p:spPr>
          <a:xfrm>
            <a:off x="9114537" y="4784386"/>
            <a:ext cx="2594864" cy="387470"/>
          </a:xfrm>
          <a:prstGeom prst="rect">
            <a:avLst/>
          </a:prstGeom>
          <a:solidFill>
            <a:srgbClr val="D5DBE5"/>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73" name="Google Shape;1573;p204"/>
          <p:cNvSpPr txBox="1">
            <a:spLocks noGrp="1"/>
          </p:cNvSpPr>
          <p:nvPr>
            <p:ph type="body" idx="9"/>
          </p:nvPr>
        </p:nvSpPr>
        <p:spPr>
          <a:xfrm>
            <a:off x="6237224" y="2034398"/>
            <a:ext cx="2594864" cy="2574178"/>
          </a:xfrm>
          <a:prstGeom prst="rect">
            <a:avLst/>
          </a:prstGeom>
          <a:solidFill>
            <a:srgbClr val="ACB8CA"/>
          </a:solidFill>
          <a:ln>
            <a:noFill/>
          </a:ln>
        </p:spPr>
        <p:txBody>
          <a:bodyPr spcFirstLastPara="1" wrap="square" lIns="91425" tIns="640075" rIns="91425" bIns="45700" anchor="t" anchorCtr="0">
            <a:norm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74" name="Google Shape;1574;p204"/>
          <p:cNvSpPr txBox="1">
            <a:spLocks noGrp="1"/>
          </p:cNvSpPr>
          <p:nvPr>
            <p:ph type="body" idx="13"/>
          </p:nvPr>
        </p:nvSpPr>
        <p:spPr>
          <a:xfrm>
            <a:off x="6237224" y="1780296"/>
            <a:ext cx="2594864" cy="607243"/>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75" name="Google Shape;1575;p204"/>
          <p:cNvSpPr txBox="1">
            <a:spLocks noGrp="1"/>
          </p:cNvSpPr>
          <p:nvPr>
            <p:ph type="body" idx="14"/>
          </p:nvPr>
        </p:nvSpPr>
        <p:spPr>
          <a:xfrm>
            <a:off x="6237224" y="5161362"/>
            <a:ext cx="2594864" cy="783448"/>
          </a:xfrm>
          <a:prstGeom prst="rect">
            <a:avLst/>
          </a:prstGeom>
          <a:solidFill>
            <a:srgbClr val="ACB8CA"/>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76" name="Google Shape;1576;p204"/>
          <p:cNvSpPr txBox="1">
            <a:spLocks noGrp="1"/>
          </p:cNvSpPr>
          <p:nvPr>
            <p:ph type="body" idx="15"/>
          </p:nvPr>
        </p:nvSpPr>
        <p:spPr>
          <a:xfrm>
            <a:off x="6237224" y="4784386"/>
            <a:ext cx="2594864" cy="387470"/>
          </a:xfrm>
          <a:prstGeom prst="rect">
            <a:avLst/>
          </a:prstGeom>
          <a:solidFill>
            <a:srgbClr val="D5DBE5"/>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77" name="Google Shape;1577;p204"/>
          <p:cNvSpPr txBox="1">
            <a:spLocks noGrp="1"/>
          </p:cNvSpPr>
          <p:nvPr>
            <p:ph type="body" idx="16"/>
          </p:nvPr>
        </p:nvSpPr>
        <p:spPr>
          <a:xfrm>
            <a:off x="2864771" y="2034398"/>
            <a:ext cx="3585151" cy="2961648"/>
          </a:xfrm>
          <a:prstGeom prst="rect">
            <a:avLst/>
          </a:prstGeom>
          <a:solidFill>
            <a:srgbClr val="ACB8CA"/>
          </a:solidFill>
          <a:ln>
            <a:noFill/>
          </a:ln>
        </p:spPr>
        <p:txBody>
          <a:bodyPr spcFirstLastPara="1" wrap="square" lIns="91425" tIns="640075" rIns="91425" bIns="45700" anchor="t" anchorCtr="0">
            <a:normAutofit/>
          </a:bodyPr>
          <a:lstStyle>
            <a:lvl1pPr marL="457200" lvl="0" indent="-330200" algn="l">
              <a:lnSpc>
                <a:spcPct val="90000"/>
              </a:lnSpc>
              <a:spcBef>
                <a:spcPts val="1000"/>
              </a:spcBef>
              <a:spcAft>
                <a:spcPts val="0"/>
              </a:spcAft>
              <a:buClr>
                <a:schemeClr val="accent2"/>
              </a:buClr>
              <a:buSzPts val="1600"/>
              <a:buChar char="•"/>
              <a:defRPr sz="16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78" name="Google Shape;1578;p204"/>
          <p:cNvSpPr txBox="1">
            <a:spLocks noGrp="1"/>
          </p:cNvSpPr>
          <p:nvPr>
            <p:ph type="body" idx="17"/>
          </p:nvPr>
        </p:nvSpPr>
        <p:spPr>
          <a:xfrm>
            <a:off x="2864771" y="1548555"/>
            <a:ext cx="3585151" cy="838987"/>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700"/>
              <a:buNone/>
              <a:defRPr sz="27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79" name="Google Shape;1579;p204"/>
          <p:cNvSpPr txBox="1">
            <a:spLocks noGrp="1"/>
          </p:cNvSpPr>
          <p:nvPr>
            <p:ph type="body" idx="18"/>
          </p:nvPr>
        </p:nvSpPr>
        <p:spPr>
          <a:xfrm>
            <a:off x="2864771" y="5506854"/>
            <a:ext cx="3585151" cy="783448"/>
          </a:xfrm>
          <a:prstGeom prst="rect">
            <a:avLst/>
          </a:prstGeom>
          <a:solidFill>
            <a:srgbClr val="ACB8CA"/>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700"/>
              <a:buNone/>
              <a:defRPr sz="27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80" name="Google Shape;1580;p204"/>
          <p:cNvSpPr txBox="1">
            <a:spLocks noGrp="1"/>
          </p:cNvSpPr>
          <p:nvPr>
            <p:ph type="body" idx="19"/>
          </p:nvPr>
        </p:nvSpPr>
        <p:spPr>
          <a:xfrm>
            <a:off x="2864771" y="5129878"/>
            <a:ext cx="3585151" cy="387470"/>
          </a:xfrm>
          <a:prstGeom prst="rect">
            <a:avLst/>
          </a:prstGeom>
          <a:solidFill>
            <a:srgbClr val="D5DBE5"/>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581" name="Google Shape;1581;p204"/>
          <p:cNvGrpSpPr/>
          <p:nvPr/>
        </p:nvGrpSpPr>
        <p:grpSpPr>
          <a:xfrm>
            <a:off x="0" y="6766560"/>
            <a:ext cx="12192000" cy="91440"/>
            <a:chOff x="0" y="4480421"/>
            <a:chExt cx="12192000" cy="91440"/>
          </a:xfrm>
        </p:grpSpPr>
        <p:sp>
          <p:nvSpPr>
            <p:cNvPr id="1582" name="Google Shape;1582;p20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83" name="Google Shape;1583;p20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84" name="Google Shape;1584;p20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85" name="Google Shape;1585;p20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86" name="Google Shape;1586;p20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able 3">
  <p:cSld name="table 3">
    <p:spTree>
      <p:nvGrpSpPr>
        <p:cNvPr id="1" name="Shape 1587"/>
        <p:cNvGrpSpPr/>
        <p:nvPr/>
      </p:nvGrpSpPr>
      <p:grpSpPr>
        <a:xfrm>
          <a:off x="0" y="0"/>
          <a:ext cx="0" cy="0"/>
          <a:chOff x="0" y="0"/>
          <a:chExt cx="0" cy="0"/>
        </a:xfrm>
      </p:grpSpPr>
      <p:sp>
        <p:nvSpPr>
          <p:cNvPr id="1588" name="Google Shape;1588;p205"/>
          <p:cNvSpPr txBox="1">
            <a:spLocks noGrp="1"/>
          </p:cNvSpPr>
          <p:nvPr>
            <p:ph type="body" idx="1"/>
          </p:nvPr>
        </p:nvSpPr>
        <p:spPr>
          <a:xfrm>
            <a:off x="3359912" y="2034398"/>
            <a:ext cx="2594864" cy="2574178"/>
          </a:xfrm>
          <a:prstGeom prst="rect">
            <a:avLst/>
          </a:prstGeom>
          <a:solidFill>
            <a:srgbClr val="ACB8CA"/>
          </a:solidFill>
          <a:ln>
            <a:noFill/>
          </a:ln>
        </p:spPr>
        <p:txBody>
          <a:bodyPr spcFirstLastPara="1" wrap="square" lIns="91425" tIns="640075" rIns="91425" bIns="45700" anchor="t" anchorCtr="0">
            <a:norm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89" name="Google Shape;1589;p205"/>
          <p:cNvSpPr txBox="1">
            <a:spLocks noGrp="1"/>
          </p:cNvSpPr>
          <p:nvPr>
            <p:ph type="body" idx="2"/>
          </p:nvPr>
        </p:nvSpPr>
        <p:spPr>
          <a:xfrm>
            <a:off x="3359912" y="1780296"/>
            <a:ext cx="2594864" cy="607243"/>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90" name="Google Shape;1590;p205"/>
          <p:cNvSpPr txBox="1">
            <a:spLocks noGrp="1"/>
          </p:cNvSpPr>
          <p:nvPr>
            <p:ph type="body" idx="3"/>
          </p:nvPr>
        </p:nvSpPr>
        <p:spPr>
          <a:xfrm>
            <a:off x="3359912" y="5161362"/>
            <a:ext cx="2594864" cy="783448"/>
          </a:xfrm>
          <a:prstGeom prst="rect">
            <a:avLst/>
          </a:prstGeom>
          <a:solidFill>
            <a:srgbClr val="ACB8CA"/>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91" name="Google Shape;1591;p205"/>
          <p:cNvSpPr txBox="1">
            <a:spLocks noGrp="1"/>
          </p:cNvSpPr>
          <p:nvPr>
            <p:ph type="body" idx="4"/>
          </p:nvPr>
        </p:nvSpPr>
        <p:spPr>
          <a:xfrm>
            <a:off x="3359912" y="4784386"/>
            <a:ext cx="2594864" cy="387470"/>
          </a:xfrm>
          <a:prstGeom prst="rect">
            <a:avLst/>
          </a:prstGeom>
          <a:solidFill>
            <a:srgbClr val="D5DBE5"/>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92" name="Google Shape;1592;p20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93" name="Google Shape;1593;p20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4" name="Google Shape;1594;p20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5" name="Google Shape;1595;p20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6" name="Google Shape;1596;p20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597" name="Google Shape;1597;p205"/>
          <p:cNvSpPr txBox="1">
            <a:spLocks noGrp="1"/>
          </p:cNvSpPr>
          <p:nvPr>
            <p:ph type="body" idx="5"/>
          </p:nvPr>
        </p:nvSpPr>
        <p:spPr>
          <a:xfrm>
            <a:off x="482600" y="2034398"/>
            <a:ext cx="2594864" cy="2574178"/>
          </a:xfrm>
          <a:prstGeom prst="rect">
            <a:avLst/>
          </a:prstGeom>
          <a:solidFill>
            <a:srgbClr val="ACB8CA"/>
          </a:solidFill>
          <a:ln>
            <a:noFill/>
          </a:ln>
        </p:spPr>
        <p:txBody>
          <a:bodyPr spcFirstLastPara="1" wrap="square" lIns="91425" tIns="640075" rIns="91425" bIns="45700" anchor="t" anchorCtr="0">
            <a:norm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98" name="Google Shape;1598;p205"/>
          <p:cNvSpPr txBox="1">
            <a:spLocks noGrp="1"/>
          </p:cNvSpPr>
          <p:nvPr>
            <p:ph type="body" idx="6"/>
          </p:nvPr>
        </p:nvSpPr>
        <p:spPr>
          <a:xfrm>
            <a:off x="482600" y="1780296"/>
            <a:ext cx="2594864" cy="607243"/>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99" name="Google Shape;1599;p205"/>
          <p:cNvSpPr txBox="1">
            <a:spLocks noGrp="1"/>
          </p:cNvSpPr>
          <p:nvPr>
            <p:ph type="body" idx="7"/>
          </p:nvPr>
        </p:nvSpPr>
        <p:spPr>
          <a:xfrm>
            <a:off x="482600" y="5161362"/>
            <a:ext cx="2594864" cy="783448"/>
          </a:xfrm>
          <a:prstGeom prst="rect">
            <a:avLst/>
          </a:prstGeom>
          <a:solidFill>
            <a:srgbClr val="ACB8CA"/>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00" name="Google Shape;1600;p205"/>
          <p:cNvSpPr txBox="1">
            <a:spLocks noGrp="1"/>
          </p:cNvSpPr>
          <p:nvPr>
            <p:ph type="body" idx="8"/>
          </p:nvPr>
        </p:nvSpPr>
        <p:spPr>
          <a:xfrm>
            <a:off x="482600" y="4784386"/>
            <a:ext cx="2594864" cy="387470"/>
          </a:xfrm>
          <a:prstGeom prst="rect">
            <a:avLst/>
          </a:prstGeom>
          <a:solidFill>
            <a:srgbClr val="D5DBE5"/>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01" name="Google Shape;1601;p205"/>
          <p:cNvSpPr txBox="1">
            <a:spLocks noGrp="1"/>
          </p:cNvSpPr>
          <p:nvPr>
            <p:ph type="body" idx="9"/>
          </p:nvPr>
        </p:nvSpPr>
        <p:spPr>
          <a:xfrm>
            <a:off x="9114537" y="2040590"/>
            <a:ext cx="2594864" cy="2574178"/>
          </a:xfrm>
          <a:prstGeom prst="rect">
            <a:avLst/>
          </a:prstGeom>
          <a:solidFill>
            <a:srgbClr val="ACB8CA"/>
          </a:solidFill>
          <a:ln>
            <a:noFill/>
          </a:ln>
        </p:spPr>
        <p:txBody>
          <a:bodyPr spcFirstLastPara="1" wrap="square" lIns="91425" tIns="640075" rIns="91425" bIns="45700" anchor="t" anchorCtr="0">
            <a:norm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02" name="Google Shape;1602;p205"/>
          <p:cNvSpPr txBox="1">
            <a:spLocks noGrp="1"/>
          </p:cNvSpPr>
          <p:nvPr>
            <p:ph type="body" idx="13"/>
          </p:nvPr>
        </p:nvSpPr>
        <p:spPr>
          <a:xfrm>
            <a:off x="9114537" y="1780296"/>
            <a:ext cx="2594864" cy="607243"/>
          </a:xfrm>
          <a:prstGeom prst="rect">
            <a:avLst/>
          </a:prstGeom>
          <a:solidFill>
            <a:schemeClr val="accent5"/>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03" name="Google Shape;1603;p205"/>
          <p:cNvSpPr txBox="1">
            <a:spLocks noGrp="1"/>
          </p:cNvSpPr>
          <p:nvPr>
            <p:ph type="body" idx="14"/>
          </p:nvPr>
        </p:nvSpPr>
        <p:spPr>
          <a:xfrm>
            <a:off x="9114537" y="5161362"/>
            <a:ext cx="2594864" cy="783448"/>
          </a:xfrm>
          <a:prstGeom prst="rect">
            <a:avLst/>
          </a:prstGeom>
          <a:solidFill>
            <a:srgbClr val="ACB8CA"/>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04" name="Google Shape;1604;p205"/>
          <p:cNvSpPr txBox="1">
            <a:spLocks noGrp="1"/>
          </p:cNvSpPr>
          <p:nvPr>
            <p:ph type="body" idx="15"/>
          </p:nvPr>
        </p:nvSpPr>
        <p:spPr>
          <a:xfrm>
            <a:off x="9114537" y="4784386"/>
            <a:ext cx="2594864" cy="387470"/>
          </a:xfrm>
          <a:prstGeom prst="rect">
            <a:avLst/>
          </a:prstGeom>
          <a:solidFill>
            <a:srgbClr val="D5DBE5"/>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05" name="Google Shape;1605;p205"/>
          <p:cNvSpPr txBox="1">
            <a:spLocks noGrp="1"/>
          </p:cNvSpPr>
          <p:nvPr>
            <p:ph type="body" idx="16"/>
          </p:nvPr>
        </p:nvSpPr>
        <p:spPr>
          <a:xfrm>
            <a:off x="5742083" y="2034398"/>
            <a:ext cx="3585151" cy="2961648"/>
          </a:xfrm>
          <a:prstGeom prst="rect">
            <a:avLst/>
          </a:prstGeom>
          <a:solidFill>
            <a:srgbClr val="ACB8CA"/>
          </a:solidFill>
          <a:ln>
            <a:noFill/>
          </a:ln>
        </p:spPr>
        <p:txBody>
          <a:bodyPr spcFirstLastPara="1" wrap="square" lIns="91425" tIns="640075" rIns="91425" bIns="45700" anchor="t" anchorCtr="0">
            <a:normAutofit/>
          </a:bodyPr>
          <a:lstStyle>
            <a:lvl1pPr marL="457200" lvl="0" indent="-330200" algn="l">
              <a:lnSpc>
                <a:spcPct val="90000"/>
              </a:lnSpc>
              <a:spcBef>
                <a:spcPts val="1000"/>
              </a:spcBef>
              <a:spcAft>
                <a:spcPts val="0"/>
              </a:spcAft>
              <a:buClr>
                <a:schemeClr val="accent2"/>
              </a:buClr>
              <a:buSzPts val="1600"/>
              <a:buChar char="•"/>
              <a:defRPr sz="16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06" name="Google Shape;1606;p205"/>
          <p:cNvSpPr txBox="1">
            <a:spLocks noGrp="1"/>
          </p:cNvSpPr>
          <p:nvPr>
            <p:ph type="body" idx="17"/>
          </p:nvPr>
        </p:nvSpPr>
        <p:spPr>
          <a:xfrm>
            <a:off x="5742083" y="1548555"/>
            <a:ext cx="3585151" cy="838987"/>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700"/>
              <a:buNone/>
              <a:defRPr sz="27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07" name="Google Shape;1607;p205"/>
          <p:cNvSpPr txBox="1">
            <a:spLocks noGrp="1"/>
          </p:cNvSpPr>
          <p:nvPr>
            <p:ph type="body" idx="18"/>
          </p:nvPr>
        </p:nvSpPr>
        <p:spPr>
          <a:xfrm>
            <a:off x="5742083" y="5506854"/>
            <a:ext cx="3585151" cy="783448"/>
          </a:xfrm>
          <a:prstGeom prst="rect">
            <a:avLst/>
          </a:prstGeom>
          <a:solidFill>
            <a:srgbClr val="ACB8CA"/>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700"/>
              <a:buNone/>
              <a:defRPr sz="27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08" name="Google Shape;1608;p205"/>
          <p:cNvSpPr txBox="1">
            <a:spLocks noGrp="1"/>
          </p:cNvSpPr>
          <p:nvPr>
            <p:ph type="body" idx="19"/>
          </p:nvPr>
        </p:nvSpPr>
        <p:spPr>
          <a:xfrm>
            <a:off x="5742083" y="5129878"/>
            <a:ext cx="3585151" cy="387470"/>
          </a:xfrm>
          <a:prstGeom prst="rect">
            <a:avLst/>
          </a:prstGeom>
          <a:solidFill>
            <a:srgbClr val="D5DBE5"/>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609" name="Google Shape;1609;p205"/>
          <p:cNvGrpSpPr/>
          <p:nvPr/>
        </p:nvGrpSpPr>
        <p:grpSpPr>
          <a:xfrm>
            <a:off x="0" y="6766560"/>
            <a:ext cx="12192000" cy="91440"/>
            <a:chOff x="0" y="4480421"/>
            <a:chExt cx="12192000" cy="91440"/>
          </a:xfrm>
        </p:grpSpPr>
        <p:sp>
          <p:nvSpPr>
            <p:cNvPr id="1610" name="Google Shape;1610;p20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11" name="Google Shape;1611;p20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12" name="Google Shape;1612;p20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13" name="Google Shape;1613;p20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14" name="Google Shape;1614;p20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able 4">
  <p:cSld name="table 4">
    <p:spTree>
      <p:nvGrpSpPr>
        <p:cNvPr id="1" name="Shape 1615"/>
        <p:cNvGrpSpPr/>
        <p:nvPr/>
      </p:nvGrpSpPr>
      <p:grpSpPr>
        <a:xfrm>
          <a:off x="0" y="0"/>
          <a:ext cx="0" cy="0"/>
          <a:chOff x="0" y="0"/>
          <a:chExt cx="0" cy="0"/>
        </a:xfrm>
      </p:grpSpPr>
      <p:sp>
        <p:nvSpPr>
          <p:cNvPr id="1616" name="Google Shape;1616;p206"/>
          <p:cNvSpPr/>
          <p:nvPr/>
        </p:nvSpPr>
        <p:spPr>
          <a:xfrm>
            <a:off x="482600" y="1773746"/>
            <a:ext cx="3242056" cy="4255070"/>
          </a:xfrm>
          <a:prstGeom prst="rect">
            <a:avLst/>
          </a:prstGeom>
          <a:solidFill>
            <a:schemeClr val="lt1"/>
          </a:solidFill>
          <a:ln w="1270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17" name="Google Shape;1617;p206"/>
          <p:cNvSpPr/>
          <p:nvPr/>
        </p:nvSpPr>
        <p:spPr>
          <a:xfrm>
            <a:off x="4474972" y="1773746"/>
            <a:ext cx="3242056" cy="4255070"/>
          </a:xfrm>
          <a:prstGeom prst="rect">
            <a:avLst/>
          </a:prstGeom>
          <a:solidFill>
            <a:schemeClr val="lt1"/>
          </a:solidFill>
          <a:ln w="1270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18" name="Google Shape;1618;p206"/>
          <p:cNvSpPr/>
          <p:nvPr/>
        </p:nvSpPr>
        <p:spPr>
          <a:xfrm>
            <a:off x="8467344" y="1773746"/>
            <a:ext cx="3242056" cy="4255070"/>
          </a:xfrm>
          <a:prstGeom prst="rect">
            <a:avLst/>
          </a:prstGeom>
          <a:solidFill>
            <a:schemeClr val="lt1"/>
          </a:solidFill>
          <a:ln w="1270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19" name="Google Shape;1619;p20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20" name="Google Shape;1620;p20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1" name="Google Shape;1621;p206"/>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2" name="Google Shape;1622;p20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3" name="Google Shape;1623;p20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624" name="Google Shape;1624;p206"/>
          <p:cNvSpPr txBox="1">
            <a:spLocks noGrp="1"/>
          </p:cNvSpPr>
          <p:nvPr>
            <p:ph type="body" idx="1"/>
          </p:nvPr>
        </p:nvSpPr>
        <p:spPr>
          <a:xfrm>
            <a:off x="482600" y="1780296"/>
            <a:ext cx="3242056" cy="6072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5" name="Google Shape;1625;p206"/>
          <p:cNvSpPr txBox="1">
            <a:spLocks noGrp="1"/>
          </p:cNvSpPr>
          <p:nvPr>
            <p:ph type="body" idx="2"/>
          </p:nvPr>
        </p:nvSpPr>
        <p:spPr>
          <a:xfrm>
            <a:off x="482600" y="2406549"/>
            <a:ext cx="3242056" cy="783448"/>
          </a:xfrm>
          <a:prstGeom prst="rect">
            <a:avLst/>
          </a:prstGeom>
          <a:no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dk1"/>
              </a:buClr>
              <a:buSzPts val="2100"/>
              <a:buNone/>
              <a:defRPr sz="2100" b="1">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6" name="Google Shape;1626;p206"/>
          <p:cNvSpPr txBox="1">
            <a:spLocks noGrp="1"/>
          </p:cNvSpPr>
          <p:nvPr>
            <p:ph type="body" idx="3"/>
          </p:nvPr>
        </p:nvSpPr>
        <p:spPr>
          <a:xfrm>
            <a:off x="482600" y="319213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AEABAB"/>
              </a:buClr>
              <a:buSzPts val="1200"/>
              <a:buNone/>
              <a:defRPr sz="1200" b="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7" name="Google Shape;1627;p206"/>
          <p:cNvSpPr txBox="1">
            <a:spLocks noGrp="1"/>
          </p:cNvSpPr>
          <p:nvPr>
            <p:ph type="body" idx="4"/>
          </p:nvPr>
        </p:nvSpPr>
        <p:spPr>
          <a:xfrm>
            <a:off x="8467345" y="1780296"/>
            <a:ext cx="3242056" cy="6072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8" name="Google Shape;1628;p206"/>
          <p:cNvSpPr txBox="1">
            <a:spLocks noGrp="1"/>
          </p:cNvSpPr>
          <p:nvPr>
            <p:ph type="body" idx="5"/>
          </p:nvPr>
        </p:nvSpPr>
        <p:spPr>
          <a:xfrm>
            <a:off x="8467345" y="2406549"/>
            <a:ext cx="3242056" cy="783448"/>
          </a:xfrm>
          <a:prstGeom prst="rect">
            <a:avLst/>
          </a:prstGeom>
          <a:no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dk1"/>
              </a:buClr>
              <a:buSzPts val="2100"/>
              <a:buNone/>
              <a:defRPr sz="2100" b="1">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9" name="Google Shape;1629;p206"/>
          <p:cNvSpPr txBox="1">
            <a:spLocks noGrp="1"/>
          </p:cNvSpPr>
          <p:nvPr>
            <p:ph type="body" idx="6"/>
          </p:nvPr>
        </p:nvSpPr>
        <p:spPr>
          <a:xfrm>
            <a:off x="8467345" y="319213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AEABAB"/>
              </a:buClr>
              <a:buSzPts val="1200"/>
              <a:buNone/>
              <a:defRPr sz="1200" b="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0" name="Google Shape;1630;p206"/>
          <p:cNvSpPr txBox="1">
            <a:spLocks noGrp="1"/>
          </p:cNvSpPr>
          <p:nvPr>
            <p:ph type="body" idx="7"/>
          </p:nvPr>
        </p:nvSpPr>
        <p:spPr>
          <a:xfrm>
            <a:off x="4474972" y="1780296"/>
            <a:ext cx="3242056" cy="6072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1" name="Google Shape;1631;p206"/>
          <p:cNvSpPr txBox="1">
            <a:spLocks noGrp="1"/>
          </p:cNvSpPr>
          <p:nvPr>
            <p:ph type="body" idx="8"/>
          </p:nvPr>
        </p:nvSpPr>
        <p:spPr>
          <a:xfrm>
            <a:off x="4474972" y="2406549"/>
            <a:ext cx="3242056" cy="783448"/>
          </a:xfrm>
          <a:prstGeom prst="rect">
            <a:avLst/>
          </a:prstGeom>
          <a:no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dk1"/>
              </a:buClr>
              <a:buSzPts val="2100"/>
              <a:buNone/>
              <a:defRPr sz="2100" b="1">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2" name="Google Shape;1632;p206"/>
          <p:cNvSpPr txBox="1">
            <a:spLocks noGrp="1"/>
          </p:cNvSpPr>
          <p:nvPr>
            <p:ph type="body" idx="9"/>
          </p:nvPr>
        </p:nvSpPr>
        <p:spPr>
          <a:xfrm>
            <a:off x="4474972" y="319213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AEABAB"/>
              </a:buClr>
              <a:buSzPts val="1200"/>
              <a:buNone/>
              <a:defRPr sz="1200" b="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3" name="Google Shape;1633;p206"/>
          <p:cNvSpPr txBox="1">
            <a:spLocks noGrp="1"/>
          </p:cNvSpPr>
          <p:nvPr>
            <p:ph type="body" idx="13"/>
          </p:nvPr>
        </p:nvSpPr>
        <p:spPr>
          <a:xfrm>
            <a:off x="482600" y="3588139"/>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AEABAB"/>
              </a:buClr>
              <a:buSzPts val="1200"/>
              <a:buNone/>
              <a:defRPr sz="1200" b="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4" name="Google Shape;1634;p206"/>
          <p:cNvSpPr txBox="1">
            <a:spLocks noGrp="1"/>
          </p:cNvSpPr>
          <p:nvPr>
            <p:ph type="body" idx="14"/>
          </p:nvPr>
        </p:nvSpPr>
        <p:spPr>
          <a:xfrm>
            <a:off x="8467345" y="3588139"/>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AEABAB"/>
              </a:buClr>
              <a:buSzPts val="1200"/>
              <a:buNone/>
              <a:defRPr sz="1200" b="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5" name="Google Shape;1635;p206"/>
          <p:cNvSpPr txBox="1">
            <a:spLocks noGrp="1"/>
          </p:cNvSpPr>
          <p:nvPr>
            <p:ph type="body" idx="15"/>
          </p:nvPr>
        </p:nvSpPr>
        <p:spPr>
          <a:xfrm>
            <a:off x="4474972" y="3588139"/>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AEABAB"/>
              </a:buClr>
              <a:buSzPts val="1200"/>
              <a:buNone/>
              <a:defRPr sz="1200" b="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6" name="Google Shape;1636;p206"/>
          <p:cNvSpPr txBox="1">
            <a:spLocks noGrp="1"/>
          </p:cNvSpPr>
          <p:nvPr>
            <p:ph type="body" idx="16"/>
          </p:nvPr>
        </p:nvSpPr>
        <p:spPr>
          <a:xfrm>
            <a:off x="482600" y="3984141"/>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AEABAB"/>
              </a:buClr>
              <a:buSzPts val="1200"/>
              <a:buNone/>
              <a:defRPr sz="1200" b="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7" name="Google Shape;1637;p206"/>
          <p:cNvSpPr txBox="1">
            <a:spLocks noGrp="1"/>
          </p:cNvSpPr>
          <p:nvPr>
            <p:ph type="body" idx="17"/>
          </p:nvPr>
        </p:nvSpPr>
        <p:spPr>
          <a:xfrm>
            <a:off x="8467345" y="3984141"/>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AEABAB"/>
              </a:buClr>
              <a:buSzPts val="1200"/>
              <a:buNone/>
              <a:defRPr sz="1200" b="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8" name="Google Shape;1638;p206"/>
          <p:cNvSpPr txBox="1">
            <a:spLocks noGrp="1"/>
          </p:cNvSpPr>
          <p:nvPr>
            <p:ph type="body" idx="18"/>
          </p:nvPr>
        </p:nvSpPr>
        <p:spPr>
          <a:xfrm>
            <a:off x="4474972" y="3984141"/>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AEABAB"/>
              </a:buClr>
              <a:buSzPts val="1200"/>
              <a:buNone/>
              <a:defRPr sz="1200" b="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9" name="Google Shape;1639;p206"/>
          <p:cNvSpPr txBox="1">
            <a:spLocks noGrp="1"/>
          </p:cNvSpPr>
          <p:nvPr>
            <p:ph type="body" idx="19"/>
          </p:nvPr>
        </p:nvSpPr>
        <p:spPr>
          <a:xfrm>
            <a:off x="482600" y="4380144"/>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AEABAB"/>
              </a:buClr>
              <a:buSzPts val="1200"/>
              <a:buNone/>
              <a:defRPr sz="1200" b="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40" name="Google Shape;1640;p206"/>
          <p:cNvSpPr txBox="1">
            <a:spLocks noGrp="1"/>
          </p:cNvSpPr>
          <p:nvPr>
            <p:ph type="body" idx="20"/>
          </p:nvPr>
        </p:nvSpPr>
        <p:spPr>
          <a:xfrm>
            <a:off x="8467345" y="4380144"/>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AEABAB"/>
              </a:buClr>
              <a:buSzPts val="1200"/>
              <a:buNone/>
              <a:defRPr sz="1200" b="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41" name="Google Shape;1641;p206"/>
          <p:cNvSpPr txBox="1">
            <a:spLocks noGrp="1"/>
          </p:cNvSpPr>
          <p:nvPr>
            <p:ph type="body" idx="21"/>
          </p:nvPr>
        </p:nvSpPr>
        <p:spPr>
          <a:xfrm>
            <a:off x="4474972" y="4380144"/>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AEABAB"/>
              </a:buClr>
              <a:buSzPts val="1200"/>
              <a:buNone/>
              <a:defRPr sz="1200" b="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42" name="Google Shape;1642;p206"/>
          <p:cNvSpPr txBox="1">
            <a:spLocks noGrp="1"/>
          </p:cNvSpPr>
          <p:nvPr>
            <p:ph type="body" idx="22"/>
          </p:nvPr>
        </p:nvSpPr>
        <p:spPr>
          <a:xfrm>
            <a:off x="482600" y="477614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AEABAB"/>
              </a:buClr>
              <a:buSzPts val="1200"/>
              <a:buNone/>
              <a:defRPr sz="1200" b="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43" name="Google Shape;1643;p206"/>
          <p:cNvSpPr txBox="1">
            <a:spLocks noGrp="1"/>
          </p:cNvSpPr>
          <p:nvPr>
            <p:ph type="body" idx="23"/>
          </p:nvPr>
        </p:nvSpPr>
        <p:spPr>
          <a:xfrm>
            <a:off x="8467345" y="477614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AEABAB"/>
              </a:buClr>
              <a:buSzPts val="1200"/>
              <a:buNone/>
              <a:defRPr sz="1200" b="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44" name="Google Shape;1644;p206"/>
          <p:cNvSpPr txBox="1">
            <a:spLocks noGrp="1"/>
          </p:cNvSpPr>
          <p:nvPr>
            <p:ph type="body" idx="24"/>
          </p:nvPr>
        </p:nvSpPr>
        <p:spPr>
          <a:xfrm>
            <a:off x="4474972" y="477614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AEABAB"/>
              </a:buClr>
              <a:buSzPts val="1200"/>
              <a:buNone/>
              <a:defRPr sz="1200" b="0">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645" name="Google Shape;1645;p206"/>
          <p:cNvGrpSpPr/>
          <p:nvPr/>
        </p:nvGrpSpPr>
        <p:grpSpPr>
          <a:xfrm>
            <a:off x="482600" y="3192136"/>
            <a:ext cx="3242056" cy="1584010"/>
            <a:chOff x="482600" y="3192136"/>
            <a:chExt cx="3242056" cy="1584010"/>
          </a:xfrm>
        </p:grpSpPr>
        <p:cxnSp>
          <p:nvCxnSpPr>
            <p:cNvPr id="1646" name="Google Shape;1646;p206"/>
            <p:cNvCxnSpPr/>
            <p:nvPr/>
          </p:nvCxnSpPr>
          <p:spPr>
            <a:xfrm>
              <a:off x="482600" y="4776146"/>
              <a:ext cx="3242056" cy="0"/>
            </a:xfrm>
            <a:prstGeom prst="straightConnector1">
              <a:avLst/>
            </a:prstGeom>
            <a:noFill/>
            <a:ln w="9525" cap="flat" cmpd="sng">
              <a:solidFill>
                <a:srgbClr val="FAF9F9"/>
              </a:solidFill>
              <a:prstDash val="solid"/>
              <a:miter lim="800000"/>
              <a:headEnd type="none" w="sm" len="sm"/>
              <a:tailEnd type="none" w="sm" len="sm"/>
            </a:ln>
          </p:spPr>
        </p:cxnSp>
        <p:cxnSp>
          <p:nvCxnSpPr>
            <p:cNvPr id="1647" name="Google Shape;1647;p206"/>
            <p:cNvCxnSpPr/>
            <p:nvPr/>
          </p:nvCxnSpPr>
          <p:spPr>
            <a:xfrm>
              <a:off x="482600" y="3192136"/>
              <a:ext cx="3242056" cy="0"/>
            </a:xfrm>
            <a:prstGeom prst="straightConnector1">
              <a:avLst/>
            </a:prstGeom>
            <a:noFill/>
            <a:ln w="9525" cap="flat" cmpd="sng">
              <a:solidFill>
                <a:srgbClr val="FAF9F9"/>
              </a:solidFill>
              <a:prstDash val="solid"/>
              <a:miter lim="800000"/>
              <a:headEnd type="none" w="sm" len="sm"/>
              <a:tailEnd type="none" w="sm" len="sm"/>
            </a:ln>
          </p:spPr>
        </p:cxnSp>
        <p:cxnSp>
          <p:nvCxnSpPr>
            <p:cNvPr id="1648" name="Google Shape;1648;p206"/>
            <p:cNvCxnSpPr/>
            <p:nvPr/>
          </p:nvCxnSpPr>
          <p:spPr>
            <a:xfrm>
              <a:off x="482600" y="3588139"/>
              <a:ext cx="3242056" cy="0"/>
            </a:xfrm>
            <a:prstGeom prst="straightConnector1">
              <a:avLst/>
            </a:prstGeom>
            <a:noFill/>
            <a:ln w="9525" cap="flat" cmpd="sng">
              <a:solidFill>
                <a:srgbClr val="FAF9F9"/>
              </a:solidFill>
              <a:prstDash val="solid"/>
              <a:miter lim="800000"/>
              <a:headEnd type="none" w="sm" len="sm"/>
              <a:tailEnd type="none" w="sm" len="sm"/>
            </a:ln>
          </p:spPr>
        </p:cxnSp>
        <p:cxnSp>
          <p:nvCxnSpPr>
            <p:cNvPr id="1649" name="Google Shape;1649;p206"/>
            <p:cNvCxnSpPr/>
            <p:nvPr/>
          </p:nvCxnSpPr>
          <p:spPr>
            <a:xfrm>
              <a:off x="482600" y="3984141"/>
              <a:ext cx="3242056" cy="0"/>
            </a:xfrm>
            <a:prstGeom prst="straightConnector1">
              <a:avLst/>
            </a:prstGeom>
            <a:noFill/>
            <a:ln w="9525" cap="flat" cmpd="sng">
              <a:solidFill>
                <a:srgbClr val="FAF9F9"/>
              </a:solidFill>
              <a:prstDash val="solid"/>
              <a:miter lim="800000"/>
              <a:headEnd type="none" w="sm" len="sm"/>
              <a:tailEnd type="none" w="sm" len="sm"/>
            </a:ln>
          </p:spPr>
        </p:cxnSp>
        <p:cxnSp>
          <p:nvCxnSpPr>
            <p:cNvPr id="1650" name="Google Shape;1650;p206"/>
            <p:cNvCxnSpPr/>
            <p:nvPr/>
          </p:nvCxnSpPr>
          <p:spPr>
            <a:xfrm>
              <a:off x="482600" y="4380144"/>
              <a:ext cx="3242056" cy="0"/>
            </a:xfrm>
            <a:prstGeom prst="straightConnector1">
              <a:avLst/>
            </a:prstGeom>
            <a:noFill/>
            <a:ln w="9525" cap="flat" cmpd="sng">
              <a:solidFill>
                <a:srgbClr val="FAF9F9"/>
              </a:solidFill>
              <a:prstDash val="solid"/>
              <a:miter lim="800000"/>
              <a:headEnd type="none" w="sm" len="sm"/>
              <a:tailEnd type="none" w="sm" len="sm"/>
            </a:ln>
          </p:spPr>
        </p:cxnSp>
      </p:grpSp>
      <p:sp>
        <p:nvSpPr>
          <p:cNvPr id="1651" name="Google Shape;1651;p206"/>
          <p:cNvSpPr txBox="1">
            <a:spLocks noGrp="1"/>
          </p:cNvSpPr>
          <p:nvPr>
            <p:ph type="body" idx="25"/>
          </p:nvPr>
        </p:nvSpPr>
        <p:spPr>
          <a:xfrm>
            <a:off x="4474972" y="5219609"/>
            <a:ext cx="3242056" cy="783448"/>
          </a:xfrm>
          <a:prstGeom prst="rect">
            <a:avLst/>
          </a:prstGeom>
          <a:no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rgbClr val="AEABAB"/>
              </a:buClr>
              <a:buSzPts val="1500"/>
              <a:buNone/>
              <a:defRPr sz="1500" b="1">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52" name="Google Shape;1652;p206"/>
          <p:cNvSpPr txBox="1">
            <a:spLocks noGrp="1"/>
          </p:cNvSpPr>
          <p:nvPr>
            <p:ph type="body" idx="26"/>
          </p:nvPr>
        </p:nvSpPr>
        <p:spPr>
          <a:xfrm>
            <a:off x="482600" y="5219609"/>
            <a:ext cx="3242056" cy="783448"/>
          </a:xfrm>
          <a:prstGeom prst="rect">
            <a:avLst/>
          </a:prstGeom>
          <a:no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rgbClr val="AEABAB"/>
              </a:buClr>
              <a:buSzPts val="1500"/>
              <a:buNone/>
              <a:defRPr sz="1500" b="1">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53" name="Google Shape;1653;p206"/>
          <p:cNvSpPr txBox="1">
            <a:spLocks noGrp="1"/>
          </p:cNvSpPr>
          <p:nvPr>
            <p:ph type="body" idx="27"/>
          </p:nvPr>
        </p:nvSpPr>
        <p:spPr>
          <a:xfrm>
            <a:off x="8467345" y="5219609"/>
            <a:ext cx="3242056" cy="783448"/>
          </a:xfrm>
          <a:prstGeom prst="rect">
            <a:avLst/>
          </a:prstGeom>
          <a:no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rgbClr val="AEABAB"/>
              </a:buClr>
              <a:buSzPts val="1500"/>
              <a:buNone/>
              <a:defRPr sz="1500" b="1">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654" name="Google Shape;1654;p206"/>
          <p:cNvGrpSpPr/>
          <p:nvPr/>
        </p:nvGrpSpPr>
        <p:grpSpPr>
          <a:xfrm>
            <a:off x="4474972" y="3192136"/>
            <a:ext cx="3242056" cy="1584010"/>
            <a:chOff x="482600" y="3192136"/>
            <a:chExt cx="3242056" cy="1584010"/>
          </a:xfrm>
        </p:grpSpPr>
        <p:cxnSp>
          <p:nvCxnSpPr>
            <p:cNvPr id="1655" name="Google Shape;1655;p206"/>
            <p:cNvCxnSpPr/>
            <p:nvPr/>
          </p:nvCxnSpPr>
          <p:spPr>
            <a:xfrm>
              <a:off x="482600" y="4776146"/>
              <a:ext cx="3242056" cy="0"/>
            </a:xfrm>
            <a:prstGeom prst="straightConnector1">
              <a:avLst/>
            </a:prstGeom>
            <a:noFill/>
            <a:ln w="9525" cap="flat" cmpd="sng">
              <a:solidFill>
                <a:srgbClr val="FAF9F9"/>
              </a:solidFill>
              <a:prstDash val="solid"/>
              <a:miter lim="800000"/>
              <a:headEnd type="none" w="sm" len="sm"/>
              <a:tailEnd type="none" w="sm" len="sm"/>
            </a:ln>
          </p:spPr>
        </p:cxnSp>
        <p:cxnSp>
          <p:nvCxnSpPr>
            <p:cNvPr id="1656" name="Google Shape;1656;p206"/>
            <p:cNvCxnSpPr/>
            <p:nvPr/>
          </p:nvCxnSpPr>
          <p:spPr>
            <a:xfrm>
              <a:off x="482600" y="3192136"/>
              <a:ext cx="3242056" cy="0"/>
            </a:xfrm>
            <a:prstGeom prst="straightConnector1">
              <a:avLst/>
            </a:prstGeom>
            <a:noFill/>
            <a:ln w="9525" cap="flat" cmpd="sng">
              <a:solidFill>
                <a:srgbClr val="FAF9F9"/>
              </a:solidFill>
              <a:prstDash val="solid"/>
              <a:miter lim="800000"/>
              <a:headEnd type="none" w="sm" len="sm"/>
              <a:tailEnd type="none" w="sm" len="sm"/>
            </a:ln>
          </p:spPr>
        </p:cxnSp>
        <p:cxnSp>
          <p:nvCxnSpPr>
            <p:cNvPr id="1657" name="Google Shape;1657;p206"/>
            <p:cNvCxnSpPr/>
            <p:nvPr/>
          </p:nvCxnSpPr>
          <p:spPr>
            <a:xfrm>
              <a:off x="482600" y="3588139"/>
              <a:ext cx="3242056" cy="0"/>
            </a:xfrm>
            <a:prstGeom prst="straightConnector1">
              <a:avLst/>
            </a:prstGeom>
            <a:noFill/>
            <a:ln w="9525" cap="flat" cmpd="sng">
              <a:solidFill>
                <a:srgbClr val="FAF9F9"/>
              </a:solidFill>
              <a:prstDash val="solid"/>
              <a:miter lim="800000"/>
              <a:headEnd type="none" w="sm" len="sm"/>
              <a:tailEnd type="none" w="sm" len="sm"/>
            </a:ln>
          </p:spPr>
        </p:cxnSp>
        <p:cxnSp>
          <p:nvCxnSpPr>
            <p:cNvPr id="1658" name="Google Shape;1658;p206"/>
            <p:cNvCxnSpPr/>
            <p:nvPr/>
          </p:nvCxnSpPr>
          <p:spPr>
            <a:xfrm>
              <a:off x="482600" y="3984141"/>
              <a:ext cx="3242056" cy="0"/>
            </a:xfrm>
            <a:prstGeom prst="straightConnector1">
              <a:avLst/>
            </a:prstGeom>
            <a:noFill/>
            <a:ln w="9525" cap="flat" cmpd="sng">
              <a:solidFill>
                <a:srgbClr val="FAF9F9"/>
              </a:solidFill>
              <a:prstDash val="solid"/>
              <a:miter lim="800000"/>
              <a:headEnd type="none" w="sm" len="sm"/>
              <a:tailEnd type="none" w="sm" len="sm"/>
            </a:ln>
          </p:spPr>
        </p:cxnSp>
        <p:cxnSp>
          <p:nvCxnSpPr>
            <p:cNvPr id="1659" name="Google Shape;1659;p206"/>
            <p:cNvCxnSpPr/>
            <p:nvPr/>
          </p:nvCxnSpPr>
          <p:spPr>
            <a:xfrm>
              <a:off x="482600" y="4380144"/>
              <a:ext cx="3242056" cy="0"/>
            </a:xfrm>
            <a:prstGeom prst="straightConnector1">
              <a:avLst/>
            </a:prstGeom>
            <a:noFill/>
            <a:ln w="9525" cap="flat" cmpd="sng">
              <a:solidFill>
                <a:srgbClr val="FAF9F9"/>
              </a:solidFill>
              <a:prstDash val="solid"/>
              <a:miter lim="800000"/>
              <a:headEnd type="none" w="sm" len="sm"/>
              <a:tailEnd type="none" w="sm" len="sm"/>
            </a:ln>
          </p:spPr>
        </p:cxnSp>
      </p:grpSp>
      <p:grpSp>
        <p:nvGrpSpPr>
          <p:cNvPr id="1660" name="Google Shape;1660;p206"/>
          <p:cNvGrpSpPr/>
          <p:nvPr/>
        </p:nvGrpSpPr>
        <p:grpSpPr>
          <a:xfrm>
            <a:off x="8467344" y="3192136"/>
            <a:ext cx="3242056" cy="1584010"/>
            <a:chOff x="482600" y="3192136"/>
            <a:chExt cx="3242056" cy="1584010"/>
          </a:xfrm>
        </p:grpSpPr>
        <p:cxnSp>
          <p:nvCxnSpPr>
            <p:cNvPr id="1661" name="Google Shape;1661;p206"/>
            <p:cNvCxnSpPr/>
            <p:nvPr/>
          </p:nvCxnSpPr>
          <p:spPr>
            <a:xfrm>
              <a:off x="482600" y="4776146"/>
              <a:ext cx="3242056" cy="0"/>
            </a:xfrm>
            <a:prstGeom prst="straightConnector1">
              <a:avLst/>
            </a:prstGeom>
            <a:noFill/>
            <a:ln w="9525" cap="flat" cmpd="sng">
              <a:solidFill>
                <a:srgbClr val="FAF9F9"/>
              </a:solidFill>
              <a:prstDash val="solid"/>
              <a:miter lim="800000"/>
              <a:headEnd type="none" w="sm" len="sm"/>
              <a:tailEnd type="none" w="sm" len="sm"/>
            </a:ln>
          </p:spPr>
        </p:cxnSp>
        <p:cxnSp>
          <p:nvCxnSpPr>
            <p:cNvPr id="1662" name="Google Shape;1662;p206"/>
            <p:cNvCxnSpPr/>
            <p:nvPr/>
          </p:nvCxnSpPr>
          <p:spPr>
            <a:xfrm>
              <a:off x="482600" y="3192136"/>
              <a:ext cx="3242056" cy="0"/>
            </a:xfrm>
            <a:prstGeom prst="straightConnector1">
              <a:avLst/>
            </a:prstGeom>
            <a:noFill/>
            <a:ln w="9525" cap="flat" cmpd="sng">
              <a:solidFill>
                <a:srgbClr val="FAF9F9"/>
              </a:solidFill>
              <a:prstDash val="solid"/>
              <a:miter lim="800000"/>
              <a:headEnd type="none" w="sm" len="sm"/>
              <a:tailEnd type="none" w="sm" len="sm"/>
            </a:ln>
          </p:spPr>
        </p:cxnSp>
        <p:cxnSp>
          <p:nvCxnSpPr>
            <p:cNvPr id="1663" name="Google Shape;1663;p206"/>
            <p:cNvCxnSpPr/>
            <p:nvPr/>
          </p:nvCxnSpPr>
          <p:spPr>
            <a:xfrm>
              <a:off x="482600" y="3588139"/>
              <a:ext cx="3242056" cy="0"/>
            </a:xfrm>
            <a:prstGeom prst="straightConnector1">
              <a:avLst/>
            </a:prstGeom>
            <a:noFill/>
            <a:ln w="9525" cap="flat" cmpd="sng">
              <a:solidFill>
                <a:srgbClr val="FAF9F9"/>
              </a:solidFill>
              <a:prstDash val="solid"/>
              <a:miter lim="800000"/>
              <a:headEnd type="none" w="sm" len="sm"/>
              <a:tailEnd type="none" w="sm" len="sm"/>
            </a:ln>
          </p:spPr>
        </p:cxnSp>
        <p:cxnSp>
          <p:nvCxnSpPr>
            <p:cNvPr id="1664" name="Google Shape;1664;p206"/>
            <p:cNvCxnSpPr/>
            <p:nvPr/>
          </p:nvCxnSpPr>
          <p:spPr>
            <a:xfrm>
              <a:off x="482600" y="3984141"/>
              <a:ext cx="3242056" cy="0"/>
            </a:xfrm>
            <a:prstGeom prst="straightConnector1">
              <a:avLst/>
            </a:prstGeom>
            <a:noFill/>
            <a:ln w="9525" cap="flat" cmpd="sng">
              <a:solidFill>
                <a:srgbClr val="FAF9F9"/>
              </a:solidFill>
              <a:prstDash val="solid"/>
              <a:miter lim="800000"/>
              <a:headEnd type="none" w="sm" len="sm"/>
              <a:tailEnd type="none" w="sm" len="sm"/>
            </a:ln>
          </p:spPr>
        </p:cxnSp>
        <p:cxnSp>
          <p:nvCxnSpPr>
            <p:cNvPr id="1665" name="Google Shape;1665;p206"/>
            <p:cNvCxnSpPr/>
            <p:nvPr/>
          </p:nvCxnSpPr>
          <p:spPr>
            <a:xfrm>
              <a:off x="482600" y="4380144"/>
              <a:ext cx="3242056" cy="0"/>
            </a:xfrm>
            <a:prstGeom prst="straightConnector1">
              <a:avLst/>
            </a:prstGeom>
            <a:noFill/>
            <a:ln w="9525" cap="flat" cmpd="sng">
              <a:solidFill>
                <a:srgbClr val="FAF9F9"/>
              </a:solidFill>
              <a:prstDash val="solid"/>
              <a:miter lim="800000"/>
              <a:headEnd type="none" w="sm" len="sm"/>
              <a:tailEnd type="none" w="sm" len="sm"/>
            </a:ln>
          </p:spPr>
        </p:cxnSp>
      </p:grpSp>
      <p:grpSp>
        <p:nvGrpSpPr>
          <p:cNvPr id="1666" name="Google Shape;1666;p206"/>
          <p:cNvGrpSpPr/>
          <p:nvPr/>
        </p:nvGrpSpPr>
        <p:grpSpPr>
          <a:xfrm>
            <a:off x="0" y="6766560"/>
            <a:ext cx="12192000" cy="91440"/>
            <a:chOff x="0" y="4480421"/>
            <a:chExt cx="12192000" cy="91440"/>
          </a:xfrm>
        </p:grpSpPr>
        <p:sp>
          <p:nvSpPr>
            <p:cNvPr id="1667" name="Google Shape;1667;p20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68" name="Google Shape;1668;p20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69" name="Google Shape;1669;p20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70" name="Google Shape;1670;p20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71" name="Google Shape;1671;p20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matchingName="Comparison">
  <p:cSld name="TWO_OBJECTS_WITH_TEXT">
    <p:spTree>
      <p:nvGrpSpPr>
        <p:cNvPr id="1" name="Shape 82"/>
        <p:cNvGrpSpPr/>
        <p:nvPr/>
      </p:nvGrpSpPr>
      <p:grpSpPr>
        <a:xfrm>
          <a:off x="0" y="0"/>
          <a:ext cx="0" cy="0"/>
          <a:chOff x="0" y="0"/>
          <a:chExt cx="0" cy="0"/>
        </a:xfrm>
      </p:grpSpPr>
      <p:sp>
        <p:nvSpPr>
          <p:cNvPr id="83" name="Google Shape;83;p13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13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p:txBody>
      </p:sp>
      <p:sp>
        <p:nvSpPr>
          <p:cNvPr id="85" name="Google Shape;85;p13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6" name="Google Shape;86;p13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p:txBody>
      </p:sp>
      <p:sp>
        <p:nvSpPr>
          <p:cNvPr id="87" name="Google Shape;87;p13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8" name="Google Shape;88;p1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1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full width table">
  <p:cSld name="full width table">
    <p:spTree>
      <p:nvGrpSpPr>
        <p:cNvPr id="1" name="Shape 1672"/>
        <p:cNvGrpSpPr/>
        <p:nvPr/>
      </p:nvGrpSpPr>
      <p:grpSpPr>
        <a:xfrm>
          <a:off x="0" y="0"/>
          <a:ext cx="0" cy="0"/>
          <a:chOff x="0" y="0"/>
          <a:chExt cx="0" cy="0"/>
        </a:xfrm>
      </p:grpSpPr>
      <p:sp>
        <p:nvSpPr>
          <p:cNvPr id="1673" name="Google Shape;1673;p20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74" name="Google Shape;1674;p207"/>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5" name="Google Shape;1675;p207"/>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6" name="Google Shape;1676;p207"/>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7" name="Google Shape;1677;p207"/>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678" name="Google Shape;1678;p207"/>
          <p:cNvGrpSpPr/>
          <p:nvPr/>
        </p:nvGrpSpPr>
        <p:grpSpPr>
          <a:xfrm>
            <a:off x="0" y="6766560"/>
            <a:ext cx="12192000" cy="91440"/>
            <a:chOff x="0" y="4480421"/>
            <a:chExt cx="12192000" cy="91440"/>
          </a:xfrm>
        </p:grpSpPr>
        <p:sp>
          <p:nvSpPr>
            <p:cNvPr id="1679" name="Google Shape;1679;p20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80" name="Google Shape;1680;p20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81" name="Google Shape;1681;p20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82" name="Google Shape;1682;p20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83" name="Google Shape;1683;p20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invoice">
  <p:cSld name="invoice">
    <p:spTree>
      <p:nvGrpSpPr>
        <p:cNvPr id="1" name="Shape 1684"/>
        <p:cNvGrpSpPr/>
        <p:nvPr/>
      </p:nvGrpSpPr>
      <p:grpSpPr>
        <a:xfrm>
          <a:off x="0" y="0"/>
          <a:ext cx="0" cy="0"/>
          <a:chOff x="0" y="0"/>
          <a:chExt cx="0" cy="0"/>
        </a:xfrm>
      </p:grpSpPr>
      <p:sp>
        <p:nvSpPr>
          <p:cNvPr id="1685" name="Google Shape;1685;p20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86" name="Google Shape;1686;p20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7" name="Google Shape;1687;p208"/>
          <p:cNvSpPr txBox="1">
            <a:spLocks noGrp="1"/>
          </p:cNvSpPr>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8" name="Google Shape;1688;p208"/>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9" name="Google Shape;1689;p208"/>
          <p:cNvSpPr txBox="1">
            <a:spLocks noGrp="1"/>
          </p:cNvSpPr>
          <p:nvPr>
            <p:ph type="sldNum" idx="12"/>
          </p:nvPr>
        </p:nvSpPr>
        <p:spPr>
          <a:xfrm>
            <a:off x="8970265"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690" name="Google Shape;1690;p208"/>
          <p:cNvSpPr txBox="1">
            <a:spLocks noGrp="1"/>
          </p:cNvSpPr>
          <p:nvPr>
            <p:ph type="body" idx="1"/>
          </p:nvPr>
        </p:nvSpPr>
        <p:spPr>
          <a:xfrm>
            <a:off x="482601" y="1981515"/>
            <a:ext cx="5236031" cy="18900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Clr>
                <a:schemeClr val="dk1"/>
              </a:buClr>
              <a:buSzPts val="1200"/>
              <a:buNone/>
              <a:defRPr sz="1200"/>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91" name="Google Shape;1691;p208"/>
          <p:cNvSpPr txBox="1">
            <a:spLocks noGrp="1"/>
          </p:cNvSpPr>
          <p:nvPr>
            <p:ph type="body" idx="2"/>
          </p:nvPr>
        </p:nvSpPr>
        <p:spPr>
          <a:xfrm>
            <a:off x="482599" y="1630415"/>
            <a:ext cx="5236031" cy="33208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350"/>
              <a:buNone/>
              <a:defRPr sz="1350" b="1"/>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692" name="Google Shape;1692;p208"/>
          <p:cNvGrpSpPr/>
          <p:nvPr/>
        </p:nvGrpSpPr>
        <p:grpSpPr>
          <a:xfrm>
            <a:off x="0" y="6766560"/>
            <a:ext cx="12192000" cy="91440"/>
            <a:chOff x="0" y="4480421"/>
            <a:chExt cx="12192000" cy="91440"/>
          </a:xfrm>
        </p:grpSpPr>
        <p:sp>
          <p:nvSpPr>
            <p:cNvPr id="1693" name="Google Shape;1693;p20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94" name="Google Shape;1694;p20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95" name="Google Shape;1695;p20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96" name="Google Shape;1696;p20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97" name="Google Shape;1697;p20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map and chart">
  <p:cSld name="map and chart">
    <p:spTree>
      <p:nvGrpSpPr>
        <p:cNvPr id="1" name="Shape 1698"/>
        <p:cNvGrpSpPr/>
        <p:nvPr/>
      </p:nvGrpSpPr>
      <p:grpSpPr>
        <a:xfrm>
          <a:off x="0" y="0"/>
          <a:ext cx="0" cy="0"/>
          <a:chOff x="0" y="0"/>
          <a:chExt cx="0" cy="0"/>
        </a:xfrm>
      </p:grpSpPr>
      <p:sp>
        <p:nvSpPr>
          <p:cNvPr id="1699" name="Google Shape;1699;p20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00" name="Google Shape;1700;p20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1" name="Google Shape;1701;p209"/>
          <p:cNvSpPr txBox="1">
            <a:spLocks noGrp="1"/>
          </p:cNvSpPr>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2" name="Google Shape;1702;p209"/>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3" name="Google Shape;1703;p209"/>
          <p:cNvSpPr txBox="1">
            <a:spLocks noGrp="1"/>
          </p:cNvSpPr>
          <p:nvPr>
            <p:ph type="sldNum" idx="12"/>
          </p:nvPr>
        </p:nvSpPr>
        <p:spPr>
          <a:xfrm>
            <a:off x="8970265"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704" name="Google Shape;1704;p209"/>
          <p:cNvSpPr txBox="1">
            <a:spLocks noGrp="1"/>
          </p:cNvSpPr>
          <p:nvPr>
            <p:ph type="body" idx="1"/>
          </p:nvPr>
        </p:nvSpPr>
        <p:spPr>
          <a:xfrm>
            <a:off x="482599" y="2967669"/>
            <a:ext cx="3246120"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05" name="Google Shape;1705;p209"/>
          <p:cNvSpPr txBox="1">
            <a:spLocks noGrp="1"/>
          </p:cNvSpPr>
          <p:nvPr>
            <p:ph type="body" idx="2"/>
          </p:nvPr>
        </p:nvSpPr>
        <p:spPr>
          <a:xfrm>
            <a:off x="8467345" y="2967669"/>
            <a:ext cx="3246120"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06" name="Google Shape;1706;p209"/>
          <p:cNvSpPr txBox="1">
            <a:spLocks noGrp="1"/>
          </p:cNvSpPr>
          <p:nvPr>
            <p:ph type="body" idx="3"/>
          </p:nvPr>
        </p:nvSpPr>
        <p:spPr>
          <a:xfrm>
            <a:off x="4472940" y="2967669"/>
            <a:ext cx="3246120"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07" name="Google Shape;1707;p209"/>
          <p:cNvSpPr txBox="1">
            <a:spLocks noGrp="1"/>
          </p:cNvSpPr>
          <p:nvPr>
            <p:ph type="body" idx="4"/>
          </p:nvPr>
        </p:nvSpPr>
        <p:spPr>
          <a:xfrm>
            <a:off x="482599" y="3593920"/>
            <a:ext cx="3246120" cy="1117781"/>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08" name="Google Shape;1708;p209"/>
          <p:cNvSpPr txBox="1">
            <a:spLocks noGrp="1"/>
          </p:cNvSpPr>
          <p:nvPr>
            <p:ph type="body" idx="5"/>
          </p:nvPr>
        </p:nvSpPr>
        <p:spPr>
          <a:xfrm>
            <a:off x="4472940" y="3593920"/>
            <a:ext cx="3246120" cy="1117781"/>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09" name="Google Shape;1709;p209"/>
          <p:cNvSpPr txBox="1">
            <a:spLocks noGrp="1"/>
          </p:cNvSpPr>
          <p:nvPr>
            <p:ph type="body" idx="6"/>
          </p:nvPr>
        </p:nvSpPr>
        <p:spPr>
          <a:xfrm>
            <a:off x="8467345" y="3593920"/>
            <a:ext cx="3246120" cy="1117781"/>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10" name="Google Shape;1710;p209"/>
          <p:cNvSpPr>
            <a:spLocks noGrp="1"/>
          </p:cNvSpPr>
          <p:nvPr>
            <p:ph type="chart" idx="7"/>
          </p:nvPr>
        </p:nvSpPr>
        <p:spPr>
          <a:xfrm>
            <a:off x="482599" y="4730715"/>
            <a:ext cx="3246120" cy="1517689"/>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711" name="Google Shape;1711;p209"/>
          <p:cNvSpPr>
            <a:spLocks noGrp="1"/>
          </p:cNvSpPr>
          <p:nvPr>
            <p:ph type="chart" idx="8"/>
          </p:nvPr>
        </p:nvSpPr>
        <p:spPr>
          <a:xfrm>
            <a:off x="4472940" y="4730715"/>
            <a:ext cx="3246120" cy="1517689"/>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712" name="Google Shape;1712;p209"/>
          <p:cNvSpPr>
            <a:spLocks noGrp="1"/>
          </p:cNvSpPr>
          <p:nvPr>
            <p:ph type="chart" idx="9"/>
          </p:nvPr>
        </p:nvSpPr>
        <p:spPr>
          <a:xfrm>
            <a:off x="8467345" y="4730715"/>
            <a:ext cx="3246120" cy="1517689"/>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grpSp>
        <p:nvGrpSpPr>
          <p:cNvPr id="1713" name="Google Shape;1713;p209"/>
          <p:cNvGrpSpPr/>
          <p:nvPr/>
        </p:nvGrpSpPr>
        <p:grpSpPr>
          <a:xfrm>
            <a:off x="0" y="6766560"/>
            <a:ext cx="12192000" cy="91440"/>
            <a:chOff x="0" y="4480421"/>
            <a:chExt cx="12192000" cy="91440"/>
          </a:xfrm>
        </p:grpSpPr>
        <p:sp>
          <p:nvSpPr>
            <p:cNvPr id="1714" name="Google Shape;1714;p20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15" name="Google Shape;1715;p20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16" name="Google Shape;1716;p20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17" name="Google Shape;1717;p20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18" name="Google Shape;1718;p20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map and chart 2">
  <p:cSld name="map and chart 2">
    <p:spTree>
      <p:nvGrpSpPr>
        <p:cNvPr id="1" name="Shape 1719"/>
        <p:cNvGrpSpPr/>
        <p:nvPr/>
      </p:nvGrpSpPr>
      <p:grpSpPr>
        <a:xfrm>
          <a:off x="0" y="0"/>
          <a:ext cx="0" cy="0"/>
          <a:chOff x="0" y="0"/>
          <a:chExt cx="0" cy="0"/>
        </a:xfrm>
      </p:grpSpPr>
      <p:sp>
        <p:nvSpPr>
          <p:cNvPr id="1720" name="Google Shape;1720;p21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21" name="Google Shape;1721;p21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2" name="Google Shape;1722;p210"/>
          <p:cNvSpPr txBox="1">
            <a:spLocks noGrp="1"/>
          </p:cNvSpPr>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3" name="Google Shape;1723;p210"/>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4" name="Google Shape;1724;p210"/>
          <p:cNvSpPr txBox="1">
            <a:spLocks noGrp="1"/>
          </p:cNvSpPr>
          <p:nvPr>
            <p:ph type="sldNum" idx="12"/>
          </p:nvPr>
        </p:nvSpPr>
        <p:spPr>
          <a:xfrm>
            <a:off x="8970265"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725" name="Google Shape;1725;p210"/>
          <p:cNvSpPr txBox="1">
            <a:spLocks noGrp="1"/>
          </p:cNvSpPr>
          <p:nvPr>
            <p:ph type="body" idx="1"/>
          </p:nvPr>
        </p:nvSpPr>
        <p:spPr>
          <a:xfrm>
            <a:off x="482597" y="4224969"/>
            <a:ext cx="5613403"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26" name="Google Shape;1726;p210"/>
          <p:cNvSpPr txBox="1">
            <a:spLocks noGrp="1"/>
          </p:cNvSpPr>
          <p:nvPr>
            <p:ph type="body" idx="2"/>
          </p:nvPr>
        </p:nvSpPr>
        <p:spPr>
          <a:xfrm>
            <a:off x="482597" y="4851223"/>
            <a:ext cx="5613403" cy="1117781"/>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27" name="Google Shape;1727;p210"/>
          <p:cNvSpPr>
            <a:spLocks noGrp="1"/>
          </p:cNvSpPr>
          <p:nvPr>
            <p:ph type="chart" idx="3"/>
          </p:nvPr>
        </p:nvSpPr>
        <p:spPr>
          <a:xfrm>
            <a:off x="6642100" y="3378201"/>
            <a:ext cx="5071365" cy="25908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728" name="Google Shape;1728;p210"/>
          <p:cNvSpPr txBox="1">
            <a:spLocks noGrp="1"/>
          </p:cNvSpPr>
          <p:nvPr>
            <p:ph type="body" idx="4"/>
          </p:nvPr>
        </p:nvSpPr>
        <p:spPr>
          <a:xfrm>
            <a:off x="6642102" y="1668688"/>
            <a:ext cx="5067303" cy="1531712"/>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729" name="Google Shape;1729;p210"/>
          <p:cNvGrpSpPr/>
          <p:nvPr/>
        </p:nvGrpSpPr>
        <p:grpSpPr>
          <a:xfrm>
            <a:off x="0" y="6766560"/>
            <a:ext cx="12192000" cy="91440"/>
            <a:chOff x="0" y="4480421"/>
            <a:chExt cx="12192000" cy="91440"/>
          </a:xfrm>
        </p:grpSpPr>
        <p:sp>
          <p:nvSpPr>
            <p:cNvPr id="1730" name="Google Shape;1730;p21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31" name="Google Shape;1731;p21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32" name="Google Shape;1732;p21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33" name="Google Shape;1733;p21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34" name="Google Shape;1734;p21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map 4">
  <p:cSld name="map 4">
    <p:spTree>
      <p:nvGrpSpPr>
        <p:cNvPr id="1" name="Shape 1735"/>
        <p:cNvGrpSpPr/>
        <p:nvPr/>
      </p:nvGrpSpPr>
      <p:grpSpPr>
        <a:xfrm>
          <a:off x="0" y="0"/>
          <a:ext cx="0" cy="0"/>
          <a:chOff x="0" y="0"/>
          <a:chExt cx="0" cy="0"/>
        </a:xfrm>
      </p:grpSpPr>
      <p:sp>
        <p:nvSpPr>
          <p:cNvPr id="1736" name="Google Shape;1736;p21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37" name="Google Shape;1737;p21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8" name="Google Shape;1738;p211"/>
          <p:cNvSpPr txBox="1">
            <a:spLocks noGrp="1"/>
          </p:cNvSpPr>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9" name="Google Shape;1739;p21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40" name="Google Shape;1740;p211"/>
          <p:cNvSpPr txBox="1">
            <a:spLocks noGrp="1"/>
          </p:cNvSpPr>
          <p:nvPr>
            <p:ph type="sldNum" idx="12"/>
          </p:nvPr>
        </p:nvSpPr>
        <p:spPr>
          <a:xfrm>
            <a:off x="8970265"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741" name="Google Shape;1741;p211"/>
          <p:cNvSpPr txBox="1">
            <a:spLocks noGrp="1"/>
          </p:cNvSpPr>
          <p:nvPr>
            <p:ph type="body" idx="1"/>
          </p:nvPr>
        </p:nvSpPr>
        <p:spPr>
          <a:xfrm>
            <a:off x="482597" y="5361762"/>
            <a:ext cx="5613403"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42" name="Google Shape;1742;p211"/>
          <p:cNvSpPr txBox="1">
            <a:spLocks noGrp="1"/>
          </p:cNvSpPr>
          <p:nvPr>
            <p:ph type="body" idx="2"/>
          </p:nvPr>
        </p:nvSpPr>
        <p:spPr>
          <a:xfrm>
            <a:off x="6642102" y="1668688"/>
            <a:ext cx="5067303" cy="2890612"/>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chemeClr val="lt2"/>
              </a:buClr>
              <a:buSzPts val="1400"/>
              <a:buChar char="•"/>
              <a:defRPr sz="1400">
                <a:solidFill>
                  <a:schemeClr val="lt2"/>
                </a:solidFill>
              </a:defRPr>
            </a:lvl1pPr>
            <a:lvl2pPr marL="914400" lvl="1" indent="-317500" algn="l">
              <a:lnSpc>
                <a:spcPct val="90000"/>
              </a:lnSpc>
              <a:spcBef>
                <a:spcPts val="500"/>
              </a:spcBef>
              <a:spcAft>
                <a:spcPts val="0"/>
              </a:spcAft>
              <a:buClr>
                <a:schemeClr val="lt2"/>
              </a:buClr>
              <a:buSzPts val="1400"/>
              <a:buChar char="•"/>
              <a:defRPr sz="1400">
                <a:solidFill>
                  <a:schemeClr val="lt2"/>
                </a:solidFill>
              </a:defRPr>
            </a:lvl2pPr>
            <a:lvl3pPr marL="1371600" lvl="2" indent="-317500" algn="l">
              <a:lnSpc>
                <a:spcPct val="90000"/>
              </a:lnSpc>
              <a:spcBef>
                <a:spcPts val="500"/>
              </a:spcBef>
              <a:spcAft>
                <a:spcPts val="0"/>
              </a:spcAft>
              <a:buClr>
                <a:schemeClr val="lt2"/>
              </a:buClr>
              <a:buSzPts val="1400"/>
              <a:buChar char="•"/>
              <a:defRPr sz="14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cxnSp>
        <p:nvCxnSpPr>
          <p:cNvPr id="1743" name="Google Shape;1743;p211"/>
          <p:cNvCxnSpPr/>
          <p:nvPr/>
        </p:nvCxnSpPr>
        <p:spPr>
          <a:xfrm>
            <a:off x="6642102" y="4959727"/>
            <a:ext cx="5067303" cy="0"/>
          </a:xfrm>
          <a:prstGeom prst="straightConnector1">
            <a:avLst/>
          </a:prstGeom>
          <a:noFill/>
          <a:ln w="9525" cap="flat" cmpd="sng">
            <a:solidFill>
              <a:srgbClr val="EFEFEF"/>
            </a:solidFill>
            <a:prstDash val="solid"/>
            <a:miter lim="800000"/>
            <a:headEnd type="none" w="sm" len="sm"/>
            <a:tailEnd type="none" w="sm" len="sm"/>
          </a:ln>
        </p:spPr>
      </p:cxnSp>
      <p:grpSp>
        <p:nvGrpSpPr>
          <p:cNvPr id="1744" name="Google Shape;1744;p211"/>
          <p:cNvGrpSpPr/>
          <p:nvPr/>
        </p:nvGrpSpPr>
        <p:grpSpPr>
          <a:xfrm>
            <a:off x="0" y="6766560"/>
            <a:ext cx="12192000" cy="91440"/>
            <a:chOff x="0" y="4480421"/>
            <a:chExt cx="12192000" cy="91440"/>
          </a:xfrm>
        </p:grpSpPr>
        <p:sp>
          <p:nvSpPr>
            <p:cNvPr id="1745" name="Google Shape;1745;p21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46" name="Google Shape;1746;p21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47" name="Google Shape;1747;p21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48" name="Google Shape;1748;p21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49" name="Google Shape;1749;p21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map and chart 3">
  <p:cSld name="map and chart 3">
    <p:spTree>
      <p:nvGrpSpPr>
        <p:cNvPr id="1" name="Shape 1750"/>
        <p:cNvGrpSpPr/>
        <p:nvPr/>
      </p:nvGrpSpPr>
      <p:grpSpPr>
        <a:xfrm>
          <a:off x="0" y="0"/>
          <a:ext cx="0" cy="0"/>
          <a:chOff x="0" y="0"/>
          <a:chExt cx="0" cy="0"/>
        </a:xfrm>
      </p:grpSpPr>
      <p:sp>
        <p:nvSpPr>
          <p:cNvPr id="1751" name="Google Shape;1751;p21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52" name="Google Shape;1752;p21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3" name="Google Shape;1753;p212"/>
          <p:cNvSpPr txBox="1">
            <a:spLocks noGrp="1"/>
          </p:cNvSpPr>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4" name="Google Shape;1754;p212"/>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5" name="Google Shape;1755;p212"/>
          <p:cNvSpPr txBox="1">
            <a:spLocks noGrp="1"/>
          </p:cNvSpPr>
          <p:nvPr>
            <p:ph type="sldNum" idx="12"/>
          </p:nvPr>
        </p:nvSpPr>
        <p:spPr>
          <a:xfrm>
            <a:off x="8970265"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756" name="Google Shape;1756;p212"/>
          <p:cNvSpPr txBox="1">
            <a:spLocks noGrp="1"/>
          </p:cNvSpPr>
          <p:nvPr>
            <p:ph type="body" idx="1"/>
          </p:nvPr>
        </p:nvSpPr>
        <p:spPr>
          <a:xfrm>
            <a:off x="482599" y="2694814"/>
            <a:ext cx="2743200"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57" name="Google Shape;1757;p212"/>
          <p:cNvSpPr txBox="1">
            <a:spLocks noGrp="1"/>
          </p:cNvSpPr>
          <p:nvPr>
            <p:ph type="body" idx="2"/>
          </p:nvPr>
        </p:nvSpPr>
        <p:spPr>
          <a:xfrm>
            <a:off x="482599" y="3302057"/>
            <a:ext cx="2743200" cy="2666947"/>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58" name="Google Shape;1758;p212"/>
          <p:cNvSpPr>
            <a:spLocks noGrp="1"/>
          </p:cNvSpPr>
          <p:nvPr>
            <p:ph type="chart" idx="3"/>
          </p:nvPr>
        </p:nvSpPr>
        <p:spPr>
          <a:xfrm>
            <a:off x="6642100" y="3378201"/>
            <a:ext cx="5071365" cy="25908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759" name="Google Shape;1759;p212"/>
          <p:cNvSpPr txBox="1">
            <a:spLocks noGrp="1"/>
          </p:cNvSpPr>
          <p:nvPr>
            <p:ph type="body" idx="4"/>
          </p:nvPr>
        </p:nvSpPr>
        <p:spPr>
          <a:xfrm>
            <a:off x="6642102" y="1668688"/>
            <a:ext cx="5067303" cy="1531712"/>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760" name="Google Shape;1760;p212"/>
          <p:cNvGrpSpPr/>
          <p:nvPr/>
        </p:nvGrpSpPr>
        <p:grpSpPr>
          <a:xfrm>
            <a:off x="0" y="6766560"/>
            <a:ext cx="12192000" cy="91440"/>
            <a:chOff x="0" y="4480421"/>
            <a:chExt cx="12192000" cy="91440"/>
          </a:xfrm>
        </p:grpSpPr>
        <p:sp>
          <p:nvSpPr>
            <p:cNvPr id="1761" name="Google Shape;1761;p21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62" name="Google Shape;1762;p21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63" name="Google Shape;1763;p21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64" name="Google Shape;1764;p21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65" name="Google Shape;1765;p21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content and 6 icons left">
  <p:cSld name="content and 6 icons left">
    <p:spTree>
      <p:nvGrpSpPr>
        <p:cNvPr id="1" name="Shape 1766"/>
        <p:cNvGrpSpPr/>
        <p:nvPr/>
      </p:nvGrpSpPr>
      <p:grpSpPr>
        <a:xfrm>
          <a:off x="0" y="0"/>
          <a:ext cx="0" cy="0"/>
          <a:chOff x="0" y="0"/>
          <a:chExt cx="0" cy="0"/>
        </a:xfrm>
      </p:grpSpPr>
      <p:sp>
        <p:nvSpPr>
          <p:cNvPr id="1767" name="Google Shape;1767;p21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68" name="Google Shape;1768;p21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9" name="Google Shape;1769;p213"/>
          <p:cNvSpPr txBox="1">
            <a:spLocks noGrp="1"/>
          </p:cNvSpPr>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70" name="Google Shape;1770;p21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71" name="Google Shape;1771;p213"/>
          <p:cNvSpPr txBox="1">
            <a:spLocks noGrp="1"/>
          </p:cNvSpPr>
          <p:nvPr>
            <p:ph type="sldNum" idx="12"/>
          </p:nvPr>
        </p:nvSpPr>
        <p:spPr>
          <a:xfrm>
            <a:off x="8970265"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772" name="Google Shape;1772;p213"/>
          <p:cNvSpPr txBox="1">
            <a:spLocks noGrp="1"/>
          </p:cNvSpPr>
          <p:nvPr>
            <p:ph type="body" idx="1"/>
          </p:nvPr>
        </p:nvSpPr>
        <p:spPr>
          <a:xfrm>
            <a:off x="482597" y="2295147"/>
            <a:ext cx="6939283" cy="12429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Clr>
                <a:srgbClr val="AEABAB"/>
              </a:buClr>
              <a:buSzPts val="1200"/>
              <a:buNone/>
              <a:defRPr sz="1200">
                <a:solidFill>
                  <a:srgbClr val="AEABAB"/>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73" name="Google Shape;1773;p213"/>
          <p:cNvSpPr txBox="1">
            <a:spLocks noGrp="1"/>
          </p:cNvSpPr>
          <p:nvPr>
            <p:ph type="body" idx="2"/>
          </p:nvPr>
        </p:nvSpPr>
        <p:spPr>
          <a:xfrm>
            <a:off x="482599"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74" name="Google Shape;1774;p213"/>
          <p:cNvSpPr txBox="1">
            <a:spLocks noGrp="1"/>
          </p:cNvSpPr>
          <p:nvPr>
            <p:ph type="body" idx="3"/>
          </p:nvPr>
        </p:nvSpPr>
        <p:spPr>
          <a:xfrm>
            <a:off x="1718563"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75" name="Google Shape;1775;p213"/>
          <p:cNvSpPr txBox="1">
            <a:spLocks noGrp="1"/>
          </p:cNvSpPr>
          <p:nvPr>
            <p:ph type="body" idx="4"/>
          </p:nvPr>
        </p:nvSpPr>
        <p:spPr>
          <a:xfrm>
            <a:off x="2954527"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76" name="Google Shape;1776;p213"/>
          <p:cNvSpPr txBox="1">
            <a:spLocks noGrp="1"/>
          </p:cNvSpPr>
          <p:nvPr>
            <p:ph type="body" idx="5"/>
          </p:nvPr>
        </p:nvSpPr>
        <p:spPr>
          <a:xfrm>
            <a:off x="4190491"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77" name="Google Shape;1777;p213"/>
          <p:cNvSpPr txBox="1">
            <a:spLocks noGrp="1"/>
          </p:cNvSpPr>
          <p:nvPr>
            <p:ph type="body" idx="6"/>
          </p:nvPr>
        </p:nvSpPr>
        <p:spPr>
          <a:xfrm>
            <a:off x="5426455"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78" name="Google Shape;1778;p213"/>
          <p:cNvSpPr txBox="1">
            <a:spLocks noGrp="1"/>
          </p:cNvSpPr>
          <p:nvPr>
            <p:ph type="body" idx="7"/>
          </p:nvPr>
        </p:nvSpPr>
        <p:spPr>
          <a:xfrm>
            <a:off x="6662419"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79" name="Google Shape;1779;p213"/>
          <p:cNvSpPr txBox="1">
            <a:spLocks noGrp="1"/>
          </p:cNvSpPr>
          <p:nvPr>
            <p:ph type="body" idx="8"/>
          </p:nvPr>
        </p:nvSpPr>
        <p:spPr>
          <a:xfrm>
            <a:off x="482599" y="4419090"/>
            <a:ext cx="759463" cy="237757"/>
          </a:xfrm>
          <a:prstGeom prst="rect">
            <a:avLst/>
          </a:prstGeom>
          <a:solidFill>
            <a:srgbClr val="FAF9F9"/>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0" name="Google Shape;1780;p213"/>
          <p:cNvSpPr txBox="1">
            <a:spLocks noGrp="1"/>
          </p:cNvSpPr>
          <p:nvPr>
            <p:ph type="body" idx="9"/>
          </p:nvPr>
        </p:nvSpPr>
        <p:spPr>
          <a:xfrm>
            <a:off x="482597" y="4889682"/>
            <a:ext cx="6939283" cy="134842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Clr>
                <a:srgbClr val="AEABAB"/>
              </a:buClr>
              <a:buSzPts val="1200"/>
              <a:buNone/>
              <a:defRPr sz="1200">
                <a:solidFill>
                  <a:srgbClr val="AEABAB"/>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1" name="Google Shape;1781;p213"/>
          <p:cNvSpPr txBox="1">
            <a:spLocks noGrp="1"/>
          </p:cNvSpPr>
          <p:nvPr>
            <p:ph type="body" idx="13"/>
          </p:nvPr>
        </p:nvSpPr>
        <p:spPr>
          <a:xfrm>
            <a:off x="1718563" y="4419090"/>
            <a:ext cx="759463" cy="237757"/>
          </a:xfrm>
          <a:prstGeom prst="rect">
            <a:avLst/>
          </a:prstGeom>
          <a:solidFill>
            <a:srgbClr val="FAF9F9"/>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2" name="Google Shape;1782;p213"/>
          <p:cNvSpPr txBox="1">
            <a:spLocks noGrp="1"/>
          </p:cNvSpPr>
          <p:nvPr>
            <p:ph type="body" idx="14"/>
          </p:nvPr>
        </p:nvSpPr>
        <p:spPr>
          <a:xfrm>
            <a:off x="2954527" y="4419090"/>
            <a:ext cx="759463" cy="237757"/>
          </a:xfrm>
          <a:prstGeom prst="rect">
            <a:avLst/>
          </a:prstGeom>
          <a:solidFill>
            <a:srgbClr val="FAF9F9"/>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3" name="Google Shape;1783;p213"/>
          <p:cNvSpPr txBox="1">
            <a:spLocks noGrp="1"/>
          </p:cNvSpPr>
          <p:nvPr>
            <p:ph type="body" idx="15"/>
          </p:nvPr>
        </p:nvSpPr>
        <p:spPr>
          <a:xfrm>
            <a:off x="4190491" y="4419090"/>
            <a:ext cx="759463" cy="237757"/>
          </a:xfrm>
          <a:prstGeom prst="rect">
            <a:avLst/>
          </a:prstGeom>
          <a:solidFill>
            <a:srgbClr val="FAF9F9"/>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4" name="Google Shape;1784;p213"/>
          <p:cNvSpPr txBox="1">
            <a:spLocks noGrp="1"/>
          </p:cNvSpPr>
          <p:nvPr>
            <p:ph type="body" idx="16"/>
          </p:nvPr>
        </p:nvSpPr>
        <p:spPr>
          <a:xfrm>
            <a:off x="5426455" y="4419090"/>
            <a:ext cx="759463" cy="237757"/>
          </a:xfrm>
          <a:prstGeom prst="rect">
            <a:avLst/>
          </a:prstGeom>
          <a:solidFill>
            <a:srgbClr val="FAF9F9"/>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5" name="Google Shape;1785;p213"/>
          <p:cNvSpPr txBox="1">
            <a:spLocks noGrp="1"/>
          </p:cNvSpPr>
          <p:nvPr>
            <p:ph type="body" idx="17"/>
          </p:nvPr>
        </p:nvSpPr>
        <p:spPr>
          <a:xfrm>
            <a:off x="6662419" y="4419090"/>
            <a:ext cx="759463" cy="237757"/>
          </a:xfrm>
          <a:prstGeom prst="rect">
            <a:avLst/>
          </a:prstGeom>
          <a:solidFill>
            <a:srgbClr val="FAF9F9"/>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6" name="Google Shape;1786;p213"/>
          <p:cNvSpPr txBox="1">
            <a:spLocks noGrp="1"/>
          </p:cNvSpPr>
          <p:nvPr>
            <p:ph type="body" idx="18"/>
          </p:nvPr>
        </p:nvSpPr>
        <p:spPr>
          <a:xfrm>
            <a:off x="482597" y="1766691"/>
            <a:ext cx="6939283" cy="4135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Clr>
                <a:schemeClr val="dk1"/>
              </a:buClr>
              <a:buSzPts val="1500"/>
              <a:buNone/>
              <a:defRPr sz="1500" b="1" cap="none"/>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787" name="Google Shape;1787;p213"/>
          <p:cNvGrpSpPr/>
          <p:nvPr/>
        </p:nvGrpSpPr>
        <p:grpSpPr>
          <a:xfrm>
            <a:off x="0" y="6766560"/>
            <a:ext cx="12192000" cy="91440"/>
            <a:chOff x="0" y="4480421"/>
            <a:chExt cx="12192000" cy="91440"/>
          </a:xfrm>
        </p:grpSpPr>
        <p:sp>
          <p:nvSpPr>
            <p:cNvPr id="1788" name="Google Shape;1788;p21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89" name="Google Shape;1789;p21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90" name="Google Shape;1790;p21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91" name="Google Shape;1791;p21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92" name="Google Shape;1792;p21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content and 6 icons right">
  <p:cSld name="content and 6 icons right">
    <p:spTree>
      <p:nvGrpSpPr>
        <p:cNvPr id="1" name="Shape 1793"/>
        <p:cNvGrpSpPr/>
        <p:nvPr/>
      </p:nvGrpSpPr>
      <p:grpSpPr>
        <a:xfrm>
          <a:off x="0" y="0"/>
          <a:ext cx="0" cy="0"/>
          <a:chOff x="0" y="0"/>
          <a:chExt cx="0" cy="0"/>
        </a:xfrm>
      </p:grpSpPr>
      <p:sp>
        <p:nvSpPr>
          <p:cNvPr id="1794" name="Google Shape;1794;p21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95" name="Google Shape;1795;p214"/>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6" name="Google Shape;1796;p214"/>
          <p:cNvSpPr txBox="1">
            <a:spLocks noGrp="1"/>
          </p:cNvSpPr>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7" name="Google Shape;1797;p214"/>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8" name="Google Shape;1798;p214"/>
          <p:cNvSpPr txBox="1">
            <a:spLocks noGrp="1"/>
          </p:cNvSpPr>
          <p:nvPr>
            <p:ph type="sldNum" idx="12"/>
          </p:nvPr>
        </p:nvSpPr>
        <p:spPr>
          <a:xfrm>
            <a:off x="8970265"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799" name="Google Shape;1799;p214"/>
          <p:cNvSpPr txBox="1">
            <a:spLocks noGrp="1"/>
          </p:cNvSpPr>
          <p:nvPr>
            <p:ph type="body" idx="1"/>
          </p:nvPr>
        </p:nvSpPr>
        <p:spPr>
          <a:xfrm>
            <a:off x="4774184" y="2295147"/>
            <a:ext cx="6939283" cy="12429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Clr>
                <a:srgbClr val="AEABAB"/>
              </a:buClr>
              <a:buSzPts val="1200"/>
              <a:buNone/>
              <a:defRPr sz="1200">
                <a:solidFill>
                  <a:srgbClr val="AEABAB"/>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0" name="Google Shape;1800;p214"/>
          <p:cNvSpPr txBox="1">
            <a:spLocks noGrp="1"/>
          </p:cNvSpPr>
          <p:nvPr>
            <p:ph type="body" idx="2"/>
          </p:nvPr>
        </p:nvSpPr>
        <p:spPr>
          <a:xfrm>
            <a:off x="4774185"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1" name="Google Shape;1801;p214"/>
          <p:cNvSpPr txBox="1">
            <a:spLocks noGrp="1"/>
          </p:cNvSpPr>
          <p:nvPr>
            <p:ph type="body" idx="3"/>
          </p:nvPr>
        </p:nvSpPr>
        <p:spPr>
          <a:xfrm>
            <a:off x="6010149"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2" name="Google Shape;1802;p214"/>
          <p:cNvSpPr txBox="1">
            <a:spLocks noGrp="1"/>
          </p:cNvSpPr>
          <p:nvPr>
            <p:ph type="body" idx="4"/>
          </p:nvPr>
        </p:nvSpPr>
        <p:spPr>
          <a:xfrm>
            <a:off x="7246113"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3" name="Google Shape;1803;p214"/>
          <p:cNvSpPr txBox="1">
            <a:spLocks noGrp="1"/>
          </p:cNvSpPr>
          <p:nvPr>
            <p:ph type="body" idx="5"/>
          </p:nvPr>
        </p:nvSpPr>
        <p:spPr>
          <a:xfrm>
            <a:off x="8482077"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4" name="Google Shape;1804;p214"/>
          <p:cNvSpPr txBox="1">
            <a:spLocks noGrp="1"/>
          </p:cNvSpPr>
          <p:nvPr>
            <p:ph type="body" idx="6"/>
          </p:nvPr>
        </p:nvSpPr>
        <p:spPr>
          <a:xfrm>
            <a:off x="9718041"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5" name="Google Shape;1805;p214"/>
          <p:cNvSpPr txBox="1">
            <a:spLocks noGrp="1"/>
          </p:cNvSpPr>
          <p:nvPr>
            <p:ph type="body" idx="7"/>
          </p:nvPr>
        </p:nvSpPr>
        <p:spPr>
          <a:xfrm>
            <a:off x="10954005"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6" name="Google Shape;1806;p214"/>
          <p:cNvSpPr txBox="1">
            <a:spLocks noGrp="1"/>
          </p:cNvSpPr>
          <p:nvPr>
            <p:ph type="body" idx="8"/>
          </p:nvPr>
        </p:nvSpPr>
        <p:spPr>
          <a:xfrm>
            <a:off x="4774185" y="4419090"/>
            <a:ext cx="759463" cy="237757"/>
          </a:xfrm>
          <a:prstGeom prst="rect">
            <a:avLst/>
          </a:prstGeom>
          <a:solidFill>
            <a:srgbClr val="FAF9F9"/>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7" name="Google Shape;1807;p214"/>
          <p:cNvSpPr txBox="1">
            <a:spLocks noGrp="1"/>
          </p:cNvSpPr>
          <p:nvPr>
            <p:ph type="body" idx="9"/>
          </p:nvPr>
        </p:nvSpPr>
        <p:spPr>
          <a:xfrm>
            <a:off x="4774184" y="4889682"/>
            <a:ext cx="6939283" cy="134842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Clr>
                <a:srgbClr val="AEABAB"/>
              </a:buClr>
              <a:buSzPts val="1200"/>
              <a:buNone/>
              <a:defRPr sz="1200">
                <a:solidFill>
                  <a:srgbClr val="AEABAB"/>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8" name="Google Shape;1808;p214"/>
          <p:cNvSpPr txBox="1">
            <a:spLocks noGrp="1"/>
          </p:cNvSpPr>
          <p:nvPr>
            <p:ph type="body" idx="13"/>
          </p:nvPr>
        </p:nvSpPr>
        <p:spPr>
          <a:xfrm>
            <a:off x="6010149" y="4419090"/>
            <a:ext cx="759463" cy="237757"/>
          </a:xfrm>
          <a:prstGeom prst="rect">
            <a:avLst/>
          </a:prstGeom>
          <a:solidFill>
            <a:srgbClr val="FAF9F9"/>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9" name="Google Shape;1809;p214"/>
          <p:cNvSpPr txBox="1">
            <a:spLocks noGrp="1"/>
          </p:cNvSpPr>
          <p:nvPr>
            <p:ph type="body" idx="14"/>
          </p:nvPr>
        </p:nvSpPr>
        <p:spPr>
          <a:xfrm>
            <a:off x="7246113" y="4419090"/>
            <a:ext cx="759463" cy="237757"/>
          </a:xfrm>
          <a:prstGeom prst="rect">
            <a:avLst/>
          </a:prstGeom>
          <a:solidFill>
            <a:srgbClr val="FAF9F9"/>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10" name="Google Shape;1810;p214"/>
          <p:cNvSpPr txBox="1">
            <a:spLocks noGrp="1"/>
          </p:cNvSpPr>
          <p:nvPr>
            <p:ph type="body" idx="15"/>
          </p:nvPr>
        </p:nvSpPr>
        <p:spPr>
          <a:xfrm>
            <a:off x="8482077" y="4419090"/>
            <a:ext cx="759463" cy="237757"/>
          </a:xfrm>
          <a:prstGeom prst="rect">
            <a:avLst/>
          </a:prstGeom>
          <a:solidFill>
            <a:srgbClr val="FAF9F9"/>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11" name="Google Shape;1811;p214"/>
          <p:cNvSpPr txBox="1">
            <a:spLocks noGrp="1"/>
          </p:cNvSpPr>
          <p:nvPr>
            <p:ph type="body" idx="16"/>
          </p:nvPr>
        </p:nvSpPr>
        <p:spPr>
          <a:xfrm>
            <a:off x="9718041" y="4419090"/>
            <a:ext cx="759463" cy="237757"/>
          </a:xfrm>
          <a:prstGeom prst="rect">
            <a:avLst/>
          </a:prstGeom>
          <a:solidFill>
            <a:srgbClr val="FAF9F9"/>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12" name="Google Shape;1812;p214"/>
          <p:cNvSpPr txBox="1">
            <a:spLocks noGrp="1"/>
          </p:cNvSpPr>
          <p:nvPr>
            <p:ph type="body" idx="17"/>
          </p:nvPr>
        </p:nvSpPr>
        <p:spPr>
          <a:xfrm>
            <a:off x="10954005" y="4419090"/>
            <a:ext cx="759463" cy="237757"/>
          </a:xfrm>
          <a:prstGeom prst="rect">
            <a:avLst/>
          </a:prstGeom>
          <a:solidFill>
            <a:srgbClr val="FAF9F9"/>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13" name="Google Shape;1813;p214"/>
          <p:cNvSpPr txBox="1">
            <a:spLocks noGrp="1"/>
          </p:cNvSpPr>
          <p:nvPr>
            <p:ph type="body" idx="18"/>
          </p:nvPr>
        </p:nvSpPr>
        <p:spPr>
          <a:xfrm>
            <a:off x="4774184" y="1766691"/>
            <a:ext cx="6939283" cy="4135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Clr>
                <a:schemeClr val="dk1"/>
              </a:buClr>
              <a:buSzPts val="1500"/>
              <a:buNone/>
              <a:defRPr sz="1500" b="1" cap="none"/>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814" name="Google Shape;1814;p214"/>
          <p:cNvGrpSpPr/>
          <p:nvPr/>
        </p:nvGrpSpPr>
        <p:grpSpPr>
          <a:xfrm>
            <a:off x="0" y="6766560"/>
            <a:ext cx="12192000" cy="91440"/>
            <a:chOff x="0" y="4480421"/>
            <a:chExt cx="12192000" cy="91440"/>
          </a:xfrm>
        </p:grpSpPr>
        <p:sp>
          <p:nvSpPr>
            <p:cNvPr id="1815" name="Google Shape;1815;p21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16" name="Google Shape;1816;p21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17" name="Google Shape;1817;p21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18" name="Google Shape;1818;p21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19" name="Google Shape;1819;p21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iMac">
  <p:cSld name="iMac">
    <p:spTree>
      <p:nvGrpSpPr>
        <p:cNvPr id="1" name="Shape 1820"/>
        <p:cNvGrpSpPr/>
        <p:nvPr/>
      </p:nvGrpSpPr>
      <p:grpSpPr>
        <a:xfrm>
          <a:off x="0" y="0"/>
          <a:ext cx="0" cy="0"/>
          <a:chOff x="0" y="0"/>
          <a:chExt cx="0" cy="0"/>
        </a:xfrm>
      </p:grpSpPr>
      <p:sp>
        <p:nvSpPr>
          <p:cNvPr id="1821" name="Google Shape;1821;p21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22" name="Google Shape;1822;p21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3" name="Google Shape;1823;p215"/>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4" name="Google Shape;1824;p215"/>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5" name="Google Shape;1825;p21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826" name="Google Shape;1826;p215"/>
          <p:cNvSpPr txBox="1">
            <a:spLocks noGrp="1"/>
          </p:cNvSpPr>
          <p:nvPr>
            <p:ph type="body" idx="1"/>
          </p:nvPr>
        </p:nvSpPr>
        <p:spPr>
          <a:xfrm>
            <a:off x="6565903" y="2640853"/>
            <a:ext cx="5143500" cy="3429324"/>
          </a:xfrm>
          <a:prstGeom prst="rect">
            <a:avLst/>
          </a:prstGeom>
          <a:noFill/>
          <a:ln>
            <a:noFill/>
          </a:ln>
        </p:spPr>
        <p:txBody>
          <a:bodyPr spcFirstLastPara="1" wrap="square" lIns="91425" tIns="45700" rIns="91425" bIns="45700" anchor="t" anchorCtr="0">
            <a:norm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1827" name="Google Shape;1827;p215"/>
          <p:cNvSpPr txBox="1">
            <a:spLocks noGrp="1"/>
          </p:cNvSpPr>
          <p:nvPr>
            <p:ph type="body" idx="2"/>
          </p:nvPr>
        </p:nvSpPr>
        <p:spPr>
          <a:xfrm>
            <a:off x="6565903" y="1701835"/>
            <a:ext cx="5143500" cy="666924"/>
          </a:xfrm>
          <a:prstGeom prst="rect">
            <a:avLst/>
          </a:prstGeom>
          <a:solidFill>
            <a:srgbClr val="EFEFEF"/>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28" name="Google Shape;1828;p215"/>
          <p:cNvSpPr>
            <a:spLocks noGrp="1"/>
          </p:cNvSpPr>
          <p:nvPr>
            <p:ph type="pic" idx="3"/>
          </p:nvPr>
        </p:nvSpPr>
        <p:spPr>
          <a:xfrm>
            <a:off x="591433" y="2536550"/>
            <a:ext cx="5266944" cy="2231136"/>
          </a:xfrm>
          <a:prstGeom prst="rect">
            <a:avLst/>
          </a:prstGeom>
          <a:noFill/>
          <a:ln>
            <a:noFill/>
          </a:ln>
        </p:spPr>
      </p:sp>
      <p:grpSp>
        <p:nvGrpSpPr>
          <p:cNvPr id="1829" name="Google Shape;1829;p215"/>
          <p:cNvGrpSpPr/>
          <p:nvPr/>
        </p:nvGrpSpPr>
        <p:grpSpPr>
          <a:xfrm>
            <a:off x="0" y="6766560"/>
            <a:ext cx="12192000" cy="91440"/>
            <a:chOff x="0" y="4480421"/>
            <a:chExt cx="12192000" cy="91440"/>
          </a:xfrm>
        </p:grpSpPr>
        <p:sp>
          <p:nvSpPr>
            <p:cNvPr id="1830" name="Google Shape;1830;p21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31" name="Google Shape;1831;p21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32" name="Google Shape;1832;p21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33" name="Google Shape;1833;p21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34" name="Google Shape;1834;p21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1835" name="Google Shape;1835;p215"/>
          <p:cNvGrpSpPr/>
          <p:nvPr/>
        </p:nvGrpSpPr>
        <p:grpSpPr>
          <a:xfrm>
            <a:off x="316532" y="2327391"/>
            <a:ext cx="5818536" cy="3809740"/>
            <a:chOff x="3742268" y="2033349"/>
            <a:chExt cx="4296282" cy="3750707"/>
          </a:xfrm>
        </p:grpSpPr>
        <p:sp>
          <p:nvSpPr>
            <p:cNvPr id="1836" name="Google Shape;1836;p215"/>
            <p:cNvSpPr/>
            <p:nvPr/>
          </p:nvSpPr>
          <p:spPr>
            <a:xfrm>
              <a:off x="5156233" y="5716335"/>
              <a:ext cx="1464334" cy="67721"/>
            </a:xfrm>
            <a:custGeom>
              <a:avLst/>
              <a:gdLst/>
              <a:ahLst/>
              <a:cxnLst/>
              <a:rect l="l" t="t"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9411"/>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37" name="Google Shape;1837;p215"/>
            <p:cNvSpPr/>
            <p:nvPr/>
          </p:nvSpPr>
          <p:spPr>
            <a:xfrm>
              <a:off x="5148520" y="5698509"/>
              <a:ext cx="1479760" cy="67721"/>
            </a:xfrm>
            <a:custGeom>
              <a:avLst/>
              <a:gdLst/>
              <a:ahLst/>
              <a:cxnLst/>
              <a:rect l="l" t="t"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0">
                  <a:srgbClr val="000000">
                    <a:alpha val="29411"/>
                  </a:srgbClr>
                </a:gs>
                <a:gs pos="17000">
                  <a:srgbClr val="000000">
                    <a:alpha val="29411"/>
                  </a:srgbClr>
                </a:gs>
                <a:gs pos="76000">
                  <a:srgbClr val="32373C">
                    <a:alpha val="80000"/>
                  </a:srgbClr>
                </a:gs>
                <a:gs pos="100000">
                  <a:srgbClr val="32373C">
                    <a:alpha val="80000"/>
                  </a:srgbClr>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38" name="Google Shape;1838;p215"/>
            <p:cNvSpPr/>
            <p:nvPr/>
          </p:nvSpPr>
          <p:spPr>
            <a:xfrm>
              <a:off x="3742268" y="4635867"/>
              <a:ext cx="4296281" cy="485675"/>
            </a:xfrm>
            <a:custGeom>
              <a:avLst/>
              <a:gdLst/>
              <a:ahLst/>
              <a:cxnLst/>
              <a:rect l="l" t="t" r="r" b="b"/>
              <a:pathLst>
                <a:path w="21600" h="21600" extrusionOk="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39" name="Google Shape;1839;p215"/>
            <p:cNvSpPr/>
            <p:nvPr/>
          </p:nvSpPr>
          <p:spPr>
            <a:xfrm>
              <a:off x="3742268" y="2033349"/>
              <a:ext cx="4296282" cy="2607645"/>
            </a:xfrm>
            <a:custGeom>
              <a:avLst/>
              <a:gdLst/>
              <a:ahLst/>
              <a:cxnLst/>
              <a:rect l="l" t="t" r="r" b="b"/>
              <a:pathLst>
                <a:path w="21600" h="21600" extrusionOk="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0">
                  <a:srgbClr val="32373C"/>
                </a:gs>
                <a:gs pos="6000">
                  <a:srgbClr val="32373C"/>
                </a:gs>
                <a:gs pos="62000">
                  <a:srgbClr val="000000"/>
                </a:gs>
                <a:gs pos="100000">
                  <a:srgbClr val="000000"/>
                </a:gs>
              </a:gsLst>
              <a:lin ang="18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0" name="Google Shape;1840;p215"/>
            <p:cNvSpPr/>
            <p:nvPr/>
          </p:nvSpPr>
          <p:spPr>
            <a:xfrm>
              <a:off x="5154883" y="5711236"/>
              <a:ext cx="1468712" cy="45147"/>
            </a:xfrm>
            <a:custGeom>
              <a:avLst/>
              <a:gdLst/>
              <a:ahLst/>
              <a:cxnLst/>
              <a:rect l="l" t="t" r="r" b="b"/>
              <a:pathLst>
                <a:path w="21516" h="21600" extrusionOk="0">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4509"/>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1" name="Google Shape;1841;p215"/>
            <p:cNvSpPr/>
            <p:nvPr/>
          </p:nvSpPr>
          <p:spPr>
            <a:xfrm>
              <a:off x="5148520" y="5119465"/>
              <a:ext cx="1480148" cy="610751"/>
            </a:xfrm>
            <a:custGeom>
              <a:avLst/>
              <a:gdLst/>
              <a:ahLst/>
              <a:cxnLst/>
              <a:rect l="l" t="t"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A4A7A8"/>
                </a:gs>
                <a:gs pos="34000">
                  <a:srgbClr val="F5F8FA"/>
                </a:gs>
                <a:gs pos="66000">
                  <a:srgbClr val="A4A7A8"/>
                </a:gs>
                <a:gs pos="100000">
                  <a:srgbClr val="A4A7A8"/>
                </a:gs>
              </a:gsLst>
              <a:lin ang="54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2" name="Google Shape;1842;p215"/>
            <p:cNvSpPr/>
            <p:nvPr/>
          </p:nvSpPr>
          <p:spPr>
            <a:xfrm>
              <a:off x="5148520" y="5119465"/>
              <a:ext cx="1480148" cy="610751"/>
            </a:xfrm>
            <a:custGeom>
              <a:avLst/>
              <a:gdLst/>
              <a:ahLst/>
              <a:cxnLst/>
              <a:rect l="l" t="t"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FFFFFF">
                    <a:alpha val="0"/>
                  </a:srgbClr>
                </a:gs>
                <a:gs pos="36000">
                  <a:srgbClr val="FFFFFF">
                    <a:alpha val="0"/>
                  </a:srgbClr>
                </a:gs>
                <a:gs pos="65000">
                  <a:srgbClr val="000000">
                    <a:alpha val="29411"/>
                  </a:srgbClr>
                </a:gs>
                <a:gs pos="95000">
                  <a:srgbClr val="FFFFFF">
                    <a:alpha val="0"/>
                  </a:srgbClr>
                </a:gs>
                <a:gs pos="100000">
                  <a:srgbClr val="FFFFFF">
                    <a:alpha val="0"/>
                  </a:srgbClr>
                </a:gs>
              </a:gsLst>
              <a:lin ang="54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3" name="Google Shape;1843;p215"/>
            <p:cNvSpPr/>
            <p:nvPr/>
          </p:nvSpPr>
          <p:spPr>
            <a:xfrm>
              <a:off x="5148520" y="5704872"/>
              <a:ext cx="1480363" cy="45147"/>
            </a:xfrm>
            <a:custGeom>
              <a:avLst/>
              <a:gdLst/>
              <a:ahLst/>
              <a:cxnLst/>
              <a:rect l="l" t="t" r="r" b="b"/>
              <a:pathLst>
                <a:path w="21516" h="21600" extrusionOk="0">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13000">
                  <a:srgbClr val="F5F8FA"/>
                </a:gs>
                <a:gs pos="87000">
                  <a:srgbClr val="F5F8FA"/>
                </a:gs>
                <a:gs pos="100000">
                  <a:srgbClr val="6A6A6A"/>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4" name="Google Shape;1844;p215"/>
            <p:cNvSpPr/>
            <p:nvPr/>
          </p:nvSpPr>
          <p:spPr>
            <a:xfrm>
              <a:off x="5148520" y="5342174"/>
              <a:ext cx="563717" cy="388408"/>
            </a:xfrm>
            <a:custGeom>
              <a:avLst/>
              <a:gdLst/>
              <a:ahLst/>
              <a:cxnLst/>
              <a:rect l="l" t="t" r="r" b="b"/>
              <a:pathLst>
                <a:path w="20714" h="21549" extrusionOk="0">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a:gsLst>
                <a:gs pos="0">
                  <a:srgbClr val="FFFFFF">
                    <a:alpha val="0"/>
                  </a:srgbClr>
                </a:gs>
                <a:gs pos="35000">
                  <a:srgbClr val="FFFFFF">
                    <a:alpha val="0"/>
                  </a:srgbClr>
                </a:gs>
                <a:gs pos="94000">
                  <a:srgbClr val="F5F8FA"/>
                </a:gs>
                <a:gs pos="100000">
                  <a:srgbClr val="F5F8FA"/>
                </a:gs>
              </a:gsLst>
              <a:lin ang="9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5" name="Google Shape;1845;p215"/>
            <p:cNvSpPr/>
            <p:nvPr/>
          </p:nvSpPr>
          <p:spPr>
            <a:xfrm>
              <a:off x="6064811" y="5342174"/>
              <a:ext cx="563717" cy="388408"/>
            </a:xfrm>
            <a:custGeom>
              <a:avLst/>
              <a:gdLst/>
              <a:ahLst/>
              <a:cxnLst/>
              <a:rect l="l" t="t" r="r" b="b"/>
              <a:pathLst>
                <a:path w="20714" h="21549" extrusionOk="0">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a:gsLst>
                <a:gs pos="0">
                  <a:srgbClr val="F5F8FA"/>
                </a:gs>
                <a:gs pos="21000">
                  <a:srgbClr val="F5F8FA"/>
                </a:gs>
                <a:gs pos="78000">
                  <a:srgbClr val="EEEFF1">
                    <a:alpha val="0"/>
                  </a:srgbClr>
                </a:gs>
                <a:gs pos="100000">
                  <a:srgbClr val="EEEFF1">
                    <a:alpha val="0"/>
                  </a:srgbClr>
                </a:gs>
              </a:gsLst>
              <a:path path="circle">
                <a:fillToRect l="100000" t="100000"/>
              </a:path>
              <a:tileRect r="-100000" b="-10000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6" name="Google Shape;1846;p215"/>
            <p:cNvSpPr/>
            <p:nvPr/>
          </p:nvSpPr>
          <p:spPr>
            <a:xfrm>
              <a:off x="3742268" y="4642230"/>
              <a:ext cx="4296281" cy="5826"/>
            </a:xfrm>
            <a:custGeom>
              <a:avLst/>
              <a:gdLst/>
              <a:ahLst/>
              <a:cxnLst/>
              <a:rect l="l" t="t" r="r" b="b"/>
              <a:pathLst>
                <a:path w="21600" h="21600" extrusionOk="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7" name="Google Shape;1847;p215"/>
            <p:cNvSpPr/>
            <p:nvPr/>
          </p:nvSpPr>
          <p:spPr>
            <a:xfrm>
              <a:off x="5861191" y="2084254"/>
              <a:ext cx="55723" cy="55723"/>
            </a:xfrm>
            <a:custGeom>
              <a:avLst/>
              <a:gdLst/>
              <a:ahLst/>
              <a:cxnLst/>
              <a:rect l="l" t="t" r="r" b="b"/>
              <a:pathLst>
                <a:path w="19678" h="19678" extrusionOk="0">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0">
                  <a:srgbClr val="666666"/>
                </a:gs>
                <a:gs pos="28000">
                  <a:srgbClr val="666666"/>
                </a:gs>
                <a:gs pos="86000">
                  <a:srgbClr val="090909"/>
                </a:gs>
                <a:gs pos="100000">
                  <a:srgbClr val="090909"/>
                </a:gs>
              </a:gsLst>
              <a:lin ang="3558017"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8" name="Google Shape;1848;p215"/>
            <p:cNvSpPr/>
            <p:nvPr/>
          </p:nvSpPr>
          <p:spPr>
            <a:xfrm>
              <a:off x="5867554" y="2090617"/>
              <a:ext cx="43907" cy="43895"/>
            </a:xfrm>
            <a:custGeom>
              <a:avLst/>
              <a:gdLst/>
              <a:ahLst/>
              <a:cxnLst/>
              <a:rect l="l" t="t" r="r" b="b"/>
              <a:pathLst>
                <a:path w="21600" h="21600" extrusionOk="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0">
                  <a:srgbClr val="474747"/>
                </a:gs>
                <a:gs pos="30000">
                  <a:srgbClr val="474747"/>
                </a:gs>
                <a:gs pos="70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9" name="Google Shape;1849;p215"/>
            <p:cNvSpPr/>
            <p:nvPr/>
          </p:nvSpPr>
          <p:spPr>
            <a:xfrm>
              <a:off x="5883462" y="2106525"/>
              <a:ext cx="10795" cy="10792"/>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MacBook">
  <p:cSld name="MacBook">
    <p:spTree>
      <p:nvGrpSpPr>
        <p:cNvPr id="1" name="Shape 1850"/>
        <p:cNvGrpSpPr/>
        <p:nvPr/>
      </p:nvGrpSpPr>
      <p:grpSpPr>
        <a:xfrm>
          <a:off x="0" y="0"/>
          <a:ext cx="0" cy="0"/>
          <a:chOff x="0" y="0"/>
          <a:chExt cx="0" cy="0"/>
        </a:xfrm>
      </p:grpSpPr>
      <p:sp>
        <p:nvSpPr>
          <p:cNvPr id="1851" name="Google Shape;1851;p21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52" name="Google Shape;1852;p21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3" name="Google Shape;1853;p216"/>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4" name="Google Shape;1854;p216"/>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5" name="Google Shape;1855;p21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856" name="Google Shape;1856;p216"/>
          <p:cNvSpPr txBox="1">
            <a:spLocks noGrp="1"/>
          </p:cNvSpPr>
          <p:nvPr>
            <p:ph type="body" idx="1"/>
          </p:nvPr>
        </p:nvSpPr>
        <p:spPr>
          <a:xfrm>
            <a:off x="6868959" y="2640853"/>
            <a:ext cx="4840444" cy="3429324"/>
          </a:xfrm>
          <a:prstGeom prst="rect">
            <a:avLst/>
          </a:prstGeom>
          <a:noFill/>
          <a:ln>
            <a:noFill/>
          </a:ln>
        </p:spPr>
        <p:txBody>
          <a:bodyPr spcFirstLastPara="1" wrap="square" lIns="91425" tIns="45700" rIns="91425" bIns="45700" anchor="t" anchorCtr="0">
            <a:norm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1857" name="Google Shape;1857;p216"/>
          <p:cNvSpPr txBox="1">
            <a:spLocks noGrp="1"/>
          </p:cNvSpPr>
          <p:nvPr>
            <p:ph type="body" idx="2"/>
          </p:nvPr>
        </p:nvSpPr>
        <p:spPr>
          <a:xfrm>
            <a:off x="6868959" y="1701835"/>
            <a:ext cx="4840444" cy="666924"/>
          </a:xfrm>
          <a:prstGeom prst="rect">
            <a:avLst/>
          </a:prstGeom>
          <a:solidFill>
            <a:srgbClr val="EFEFEF"/>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858" name="Google Shape;1858;p216"/>
          <p:cNvGrpSpPr/>
          <p:nvPr/>
        </p:nvGrpSpPr>
        <p:grpSpPr>
          <a:xfrm>
            <a:off x="0" y="6766560"/>
            <a:ext cx="12192000" cy="91440"/>
            <a:chOff x="0" y="4480421"/>
            <a:chExt cx="12192000" cy="91440"/>
          </a:xfrm>
        </p:grpSpPr>
        <p:sp>
          <p:nvSpPr>
            <p:cNvPr id="1859" name="Google Shape;1859;p21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60" name="Google Shape;1860;p21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61" name="Google Shape;1861;p21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62" name="Google Shape;1862;p21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63" name="Google Shape;1863;p21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pic>
        <p:nvPicPr>
          <p:cNvPr id="1864" name="Google Shape;1864;p216"/>
          <p:cNvPicPr preferRelativeResize="0"/>
          <p:nvPr/>
        </p:nvPicPr>
        <p:blipFill rotWithShape="1">
          <a:blip r:embed="rId2"/>
          <a:srcRect/>
          <a:stretch>
            <a:fillRect/>
          </a:stretch>
        </p:blipFill>
        <p:spPr>
          <a:xfrm>
            <a:off x="202610" y="2472270"/>
            <a:ext cx="6666349" cy="2873388"/>
          </a:xfrm>
          <a:prstGeom prst="rect">
            <a:avLst/>
          </a:prstGeom>
          <a:noFill/>
          <a:ln>
            <a:noFill/>
          </a:ln>
        </p:spPr>
      </p:pic>
      <p:sp>
        <p:nvSpPr>
          <p:cNvPr id="1865" name="Google Shape;1865;p216"/>
          <p:cNvSpPr>
            <a:spLocks noGrp="1"/>
          </p:cNvSpPr>
          <p:nvPr>
            <p:ph type="pic" idx="3"/>
          </p:nvPr>
        </p:nvSpPr>
        <p:spPr>
          <a:xfrm>
            <a:off x="1025324" y="2657787"/>
            <a:ext cx="5020921" cy="2346983"/>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matchingName="Content with Caption">
  <p:cSld name="OBJECT_WITH_CAPTION_TEXT">
    <p:spTree>
      <p:nvGrpSpPr>
        <p:cNvPr id="1" name="Shape 91"/>
        <p:cNvGrpSpPr/>
        <p:nvPr/>
      </p:nvGrpSpPr>
      <p:grpSpPr>
        <a:xfrm>
          <a:off x="0" y="0"/>
          <a:ext cx="0" cy="0"/>
          <a:chOff x="0" y="0"/>
          <a:chExt cx="0" cy="0"/>
        </a:xfrm>
      </p:grpSpPr>
      <p:sp>
        <p:nvSpPr>
          <p:cNvPr id="92" name="Google Shape;92;p1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3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p:txBody>
      </p:sp>
      <p:sp>
        <p:nvSpPr>
          <p:cNvPr id="94" name="Google Shape;94;p13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p:txBody>
      </p:sp>
      <p:sp>
        <p:nvSpPr>
          <p:cNvPr id="95" name="Google Shape;95;p1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1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1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apple watch">
  <p:cSld name="apple watch">
    <p:spTree>
      <p:nvGrpSpPr>
        <p:cNvPr id="1" name="Shape 1866"/>
        <p:cNvGrpSpPr/>
        <p:nvPr/>
      </p:nvGrpSpPr>
      <p:grpSpPr>
        <a:xfrm>
          <a:off x="0" y="0"/>
          <a:ext cx="0" cy="0"/>
          <a:chOff x="0" y="0"/>
          <a:chExt cx="0" cy="0"/>
        </a:xfrm>
      </p:grpSpPr>
      <p:sp>
        <p:nvSpPr>
          <p:cNvPr id="1867" name="Google Shape;1867;p21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68" name="Google Shape;1868;p217"/>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69" name="Google Shape;1869;p217"/>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70" name="Google Shape;1870;p217"/>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71" name="Google Shape;1871;p217"/>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872" name="Google Shape;1872;p217"/>
          <p:cNvSpPr txBox="1">
            <a:spLocks noGrp="1"/>
          </p:cNvSpPr>
          <p:nvPr>
            <p:ph type="body" idx="1"/>
          </p:nvPr>
        </p:nvSpPr>
        <p:spPr>
          <a:xfrm>
            <a:off x="6565903" y="2640853"/>
            <a:ext cx="5143500" cy="3429324"/>
          </a:xfrm>
          <a:prstGeom prst="rect">
            <a:avLst/>
          </a:prstGeom>
          <a:noFill/>
          <a:ln>
            <a:noFill/>
          </a:ln>
        </p:spPr>
        <p:txBody>
          <a:bodyPr spcFirstLastPara="1" wrap="square" lIns="91425" tIns="45700" rIns="91425" bIns="45700" anchor="t" anchorCtr="0">
            <a:norm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1873" name="Google Shape;1873;p217"/>
          <p:cNvSpPr txBox="1">
            <a:spLocks noGrp="1"/>
          </p:cNvSpPr>
          <p:nvPr>
            <p:ph type="body" idx="2"/>
          </p:nvPr>
        </p:nvSpPr>
        <p:spPr>
          <a:xfrm>
            <a:off x="6565903" y="1701835"/>
            <a:ext cx="5143500" cy="666924"/>
          </a:xfrm>
          <a:prstGeom prst="rect">
            <a:avLst/>
          </a:prstGeom>
          <a:solidFill>
            <a:srgbClr val="EFEFEF"/>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874" name="Google Shape;1874;p217"/>
          <p:cNvGrpSpPr/>
          <p:nvPr/>
        </p:nvGrpSpPr>
        <p:grpSpPr>
          <a:xfrm>
            <a:off x="0" y="6766560"/>
            <a:ext cx="12192000" cy="91440"/>
            <a:chOff x="0" y="4480421"/>
            <a:chExt cx="12192000" cy="91440"/>
          </a:xfrm>
        </p:grpSpPr>
        <p:sp>
          <p:nvSpPr>
            <p:cNvPr id="1875" name="Google Shape;1875;p21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76" name="Google Shape;1876;p21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77" name="Google Shape;1877;p21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78" name="Google Shape;1878;p21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79" name="Google Shape;1879;p21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1880" name="Google Shape;1880;p217"/>
          <p:cNvGrpSpPr/>
          <p:nvPr/>
        </p:nvGrpSpPr>
        <p:grpSpPr>
          <a:xfrm>
            <a:off x="1550568" y="1313407"/>
            <a:ext cx="3603713" cy="5077084"/>
            <a:chOff x="1997569" y="1313407"/>
            <a:chExt cx="2702785" cy="5077084"/>
          </a:xfrm>
        </p:grpSpPr>
        <p:sp>
          <p:nvSpPr>
            <p:cNvPr id="1881" name="Google Shape;1881;p217"/>
            <p:cNvSpPr/>
            <p:nvPr/>
          </p:nvSpPr>
          <p:spPr>
            <a:xfrm>
              <a:off x="4523145" y="2996164"/>
              <a:ext cx="177209" cy="410605"/>
            </a:xfrm>
            <a:custGeom>
              <a:avLst/>
              <a:gdLst/>
              <a:ahLst/>
              <a:cxnLst/>
              <a:rect l="l" t="t" r="r" b="b"/>
              <a:pathLst>
                <a:path w="123" h="285" extrusionOk="0">
                  <a:moveTo>
                    <a:pt x="62" y="0"/>
                  </a:moveTo>
                  <a:lnTo>
                    <a:pt x="81" y="4"/>
                  </a:lnTo>
                  <a:lnTo>
                    <a:pt x="98" y="11"/>
                  </a:lnTo>
                  <a:lnTo>
                    <a:pt x="111" y="25"/>
                  </a:lnTo>
                  <a:lnTo>
                    <a:pt x="121" y="42"/>
                  </a:lnTo>
                  <a:lnTo>
                    <a:pt x="123" y="61"/>
                  </a:lnTo>
                  <a:lnTo>
                    <a:pt x="123" y="224"/>
                  </a:lnTo>
                  <a:lnTo>
                    <a:pt x="121" y="243"/>
                  </a:lnTo>
                  <a:lnTo>
                    <a:pt x="111" y="260"/>
                  </a:lnTo>
                  <a:lnTo>
                    <a:pt x="98" y="273"/>
                  </a:lnTo>
                  <a:lnTo>
                    <a:pt x="81" y="282"/>
                  </a:lnTo>
                  <a:lnTo>
                    <a:pt x="62" y="285"/>
                  </a:lnTo>
                  <a:lnTo>
                    <a:pt x="42" y="282"/>
                  </a:lnTo>
                  <a:lnTo>
                    <a:pt x="25" y="273"/>
                  </a:lnTo>
                  <a:lnTo>
                    <a:pt x="12" y="260"/>
                  </a:lnTo>
                  <a:lnTo>
                    <a:pt x="3" y="243"/>
                  </a:lnTo>
                  <a:lnTo>
                    <a:pt x="0" y="224"/>
                  </a:lnTo>
                  <a:lnTo>
                    <a:pt x="0" y="61"/>
                  </a:lnTo>
                  <a:lnTo>
                    <a:pt x="3" y="42"/>
                  </a:lnTo>
                  <a:lnTo>
                    <a:pt x="12" y="25"/>
                  </a:lnTo>
                  <a:lnTo>
                    <a:pt x="25" y="11"/>
                  </a:lnTo>
                  <a:lnTo>
                    <a:pt x="42" y="4"/>
                  </a:lnTo>
                  <a:lnTo>
                    <a:pt x="62" y="0"/>
                  </a:lnTo>
                  <a:close/>
                </a:path>
              </a:pathLst>
            </a:custGeom>
            <a:solidFill>
              <a:srgbClr val="7F7F7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sp>
          <p:nvSpPr>
            <p:cNvPr id="1882" name="Google Shape;1882;p217"/>
            <p:cNvSpPr/>
            <p:nvPr/>
          </p:nvSpPr>
          <p:spPr>
            <a:xfrm>
              <a:off x="4569248" y="4203183"/>
              <a:ext cx="122461" cy="609423"/>
            </a:xfrm>
            <a:custGeom>
              <a:avLst/>
              <a:gdLst/>
              <a:ahLst/>
              <a:cxnLst/>
              <a:rect l="l" t="t" r="r" b="b"/>
              <a:pathLst>
                <a:path w="85" h="423" extrusionOk="0">
                  <a:moveTo>
                    <a:pt x="42" y="0"/>
                  </a:moveTo>
                  <a:lnTo>
                    <a:pt x="59" y="4"/>
                  </a:lnTo>
                  <a:lnTo>
                    <a:pt x="72" y="13"/>
                  </a:lnTo>
                  <a:lnTo>
                    <a:pt x="81" y="27"/>
                  </a:lnTo>
                  <a:lnTo>
                    <a:pt x="85" y="44"/>
                  </a:lnTo>
                  <a:lnTo>
                    <a:pt x="85" y="380"/>
                  </a:lnTo>
                  <a:lnTo>
                    <a:pt x="81" y="397"/>
                  </a:lnTo>
                  <a:lnTo>
                    <a:pt x="72" y="410"/>
                  </a:lnTo>
                  <a:lnTo>
                    <a:pt x="59" y="419"/>
                  </a:lnTo>
                  <a:lnTo>
                    <a:pt x="42" y="423"/>
                  </a:lnTo>
                  <a:lnTo>
                    <a:pt x="26" y="419"/>
                  </a:lnTo>
                  <a:lnTo>
                    <a:pt x="11" y="410"/>
                  </a:lnTo>
                  <a:lnTo>
                    <a:pt x="2" y="397"/>
                  </a:lnTo>
                  <a:lnTo>
                    <a:pt x="0" y="380"/>
                  </a:lnTo>
                  <a:lnTo>
                    <a:pt x="0" y="44"/>
                  </a:lnTo>
                  <a:lnTo>
                    <a:pt x="2" y="27"/>
                  </a:lnTo>
                  <a:lnTo>
                    <a:pt x="11" y="13"/>
                  </a:lnTo>
                  <a:lnTo>
                    <a:pt x="26" y="4"/>
                  </a:lnTo>
                  <a:lnTo>
                    <a:pt x="42" y="0"/>
                  </a:lnTo>
                  <a:close/>
                </a:path>
              </a:pathLst>
            </a:custGeom>
            <a:solidFill>
              <a:srgbClr val="7F7F7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sp>
          <p:nvSpPr>
            <p:cNvPr id="1883" name="Google Shape;1883;p217"/>
            <p:cNvSpPr/>
            <p:nvPr/>
          </p:nvSpPr>
          <p:spPr>
            <a:xfrm>
              <a:off x="1997569" y="1313407"/>
              <a:ext cx="2645155" cy="5077084"/>
            </a:xfrm>
            <a:custGeom>
              <a:avLst/>
              <a:gdLst/>
              <a:ahLst/>
              <a:cxnLst/>
              <a:rect l="l" t="t" r="r" b="b"/>
              <a:pathLst>
                <a:path w="1836" h="3524" extrusionOk="0">
                  <a:moveTo>
                    <a:pt x="843" y="0"/>
                  </a:moveTo>
                  <a:lnTo>
                    <a:pt x="993" y="0"/>
                  </a:lnTo>
                  <a:lnTo>
                    <a:pt x="1141" y="5"/>
                  </a:lnTo>
                  <a:lnTo>
                    <a:pt x="1287" y="16"/>
                  </a:lnTo>
                  <a:lnTo>
                    <a:pt x="1319" y="18"/>
                  </a:lnTo>
                  <a:lnTo>
                    <a:pt x="1354" y="24"/>
                  </a:lnTo>
                  <a:lnTo>
                    <a:pt x="1385" y="31"/>
                  </a:lnTo>
                  <a:lnTo>
                    <a:pt x="1413" y="43"/>
                  </a:lnTo>
                  <a:lnTo>
                    <a:pt x="1436" y="59"/>
                  </a:lnTo>
                  <a:lnTo>
                    <a:pt x="1455" y="80"/>
                  </a:lnTo>
                  <a:lnTo>
                    <a:pt x="1469" y="103"/>
                  </a:lnTo>
                  <a:lnTo>
                    <a:pt x="1480" y="132"/>
                  </a:lnTo>
                  <a:lnTo>
                    <a:pt x="1486" y="166"/>
                  </a:lnTo>
                  <a:lnTo>
                    <a:pt x="1489" y="204"/>
                  </a:lnTo>
                  <a:lnTo>
                    <a:pt x="1489" y="221"/>
                  </a:lnTo>
                  <a:lnTo>
                    <a:pt x="1493" y="284"/>
                  </a:lnTo>
                  <a:lnTo>
                    <a:pt x="1498" y="334"/>
                  </a:lnTo>
                  <a:lnTo>
                    <a:pt x="1504" y="384"/>
                  </a:lnTo>
                  <a:lnTo>
                    <a:pt x="1515" y="432"/>
                  </a:lnTo>
                  <a:lnTo>
                    <a:pt x="1528" y="480"/>
                  </a:lnTo>
                  <a:lnTo>
                    <a:pt x="1545" y="528"/>
                  </a:lnTo>
                  <a:lnTo>
                    <a:pt x="1565" y="572"/>
                  </a:lnTo>
                  <a:lnTo>
                    <a:pt x="1590" y="614"/>
                  </a:lnTo>
                  <a:lnTo>
                    <a:pt x="1618" y="653"/>
                  </a:lnTo>
                  <a:lnTo>
                    <a:pt x="1652" y="689"/>
                  </a:lnTo>
                  <a:lnTo>
                    <a:pt x="1692" y="721"/>
                  </a:lnTo>
                  <a:lnTo>
                    <a:pt x="1697" y="725"/>
                  </a:lnTo>
                  <a:lnTo>
                    <a:pt x="1703" y="729"/>
                  </a:lnTo>
                  <a:lnTo>
                    <a:pt x="1732" y="750"/>
                  </a:lnTo>
                  <a:lnTo>
                    <a:pt x="1760" y="776"/>
                  </a:lnTo>
                  <a:lnTo>
                    <a:pt x="1785" y="805"/>
                  </a:lnTo>
                  <a:lnTo>
                    <a:pt x="1806" y="836"/>
                  </a:lnTo>
                  <a:lnTo>
                    <a:pt x="1821" y="871"/>
                  </a:lnTo>
                  <a:lnTo>
                    <a:pt x="1832" y="906"/>
                  </a:lnTo>
                  <a:lnTo>
                    <a:pt x="1836" y="943"/>
                  </a:lnTo>
                  <a:lnTo>
                    <a:pt x="1836" y="2546"/>
                  </a:lnTo>
                  <a:lnTo>
                    <a:pt x="1834" y="2568"/>
                  </a:lnTo>
                  <a:lnTo>
                    <a:pt x="1830" y="2589"/>
                  </a:lnTo>
                  <a:lnTo>
                    <a:pt x="1821" y="2630"/>
                  </a:lnTo>
                  <a:lnTo>
                    <a:pt x="1806" y="2669"/>
                  </a:lnTo>
                  <a:lnTo>
                    <a:pt x="1786" y="2705"/>
                  </a:lnTo>
                  <a:lnTo>
                    <a:pt x="1761" y="2739"/>
                  </a:lnTo>
                  <a:lnTo>
                    <a:pt x="1731" y="2769"/>
                  </a:lnTo>
                  <a:lnTo>
                    <a:pt x="1700" y="2796"/>
                  </a:lnTo>
                  <a:lnTo>
                    <a:pt x="1665" y="2821"/>
                  </a:lnTo>
                  <a:lnTo>
                    <a:pt x="1646" y="2835"/>
                  </a:lnTo>
                  <a:lnTo>
                    <a:pt x="1628" y="2850"/>
                  </a:lnTo>
                  <a:lnTo>
                    <a:pt x="1592" y="2896"/>
                  </a:lnTo>
                  <a:lnTo>
                    <a:pt x="1566" y="2941"/>
                  </a:lnTo>
                  <a:lnTo>
                    <a:pt x="1545" y="2987"/>
                  </a:lnTo>
                  <a:lnTo>
                    <a:pt x="1529" y="3033"/>
                  </a:lnTo>
                  <a:lnTo>
                    <a:pt x="1519" y="3079"/>
                  </a:lnTo>
                  <a:lnTo>
                    <a:pt x="1511" y="3125"/>
                  </a:lnTo>
                  <a:lnTo>
                    <a:pt x="1507" y="3168"/>
                  </a:lnTo>
                  <a:lnTo>
                    <a:pt x="1503" y="3211"/>
                  </a:lnTo>
                  <a:lnTo>
                    <a:pt x="1501" y="3253"/>
                  </a:lnTo>
                  <a:lnTo>
                    <a:pt x="1497" y="3294"/>
                  </a:lnTo>
                  <a:lnTo>
                    <a:pt x="1491" y="3332"/>
                  </a:lnTo>
                  <a:lnTo>
                    <a:pt x="1482" y="3367"/>
                  </a:lnTo>
                  <a:lnTo>
                    <a:pt x="1473" y="3392"/>
                  </a:lnTo>
                  <a:lnTo>
                    <a:pt x="1463" y="3415"/>
                  </a:lnTo>
                  <a:lnTo>
                    <a:pt x="1447" y="3436"/>
                  </a:lnTo>
                  <a:lnTo>
                    <a:pt x="1429" y="3455"/>
                  </a:lnTo>
                  <a:lnTo>
                    <a:pt x="1406" y="3470"/>
                  </a:lnTo>
                  <a:lnTo>
                    <a:pt x="1379" y="3483"/>
                  </a:lnTo>
                  <a:lnTo>
                    <a:pt x="1346" y="3494"/>
                  </a:lnTo>
                  <a:lnTo>
                    <a:pt x="1307" y="3500"/>
                  </a:lnTo>
                  <a:lnTo>
                    <a:pt x="1285" y="3503"/>
                  </a:lnTo>
                  <a:lnTo>
                    <a:pt x="1247" y="3508"/>
                  </a:lnTo>
                  <a:lnTo>
                    <a:pt x="1139" y="3517"/>
                  </a:lnTo>
                  <a:lnTo>
                    <a:pt x="1029" y="3523"/>
                  </a:lnTo>
                  <a:lnTo>
                    <a:pt x="918" y="3524"/>
                  </a:lnTo>
                  <a:lnTo>
                    <a:pt x="807" y="3523"/>
                  </a:lnTo>
                  <a:lnTo>
                    <a:pt x="697" y="3517"/>
                  </a:lnTo>
                  <a:lnTo>
                    <a:pt x="589" y="3508"/>
                  </a:lnTo>
                  <a:lnTo>
                    <a:pt x="551" y="3503"/>
                  </a:lnTo>
                  <a:lnTo>
                    <a:pt x="529" y="3500"/>
                  </a:lnTo>
                  <a:lnTo>
                    <a:pt x="490" y="3494"/>
                  </a:lnTo>
                  <a:lnTo>
                    <a:pt x="457" y="3483"/>
                  </a:lnTo>
                  <a:lnTo>
                    <a:pt x="430" y="3470"/>
                  </a:lnTo>
                  <a:lnTo>
                    <a:pt x="407" y="3455"/>
                  </a:lnTo>
                  <a:lnTo>
                    <a:pt x="389" y="3436"/>
                  </a:lnTo>
                  <a:lnTo>
                    <a:pt x="373" y="3415"/>
                  </a:lnTo>
                  <a:lnTo>
                    <a:pt x="363" y="3392"/>
                  </a:lnTo>
                  <a:lnTo>
                    <a:pt x="354" y="3367"/>
                  </a:lnTo>
                  <a:lnTo>
                    <a:pt x="345" y="3332"/>
                  </a:lnTo>
                  <a:lnTo>
                    <a:pt x="339" y="3294"/>
                  </a:lnTo>
                  <a:lnTo>
                    <a:pt x="335" y="3253"/>
                  </a:lnTo>
                  <a:lnTo>
                    <a:pt x="333" y="3211"/>
                  </a:lnTo>
                  <a:lnTo>
                    <a:pt x="329" y="3168"/>
                  </a:lnTo>
                  <a:lnTo>
                    <a:pt x="325" y="3125"/>
                  </a:lnTo>
                  <a:lnTo>
                    <a:pt x="317" y="3079"/>
                  </a:lnTo>
                  <a:lnTo>
                    <a:pt x="307" y="3033"/>
                  </a:lnTo>
                  <a:lnTo>
                    <a:pt x="291" y="2987"/>
                  </a:lnTo>
                  <a:lnTo>
                    <a:pt x="270" y="2941"/>
                  </a:lnTo>
                  <a:lnTo>
                    <a:pt x="244" y="2896"/>
                  </a:lnTo>
                  <a:lnTo>
                    <a:pt x="208" y="2850"/>
                  </a:lnTo>
                  <a:lnTo>
                    <a:pt x="190" y="2835"/>
                  </a:lnTo>
                  <a:lnTo>
                    <a:pt x="171" y="2821"/>
                  </a:lnTo>
                  <a:lnTo>
                    <a:pt x="142" y="2800"/>
                  </a:lnTo>
                  <a:lnTo>
                    <a:pt x="113" y="2774"/>
                  </a:lnTo>
                  <a:lnTo>
                    <a:pt x="87" y="2744"/>
                  </a:lnTo>
                  <a:lnTo>
                    <a:pt x="66" y="2724"/>
                  </a:lnTo>
                  <a:lnTo>
                    <a:pt x="47" y="2701"/>
                  </a:lnTo>
                  <a:lnTo>
                    <a:pt x="34" y="2676"/>
                  </a:lnTo>
                  <a:lnTo>
                    <a:pt x="23" y="2648"/>
                  </a:lnTo>
                  <a:lnTo>
                    <a:pt x="13" y="2619"/>
                  </a:lnTo>
                  <a:lnTo>
                    <a:pt x="6" y="2589"/>
                  </a:lnTo>
                  <a:lnTo>
                    <a:pt x="2" y="2568"/>
                  </a:lnTo>
                  <a:lnTo>
                    <a:pt x="0" y="2546"/>
                  </a:lnTo>
                  <a:lnTo>
                    <a:pt x="0" y="943"/>
                  </a:lnTo>
                  <a:lnTo>
                    <a:pt x="4" y="906"/>
                  </a:lnTo>
                  <a:lnTo>
                    <a:pt x="15" y="871"/>
                  </a:lnTo>
                  <a:lnTo>
                    <a:pt x="30" y="836"/>
                  </a:lnTo>
                  <a:lnTo>
                    <a:pt x="51" y="805"/>
                  </a:lnTo>
                  <a:lnTo>
                    <a:pt x="76" y="776"/>
                  </a:lnTo>
                  <a:lnTo>
                    <a:pt x="104" y="750"/>
                  </a:lnTo>
                  <a:lnTo>
                    <a:pt x="133" y="729"/>
                  </a:lnTo>
                  <a:lnTo>
                    <a:pt x="139" y="725"/>
                  </a:lnTo>
                  <a:lnTo>
                    <a:pt x="144" y="721"/>
                  </a:lnTo>
                  <a:lnTo>
                    <a:pt x="180" y="692"/>
                  </a:lnTo>
                  <a:lnTo>
                    <a:pt x="210" y="662"/>
                  </a:lnTo>
                  <a:lnTo>
                    <a:pt x="240" y="623"/>
                  </a:lnTo>
                  <a:lnTo>
                    <a:pt x="266" y="581"/>
                  </a:lnTo>
                  <a:lnTo>
                    <a:pt x="288" y="535"/>
                  </a:lnTo>
                  <a:lnTo>
                    <a:pt x="305" y="487"/>
                  </a:lnTo>
                  <a:lnTo>
                    <a:pt x="320" y="437"/>
                  </a:lnTo>
                  <a:lnTo>
                    <a:pt x="330" y="386"/>
                  </a:lnTo>
                  <a:lnTo>
                    <a:pt x="338" y="335"/>
                  </a:lnTo>
                  <a:lnTo>
                    <a:pt x="343" y="284"/>
                  </a:lnTo>
                  <a:lnTo>
                    <a:pt x="347" y="221"/>
                  </a:lnTo>
                  <a:lnTo>
                    <a:pt x="347" y="204"/>
                  </a:lnTo>
                  <a:lnTo>
                    <a:pt x="350" y="166"/>
                  </a:lnTo>
                  <a:lnTo>
                    <a:pt x="356" y="132"/>
                  </a:lnTo>
                  <a:lnTo>
                    <a:pt x="367" y="103"/>
                  </a:lnTo>
                  <a:lnTo>
                    <a:pt x="381" y="80"/>
                  </a:lnTo>
                  <a:lnTo>
                    <a:pt x="400" y="59"/>
                  </a:lnTo>
                  <a:lnTo>
                    <a:pt x="423" y="43"/>
                  </a:lnTo>
                  <a:lnTo>
                    <a:pt x="451" y="31"/>
                  </a:lnTo>
                  <a:lnTo>
                    <a:pt x="482" y="24"/>
                  </a:lnTo>
                  <a:lnTo>
                    <a:pt x="517" y="18"/>
                  </a:lnTo>
                  <a:lnTo>
                    <a:pt x="549" y="16"/>
                  </a:lnTo>
                  <a:lnTo>
                    <a:pt x="695" y="5"/>
                  </a:lnTo>
                  <a:lnTo>
                    <a:pt x="843" y="0"/>
                  </a:lnTo>
                  <a:close/>
                </a:path>
              </a:pathLst>
            </a:custGeom>
            <a:solidFill>
              <a:srgbClr val="D0E54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sp>
          <p:nvSpPr>
            <p:cNvPr id="1884" name="Google Shape;1884;p217"/>
            <p:cNvSpPr/>
            <p:nvPr/>
          </p:nvSpPr>
          <p:spPr>
            <a:xfrm>
              <a:off x="1997569" y="2277247"/>
              <a:ext cx="2645155" cy="3149406"/>
            </a:xfrm>
            <a:custGeom>
              <a:avLst/>
              <a:gdLst/>
              <a:ahLst/>
              <a:cxnLst/>
              <a:rect l="l" t="t" r="r" b="b"/>
              <a:pathLst>
                <a:path w="1836" h="2186" extrusionOk="0">
                  <a:moveTo>
                    <a:pt x="345" y="0"/>
                  </a:moveTo>
                  <a:lnTo>
                    <a:pt x="1498" y="0"/>
                  </a:lnTo>
                  <a:lnTo>
                    <a:pt x="1533" y="0"/>
                  </a:lnTo>
                  <a:lnTo>
                    <a:pt x="1563" y="1"/>
                  </a:lnTo>
                  <a:lnTo>
                    <a:pt x="1590" y="5"/>
                  </a:lnTo>
                  <a:lnTo>
                    <a:pt x="1614" y="10"/>
                  </a:lnTo>
                  <a:lnTo>
                    <a:pt x="1639" y="21"/>
                  </a:lnTo>
                  <a:lnTo>
                    <a:pt x="1664" y="34"/>
                  </a:lnTo>
                  <a:lnTo>
                    <a:pt x="1692" y="52"/>
                  </a:lnTo>
                  <a:lnTo>
                    <a:pt x="1697" y="56"/>
                  </a:lnTo>
                  <a:lnTo>
                    <a:pt x="1703" y="60"/>
                  </a:lnTo>
                  <a:lnTo>
                    <a:pt x="1732" y="81"/>
                  </a:lnTo>
                  <a:lnTo>
                    <a:pt x="1760" y="107"/>
                  </a:lnTo>
                  <a:lnTo>
                    <a:pt x="1785" y="136"/>
                  </a:lnTo>
                  <a:lnTo>
                    <a:pt x="1806" y="167"/>
                  </a:lnTo>
                  <a:lnTo>
                    <a:pt x="1821" y="202"/>
                  </a:lnTo>
                  <a:lnTo>
                    <a:pt x="1832" y="237"/>
                  </a:lnTo>
                  <a:lnTo>
                    <a:pt x="1836" y="274"/>
                  </a:lnTo>
                  <a:lnTo>
                    <a:pt x="1836" y="1877"/>
                  </a:lnTo>
                  <a:lnTo>
                    <a:pt x="1834" y="1899"/>
                  </a:lnTo>
                  <a:lnTo>
                    <a:pt x="1830" y="1920"/>
                  </a:lnTo>
                  <a:lnTo>
                    <a:pt x="1821" y="1961"/>
                  </a:lnTo>
                  <a:lnTo>
                    <a:pt x="1806" y="2000"/>
                  </a:lnTo>
                  <a:lnTo>
                    <a:pt x="1786" y="2036"/>
                  </a:lnTo>
                  <a:lnTo>
                    <a:pt x="1761" y="2070"/>
                  </a:lnTo>
                  <a:lnTo>
                    <a:pt x="1731" y="2100"/>
                  </a:lnTo>
                  <a:lnTo>
                    <a:pt x="1700" y="2127"/>
                  </a:lnTo>
                  <a:lnTo>
                    <a:pt x="1665" y="2152"/>
                  </a:lnTo>
                  <a:lnTo>
                    <a:pt x="1635" y="2168"/>
                  </a:lnTo>
                  <a:lnTo>
                    <a:pt x="1604" y="2178"/>
                  </a:lnTo>
                  <a:lnTo>
                    <a:pt x="1571" y="2183"/>
                  </a:lnTo>
                  <a:lnTo>
                    <a:pt x="1537" y="2186"/>
                  </a:lnTo>
                  <a:lnTo>
                    <a:pt x="1502" y="2186"/>
                  </a:lnTo>
                  <a:lnTo>
                    <a:pt x="338" y="2186"/>
                  </a:lnTo>
                  <a:lnTo>
                    <a:pt x="282" y="2183"/>
                  </a:lnTo>
                  <a:lnTo>
                    <a:pt x="231" y="2176"/>
                  </a:lnTo>
                  <a:lnTo>
                    <a:pt x="185" y="2163"/>
                  </a:lnTo>
                  <a:lnTo>
                    <a:pt x="177" y="2157"/>
                  </a:lnTo>
                  <a:lnTo>
                    <a:pt x="171" y="2152"/>
                  </a:lnTo>
                  <a:lnTo>
                    <a:pt x="136" y="2127"/>
                  </a:lnTo>
                  <a:lnTo>
                    <a:pt x="105" y="2100"/>
                  </a:lnTo>
                  <a:lnTo>
                    <a:pt x="75" y="2070"/>
                  </a:lnTo>
                  <a:lnTo>
                    <a:pt x="50" y="2036"/>
                  </a:lnTo>
                  <a:lnTo>
                    <a:pt x="30" y="2000"/>
                  </a:lnTo>
                  <a:lnTo>
                    <a:pt x="15" y="1961"/>
                  </a:lnTo>
                  <a:lnTo>
                    <a:pt x="6" y="1920"/>
                  </a:lnTo>
                  <a:lnTo>
                    <a:pt x="2" y="1899"/>
                  </a:lnTo>
                  <a:lnTo>
                    <a:pt x="0" y="1877"/>
                  </a:lnTo>
                  <a:lnTo>
                    <a:pt x="0" y="274"/>
                  </a:lnTo>
                  <a:lnTo>
                    <a:pt x="4" y="237"/>
                  </a:lnTo>
                  <a:lnTo>
                    <a:pt x="15" y="202"/>
                  </a:lnTo>
                  <a:lnTo>
                    <a:pt x="30" y="167"/>
                  </a:lnTo>
                  <a:lnTo>
                    <a:pt x="51" y="136"/>
                  </a:lnTo>
                  <a:lnTo>
                    <a:pt x="76" y="107"/>
                  </a:lnTo>
                  <a:lnTo>
                    <a:pt x="104" y="81"/>
                  </a:lnTo>
                  <a:lnTo>
                    <a:pt x="133" y="60"/>
                  </a:lnTo>
                  <a:lnTo>
                    <a:pt x="139" y="56"/>
                  </a:lnTo>
                  <a:lnTo>
                    <a:pt x="144" y="52"/>
                  </a:lnTo>
                  <a:lnTo>
                    <a:pt x="176" y="31"/>
                  </a:lnTo>
                  <a:lnTo>
                    <a:pt x="207" y="17"/>
                  </a:lnTo>
                  <a:lnTo>
                    <a:pt x="239" y="8"/>
                  </a:lnTo>
                  <a:lnTo>
                    <a:pt x="271" y="3"/>
                  </a:lnTo>
                  <a:lnTo>
                    <a:pt x="307" y="0"/>
                  </a:lnTo>
                  <a:lnTo>
                    <a:pt x="345" y="0"/>
                  </a:lnTo>
                  <a:close/>
                </a:path>
              </a:pathLst>
            </a:custGeom>
            <a:solidFill>
              <a:srgbClr val="BFBFB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sp>
          <p:nvSpPr>
            <p:cNvPr id="1885" name="Google Shape;1885;p217"/>
            <p:cNvSpPr/>
            <p:nvPr/>
          </p:nvSpPr>
          <p:spPr>
            <a:xfrm>
              <a:off x="2068165" y="2344960"/>
              <a:ext cx="2503965" cy="3013978"/>
            </a:xfrm>
            <a:custGeom>
              <a:avLst/>
              <a:gdLst/>
              <a:ahLst/>
              <a:cxnLst/>
              <a:rect l="l" t="t" r="r" b="b"/>
              <a:pathLst>
                <a:path w="1738" h="2092" extrusionOk="0">
                  <a:moveTo>
                    <a:pt x="296" y="0"/>
                  </a:moveTo>
                  <a:lnTo>
                    <a:pt x="1449" y="0"/>
                  </a:lnTo>
                  <a:lnTo>
                    <a:pt x="1479" y="1"/>
                  </a:lnTo>
                  <a:lnTo>
                    <a:pt x="1504" y="1"/>
                  </a:lnTo>
                  <a:lnTo>
                    <a:pt x="1527" y="4"/>
                  </a:lnTo>
                  <a:lnTo>
                    <a:pt x="1548" y="9"/>
                  </a:lnTo>
                  <a:lnTo>
                    <a:pt x="1569" y="17"/>
                  </a:lnTo>
                  <a:lnTo>
                    <a:pt x="1592" y="29"/>
                  </a:lnTo>
                  <a:lnTo>
                    <a:pt x="1615" y="45"/>
                  </a:lnTo>
                  <a:lnTo>
                    <a:pt x="1619" y="47"/>
                  </a:lnTo>
                  <a:lnTo>
                    <a:pt x="1620" y="48"/>
                  </a:lnTo>
                  <a:lnTo>
                    <a:pt x="1622" y="48"/>
                  </a:lnTo>
                  <a:lnTo>
                    <a:pt x="1628" y="54"/>
                  </a:lnTo>
                  <a:lnTo>
                    <a:pt x="1656" y="73"/>
                  </a:lnTo>
                  <a:lnTo>
                    <a:pt x="1682" y="98"/>
                  </a:lnTo>
                  <a:lnTo>
                    <a:pt x="1704" y="128"/>
                  </a:lnTo>
                  <a:lnTo>
                    <a:pt x="1723" y="160"/>
                  </a:lnTo>
                  <a:lnTo>
                    <a:pt x="1734" y="192"/>
                  </a:lnTo>
                  <a:lnTo>
                    <a:pt x="1738" y="227"/>
                  </a:lnTo>
                  <a:lnTo>
                    <a:pt x="1738" y="1830"/>
                  </a:lnTo>
                  <a:lnTo>
                    <a:pt x="1734" y="1863"/>
                  </a:lnTo>
                  <a:lnTo>
                    <a:pt x="1734" y="1864"/>
                  </a:lnTo>
                  <a:lnTo>
                    <a:pt x="1734" y="1867"/>
                  </a:lnTo>
                  <a:lnTo>
                    <a:pt x="1726" y="1902"/>
                  </a:lnTo>
                  <a:lnTo>
                    <a:pt x="1712" y="1935"/>
                  </a:lnTo>
                  <a:lnTo>
                    <a:pt x="1694" y="1966"/>
                  </a:lnTo>
                  <a:lnTo>
                    <a:pt x="1671" y="1994"/>
                  </a:lnTo>
                  <a:lnTo>
                    <a:pt x="1647" y="2020"/>
                  </a:lnTo>
                  <a:lnTo>
                    <a:pt x="1619" y="2044"/>
                  </a:lnTo>
                  <a:lnTo>
                    <a:pt x="1590" y="2064"/>
                  </a:lnTo>
                  <a:lnTo>
                    <a:pt x="1565" y="2078"/>
                  </a:lnTo>
                  <a:lnTo>
                    <a:pt x="1538" y="2085"/>
                  </a:lnTo>
                  <a:lnTo>
                    <a:pt x="1510" y="2089"/>
                  </a:lnTo>
                  <a:lnTo>
                    <a:pt x="1482" y="2091"/>
                  </a:lnTo>
                  <a:lnTo>
                    <a:pt x="1453" y="2092"/>
                  </a:lnTo>
                  <a:lnTo>
                    <a:pt x="289" y="2092"/>
                  </a:lnTo>
                  <a:lnTo>
                    <a:pt x="245" y="2089"/>
                  </a:lnTo>
                  <a:lnTo>
                    <a:pt x="201" y="2083"/>
                  </a:lnTo>
                  <a:lnTo>
                    <a:pt x="158" y="2072"/>
                  </a:lnTo>
                  <a:lnTo>
                    <a:pt x="148" y="2064"/>
                  </a:lnTo>
                  <a:lnTo>
                    <a:pt x="119" y="2044"/>
                  </a:lnTo>
                  <a:lnTo>
                    <a:pt x="91" y="2020"/>
                  </a:lnTo>
                  <a:lnTo>
                    <a:pt x="67" y="1994"/>
                  </a:lnTo>
                  <a:lnTo>
                    <a:pt x="44" y="1965"/>
                  </a:lnTo>
                  <a:lnTo>
                    <a:pt x="26" y="1934"/>
                  </a:lnTo>
                  <a:lnTo>
                    <a:pt x="12" y="1901"/>
                  </a:lnTo>
                  <a:lnTo>
                    <a:pt x="4" y="1867"/>
                  </a:lnTo>
                  <a:lnTo>
                    <a:pt x="4" y="1864"/>
                  </a:lnTo>
                  <a:lnTo>
                    <a:pt x="4" y="1863"/>
                  </a:lnTo>
                  <a:lnTo>
                    <a:pt x="0" y="1830"/>
                  </a:lnTo>
                  <a:lnTo>
                    <a:pt x="0" y="227"/>
                  </a:lnTo>
                  <a:lnTo>
                    <a:pt x="4" y="192"/>
                  </a:lnTo>
                  <a:lnTo>
                    <a:pt x="15" y="160"/>
                  </a:lnTo>
                  <a:lnTo>
                    <a:pt x="34" y="128"/>
                  </a:lnTo>
                  <a:lnTo>
                    <a:pt x="56" y="98"/>
                  </a:lnTo>
                  <a:lnTo>
                    <a:pt x="82" y="73"/>
                  </a:lnTo>
                  <a:lnTo>
                    <a:pt x="110" y="54"/>
                  </a:lnTo>
                  <a:lnTo>
                    <a:pt x="116" y="48"/>
                  </a:lnTo>
                  <a:lnTo>
                    <a:pt x="118" y="48"/>
                  </a:lnTo>
                  <a:lnTo>
                    <a:pt x="119" y="47"/>
                  </a:lnTo>
                  <a:lnTo>
                    <a:pt x="123" y="45"/>
                  </a:lnTo>
                  <a:lnTo>
                    <a:pt x="150" y="26"/>
                  </a:lnTo>
                  <a:lnTo>
                    <a:pt x="178" y="14"/>
                  </a:lnTo>
                  <a:lnTo>
                    <a:pt x="204" y="7"/>
                  </a:lnTo>
                  <a:lnTo>
                    <a:pt x="233" y="3"/>
                  </a:lnTo>
                  <a:lnTo>
                    <a:pt x="263" y="1"/>
                  </a:lnTo>
                  <a:lnTo>
                    <a:pt x="296"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grpSp>
      <p:sp>
        <p:nvSpPr>
          <p:cNvPr id="1886" name="Google Shape;1886;p217"/>
          <p:cNvSpPr>
            <a:spLocks noGrp="1"/>
          </p:cNvSpPr>
          <p:nvPr>
            <p:ph type="pic" idx="3"/>
          </p:nvPr>
        </p:nvSpPr>
        <p:spPr>
          <a:xfrm>
            <a:off x="1746504" y="2424200"/>
            <a:ext cx="3133344" cy="2852928"/>
          </a:xfrm>
          <a:prstGeom prst="roundRect">
            <a:avLst>
              <a:gd name="adj" fmla="val 12344"/>
            </a:avLst>
          </a:prstGeom>
          <a:solidFill>
            <a:schemeClr val="dk1"/>
          </a:solidFill>
          <a:ln>
            <a:noFill/>
          </a:ln>
        </p:spPr>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iPad black">
  <p:cSld name="iPad black">
    <p:spTree>
      <p:nvGrpSpPr>
        <p:cNvPr id="1" name="Shape 1887"/>
        <p:cNvGrpSpPr/>
        <p:nvPr/>
      </p:nvGrpSpPr>
      <p:grpSpPr>
        <a:xfrm>
          <a:off x="0" y="0"/>
          <a:ext cx="0" cy="0"/>
          <a:chOff x="0" y="0"/>
          <a:chExt cx="0" cy="0"/>
        </a:xfrm>
      </p:grpSpPr>
      <p:sp>
        <p:nvSpPr>
          <p:cNvPr id="1888" name="Google Shape;1888;p21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89" name="Google Shape;1889;p21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0" name="Google Shape;1890;p218"/>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1" name="Google Shape;1891;p218"/>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2" name="Google Shape;1892;p218"/>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893" name="Google Shape;1893;p218"/>
          <p:cNvSpPr txBox="1">
            <a:spLocks noGrp="1"/>
          </p:cNvSpPr>
          <p:nvPr>
            <p:ph type="body" idx="1"/>
          </p:nvPr>
        </p:nvSpPr>
        <p:spPr>
          <a:xfrm>
            <a:off x="6565903" y="2640853"/>
            <a:ext cx="5143500" cy="3429324"/>
          </a:xfrm>
          <a:prstGeom prst="rect">
            <a:avLst/>
          </a:prstGeom>
          <a:noFill/>
          <a:ln>
            <a:noFill/>
          </a:ln>
        </p:spPr>
        <p:txBody>
          <a:bodyPr spcFirstLastPara="1" wrap="square" lIns="91425" tIns="45700" rIns="91425" bIns="45700" anchor="t" anchorCtr="0">
            <a:norm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1894" name="Google Shape;1894;p218"/>
          <p:cNvSpPr txBox="1">
            <a:spLocks noGrp="1"/>
          </p:cNvSpPr>
          <p:nvPr>
            <p:ph type="body" idx="2"/>
          </p:nvPr>
        </p:nvSpPr>
        <p:spPr>
          <a:xfrm>
            <a:off x="6565903" y="1701835"/>
            <a:ext cx="5143500" cy="666924"/>
          </a:xfrm>
          <a:prstGeom prst="rect">
            <a:avLst/>
          </a:prstGeom>
          <a:solidFill>
            <a:srgbClr val="EFEFEF"/>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895" name="Google Shape;1895;p218"/>
          <p:cNvGrpSpPr/>
          <p:nvPr/>
        </p:nvGrpSpPr>
        <p:grpSpPr>
          <a:xfrm>
            <a:off x="0" y="6766560"/>
            <a:ext cx="12192000" cy="91440"/>
            <a:chOff x="0" y="4480421"/>
            <a:chExt cx="12192000" cy="91440"/>
          </a:xfrm>
        </p:grpSpPr>
        <p:sp>
          <p:nvSpPr>
            <p:cNvPr id="1896" name="Google Shape;1896;p21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97" name="Google Shape;1897;p21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98" name="Google Shape;1898;p21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99" name="Google Shape;1899;p21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00" name="Google Shape;1900;p21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1901" name="Google Shape;1901;p218"/>
          <p:cNvGrpSpPr/>
          <p:nvPr/>
        </p:nvGrpSpPr>
        <p:grpSpPr>
          <a:xfrm>
            <a:off x="1134674" y="1778378"/>
            <a:ext cx="4182252" cy="4080933"/>
            <a:chOff x="14427200" y="12090400"/>
            <a:chExt cx="15590475" cy="20283713"/>
          </a:xfrm>
        </p:grpSpPr>
        <p:sp>
          <p:nvSpPr>
            <p:cNvPr id="1902" name="Google Shape;1902;p218"/>
            <p:cNvSpPr/>
            <p:nvPr/>
          </p:nvSpPr>
          <p:spPr>
            <a:xfrm>
              <a:off x="14427200" y="12090400"/>
              <a:ext cx="15590475" cy="20283713"/>
            </a:xfrm>
            <a:custGeom>
              <a:avLst/>
              <a:gdLst/>
              <a:ahLst/>
              <a:cxnLst/>
              <a:rect l="l" t="t" r="r" b="b"/>
              <a:pathLst>
                <a:path w="21600" h="21600" extrusionOk="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chemeClr val="dk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03" name="Google Shape;1903;p218"/>
            <p:cNvSpPr/>
            <p:nvPr/>
          </p:nvSpPr>
          <p:spPr>
            <a:xfrm>
              <a:off x="14478000" y="12141200"/>
              <a:ext cx="15480431" cy="20173667"/>
            </a:xfrm>
            <a:custGeom>
              <a:avLst/>
              <a:gdLst/>
              <a:ahLst/>
              <a:cxnLst/>
              <a:rect l="l" t="t" r="r" b="b"/>
              <a:pathLst>
                <a:path w="21600" h="21600" extrusionOk="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04" name="Google Shape;1904;p218"/>
            <p:cNvSpPr/>
            <p:nvPr/>
          </p:nvSpPr>
          <p:spPr>
            <a:xfrm>
              <a:off x="14528800" y="12192000"/>
              <a:ext cx="15384020" cy="20077254"/>
            </a:xfrm>
            <a:custGeom>
              <a:avLst/>
              <a:gdLst/>
              <a:ahLst/>
              <a:cxnLst/>
              <a:rect l="l" t="t" r="r" b="b"/>
              <a:pathLst>
                <a:path w="21600" h="21600" extrusionOk="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05" name="Google Shape;1905;p218"/>
            <p:cNvSpPr/>
            <p:nvPr/>
          </p:nvSpPr>
          <p:spPr>
            <a:xfrm>
              <a:off x="14516100" y="12179300"/>
              <a:ext cx="15411091" cy="20104336"/>
            </a:xfrm>
            <a:custGeom>
              <a:avLst/>
              <a:gdLst/>
              <a:ahLst/>
              <a:cxnLst/>
              <a:rect l="l" t="t" r="r" b="b"/>
              <a:pathLst>
                <a:path w="21600" h="21600" extrusionOk="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06" name="Google Shape;1906;p218"/>
            <p:cNvSpPr/>
            <p:nvPr/>
          </p:nvSpPr>
          <p:spPr>
            <a:xfrm>
              <a:off x="17602200" y="12090400"/>
              <a:ext cx="9555755" cy="89715"/>
            </a:xfrm>
            <a:custGeom>
              <a:avLst/>
              <a:gdLst/>
              <a:ahLst/>
              <a:cxnLst/>
              <a:rect l="l" t="t"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1D1D20"/>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07" name="Google Shape;1907;p218"/>
            <p:cNvSpPr/>
            <p:nvPr/>
          </p:nvSpPr>
          <p:spPr>
            <a:xfrm>
              <a:off x="16065500" y="13970000"/>
              <a:ext cx="12323458" cy="403728"/>
            </a:xfrm>
            <a:custGeom>
              <a:avLst/>
              <a:gdLst/>
              <a:ahLst/>
              <a:cxnLst/>
              <a:rect l="l" t="t" r="r" b="b"/>
              <a:pathLst>
                <a:path w="21600" h="21600" extrusionOk="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08" name="Google Shape;1908;p218"/>
            <p:cNvSpPr/>
            <p:nvPr/>
          </p:nvSpPr>
          <p:spPr>
            <a:xfrm>
              <a:off x="16254428" y="14061788"/>
              <a:ext cx="11950874" cy="215371"/>
            </a:xfrm>
            <a:custGeom>
              <a:avLst/>
              <a:gdLst/>
              <a:ahLst/>
              <a:cxnLst/>
              <a:rect l="l" t="t" r="r" b="b"/>
              <a:pathLst>
                <a:path w="11950874" h="215371" extrusionOk="0">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09" name="Google Shape;1909;p218"/>
            <p:cNvSpPr/>
            <p:nvPr/>
          </p:nvSpPr>
          <p:spPr>
            <a:xfrm>
              <a:off x="21729700" y="30861000"/>
              <a:ext cx="989640" cy="989643"/>
            </a:xfrm>
            <a:custGeom>
              <a:avLst/>
              <a:gdLst/>
              <a:ahLst/>
              <a:cxnLst/>
              <a:rect l="l" t="t" r="r" b="b"/>
              <a:pathLst>
                <a:path w="21600" h="21600" extrusionOk="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0">
                  <a:srgbClr val="AEABAB"/>
                </a:gs>
                <a:gs pos="46000">
                  <a:srgbClr val="FFD966"/>
                </a:gs>
                <a:gs pos="90000">
                  <a:schemeClr val="lt2"/>
                </a:gs>
                <a:gs pos="100000">
                  <a:schemeClr val="lt2"/>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10" name="Google Shape;1910;p218"/>
            <p:cNvSpPr/>
            <p:nvPr/>
          </p:nvSpPr>
          <p:spPr>
            <a:xfrm>
              <a:off x="21767800" y="30861000"/>
              <a:ext cx="809638" cy="321949"/>
            </a:xfrm>
            <a:custGeom>
              <a:avLst/>
              <a:gdLst/>
              <a:ahLst/>
              <a:cxnLst/>
              <a:rect l="l" t="t" r="r" b="b"/>
              <a:pathLst>
                <a:path w="21600" h="21600" extrusionOk="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lt2"/>
                </a:gs>
                <a:gs pos="100000">
                  <a:srgbClr val="FFD966"/>
                </a:gs>
              </a:gsLst>
              <a:lin ang="20718678"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11" name="Google Shape;1911;p218"/>
            <p:cNvSpPr/>
            <p:nvPr/>
          </p:nvSpPr>
          <p:spPr>
            <a:xfrm>
              <a:off x="21996400" y="12992100"/>
              <a:ext cx="272244" cy="272174"/>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12" name="Google Shape;1912;p218"/>
            <p:cNvSpPr/>
            <p:nvPr/>
          </p:nvSpPr>
          <p:spPr>
            <a:xfrm>
              <a:off x="22110700" y="13106400"/>
              <a:ext cx="66933" cy="66916"/>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13" name="Google Shape;1913;p218"/>
            <p:cNvSpPr/>
            <p:nvPr/>
          </p:nvSpPr>
          <p:spPr>
            <a:xfrm>
              <a:off x="21704300" y="13068300"/>
              <a:ext cx="132873" cy="132874"/>
            </a:xfrm>
            <a:custGeom>
              <a:avLst/>
              <a:gdLst/>
              <a:ahLst/>
              <a:cxnLst/>
              <a:rect l="l" t="t"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914" name="Google Shape;1914;p218"/>
          <p:cNvSpPr>
            <a:spLocks noGrp="1"/>
          </p:cNvSpPr>
          <p:nvPr>
            <p:ph type="pic" idx="3"/>
          </p:nvPr>
        </p:nvSpPr>
        <p:spPr>
          <a:xfrm>
            <a:off x="1572872" y="2236803"/>
            <a:ext cx="3305853" cy="3233860"/>
          </a:xfrm>
          <a:prstGeom prst="rect">
            <a:avLst/>
          </a:prstGeom>
          <a:noFill/>
          <a:ln>
            <a:noFill/>
          </a:ln>
        </p:spPr>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iPad white">
  <p:cSld name="iPad white">
    <p:bg>
      <p:bgPr>
        <a:solidFill>
          <a:schemeClr val="lt2"/>
        </a:solidFill>
        <a:effectLst/>
      </p:bgPr>
    </p:bg>
    <p:spTree>
      <p:nvGrpSpPr>
        <p:cNvPr id="1" name="Shape 1915"/>
        <p:cNvGrpSpPr/>
        <p:nvPr/>
      </p:nvGrpSpPr>
      <p:grpSpPr>
        <a:xfrm>
          <a:off x="0" y="0"/>
          <a:ext cx="0" cy="0"/>
          <a:chOff x="0" y="0"/>
          <a:chExt cx="0" cy="0"/>
        </a:xfrm>
      </p:grpSpPr>
      <p:sp>
        <p:nvSpPr>
          <p:cNvPr id="1916" name="Google Shape;1916;p21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17" name="Google Shape;1917;p21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8" name="Google Shape;1918;p219"/>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9" name="Google Shape;1919;p219"/>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0" name="Google Shape;1920;p219"/>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921" name="Google Shape;1921;p219"/>
          <p:cNvSpPr txBox="1">
            <a:spLocks noGrp="1"/>
          </p:cNvSpPr>
          <p:nvPr>
            <p:ph type="body" idx="1"/>
          </p:nvPr>
        </p:nvSpPr>
        <p:spPr>
          <a:xfrm>
            <a:off x="6565903" y="2640853"/>
            <a:ext cx="5143500" cy="3429324"/>
          </a:xfrm>
          <a:prstGeom prst="rect">
            <a:avLst/>
          </a:prstGeom>
          <a:noFill/>
          <a:ln>
            <a:noFill/>
          </a:ln>
        </p:spPr>
        <p:txBody>
          <a:bodyPr spcFirstLastPara="1" wrap="square" lIns="91425" tIns="45700" rIns="91425" bIns="45700" anchor="t" anchorCtr="0">
            <a:norm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88888"/>
              </a:buClr>
              <a:buSzPts val="1500"/>
              <a:buNone/>
              <a:defRPr sz="1500">
                <a:solidFill>
                  <a:srgbClr val="888888"/>
                </a:solidFill>
              </a:defRPr>
            </a:lvl2pPr>
            <a:lvl3pPr marL="1371600" lvl="2" indent="-228600" algn="l">
              <a:lnSpc>
                <a:spcPct val="90000"/>
              </a:lnSpc>
              <a:spcBef>
                <a:spcPts val="500"/>
              </a:spcBef>
              <a:spcAft>
                <a:spcPts val="0"/>
              </a:spcAft>
              <a:buClr>
                <a:srgbClr val="888888"/>
              </a:buClr>
              <a:buSzPts val="1350"/>
              <a:buNone/>
              <a:defRPr sz="1350">
                <a:solidFill>
                  <a:srgbClr val="888888"/>
                </a:solidFill>
              </a:defRPr>
            </a:lvl3pPr>
            <a:lvl4pPr marL="1828800" lvl="3" indent="-228600" algn="l">
              <a:lnSpc>
                <a:spcPct val="90000"/>
              </a:lnSpc>
              <a:spcBef>
                <a:spcPts val="500"/>
              </a:spcBef>
              <a:spcAft>
                <a:spcPts val="0"/>
              </a:spcAft>
              <a:buClr>
                <a:srgbClr val="888888"/>
              </a:buClr>
              <a:buSzPts val="1200"/>
              <a:buNone/>
              <a:defRPr sz="1200">
                <a:solidFill>
                  <a:srgbClr val="888888"/>
                </a:solidFill>
              </a:defRPr>
            </a:lvl4pPr>
            <a:lvl5pPr marL="2286000" lvl="4" indent="-228600" algn="l">
              <a:lnSpc>
                <a:spcPct val="90000"/>
              </a:lnSpc>
              <a:spcBef>
                <a:spcPts val="500"/>
              </a:spcBef>
              <a:spcAft>
                <a:spcPts val="0"/>
              </a:spcAft>
              <a:buClr>
                <a:srgbClr val="888888"/>
              </a:buClr>
              <a:buSzPts val="1200"/>
              <a:buNone/>
              <a:defRPr sz="1200">
                <a:solidFill>
                  <a:srgbClr val="888888"/>
                </a:solidFill>
              </a:defRPr>
            </a:lvl5pPr>
            <a:lvl6pPr marL="2743200" lvl="5" indent="-228600" algn="l">
              <a:lnSpc>
                <a:spcPct val="90000"/>
              </a:lnSpc>
              <a:spcBef>
                <a:spcPts val="500"/>
              </a:spcBef>
              <a:spcAft>
                <a:spcPts val="0"/>
              </a:spcAft>
              <a:buClr>
                <a:srgbClr val="888888"/>
              </a:buClr>
              <a:buSzPts val="1200"/>
              <a:buNone/>
              <a:defRPr sz="1200">
                <a:solidFill>
                  <a:srgbClr val="888888"/>
                </a:solidFill>
              </a:defRPr>
            </a:lvl6pPr>
            <a:lvl7pPr marL="3200400" lvl="6" indent="-228600" algn="l">
              <a:lnSpc>
                <a:spcPct val="90000"/>
              </a:lnSpc>
              <a:spcBef>
                <a:spcPts val="500"/>
              </a:spcBef>
              <a:spcAft>
                <a:spcPts val="0"/>
              </a:spcAft>
              <a:buClr>
                <a:srgbClr val="888888"/>
              </a:buClr>
              <a:buSzPts val="1200"/>
              <a:buNone/>
              <a:defRPr sz="1200">
                <a:solidFill>
                  <a:srgbClr val="888888"/>
                </a:solidFill>
              </a:defRPr>
            </a:lvl7pPr>
            <a:lvl8pPr marL="3657600" lvl="7" indent="-228600" algn="l">
              <a:lnSpc>
                <a:spcPct val="90000"/>
              </a:lnSpc>
              <a:spcBef>
                <a:spcPts val="500"/>
              </a:spcBef>
              <a:spcAft>
                <a:spcPts val="0"/>
              </a:spcAft>
              <a:buClr>
                <a:srgbClr val="888888"/>
              </a:buClr>
              <a:buSzPts val="1200"/>
              <a:buNone/>
              <a:defRPr sz="1200">
                <a:solidFill>
                  <a:srgbClr val="888888"/>
                </a:solidFill>
              </a:defRPr>
            </a:lvl8pPr>
            <a:lvl9pPr marL="4114800" lvl="8" indent="-228600" algn="l">
              <a:lnSpc>
                <a:spcPct val="90000"/>
              </a:lnSpc>
              <a:spcBef>
                <a:spcPts val="500"/>
              </a:spcBef>
              <a:spcAft>
                <a:spcPts val="0"/>
              </a:spcAft>
              <a:buClr>
                <a:srgbClr val="888888"/>
              </a:buClr>
              <a:buSzPts val="1200"/>
              <a:buNone/>
              <a:defRPr sz="1200">
                <a:solidFill>
                  <a:srgbClr val="888888"/>
                </a:solidFill>
              </a:defRPr>
            </a:lvl9pPr>
          </a:lstStyle>
          <a:p/>
        </p:txBody>
      </p:sp>
      <p:sp>
        <p:nvSpPr>
          <p:cNvPr id="1922" name="Google Shape;1922;p219"/>
          <p:cNvSpPr txBox="1">
            <a:spLocks noGrp="1"/>
          </p:cNvSpPr>
          <p:nvPr>
            <p:ph type="body" idx="2"/>
          </p:nvPr>
        </p:nvSpPr>
        <p:spPr>
          <a:xfrm>
            <a:off x="6565903" y="1701835"/>
            <a:ext cx="5143500" cy="666924"/>
          </a:xfrm>
          <a:prstGeom prst="rect">
            <a:avLst/>
          </a:prstGeom>
          <a:solidFill>
            <a:srgbClr val="F5F4F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923" name="Google Shape;1923;p219"/>
          <p:cNvGrpSpPr/>
          <p:nvPr/>
        </p:nvGrpSpPr>
        <p:grpSpPr>
          <a:xfrm>
            <a:off x="0" y="6766560"/>
            <a:ext cx="12192000" cy="91440"/>
            <a:chOff x="0" y="4480421"/>
            <a:chExt cx="12192000" cy="91440"/>
          </a:xfrm>
        </p:grpSpPr>
        <p:sp>
          <p:nvSpPr>
            <p:cNvPr id="1924" name="Google Shape;1924;p21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25" name="Google Shape;1925;p21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26" name="Google Shape;1926;p21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27" name="Google Shape;1927;p21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28" name="Google Shape;1928;p21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1929" name="Google Shape;1929;p219"/>
          <p:cNvGrpSpPr/>
          <p:nvPr/>
        </p:nvGrpSpPr>
        <p:grpSpPr>
          <a:xfrm>
            <a:off x="1128323" y="1778378"/>
            <a:ext cx="4182252" cy="4080933"/>
            <a:chOff x="14427200" y="12090400"/>
            <a:chExt cx="15590475" cy="20283713"/>
          </a:xfrm>
        </p:grpSpPr>
        <p:sp>
          <p:nvSpPr>
            <p:cNvPr id="1930" name="Google Shape;1930;p219"/>
            <p:cNvSpPr/>
            <p:nvPr/>
          </p:nvSpPr>
          <p:spPr>
            <a:xfrm>
              <a:off x="14427200" y="12090400"/>
              <a:ext cx="15590475" cy="20283713"/>
            </a:xfrm>
            <a:custGeom>
              <a:avLst/>
              <a:gdLst/>
              <a:ahLst/>
              <a:cxnLst/>
              <a:rect l="l" t="t" r="r" b="b"/>
              <a:pathLst>
                <a:path w="21600" h="21600" extrusionOk="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rgbClr val="E4E4E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1" name="Google Shape;1931;p219"/>
            <p:cNvSpPr/>
            <p:nvPr/>
          </p:nvSpPr>
          <p:spPr>
            <a:xfrm>
              <a:off x="14478000" y="12141200"/>
              <a:ext cx="15480431" cy="20173667"/>
            </a:xfrm>
            <a:custGeom>
              <a:avLst/>
              <a:gdLst/>
              <a:ahLst/>
              <a:cxnLst/>
              <a:rect l="l" t="t" r="r" b="b"/>
              <a:pathLst>
                <a:path w="21600" h="21600" extrusionOk="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2" name="Google Shape;1932;p219"/>
            <p:cNvSpPr/>
            <p:nvPr/>
          </p:nvSpPr>
          <p:spPr>
            <a:xfrm>
              <a:off x="14528800" y="12192000"/>
              <a:ext cx="15384020" cy="20077254"/>
            </a:xfrm>
            <a:custGeom>
              <a:avLst/>
              <a:gdLst/>
              <a:ahLst/>
              <a:cxnLst/>
              <a:rect l="l" t="t" r="r" b="b"/>
              <a:pathLst>
                <a:path w="21600" h="21600" extrusionOk="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0">
                  <a:srgbClr val="F5F4F4"/>
                </a:gs>
                <a:gs pos="38000">
                  <a:srgbClr val="F0F2F5"/>
                </a:gs>
                <a:gs pos="85000">
                  <a:srgbClr val="FEFEFE"/>
                </a:gs>
                <a:gs pos="100000">
                  <a:srgbClr val="FEFEFE"/>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3" name="Google Shape;1933;p219"/>
            <p:cNvSpPr/>
            <p:nvPr/>
          </p:nvSpPr>
          <p:spPr>
            <a:xfrm>
              <a:off x="14516100" y="12179300"/>
              <a:ext cx="15411091" cy="20104336"/>
            </a:xfrm>
            <a:custGeom>
              <a:avLst/>
              <a:gdLst/>
              <a:ahLst/>
              <a:cxnLst/>
              <a:rect l="l" t="t" r="r" b="b"/>
              <a:pathLst>
                <a:path w="21600" h="21600" extrusionOk="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4" name="Google Shape;1934;p219"/>
            <p:cNvSpPr/>
            <p:nvPr/>
          </p:nvSpPr>
          <p:spPr>
            <a:xfrm>
              <a:off x="17602200" y="12090400"/>
              <a:ext cx="9555755" cy="89715"/>
            </a:xfrm>
            <a:custGeom>
              <a:avLst/>
              <a:gdLst/>
              <a:ahLst/>
              <a:cxnLst/>
              <a:rect l="l" t="t"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9B9B9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5" name="Google Shape;1935;p219"/>
            <p:cNvSpPr/>
            <p:nvPr/>
          </p:nvSpPr>
          <p:spPr>
            <a:xfrm>
              <a:off x="16065500" y="13970000"/>
              <a:ext cx="12323458" cy="403728"/>
            </a:xfrm>
            <a:custGeom>
              <a:avLst/>
              <a:gdLst/>
              <a:ahLst/>
              <a:cxnLst/>
              <a:rect l="l" t="t" r="r" b="b"/>
              <a:pathLst>
                <a:path w="21600" h="21600" extrusionOk="0">
                  <a:moveTo>
                    <a:pt x="0" y="21600"/>
                  </a:moveTo>
                  <a:lnTo>
                    <a:pt x="21600" y="21600"/>
                  </a:lnTo>
                  <a:lnTo>
                    <a:pt x="21600" y="0"/>
                  </a:lnTo>
                  <a:lnTo>
                    <a:pt x="0" y="0"/>
                  </a:lnTo>
                  <a:cubicBezTo>
                    <a:pt x="0" y="0"/>
                    <a:pt x="0" y="21600"/>
                    <a:pt x="0" y="21600"/>
                  </a:cubicBezTo>
                  <a:close/>
                </a:path>
              </a:pathLst>
            </a:cu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6" name="Google Shape;1936;p219"/>
            <p:cNvSpPr/>
            <p:nvPr/>
          </p:nvSpPr>
          <p:spPr>
            <a:xfrm>
              <a:off x="16254428" y="14061788"/>
              <a:ext cx="11950874" cy="215371"/>
            </a:xfrm>
            <a:custGeom>
              <a:avLst/>
              <a:gdLst/>
              <a:ahLst/>
              <a:cxnLst/>
              <a:rect l="l" t="t" r="r" b="b"/>
              <a:pathLst>
                <a:path w="11950874" h="215371" extrusionOk="0">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7" name="Google Shape;1937;p219"/>
            <p:cNvSpPr/>
            <p:nvPr/>
          </p:nvSpPr>
          <p:spPr>
            <a:xfrm>
              <a:off x="21729700" y="30861000"/>
              <a:ext cx="989640" cy="989643"/>
            </a:xfrm>
            <a:custGeom>
              <a:avLst/>
              <a:gdLst/>
              <a:ahLst/>
              <a:cxnLst/>
              <a:rect l="l" t="t" r="r" b="b"/>
              <a:pathLst>
                <a:path w="21600" h="21600" extrusionOk="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0">
                  <a:srgbClr val="AEABAB"/>
                </a:gs>
                <a:gs pos="46000">
                  <a:srgbClr val="FFD966"/>
                </a:gs>
                <a:gs pos="90000">
                  <a:schemeClr val="lt2"/>
                </a:gs>
                <a:gs pos="100000">
                  <a:schemeClr val="lt2"/>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8" name="Google Shape;1938;p219"/>
            <p:cNvSpPr/>
            <p:nvPr/>
          </p:nvSpPr>
          <p:spPr>
            <a:xfrm>
              <a:off x="21767800" y="30861000"/>
              <a:ext cx="809638" cy="321949"/>
            </a:xfrm>
            <a:custGeom>
              <a:avLst/>
              <a:gdLst/>
              <a:ahLst/>
              <a:cxnLst/>
              <a:rect l="l" t="t" r="r" b="b"/>
              <a:pathLst>
                <a:path w="21600" h="21600" extrusionOk="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lt2"/>
                </a:gs>
                <a:gs pos="100000">
                  <a:srgbClr val="FFD966"/>
                </a:gs>
              </a:gsLst>
              <a:lin ang="20718678"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9" name="Google Shape;1939;p219"/>
            <p:cNvSpPr/>
            <p:nvPr/>
          </p:nvSpPr>
          <p:spPr>
            <a:xfrm>
              <a:off x="21996400" y="12992100"/>
              <a:ext cx="272244" cy="272174"/>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40" name="Google Shape;1940;p219"/>
            <p:cNvSpPr/>
            <p:nvPr/>
          </p:nvSpPr>
          <p:spPr>
            <a:xfrm>
              <a:off x="22110700" y="13106400"/>
              <a:ext cx="66933" cy="66916"/>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41" name="Google Shape;1941;p219"/>
            <p:cNvSpPr/>
            <p:nvPr/>
          </p:nvSpPr>
          <p:spPr>
            <a:xfrm>
              <a:off x="21704300" y="13068300"/>
              <a:ext cx="132873" cy="132874"/>
            </a:xfrm>
            <a:custGeom>
              <a:avLst/>
              <a:gdLst/>
              <a:ahLst/>
              <a:cxnLst/>
              <a:rect l="l" t="t"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942" name="Google Shape;1942;p219"/>
          <p:cNvSpPr>
            <a:spLocks noGrp="1"/>
          </p:cNvSpPr>
          <p:nvPr>
            <p:ph type="pic" idx="3"/>
          </p:nvPr>
        </p:nvSpPr>
        <p:spPr>
          <a:xfrm>
            <a:off x="1566522" y="2236803"/>
            <a:ext cx="3305853" cy="3233860"/>
          </a:xfrm>
          <a:prstGeom prst="rect">
            <a:avLst/>
          </a:prstGeom>
          <a:noFill/>
          <a:ln>
            <a:noFill/>
          </a:ln>
        </p:spPr>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big ipad black">
  <p:cSld name="big ipad black">
    <p:spTree>
      <p:nvGrpSpPr>
        <p:cNvPr id="1" name="Shape 1943"/>
        <p:cNvGrpSpPr/>
        <p:nvPr/>
      </p:nvGrpSpPr>
      <p:grpSpPr>
        <a:xfrm>
          <a:off x="0" y="0"/>
          <a:ext cx="0" cy="0"/>
          <a:chOff x="0" y="0"/>
          <a:chExt cx="0" cy="0"/>
        </a:xfrm>
      </p:grpSpPr>
      <p:grpSp>
        <p:nvGrpSpPr>
          <p:cNvPr id="1944" name="Google Shape;1944;p220"/>
          <p:cNvGrpSpPr/>
          <p:nvPr/>
        </p:nvGrpSpPr>
        <p:grpSpPr>
          <a:xfrm>
            <a:off x="0" y="6766560"/>
            <a:ext cx="12192000" cy="91440"/>
            <a:chOff x="0" y="4480421"/>
            <a:chExt cx="12192000" cy="91440"/>
          </a:xfrm>
        </p:grpSpPr>
        <p:sp>
          <p:nvSpPr>
            <p:cNvPr id="1945" name="Google Shape;1945;p22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46" name="Google Shape;1946;p22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47" name="Google Shape;1947;p22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48" name="Google Shape;1948;p22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49" name="Google Shape;1949;p22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950" name="Google Shape;1950;p22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51" name="Google Shape;1951;p22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52" name="Google Shape;1952;p220"/>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53" name="Google Shape;1953;p220"/>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54" name="Google Shape;1954;p220"/>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955" name="Google Shape;1955;p220"/>
          <p:cNvGrpSpPr/>
          <p:nvPr/>
        </p:nvGrpSpPr>
        <p:grpSpPr>
          <a:xfrm>
            <a:off x="3480816" y="1828800"/>
            <a:ext cx="5230368" cy="5029200"/>
            <a:chOff x="1921037" y="1425678"/>
            <a:chExt cx="5233713" cy="5432323"/>
          </a:xfrm>
        </p:grpSpPr>
        <p:sp>
          <p:nvSpPr>
            <p:cNvPr id="1956" name="Google Shape;1956;p220"/>
            <p:cNvSpPr/>
            <p:nvPr/>
          </p:nvSpPr>
          <p:spPr>
            <a:xfrm>
              <a:off x="1921037" y="1425678"/>
              <a:ext cx="5233713" cy="5432322"/>
            </a:xfrm>
            <a:custGeom>
              <a:avLst/>
              <a:gdLst/>
              <a:ahLst/>
              <a:cxnLst/>
              <a:rect l="l" t="t" r="r" b="b"/>
              <a:pathLst>
                <a:path w="5233713" h="5432322" extrusionOk="0">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chemeClr val="dk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57" name="Google Shape;1957;p220"/>
            <p:cNvSpPr/>
            <p:nvPr/>
          </p:nvSpPr>
          <p:spPr>
            <a:xfrm>
              <a:off x="1938091" y="1442732"/>
              <a:ext cx="5196771" cy="5415268"/>
            </a:xfrm>
            <a:custGeom>
              <a:avLst/>
              <a:gdLst/>
              <a:ahLst/>
              <a:cxnLst/>
              <a:rect l="l" t="t" r="r" b="b"/>
              <a:pathLst>
                <a:path w="5196771" h="5415268" extrusionOk="0">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58" name="Google Shape;1958;p220"/>
            <p:cNvSpPr/>
            <p:nvPr/>
          </p:nvSpPr>
          <p:spPr>
            <a:xfrm>
              <a:off x="1955144" y="1459786"/>
              <a:ext cx="5164406" cy="5398215"/>
            </a:xfrm>
            <a:custGeom>
              <a:avLst/>
              <a:gdLst/>
              <a:ahLst/>
              <a:cxnLst/>
              <a:rect l="l" t="t" r="r" b="b"/>
              <a:pathLst>
                <a:path w="5164406" h="5398215" extrusionOk="0">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59" name="Google Shape;1959;p220"/>
            <p:cNvSpPr/>
            <p:nvPr/>
          </p:nvSpPr>
          <p:spPr>
            <a:xfrm>
              <a:off x="2986883" y="1425678"/>
              <a:ext cx="3207861" cy="30117"/>
            </a:xfrm>
            <a:custGeom>
              <a:avLst/>
              <a:gdLst/>
              <a:ahLst/>
              <a:cxnLst/>
              <a:rect l="l" t="t"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1D1D20"/>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60" name="Google Shape;1960;p220"/>
            <p:cNvSpPr/>
            <p:nvPr/>
          </p:nvSpPr>
          <p:spPr>
            <a:xfrm>
              <a:off x="2471013" y="2056658"/>
              <a:ext cx="4136977" cy="135531"/>
            </a:xfrm>
            <a:custGeom>
              <a:avLst/>
              <a:gdLst/>
              <a:ahLst/>
              <a:cxnLst/>
              <a:rect l="l" t="t" r="r" b="b"/>
              <a:pathLst>
                <a:path w="21600" h="21600" extrusionOk="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61" name="Google Shape;1961;p220"/>
            <p:cNvSpPr/>
            <p:nvPr/>
          </p:nvSpPr>
          <p:spPr>
            <a:xfrm>
              <a:off x="2534436" y="2087471"/>
              <a:ext cx="4011901" cy="72300"/>
            </a:xfrm>
            <a:custGeom>
              <a:avLst/>
              <a:gdLst/>
              <a:ahLst/>
              <a:cxnLst/>
              <a:rect l="l" t="t" r="r" b="b"/>
              <a:pathLst>
                <a:path w="11950874" h="215371" extrusionOk="0">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62" name="Google Shape;1962;p220"/>
            <p:cNvSpPr/>
            <p:nvPr/>
          </p:nvSpPr>
          <p:spPr>
            <a:xfrm>
              <a:off x="4462013" y="1728378"/>
              <a:ext cx="91392" cy="91369"/>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63" name="Google Shape;1963;p220"/>
            <p:cNvSpPr/>
            <p:nvPr/>
          </p:nvSpPr>
          <p:spPr>
            <a:xfrm>
              <a:off x="4500383" y="1766748"/>
              <a:ext cx="22469" cy="22464"/>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64" name="Google Shape;1964;p220"/>
            <p:cNvSpPr/>
            <p:nvPr/>
          </p:nvSpPr>
          <p:spPr>
            <a:xfrm>
              <a:off x="4363955" y="1753958"/>
              <a:ext cx="44605" cy="44606"/>
            </a:xfrm>
            <a:custGeom>
              <a:avLst/>
              <a:gdLst/>
              <a:ahLst/>
              <a:cxnLst/>
              <a:rect l="l" t="t"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965" name="Google Shape;1965;p220"/>
          <p:cNvSpPr>
            <a:spLocks noGrp="1"/>
          </p:cNvSpPr>
          <p:nvPr>
            <p:ph type="pic" idx="2"/>
          </p:nvPr>
        </p:nvSpPr>
        <p:spPr>
          <a:xfrm>
            <a:off x="4027513" y="2536945"/>
            <a:ext cx="4136979" cy="4321056"/>
          </a:xfrm>
          <a:prstGeom prst="rect">
            <a:avLst/>
          </a:prstGeom>
          <a:noFill/>
          <a:ln>
            <a:noFill/>
          </a:ln>
        </p:spPr>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big ipad white">
  <p:cSld name="big ipad white">
    <p:bg>
      <p:bgPr>
        <a:solidFill>
          <a:schemeClr val="lt2"/>
        </a:solidFill>
        <a:effectLst/>
      </p:bgPr>
    </p:bg>
    <p:spTree>
      <p:nvGrpSpPr>
        <p:cNvPr id="1" name="Shape 1966"/>
        <p:cNvGrpSpPr/>
        <p:nvPr/>
      </p:nvGrpSpPr>
      <p:grpSpPr>
        <a:xfrm>
          <a:off x="0" y="0"/>
          <a:ext cx="0" cy="0"/>
          <a:chOff x="0" y="0"/>
          <a:chExt cx="0" cy="0"/>
        </a:xfrm>
      </p:grpSpPr>
      <p:grpSp>
        <p:nvGrpSpPr>
          <p:cNvPr id="1967" name="Google Shape;1967;p221"/>
          <p:cNvGrpSpPr/>
          <p:nvPr/>
        </p:nvGrpSpPr>
        <p:grpSpPr>
          <a:xfrm>
            <a:off x="0" y="6766560"/>
            <a:ext cx="12192000" cy="91440"/>
            <a:chOff x="0" y="4480421"/>
            <a:chExt cx="12192000" cy="91440"/>
          </a:xfrm>
        </p:grpSpPr>
        <p:sp>
          <p:nvSpPr>
            <p:cNvPr id="1968" name="Google Shape;1968;p22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69" name="Google Shape;1969;p22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70" name="Google Shape;1970;p22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71" name="Google Shape;1971;p22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72" name="Google Shape;1972;p22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973" name="Google Shape;1973;p22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74" name="Google Shape;1974;p22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75" name="Google Shape;1975;p221"/>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76" name="Google Shape;1976;p221"/>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77" name="Google Shape;1977;p221"/>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978" name="Google Shape;1978;p221"/>
          <p:cNvGrpSpPr/>
          <p:nvPr/>
        </p:nvGrpSpPr>
        <p:grpSpPr>
          <a:xfrm>
            <a:off x="3479146" y="1828800"/>
            <a:ext cx="5233713" cy="5029204"/>
            <a:chOff x="2609359" y="1425678"/>
            <a:chExt cx="3925285" cy="5432326"/>
          </a:xfrm>
        </p:grpSpPr>
        <p:sp>
          <p:nvSpPr>
            <p:cNvPr id="1979" name="Google Shape;1979;p221"/>
            <p:cNvSpPr/>
            <p:nvPr/>
          </p:nvSpPr>
          <p:spPr>
            <a:xfrm>
              <a:off x="2609359" y="1425678"/>
              <a:ext cx="3925285" cy="5432322"/>
            </a:xfrm>
            <a:custGeom>
              <a:avLst/>
              <a:gdLst/>
              <a:ahLst/>
              <a:cxnLst/>
              <a:rect l="l" t="t" r="r" b="b"/>
              <a:pathLst>
                <a:path w="5233713" h="5432322" extrusionOk="0">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rgbClr val="E4E4E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80" name="Google Shape;1980;p221"/>
            <p:cNvSpPr/>
            <p:nvPr/>
          </p:nvSpPr>
          <p:spPr>
            <a:xfrm>
              <a:off x="2622150" y="1442732"/>
              <a:ext cx="3897578" cy="5415268"/>
            </a:xfrm>
            <a:custGeom>
              <a:avLst/>
              <a:gdLst/>
              <a:ahLst/>
              <a:cxnLst/>
              <a:rect l="l" t="t" r="r" b="b"/>
              <a:pathLst>
                <a:path w="5196771" h="5415268" extrusionOk="0">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81" name="Google Shape;1981;p221"/>
            <p:cNvSpPr/>
            <p:nvPr/>
          </p:nvSpPr>
          <p:spPr>
            <a:xfrm>
              <a:off x="2634939" y="1459789"/>
              <a:ext cx="3873305" cy="5398215"/>
            </a:xfrm>
            <a:custGeom>
              <a:avLst/>
              <a:gdLst/>
              <a:ahLst/>
              <a:cxnLst/>
              <a:rect l="l" t="t" r="r" b="b"/>
              <a:pathLst>
                <a:path w="5164406" h="5398215" extrusionOk="0">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0">
                  <a:srgbClr val="F5F4F4"/>
                </a:gs>
                <a:gs pos="38000">
                  <a:srgbClr val="F0F2F5"/>
                </a:gs>
                <a:gs pos="85000">
                  <a:srgbClr val="FEFEFE"/>
                </a:gs>
                <a:gs pos="100000">
                  <a:srgbClr val="FEFEFE"/>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82" name="Google Shape;1982;p221"/>
            <p:cNvSpPr/>
            <p:nvPr/>
          </p:nvSpPr>
          <p:spPr>
            <a:xfrm>
              <a:off x="3408744" y="1425681"/>
              <a:ext cx="2405896" cy="30117"/>
            </a:xfrm>
            <a:custGeom>
              <a:avLst/>
              <a:gdLst/>
              <a:ahLst/>
              <a:cxnLst/>
              <a:rect l="l" t="t"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9B9B9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83" name="Google Shape;1983;p221"/>
            <p:cNvSpPr/>
            <p:nvPr/>
          </p:nvSpPr>
          <p:spPr>
            <a:xfrm>
              <a:off x="3021841" y="2056661"/>
              <a:ext cx="3102733" cy="135531"/>
            </a:xfrm>
            <a:custGeom>
              <a:avLst/>
              <a:gdLst/>
              <a:ahLst/>
              <a:cxnLst/>
              <a:rect l="l" t="t" r="r" b="b"/>
              <a:pathLst>
                <a:path w="21600" h="21600" extrusionOk="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84" name="Google Shape;1984;p221"/>
            <p:cNvSpPr/>
            <p:nvPr/>
          </p:nvSpPr>
          <p:spPr>
            <a:xfrm>
              <a:off x="3069408" y="2087471"/>
              <a:ext cx="3008926" cy="72300"/>
            </a:xfrm>
            <a:custGeom>
              <a:avLst/>
              <a:gdLst/>
              <a:ahLst/>
              <a:cxnLst/>
              <a:rect l="l" t="t" r="r" b="b"/>
              <a:pathLst>
                <a:path w="11950874" h="215371" extrusionOk="0">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85" name="Google Shape;1985;p221"/>
            <p:cNvSpPr/>
            <p:nvPr/>
          </p:nvSpPr>
          <p:spPr>
            <a:xfrm>
              <a:off x="4515090" y="1728380"/>
              <a:ext cx="68544" cy="91369"/>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86" name="Google Shape;1986;p221"/>
            <p:cNvSpPr/>
            <p:nvPr/>
          </p:nvSpPr>
          <p:spPr>
            <a:xfrm>
              <a:off x="4543869" y="1766748"/>
              <a:ext cx="16852" cy="22464"/>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87" name="Google Shape;1987;p221"/>
            <p:cNvSpPr/>
            <p:nvPr/>
          </p:nvSpPr>
          <p:spPr>
            <a:xfrm>
              <a:off x="4441548" y="1753958"/>
              <a:ext cx="33454" cy="44606"/>
            </a:xfrm>
            <a:custGeom>
              <a:avLst/>
              <a:gdLst/>
              <a:ahLst/>
              <a:cxnLst/>
              <a:rect l="l" t="t"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988" name="Google Shape;1988;p221"/>
          <p:cNvSpPr>
            <a:spLocks noGrp="1"/>
          </p:cNvSpPr>
          <p:nvPr>
            <p:ph type="pic" idx="2"/>
          </p:nvPr>
        </p:nvSpPr>
        <p:spPr>
          <a:xfrm>
            <a:off x="4027513" y="2536945"/>
            <a:ext cx="4136979" cy="4321056"/>
          </a:xfrm>
          <a:prstGeom prst="rect">
            <a:avLst/>
          </a:prstGeom>
          <a:noFill/>
          <a:ln>
            <a:noFill/>
          </a:ln>
        </p:spPr>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contact">
  <p:cSld name="contact">
    <p:spTree>
      <p:nvGrpSpPr>
        <p:cNvPr id="1" name="Shape 1989"/>
        <p:cNvGrpSpPr/>
        <p:nvPr/>
      </p:nvGrpSpPr>
      <p:grpSpPr>
        <a:xfrm>
          <a:off x="0" y="0"/>
          <a:ext cx="0" cy="0"/>
          <a:chOff x="0" y="0"/>
          <a:chExt cx="0" cy="0"/>
        </a:xfrm>
      </p:grpSpPr>
      <p:sp>
        <p:nvSpPr>
          <p:cNvPr id="1990" name="Google Shape;1990;p22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91" name="Google Shape;1991;p22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2" name="Google Shape;1992;p222"/>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3" name="Google Shape;1993;p222"/>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4" name="Google Shape;1994;p222"/>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995" name="Google Shape;1995;p222"/>
          <p:cNvGrpSpPr/>
          <p:nvPr/>
        </p:nvGrpSpPr>
        <p:grpSpPr>
          <a:xfrm>
            <a:off x="0" y="6766560"/>
            <a:ext cx="12192000" cy="91440"/>
            <a:chOff x="0" y="4480421"/>
            <a:chExt cx="12192000" cy="91440"/>
          </a:xfrm>
        </p:grpSpPr>
        <p:sp>
          <p:nvSpPr>
            <p:cNvPr id="1996" name="Google Shape;1996;p22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97" name="Google Shape;1997;p22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98" name="Google Shape;1998;p22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99" name="Google Shape;1999;p22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00" name="Google Shape;2000;p22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2001" name="Google Shape;2001;p222"/>
          <p:cNvSpPr>
            <a:spLocks noGrp="1"/>
          </p:cNvSpPr>
          <p:nvPr>
            <p:ph type="pic" idx="2"/>
          </p:nvPr>
        </p:nvSpPr>
        <p:spPr>
          <a:xfrm>
            <a:off x="354776" y="1721331"/>
            <a:ext cx="5703125" cy="4294386"/>
          </a:xfrm>
          <a:prstGeom prst="rect">
            <a:avLst/>
          </a:prstGeom>
          <a:solidFill>
            <a:schemeClr val="lt1"/>
          </a:solidFill>
          <a:ln>
            <a:noFill/>
          </a:ln>
          <a:effectLst>
            <a:outerShdw blurRad="101600" dist="63500" dir="2700000" algn="tl" rotWithShape="0">
              <a:srgbClr val="000000">
                <a:alpha val="40000"/>
              </a:srgbClr>
            </a:outerShdw>
          </a:effectLst>
        </p:spPr>
      </p:sp>
      <p:sp>
        <p:nvSpPr>
          <p:cNvPr id="2002" name="Google Shape;2002;p222"/>
          <p:cNvSpPr txBox="1">
            <a:spLocks noGrp="1"/>
          </p:cNvSpPr>
          <p:nvPr>
            <p:ph type="body" idx="1"/>
          </p:nvPr>
        </p:nvSpPr>
        <p:spPr>
          <a:xfrm>
            <a:off x="6615877" y="1721335"/>
            <a:ext cx="5093527" cy="1174269"/>
          </a:xfrm>
          <a:prstGeom prst="rect">
            <a:avLst/>
          </a:prstGeom>
          <a:solidFill>
            <a:srgbClr val="E5E5E5"/>
          </a:solid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chemeClr val="dk2"/>
              </a:buClr>
              <a:buSzPts val="1350"/>
              <a:buNone/>
              <a:defRPr sz="1350">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03" name="Google Shape;2003;p222"/>
          <p:cNvSpPr txBox="1">
            <a:spLocks noGrp="1"/>
          </p:cNvSpPr>
          <p:nvPr>
            <p:ph type="body" idx="3"/>
          </p:nvPr>
        </p:nvSpPr>
        <p:spPr>
          <a:xfrm>
            <a:off x="6615876" y="3197675"/>
            <a:ext cx="546925" cy="431800"/>
          </a:xfrm>
          <a:prstGeom prst="rect">
            <a:avLst/>
          </a:prstGeom>
          <a:noFill/>
          <a:ln>
            <a:noFill/>
          </a:ln>
        </p:spPr>
        <p:txBody>
          <a:bodyPr spcFirstLastPara="1" wrap="square" lIns="91425" tIns="45700" rIns="91425" bIns="45700" anchor="ctr" anchorCtr="0">
            <a:normAutofit/>
          </a:bodyPr>
          <a:lstStyle>
            <a:lvl1pPr marL="457200" lvl="0" indent="-323850" algn="ctr">
              <a:lnSpc>
                <a:spcPct val="90000"/>
              </a:lnSpc>
              <a:spcBef>
                <a:spcPts val="1000"/>
              </a:spcBef>
              <a:spcAft>
                <a:spcPts val="0"/>
              </a:spcAft>
              <a:buClr>
                <a:srgbClr val="324D5E"/>
              </a:buClr>
              <a:buSzPts val="1500"/>
              <a:buChar char="•"/>
              <a:defRPr sz="1500" b="0" cap="none">
                <a:solidFill>
                  <a:srgbClr val="324D5E"/>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04" name="Google Shape;2004;p222"/>
          <p:cNvSpPr txBox="1">
            <a:spLocks noGrp="1"/>
          </p:cNvSpPr>
          <p:nvPr>
            <p:ph type="body" idx="4"/>
          </p:nvPr>
        </p:nvSpPr>
        <p:spPr>
          <a:xfrm>
            <a:off x="7319772" y="3197675"/>
            <a:ext cx="4392168" cy="1110984"/>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05" name="Google Shape;2005;p222"/>
          <p:cNvSpPr txBox="1">
            <a:spLocks noGrp="1"/>
          </p:cNvSpPr>
          <p:nvPr>
            <p:ph type="body" idx="5"/>
          </p:nvPr>
        </p:nvSpPr>
        <p:spPr>
          <a:xfrm>
            <a:off x="6615876" y="4366208"/>
            <a:ext cx="546925"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500"/>
              <a:buNone/>
              <a:defRPr sz="1500" b="0" cap="none">
                <a:solidFill>
                  <a:srgbClr val="324D5E"/>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06" name="Google Shape;2006;p222"/>
          <p:cNvSpPr txBox="1">
            <a:spLocks noGrp="1"/>
          </p:cNvSpPr>
          <p:nvPr>
            <p:ph type="body" idx="6"/>
          </p:nvPr>
        </p:nvSpPr>
        <p:spPr>
          <a:xfrm>
            <a:off x="7319772" y="4366208"/>
            <a:ext cx="4392168" cy="431800"/>
          </a:xfrm>
          <a:prstGeom prst="rect">
            <a:avLst/>
          </a:prstGeom>
          <a:no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07" name="Google Shape;2007;p222"/>
          <p:cNvSpPr txBox="1">
            <a:spLocks noGrp="1"/>
          </p:cNvSpPr>
          <p:nvPr>
            <p:ph type="body" idx="7"/>
          </p:nvPr>
        </p:nvSpPr>
        <p:spPr>
          <a:xfrm>
            <a:off x="6615876" y="4834136"/>
            <a:ext cx="546925"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500"/>
              <a:buNone/>
              <a:defRPr sz="1500" b="0" cap="none">
                <a:solidFill>
                  <a:srgbClr val="324D5E"/>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08" name="Google Shape;2008;p222"/>
          <p:cNvSpPr txBox="1">
            <a:spLocks noGrp="1"/>
          </p:cNvSpPr>
          <p:nvPr>
            <p:ph type="body" idx="8"/>
          </p:nvPr>
        </p:nvSpPr>
        <p:spPr>
          <a:xfrm>
            <a:off x="7319772" y="4834136"/>
            <a:ext cx="4392168" cy="431800"/>
          </a:xfrm>
          <a:prstGeom prst="rect">
            <a:avLst/>
          </a:prstGeom>
          <a:no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09" name="Google Shape;2009;p222"/>
          <p:cNvSpPr txBox="1">
            <a:spLocks noGrp="1"/>
          </p:cNvSpPr>
          <p:nvPr>
            <p:ph type="body" idx="9"/>
          </p:nvPr>
        </p:nvSpPr>
        <p:spPr>
          <a:xfrm>
            <a:off x="6615876" y="5292935"/>
            <a:ext cx="546925"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500"/>
              <a:buNone/>
              <a:defRPr sz="1500" b="0" cap="none">
                <a:solidFill>
                  <a:srgbClr val="324D5E"/>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10" name="Google Shape;2010;p222"/>
          <p:cNvSpPr txBox="1">
            <a:spLocks noGrp="1"/>
          </p:cNvSpPr>
          <p:nvPr>
            <p:ph type="body" idx="13"/>
          </p:nvPr>
        </p:nvSpPr>
        <p:spPr>
          <a:xfrm>
            <a:off x="7319772" y="5292935"/>
            <a:ext cx="4392168" cy="431800"/>
          </a:xfrm>
          <a:prstGeom prst="rect">
            <a:avLst/>
          </a:prstGeom>
          <a:no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11" name="Google Shape;2011;p222"/>
          <p:cNvSpPr txBox="1">
            <a:spLocks noGrp="1"/>
          </p:cNvSpPr>
          <p:nvPr>
            <p:ph type="body" idx="14"/>
          </p:nvPr>
        </p:nvSpPr>
        <p:spPr>
          <a:xfrm>
            <a:off x="6615876" y="5760863"/>
            <a:ext cx="546925" cy="43180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750"/>
              </a:spcBef>
              <a:spcAft>
                <a:spcPts val="0"/>
              </a:spcAft>
              <a:buClr>
                <a:srgbClr val="324D5E"/>
              </a:buClr>
              <a:buSzPts val="1500"/>
              <a:buFont typeface="Arial" panose="020B0604020202020204"/>
              <a:buNone/>
              <a:defRPr sz="1500" b="0" cap="none">
                <a:solidFill>
                  <a:srgbClr val="324D5E"/>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12" name="Google Shape;2012;p222"/>
          <p:cNvSpPr txBox="1">
            <a:spLocks noGrp="1"/>
          </p:cNvSpPr>
          <p:nvPr>
            <p:ph type="body" idx="15"/>
          </p:nvPr>
        </p:nvSpPr>
        <p:spPr>
          <a:xfrm>
            <a:off x="7319772" y="5760863"/>
            <a:ext cx="4392168" cy="431800"/>
          </a:xfrm>
          <a:prstGeom prst="rect">
            <a:avLst/>
          </a:prstGeom>
          <a:no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2 columns">
  <p:cSld name="1_2 columns">
    <p:spTree>
      <p:nvGrpSpPr>
        <p:cNvPr id="1" name="Shape 2013"/>
        <p:cNvGrpSpPr/>
        <p:nvPr/>
      </p:nvGrpSpPr>
      <p:grpSpPr>
        <a:xfrm>
          <a:off x="0" y="0"/>
          <a:ext cx="0" cy="0"/>
          <a:chOff x="0" y="0"/>
          <a:chExt cx="0" cy="0"/>
        </a:xfrm>
      </p:grpSpPr>
      <p:sp>
        <p:nvSpPr>
          <p:cNvPr id="2014" name="Google Shape;2014;p22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350"/>
              <a:buFont typeface="Calibri" panose="020F050202020403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15" name="Google Shape;2015;p22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16" name="Google Shape;2016;p223"/>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576973"/>
              </a:buClr>
              <a:buSzPts val="1400"/>
              <a:buFont typeface="Calibri" panose="020F0502020204030204"/>
              <a:buNone/>
              <a:defRPr>
                <a:solidFill>
                  <a:srgbClr val="576973"/>
                </a:solidFill>
              </a:defRPr>
            </a:lvl1pPr>
            <a:lvl2pPr lvl="1" algn="l">
              <a:lnSpc>
                <a:spcPct val="100000"/>
              </a:lnSpc>
              <a:spcBef>
                <a:spcPts val="0"/>
              </a:spcBef>
              <a:spcAft>
                <a:spcPts val="0"/>
              </a:spcAft>
              <a:buClr>
                <a:schemeClr val="dk1"/>
              </a:buClr>
              <a:buSzPts val="1400"/>
              <a:buFont typeface="Calibri" panose="020F0502020204030204"/>
              <a:buNone/>
              <a:defRPr/>
            </a:lvl2pPr>
            <a:lvl3pPr lvl="2" algn="l">
              <a:lnSpc>
                <a:spcPct val="100000"/>
              </a:lnSpc>
              <a:spcBef>
                <a:spcPts val="0"/>
              </a:spcBef>
              <a:spcAft>
                <a:spcPts val="0"/>
              </a:spcAft>
              <a:buClr>
                <a:schemeClr val="dk1"/>
              </a:buClr>
              <a:buSzPts val="1400"/>
              <a:buFont typeface="Calibri" panose="020F0502020204030204"/>
              <a:buNone/>
              <a:defRPr/>
            </a:lvl3pPr>
            <a:lvl4pPr lvl="3" algn="l">
              <a:lnSpc>
                <a:spcPct val="100000"/>
              </a:lnSpc>
              <a:spcBef>
                <a:spcPts val="0"/>
              </a:spcBef>
              <a:spcAft>
                <a:spcPts val="0"/>
              </a:spcAft>
              <a:buClr>
                <a:schemeClr val="dk1"/>
              </a:buClr>
              <a:buSzPts val="1400"/>
              <a:buFont typeface="Calibri" panose="020F0502020204030204"/>
              <a:buNone/>
              <a:defRPr/>
            </a:lvl4pPr>
            <a:lvl5pPr lvl="4" algn="l">
              <a:lnSpc>
                <a:spcPct val="100000"/>
              </a:lnSpc>
              <a:spcBef>
                <a:spcPts val="0"/>
              </a:spcBef>
              <a:spcAft>
                <a:spcPts val="0"/>
              </a:spcAft>
              <a:buClr>
                <a:schemeClr val="dk1"/>
              </a:buClr>
              <a:buSzPts val="1400"/>
              <a:buFont typeface="Calibri" panose="020F0502020204030204"/>
              <a:buNone/>
              <a:defRPr/>
            </a:lvl5pPr>
            <a:lvl6pPr lvl="5" algn="l">
              <a:lnSpc>
                <a:spcPct val="100000"/>
              </a:lnSpc>
              <a:spcBef>
                <a:spcPts val="0"/>
              </a:spcBef>
              <a:spcAft>
                <a:spcPts val="0"/>
              </a:spcAft>
              <a:buClr>
                <a:schemeClr val="dk1"/>
              </a:buClr>
              <a:buSzPts val="1400"/>
              <a:buFont typeface="Calibri" panose="020F0502020204030204"/>
              <a:buNone/>
              <a:defRPr/>
            </a:lvl6pPr>
            <a:lvl7pPr lvl="6" algn="l">
              <a:lnSpc>
                <a:spcPct val="100000"/>
              </a:lnSpc>
              <a:spcBef>
                <a:spcPts val="0"/>
              </a:spcBef>
              <a:spcAft>
                <a:spcPts val="0"/>
              </a:spcAft>
              <a:buClr>
                <a:schemeClr val="dk1"/>
              </a:buClr>
              <a:buSzPts val="1400"/>
              <a:buFont typeface="Calibri" panose="020F0502020204030204"/>
              <a:buNone/>
              <a:defRPr/>
            </a:lvl7pPr>
            <a:lvl8pPr lvl="7" algn="l">
              <a:lnSpc>
                <a:spcPct val="100000"/>
              </a:lnSpc>
              <a:spcBef>
                <a:spcPts val="0"/>
              </a:spcBef>
              <a:spcAft>
                <a:spcPts val="0"/>
              </a:spcAft>
              <a:buClr>
                <a:schemeClr val="dk1"/>
              </a:buClr>
              <a:buSzPts val="1400"/>
              <a:buFont typeface="Calibri" panose="020F0502020204030204"/>
              <a:buNone/>
              <a:defRPr/>
            </a:lvl8pPr>
            <a:lvl9pPr lvl="8" algn="l">
              <a:lnSpc>
                <a:spcPct val="100000"/>
              </a:lnSpc>
              <a:spcBef>
                <a:spcPts val="0"/>
              </a:spcBef>
              <a:spcAft>
                <a:spcPts val="0"/>
              </a:spcAft>
              <a:buClr>
                <a:schemeClr val="dk1"/>
              </a:buClr>
              <a:buSzPts val="1400"/>
              <a:buFont typeface="Calibri" panose="020F0502020204030204"/>
              <a:buNone/>
              <a:defRPr/>
            </a:lvl9pPr>
          </a:lstStyle>
          <a:p/>
        </p:txBody>
      </p:sp>
      <p:sp>
        <p:nvSpPr>
          <p:cNvPr id="2017" name="Google Shape;2017;p223"/>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Clr>
                <a:srgbClr val="576973"/>
              </a:buClr>
              <a:buSzPts val="1400"/>
              <a:buFont typeface="Calibri" panose="020F0502020204030204"/>
              <a:buNone/>
              <a:defRPr>
                <a:solidFill>
                  <a:srgbClr val="576973"/>
                </a:solidFill>
              </a:defRPr>
            </a:lvl1pPr>
            <a:lvl2pPr lvl="1" algn="l">
              <a:lnSpc>
                <a:spcPct val="100000"/>
              </a:lnSpc>
              <a:spcBef>
                <a:spcPts val="0"/>
              </a:spcBef>
              <a:spcAft>
                <a:spcPts val="0"/>
              </a:spcAft>
              <a:buClr>
                <a:schemeClr val="dk1"/>
              </a:buClr>
              <a:buSzPts val="1400"/>
              <a:buFont typeface="Calibri" panose="020F0502020204030204"/>
              <a:buNone/>
              <a:defRPr/>
            </a:lvl2pPr>
            <a:lvl3pPr lvl="2" algn="l">
              <a:lnSpc>
                <a:spcPct val="100000"/>
              </a:lnSpc>
              <a:spcBef>
                <a:spcPts val="0"/>
              </a:spcBef>
              <a:spcAft>
                <a:spcPts val="0"/>
              </a:spcAft>
              <a:buClr>
                <a:schemeClr val="dk1"/>
              </a:buClr>
              <a:buSzPts val="1400"/>
              <a:buFont typeface="Calibri" panose="020F0502020204030204"/>
              <a:buNone/>
              <a:defRPr/>
            </a:lvl3pPr>
            <a:lvl4pPr lvl="3" algn="l">
              <a:lnSpc>
                <a:spcPct val="100000"/>
              </a:lnSpc>
              <a:spcBef>
                <a:spcPts val="0"/>
              </a:spcBef>
              <a:spcAft>
                <a:spcPts val="0"/>
              </a:spcAft>
              <a:buClr>
                <a:schemeClr val="dk1"/>
              </a:buClr>
              <a:buSzPts val="1400"/>
              <a:buFont typeface="Calibri" panose="020F0502020204030204"/>
              <a:buNone/>
              <a:defRPr/>
            </a:lvl4pPr>
            <a:lvl5pPr lvl="4" algn="l">
              <a:lnSpc>
                <a:spcPct val="100000"/>
              </a:lnSpc>
              <a:spcBef>
                <a:spcPts val="0"/>
              </a:spcBef>
              <a:spcAft>
                <a:spcPts val="0"/>
              </a:spcAft>
              <a:buClr>
                <a:schemeClr val="dk1"/>
              </a:buClr>
              <a:buSzPts val="1400"/>
              <a:buFont typeface="Calibri" panose="020F0502020204030204"/>
              <a:buNone/>
              <a:defRPr/>
            </a:lvl5pPr>
            <a:lvl6pPr lvl="5" algn="l">
              <a:lnSpc>
                <a:spcPct val="100000"/>
              </a:lnSpc>
              <a:spcBef>
                <a:spcPts val="0"/>
              </a:spcBef>
              <a:spcAft>
                <a:spcPts val="0"/>
              </a:spcAft>
              <a:buClr>
                <a:schemeClr val="dk1"/>
              </a:buClr>
              <a:buSzPts val="1400"/>
              <a:buFont typeface="Calibri" panose="020F0502020204030204"/>
              <a:buNone/>
              <a:defRPr/>
            </a:lvl6pPr>
            <a:lvl7pPr lvl="6" algn="l">
              <a:lnSpc>
                <a:spcPct val="100000"/>
              </a:lnSpc>
              <a:spcBef>
                <a:spcPts val="0"/>
              </a:spcBef>
              <a:spcAft>
                <a:spcPts val="0"/>
              </a:spcAft>
              <a:buClr>
                <a:schemeClr val="dk1"/>
              </a:buClr>
              <a:buSzPts val="1400"/>
              <a:buFont typeface="Calibri" panose="020F0502020204030204"/>
              <a:buNone/>
              <a:defRPr/>
            </a:lvl7pPr>
            <a:lvl8pPr lvl="7" algn="l">
              <a:lnSpc>
                <a:spcPct val="100000"/>
              </a:lnSpc>
              <a:spcBef>
                <a:spcPts val="0"/>
              </a:spcBef>
              <a:spcAft>
                <a:spcPts val="0"/>
              </a:spcAft>
              <a:buClr>
                <a:schemeClr val="dk1"/>
              </a:buClr>
              <a:buSzPts val="1400"/>
              <a:buFont typeface="Calibri" panose="020F0502020204030204"/>
              <a:buNone/>
              <a:defRPr/>
            </a:lvl8pPr>
            <a:lvl9pPr lvl="8" algn="l">
              <a:lnSpc>
                <a:spcPct val="100000"/>
              </a:lnSpc>
              <a:spcBef>
                <a:spcPts val="0"/>
              </a:spcBef>
              <a:spcAft>
                <a:spcPts val="0"/>
              </a:spcAft>
              <a:buClr>
                <a:schemeClr val="dk1"/>
              </a:buClr>
              <a:buSzPts val="1400"/>
              <a:buFont typeface="Calibri" panose="020F0502020204030204"/>
              <a:buNone/>
              <a:defRPr/>
            </a:lvl9pPr>
          </a:lstStyle>
          <a:p/>
        </p:txBody>
      </p:sp>
      <p:sp>
        <p:nvSpPr>
          <p:cNvPr id="2018" name="Google Shape;2018;p223"/>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576973"/>
              </a:buClr>
              <a:buSzPts val="1800"/>
              <a:buFont typeface="Calibri" panose="020F050202020403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576973"/>
              </a:buClr>
              <a:buSzPts val="1800"/>
              <a:buFont typeface="Calibri" panose="020F050202020403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576973"/>
              </a:buClr>
              <a:buSzPts val="1800"/>
              <a:buFont typeface="Calibri" panose="020F050202020403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576973"/>
              </a:buClr>
              <a:buSzPts val="1800"/>
              <a:buFont typeface="Calibri" panose="020F050202020403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576973"/>
              </a:buClr>
              <a:buSzPts val="1800"/>
              <a:buFont typeface="Calibri" panose="020F050202020403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576973"/>
              </a:buClr>
              <a:buSzPts val="1800"/>
              <a:buFont typeface="Calibri" panose="020F050202020403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576973"/>
              </a:buClr>
              <a:buSzPts val="1800"/>
              <a:buFont typeface="Calibri" panose="020F050202020403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576973"/>
              </a:buClr>
              <a:buSzPts val="1800"/>
              <a:buFont typeface="Calibri" panose="020F050202020403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576973"/>
              </a:buClr>
              <a:buSzPts val="1800"/>
              <a:buFont typeface="Calibri" panose="020F050202020403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019" name="Google Shape;2019;p223"/>
          <p:cNvSpPr txBox="1">
            <a:spLocks noGrp="1"/>
          </p:cNvSpPr>
          <p:nvPr>
            <p:ph type="body" idx="1"/>
          </p:nvPr>
        </p:nvSpPr>
        <p:spPr>
          <a:xfrm>
            <a:off x="838200" y="1643174"/>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20" name="Google Shape;2020;p223"/>
          <p:cNvSpPr txBox="1">
            <a:spLocks noGrp="1"/>
          </p:cNvSpPr>
          <p:nvPr>
            <p:ph type="body" idx="2"/>
          </p:nvPr>
        </p:nvSpPr>
        <p:spPr>
          <a:xfrm>
            <a:off x="6172200" y="1643174"/>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021" name="Google Shape;2021;p223"/>
          <p:cNvGrpSpPr/>
          <p:nvPr/>
        </p:nvGrpSpPr>
        <p:grpSpPr>
          <a:xfrm>
            <a:off x="0" y="6766560"/>
            <a:ext cx="12192000" cy="91440"/>
            <a:chOff x="0" y="4480421"/>
            <a:chExt cx="12192000" cy="91440"/>
          </a:xfrm>
        </p:grpSpPr>
        <p:sp>
          <p:nvSpPr>
            <p:cNvPr id="2022" name="Google Shape;2022;p22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350"/>
                <a:buFont typeface="Calibri" panose="020F050202020403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23" name="Google Shape;2023;p22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350"/>
                <a:buFont typeface="Calibri" panose="020F050202020403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24" name="Google Shape;2024;p22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350"/>
                <a:buFont typeface="Calibri" panose="020F050202020403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25" name="Google Shape;2025;p22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350"/>
                <a:buFont typeface="Calibri" panose="020F050202020403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26" name="Google Shape;2026;p22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350"/>
                <a:buFont typeface="Calibri" panose="020F050202020403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bl" matchingName="标题和表格">
  <p:cSld name="TABLE">
    <p:spTree>
      <p:nvGrpSpPr>
        <p:cNvPr id="1" name="Shape 2027"/>
        <p:cNvGrpSpPr/>
        <p:nvPr/>
      </p:nvGrpSpPr>
      <p:grpSpPr>
        <a:xfrm>
          <a:off x="0" y="0"/>
          <a:ext cx="0" cy="0"/>
          <a:chOff x="0" y="0"/>
          <a:chExt cx="0" cy="0"/>
        </a:xfrm>
      </p:grpSpPr>
      <p:sp>
        <p:nvSpPr>
          <p:cNvPr id="2028" name="Google Shape;2028;p224"/>
          <p:cNvSpPr txBox="1">
            <a:spLocks noGrp="1"/>
          </p:cNvSpPr>
          <p:nvPr>
            <p:ph type="title"/>
          </p:nvPr>
        </p:nvSpPr>
        <p:spPr>
          <a:xfrm>
            <a:off x="914400" y="609600"/>
            <a:ext cx="10363200" cy="7620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29" name="Google Shape;2029;p224"/>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30" name="Google Shape;2030;p224"/>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31" name="Google Shape;2031;p224"/>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Only" matchingName="内容">
  <p:cSld name="OBJECT_ONLY">
    <p:spTree>
      <p:nvGrpSpPr>
        <p:cNvPr id="1" name="Shape 2032"/>
        <p:cNvGrpSpPr/>
        <p:nvPr/>
      </p:nvGrpSpPr>
      <p:grpSpPr>
        <a:xfrm>
          <a:off x="0" y="0"/>
          <a:ext cx="0" cy="0"/>
          <a:chOff x="0" y="0"/>
          <a:chExt cx="0" cy="0"/>
        </a:xfrm>
      </p:grpSpPr>
      <p:sp>
        <p:nvSpPr>
          <p:cNvPr id="2033" name="Google Shape;2033;p225"/>
          <p:cNvSpPr txBox="1">
            <a:spLocks noGrp="1"/>
          </p:cNvSpPr>
          <p:nvPr>
            <p:ph type="body" idx="1"/>
          </p:nvPr>
        </p:nvSpPr>
        <p:spPr>
          <a:xfrm>
            <a:off x="914400" y="609600"/>
            <a:ext cx="10363200" cy="5029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34" name="Google Shape;2034;p225"/>
          <p:cNvSpPr txBox="1">
            <a:spLocks noGrp="1"/>
          </p:cNvSpPr>
          <p:nvPr>
            <p:ph type="dt" idx="10"/>
          </p:nvPr>
        </p:nvSpPr>
        <p:spPr>
          <a:xfrm>
            <a:off x="914400" y="6248400"/>
            <a:ext cx="2540000" cy="457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35" name="Google Shape;2035;p225"/>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36" name="Google Shape;2036;p225"/>
          <p:cNvSpPr txBox="1">
            <a:spLocks noGrp="1"/>
          </p:cNvSpPr>
          <p:nvPr>
            <p:ph type="sldNum" idx="12"/>
          </p:nvPr>
        </p:nvSpPr>
        <p:spPr>
          <a:xfrm>
            <a:off x="8737600" y="6248400"/>
            <a:ext cx="2540000" cy="457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3 columns">
  <p:cSld name="3 columns">
    <p:spTree>
      <p:nvGrpSpPr>
        <p:cNvPr id="1" name="Shape 2043"/>
        <p:cNvGrpSpPr/>
        <p:nvPr/>
      </p:nvGrpSpPr>
      <p:grpSpPr>
        <a:xfrm>
          <a:off x="0" y="0"/>
          <a:ext cx="0" cy="0"/>
          <a:chOff x="0" y="0"/>
          <a:chExt cx="0" cy="0"/>
        </a:xfrm>
      </p:grpSpPr>
      <p:sp>
        <p:nvSpPr>
          <p:cNvPr id="2044" name="Google Shape;2044;p13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45" name="Google Shape;2045;p13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46" name="Google Shape;2046;p130"/>
          <p:cNvSpPr txBox="1">
            <a:spLocks noGrp="1"/>
          </p:cNvSpPr>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47" name="Google Shape;2047;p130"/>
          <p:cNvSpPr txBox="1">
            <a:spLocks noGrp="1"/>
          </p:cNvSpPr>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48" name="Google Shape;2048;p130"/>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049" name="Google Shape;2049;p130"/>
          <p:cNvSpPr txBox="1">
            <a:spLocks noGrp="1"/>
          </p:cNvSpPr>
          <p:nvPr>
            <p:ph type="body" idx="1"/>
          </p:nvPr>
        </p:nvSpPr>
        <p:spPr>
          <a:xfrm>
            <a:off x="838201" y="1643174"/>
            <a:ext cx="3448051"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50" name="Google Shape;2050;p130"/>
          <p:cNvSpPr txBox="1">
            <a:spLocks noGrp="1"/>
          </p:cNvSpPr>
          <p:nvPr>
            <p:ph type="body" idx="2"/>
          </p:nvPr>
        </p:nvSpPr>
        <p:spPr>
          <a:xfrm>
            <a:off x="7905749" y="1643174"/>
            <a:ext cx="3448051"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51" name="Google Shape;2051;p130"/>
          <p:cNvSpPr txBox="1">
            <a:spLocks noGrp="1"/>
          </p:cNvSpPr>
          <p:nvPr>
            <p:ph type="body" idx="3"/>
          </p:nvPr>
        </p:nvSpPr>
        <p:spPr>
          <a:xfrm>
            <a:off x="4371976" y="1643174"/>
            <a:ext cx="3448051"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052" name="Google Shape;2052;p130"/>
          <p:cNvGrpSpPr/>
          <p:nvPr/>
        </p:nvGrpSpPr>
        <p:grpSpPr>
          <a:xfrm>
            <a:off x="0" y="6766560"/>
            <a:ext cx="12192000" cy="91440"/>
            <a:chOff x="0" y="4480421"/>
            <a:chExt cx="12192000" cy="91440"/>
          </a:xfrm>
        </p:grpSpPr>
        <p:sp>
          <p:nvSpPr>
            <p:cNvPr id="2053" name="Google Shape;2053;p13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54" name="Google Shape;2054;p13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55" name="Google Shape;2055;p13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56" name="Google Shape;2056;p13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57" name="Google Shape;2057;p13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99" Type="http://schemas.openxmlformats.org/officeDocument/2006/relationships/theme" Target="../theme/theme1.xml"/><Relationship Id="rId98" Type="http://schemas.openxmlformats.org/officeDocument/2006/relationships/slideLayout" Target="../slideLayouts/slideLayout98.xml"/><Relationship Id="rId97" Type="http://schemas.openxmlformats.org/officeDocument/2006/relationships/slideLayout" Target="../slideLayouts/slideLayout97.xml"/><Relationship Id="rId96" Type="http://schemas.openxmlformats.org/officeDocument/2006/relationships/slideLayout" Target="../slideLayouts/slideLayout96.xml"/><Relationship Id="rId95" Type="http://schemas.openxmlformats.org/officeDocument/2006/relationships/slideLayout" Target="../slideLayouts/slideLayout95.xml"/><Relationship Id="rId94" Type="http://schemas.openxmlformats.org/officeDocument/2006/relationships/slideLayout" Target="../slideLayouts/slideLayout94.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 Type="http://schemas.openxmlformats.org/officeDocument/2006/relationships/slideLayout" Target="../slideLayouts/slideLayout9.xml"/><Relationship Id="rId89" Type="http://schemas.openxmlformats.org/officeDocument/2006/relationships/slideLayout" Target="../slideLayouts/slideLayout89.xml"/><Relationship Id="rId88" Type="http://schemas.openxmlformats.org/officeDocument/2006/relationships/slideLayout" Target="../slideLayouts/slideLayout88.xml"/><Relationship Id="rId87" Type="http://schemas.openxmlformats.org/officeDocument/2006/relationships/slideLayout" Target="../slideLayouts/slideLayout87.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80" Type="http://schemas.openxmlformats.org/officeDocument/2006/relationships/slideLayout" Target="../slideLayouts/slideLayout80.xml"/><Relationship Id="rId8" Type="http://schemas.openxmlformats.org/officeDocument/2006/relationships/slideLayout" Target="../slideLayouts/slideLayout8.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7" Type="http://schemas.openxmlformats.org/officeDocument/2006/relationships/slideLayout" Target="../slideLayouts/slideLayout7.xml"/><Relationship Id="rId69" Type="http://schemas.openxmlformats.org/officeDocument/2006/relationships/slideLayout" Target="../slideLayouts/slideLayout69.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0" Type="http://schemas.openxmlformats.org/officeDocument/2006/relationships/slideLayout" Target="../slideLayouts/slideLayout60.xml"/><Relationship Id="rId6" Type="http://schemas.openxmlformats.org/officeDocument/2006/relationships/slideLayout" Target="../slideLayouts/slideLayout6.xml"/><Relationship Id="rId59" Type="http://schemas.openxmlformats.org/officeDocument/2006/relationships/slideLayout" Target="../slideLayouts/slideLayout59.xml"/><Relationship Id="rId58" Type="http://schemas.openxmlformats.org/officeDocument/2006/relationships/slideLayout" Target="../slideLayouts/slideLayout58.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07.xml"/><Relationship Id="rId82" Type="http://schemas.openxmlformats.org/officeDocument/2006/relationships/theme" Target="../theme/theme2.xml"/><Relationship Id="rId81" Type="http://schemas.openxmlformats.org/officeDocument/2006/relationships/slideLayout" Target="../slideLayouts/slideLayout179.xml"/><Relationship Id="rId80" Type="http://schemas.openxmlformats.org/officeDocument/2006/relationships/slideLayout" Target="../slideLayouts/slideLayout178.xml"/><Relationship Id="rId8" Type="http://schemas.openxmlformats.org/officeDocument/2006/relationships/slideLayout" Target="../slideLayouts/slideLayout106.xml"/><Relationship Id="rId79" Type="http://schemas.openxmlformats.org/officeDocument/2006/relationships/slideLayout" Target="../slideLayouts/slideLayout177.xml"/><Relationship Id="rId78" Type="http://schemas.openxmlformats.org/officeDocument/2006/relationships/slideLayout" Target="../slideLayouts/slideLayout176.xml"/><Relationship Id="rId77" Type="http://schemas.openxmlformats.org/officeDocument/2006/relationships/slideLayout" Target="../slideLayouts/slideLayout175.xml"/><Relationship Id="rId76" Type="http://schemas.openxmlformats.org/officeDocument/2006/relationships/slideLayout" Target="../slideLayouts/slideLayout174.xml"/><Relationship Id="rId75" Type="http://schemas.openxmlformats.org/officeDocument/2006/relationships/slideLayout" Target="../slideLayouts/slideLayout173.xml"/><Relationship Id="rId74" Type="http://schemas.openxmlformats.org/officeDocument/2006/relationships/slideLayout" Target="../slideLayouts/slideLayout172.xml"/><Relationship Id="rId73" Type="http://schemas.openxmlformats.org/officeDocument/2006/relationships/slideLayout" Target="../slideLayouts/slideLayout171.xml"/><Relationship Id="rId72" Type="http://schemas.openxmlformats.org/officeDocument/2006/relationships/slideLayout" Target="../slideLayouts/slideLayout170.xml"/><Relationship Id="rId71" Type="http://schemas.openxmlformats.org/officeDocument/2006/relationships/slideLayout" Target="../slideLayouts/slideLayout169.xml"/><Relationship Id="rId70" Type="http://schemas.openxmlformats.org/officeDocument/2006/relationships/slideLayout" Target="../slideLayouts/slideLayout168.xml"/><Relationship Id="rId7" Type="http://schemas.openxmlformats.org/officeDocument/2006/relationships/slideLayout" Target="../slideLayouts/slideLayout105.xml"/><Relationship Id="rId69" Type="http://schemas.openxmlformats.org/officeDocument/2006/relationships/slideLayout" Target="../slideLayouts/slideLayout167.xml"/><Relationship Id="rId68" Type="http://schemas.openxmlformats.org/officeDocument/2006/relationships/slideLayout" Target="../slideLayouts/slideLayout166.xml"/><Relationship Id="rId67" Type="http://schemas.openxmlformats.org/officeDocument/2006/relationships/slideLayout" Target="../slideLayouts/slideLayout165.xml"/><Relationship Id="rId66" Type="http://schemas.openxmlformats.org/officeDocument/2006/relationships/slideLayout" Target="../slideLayouts/slideLayout164.xml"/><Relationship Id="rId65" Type="http://schemas.openxmlformats.org/officeDocument/2006/relationships/slideLayout" Target="../slideLayouts/slideLayout163.xml"/><Relationship Id="rId64" Type="http://schemas.openxmlformats.org/officeDocument/2006/relationships/slideLayout" Target="../slideLayouts/slideLayout162.xml"/><Relationship Id="rId63" Type="http://schemas.openxmlformats.org/officeDocument/2006/relationships/slideLayout" Target="../slideLayouts/slideLayout161.xml"/><Relationship Id="rId62" Type="http://schemas.openxmlformats.org/officeDocument/2006/relationships/slideLayout" Target="../slideLayouts/slideLayout160.xml"/><Relationship Id="rId61" Type="http://schemas.openxmlformats.org/officeDocument/2006/relationships/slideLayout" Target="../slideLayouts/slideLayout159.xml"/><Relationship Id="rId60" Type="http://schemas.openxmlformats.org/officeDocument/2006/relationships/slideLayout" Target="../slideLayouts/slideLayout158.xml"/><Relationship Id="rId6" Type="http://schemas.openxmlformats.org/officeDocument/2006/relationships/slideLayout" Target="../slideLayouts/slideLayout104.xml"/><Relationship Id="rId59" Type="http://schemas.openxmlformats.org/officeDocument/2006/relationships/slideLayout" Target="../slideLayouts/slideLayout157.xml"/><Relationship Id="rId58" Type="http://schemas.openxmlformats.org/officeDocument/2006/relationships/slideLayout" Target="../slideLayouts/slideLayout156.xml"/><Relationship Id="rId57" Type="http://schemas.openxmlformats.org/officeDocument/2006/relationships/slideLayout" Target="../slideLayouts/slideLayout155.xml"/><Relationship Id="rId56" Type="http://schemas.openxmlformats.org/officeDocument/2006/relationships/slideLayout" Target="../slideLayouts/slideLayout154.xml"/><Relationship Id="rId55" Type="http://schemas.openxmlformats.org/officeDocument/2006/relationships/slideLayout" Target="../slideLayouts/slideLayout153.xml"/><Relationship Id="rId54" Type="http://schemas.openxmlformats.org/officeDocument/2006/relationships/slideLayout" Target="../slideLayouts/slideLayout152.xml"/><Relationship Id="rId53" Type="http://schemas.openxmlformats.org/officeDocument/2006/relationships/slideLayout" Target="../slideLayouts/slideLayout151.xml"/><Relationship Id="rId52" Type="http://schemas.openxmlformats.org/officeDocument/2006/relationships/slideLayout" Target="../slideLayouts/slideLayout150.xml"/><Relationship Id="rId51" Type="http://schemas.openxmlformats.org/officeDocument/2006/relationships/slideLayout" Target="../slideLayouts/slideLayout149.xml"/><Relationship Id="rId50" Type="http://schemas.openxmlformats.org/officeDocument/2006/relationships/slideLayout" Target="../slideLayouts/slideLayout148.xml"/><Relationship Id="rId5" Type="http://schemas.openxmlformats.org/officeDocument/2006/relationships/slideLayout" Target="../slideLayouts/slideLayout103.xml"/><Relationship Id="rId49" Type="http://schemas.openxmlformats.org/officeDocument/2006/relationships/slideLayout" Target="../slideLayouts/slideLayout147.xml"/><Relationship Id="rId48" Type="http://schemas.openxmlformats.org/officeDocument/2006/relationships/slideLayout" Target="../slideLayouts/slideLayout146.xml"/><Relationship Id="rId47" Type="http://schemas.openxmlformats.org/officeDocument/2006/relationships/slideLayout" Target="../slideLayouts/slideLayout145.xml"/><Relationship Id="rId46" Type="http://schemas.openxmlformats.org/officeDocument/2006/relationships/slideLayout" Target="../slideLayouts/slideLayout144.xml"/><Relationship Id="rId45" Type="http://schemas.openxmlformats.org/officeDocument/2006/relationships/slideLayout" Target="../slideLayouts/slideLayout143.xml"/><Relationship Id="rId44" Type="http://schemas.openxmlformats.org/officeDocument/2006/relationships/slideLayout" Target="../slideLayouts/slideLayout142.xml"/><Relationship Id="rId43" Type="http://schemas.openxmlformats.org/officeDocument/2006/relationships/slideLayout" Target="../slideLayouts/slideLayout141.xml"/><Relationship Id="rId42" Type="http://schemas.openxmlformats.org/officeDocument/2006/relationships/slideLayout" Target="../slideLayouts/slideLayout140.xml"/><Relationship Id="rId41" Type="http://schemas.openxmlformats.org/officeDocument/2006/relationships/slideLayout" Target="../slideLayouts/slideLayout139.xml"/><Relationship Id="rId40" Type="http://schemas.openxmlformats.org/officeDocument/2006/relationships/slideLayout" Target="../slideLayouts/slideLayout138.xml"/><Relationship Id="rId4" Type="http://schemas.openxmlformats.org/officeDocument/2006/relationships/slideLayout" Target="../slideLayouts/slideLayout102.xml"/><Relationship Id="rId39" Type="http://schemas.openxmlformats.org/officeDocument/2006/relationships/slideLayout" Target="../slideLayouts/slideLayout137.xml"/><Relationship Id="rId38" Type="http://schemas.openxmlformats.org/officeDocument/2006/relationships/slideLayout" Target="../slideLayouts/slideLayout136.xml"/><Relationship Id="rId37" Type="http://schemas.openxmlformats.org/officeDocument/2006/relationships/slideLayout" Target="../slideLayouts/slideLayout135.xml"/><Relationship Id="rId36" Type="http://schemas.openxmlformats.org/officeDocument/2006/relationships/slideLayout" Target="../slideLayouts/slideLayout134.xml"/><Relationship Id="rId35" Type="http://schemas.openxmlformats.org/officeDocument/2006/relationships/slideLayout" Target="../slideLayouts/slideLayout133.xml"/><Relationship Id="rId34" Type="http://schemas.openxmlformats.org/officeDocument/2006/relationships/slideLayout" Target="../slideLayouts/slideLayout132.xml"/><Relationship Id="rId33" Type="http://schemas.openxmlformats.org/officeDocument/2006/relationships/slideLayout" Target="../slideLayouts/slideLayout131.xml"/><Relationship Id="rId32" Type="http://schemas.openxmlformats.org/officeDocument/2006/relationships/slideLayout" Target="../slideLayouts/slideLayout130.xml"/><Relationship Id="rId31" Type="http://schemas.openxmlformats.org/officeDocument/2006/relationships/slideLayout" Target="../slideLayouts/slideLayout129.xml"/><Relationship Id="rId30" Type="http://schemas.openxmlformats.org/officeDocument/2006/relationships/slideLayout" Target="../slideLayouts/slideLayout128.xml"/><Relationship Id="rId3" Type="http://schemas.openxmlformats.org/officeDocument/2006/relationships/slideLayout" Target="../slideLayouts/slideLayout101.xml"/><Relationship Id="rId29" Type="http://schemas.openxmlformats.org/officeDocument/2006/relationships/slideLayout" Target="../slideLayouts/slideLayout127.xml"/><Relationship Id="rId28" Type="http://schemas.openxmlformats.org/officeDocument/2006/relationships/slideLayout" Target="../slideLayouts/slideLayout126.xml"/><Relationship Id="rId27" Type="http://schemas.openxmlformats.org/officeDocument/2006/relationships/slideLayout" Target="../slideLayouts/slideLayout125.xml"/><Relationship Id="rId26" Type="http://schemas.openxmlformats.org/officeDocument/2006/relationships/slideLayout" Target="../slideLayouts/slideLayout124.xml"/><Relationship Id="rId25" Type="http://schemas.openxmlformats.org/officeDocument/2006/relationships/slideLayout" Target="../slideLayouts/slideLayout123.xml"/><Relationship Id="rId24" Type="http://schemas.openxmlformats.org/officeDocument/2006/relationships/slideLayout" Target="../slideLayouts/slideLayout122.xml"/><Relationship Id="rId23" Type="http://schemas.openxmlformats.org/officeDocument/2006/relationships/slideLayout" Target="../slideLayouts/slideLayout121.xml"/><Relationship Id="rId22" Type="http://schemas.openxmlformats.org/officeDocument/2006/relationships/slideLayout" Target="../slideLayouts/slideLayout120.xml"/><Relationship Id="rId21" Type="http://schemas.openxmlformats.org/officeDocument/2006/relationships/slideLayout" Target="../slideLayouts/slideLayout119.xml"/><Relationship Id="rId20" Type="http://schemas.openxmlformats.org/officeDocument/2006/relationships/slideLayout" Target="../slideLayouts/slideLayout118.xml"/><Relationship Id="rId2" Type="http://schemas.openxmlformats.org/officeDocument/2006/relationships/slideLayout" Target="../slideLayouts/slideLayout100.xml"/><Relationship Id="rId19" Type="http://schemas.openxmlformats.org/officeDocument/2006/relationships/slideLayout" Target="../slideLayouts/slideLayout117.xml"/><Relationship Id="rId18" Type="http://schemas.openxmlformats.org/officeDocument/2006/relationships/slideLayout" Target="../slideLayouts/slideLayout116.xml"/><Relationship Id="rId17" Type="http://schemas.openxmlformats.org/officeDocument/2006/relationships/slideLayout" Target="../slideLayouts/slideLayout115.xml"/><Relationship Id="rId16" Type="http://schemas.openxmlformats.org/officeDocument/2006/relationships/slideLayout" Target="../slideLayouts/slideLayout114.xml"/><Relationship Id="rId15" Type="http://schemas.openxmlformats.org/officeDocument/2006/relationships/slideLayout" Target="../slideLayouts/slideLayout113.xml"/><Relationship Id="rId14" Type="http://schemas.openxmlformats.org/officeDocument/2006/relationships/slideLayout" Target="../slideLayouts/slideLayout112.xml"/><Relationship Id="rId13" Type="http://schemas.openxmlformats.org/officeDocument/2006/relationships/slideLayout" Target="../slideLayouts/slideLayout111.xml"/><Relationship Id="rId12" Type="http://schemas.openxmlformats.org/officeDocument/2006/relationships/slideLayout" Target="../slideLayouts/slideLayout110.xml"/><Relationship Id="rId11" Type="http://schemas.openxmlformats.org/officeDocument/2006/relationships/slideLayout" Target="../slideLayouts/slideLayout109.xml"/><Relationship Id="rId10" Type="http://schemas.openxmlformats.org/officeDocument/2006/relationships/slideLayout" Target="../slideLayouts/slideLayout108.xml"/><Relationship Id="rId1"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
        <p:nvSpPr>
          <p:cNvPr id="11" name="Google Shape;11;p1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2" name="Google Shape;12;p1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3" name="Google Shape;13;p1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4" name="Google Shape;14;p1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37"/>
        <p:cNvGrpSpPr/>
        <p:nvPr/>
      </p:nvGrpSpPr>
      <p:grpSpPr>
        <a:xfrm>
          <a:off x="0" y="0"/>
          <a:ext cx="0" cy="0"/>
          <a:chOff x="0" y="0"/>
          <a:chExt cx="0" cy="0"/>
        </a:xfrm>
      </p:grpSpPr>
      <p:sp>
        <p:nvSpPr>
          <p:cNvPr id="2038" name="Google Shape;2038;p129"/>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
        <p:nvSpPr>
          <p:cNvPr id="2039" name="Google Shape;2039;p1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040" name="Google Shape;2040;p129"/>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041" name="Google Shape;2041;p129"/>
          <p:cNvSpPr/>
          <p:nvPr/>
        </p:nvSpPr>
        <p:spPr>
          <a:xfrm rot="5400000">
            <a:off x="11809165" y="5823008"/>
            <a:ext cx="1430200" cy="2308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panose="020B0604020202020204"/>
              <a:buNone/>
            </a:pPr>
            <a:r>
              <a:rPr lang="en-US" sz="900" b="0" i="0" u="none" strike="noStrike" cap="none">
                <a:solidFill>
                  <a:srgbClr val="000000"/>
                </a:solidFill>
                <a:latin typeface="Calibri" panose="020F0502020204030204"/>
                <a:ea typeface="Calibri" panose="020F0502020204030204"/>
                <a:cs typeface="Calibri" panose="020F0502020204030204"/>
                <a:sym typeface="Calibri" panose="020F0502020204030204"/>
              </a:rPr>
              <a:t>© Copyright Showeet.com</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42" name="Google Shape;2042;p129"/>
          <p:cNvSpPr txBox="1">
            <a:spLocks noGrp="1"/>
          </p:cNvSpPr>
          <p:nvPr>
            <p:ph type="ftr" idx="11"/>
          </p:nvPr>
        </p:nvSpPr>
        <p:spPr>
          <a:xfrm>
            <a:off x="3588215" y="6410990"/>
            <a:ext cx="4114800" cy="365125"/>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Tree>
  </p:cSld>
  <p:clrMap bg1="lt1" tx1="dk1" bg2="dk2" tx2="lt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 id="2147483765" r:id="rId18"/>
    <p:sldLayoutId id="2147483766" r:id="rId19"/>
    <p:sldLayoutId id="2147483767" r:id="rId20"/>
    <p:sldLayoutId id="2147483768" r:id="rId21"/>
    <p:sldLayoutId id="2147483769" r:id="rId22"/>
    <p:sldLayoutId id="2147483770" r:id="rId23"/>
    <p:sldLayoutId id="2147483771" r:id="rId24"/>
    <p:sldLayoutId id="2147483772" r:id="rId25"/>
    <p:sldLayoutId id="2147483773" r:id="rId26"/>
    <p:sldLayoutId id="2147483774" r:id="rId27"/>
    <p:sldLayoutId id="2147483775" r:id="rId28"/>
    <p:sldLayoutId id="2147483776" r:id="rId29"/>
    <p:sldLayoutId id="2147483777" r:id="rId30"/>
    <p:sldLayoutId id="2147483778" r:id="rId31"/>
    <p:sldLayoutId id="2147483779" r:id="rId32"/>
    <p:sldLayoutId id="2147483780" r:id="rId33"/>
    <p:sldLayoutId id="2147483781" r:id="rId34"/>
    <p:sldLayoutId id="2147483782" r:id="rId35"/>
    <p:sldLayoutId id="2147483783" r:id="rId36"/>
    <p:sldLayoutId id="2147483784" r:id="rId37"/>
    <p:sldLayoutId id="2147483785" r:id="rId38"/>
    <p:sldLayoutId id="2147483786" r:id="rId39"/>
    <p:sldLayoutId id="2147483787" r:id="rId40"/>
    <p:sldLayoutId id="2147483788" r:id="rId41"/>
    <p:sldLayoutId id="2147483789" r:id="rId42"/>
    <p:sldLayoutId id="2147483790" r:id="rId43"/>
    <p:sldLayoutId id="2147483791" r:id="rId44"/>
    <p:sldLayoutId id="2147483792" r:id="rId45"/>
    <p:sldLayoutId id="2147483793" r:id="rId46"/>
    <p:sldLayoutId id="2147483794" r:id="rId47"/>
    <p:sldLayoutId id="2147483795" r:id="rId48"/>
    <p:sldLayoutId id="2147483796" r:id="rId49"/>
    <p:sldLayoutId id="2147483797" r:id="rId50"/>
    <p:sldLayoutId id="2147483798" r:id="rId51"/>
    <p:sldLayoutId id="2147483799" r:id="rId52"/>
    <p:sldLayoutId id="2147483800" r:id="rId53"/>
    <p:sldLayoutId id="2147483801" r:id="rId54"/>
    <p:sldLayoutId id="2147483802" r:id="rId55"/>
    <p:sldLayoutId id="2147483803" r:id="rId56"/>
    <p:sldLayoutId id="2147483804" r:id="rId57"/>
    <p:sldLayoutId id="2147483805" r:id="rId58"/>
    <p:sldLayoutId id="2147483806" r:id="rId59"/>
    <p:sldLayoutId id="2147483807" r:id="rId60"/>
    <p:sldLayoutId id="2147483808" r:id="rId61"/>
    <p:sldLayoutId id="2147483809" r:id="rId62"/>
    <p:sldLayoutId id="2147483810" r:id="rId63"/>
    <p:sldLayoutId id="2147483811" r:id="rId64"/>
    <p:sldLayoutId id="2147483812" r:id="rId65"/>
    <p:sldLayoutId id="2147483813" r:id="rId66"/>
    <p:sldLayoutId id="2147483814" r:id="rId67"/>
    <p:sldLayoutId id="2147483815" r:id="rId68"/>
    <p:sldLayoutId id="2147483816" r:id="rId69"/>
    <p:sldLayoutId id="2147483817" r:id="rId70"/>
    <p:sldLayoutId id="2147483818" r:id="rId71"/>
    <p:sldLayoutId id="2147483819" r:id="rId72"/>
    <p:sldLayoutId id="2147483820" r:id="rId73"/>
    <p:sldLayoutId id="2147483821" r:id="rId74"/>
    <p:sldLayoutId id="2147483822" r:id="rId75"/>
    <p:sldLayoutId id="2147483823" r:id="rId76"/>
    <p:sldLayoutId id="2147483824" r:id="rId77"/>
    <p:sldLayoutId id="2147483825" r:id="rId78"/>
    <p:sldLayoutId id="2147483826" r:id="rId79"/>
    <p:sldLayoutId id="2147483827" r:id="rId80"/>
    <p:sldLayoutId id="2147483828" r:id="rId8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3.jpe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hyperlink" Target="http://dmr.cs.umn.edu/Papers/P2004_4.pdf" TargetMode="External"/><Relationship Id="rId2" Type="http://schemas.openxmlformats.org/officeDocument/2006/relationships/hyperlink" Target="https://www.cs.uic.edu/~liub/WebContentMining.html" TargetMode="External"/><Relationship Id="rId1" Type="http://schemas.openxmlformats.org/officeDocument/2006/relationships/hyperlink" Target="http://myweb.sabanciuniv.edu/rdehkharghani/files/2016/02/The-Morgan-Kaufmann-Series-in-Data-Management-Systems-Jiawei-Han-Micheline-Kamber-Jian-Pei-Data-Mining.-Concepts-and-Techniques-3rd-Edition-Morgan-Kaufmann-2011.pdf" TargetMode="Externa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image" Target="../media/image12.png"/><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xml"/><Relationship Id="rId2" Type="http://schemas.openxmlformats.org/officeDocument/2006/relationships/image" Target="../media/image14.png"/><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image" Target="../media/image16.png"/></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1.xml"/><Relationship Id="rId4" Type="http://schemas.openxmlformats.org/officeDocument/2006/relationships/image" Target="../media/image20.png"/><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7.xml"/><Relationship Id="rId7"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0.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24.pn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2.xml"/><Relationship Id="rId2" Type="http://schemas.openxmlformats.org/officeDocument/2006/relationships/image" Target="../media/image26.png"/><Relationship Id="rId1"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image" Target="../media/image31.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image" Target="../media/image33.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image" Target="../media/image34.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image" Target="../media/image35.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image" Target="../media/image36.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image" Target="../media/image37.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image" Target="../media/image38.jpe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image" Target="../media/image39.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image" Target="../media/image40.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image" Target="../media/image41.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xml"/><Relationship Id="rId1" Type="http://schemas.openxmlformats.org/officeDocument/2006/relationships/image" Target="../media/image42.png"/></Relationships>
</file>

<file path=ppt/slides/_rels/slide48.xml.rels><?xml version="1.0" encoding="UTF-8" standalone="yes"?>
<Relationships xmlns="http://schemas.openxmlformats.org/package/2006/relationships"><Relationship Id="rId4" Type="http://schemas.openxmlformats.org/officeDocument/2006/relationships/notesSlide" Target="../notesSlides/notesSlide45.xml"/><Relationship Id="rId3" Type="http://schemas.openxmlformats.org/officeDocument/2006/relationships/slideLayout" Target="../slideLayouts/slideLayout1.xml"/><Relationship Id="rId2" Type="http://schemas.openxmlformats.org/officeDocument/2006/relationships/image" Target="../media/image43.png"/><Relationship Id="rId1" Type="http://schemas.openxmlformats.org/officeDocument/2006/relationships/image" Target="../media/image42.png"/></Relationships>
</file>

<file path=ppt/slides/_rels/slide49.xml.rels><?xml version="1.0" encoding="UTF-8" standalone="yes"?>
<Relationships xmlns="http://schemas.openxmlformats.org/package/2006/relationships"><Relationship Id="rId4" Type="http://schemas.openxmlformats.org/officeDocument/2006/relationships/notesSlide" Target="../notesSlides/notesSlide46.xml"/><Relationship Id="rId3" Type="http://schemas.openxmlformats.org/officeDocument/2006/relationships/slideLayout" Target="../slideLayouts/slideLayout1.xml"/><Relationship Id="rId2" Type="http://schemas.openxmlformats.org/officeDocument/2006/relationships/image" Target="../media/image45.png"/><Relationship Id="rId1" Type="http://schemas.openxmlformats.org/officeDocument/2006/relationships/image" Target="../media/image44.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50.xml.rels><?xml version="1.0" encoding="UTF-8" standalone="yes"?>
<Relationships xmlns="http://schemas.openxmlformats.org/package/2006/relationships"><Relationship Id="rId5" Type="http://schemas.openxmlformats.org/officeDocument/2006/relationships/notesSlide" Target="../notesSlides/notesSlide47.xml"/><Relationship Id="rId4" Type="http://schemas.openxmlformats.org/officeDocument/2006/relationships/slideLayout" Target="../slideLayouts/slideLayout1.xml"/><Relationship Id="rId3" Type="http://schemas.openxmlformats.org/officeDocument/2006/relationships/image" Target="../media/image44.png"/><Relationship Id="rId2" Type="http://schemas.openxmlformats.org/officeDocument/2006/relationships/image" Target="../media/image46.png"/><Relationship Id="rId1" Type="http://schemas.openxmlformats.org/officeDocument/2006/relationships/image" Target="../media/image45.png"/></Relationships>
</file>

<file path=ppt/slides/_rels/slide51.xml.rels><?xml version="1.0" encoding="UTF-8" standalone="yes"?>
<Relationships xmlns="http://schemas.openxmlformats.org/package/2006/relationships"><Relationship Id="rId5" Type="http://schemas.openxmlformats.org/officeDocument/2006/relationships/notesSlide" Target="../notesSlides/notesSlide48.xml"/><Relationship Id="rId4" Type="http://schemas.openxmlformats.org/officeDocument/2006/relationships/slideLayout" Target="../slideLayouts/slideLayout1.xml"/><Relationship Id="rId3" Type="http://schemas.openxmlformats.org/officeDocument/2006/relationships/image" Target="../media/image44.png"/><Relationship Id="rId2" Type="http://schemas.openxmlformats.org/officeDocument/2006/relationships/image" Target="../media/image47.png"/><Relationship Id="rId1" Type="http://schemas.openxmlformats.org/officeDocument/2006/relationships/image" Target="../media/image45.png"/></Relationships>
</file>

<file path=ppt/slides/_rels/slide52.xml.rels><?xml version="1.0" encoding="UTF-8" standalone="yes"?>
<Relationships xmlns="http://schemas.openxmlformats.org/package/2006/relationships"><Relationship Id="rId6" Type="http://schemas.openxmlformats.org/officeDocument/2006/relationships/notesSlide" Target="../notesSlides/notesSlide49.xml"/><Relationship Id="rId5" Type="http://schemas.openxmlformats.org/officeDocument/2006/relationships/slideLayout" Target="../slideLayouts/slideLayout1.xml"/><Relationship Id="rId4" Type="http://schemas.openxmlformats.org/officeDocument/2006/relationships/image" Target="../media/image44.png"/><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image" Target="../media/image45.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image" Target="../media/image5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image" Target="../media/image51.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image" Target="../media/image5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image" Target="../media/image53.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image" Target="../media/image54.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image" Target="../media/image55.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xml"/><Relationship Id="rId1" Type="http://schemas.openxmlformats.org/officeDocument/2006/relationships/image" Target="../media/image56.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99.xml"/><Relationship Id="rId1" Type="http://schemas.openxmlformats.org/officeDocument/2006/relationships/image" Target="../media/image57.pn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99.xml"/><Relationship Id="rId1" Type="http://schemas.openxmlformats.org/officeDocument/2006/relationships/image" Target="../media/image58.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2.xml"/><Relationship Id="rId1" Type="http://schemas.openxmlformats.org/officeDocument/2006/relationships/image" Target="../media/image59.png"/></Relationships>
</file>

<file path=ppt/slides/_rels/slide96.xml.rels><?xml version="1.0" encoding="UTF-8" standalone="yes"?>
<Relationships xmlns="http://schemas.openxmlformats.org/package/2006/relationships"><Relationship Id="rId8" Type="http://schemas.openxmlformats.org/officeDocument/2006/relationships/notesSlide" Target="../notesSlides/notesSlide93.xml"/><Relationship Id="rId7"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64.png"/><Relationship Id="rId4" Type="http://schemas.openxmlformats.org/officeDocument/2006/relationships/image" Target="../media/image63.png"/><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image" Target="../media/image60.png"/></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23"/>
        <p:cNvGrpSpPr/>
        <p:nvPr/>
      </p:nvGrpSpPr>
      <p:grpSpPr>
        <a:xfrm>
          <a:off x="0" y="0"/>
          <a:ext cx="0" cy="0"/>
          <a:chOff x="0" y="0"/>
          <a:chExt cx="0" cy="0"/>
        </a:xfrm>
      </p:grpSpPr>
      <p:sp>
        <p:nvSpPr>
          <p:cNvPr id="3924" name="Google Shape;3924;p1"/>
          <p:cNvSpPr/>
          <p:nvPr/>
        </p:nvSpPr>
        <p:spPr>
          <a:xfrm>
            <a:off x="2580284" y="316619"/>
            <a:ext cx="9611715" cy="64633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4000"/>
              <a:buFont typeface="Arial" panose="020B0604020202020204"/>
              <a:buNone/>
            </a:pPr>
            <a:r>
              <a:rPr lang="en-US" sz="4000" b="1" i="0" u="none" strike="noStrike" cap="none" dirty="0">
                <a:solidFill>
                  <a:srgbClr val="FFFFFF"/>
                </a:solidFill>
                <a:latin typeface="Calibri" panose="020F0502020204030204"/>
                <a:ea typeface="Calibri" panose="020F0502020204030204"/>
                <a:cs typeface="Calibri" panose="020F0502020204030204"/>
                <a:sym typeface="Calibri" panose="020F0502020204030204"/>
              </a:rPr>
              <a:t>Subject : Data </a:t>
            </a:r>
            <a:r>
              <a:rPr lang="en-US" sz="4000" b="1" dirty="0" smtClean="0">
                <a:solidFill>
                  <a:srgbClr val="FFFFFF"/>
                </a:solidFill>
                <a:latin typeface="Calibri" panose="020F0502020204030204"/>
                <a:ea typeface="Calibri" panose="020F0502020204030204"/>
                <a:cs typeface="Calibri" panose="020F0502020204030204"/>
                <a:sym typeface="Calibri" panose="020F0502020204030204"/>
              </a:rPr>
              <a:t>Engineering Concepts</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pic>
        <p:nvPicPr>
          <p:cNvPr id="3925" name="Google Shape;3925;p1"/>
          <p:cNvPicPr preferRelativeResize="0"/>
          <p:nvPr/>
        </p:nvPicPr>
        <p:blipFill rotWithShape="1">
          <a:blip r:embed="rId1"/>
          <a:srcRect/>
          <a:stretch>
            <a:fillRect/>
          </a:stretch>
        </p:blipFill>
        <p:spPr>
          <a:xfrm>
            <a:off x="3726874" y="1416930"/>
            <a:ext cx="5056908" cy="1386244"/>
          </a:xfrm>
          <a:prstGeom prst="rect">
            <a:avLst/>
          </a:prstGeom>
          <a:noFill/>
          <a:ln>
            <a:noFill/>
          </a:ln>
        </p:spPr>
      </p:pic>
      <p:sp>
        <p:nvSpPr>
          <p:cNvPr id="3926" name="Google Shape;3926;p1"/>
          <p:cNvSpPr txBox="1"/>
          <p:nvPr/>
        </p:nvSpPr>
        <p:spPr>
          <a:xfrm>
            <a:off x="4089777" y="6280880"/>
            <a:ext cx="4329228" cy="57712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1" i="0" u="none" strike="noStrike" cap="none">
                <a:solidFill>
                  <a:srgbClr val="FFFFFF"/>
                </a:solidFill>
                <a:latin typeface="Calibri" panose="020F0502020204030204"/>
                <a:ea typeface="Calibri" panose="020F0502020204030204"/>
                <a:cs typeface="Calibri" panose="020F0502020204030204"/>
                <a:sym typeface="Calibri" panose="020F0502020204030204"/>
              </a:rPr>
              <a:t>Flagship University of MIT Group of Institutions</a:t>
            </a:r>
            <a:endParaRPr sz="1400" b="1"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a:p>
            <a:pPr marL="0" marR="0" lvl="0" indent="0" algn="ctr" rtl="0">
              <a:lnSpc>
                <a:spcPct val="100000"/>
              </a:lnSpc>
              <a:spcBef>
                <a:spcPts val="0"/>
              </a:spcBef>
              <a:spcAft>
                <a:spcPts val="0"/>
              </a:spcAft>
              <a:buClr>
                <a:srgbClr val="000000"/>
              </a:buClr>
              <a:buSzPts val="1400"/>
              <a:buFont typeface="Arial" panose="020B0604020202020204"/>
              <a:buNone/>
            </a:pPr>
            <a:r>
              <a:rPr lang="en-US" sz="1400" b="1" i="0" u="none" strike="noStrike" cap="none">
                <a:solidFill>
                  <a:srgbClr val="FFFFFF"/>
                </a:solidFill>
                <a:latin typeface="Calibri" panose="020F0502020204030204"/>
                <a:ea typeface="Calibri" panose="020F0502020204030204"/>
                <a:cs typeface="Calibri" panose="020F0502020204030204"/>
                <a:sym typeface="Calibri" panose="020F0502020204030204"/>
              </a:rPr>
              <a:t>MIT-WPU is recognized by UGC and Approved by AICTE</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927" name="Google Shape;3927;p1"/>
          <p:cNvSpPr txBox="1">
            <a:spLocks noGrp="1"/>
          </p:cNvSpPr>
          <p:nvPr>
            <p:ph type="title"/>
          </p:nvPr>
        </p:nvSpPr>
        <p:spPr>
          <a:xfrm>
            <a:off x="838200" y="3590652"/>
            <a:ext cx="10515600" cy="673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3200"/>
              <a:buFont typeface="Calibri" panose="020F0502020204030204"/>
              <a:buNone/>
            </a:pPr>
            <a:br>
              <a:rPr lang="en-US" sz="3200" b="1">
                <a:solidFill>
                  <a:srgbClr val="002060"/>
                </a:solidFill>
                <a:latin typeface="Calibri" panose="020F0502020204030204"/>
                <a:ea typeface="Calibri" panose="020F0502020204030204"/>
                <a:cs typeface="Calibri" panose="020F0502020204030204"/>
                <a:sym typeface="Calibri" panose="020F0502020204030204"/>
              </a:rPr>
            </a:br>
            <a:r>
              <a:rPr lang="en-US" sz="3200" b="1">
                <a:solidFill>
                  <a:srgbClr val="002060"/>
                </a:solidFill>
                <a:latin typeface="Calibri" panose="020F0502020204030204"/>
                <a:ea typeface="Calibri" panose="020F0502020204030204"/>
                <a:cs typeface="Calibri" panose="020F0502020204030204"/>
                <a:sym typeface="Calibri" panose="020F0502020204030204"/>
              </a:rPr>
              <a:t>(Computer Engineering and Technology)</a:t>
            </a:r>
            <a:br>
              <a:rPr lang="en-US" sz="3200" b="1">
                <a:solidFill>
                  <a:srgbClr val="002060"/>
                </a:solidFill>
                <a:latin typeface="Calibri" panose="020F0502020204030204"/>
                <a:ea typeface="Calibri" panose="020F0502020204030204"/>
                <a:cs typeface="Calibri" panose="020F0502020204030204"/>
                <a:sym typeface="Calibri" panose="020F0502020204030204"/>
              </a:rPr>
            </a:br>
            <a:r>
              <a:rPr lang="en-US" sz="3200" b="1">
                <a:solidFill>
                  <a:srgbClr val="002060"/>
                </a:solidFill>
                <a:latin typeface="Calibri" panose="020F0502020204030204"/>
                <a:ea typeface="Calibri" panose="020F0502020204030204"/>
                <a:cs typeface="Calibri" panose="020F0502020204030204"/>
                <a:sym typeface="Calibri" panose="020F0502020204030204"/>
              </a:rPr>
              <a:t> (TYB.Tech) </a:t>
            </a:r>
            <a:endParaRPr lang="en-US" sz="3200" b="1">
              <a:solidFill>
                <a:srgbClr val="002060"/>
              </a:solidFill>
              <a:latin typeface="Calibri" panose="020F0502020204030204"/>
              <a:ea typeface="Calibri" panose="020F0502020204030204"/>
              <a:cs typeface="Calibri" panose="020F0502020204030204"/>
              <a:sym typeface="Calibri" panose="020F0502020204030204"/>
            </a:endParaRPr>
          </a:p>
        </p:txBody>
      </p:sp>
      <p:sp>
        <p:nvSpPr>
          <p:cNvPr id="3928" name="Google Shape;3928;p1"/>
          <p:cNvSpPr txBox="1"/>
          <p:nvPr/>
        </p:nvSpPr>
        <p:spPr>
          <a:xfrm>
            <a:off x="8625386" y="6386876"/>
            <a:ext cx="3566610" cy="47112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1" i="0" u="none" strike="noStrike" cap="none">
                <a:solidFill>
                  <a:srgbClr val="FFFFFF"/>
                </a:solidFill>
                <a:latin typeface="Calibri" panose="020F0502020204030204"/>
                <a:ea typeface="Calibri" panose="020F0502020204030204"/>
                <a:cs typeface="Calibri" panose="020F0502020204030204"/>
                <a:sym typeface="Calibri" panose="020F0502020204030204"/>
              </a:rPr>
              <a:t>M. Tech.  (Computer Science &amp; Engineering)</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3929" name="Google Shape;3929;p1" descr="Final MIT-WPU logo.jpg"/>
          <p:cNvPicPr preferRelativeResize="0"/>
          <p:nvPr/>
        </p:nvPicPr>
        <p:blipFill rotWithShape="1">
          <a:blip r:embed="rId2"/>
          <a:srcRect/>
          <a:stretch>
            <a:fillRect/>
          </a:stretch>
        </p:blipFill>
        <p:spPr>
          <a:xfrm>
            <a:off x="0" y="-11716"/>
            <a:ext cx="2580284" cy="115793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09"/>
        <p:cNvGrpSpPr/>
        <p:nvPr/>
      </p:nvGrpSpPr>
      <p:grpSpPr>
        <a:xfrm>
          <a:off x="0" y="0"/>
          <a:ext cx="0" cy="0"/>
          <a:chOff x="0" y="0"/>
          <a:chExt cx="0" cy="0"/>
        </a:xfrm>
      </p:grpSpPr>
      <p:sp>
        <p:nvSpPr>
          <p:cNvPr id="4310" name="Google Shape;4310;p31"/>
          <p:cNvSpPr txBox="1">
            <a:spLocks noGrp="1"/>
          </p:cNvSpPr>
          <p:nvPr>
            <p:ph type="title"/>
          </p:nvPr>
        </p:nvSpPr>
        <p:spPr>
          <a:xfrm>
            <a:off x="838200" y="195262"/>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3800"/>
              <a:buFont typeface="Calibri" panose="020F0502020204030204"/>
              <a:buNone/>
            </a:pPr>
            <a:r>
              <a:rPr lang="en-US" sz="3800" dirty="0">
                <a:solidFill>
                  <a:srgbClr val="FFFFFF"/>
                </a:solidFill>
                <a:latin typeface="Times New Roman" panose="02020603050405020304" pitchFamily="18" charset="0"/>
                <a:cs typeface="Times New Roman" panose="02020603050405020304" pitchFamily="18" charset="0"/>
              </a:rPr>
              <a:t>Why Is Freq. Pattern Mining Important?</a:t>
            </a:r>
            <a:endParaRPr dirty="0">
              <a:latin typeface="Times New Roman" panose="02020603050405020304" pitchFamily="18" charset="0"/>
              <a:cs typeface="Times New Roman" panose="02020603050405020304" pitchFamily="18" charset="0"/>
            </a:endParaRPr>
          </a:p>
        </p:txBody>
      </p:sp>
      <p:sp>
        <p:nvSpPr>
          <p:cNvPr id="4311" name="Google Shape;4311;p31"/>
          <p:cNvSpPr txBox="1">
            <a:spLocks noGrp="1"/>
          </p:cNvSpPr>
          <p:nvPr>
            <p:ph type="body" idx="1"/>
          </p:nvPr>
        </p:nvSpPr>
        <p:spPr>
          <a:xfrm>
            <a:off x="-1" y="1191491"/>
            <a:ext cx="12067309" cy="5529984"/>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dk1"/>
              </a:buClr>
              <a:buSzPts val="2200"/>
              <a:buChar char="•"/>
            </a:pPr>
            <a:r>
              <a:rPr lang="en-US" sz="2200" dirty="0"/>
              <a:t>Discloses an intrinsic and important property of data sets</a:t>
            </a:r>
            <a:endParaRPr dirty="0"/>
          </a:p>
          <a:p>
            <a:pPr marL="228600" lvl="0" indent="-228600" algn="l" rtl="0">
              <a:lnSpc>
                <a:spcPct val="90000"/>
              </a:lnSpc>
              <a:spcBef>
                <a:spcPts val="1000"/>
              </a:spcBef>
              <a:spcAft>
                <a:spcPts val="0"/>
              </a:spcAft>
              <a:buClr>
                <a:schemeClr val="dk1"/>
              </a:buClr>
              <a:buSzPts val="2200"/>
              <a:buChar char="•"/>
            </a:pPr>
            <a:r>
              <a:rPr lang="en-US" sz="2200" dirty="0"/>
              <a:t>Forms the foundation for many essential data mining tasks</a:t>
            </a:r>
            <a:endParaRPr dirty="0"/>
          </a:p>
          <a:p>
            <a:pPr marL="685800" lvl="1" indent="-228600" algn="l" rtl="0">
              <a:lnSpc>
                <a:spcPct val="90000"/>
              </a:lnSpc>
              <a:spcBef>
                <a:spcPts val="500"/>
              </a:spcBef>
              <a:spcAft>
                <a:spcPts val="0"/>
              </a:spcAft>
              <a:buClr>
                <a:schemeClr val="dk1"/>
              </a:buClr>
              <a:buSzPts val="2200"/>
              <a:buChar char="•"/>
            </a:pPr>
            <a:r>
              <a:rPr lang="en-US" sz="2200" dirty="0"/>
              <a:t>Association, correlation, and causality analysis</a:t>
            </a:r>
            <a:endParaRPr dirty="0"/>
          </a:p>
          <a:p>
            <a:pPr marL="685800" lvl="1" indent="-228600" algn="l" rtl="0">
              <a:lnSpc>
                <a:spcPct val="90000"/>
              </a:lnSpc>
              <a:spcBef>
                <a:spcPts val="500"/>
              </a:spcBef>
              <a:spcAft>
                <a:spcPts val="0"/>
              </a:spcAft>
              <a:buClr>
                <a:schemeClr val="dk1"/>
              </a:buClr>
              <a:buSzPts val="2200"/>
              <a:buChar char="•"/>
            </a:pPr>
            <a:r>
              <a:rPr lang="en-US" sz="2200" dirty="0"/>
              <a:t>Sequential, structural (e.g., sub-graph) patterns</a:t>
            </a:r>
            <a:endParaRPr dirty="0"/>
          </a:p>
          <a:p>
            <a:pPr marL="685800" lvl="1" indent="-228600" algn="l" rtl="0">
              <a:lnSpc>
                <a:spcPct val="90000"/>
              </a:lnSpc>
              <a:spcBef>
                <a:spcPts val="500"/>
              </a:spcBef>
              <a:spcAft>
                <a:spcPts val="0"/>
              </a:spcAft>
              <a:buClr>
                <a:schemeClr val="dk1"/>
              </a:buClr>
              <a:buSzPts val="2200"/>
              <a:buChar char="•"/>
            </a:pPr>
            <a:r>
              <a:rPr lang="en-US" sz="2200" dirty="0"/>
              <a:t>Pattern analysis in spatiotemporal, multimedia, time-series, and stream data </a:t>
            </a:r>
            <a:endParaRPr dirty="0"/>
          </a:p>
          <a:p>
            <a:pPr marL="685800" lvl="1" indent="-228600" algn="l" rtl="0">
              <a:lnSpc>
                <a:spcPct val="90000"/>
              </a:lnSpc>
              <a:spcBef>
                <a:spcPts val="500"/>
              </a:spcBef>
              <a:spcAft>
                <a:spcPts val="0"/>
              </a:spcAft>
              <a:buClr>
                <a:schemeClr val="dk1"/>
              </a:buClr>
              <a:buSzPts val="2200"/>
              <a:buChar char="•"/>
            </a:pPr>
            <a:r>
              <a:rPr lang="en-US" sz="2200" dirty="0"/>
              <a:t>Classification: associative classification</a:t>
            </a:r>
            <a:endParaRPr dirty="0"/>
          </a:p>
          <a:p>
            <a:pPr marL="685800" lvl="1" indent="-228600" algn="l" rtl="0">
              <a:lnSpc>
                <a:spcPct val="90000"/>
              </a:lnSpc>
              <a:spcBef>
                <a:spcPts val="500"/>
              </a:spcBef>
              <a:spcAft>
                <a:spcPts val="0"/>
              </a:spcAft>
              <a:buClr>
                <a:schemeClr val="dk1"/>
              </a:buClr>
              <a:buSzPts val="2200"/>
              <a:buChar char="•"/>
            </a:pPr>
            <a:r>
              <a:rPr lang="en-US" sz="2200" dirty="0"/>
              <a:t>Cluster analysis: frequent pattern-based clustering</a:t>
            </a:r>
            <a:endParaRPr dirty="0"/>
          </a:p>
          <a:p>
            <a:pPr marL="685800" lvl="1" indent="-228600" algn="l" rtl="0">
              <a:lnSpc>
                <a:spcPct val="90000"/>
              </a:lnSpc>
              <a:spcBef>
                <a:spcPts val="500"/>
              </a:spcBef>
              <a:spcAft>
                <a:spcPts val="0"/>
              </a:spcAft>
              <a:buClr>
                <a:schemeClr val="dk1"/>
              </a:buClr>
              <a:buSzPts val="2200"/>
              <a:buChar char="•"/>
            </a:pPr>
            <a:r>
              <a:rPr lang="en-US" sz="2200" dirty="0"/>
              <a:t>Data warehousing: iceberg cube and cube-gradient </a:t>
            </a:r>
            <a:endParaRPr dirty="0"/>
          </a:p>
          <a:p>
            <a:pPr marL="685800" lvl="1" indent="-228600" algn="l" rtl="0">
              <a:lnSpc>
                <a:spcPct val="90000"/>
              </a:lnSpc>
              <a:spcBef>
                <a:spcPts val="500"/>
              </a:spcBef>
              <a:spcAft>
                <a:spcPts val="0"/>
              </a:spcAft>
              <a:buClr>
                <a:schemeClr val="dk1"/>
              </a:buClr>
              <a:buSzPts val="2200"/>
              <a:buChar char="•"/>
            </a:pPr>
            <a:r>
              <a:rPr lang="en-US" sz="2200" dirty="0"/>
              <a:t>Semantic data compression: fascicles</a:t>
            </a:r>
            <a:endParaRPr dirty="0"/>
          </a:p>
          <a:p>
            <a:pPr marL="685800" lvl="1" indent="-228600" algn="l" rtl="0">
              <a:lnSpc>
                <a:spcPct val="90000"/>
              </a:lnSpc>
              <a:spcBef>
                <a:spcPts val="500"/>
              </a:spcBef>
              <a:spcAft>
                <a:spcPts val="0"/>
              </a:spcAft>
              <a:buClr>
                <a:schemeClr val="dk1"/>
              </a:buClr>
              <a:buSzPts val="2200"/>
              <a:buChar char="•"/>
            </a:pPr>
            <a:r>
              <a:rPr lang="en-US" sz="2200" dirty="0"/>
              <a:t>Broad applications</a:t>
            </a:r>
            <a:endParaRPr dirty="0"/>
          </a:p>
        </p:txBody>
      </p:sp>
      <p:sp>
        <p:nvSpPr>
          <p:cNvPr id="4312" name="Google Shape;4312;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SzPts val="2090"/>
              <a:buNone/>
            </a:pPr>
            <a:fld id="{00000000-1234-1234-1234-123412341234}" type="slidenum">
              <a:rPr lang="en-US" sz="2090">
                <a:solidFill>
                  <a:srgbClr val="FFFFFF"/>
                </a:solidFill>
              </a:rPr>
            </a:fld>
            <a:endParaRPr sz="2090">
              <a:solidFill>
                <a:srgbClr val="FFFFFF"/>
              </a:solidFil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a:bodyPr>
          <a:lstStyle/>
          <a:p>
            <a:r>
              <a:rPr lang="en-US" sz="1800" dirty="0" smtClean="0">
                <a:latin typeface="Times New Roman" panose="02020603050405020304" pitchFamily="18" charset="0"/>
                <a:cs typeface="Times New Roman" panose="02020603050405020304" pitchFamily="18" charset="0"/>
              </a:rPr>
              <a:t>Evaluate </a:t>
            </a:r>
            <a:r>
              <a:rPr lang="en-US" sz="1800" dirty="0">
                <a:latin typeface="Times New Roman" panose="02020603050405020304" pitchFamily="18" charset="0"/>
                <a:cs typeface="Times New Roman" panose="02020603050405020304" pitchFamily="18" charset="0"/>
              </a:rPr>
              <a:t>the strength of each association rule using additional metrics, such as lift and conviction. Lift measures how much more likely the consequent is to occur when the antecedent is also present, compared to when the antecedent is not present. Conviction measures the extent to which the antecedent rules out the possibility of the consequent not occurring.</a:t>
            </a:r>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Select the strongest association rules based on the chosen metrics. This can be done manually or using automated rule selection techniques</a:t>
            </a:r>
            <a:r>
              <a:rPr lang="en-US" sz="1800" dirty="0" smtClean="0">
                <a:latin typeface="Times New Roman" panose="02020603050405020304" pitchFamily="18" charset="0"/>
                <a:cs typeface="Times New Roman" panose="02020603050405020304" pitchFamily="18" charset="0"/>
              </a:rPr>
              <a:t>.</a:t>
            </a:r>
            <a:endParaRPr lang="en-US" sz="1800"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Steps:-</a:t>
            </a:r>
            <a:endParaRPr lang="en-US" sz="2400" b="1"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Find the minimum support of each item.</a:t>
            </a:r>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Order frequent </a:t>
            </a:r>
            <a:r>
              <a:rPr lang="en-US" sz="1800" dirty="0" err="1">
                <a:latin typeface="Times New Roman" panose="02020603050405020304" pitchFamily="18" charset="0"/>
                <a:cs typeface="Times New Roman" panose="02020603050405020304" pitchFamily="18" charset="0"/>
              </a:rPr>
              <a:t>itemset</a:t>
            </a:r>
            <a:r>
              <a:rPr lang="en-US" sz="1800" dirty="0">
                <a:latin typeface="Times New Roman" panose="02020603050405020304" pitchFamily="18" charset="0"/>
                <a:cs typeface="Times New Roman" panose="02020603050405020304" pitchFamily="18" charset="0"/>
              </a:rPr>
              <a:t> in descending order.</a:t>
            </a:r>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Draw an FP tree.</a:t>
            </a:r>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Minimum frequent pattern from the FP tree.</a:t>
            </a:r>
            <a:endParaRPr lang="en-US" sz="1800" dirty="0">
              <a:latin typeface="Times New Roman" panose="02020603050405020304" pitchFamily="18" charset="0"/>
              <a:cs typeface="Times New Roman" panose="02020603050405020304" pitchFamily="18" charset="0"/>
            </a:endParaRPr>
          </a:p>
          <a:p>
            <a:endParaRPr lang="en-IN"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fld>
            <a:endParaRPr lang="en-US"/>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solidFill>
                  <a:srgbClr val="F2F2F2"/>
                </a:solidFill>
                <a:latin typeface="Times New Roman" panose="02020603050405020304" pitchFamily="18" charset="0"/>
                <a:cs typeface="Times New Roman" panose="02020603050405020304" pitchFamily="18" charset="0"/>
              </a:rPr>
              <a:t>References</a:t>
            </a:r>
            <a:endParaRPr lang="en-IN" sz="40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p:txBody>
          <a:bodyPr/>
          <a:lstStyle/>
          <a:p>
            <a:pPr lvl="0"/>
            <a:r>
              <a:rPr lang="en-US" u="sng" dirty="0">
                <a:solidFill>
                  <a:schemeClr val="hlink"/>
                </a:solidFill>
                <a:hlinkClick r:id="rId1"/>
              </a:rPr>
              <a:t>Data Mining. Concepts and Techniques, 3rd Edition, Han </a:t>
            </a:r>
            <a:r>
              <a:rPr lang="en-US" u="sng" dirty="0" err="1">
                <a:solidFill>
                  <a:schemeClr val="hlink"/>
                </a:solidFill>
                <a:hlinkClick r:id="rId1"/>
              </a:rPr>
              <a:t>Kamber</a:t>
            </a:r>
            <a:r>
              <a:rPr lang="en-US" u="sng" dirty="0">
                <a:solidFill>
                  <a:schemeClr val="hlink"/>
                </a:solidFill>
                <a:hlinkClick r:id="rId1"/>
              </a:rPr>
              <a:t> </a:t>
            </a:r>
            <a:endParaRPr lang="en-US" dirty="0"/>
          </a:p>
          <a:p>
            <a:pPr lvl="0"/>
            <a:r>
              <a:rPr lang="en-US" u="sng" dirty="0">
                <a:hlinkClick r:id="rId2"/>
              </a:rPr>
              <a:t>https://www.cs.uic.edu/~liub/WebContentMining.html</a:t>
            </a:r>
            <a:endParaRPr lang="en-US" dirty="0"/>
          </a:p>
          <a:p>
            <a:pPr lvl="0"/>
            <a:r>
              <a:rPr lang="en-US" u="sng" dirty="0">
                <a:solidFill>
                  <a:schemeClr val="hlink"/>
                </a:solidFill>
                <a:hlinkClick r:id="rId3"/>
              </a:rPr>
              <a:t>http://dmr.cs.umn.edu/Papers/P2004_4.pdf</a:t>
            </a:r>
            <a:endParaRPr lang="en-US" dirty="0"/>
          </a:p>
          <a:p>
            <a:endParaRPr lang="en-IN"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fld>
            <a:endParaRPr 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78"/>
        <p:cNvGrpSpPr/>
        <p:nvPr/>
      </p:nvGrpSpPr>
      <p:grpSpPr>
        <a:xfrm>
          <a:off x="0" y="0"/>
          <a:ext cx="0" cy="0"/>
          <a:chOff x="0" y="0"/>
          <a:chExt cx="0" cy="0"/>
        </a:xfrm>
      </p:grpSpPr>
      <p:sp>
        <p:nvSpPr>
          <p:cNvPr id="6679" name="Google Shape;6679;p123"/>
          <p:cNvSpPr txBox="1">
            <a:spLocks noGrp="1"/>
          </p:cNvSpPr>
          <p:nvPr>
            <p:ph type="title"/>
          </p:nvPr>
        </p:nvSpPr>
        <p:spPr>
          <a:xfrm>
            <a:off x="1524000" y="2245809"/>
            <a:ext cx="9144000" cy="156471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4800">
                <a:solidFill>
                  <a:schemeClr val="dk1"/>
                </a:solidFill>
                <a:latin typeface="Calibri" panose="020F0502020204030204"/>
                <a:ea typeface="Calibri" panose="020F0502020204030204"/>
                <a:cs typeface="Calibri" panose="020F0502020204030204"/>
                <a:sym typeface="Calibri" panose="020F0502020204030204"/>
              </a:rPr>
              <a:t>Thank you !!</a:t>
            </a:r>
            <a:endParaRPr lang="en-US" sz="4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680" name="Google Shape;6680;p123"/>
          <p:cNvSpPr/>
          <p:nvPr/>
        </p:nvSpPr>
        <p:spPr>
          <a:xfrm>
            <a:off x="0" y="1"/>
            <a:ext cx="5920619" cy="2130951"/>
          </a:xfrm>
          <a:custGeom>
            <a:avLst/>
            <a:gdLst/>
            <a:ahLst/>
            <a:cxnLst/>
            <a:rect l="l" t="t" r="r" b="b"/>
            <a:pathLst>
              <a:path w="5920619" h="2130951" extrusionOk="0">
                <a:moveTo>
                  <a:pt x="0" y="0"/>
                </a:moveTo>
                <a:lnTo>
                  <a:pt x="3191370" y="0"/>
                </a:lnTo>
                <a:lnTo>
                  <a:pt x="3346315" y="0"/>
                </a:lnTo>
                <a:lnTo>
                  <a:pt x="5920619" y="0"/>
                </a:lnTo>
                <a:lnTo>
                  <a:pt x="4936971" y="2130951"/>
                </a:lnTo>
                <a:lnTo>
                  <a:pt x="0" y="2130951"/>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6681" name="Google Shape;6681;p123"/>
          <p:cNvSpPr/>
          <p:nvPr/>
        </p:nvSpPr>
        <p:spPr>
          <a:xfrm>
            <a:off x="5097839" y="0"/>
            <a:ext cx="7094160" cy="2130952"/>
          </a:xfrm>
          <a:custGeom>
            <a:avLst/>
            <a:gdLst/>
            <a:ahLst/>
            <a:cxnLst/>
            <a:rect l="l" t="t" r="r" b="b"/>
            <a:pathLst>
              <a:path w="7094160" h="2130952" extrusionOk="0">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6682" name="Google Shape;6682;p123"/>
          <p:cNvSpPr/>
          <p:nvPr/>
        </p:nvSpPr>
        <p:spPr>
          <a:xfrm flipH="1">
            <a:off x="6149721" y="4682920"/>
            <a:ext cx="4522796" cy="2175080"/>
          </a:xfrm>
          <a:custGeom>
            <a:avLst/>
            <a:gdLst/>
            <a:ahLst/>
            <a:cxnLst/>
            <a:rect l="l" t="t" r="r" b="b"/>
            <a:pathLst>
              <a:path w="4522796" h="2175080" extrusionOk="0">
                <a:moveTo>
                  <a:pt x="3515449" y="0"/>
                </a:moveTo>
                <a:lnTo>
                  <a:pt x="0" y="0"/>
                </a:lnTo>
                <a:lnTo>
                  <a:pt x="0" y="2175080"/>
                </a:lnTo>
                <a:lnTo>
                  <a:pt x="4522796" y="217508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1"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6683" name="Google Shape;6683;p123"/>
          <p:cNvSpPr/>
          <p:nvPr/>
        </p:nvSpPr>
        <p:spPr>
          <a:xfrm>
            <a:off x="6266810" y="4682920"/>
            <a:ext cx="5925190" cy="2175080"/>
          </a:xfrm>
          <a:custGeom>
            <a:avLst/>
            <a:gdLst/>
            <a:ahLst/>
            <a:cxnLst/>
            <a:rect l="l" t="t" r="r" b="b"/>
            <a:pathLst>
              <a:path w="5925190" h="2175080" extrusionOk="0">
                <a:moveTo>
                  <a:pt x="1007347" y="0"/>
                </a:moveTo>
                <a:lnTo>
                  <a:pt x="5925190" y="0"/>
                </a:lnTo>
                <a:lnTo>
                  <a:pt x="5925190" y="2175080"/>
                </a:lnTo>
                <a:lnTo>
                  <a:pt x="0" y="2175080"/>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6684" name="Google Shape;6684;p123"/>
          <p:cNvSpPr/>
          <p:nvPr/>
        </p:nvSpPr>
        <p:spPr>
          <a:xfrm>
            <a:off x="0" y="4682920"/>
            <a:ext cx="7114535" cy="2175080"/>
          </a:xfrm>
          <a:custGeom>
            <a:avLst/>
            <a:gdLst/>
            <a:ahLst/>
            <a:cxnLst/>
            <a:rect l="l" t="t" r="r" b="b"/>
            <a:pathLst>
              <a:path w="7114535" h="2175080" extrusionOk="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37"/>
        <p:cNvGrpSpPr/>
        <p:nvPr/>
      </p:nvGrpSpPr>
      <p:grpSpPr>
        <a:xfrm>
          <a:off x="0" y="0"/>
          <a:ext cx="0" cy="0"/>
          <a:chOff x="0" y="0"/>
          <a:chExt cx="0" cy="0"/>
        </a:xfrm>
      </p:grpSpPr>
      <p:sp>
        <p:nvSpPr>
          <p:cNvPr id="4338" name="Google Shape;4338;p34"/>
          <p:cNvSpPr txBox="1">
            <a:spLocks noGrp="1"/>
          </p:cNvSpPr>
          <p:nvPr>
            <p:ph type="title"/>
          </p:nvPr>
        </p:nvSpPr>
        <p:spPr>
          <a:xfrm>
            <a:off x="838199" y="365125"/>
            <a:ext cx="11627069"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3200"/>
              <a:buFont typeface="Calibri" panose="020F0502020204030204"/>
              <a:buNone/>
            </a:pPr>
            <a:r>
              <a:rPr lang="en-US" sz="3600" b="1" dirty="0">
                <a:solidFill>
                  <a:srgbClr val="FFFFFF"/>
                </a:solidFill>
                <a:latin typeface="Times New Roman" panose="02020603050405020304" pitchFamily="18" charset="0"/>
                <a:cs typeface="Times New Roman" panose="02020603050405020304" pitchFamily="18" charset="0"/>
              </a:rPr>
              <a:t>Market Basket Analysis  General Concept: Measures</a:t>
            </a:r>
            <a:br>
              <a:rPr lang="en-US" sz="3200" b="1" dirty="0">
                <a:solidFill>
                  <a:srgbClr val="FFFFFF"/>
                </a:solidFill>
              </a:rPr>
            </a:br>
            <a:r>
              <a:rPr lang="en-US" sz="1200" b="1" dirty="0">
                <a:solidFill>
                  <a:srgbClr val="FFFFFF"/>
                </a:solidFill>
              </a:rPr>
              <a:t>_____________________________</a:t>
            </a:r>
            <a:endParaRPr dirty="0"/>
          </a:p>
        </p:txBody>
      </p:sp>
      <p:sp>
        <p:nvSpPr>
          <p:cNvPr id="4339" name="Google Shape;4339;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ctr" anchorCtr="0">
            <a:noAutofit/>
          </a:bodyPr>
          <a:lstStyle/>
          <a:p>
            <a:pPr marL="228600" lvl="0" indent="-228600" algn="l" rtl="0">
              <a:lnSpc>
                <a:spcPct val="90000"/>
              </a:lnSpc>
              <a:spcBef>
                <a:spcPts val="0"/>
              </a:spcBef>
              <a:spcAft>
                <a:spcPts val="0"/>
              </a:spcAft>
              <a:buClr>
                <a:schemeClr val="dk1"/>
              </a:buClr>
              <a:buSzPts val="1400"/>
              <a:buChar char="•"/>
            </a:pPr>
            <a:r>
              <a:rPr lang="en-US" sz="1800" b="1" dirty="0">
                <a:latin typeface="Times New Roman" panose="02020603050405020304" pitchFamily="18" charset="0"/>
                <a:cs typeface="Times New Roman" panose="02020603050405020304" pitchFamily="18" charset="0"/>
              </a:rPr>
              <a:t>Measures:</a:t>
            </a:r>
            <a:endParaRPr sz="3600" dirty="0">
              <a:latin typeface="Times New Roman" panose="02020603050405020304" pitchFamily="18" charset="0"/>
              <a:cs typeface="Times New Roman" panose="02020603050405020304" pitchFamily="18" charset="0"/>
            </a:endParaRPr>
          </a:p>
          <a:p>
            <a:pPr marL="685800" lvl="1" indent="-228600" algn="l" rtl="0">
              <a:lnSpc>
                <a:spcPct val="90000"/>
              </a:lnSpc>
              <a:spcBef>
                <a:spcPts val="500"/>
              </a:spcBef>
              <a:spcAft>
                <a:spcPts val="0"/>
              </a:spcAft>
              <a:buClr>
                <a:schemeClr val="dk1"/>
              </a:buClr>
              <a:buSzPts val="1400"/>
              <a:buChar char="•"/>
            </a:pPr>
            <a:r>
              <a:rPr lang="en-US" sz="1800" b="1" dirty="0" err="1">
                <a:latin typeface="Times New Roman" panose="02020603050405020304" pitchFamily="18" charset="0"/>
                <a:cs typeface="Times New Roman" panose="02020603050405020304" pitchFamily="18" charset="0"/>
              </a:rPr>
              <a:t>Suport</a:t>
            </a:r>
            <a:endParaRPr sz="1800" b="1" dirty="0">
              <a:latin typeface="Times New Roman" panose="02020603050405020304" pitchFamily="18" charset="0"/>
              <a:cs typeface="Times New Roman" panose="02020603050405020304" pitchFamily="18" charset="0"/>
            </a:endParaRPr>
          </a:p>
          <a:p>
            <a:pPr marL="228600" lvl="0" indent="-228600" algn="l" rtl="0">
              <a:lnSpc>
                <a:spcPct val="90000"/>
              </a:lnSpc>
              <a:spcBef>
                <a:spcPts val="1000"/>
              </a:spcBef>
              <a:spcAft>
                <a:spcPts val="0"/>
              </a:spcAft>
              <a:buClr>
                <a:schemeClr val="dk1"/>
              </a:buClr>
              <a:buSzPts val="1400"/>
              <a:buFont typeface="Noto Sans Symbols"/>
              <a:buNone/>
            </a:pP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Suport</a:t>
            </a:r>
            <a:r>
              <a:rPr lang="en-US" sz="1800" b="1" dirty="0">
                <a:latin typeface="Times New Roman" panose="02020603050405020304" pitchFamily="18" charset="0"/>
                <a:cs typeface="Times New Roman" panose="02020603050405020304" pitchFamily="18" charset="0"/>
              </a:rPr>
              <a:t> = (containing the item combination) /( total number of record.) </a:t>
            </a:r>
            <a:endParaRPr sz="3600" dirty="0">
              <a:latin typeface="Times New Roman" panose="02020603050405020304" pitchFamily="18" charset="0"/>
              <a:cs typeface="Times New Roman" panose="02020603050405020304" pitchFamily="18" charset="0"/>
            </a:endParaRPr>
          </a:p>
          <a:p>
            <a:pPr marL="228600" lvl="0" indent="-228600" algn="l" rtl="0">
              <a:lnSpc>
                <a:spcPct val="90000"/>
              </a:lnSpc>
              <a:spcBef>
                <a:spcPts val="1000"/>
              </a:spcBef>
              <a:spcAft>
                <a:spcPts val="0"/>
              </a:spcAft>
              <a:buClr>
                <a:schemeClr val="dk1"/>
              </a:buClr>
              <a:buSzPts val="1400"/>
              <a:buFont typeface="Noto Sans Symbols"/>
              <a:buNone/>
            </a:pPr>
            <a:r>
              <a:rPr lang="en-US" sz="1800" dirty="0">
                <a:latin typeface="Times New Roman" panose="02020603050405020304" pitchFamily="18" charset="0"/>
                <a:cs typeface="Times New Roman" panose="02020603050405020304" pitchFamily="18" charset="0"/>
              </a:rPr>
              <a:t> Let the rule Is "If a customer purchases Cola, then they will purchase Frozen Pizza"</a:t>
            </a:r>
            <a:endParaRPr sz="3600" dirty="0">
              <a:latin typeface="Times New Roman" panose="02020603050405020304" pitchFamily="18" charset="0"/>
              <a:cs typeface="Times New Roman" panose="02020603050405020304" pitchFamily="18" charset="0"/>
            </a:endParaRPr>
          </a:p>
          <a:p>
            <a:pPr marL="228600" lvl="0" indent="-228600" algn="l" rtl="0">
              <a:lnSpc>
                <a:spcPct val="90000"/>
              </a:lnSpc>
              <a:spcBef>
                <a:spcPts val="1000"/>
              </a:spcBef>
              <a:spcAft>
                <a:spcPts val="0"/>
              </a:spcAft>
              <a:buClr>
                <a:schemeClr val="dk1"/>
              </a:buClr>
              <a:buSzPts val="1400"/>
              <a:buFont typeface="Noto Sans Symbols"/>
              <a:buNone/>
            </a:pPr>
            <a:r>
              <a:rPr lang="en-US" sz="1800" dirty="0">
                <a:latin typeface="Times New Roman" panose="02020603050405020304" pitchFamily="18" charset="0"/>
                <a:cs typeface="Times New Roman" panose="02020603050405020304" pitchFamily="18" charset="0"/>
              </a:rPr>
              <a:t> 		     The support for this </a:t>
            </a:r>
            <a:endParaRPr sz="3600" dirty="0">
              <a:latin typeface="Times New Roman" panose="02020603050405020304" pitchFamily="18" charset="0"/>
              <a:cs typeface="Times New Roman" panose="02020603050405020304" pitchFamily="18" charset="0"/>
            </a:endParaRPr>
          </a:p>
          <a:p>
            <a:pPr marL="228600" lvl="0" indent="-228600" algn="l" rtl="0">
              <a:lnSpc>
                <a:spcPct val="90000"/>
              </a:lnSpc>
              <a:spcBef>
                <a:spcPts val="1000"/>
              </a:spcBef>
              <a:spcAft>
                <a:spcPts val="0"/>
              </a:spcAft>
              <a:buClr>
                <a:schemeClr val="dk1"/>
              </a:buClr>
              <a:buSzPts val="1400"/>
              <a:buFont typeface="Noto Sans Symbols"/>
              <a:buNone/>
            </a:pPr>
            <a:r>
              <a:rPr lang="en-US" sz="1800" dirty="0">
                <a:latin typeface="Times New Roman" panose="02020603050405020304" pitchFamily="18" charset="0"/>
                <a:cs typeface="Times New Roman" panose="02020603050405020304" pitchFamily="18" charset="0"/>
              </a:rPr>
              <a:t>		     = 2 (number of transaction that include both Cola and Frozen Pizza is) / 5(total records )</a:t>
            </a:r>
            <a:endParaRPr sz="3600" dirty="0">
              <a:latin typeface="Times New Roman" panose="02020603050405020304" pitchFamily="18" charset="0"/>
              <a:cs typeface="Times New Roman" panose="02020603050405020304" pitchFamily="18" charset="0"/>
            </a:endParaRPr>
          </a:p>
          <a:p>
            <a:pPr marL="228600" lvl="0" indent="-228600" algn="l" rtl="0">
              <a:lnSpc>
                <a:spcPct val="90000"/>
              </a:lnSpc>
              <a:spcBef>
                <a:spcPts val="1000"/>
              </a:spcBef>
              <a:spcAft>
                <a:spcPts val="0"/>
              </a:spcAft>
              <a:buClr>
                <a:schemeClr val="dk1"/>
              </a:buClr>
              <a:buSzPts val="1400"/>
              <a:buFont typeface="Noto Sans Symbols"/>
              <a:buNone/>
            </a:pPr>
            <a:r>
              <a:rPr lang="en-US" sz="1800" dirty="0">
                <a:latin typeface="Times New Roman" panose="02020603050405020304" pitchFamily="18" charset="0"/>
                <a:cs typeface="Times New Roman" panose="02020603050405020304" pitchFamily="18" charset="0"/>
              </a:rPr>
              <a:t>		     =  40%. </a:t>
            </a:r>
            <a:endParaRPr sz="1800" b="1" dirty="0">
              <a:latin typeface="Times New Roman" panose="02020603050405020304" pitchFamily="18" charset="0"/>
              <a:cs typeface="Times New Roman" panose="02020603050405020304" pitchFamily="18" charset="0"/>
            </a:endParaRPr>
          </a:p>
          <a:p>
            <a:pPr marL="685800" lvl="1" indent="-139700" algn="l" rtl="0">
              <a:lnSpc>
                <a:spcPct val="90000"/>
              </a:lnSpc>
              <a:spcBef>
                <a:spcPts val="500"/>
              </a:spcBef>
              <a:spcAft>
                <a:spcPts val="0"/>
              </a:spcAft>
              <a:buClr>
                <a:schemeClr val="dk1"/>
              </a:buClr>
              <a:buSzPts val="1400"/>
              <a:buNone/>
            </a:pPr>
            <a:endParaRPr sz="1800" b="1" dirty="0">
              <a:latin typeface="Times New Roman" panose="02020603050405020304" pitchFamily="18" charset="0"/>
              <a:cs typeface="Times New Roman" panose="02020603050405020304" pitchFamily="18" charset="0"/>
            </a:endParaRPr>
          </a:p>
          <a:p>
            <a:pPr marL="685800" lvl="1" indent="-228600" algn="l" rtl="0">
              <a:lnSpc>
                <a:spcPct val="90000"/>
              </a:lnSpc>
              <a:spcBef>
                <a:spcPts val="500"/>
              </a:spcBef>
              <a:spcAft>
                <a:spcPts val="0"/>
              </a:spcAft>
              <a:buClr>
                <a:schemeClr val="dk1"/>
              </a:buClr>
              <a:buSzPts val="1400"/>
              <a:buChar char="•"/>
            </a:pPr>
            <a:r>
              <a:rPr lang="en-US" sz="1800" b="1" dirty="0">
                <a:latin typeface="Times New Roman" panose="02020603050405020304" pitchFamily="18" charset="0"/>
                <a:cs typeface="Times New Roman" panose="02020603050405020304" pitchFamily="18" charset="0"/>
              </a:rPr>
              <a:t>Confidence:</a:t>
            </a:r>
            <a:endParaRPr sz="3200" dirty="0">
              <a:latin typeface="Times New Roman" panose="02020603050405020304" pitchFamily="18" charset="0"/>
              <a:cs typeface="Times New Roman" panose="02020603050405020304" pitchFamily="18" charset="0"/>
            </a:endParaRPr>
          </a:p>
          <a:p>
            <a:pPr marL="228600" lvl="0" indent="-228600" algn="l" rtl="0">
              <a:lnSpc>
                <a:spcPct val="90000"/>
              </a:lnSpc>
              <a:spcBef>
                <a:spcPts val="1000"/>
              </a:spcBef>
              <a:spcAft>
                <a:spcPts val="0"/>
              </a:spcAft>
              <a:buClr>
                <a:schemeClr val="dk1"/>
              </a:buClr>
              <a:buSzPts val="1400"/>
              <a:buFont typeface="Noto Sans Symbols"/>
              <a:buNone/>
            </a:pP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Confidence of a rule = the support for the combination / the support for the condition. </a:t>
            </a:r>
            <a:endParaRPr sz="3600" dirty="0">
              <a:latin typeface="Times New Roman" panose="02020603050405020304" pitchFamily="18" charset="0"/>
              <a:cs typeface="Times New Roman" panose="02020603050405020304" pitchFamily="18" charset="0"/>
            </a:endParaRPr>
          </a:p>
          <a:p>
            <a:pPr marL="228600" lvl="0" indent="-228600" algn="l" rtl="0">
              <a:lnSpc>
                <a:spcPct val="90000"/>
              </a:lnSpc>
              <a:spcBef>
                <a:spcPts val="1000"/>
              </a:spcBef>
              <a:spcAft>
                <a:spcPts val="0"/>
              </a:spcAft>
              <a:buClr>
                <a:schemeClr val="dk1"/>
              </a:buClr>
              <a:buSzPts val="1400"/>
              <a:buFont typeface="Noto Sans Symbols"/>
              <a:buNone/>
            </a:pPr>
            <a:r>
              <a:rPr lang="en-US" sz="1800" dirty="0">
                <a:latin typeface="Times New Roman" panose="02020603050405020304" pitchFamily="18" charset="0"/>
                <a:cs typeface="Times New Roman" panose="02020603050405020304" pitchFamily="18" charset="0"/>
              </a:rPr>
              <a:t>		For  the rule "If a customer purchases Milk, then they will purchase Potato Chips" </a:t>
            </a:r>
            <a:endParaRPr sz="3600" dirty="0">
              <a:latin typeface="Times New Roman" panose="02020603050405020304" pitchFamily="18" charset="0"/>
              <a:cs typeface="Times New Roman" panose="02020603050405020304" pitchFamily="18" charset="0"/>
            </a:endParaRPr>
          </a:p>
          <a:p>
            <a:pPr marL="228600" lvl="0" indent="-228600" algn="l" rtl="0">
              <a:lnSpc>
                <a:spcPct val="90000"/>
              </a:lnSpc>
              <a:spcBef>
                <a:spcPts val="1000"/>
              </a:spcBef>
              <a:spcAft>
                <a:spcPts val="0"/>
              </a:spcAft>
              <a:buClr>
                <a:schemeClr val="dk1"/>
              </a:buClr>
              <a:buSzPts val="1400"/>
              <a:buFont typeface="Noto Sans Symbols"/>
              <a:buNone/>
            </a:pPr>
            <a:r>
              <a:rPr lang="en-US" sz="1800" dirty="0">
                <a:latin typeface="Times New Roman" panose="02020603050405020304" pitchFamily="18" charset="0"/>
                <a:cs typeface="Times New Roman" panose="02020603050405020304" pitchFamily="18" charset="0"/>
              </a:rPr>
              <a:t>		confidence = support for the combination (Potato Chips + Milk) is 20%/    support 	for the condition (Milk) is 60%, </a:t>
            </a:r>
            <a:endParaRPr sz="3600" dirty="0">
              <a:latin typeface="Times New Roman" panose="02020603050405020304" pitchFamily="18" charset="0"/>
              <a:cs typeface="Times New Roman" panose="02020603050405020304" pitchFamily="18" charset="0"/>
            </a:endParaRPr>
          </a:p>
          <a:p>
            <a:pPr marL="228600" lvl="0" indent="-228600" algn="l" rtl="0">
              <a:lnSpc>
                <a:spcPct val="90000"/>
              </a:lnSpc>
              <a:spcBef>
                <a:spcPts val="1000"/>
              </a:spcBef>
              <a:spcAft>
                <a:spcPts val="0"/>
              </a:spcAft>
              <a:buClr>
                <a:schemeClr val="dk1"/>
              </a:buClr>
              <a:buSzPts val="1400"/>
              <a:buFont typeface="Noto Sans Symbols"/>
              <a:buNone/>
            </a:pPr>
            <a:r>
              <a:rPr lang="en-US" sz="1800" dirty="0">
                <a:latin typeface="Times New Roman" panose="02020603050405020304" pitchFamily="18" charset="0"/>
                <a:cs typeface="Times New Roman" panose="02020603050405020304" pitchFamily="18" charset="0"/>
              </a:rPr>
              <a:t>                                              =33%</a:t>
            </a:r>
            <a:endParaRPr sz="3600" dirty="0">
              <a:latin typeface="Times New Roman" panose="02020603050405020304" pitchFamily="18" charset="0"/>
              <a:cs typeface="Times New Roman" panose="02020603050405020304" pitchFamily="18" charset="0"/>
            </a:endParaRPr>
          </a:p>
          <a:p>
            <a:pPr marL="228600" lvl="0" indent="-228600" algn="l" rtl="0">
              <a:lnSpc>
                <a:spcPct val="90000"/>
              </a:lnSpc>
              <a:spcBef>
                <a:spcPts val="1000"/>
              </a:spcBef>
              <a:spcAft>
                <a:spcPts val="0"/>
              </a:spcAft>
              <a:buClr>
                <a:schemeClr val="dk1"/>
              </a:buClr>
              <a:buSzPts val="1400"/>
              <a:buFont typeface="Noto Sans Symbols"/>
              <a:buNone/>
            </a:pPr>
            <a:r>
              <a:rPr lang="en-US" sz="1800" b="1" dirty="0">
                <a:latin typeface="Times New Roman" panose="02020603050405020304" pitchFamily="18" charset="0"/>
                <a:cs typeface="Times New Roman" panose="02020603050405020304" pitchFamily="18" charset="0"/>
              </a:rPr>
              <a:t>Support and confidence are used to select the association rules.</a:t>
            </a:r>
            <a:endParaRPr lang="en-US" sz="18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43"/>
        <p:cNvGrpSpPr/>
        <p:nvPr/>
      </p:nvGrpSpPr>
      <p:grpSpPr>
        <a:xfrm>
          <a:off x="0" y="0"/>
          <a:ext cx="0" cy="0"/>
          <a:chOff x="0" y="0"/>
          <a:chExt cx="0" cy="0"/>
        </a:xfrm>
      </p:grpSpPr>
      <p:sp>
        <p:nvSpPr>
          <p:cNvPr id="4344" name="Google Shape;4344;p35"/>
          <p:cNvSpPr txBox="1">
            <a:spLocks noGrp="1"/>
          </p:cNvSpPr>
          <p:nvPr>
            <p:ph type="title"/>
          </p:nvPr>
        </p:nvSpPr>
        <p:spPr>
          <a:xfrm>
            <a:off x="391379" y="136525"/>
            <a:ext cx="11407487"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5400"/>
              <a:buFont typeface="Calibri" panose="020F0502020204030204"/>
              <a:buNone/>
            </a:pPr>
            <a:r>
              <a:rPr lang="en-US" sz="3600" dirty="0">
                <a:latin typeface="Times New Roman" panose="02020603050405020304" pitchFamily="18" charset="0"/>
                <a:cs typeface="Times New Roman" panose="02020603050405020304" pitchFamily="18" charset="0"/>
                <a:sym typeface="Calibri" panose="020F0502020204030204"/>
              </a:rPr>
              <a:t>What Is Association Rule Mining?</a:t>
            </a:r>
            <a:endParaRPr sz="3600" dirty="0">
              <a:latin typeface="Times New Roman" panose="02020603050405020304" pitchFamily="18" charset="0"/>
              <a:cs typeface="Times New Roman" panose="02020603050405020304" pitchFamily="18" charset="0"/>
              <a:sym typeface="Calibri" panose="020F0502020204030204"/>
            </a:endParaRPr>
          </a:p>
        </p:txBody>
      </p:sp>
      <p:sp>
        <p:nvSpPr>
          <p:cNvPr id="4345" name="Google Shape;4345;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SzPts val="1200"/>
              <a:buNone/>
            </a:pPr>
            <a:fld id="{00000000-1234-1234-1234-123412341234}" type="slidenum">
              <a:rPr lang="en-US">
                <a:solidFill>
                  <a:srgbClr val="888888"/>
                </a:solidFill>
              </a:rPr>
            </a:fld>
            <a:endParaRPr>
              <a:solidFill>
                <a:srgbClr val="888888"/>
              </a:solidFill>
            </a:endParaRPr>
          </a:p>
        </p:txBody>
      </p:sp>
      <p:grpSp>
        <p:nvGrpSpPr>
          <p:cNvPr id="4346" name="Google Shape;4346;p35"/>
          <p:cNvGrpSpPr/>
          <p:nvPr/>
        </p:nvGrpSpPr>
        <p:grpSpPr>
          <a:xfrm>
            <a:off x="391379" y="2532717"/>
            <a:ext cx="11407487" cy="2937153"/>
            <a:chOff x="0" y="707092"/>
            <a:chExt cx="11407487" cy="2937153"/>
          </a:xfrm>
        </p:grpSpPr>
        <p:sp>
          <p:nvSpPr>
            <p:cNvPr id="4347" name="Google Shape;4347;p35"/>
            <p:cNvSpPr/>
            <p:nvPr/>
          </p:nvSpPr>
          <p:spPr>
            <a:xfrm>
              <a:off x="0" y="707092"/>
              <a:ext cx="11407487" cy="1305401"/>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48" name="Google Shape;4348;p35"/>
            <p:cNvSpPr/>
            <p:nvPr/>
          </p:nvSpPr>
          <p:spPr>
            <a:xfrm>
              <a:off x="394883" y="1000807"/>
              <a:ext cx="717970" cy="717970"/>
            </a:xfrm>
            <a:prstGeom prst="rect">
              <a:avLst/>
            </a:prstGeom>
            <a:blipFill rotWithShape="1">
              <a:blip r:embed="rId1"/>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49" name="Google Shape;4349;p35"/>
            <p:cNvSpPr/>
            <p:nvPr/>
          </p:nvSpPr>
          <p:spPr>
            <a:xfrm>
              <a:off x="1507738" y="707092"/>
              <a:ext cx="9899748" cy="1305401"/>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50" name="Google Shape;4350;p35"/>
            <p:cNvSpPr txBox="1"/>
            <p:nvPr/>
          </p:nvSpPr>
          <p:spPr>
            <a:xfrm>
              <a:off x="1507738" y="707092"/>
              <a:ext cx="9899748" cy="1305401"/>
            </a:xfrm>
            <a:prstGeom prst="rect">
              <a:avLst/>
            </a:prstGeom>
            <a:noFill/>
            <a:ln>
              <a:noFill/>
            </a:ln>
          </p:spPr>
          <p:txBody>
            <a:bodyPr spcFirstLastPara="1" wrap="square" lIns="138150" tIns="138150" rIns="138150" bIns="138150" anchor="ctr" anchorCtr="0">
              <a:noAutofit/>
            </a:bodyPr>
            <a:lstStyle/>
            <a:p>
              <a:pPr marL="0" marR="0" lvl="0" indent="0" algn="l" rtl="0">
                <a:lnSpc>
                  <a:spcPct val="100000"/>
                </a:lnSpc>
                <a:spcBef>
                  <a:spcPts val="0"/>
                </a:spcBef>
                <a:spcAft>
                  <a:spcPts val="0"/>
                </a:spcAft>
                <a:buClr>
                  <a:schemeClr val="dk1"/>
                </a:buClr>
                <a:buSzPts val="2500"/>
                <a:buFont typeface="Calibri" panose="020F0502020204030204"/>
                <a:buNone/>
              </a:pPr>
              <a:r>
                <a:rPr lang="en-US" sz="2500" b="0" i="0" u="none" strike="noStrike" cap="none">
                  <a:solidFill>
                    <a:schemeClr val="dk1"/>
                  </a:solidFill>
                  <a:latin typeface="Calibri" panose="020F0502020204030204"/>
                  <a:ea typeface="Calibri" panose="020F0502020204030204"/>
                  <a:cs typeface="Calibri" panose="020F0502020204030204"/>
                  <a:sym typeface="Calibri" panose="020F0502020204030204"/>
                </a:rPr>
                <a:t>Frequent patterns: patterns (set of items, sequence, etc.) that occur frequently in a database</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51" name="Google Shape;4351;p35"/>
            <p:cNvSpPr/>
            <p:nvPr/>
          </p:nvSpPr>
          <p:spPr>
            <a:xfrm>
              <a:off x="0" y="2338844"/>
              <a:ext cx="11407487" cy="1305401"/>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52" name="Google Shape;4352;p35"/>
            <p:cNvSpPr/>
            <p:nvPr/>
          </p:nvSpPr>
          <p:spPr>
            <a:xfrm>
              <a:off x="394883" y="2632559"/>
              <a:ext cx="717970" cy="717970"/>
            </a:xfrm>
            <a:prstGeom prst="rect">
              <a:avLst/>
            </a:prstGeom>
            <a:blipFill rotWithShape="1">
              <a:blip r:embed="rId2"/>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53" name="Google Shape;4353;p35"/>
            <p:cNvSpPr/>
            <p:nvPr/>
          </p:nvSpPr>
          <p:spPr>
            <a:xfrm>
              <a:off x="1507738" y="2338844"/>
              <a:ext cx="5133369" cy="1305401"/>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54" name="Google Shape;4354;p35"/>
            <p:cNvSpPr txBox="1"/>
            <p:nvPr/>
          </p:nvSpPr>
          <p:spPr>
            <a:xfrm>
              <a:off x="1507738" y="2338844"/>
              <a:ext cx="5133369" cy="1305401"/>
            </a:xfrm>
            <a:prstGeom prst="rect">
              <a:avLst/>
            </a:prstGeom>
            <a:noFill/>
            <a:ln>
              <a:noFill/>
            </a:ln>
          </p:spPr>
          <p:txBody>
            <a:bodyPr spcFirstLastPara="1" wrap="square" lIns="138150" tIns="138150" rIns="138150" bIns="138150" anchor="ctr" anchorCtr="0">
              <a:noAutofit/>
            </a:bodyPr>
            <a:lstStyle/>
            <a:p>
              <a:pPr marL="0" marR="0" lvl="0" indent="0" algn="l" rtl="0">
                <a:lnSpc>
                  <a:spcPct val="100000"/>
                </a:lnSpc>
                <a:spcBef>
                  <a:spcPts val="0"/>
                </a:spcBef>
                <a:spcAft>
                  <a:spcPts val="0"/>
                </a:spcAft>
                <a:buClr>
                  <a:schemeClr val="dk1"/>
                </a:buClr>
                <a:buSzPts val="2500"/>
                <a:buFont typeface="Calibri" panose="020F0502020204030204"/>
                <a:buNone/>
              </a:pPr>
              <a:r>
                <a:rPr lang="en-US" sz="2500" b="0" i="0" u="none" strike="noStrike" cap="none">
                  <a:solidFill>
                    <a:schemeClr val="dk1"/>
                  </a:solidFill>
                  <a:latin typeface="Calibri" panose="020F0502020204030204"/>
                  <a:ea typeface="Calibri" panose="020F0502020204030204"/>
                  <a:cs typeface="Calibri" panose="020F0502020204030204"/>
                  <a:sym typeface="Calibri" panose="020F0502020204030204"/>
                </a:rPr>
                <a:t>Frequent pattern mining: finding regularities in data</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55" name="Google Shape;4355;p35"/>
            <p:cNvSpPr/>
            <p:nvPr/>
          </p:nvSpPr>
          <p:spPr>
            <a:xfrm>
              <a:off x="6641107" y="2338844"/>
              <a:ext cx="4766379" cy="1305401"/>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56" name="Google Shape;4356;p35"/>
            <p:cNvSpPr txBox="1"/>
            <p:nvPr/>
          </p:nvSpPr>
          <p:spPr>
            <a:xfrm>
              <a:off x="6641107" y="2338844"/>
              <a:ext cx="4766379" cy="1305401"/>
            </a:xfrm>
            <a:prstGeom prst="rect">
              <a:avLst/>
            </a:prstGeom>
            <a:noFill/>
            <a:ln>
              <a:noFill/>
            </a:ln>
          </p:spPr>
          <p:txBody>
            <a:bodyPr spcFirstLastPara="1" wrap="square" lIns="138150" tIns="138150" rIns="138150" bIns="138150" anchor="ctr" anchorCtr="0">
              <a:noAutofit/>
            </a:bodyPr>
            <a:lstStyle/>
            <a:p>
              <a:pPr marL="0" marR="0" lvl="0" indent="0" algn="l" rtl="0">
                <a:lnSpc>
                  <a:spcPct val="100000"/>
                </a:lnSpc>
                <a:spcBef>
                  <a:spcPts val="0"/>
                </a:spcBef>
                <a:spcAft>
                  <a:spcPts val="0"/>
                </a:spcAft>
                <a:buClr>
                  <a:schemeClr val="dk1"/>
                </a:buClr>
                <a:buSzPts val="1500"/>
                <a:buFont typeface="Calibri" panose="020F0502020204030204"/>
                <a:buNone/>
              </a:pPr>
              <a:r>
                <a:rPr lang="en-US" sz="1500" b="0" i="0" u="none" strike="noStrike" cap="none">
                  <a:solidFill>
                    <a:schemeClr val="dk1"/>
                  </a:solidFill>
                  <a:latin typeface="Calibri" panose="020F0502020204030204"/>
                  <a:ea typeface="Calibri" panose="020F0502020204030204"/>
                  <a:cs typeface="Calibri" panose="020F0502020204030204"/>
                  <a:sym typeface="Calibri" panose="020F0502020204030204"/>
                </a:rPr>
                <a:t>What products were often purchased together?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525"/>
                </a:spcBef>
                <a:spcAft>
                  <a:spcPts val="0"/>
                </a:spcAft>
                <a:buClr>
                  <a:schemeClr val="dk1"/>
                </a:buClr>
                <a:buSzPts val="1500"/>
                <a:buFont typeface="Calibri" panose="020F0502020204030204"/>
                <a:buNone/>
              </a:pPr>
              <a:r>
                <a:rPr lang="en-US" sz="1500" b="0" i="0" u="none" strike="noStrike" cap="none">
                  <a:solidFill>
                    <a:schemeClr val="dk1"/>
                  </a:solidFill>
                  <a:latin typeface="Calibri" panose="020F0502020204030204"/>
                  <a:ea typeface="Calibri" panose="020F0502020204030204"/>
                  <a:cs typeface="Calibri" panose="020F0502020204030204"/>
                  <a:sym typeface="Calibri" panose="020F0502020204030204"/>
                </a:rPr>
                <a:t>What are the subsequent purchases after buying a car?</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525"/>
                </a:spcBef>
                <a:spcAft>
                  <a:spcPts val="0"/>
                </a:spcAft>
                <a:buClr>
                  <a:schemeClr val="dk1"/>
                </a:buClr>
                <a:buSzPts val="1500"/>
                <a:buFont typeface="Calibri" panose="020F0502020204030204"/>
                <a:buNone/>
              </a:pPr>
              <a:r>
                <a:rPr lang="en-US" sz="1500" b="0" i="0" u="none" strike="noStrike" cap="none">
                  <a:solidFill>
                    <a:schemeClr val="dk1"/>
                  </a:solidFill>
                  <a:latin typeface="Calibri" panose="020F0502020204030204"/>
                  <a:ea typeface="Calibri" panose="020F0502020204030204"/>
                  <a:cs typeface="Calibri" panose="020F0502020204030204"/>
                  <a:sym typeface="Calibri" panose="020F0502020204030204"/>
                </a:rPr>
                <a:t>Can we automatically profile customers?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60"/>
        <p:cNvGrpSpPr/>
        <p:nvPr/>
      </p:nvGrpSpPr>
      <p:grpSpPr>
        <a:xfrm>
          <a:off x="0" y="0"/>
          <a:ext cx="0" cy="0"/>
          <a:chOff x="0" y="0"/>
          <a:chExt cx="0" cy="0"/>
        </a:xfrm>
      </p:grpSpPr>
      <p:sp>
        <p:nvSpPr>
          <p:cNvPr id="4361" name="Google Shape;4361;p36"/>
          <p:cNvSpPr txBox="1">
            <a:spLocks noGrp="1"/>
          </p:cNvSpPr>
          <p:nvPr>
            <p:ph type="title"/>
          </p:nvPr>
        </p:nvSpPr>
        <p:spPr>
          <a:xfrm>
            <a:off x="391379" y="141999"/>
            <a:ext cx="11407487"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5400"/>
              <a:buFont typeface="Calibri" panose="020F0502020204030204"/>
              <a:buNone/>
            </a:pPr>
            <a:r>
              <a:rPr lang="en-US" sz="3600" dirty="0">
                <a:latin typeface="Times New Roman" panose="02020603050405020304" pitchFamily="18" charset="0"/>
                <a:cs typeface="Times New Roman" panose="02020603050405020304" pitchFamily="18" charset="0"/>
                <a:sym typeface="Calibri" panose="020F0502020204030204"/>
              </a:rPr>
              <a:t>Association Rules</a:t>
            </a:r>
            <a:endParaRPr sz="3600" dirty="0">
              <a:latin typeface="Times New Roman" panose="02020603050405020304" pitchFamily="18" charset="0"/>
              <a:cs typeface="Times New Roman" panose="02020603050405020304" pitchFamily="18" charset="0"/>
              <a:sym typeface="Calibri" panose="020F0502020204030204"/>
            </a:endParaRPr>
          </a:p>
        </p:txBody>
      </p:sp>
      <p:grpSp>
        <p:nvGrpSpPr>
          <p:cNvPr id="4362" name="Google Shape;4362;p36"/>
          <p:cNvGrpSpPr/>
          <p:nvPr/>
        </p:nvGrpSpPr>
        <p:grpSpPr>
          <a:xfrm>
            <a:off x="449316" y="3253858"/>
            <a:ext cx="11291611" cy="1494870"/>
            <a:chOff x="57937" y="1428233"/>
            <a:chExt cx="11291611" cy="1494870"/>
          </a:xfrm>
        </p:grpSpPr>
        <p:sp>
          <p:nvSpPr>
            <p:cNvPr id="4363" name="Google Shape;4363;p36"/>
            <p:cNvSpPr/>
            <p:nvPr/>
          </p:nvSpPr>
          <p:spPr>
            <a:xfrm>
              <a:off x="57937" y="1428233"/>
              <a:ext cx="1494870" cy="1494870"/>
            </a:xfrm>
            <a:prstGeom prst="ellipse">
              <a:avLst/>
            </a:prstGeom>
            <a:solidFill>
              <a:srgbClr val="CCD3E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64" name="Google Shape;4364;p36"/>
            <p:cNvSpPr/>
            <p:nvPr/>
          </p:nvSpPr>
          <p:spPr>
            <a:xfrm>
              <a:off x="371860" y="1742156"/>
              <a:ext cx="867024" cy="867024"/>
            </a:xfrm>
            <a:prstGeom prst="rect">
              <a:avLst/>
            </a:prstGeom>
            <a:blipFill rotWithShape="1">
              <a:blip r:embed="rId1"/>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65" name="Google Shape;4365;p36"/>
            <p:cNvSpPr/>
            <p:nvPr/>
          </p:nvSpPr>
          <p:spPr>
            <a:xfrm>
              <a:off x="1873137" y="1428233"/>
              <a:ext cx="3523623" cy="149487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66" name="Google Shape;4366;p36"/>
            <p:cNvSpPr txBox="1"/>
            <p:nvPr/>
          </p:nvSpPr>
          <p:spPr>
            <a:xfrm>
              <a:off x="1873137" y="1428233"/>
              <a:ext cx="3523623" cy="149487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2400"/>
                <a:buFont typeface="Calibri" panose="020F050202020403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“An association algorithm creates rules that describe how often events have occurred together.”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67" name="Google Shape;4367;p36"/>
            <p:cNvSpPr/>
            <p:nvPr/>
          </p:nvSpPr>
          <p:spPr>
            <a:xfrm>
              <a:off x="6010725" y="1428233"/>
              <a:ext cx="1494870" cy="1494870"/>
            </a:xfrm>
            <a:prstGeom prst="ellipse">
              <a:avLst/>
            </a:prstGeom>
            <a:solidFill>
              <a:srgbClr val="CCD3E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68" name="Google Shape;4368;p36"/>
            <p:cNvSpPr/>
            <p:nvPr/>
          </p:nvSpPr>
          <p:spPr>
            <a:xfrm>
              <a:off x="6324648" y="1742156"/>
              <a:ext cx="867024" cy="867024"/>
            </a:xfrm>
            <a:prstGeom prst="rect">
              <a:avLst/>
            </a:prstGeom>
            <a:blipFill rotWithShape="1">
              <a:blip r:embed="rId2"/>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69" name="Google Shape;4369;p36"/>
            <p:cNvSpPr/>
            <p:nvPr/>
          </p:nvSpPr>
          <p:spPr>
            <a:xfrm>
              <a:off x="7825925" y="1428233"/>
              <a:ext cx="3523623" cy="149487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70" name="Google Shape;4370;p36"/>
            <p:cNvSpPr txBox="1"/>
            <p:nvPr/>
          </p:nvSpPr>
          <p:spPr>
            <a:xfrm>
              <a:off x="7825925" y="1428233"/>
              <a:ext cx="3523623" cy="149487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2400"/>
                <a:buFont typeface="Calibri" panose="020F050202020403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Example: When a customer buys a hammer, then 90% of the time they will buy nails.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74"/>
        <p:cNvGrpSpPr/>
        <p:nvPr/>
      </p:nvGrpSpPr>
      <p:grpSpPr>
        <a:xfrm>
          <a:off x="0" y="0"/>
          <a:ext cx="0" cy="0"/>
          <a:chOff x="0" y="0"/>
          <a:chExt cx="0" cy="0"/>
        </a:xfrm>
      </p:grpSpPr>
      <p:sp>
        <p:nvSpPr>
          <p:cNvPr id="4375" name="Google Shape;4375;p37"/>
          <p:cNvSpPr txBox="1">
            <a:spLocks noGrp="1"/>
          </p:cNvSpPr>
          <p:nvPr>
            <p:ph type="title"/>
          </p:nvPr>
        </p:nvSpPr>
        <p:spPr>
          <a:xfrm>
            <a:off x="1024159" y="64804"/>
            <a:ext cx="8876846"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959"/>
              <a:buFont typeface="Calibri" panose="020F0502020204030204"/>
              <a:buNone/>
            </a:pPr>
            <a:r>
              <a:rPr lang="en-US" sz="4000" dirty="0" err="1">
                <a:solidFill>
                  <a:schemeClr val="lt1"/>
                </a:solidFill>
                <a:latin typeface="Times New Roman" panose="02020603050405020304" pitchFamily="18" charset="0"/>
                <a:cs typeface="Times New Roman" panose="02020603050405020304" pitchFamily="18" charset="0"/>
              </a:rPr>
              <a:t>Apriori</a:t>
            </a:r>
            <a:r>
              <a:rPr lang="en-US" sz="4000" dirty="0">
                <a:solidFill>
                  <a:schemeClr val="lt1"/>
                </a:solidFill>
                <a:latin typeface="Times New Roman" panose="02020603050405020304" pitchFamily="18" charset="0"/>
                <a:cs typeface="Times New Roman" panose="02020603050405020304" pitchFamily="18" charset="0"/>
              </a:rPr>
              <a:t> Introduction</a:t>
            </a:r>
            <a:endParaRPr sz="4000" dirty="0">
              <a:solidFill>
                <a:schemeClr val="lt1"/>
              </a:solidFill>
              <a:latin typeface="Times New Roman" panose="02020603050405020304" pitchFamily="18" charset="0"/>
              <a:cs typeface="Times New Roman" panose="02020603050405020304" pitchFamily="18" charset="0"/>
            </a:endParaRPr>
          </a:p>
        </p:txBody>
      </p:sp>
      <p:sp>
        <p:nvSpPr>
          <p:cNvPr id="4376" name="Google Shape;4376;p37"/>
          <p:cNvSpPr txBox="1">
            <a:spLocks noGrp="1"/>
          </p:cNvSpPr>
          <p:nvPr>
            <p:ph type="body" idx="1"/>
          </p:nvPr>
        </p:nvSpPr>
        <p:spPr>
          <a:xfrm>
            <a:off x="1136650" y="1610995"/>
            <a:ext cx="8385810" cy="4117975"/>
          </a:xfrm>
          <a:prstGeom prst="rect">
            <a:avLst/>
          </a:prstGeom>
          <a:noFill/>
          <a:ln>
            <a:noFill/>
          </a:ln>
        </p:spPr>
        <p:txBody>
          <a:bodyPr spcFirstLastPara="1" wrap="square" lIns="91425" tIns="45700" rIns="91425" bIns="45700" anchor="ctr" anchorCtr="0">
            <a:normAutofit/>
          </a:bodyPr>
          <a:lstStyle/>
          <a:p>
            <a:pPr marL="342900" lvl="0" indent="-228600" algn="l" rtl="0">
              <a:lnSpc>
                <a:spcPct val="90000"/>
              </a:lnSpc>
              <a:spcBef>
                <a:spcPts val="0"/>
              </a:spcBef>
              <a:spcAft>
                <a:spcPts val="0"/>
              </a:spcAft>
              <a:buClr>
                <a:srgbClr val="000000"/>
              </a:buClr>
              <a:buSzPts val="2000"/>
              <a:buChar char="•"/>
            </a:pPr>
            <a:r>
              <a:rPr lang="en-US" sz="1500"/>
              <a:t>Frequent pattern: a pattern (a set of items, subsequences, substructures, etc.) that occurs frequently in a data set </a:t>
            </a:r>
            <a:endParaRPr sz="1500"/>
          </a:p>
          <a:p>
            <a:pPr marL="342900" lvl="0" indent="-228600" algn="l" rtl="0">
              <a:lnSpc>
                <a:spcPct val="90000"/>
              </a:lnSpc>
              <a:spcBef>
                <a:spcPts val="600"/>
              </a:spcBef>
              <a:spcAft>
                <a:spcPts val="0"/>
              </a:spcAft>
              <a:buClr>
                <a:srgbClr val="000000"/>
              </a:buClr>
              <a:buSzPts val="1600"/>
              <a:buChar char="•"/>
            </a:pPr>
            <a:r>
              <a:rPr lang="en-US" sz="1500"/>
              <a:t>First proposed by Agrawal, Imielinski, and Swami [AIS93] in the context of frequent itemsets and association rule mining</a:t>
            </a:r>
            <a:endParaRPr sz="1500"/>
          </a:p>
          <a:p>
            <a:pPr marL="342900" lvl="0" indent="-228600" algn="l" rtl="0">
              <a:lnSpc>
                <a:spcPct val="90000"/>
              </a:lnSpc>
              <a:spcBef>
                <a:spcPts val="600"/>
              </a:spcBef>
              <a:spcAft>
                <a:spcPts val="0"/>
              </a:spcAft>
              <a:buClr>
                <a:srgbClr val="000000"/>
              </a:buClr>
              <a:buSzPts val="2000"/>
              <a:buChar char="•"/>
            </a:pPr>
            <a:r>
              <a:rPr lang="en-US" sz="1500"/>
              <a:t>Motivation: Finding inherent regularities in data</a:t>
            </a:r>
            <a:endParaRPr sz="1500"/>
          </a:p>
          <a:p>
            <a:pPr marL="0" lvl="8" indent="-95250" algn="l" rtl="0">
              <a:lnSpc>
                <a:spcPct val="90000"/>
              </a:lnSpc>
              <a:spcBef>
                <a:spcPts val="600"/>
              </a:spcBef>
              <a:spcAft>
                <a:spcPts val="0"/>
              </a:spcAft>
              <a:buClr>
                <a:schemeClr val="dk1"/>
              </a:buClr>
              <a:buSzPts val="1500"/>
              <a:buChar char="•"/>
            </a:pPr>
            <a:r>
              <a:rPr lang="en-US" sz="1500"/>
              <a:t>	What products were often </a:t>
            </a:r>
            <a:r>
              <a:rPr lang="en-US" sz="1500" b="1"/>
              <a:t>purchased together</a:t>
            </a:r>
            <a:r>
              <a:rPr lang="en-US" sz="1500"/>
              <a:t>?— Pen and Pencil?!</a:t>
            </a:r>
            <a:endParaRPr sz="1500"/>
          </a:p>
          <a:p>
            <a:pPr marL="0" lvl="8" indent="-95250" algn="l" rtl="0">
              <a:lnSpc>
                <a:spcPct val="90000"/>
              </a:lnSpc>
              <a:spcBef>
                <a:spcPts val="600"/>
              </a:spcBef>
              <a:spcAft>
                <a:spcPts val="0"/>
              </a:spcAft>
              <a:buClr>
                <a:schemeClr val="dk1"/>
              </a:buClr>
              <a:buSzPts val="1500"/>
              <a:buChar char="•"/>
            </a:pPr>
            <a:r>
              <a:rPr lang="en-US" sz="1500"/>
              <a:t>	What are the </a:t>
            </a:r>
            <a:r>
              <a:rPr lang="en-US" sz="1500" b="1"/>
              <a:t>subsequent purchases after buying a PC</a:t>
            </a:r>
            <a:r>
              <a:rPr lang="en-US" sz="1500"/>
              <a:t>?</a:t>
            </a:r>
            <a:endParaRPr sz="1500"/>
          </a:p>
          <a:p>
            <a:pPr marL="0" lvl="8" indent="-95250" algn="l" rtl="0">
              <a:lnSpc>
                <a:spcPct val="90000"/>
              </a:lnSpc>
              <a:spcBef>
                <a:spcPts val="600"/>
              </a:spcBef>
              <a:spcAft>
                <a:spcPts val="0"/>
              </a:spcAft>
              <a:buClr>
                <a:schemeClr val="dk1"/>
              </a:buClr>
              <a:buSzPts val="1500"/>
              <a:buChar char="•"/>
            </a:pPr>
            <a:r>
              <a:rPr lang="en-US" sz="1500"/>
              <a:t>	What kinds of </a:t>
            </a:r>
            <a:r>
              <a:rPr lang="en-US" sz="1500" b="1"/>
              <a:t>DNA are sensitive to this new drug</a:t>
            </a:r>
            <a:r>
              <a:rPr lang="en-US" sz="1500"/>
              <a:t>?</a:t>
            </a:r>
            <a:endParaRPr lang="en-US" sz="1500"/>
          </a:p>
          <a:p>
            <a:pPr marL="342900" lvl="1" indent="-228600" algn="l" rtl="0">
              <a:lnSpc>
                <a:spcPct val="90000"/>
              </a:lnSpc>
              <a:spcBef>
                <a:spcPts val="600"/>
              </a:spcBef>
              <a:spcAft>
                <a:spcPts val="0"/>
              </a:spcAft>
              <a:buClr>
                <a:srgbClr val="000000"/>
              </a:buClr>
              <a:buSzPts val="2000"/>
              <a:buChar char="•"/>
            </a:pPr>
            <a:r>
              <a:rPr lang="en-US" sz="1500"/>
              <a:t>Can we automatically </a:t>
            </a:r>
            <a:r>
              <a:rPr lang="en-US" sz="1500" b="1"/>
              <a:t>classify web documents</a:t>
            </a:r>
            <a:r>
              <a:rPr lang="en-US" sz="1500"/>
              <a:t>?</a:t>
            </a:r>
            <a:endParaRPr sz="1500"/>
          </a:p>
          <a:p>
            <a:pPr marL="342900" lvl="0" indent="-228600" algn="l" rtl="0">
              <a:lnSpc>
                <a:spcPct val="90000"/>
              </a:lnSpc>
              <a:spcBef>
                <a:spcPts val="600"/>
              </a:spcBef>
              <a:spcAft>
                <a:spcPts val="0"/>
              </a:spcAft>
              <a:buClr>
                <a:srgbClr val="000000"/>
              </a:buClr>
              <a:buSzPts val="1600"/>
              <a:buChar char="•"/>
            </a:pPr>
            <a:r>
              <a:rPr lang="en-US" sz="1500" b="1"/>
              <a:t>Applications</a:t>
            </a:r>
            <a:endParaRPr lang="en-US" sz="1500" b="1"/>
          </a:p>
          <a:p>
            <a:pPr marL="0" lvl="1" indent="-95250" algn="l" rtl="0">
              <a:lnSpc>
                <a:spcPct val="90000"/>
              </a:lnSpc>
              <a:spcBef>
                <a:spcPts val="600"/>
              </a:spcBef>
              <a:spcAft>
                <a:spcPts val="0"/>
              </a:spcAft>
              <a:buClr>
                <a:schemeClr val="dk1"/>
              </a:buClr>
              <a:buSzPts val="1500"/>
              <a:buChar char="•"/>
            </a:pPr>
            <a:r>
              <a:rPr lang="en-US" sz="1500"/>
              <a:t>	Basket data analysis, cross-marketing, catalog design, sale campaign analysis, Web log (click stream) analysis, and DNA sequence analysis</a:t>
            </a:r>
            <a:endParaRPr lang="en-US" sz="1500"/>
          </a:p>
          <a:p>
            <a:pPr marL="228600" lvl="0" indent="-133350" algn="l" rtl="0">
              <a:lnSpc>
                <a:spcPct val="90000"/>
              </a:lnSpc>
              <a:spcBef>
                <a:spcPts val="1600"/>
              </a:spcBef>
              <a:spcAft>
                <a:spcPts val="0"/>
              </a:spcAft>
              <a:buClr>
                <a:schemeClr val="dk1"/>
              </a:buClr>
              <a:buSzPts val="1500"/>
              <a:buNone/>
            </a:pPr>
            <a:endParaRPr sz="1500"/>
          </a:p>
        </p:txBody>
      </p:sp>
      <p:sp>
        <p:nvSpPr>
          <p:cNvPr id="4377" name="Google Shape;4377;p37"/>
          <p:cNvSpPr/>
          <p:nvPr/>
        </p:nvSpPr>
        <p:spPr>
          <a:xfrm>
            <a:off x="10088880" y="0"/>
            <a:ext cx="210312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378" name="Google Shape;4378;p37"/>
          <p:cNvSpPr/>
          <p:nvPr/>
        </p:nvSpPr>
        <p:spPr>
          <a:xfrm>
            <a:off x="8915400" y="2358913"/>
            <a:ext cx="2140172" cy="2140172"/>
          </a:xfrm>
          <a:prstGeom prst="ellipse">
            <a:avLst/>
          </a:prstGeom>
          <a:solidFill>
            <a:srgbClr val="FFFFFF"/>
          </a:solidFill>
          <a:ln w="222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pic>
        <p:nvPicPr>
          <p:cNvPr id="4379" name="Google Shape;4379;p37"/>
          <p:cNvPicPr preferRelativeResize="0"/>
          <p:nvPr/>
        </p:nvPicPr>
        <p:blipFill rotWithShape="1">
          <a:blip r:embed="rId1"/>
          <a:srcRect l="43409" r="-1" b="-1"/>
          <a:stretch>
            <a:fillRect/>
          </a:stretch>
        </p:blipFill>
        <p:spPr>
          <a:xfrm>
            <a:off x="9030743" y="2474254"/>
            <a:ext cx="1912560" cy="1909489"/>
          </a:xfrm>
          <a:custGeom>
            <a:avLst/>
            <a:gdLst/>
            <a:ahLst/>
            <a:cxnLst/>
            <a:rect l="l" t="t" r="r" b="b"/>
            <a:pathLst>
              <a:path w="6057610" h="6057610" extrusionOk="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ln>
            <a:noFill/>
          </a:ln>
        </p:spPr>
      </p:pic>
      <p:sp>
        <p:nvSpPr>
          <p:cNvPr id="4380" name="Google Shape;4380;p37"/>
          <p:cNvSpPr/>
          <p:nvPr/>
        </p:nvSpPr>
        <p:spPr>
          <a:xfrm>
            <a:off x="956441" y="762000"/>
            <a:ext cx="9911256" cy="5368412"/>
          </a:xfrm>
          <a:prstGeom prst="rect">
            <a:avLst/>
          </a:prstGeom>
          <a:noFill/>
          <a:ln>
            <a:noFill/>
          </a:ln>
        </p:spPr>
        <p:txBody>
          <a:bodyPr spcFirstLastPara="1" wrap="square" lIns="91425" tIns="45700" rIns="91425" bIns="45700" anchor="ctr" anchorCtr="0">
            <a:normAutofit/>
          </a:bodyPr>
          <a:lstStyle/>
          <a:p>
            <a:pPr marL="342900" marR="0" lvl="0" indent="-101600" algn="l" rtl="0">
              <a:lnSpc>
                <a:spcPct val="90000"/>
              </a:lnSpc>
              <a:spcBef>
                <a:spcPts val="0"/>
              </a:spcBef>
              <a:spcAft>
                <a:spcPts val="600"/>
              </a:spcAft>
              <a:buClr>
                <a:srgbClr val="000000"/>
              </a:buClr>
              <a:buSzPts val="2000"/>
              <a:buFont typeface="Arial" panose="020B0604020202020204"/>
              <a:buNone/>
            </a:pPr>
            <a:endParaRPr sz="15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381" name="Google Shape;4381;p37"/>
          <p:cNvSpPr txBox="1"/>
          <p:nvPr/>
        </p:nvSpPr>
        <p:spPr>
          <a:xfrm>
            <a:off x="5002696" y="2351316"/>
            <a:ext cx="11430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Arial" panose="020B0604020202020204"/>
              <a:buNone/>
            </a:pPr>
            <a:endParaRPr sz="1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85"/>
        <p:cNvGrpSpPr/>
        <p:nvPr/>
      </p:nvGrpSpPr>
      <p:grpSpPr>
        <a:xfrm>
          <a:off x="0" y="0"/>
          <a:ext cx="0" cy="0"/>
          <a:chOff x="0" y="0"/>
          <a:chExt cx="0" cy="0"/>
        </a:xfrm>
      </p:grpSpPr>
      <p:sp>
        <p:nvSpPr>
          <p:cNvPr id="4386" name="Google Shape;4386;p38"/>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959"/>
              <a:buFont typeface="Calibri" panose="020F0502020204030204"/>
              <a:buNone/>
            </a:pPr>
            <a:r>
              <a:rPr lang="en-US" sz="3960" dirty="0">
                <a:latin typeface="Times New Roman" panose="02020603050405020304" pitchFamily="18" charset="0"/>
                <a:cs typeface="Times New Roman" panose="02020603050405020304" pitchFamily="18" charset="0"/>
              </a:rPr>
              <a:t>Examples: Association Rule Mining</a:t>
            </a:r>
            <a:endParaRPr sz="3960" dirty="0">
              <a:latin typeface="Times New Roman" panose="02020603050405020304" pitchFamily="18" charset="0"/>
              <a:cs typeface="Times New Roman" panose="02020603050405020304" pitchFamily="18" charset="0"/>
            </a:endParaRPr>
          </a:p>
        </p:txBody>
      </p:sp>
      <p:sp>
        <p:nvSpPr>
          <p:cNvPr id="4387" name="Google Shape;4387;p38"/>
          <p:cNvSpPr txBox="1"/>
          <p:nvPr/>
        </p:nvSpPr>
        <p:spPr>
          <a:xfrm>
            <a:off x="380999" y="1219200"/>
            <a:ext cx="11121900" cy="11430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273339"/>
              </a:buClr>
              <a:buSzPts val="2400"/>
              <a:buFont typeface="Arial" panose="020B0604020202020204"/>
              <a:buChar char="•"/>
            </a:pPr>
            <a:r>
              <a:rPr lang="en-US" sz="2400" b="0" i="0" u="none" strike="noStrike" cap="none">
                <a:solidFill>
                  <a:srgbClr val="273339"/>
                </a:solidFill>
                <a:latin typeface="Calibri" panose="020F0502020204030204"/>
                <a:ea typeface="Calibri" panose="020F0502020204030204"/>
                <a:cs typeface="Calibri" panose="020F0502020204030204"/>
                <a:sym typeface="Calibri" panose="020F0502020204030204"/>
              </a:rPr>
              <a:t>Given a set of transactions, </a:t>
            </a: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find rules that will predict the occurrence of an item based on the occurrences of other items in the transaction</a:t>
            </a: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388" name="Google Shape;4388;p38"/>
          <p:cNvSpPr txBox="1"/>
          <p:nvPr/>
        </p:nvSpPr>
        <p:spPr>
          <a:xfrm>
            <a:off x="304800" y="2296788"/>
            <a:ext cx="4191000" cy="396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C6D9C"/>
              </a:buClr>
              <a:buSzPts val="2000"/>
              <a:buFont typeface="Arial" panose="020B0604020202020204"/>
              <a:buNone/>
            </a:pPr>
            <a:r>
              <a:rPr lang="en-US" sz="2000" b="0" i="0" u="none" strike="noStrike" cap="none">
                <a:solidFill>
                  <a:srgbClr val="0C6D9C"/>
                </a:solidFill>
                <a:latin typeface="Arial" panose="020B0604020202020204"/>
                <a:ea typeface="Arial" panose="020B0604020202020204"/>
                <a:cs typeface="Arial" panose="020B0604020202020204"/>
                <a:sym typeface="Arial" panose="020B0604020202020204"/>
              </a:rPr>
              <a:t>Market-Basket transactions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4389" name="Google Shape;4389;p38"/>
          <p:cNvPicPr preferRelativeResize="0"/>
          <p:nvPr/>
        </p:nvPicPr>
        <p:blipFill rotWithShape="1">
          <a:blip r:embed="rId1"/>
          <a:srcRect/>
          <a:stretch>
            <a:fillRect/>
          </a:stretch>
        </p:blipFill>
        <p:spPr>
          <a:xfrm>
            <a:off x="228599" y="2957460"/>
            <a:ext cx="5152261" cy="3003603"/>
          </a:xfrm>
          <a:prstGeom prst="rect">
            <a:avLst/>
          </a:prstGeom>
          <a:noFill/>
          <a:ln>
            <a:noFill/>
          </a:ln>
        </p:spPr>
      </p:pic>
      <p:sp>
        <p:nvSpPr>
          <p:cNvPr id="4390" name="Google Shape;4390;p38"/>
          <p:cNvSpPr txBox="1"/>
          <p:nvPr/>
        </p:nvSpPr>
        <p:spPr>
          <a:xfrm>
            <a:off x="6896100" y="2957460"/>
            <a:ext cx="3810000" cy="396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73339"/>
              </a:buClr>
              <a:buSzPts val="2000"/>
              <a:buFont typeface="Arial" panose="020B0604020202020204"/>
              <a:buNone/>
            </a:pPr>
            <a:r>
              <a:rPr lang="en-US" sz="2000" b="0" i="0" u="none" strike="noStrike" cap="none">
                <a:solidFill>
                  <a:srgbClr val="273339"/>
                </a:solidFill>
                <a:latin typeface="Arial" panose="020B0604020202020204"/>
                <a:ea typeface="Arial" panose="020B0604020202020204"/>
                <a:cs typeface="Arial" panose="020B0604020202020204"/>
                <a:sym typeface="Arial" panose="020B0604020202020204"/>
              </a:rPr>
              <a:t>Example of Association Rules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91" name="Google Shape;4391;p38"/>
          <p:cNvSpPr txBox="1"/>
          <p:nvPr/>
        </p:nvSpPr>
        <p:spPr>
          <a:xfrm>
            <a:off x="6896100" y="3503675"/>
            <a:ext cx="4026600" cy="1323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73339"/>
              </a:buClr>
              <a:buSzPts val="2000"/>
              <a:buFont typeface="Arial" panose="020B0604020202020204"/>
              <a:buNone/>
            </a:pPr>
            <a:r>
              <a:rPr lang="en-US" sz="2000" b="0" i="0" u="none" strike="noStrike" cap="none">
                <a:solidFill>
                  <a:srgbClr val="273339"/>
                </a:solidFill>
                <a:latin typeface="Arial" panose="020B0604020202020204"/>
                <a:ea typeface="Arial" panose="020B0604020202020204"/>
                <a:cs typeface="Arial" panose="020B0604020202020204"/>
                <a:sym typeface="Arial" panose="020B0604020202020204"/>
              </a:rPr>
              <a:t>{Diaper} → {Beer},</a:t>
            </a:r>
            <a:br>
              <a:rPr lang="en-US" sz="2000" b="0" i="0" u="none" strike="noStrike" cap="none">
                <a:solidFill>
                  <a:srgbClr val="273339"/>
                </a:solidFill>
                <a:latin typeface="Arial" panose="020B0604020202020204"/>
                <a:ea typeface="Arial" panose="020B0604020202020204"/>
                <a:cs typeface="Arial" panose="020B0604020202020204"/>
                <a:sym typeface="Arial" panose="020B0604020202020204"/>
              </a:rPr>
            </a:br>
            <a:r>
              <a:rPr lang="en-US" sz="2000" b="0" i="0" u="none" strike="noStrike" cap="none">
                <a:solidFill>
                  <a:srgbClr val="273339"/>
                </a:solidFill>
                <a:latin typeface="Arial" panose="020B0604020202020204"/>
                <a:ea typeface="Arial" panose="020B0604020202020204"/>
                <a:cs typeface="Arial" panose="020B0604020202020204"/>
                <a:sym typeface="Arial" panose="020B0604020202020204"/>
              </a:rPr>
              <a:t>{Beer, Bread} → {Diaper},</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92" name="Google Shape;4392;p38"/>
          <p:cNvSpPr txBox="1"/>
          <p:nvPr/>
        </p:nvSpPr>
        <p:spPr>
          <a:xfrm>
            <a:off x="6973956" y="5130963"/>
            <a:ext cx="4114800" cy="7016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000"/>
              <a:buFont typeface="Arial" panose="020B0604020202020204"/>
              <a:buNone/>
            </a:pPr>
            <a:r>
              <a:rPr lang="en-US" sz="2000" b="0" i="0" u="none" strike="noStrike" cap="none">
                <a:solidFill>
                  <a:srgbClr val="FF0000"/>
                </a:solidFill>
                <a:latin typeface="Arial" panose="020B0604020202020204"/>
                <a:ea typeface="Arial" panose="020B0604020202020204"/>
                <a:cs typeface="Arial" panose="020B0604020202020204"/>
                <a:sym typeface="Arial" panose="020B0604020202020204"/>
              </a:rPr>
              <a:t>Implication means co-occurrence, not causality!</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96"/>
        <p:cNvGrpSpPr/>
        <p:nvPr/>
      </p:nvGrpSpPr>
      <p:grpSpPr>
        <a:xfrm>
          <a:off x="0" y="0"/>
          <a:ext cx="0" cy="0"/>
          <a:chOff x="0" y="0"/>
          <a:chExt cx="0" cy="0"/>
        </a:xfrm>
      </p:grpSpPr>
      <p:sp>
        <p:nvSpPr>
          <p:cNvPr id="4397" name="Google Shape;4397;p3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959"/>
              <a:buFont typeface="Calibri" panose="020F0502020204030204"/>
              <a:buNone/>
            </a:pPr>
            <a:r>
              <a:rPr lang="en-US" sz="3600" dirty="0">
                <a:latin typeface="Times New Roman" panose="02020603050405020304" pitchFamily="18" charset="0"/>
                <a:cs typeface="Times New Roman" panose="02020603050405020304" pitchFamily="18" charset="0"/>
              </a:rPr>
              <a:t>Terms &amp; Definitions: Examples</a:t>
            </a:r>
            <a:endParaRPr sz="3600" dirty="0">
              <a:latin typeface="Times New Roman" panose="02020603050405020304" pitchFamily="18" charset="0"/>
              <a:cs typeface="Times New Roman" panose="02020603050405020304" pitchFamily="18" charset="0"/>
            </a:endParaRPr>
          </a:p>
        </p:txBody>
      </p:sp>
      <p:sp>
        <p:nvSpPr>
          <p:cNvPr id="4398" name="Google Shape;4398;p39"/>
          <p:cNvSpPr txBox="1"/>
          <p:nvPr/>
        </p:nvSpPr>
        <p:spPr>
          <a:xfrm>
            <a:off x="344558" y="1279628"/>
            <a:ext cx="6564244" cy="5334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rgbClr val="273339"/>
              </a:buClr>
              <a:buSzPts val="2400"/>
              <a:buFont typeface="Arial" panose="020B0604020202020204"/>
              <a:buChar char="•"/>
            </a:pPr>
            <a:r>
              <a:rPr lang="en-US" sz="2400" b="1" i="0" u="none" strike="noStrike" cap="none">
                <a:solidFill>
                  <a:srgbClr val="273339"/>
                </a:solidFill>
                <a:latin typeface="Calibri" panose="020F0502020204030204"/>
                <a:ea typeface="Calibri" panose="020F0502020204030204"/>
                <a:cs typeface="Calibri" panose="020F0502020204030204"/>
                <a:sym typeface="Calibri" panose="020F0502020204030204"/>
              </a:rPr>
              <a:t>Itemset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90000"/>
              </a:lnSpc>
              <a:spcBef>
                <a:spcPts val="500"/>
              </a:spcBef>
              <a:spcAft>
                <a:spcPts val="0"/>
              </a:spcAft>
              <a:buClr>
                <a:srgbClr val="273339"/>
              </a:buClr>
              <a:buSzPts val="2000"/>
              <a:buFont typeface="Arial" panose="020B0604020202020204"/>
              <a:buChar char="•"/>
            </a:pPr>
            <a:r>
              <a:rPr lang="en-US" sz="2000" b="0" i="0" u="none" strike="noStrike" cap="none">
                <a:solidFill>
                  <a:srgbClr val="273339"/>
                </a:solidFill>
                <a:latin typeface="Calibri" panose="020F0502020204030204"/>
                <a:ea typeface="Calibri" panose="020F0502020204030204"/>
                <a:cs typeface="Calibri" panose="020F0502020204030204"/>
                <a:sym typeface="Calibri" panose="020F0502020204030204"/>
              </a:rPr>
              <a:t>A collection of one or more items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1143000" marR="0" lvl="2" indent="-228600" algn="l" rtl="0">
              <a:lnSpc>
                <a:spcPct val="90000"/>
              </a:lnSpc>
              <a:spcBef>
                <a:spcPts val="500"/>
              </a:spcBef>
              <a:spcAft>
                <a:spcPts val="0"/>
              </a:spcAft>
              <a:buClr>
                <a:srgbClr val="273339"/>
              </a:buClr>
              <a:buSzPts val="1800"/>
              <a:buFont typeface="Arial" panose="020B0604020202020204"/>
              <a:buChar char="•"/>
            </a:pPr>
            <a:r>
              <a:rPr lang="en-US" sz="1800" b="0" i="0" u="none" strike="noStrike" cap="none">
                <a:solidFill>
                  <a:srgbClr val="273339"/>
                </a:solidFill>
                <a:latin typeface="Calibri" panose="020F0502020204030204"/>
                <a:ea typeface="Calibri" panose="020F0502020204030204"/>
                <a:cs typeface="Calibri" panose="020F0502020204030204"/>
                <a:sym typeface="Calibri" panose="020F0502020204030204"/>
              </a:rPr>
              <a:t>Example: {Milk, Bread, Diaper}</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90000"/>
              </a:lnSpc>
              <a:spcBef>
                <a:spcPts val="500"/>
              </a:spcBef>
              <a:spcAft>
                <a:spcPts val="0"/>
              </a:spcAft>
              <a:buClr>
                <a:srgbClr val="273339"/>
              </a:buClr>
              <a:buSzPts val="2000"/>
              <a:buFont typeface="Arial" panose="020B0604020202020204"/>
              <a:buChar char="•"/>
            </a:pPr>
            <a:r>
              <a:rPr lang="en-US" sz="2000" b="0" i="0" u="none" strike="noStrike" cap="none">
                <a:solidFill>
                  <a:srgbClr val="273339"/>
                </a:solidFill>
                <a:latin typeface="Calibri" panose="020F0502020204030204"/>
                <a:ea typeface="Calibri" panose="020F0502020204030204"/>
                <a:cs typeface="Calibri" panose="020F0502020204030204"/>
                <a:sym typeface="Calibri" panose="020F0502020204030204"/>
              </a:rPr>
              <a:t>k-itemset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1143000" marR="0" lvl="2" indent="-228600" algn="l" rtl="0">
              <a:lnSpc>
                <a:spcPct val="90000"/>
              </a:lnSpc>
              <a:spcBef>
                <a:spcPts val="500"/>
              </a:spcBef>
              <a:spcAft>
                <a:spcPts val="0"/>
              </a:spcAft>
              <a:buClr>
                <a:srgbClr val="273339"/>
              </a:buClr>
              <a:buSzPts val="1800"/>
              <a:buFont typeface="Arial" panose="020B0604020202020204"/>
              <a:buChar char="•"/>
            </a:pPr>
            <a:r>
              <a:rPr lang="en-US" sz="1800" b="0" i="0" u="none" strike="noStrike" cap="none">
                <a:solidFill>
                  <a:srgbClr val="273339"/>
                </a:solidFill>
                <a:latin typeface="Calibri" panose="020F0502020204030204"/>
                <a:ea typeface="Calibri" panose="020F0502020204030204"/>
                <a:cs typeface="Calibri" panose="020F0502020204030204"/>
                <a:sym typeface="Calibri" panose="020F0502020204030204"/>
              </a:rPr>
              <a:t>An itemset that contains k items</a:t>
            </a:r>
            <a:endParaRPr sz="1800" b="1"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90000"/>
              </a:lnSpc>
              <a:spcBef>
                <a:spcPts val="1000"/>
              </a:spcBef>
              <a:spcAft>
                <a:spcPts val="0"/>
              </a:spcAft>
              <a:buClr>
                <a:srgbClr val="273339"/>
              </a:buClr>
              <a:buSzPts val="2400"/>
              <a:buFont typeface="Arial" panose="020B0604020202020204"/>
              <a:buChar char="•"/>
            </a:pPr>
            <a:r>
              <a:rPr lang="en-US" sz="2400" b="1" i="0" u="none" strike="noStrike" cap="none">
                <a:solidFill>
                  <a:srgbClr val="273339"/>
                </a:solidFill>
                <a:latin typeface="Calibri" panose="020F0502020204030204"/>
                <a:ea typeface="Calibri" panose="020F0502020204030204"/>
                <a:cs typeface="Calibri" panose="020F0502020204030204"/>
                <a:sym typeface="Calibri" panose="020F0502020204030204"/>
              </a:rPr>
              <a:t>Support count/count/frequency (σ)</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90000"/>
              </a:lnSpc>
              <a:spcBef>
                <a:spcPts val="500"/>
              </a:spcBef>
              <a:spcAft>
                <a:spcPts val="0"/>
              </a:spcAft>
              <a:buClr>
                <a:srgbClr val="273339"/>
              </a:buClr>
              <a:buSzPts val="2000"/>
              <a:buFont typeface="Arial" panose="020B0604020202020204"/>
              <a:buChar char="•"/>
            </a:pPr>
            <a:r>
              <a:rPr lang="en-US" sz="2000" b="0" i="0" u="none" strike="noStrike" cap="none">
                <a:solidFill>
                  <a:srgbClr val="273339"/>
                </a:solidFill>
                <a:latin typeface="Calibri" panose="020F0502020204030204"/>
                <a:ea typeface="Calibri" panose="020F0502020204030204"/>
                <a:cs typeface="Calibri" panose="020F0502020204030204"/>
                <a:sym typeface="Calibri" panose="020F0502020204030204"/>
              </a:rPr>
              <a:t>Frequency of occurrence of an itemset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90000"/>
              </a:lnSpc>
              <a:spcBef>
                <a:spcPts val="500"/>
              </a:spcBef>
              <a:spcAft>
                <a:spcPts val="0"/>
              </a:spcAft>
              <a:buClr>
                <a:srgbClr val="273339"/>
              </a:buClr>
              <a:buSzPts val="2000"/>
              <a:buFont typeface="Arial" panose="020B0604020202020204"/>
              <a:buChar char="•"/>
            </a:pPr>
            <a:r>
              <a:rPr lang="en-US" sz="2000" b="0" i="0" u="none" strike="noStrike" cap="none">
                <a:solidFill>
                  <a:srgbClr val="273339"/>
                </a:solidFill>
                <a:latin typeface="Calibri" panose="020F0502020204030204"/>
                <a:ea typeface="Calibri" panose="020F0502020204030204"/>
                <a:cs typeface="Calibri" panose="020F0502020204030204"/>
                <a:sym typeface="Calibri" panose="020F0502020204030204"/>
              </a:rPr>
              <a:t>E.g.   σ({Milk, Bread,Diaper}) = 2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90000"/>
              </a:lnSpc>
              <a:spcBef>
                <a:spcPts val="1000"/>
              </a:spcBef>
              <a:spcAft>
                <a:spcPts val="0"/>
              </a:spcAft>
              <a:buClr>
                <a:srgbClr val="273339"/>
              </a:buClr>
              <a:buSzPts val="2400"/>
              <a:buFont typeface="Arial" panose="020B0604020202020204"/>
              <a:buChar char="•"/>
            </a:pPr>
            <a:r>
              <a:rPr lang="en-US" sz="2400" b="1" i="0" u="none" strike="noStrike" cap="none">
                <a:solidFill>
                  <a:srgbClr val="273339"/>
                </a:solidFill>
                <a:latin typeface="Calibri" panose="020F0502020204030204"/>
                <a:ea typeface="Calibri" panose="020F0502020204030204"/>
                <a:cs typeface="Calibri" panose="020F0502020204030204"/>
                <a:sym typeface="Calibri" panose="020F0502020204030204"/>
              </a:rPr>
              <a:t>Support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90000"/>
              </a:lnSpc>
              <a:spcBef>
                <a:spcPts val="500"/>
              </a:spcBef>
              <a:spcAft>
                <a:spcPts val="0"/>
              </a:spcAft>
              <a:buClr>
                <a:srgbClr val="273339"/>
              </a:buClr>
              <a:buSzPts val="2000"/>
              <a:buFont typeface="Arial" panose="020B0604020202020204"/>
              <a:buChar char="•"/>
            </a:pPr>
            <a:r>
              <a:rPr lang="en-US" sz="2000" b="0" i="0" u="none" strike="noStrike" cap="none">
                <a:solidFill>
                  <a:srgbClr val="273339"/>
                </a:solidFill>
                <a:latin typeface="Calibri" panose="020F0502020204030204"/>
                <a:ea typeface="Calibri" panose="020F0502020204030204"/>
                <a:cs typeface="Calibri" panose="020F0502020204030204"/>
                <a:sym typeface="Calibri" panose="020F0502020204030204"/>
              </a:rPr>
              <a:t>Fraction of transactions that contain an itemset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90000"/>
              </a:lnSpc>
              <a:spcBef>
                <a:spcPts val="500"/>
              </a:spcBef>
              <a:spcAft>
                <a:spcPts val="0"/>
              </a:spcAft>
              <a:buClr>
                <a:srgbClr val="273339"/>
              </a:buClr>
              <a:buSzPts val="2000"/>
              <a:buFont typeface="Arial" panose="020B0604020202020204"/>
              <a:buChar char="•"/>
            </a:pPr>
            <a:r>
              <a:rPr lang="en-US" sz="2000" b="0" i="0" u="none" strike="noStrike" cap="none">
                <a:solidFill>
                  <a:srgbClr val="273339"/>
                </a:solidFill>
                <a:latin typeface="Calibri" panose="020F0502020204030204"/>
                <a:ea typeface="Calibri" panose="020F0502020204030204"/>
                <a:cs typeface="Calibri" panose="020F0502020204030204"/>
                <a:sym typeface="Calibri" panose="020F0502020204030204"/>
              </a:rPr>
              <a:t>E.g.   s({Milk, Bread, Diaper}) = 2/5</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90000"/>
              </a:lnSpc>
              <a:spcBef>
                <a:spcPts val="1000"/>
              </a:spcBef>
              <a:spcAft>
                <a:spcPts val="0"/>
              </a:spcAft>
              <a:buClr>
                <a:srgbClr val="273339"/>
              </a:buClr>
              <a:buSzPts val="2400"/>
              <a:buFont typeface="Arial" panose="020B0604020202020204"/>
              <a:buChar char="•"/>
            </a:pPr>
            <a:r>
              <a:rPr lang="en-US" sz="2400" b="1" i="0" u="none" strike="noStrike" cap="none">
                <a:solidFill>
                  <a:srgbClr val="273339"/>
                </a:solidFill>
                <a:latin typeface="Calibri" panose="020F0502020204030204"/>
                <a:ea typeface="Calibri" panose="020F0502020204030204"/>
                <a:cs typeface="Calibri" panose="020F0502020204030204"/>
                <a:sym typeface="Calibri" panose="020F0502020204030204"/>
              </a:rPr>
              <a:t>Frequent Itemset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90000"/>
              </a:lnSpc>
              <a:spcBef>
                <a:spcPts val="500"/>
              </a:spcBef>
              <a:spcAft>
                <a:spcPts val="0"/>
              </a:spcAft>
              <a:buClr>
                <a:srgbClr val="273339"/>
              </a:buClr>
              <a:buSzPts val="2000"/>
              <a:buFont typeface="Arial" panose="020B0604020202020204"/>
              <a:buChar char="•"/>
            </a:pPr>
            <a:r>
              <a:rPr lang="en-US" sz="2000" b="0" i="0" u="none" strike="noStrike" cap="none">
                <a:solidFill>
                  <a:srgbClr val="273339"/>
                </a:solidFill>
                <a:latin typeface="Calibri" panose="020F0502020204030204"/>
                <a:ea typeface="Calibri" panose="020F0502020204030204"/>
                <a:cs typeface="Calibri" panose="020F0502020204030204"/>
                <a:sym typeface="Calibri" panose="020F0502020204030204"/>
              </a:rPr>
              <a:t>An itemset whose support is greater than or equal to a </a:t>
            </a:r>
            <a:r>
              <a:rPr lang="en-US" sz="2000" b="0" i="1" u="none" strike="noStrike" cap="none">
                <a:solidFill>
                  <a:srgbClr val="273339"/>
                </a:solidFill>
                <a:latin typeface="Calibri" panose="020F0502020204030204"/>
                <a:ea typeface="Calibri" panose="020F0502020204030204"/>
                <a:cs typeface="Calibri" panose="020F0502020204030204"/>
                <a:sym typeface="Calibri" panose="020F0502020204030204"/>
              </a:rPr>
              <a:t>min_sup</a:t>
            </a:r>
            <a:r>
              <a:rPr lang="en-US" sz="2000" b="0" i="0" u="none" strike="noStrike" cap="none">
                <a:solidFill>
                  <a:srgbClr val="273339"/>
                </a:solidFill>
                <a:latin typeface="Calibri" panose="020F0502020204030204"/>
                <a:ea typeface="Calibri" panose="020F0502020204030204"/>
                <a:cs typeface="Calibri" panose="020F0502020204030204"/>
                <a:sym typeface="Calibri" panose="020F0502020204030204"/>
              </a:rPr>
              <a:t> threshold</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4399" name="Google Shape;4399;p39"/>
          <p:cNvPicPr preferRelativeResize="0"/>
          <p:nvPr/>
        </p:nvPicPr>
        <p:blipFill rotWithShape="1">
          <a:blip r:embed="rId1"/>
          <a:srcRect/>
          <a:stretch>
            <a:fillRect/>
          </a:stretch>
        </p:blipFill>
        <p:spPr>
          <a:xfrm>
            <a:off x="7163876" y="2331243"/>
            <a:ext cx="4306986" cy="258531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03"/>
        <p:cNvGrpSpPr/>
        <p:nvPr/>
      </p:nvGrpSpPr>
      <p:grpSpPr>
        <a:xfrm>
          <a:off x="0" y="0"/>
          <a:ext cx="0" cy="0"/>
          <a:chOff x="0" y="0"/>
          <a:chExt cx="0" cy="0"/>
        </a:xfrm>
      </p:grpSpPr>
      <p:sp>
        <p:nvSpPr>
          <p:cNvPr id="4404" name="Google Shape;4404;p4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959"/>
              <a:buFont typeface="Calibri" panose="020F0502020204030204"/>
              <a:buNone/>
            </a:pPr>
            <a:r>
              <a:rPr lang="en-US" sz="3960" dirty="0">
                <a:latin typeface="Times New Roman" panose="02020603050405020304" pitchFamily="18" charset="0"/>
                <a:cs typeface="Times New Roman" panose="02020603050405020304" pitchFamily="18" charset="0"/>
              </a:rPr>
              <a:t>Definition: Association Rule Example</a:t>
            </a:r>
            <a:endParaRPr sz="3960" dirty="0">
              <a:latin typeface="Times New Roman" panose="02020603050405020304" pitchFamily="18" charset="0"/>
              <a:cs typeface="Times New Roman" panose="02020603050405020304" pitchFamily="18" charset="0"/>
            </a:endParaRPr>
          </a:p>
        </p:txBody>
      </p:sp>
      <p:grpSp>
        <p:nvGrpSpPr>
          <p:cNvPr id="4405" name="Google Shape;4405;p40"/>
          <p:cNvGrpSpPr/>
          <p:nvPr/>
        </p:nvGrpSpPr>
        <p:grpSpPr>
          <a:xfrm>
            <a:off x="7751486" y="5450197"/>
            <a:ext cx="4066787" cy="762441"/>
            <a:chOff x="3264" y="2304"/>
            <a:chExt cx="2324" cy="480"/>
          </a:xfrm>
        </p:grpSpPr>
        <p:sp>
          <p:nvSpPr>
            <p:cNvPr id="4406" name="Google Shape;4406;p40"/>
            <p:cNvSpPr txBox="1"/>
            <p:nvPr/>
          </p:nvSpPr>
          <p:spPr>
            <a:xfrm>
              <a:off x="3264" y="2304"/>
              <a:ext cx="747" cy="25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000"/>
                <a:buFont typeface="Arial" panose="020B0604020202020204"/>
                <a:buNone/>
              </a:pPr>
              <a:r>
                <a:rPr lang="en-US" sz="2000" b="0" i="0" u="none" strike="noStrike" cap="none">
                  <a:solidFill>
                    <a:srgbClr val="FF0000"/>
                  </a:solidFill>
                  <a:latin typeface="Times New Roman" panose="02020603050405020304"/>
                  <a:ea typeface="Times New Roman" panose="02020603050405020304"/>
                  <a:cs typeface="Times New Roman" panose="02020603050405020304"/>
                  <a:sym typeface="Times New Roman" panose="02020603050405020304"/>
                </a:rPr>
                <a:t>Example:</a:t>
              </a:r>
              <a:endParaRPr sz="2800" b="0" i="0" u="none" strike="noStrike" cap="none">
                <a:solidFill>
                  <a:srgbClr val="FF0000"/>
                </a:solidFill>
                <a:latin typeface="Times New Roman" panose="02020603050405020304"/>
                <a:ea typeface="Times New Roman" panose="02020603050405020304"/>
                <a:cs typeface="Times New Roman" panose="02020603050405020304"/>
                <a:sym typeface="Times New Roman" panose="02020603050405020304"/>
              </a:endParaRPr>
            </a:p>
          </p:txBody>
        </p:sp>
        <p:pic>
          <p:nvPicPr>
            <p:cNvPr id="4407" name="Google Shape;4407;p40"/>
            <p:cNvPicPr preferRelativeResize="0"/>
            <p:nvPr/>
          </p:nvPicPr>
          <p:blipFill rotWithShape="1">
            <a:blip r:embed="rId1"/>
            <a:srcRect/>
            <a:stretch>
              <a:fillRect/>
            </a:stretch>
          </p:blipFill>
          <p:spPr>
            <a:xfrm>
              <a:off x="3711" y="2545"/>
              <a:ext cx="1877" cy="239"/>
            </a:xfrm>
            <a:prstGeom prst="rect">
              <a:avLst/>
            </a:prstGeom>
            <a:noFill/>
            <a:ln>
              <a:noFill/>
            </a:ln>
          </p:spPr>
        </p:pic>
      </p:grpSp>
      <p:sp>
        <p:nvSpPr>
          <p:cNvPr id="4408" name="Google Shape;4408;p40"/>
          <p:cNvSpPr/>
          <p:nvPr/>
        </p:nvSpPr>
        <p:spPr>
          <a:xfrm>
            <a:off x="575299" y="1286562"/>
            <a:ext cx="6589506" cy="5179554"/>
          </a:xfrm>
          <a:prstGeom prst="rect">
            <a:avLst/>
          </a:prstGeom>
          <a:noFill/>
          <a:ln>
            <a:noFill/>
          </a:ln>
        </p:spPr>
        <p:txBody>
          <a:bodyPr spcFirstLastPara="1" wrap="square" lIns="90475" tIns="44450" rIns="90475" bIns="44450" anchor="t" anchorCtr="0">
            <a:noAutofit/>
          </a:bodyPr>
          <a:lstStyle/>
          <a:p>
            <a:pPr marL="342900" marR="0" lvl="0" indent="-342900" algn="l" rtl="0">
              <a:lnSpc>
                <a:spcPct val="100000"/>
              </a:lnSpc>
              <a:spcBef>
                <a:spcPts val="0"/>
              </a:spcBef>
              <a:spcAft>
                <a:spcPts val="0"/>
              </a:spcAft>
              <a:buClr>
                <a:srgbClr val="0C7B9C"/>
              </a:buClr>
              <a:buSzPts val="1800"/>
              <a:buFont typeface="Arial" panose="020B0604020202020204"/>
              <a:buChar char="●"/>
            </a:pPr>
            <a:r>
              <a:rPr lang="en-US" sz="2400" b="0" i="0" u="none" strike="noStrike" cap="none">
                <a:solidFill>
                  <a:srgbClr val="273339"/>
                </a:solidFill>
                <a:latin typeface="Arial" panose="020B0604020202020204"/>
                <a:ea typeface="Arial" panose="020B0604020202020204"/>
                <a:cs typeface="Arial" panose="020B0604020202020204"/>
                <a:sym typeface="Arial" panose="020B0604020202020204"/>
              </a:rPr>
              <a:t>Association Rule</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100000"/>
              </a:lnSpc>
              <a:spcBef>
                <a:spcPts val="600"/>
              </a:spcBef>
              <a:spcAft>
                <a:spcPts val="0"/>
              </a:spcAft>
              <a:buClr>
                <a:srgbClr val="0C7B9C"/>
              </a:buClr>
              <a:buSzPts val="2000"/>
              <a:buFont typeface="Arial" panose="020B0604020202020204"/>
              <a:buChar char="–"/>
            </a:pPr>
            <a:r>
              <a:rPr lang="en-US" sz="2000" b="0" i="0" u="none" strike="noStrike" cap="none">
                <a:solidFill>
                  <a:srgbClr val="273339"/>
                </a:solidFill>
                <a:latin typeface="Arial" panose="020B0604020202020204"/>
                <a:ea typeface="Arial" panose="020B0604020202020204"/>
                <a:cs typeface="Arial" panose="020B0604020202020204"/>
                <a:sym typeface="Arial" panose="020B0604020202020204"/>
              </a:rPr>
              <a:t>An </a:t>
            </a:r>
            <a:r>
              <a:rPr lang="en-US" sz="2000" b="0" i="0" u="none" strike="noStrike" cap="none">
                <a:solidFill>
                  <a:srgbClr val="FF0000"/>
                </a:solidFill>
                <a:latin typeface="Arial" panose="020B0604020202020204"/>
                <a:ea typeface="Arial" panose="020B0604020202020204"/>
                <a:cs typeface="Arial" panose="020B0604020202020204"/>
                <a:sym typeface="Arial" panose="020B0604020202020204"/>
              </a:rPr>
              <a:t>implication expression </a:t>
            </a:r>
            <a:r>
              <a:rPr lang="en-US" sz="2000" b="0" i="0" u="none" strike="noStrike" cap="none">
                <a:solidFill>
                  <a:srgbClr val="273339"/>
                </a:solidFill>
                <a:latin typeface="Arial" panose="020B0604020202020204"/>
                <a:ea typeface="Arial" panose="020B0604020202020204"/>
                <a:cs typeface="Arial" panose="020B0604020202020204"/>
                <a:sym typeface="Arial" panose="020B0604020202020204"/>
              </a:rPr>
              <a:t>of the form X → Y, where X and Y are itemsets</a:t>
            </a:r>
            <a:endParaRPr sz="2000" b="0" i="0" u="none" strike="noStrike" cap="none">
              <a:solidFill>
                <a:srgbClr val="273339"/>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100000"/>
              </a:lnSpc>
              <a:spcBef>
                <a:spcPts val="600"/>
              </a:spcBef>
              <a:spcAft>
                <a:spcPts val="0"/>
              </a:spcAft>
              <a:buClr>
                <a:srgbClr val="0C7B9C"/>
              </a:buClr>
              <a:buSzPts val="2000"/>
              <a:buFont typeface="Arial" panose="020B0604020202020204"/>
              <a:buChar char="–"/>
            </a:pPr>
            <a:r>
              <a:rPr lang="en-US" sz="2000" b="0" i="0" u="none" strike="noStrike" cap="none">
                <a:solidFill>
                  <a:srgbClr val="273339"/>
                </a:solidFill>
                <a:latin typeface="Arial" panose="020B0604020202020204"/>
                <a:ea typeface="Arial" panose="020B0604020202020204"/>
                <a:cs typeface="Arial" panose="020B0604020202020204"/>
                <a:sym typeface="Arial" panose="020B0604020202020204"/>
              </a:rPr>
              <a:t>Example:</a:t>
            </a:r>
            <a:br>
              <a:rPr lang="en-US" sz="2000" b="0" i="0" u="none" strike="noStrike" cap="none">
                <a:solidFill>
                  <a:srgbClr val="273339"/>
                </a:solidFill>
                <a:latin typeface="Arial" panose="020B0604020202020204"/>
                <a:ea typeface="Arial" panose="020B0604020202020204"/>
                <a:cs typeface="Arial" panose="020B0604020202020204"/>
                <a:sym typeface="Arial" panose="020B0604020202020204"/>
              </a:rPr>
            </a:br>
            <a:r>
              <a:rPr lang="en-US" sz="2000" b="0" i="0" u="none" strike="noStrike" cap="none">
                <a:solidFill>
                  <a:srgbClr val="273339"/>
                </a:solidFill>
                <a:latin typeface="Arial" panose="020B0604020202020204"/>
                <a:ea typeface="Arial" panose="020B0604020202020204"/>
                <a:cs typeface="Arial" panose="020B0604020202020204"/>
                <a:sym typeface="Arial" panose="020B0604020202020204"/>
              </a:rPr>
              <a:t>   {Milk, Diaper} → {Beer}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100000"/>
              </a:lnSpc>
              <a:spcBef>
                <a:spcPts val="600"/>
              </a:spcBef>
              <a:spcAft>
                <a:spcPts val="0"/>
              </a:spcAft>
              <a:buClr>
                <a:srgbClr val="0C7B9C"/>
              </a:buClr>
              <a:buSzPts val="2000"/>
              <a:buFont typeface="Arial" panose="020B0604020202020204"/>
              <a:buNone/>
            </a:pPr>
            <a:endParaRPr sz="2000" b="0" i="0" u="none" strike="noStrike" cap="none">
              <a:solidFill>
                <a:srgbClr val="273339"/>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640"/>
              </a:spcBef>
              <a:spcAft>
                <a:spcPts val="0"/>
              </a:spcAft>
              <a:buClr>
                <a:srgbClr val="0C7B9C"/>
              </a:buClr>
              <a:buSzPts val="1800"/>
              <a:buFont typeface="Arial" panose="020B0604020202020204"/>
              <a:buChar char="●"/>
            </a:pPr>
            <a:r>
              <a:rPr lang="en-US" sz="2400" b="0" i="0" u="none" strike="noStrike" cap="none">
                <a:solidFill>
                  <a:srgbClr val="273339"/>
                </a:solidFill>
                <a:latin typeface="Arial" panose="020B0604020202020204"/>
                <a:ea typeface="Arial" panose="020B0604020202020204"/>
                <a:cs typeface="Arial" panose="020B0604020202020204"/>
                <a:sym typeface="Arial" panose="020B0604020202020204"/>
              </a:rPr>
              <a:t>Rule Evaluation Metrics</a:t>
            </a:r>
            <a:endParaRPr sz="2400" b="0" i="0" u="none" strike="noStrike" cap="none">
              <a:solidFill>
                <a:srgbClr val="273339"/>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100000"/>
              </a:lnSpc>
              <a:spcBef>
                <a:spcPts val="600"/>
              </a:spcBef>
              <a:spcAft>
                <a:spcPts val="0"/>
              </a:spcAft>
              <a:buClr>
                <a:srgbClr val="0C7B9C"/>
              </a:buClr>
              <a:buSzPts val="2000"/>
              <a:buFont typeface="Arial" panose="020B0604020202020204"/>
              <a:buChar char="–"/>
            </a:pPr>
            <a:r>
              <a:rPr lang="en-US" sz="2000" b="0" i="0" u="none" strike="noStrike" cap="none">
                <a:solidFill>
                  <a:srgbClr val="FF0000"/>
                </a:solidFill>
                <a:latin typeface="Arial" panose="020B0604020202020204"/>
                <a:ea typeface="Arial" panose="020B0604020202020204"/>
                <a:cs typeface="Arial" panose="020B0604020202020204"/>
                <a:sym typeface="Arial" panose="020B0604020202020204"/>
              </a:rPr>
              <a:t>Support (s)</a:t>
            </a: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1143000" marR="0" lvl="2" indent="-228600" algn="l" rtl="0">
              <a:lnSpc>
                <a:spcPct val="100000"/>
              </a:lnSpc>
              <a:spcBef>
                <a:spcPts val="580"/>
              </a:spcBef>
              <a:spcAft>
                <a:spcPts val="0"/>
              </a:spcAft>
              <a:buClr>
                <a:srgbClr val="0C7B9C"/>
              </a:buClr>
              <a:buSzPts val="1260"/>
              <a:buFont typeface="Noto Sans Symbols"/>
              <a:buChar char="◆"/>
            </a:pPr>
            <a:r>
              <a:rPr lang="en-US" sz="2000" b="0" i="0" u="none" strike="noStrike" cap="none">
                <a:solidFill>
                  <a:srgbClr val="273339"/>
                </a:solidFill>
                <a:latin typeface="Arial" panose="020B0604020202020204"/>
                <a:ea typeface="Arial" panose="020B0604020202020204"/>
                <a:cs typeface="Arial" panose="020B0604020202020204"/>
                <a:sym typeface="Arial" panose="020B0604020202020204"/>
              </a:rPr>
              <a:t>Fraction of </a:t>
            </a:r>
            <a:r>
              <a:rPr lang="en-US" sz="2000" b="1" i="0" u="none" strike="noStrike" cap="none">
                <a:solidFill>
                  <a:srgbClr val="273339"/>
                </a:solidFill>
                <a:latin typeface="Arial" panose="020B0604020202020204"/>
                <a:ea typeface="Arial" panose="020B0604020202020204"/>
                <a:cs typeface="Arial" panose="020B0604020202020204"/>
                <a:sym typeface="Arial" panose="020B0604020202020204"/>
              </a:rPr>
              <a:t>all</a:t>
            </a:r>
            <a:r>
              <a:rPr lang="en-US" sz="2000" b="0" i="0" u="none" strike="noStrike" cap="none">
                <a:solidFill>
                  <a:srgbClr val="273339"/>
                </a:solidFill>
                <a:latin typeface="Arial" panose="020B0604020202020204"/>
                <a:ea typeface="Arial" panose="020B0604020202020204"/>
                <a:cs typeface="Arial" panose="020B0604020202020204"/>
                <a:sym typeface="Arial" panose="020B0604020202020204"/>
              </a:rPr>
              <a:t> transactions that contain both X and Y</a:t>
            </a: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100000"/>
              </a:lnSpc>
              <a:spcBef>
                <a:spcPts val="600"/>
              </a:spcBef>
              <a:spcAft>
                <a:spcPts val="0"/>
              </a:spcAft>
              <a:buClr>
                <a:srgbClr val="0C7B9C"/>
              </a:buClr>
              <a:buSzPts val="2000"/>
              <a:buFont typeface="Arial" panose="020B0604020202020204"/>
              <a:buChar char="–"/>
            </a:pPr>
            <a:r>
              <a:rPr lang="en-US" sz="2000" b="0" i="0" u="none" strike="noStrike" cap="none">
                <a:solidFill>
                  <a:srgbClr val="FF0000"/>
                </a:solidFill>
                <a:latin typeface="Arial" panose="020B0604020202020204"/>
                <a:ea typeface="Arial" panose="020B0604020202020204"/>
                <a:cs typeface="Arial" panose="020B0604020202020204"/>
                <a:sym typeface="Arial" panose="020B0604020202020204"/>
              </a:rPr>
              <a:t>Confidence (c)</a:t>
            </a: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1143000" marR="0" lvl="2" indent="-228600" algn="l" rtl="0">
              <a:lnSpc>
                <a:spcPct val="100000"/>
              </a:lnSpc>
              <a:spcBef>
                <a:spcPts val="580"/>
              </a:spcBef>
              <a:spcAft>
                <a:spcPts val="0"/>
              </a:spcAft>
              <a:buClr>
                <a:srgbClr val="0C7B9C"/>
              </a:buClr>
              <a:buSzPts val="1260"/>
              <a:buFont typeface="Noto Sans Symbols"/>
              <a:buChar char="◆"/>
            </a:pPr>
            <a:r>
              <a:rPr lang="en-US" sz="2000" b="0" i="0" u="none" strike="noStrike" cap="none">
                <a:solidFill>
                  <a:srgbClr val="273339"/>
                </a:solidFill>
                <a:latin typeface="Arial" panose="020B0604020202020204"/>
                <a:ea typeface="Arial" panose="020B0604020202020204"/>
                <a:cs typeface="Arial" panose="020B0604020202020204"/>
                <a:sym typeface="Arial" panose="020B0604020202020204"/>
              </a:rPr>
              <a:t>Measures how often Y appears in transactions that contain X</a:t>
            </a: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4409" name="Google Shape;4409;p40"/>
          <p:cNvPicPr preferRelativeResize="0"/>
          <p:nvPr/>
        </p:nvPicPr>
        <p:blipFill rotWithShape="1">
          <a:blip r:embed="rId2"/>
          <a:srcRect/>
          <a:stretch>
            <a:fillRect/>
          </a:stretch>
        </p:blipFill>
        <p:spPr>
          <a:xfrm>
            <a:off x="8141434" y="3503970"/>
            <a:ext cx="3212366" cy="783223"/>
          </a:xfrm>
          <a:prstGeom prst="rect">
            <a:avLst/>
          </a:prstGeom>
          <a:noFill/>
          <a:ln>
            <a:noFill/>
          </a:ln>
        </p:spPr>
      </p:pic>
      <p:pic>
        <p:nvPicPr>
          <p:cNvPr id="4410" name="Google Shape;4410;p40"/>
          <p:cNvPicPr preferRelativeResize="0"/>
          <p:nvPr/>
        </p:nvPicPr>
        <p:blipFill rotWithShape="1">
          <a:blip r:embed="rId3"/>
          <a:srcRect/>
          <a:stretch>
            <a:fillRect/>
          </a:stretch>
        </p:blipFill>
        <p:spPr>
          <a:xfrm>
            <a:off x="8673047" y="4567765"/>
            <a:ext cx="3005873" cy="704097"/>
          </a:xfrm>
          <a:prstGeom prst="rect">
            <a:avLst/>
          </a:prstGeom>
          <a:noFill/>
          <a:ln>
            <a:noFill/>
          </a:ln>
        </p:spPr>
      </p:pic>
      <p:pic>
        <p:nvPicPr>
          <p:cNvPr id="4411" name="Google Shape;4411;p40"/>
          <p:cNvPicPr preferRelativeResize="0"/>
          <p:nvPr/>
        </p:nvPicPr>
        <p:blipFill rotWithShape="1">
          <a:blip r:embed="rId4"/>
          <a:srcRect/>
          <a:stretch>
            <a:fillRect/>
          </a:stretch>
        </p:blipFill>
        <p:spPr>
          <a:xfrm>
            <a:off x="8507577" y="1144307"/>
            <a:ext cx="3684424" cy="231419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15"/>
        <p:cNvGrpSpPr/>
        <p:nvPr/>
      </p:nvGrpSpPr>
      <p:grpSpPr>
        <a:xfrm>
          <a:off x="0" y="0"/>
          <a:ext cx="0" cy="0"/>
          <a:chOff x="0" y="0"/>
          <a:chExt cx="0" cy="0"/>
        </a:xfrm>
      </p:grpSpPr>
      <p:sp>
        <p:nvSpPr>
          <p:cNvPr id="4416" name="Google Shape;4416;p4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just" rtl="0">
              <a:lnSpc>
                <a:spcPct val="90000"/>
              </a:lnSpc>
              <a:spcBef>
                <a:spcPts val="0"/>
              </a:spcBef>
              <a:spcAft>
                <a:spcPts val="0"/>
              </a:spcAft>
              <a:buClr>
                <a:schemeClr val="lt1"/>
              </a:buClr>
              <a:buSzPts val="3959"/>
              <a:buFont typeface="Calibri" panose="020F0502020204030204"/>
              <a:buNone/>
            </a:pPr>
            <a:r>
              <a:rPr lang="en-US" sz="3200" dirty="0">
                <a:latin typeface="Times New Roman" panose="02020603050405020304" pitchFamily="18" charset="0"/>
                <a:cs typeface="Times New Roman" panose="02020603050405020304" pitchFamily="18" charset="0"/>
              </a:rPr>
              <a:t>Definition: Association Rule Example</a:t>
            </a:r>
            <a:endParaRPr sz="3200" dirty="0">
              <a:latin typeface="Times New Roman" panose="02020603050405020304" pitchFamily="18" charset="0"/>
              <a:cs typeface="Times New Roman" panose="02020603050405020304" pitchFamily="18" charset="0"/>
            </a:endParaRPr>
          </a:p>
        </p:txBody>
      </p:sp>
      <p:grpSp>
        <p:nvGrpSpPr>
          <p:cNvPr id="4417" name="Google Shape;4417;p41"/>
          <p:cNvGrpSpPr/>
          <p:nvPr/>
        </p:nvGrpSpPr>
        <p:grpSpPr>
          <a:xfrm>
            <a:off x="7112437" y="3937355"/>
            <a:ext cx="4504264" cy="2528761"/>
            <a:chOff x="3014" y="2304"/>
            <a:chExt cx="2574" cy="1592"/>
          </a:xfrm>
        </p:grpSpPr>
        <p:sp>
          <p:nvSpPr>
            <p:cNvPr id="4418" name="Google Shape;4418;p41"/>
            <p:cNvSpPr txBox="1"/>
            <p:nvPr/>
          </p:nvSpPr>
          <p:spPr>
            <a:xfrm>
              <a:off x="3264" y="2304"/>
              <a:ext cx="747" cy="25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000"/>
                <a:buFont typeface="Arial" panose="020B0604020202020204"/>
                <a:buNone/>
              </a:pPr>
              <a:r>
                <a:rPr lang="en-US" sz="2000" b="0" i="0" u="none" strike="noStrike" cap="none">
                  <a:solidFill>
                    <a:srgbClr val="FF0000"/>
                  </a:solidFill>
                  <a:latin typeface="Times New Roman" panose="02020603050405020304"/>
                  <a:ea typeface="Times New Roman" panose="02020603050405020304"/>
                  <a:cs typeface="Times New Roman" panose="02020603050405020304"/>
                  <a:sym typeface="Times New Roman" panose="02020603050405020304"/>
                </a:rPr>
                <a:t>Example:</a:t>
              </a:r>
              <a:endParaRPr sz="2800" b="0" i="0" u="none" strike="noStrike" cap="none">
                <a:solidFill>
                  <a:srgbClr val="FF0000"/>
                </a:solidFill>
                <a:latin typeface="Times New Roman" panose="02020603050405020304"/>
                <a:ea typeface="Times New Roman" panose="02020603050405020304"/>
                <a:cs typeface="Times New Roman" panose="02020603050405020304"/>
                <a:sym typeface="Times New Roman" panose="02020603050405020304"/>
              </a:endParaRPr>
            </a:p>
          </p:txBody>
        </p:sp>
        <p:pic>
          <p:nvPicPr>
            <p:cNvPr id="4419" name="Google Shape;4419;p41"/>
            <p:cNvPicPr preferRelativeResize="0"/>
            <p:nvPr/>
          </p:nvPicPr>
          <p:blipFill rotWithShape="1">
            <a:blip r:embed="rId1"/>
            <a:srcRect/>
            <a:stretch>
              <a:fillRect/>
            </a:stretch>
          </p:blipFill>
          <p:spPr>
            <a:xfrm>
              <a:off x="3711" y="2545"/>
              <a:ext cx="1877" cy="239"/>
            </a:xfrm>
            <a:prstGeom prst="rect">
              <a:avLst/>
            </a:prstGeom>
            <a:noFill/>
            <a:ln>
              <a:noFill/>
            </a:ln>
          </p:spPr>
        </p:pic>
        <p:pic>
          <p:nvPicPr>
            <p:cNvPr id="4420" name="Google Shape;4420;p41"/>
            <p:cNvPicPr preferRelativeResize="0"/>
            <p:nvPr/>
          </p:nvPicPr>
          <p:blipFill rotWithShape="1">
            <a:blip r:embed="rId2"/>
            <a:srcRect/>
            <a:stretch>
              <a:fillRect/>
            </a:stretch>
          </p:blipFill>
          <p:spPr>
            <a:xfrm>
              <a:off x="3060" y="2928"/>
              <a:ext cx="2460" cy="445"/>
            </a:xfrm>
            <a:prstGeom prst="rect">
              <a:avLst/>
            </a:prstGeom>
            <a:noFill/>
            <a:ln>
              <a:noFill/>
            </a:ln>
          </p:spPr>
        </p:pic>
        <p:pic>
          <p:nvPicPr>
            <p:cNvPr id="4421" name="Google Shape;4421;p41"/>
            <p:cNvPicPr preferRelativeResize="0"/>
            <p:nvPr/>
          </p:nvPicPr>
          <p:blipFill rotWithShape="1">
            <a:blip r:embed="rId3"/>
            <a:srcRect/>
            <a:stretch>
              <a:fillRect/>
            </a:stretch>
          </p:blipFill>
          <p:spPr>
            <a:xfrm>
              <a:off x="3014" y="3456"/>
              <a:ext cx="2475" cy="440"/>
            </a:xfrm>
            <a:prstGeom prst="rect">
              <a:avLst/>
            </a:prstGeom>
            <a:noFill/>
            <a:ln>
              <a:noFill/>
            </a:ln>
          </p:spPr>
        </p:pic>
      </p:grpSp>
      <p:sp>
        <p:nvSpPr>
          <p:cNvPr id="4422" name="Google Shape;4422;p41"/>
          <p:cNvSpPr/>
          <p:nvPr/>
        </p:nvSpPr>
        <p:spPr>
          <a:xfrm>
            <a:off x="575299" y="1286562"/>
            <a:ext cx="6589506" cy="5179554"/>
          </a:xfrm>
          <a:prstGeom prst="rect">
            <a:avLst/>
          </a:prstGeom>
          <a:noFill/>
          <a:ln>
            <a:noFill/>
          </a:ln>
        </p:spPr>
        <p:txBody>
          <a:bodyPr spcFirstLastPara="1" wrap="square" lIns="90475" tIns="44450" rIns="90475" bIns="44450" anchor="t" anchorCtr="0">
            <a:noAutofit/>
          </a:bodyPr>
          <a:lstStyle/>
          <a:p>
            <a:pPr marL="342900" marR="0" lvl="0" indent="-342900" algn="l" rtl="0">
              <a:lnSpc>
                <a:spcPct val="100000"/>
              </a:lnSpc>
              <a:spcBef>
                <a:spcPts val="0"/>
              </a:spcBef>
              <a:spcAft>
                <a:spcPts val="0"/>
              </a:spcAft>
              <a:buClr>
                <a:srgbClr val="0C7B9C"/>
              </a:buClr>
              <a:buSzPts val="1800"/>
              <a:buFont typeface="Arial" panose="020B0604020202020204"/>
              <a:buChar char="●"/>
            </a:pPr>
            <a:r>
              <a:rPr lang="en-US" sz="2400" b="0" i="0" u="none" strike="noStrike" cap="none" dirty="0">
                <a:solidFill>
                  <a:srgbClr val="273339"/>
                </a:solidFill>
                <a:latin typeface="Arial" panose="020B0604020202020204"/>
                <a:ea typeface="Arial" panose="020B0604020202020204"/>
                <a:cs typeface="Arial" panose="020B0604020202020204"/>
                <a:sym typeface="Arial" panose="020B0604020202020204"/>
              </a:rPr>
              <a:t>Association Rule</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100000"/>
              </a:lnSpc>
              <a:spcBef>
                <a:spcPts val="600"/>
              </a:spcBef>
              <a:spcAft>
                <a:spcPts val="0"/>
              </a:spcAft>
              <a:buClr>
                <a:srgbClr val="0C7B9C"/>
              </a:buClr>
              <a:buSzPts val="2000"/>
              <a:buFont typeface="Arial" panose="020B0604020202020204"/>
              <a:buChar char="–"/>
            </a:pPr>
            <a:r>
              <a:rPr lang="en-US" sz="2000" b="0" i="0" u="none" strike="noStrike" cap="none" dirty="0">
                <a:solidFill>
                  <a:srgbClr val="273339"/>
                </a:solidFill>
                <a:latin typeface="Arial" panose="020B0604020202020204"/>
                <a:ea typeface="Arial" panose="020B0604020202020204"/>
                <a:cs typeface="Arial" panose="020B0604020202020204"/>
                <a:sym typeface="Arial" panose="020B0604020202020204"/>
              </a:rPr>
              <a:t>An </a:t>
            </a:r>
            <a:r>
              <a:rPr lang="en-US" sz="2000" b="0" i="0" u="none" strike="noStrike" cap="none" dirty="0">
                <a:solidFill>
                  <a:srgbClr val="FF0000"/>
                </a:solidFill>
                <a:latin typeface="Arial" panose="020B0604020202020204"/>
                <a:ea typeface="Arial" panose="020B0604020202020204"/>
                <a:cs typeface="Arial" panose="020B0604020202020204"/>
                <a:sym typeface="Arial" panose="020B0604020202020204"/>
              </a:rPr>
              <a:t>implication expression </a:t>
            </a:r>
            <a:r>
              <a:rPr lang="en-US" sz="2000" b="0" i="0" u="none" strike="noStrike" cap="none" dirty="0">
                <a:solidFill>
                  <a:srgbClr val="273339"/>
                </a:solidFill>
                <a:latin typeface="Arial" panose="020B0604020202020204"/>
                <a:ea typeface="Arial" panose="020B0604020202020204"/>
                <a:cs typeface="Arial" panose="020B0604020202020204"/>
                <a:sym typeface="Arial" panose="020B0604020202020204"/>
              </a:rPr>
              <a:t>of the form X → Y, where X and Y are </a:t>
            </a:r>
            <a:r>
              <a:rPr lang="en-US" sz="2000" b="0" i="0" u="none" strike="noStrike" cap="none" dirty="0" err="1">
                <a:solidFill>
                  <a:srgbClr val="273339"/>
                </a:solidFill>
                <a:latin typeface="Arial" panose="020B0604020202020204"/>
                <a:ea typeface="Arial" panose="020B0604020202020204"/>
                <a:cs typeface="Arial" panose="020B0604020202020204"/>
                <a:sym typeface="Arial" panose="020B0604020202020204"/>
              </a:rPr>
              <a:t>itemsets</a:t>
            </a:r>
            <a:endParaRPr sz="2000" b="0" i="0" u="none" strike="noStrike" cap="none" dirty="0">
              <a:solidFill>
                <a:srgbClr val="273339"/>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100000"/>
              </a:lnSpc>
              <a:spcBef>
                <a:spcPts val="600"/>
              </a:spcBef>
              <a:spcAft>
                <a:spcPts val="0"/>
              </a:spcAft>
              <a:buClr>
                <a:srgbClr val="0C7B9C"/>
              </a:buClr>
              <a:buSzPts val="2000"/>
              <a:buFont typeface="Arial" panose="020B0604020202020204"/>
              <a:buChar char="–"/>
            </a:pPr>
            <a:r>
              <a:rPr lang="en-US" sz="2000" b="0" i="0" u="none" strike="noStrike" cap="none" dirty="0">
                <a:solidFill>
                  <a:srgbClr val="273339"/>
                </a:solidFill>
                <a:latin typeface="Arial" panose="020B0604020202020204"/>
                <a:ea typeface="Arial" panose="020B0604020202020204"/>
                <a:cs typeface="Arial" panose="020B0604020202020204"/>
                <a:sym typeface="Arial" panose="020B0604020202020204"/>
              </a:rPr>
              <a:t>Example:</a:t>
            </a:r>
            <a:br>
              <a:rPr lang="en-US" sz="2000" b="0" i="0" u="none" strike="noStrike" cap="none" dirty="0">
                <a:solidFill>
                  <a:srgbClr val="273339"/>
                </a:solidFill>
                <a:latin typeface="Arial" panose="020B0604020202020204"/>
                <a:ea typeface="Arial" panose="020B0604020202020204"/>
                <a:cs typeface="Arial" panose="020B0604020202020204"/>
                <a:sym typeface="Arial" panose="020B0604020202020204"/>
              </a:rPr>
            </a:br>
            <a:r>
              <a:rPr lang="en-US" sz="2000" b="0" i="0" u="none" strike="noStrike" cap="none" dirty="0">
                <a:solidFill>
                  <a:srgbClr val="273339"/>
                </a:solidFill>
                <a:latin typeface="Arial" panose="020B0604020202020204"/>
                <a:ea typeface="Arial" panose="020B0604020202020204"/>
                <a:cs typeface="Arial" panose="020B0604020202020204"/>
                <a:sym typeface="Arial" panose="020B0604020202020204"/>
              </a:rPr>
              <a:t>   {Milk, Diaper} → {Beer} </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100000"/>
              </a:lnSpc>
              <a:spcBef>
                <a:spcPts val="600"/>
              </a:spcBef>
              <a:spcAft>
                <a:spcPts val="0"/>
              </a:spcAft>
              <a:buClr>
                <a:srgbClr val="0C7B9C"/>
              </a:buClr>
              <a:buSzPts val="2000"/>
              <a:buFont typeface="Arial" panose="020B0604020202020204"/>
              <a:buNone/>
            </a:pPr>
            <a:endParaRPr sz="2000" b="0" i="0" u="none" strike="noStrike" cap="none" dirty="0">
              <a:solidFill>
                <a:srgbClr val="273339"/>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640"/>
              </a:spcBef>
              <a:spcAft>
                <a:spcPts val="0"/>
              </a:spcAft>
              <a:buClr>
                <a:srgbClr val="0C7B9C"/>
              </a:buClr>
              <a:buSzPts val="1800"/>
              <a:buFont typeface="Arial" panose="020B0604020202020204"/>
              <a:buChar char="●"/>
            </a:pPr>
            <a:r>
              <a:rPr lang="en-US" sz="2400" b="0" i="0" u="none" strike="noStrike" cap="none" dirty="0">
                <a:solidFill>
                  <a:srgbClr val="273339"/>
                </a:solidFill>
                <a:latin typeface="Arial" panose="020B0604020202020204"/>
                <a:ea typeface="Arial" panose="020B0604020202020204"/>
                <a:cs typeface="Arial" panose="020B0604020202020204"/>
                <a:sym typeface="Arial" panose="020B0604020202020204"/>
              </a:rPr>
              <a:t>Rule Evaluation Metrics</a:t>
            </a:r>
            <a:endParaRPr sz="2400" b="0" i="0" u="none" strike="noStrike" cap="none" dirty="0">
              <a:solidFill>
                <a:srgbClr val="273339"/>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100000"/>
              </a:lnSpc>
              <a:spcBef>
                <a:spcPts val="600"/>
              </a:spcBef>
              <a:spcAft>
                <a:spcPts val="0"/>
              </a:spcAft>
              <a:buClr>
                <a:srgbClr val="0C7B9C"/>
              </a:buClr>
              <a:buSzPts val="2000"/>
              <a:buFont typeface="Arial" panose="020B0604020202020204"/>
              <a:buChar char="–"/>
            </a:pPr>
            <a:r>
              <a:rPr lang="en-US" sz="2000" b="0" i="0" u="none" strike="noStrike" cap="none" dirty="0">
                <a:solidFill>
                  <a:srgbClr val="FF0000"/>
                </a:solidFill>
                <a:latin typeface="Arial" panose="020B0604020202020204"/>
                <a:ea typeface="Arial" panose="020B0604020202020204"/>
                <a:cs typeface="Arial" panose="020B0604020202020204"/>
                <a:sym typeface="Arial" panose="020B0604020202020204"/>
              </a:rPr>
              <a:t>Support (s)</a:t>
            </a:r>
            <a:endParaRPr sz="20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1143000" marR="0" lvl="2" indent="-228600" algn="l" rtl="0">
              <a:lnSpc>
                <a:spcPct val="100000"/>
              </a:lnSpc>
              <a:spcBef>
                <a:spcPts val="580"/>
              </a:spcBef>
              <a:spcAft>
                <a:spcPts val="0"/>
              </a:spcAft>
              <a:buClr>
                <a:srgbClr val="0C7B9C"/>
              </a:buClr>
              <a:buSzPts val="1260"/>
              <a:buFont typeface="Noto Sans Symbols"/>
              <a:buChar char="◆"/>
            </a:pPr>
            <a:r>
              <a:rPr lang="en-US" sz="2000" b="0" i="0" u="none" strike="noStrike" cap="none" dirty="0">
                <a:solidFill>
                  <a:srgbClr val="273339"/>
                </a:solidFill>
                <a:latin typeface="Arial" panose="020B0604020202020204"/>
                <a:ea typeface="Arial" panose="020B0604020202020204"/>
                <a:cs typeface="Arial" panose="020B0604020202020204"/>
                <a:sym typeface="Arial" panose="020B0604020202020204"/>
              </a:rPr>
              <a:t>Fraction of </a:t>
            </a:r>
            <a:r>
              <a:rPr lang="en-US" sz="2000" b="1" i="0" u="none" strike="noStrike" cap="none" dirty="0">
                <a:solidFill>
                  <a:srgbClr val="273339"/>
                </a:solidFill>
                <a:latin typeface="Arial" panose="020B0604020202020204"/>
                <a:ea typeface="Arial" panose="020B0604020202020204"/>
                <a:cs typeface="Arial" panose="020B0604020202020204"/>
                <a:sym typeface="Arial" panose="020B0604020202020204"/>
              </a:rPr>
              <a:t>all</a:t>
            </a:r>
            <a:r>
              <a:rPr lang="en-US" sz="2000" b="0" i="0" u="none" strike="noStrike" cap="none" dirty="0">
                <a:solidFill>
                  <a:srgbClr val="273339"/>
                </a:solidFill>
                <a:latin typeface="Arial" panose="020B0604020202020204"/>
                <a:ea typeface="Arial" panose="020B0604020202020204"/>
                <a:cs typeface="Arial" panose="020B0604020202020204"/>
                <a:sym typeface="Arial" panose="020B0604020202020204"/>
              </a:rPr>
              <a:t> transactions that contain both X and Y</a:t>
            </a:r>
            <a:endParaRPr sz="20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742950" marR="0" lvl="1" indent="-285750" algn="l" rtl="0">
              <a:lnSpc>
                <a:spcPct val="100000"/>
              </a:lnSpc>
              <a:spcBef>
                <a:spcPts val="600"/>
              </a:spcBef>
              <a:spcAft>
                <a:spcPts val="0"/>
              </a:spcAft>
              <a:buClr>
                <a:srgbClr val="0C7B9C"/>
              </a:buClr>
              <a:buSzPts val="2000"/>
              <a:buFont typeface="Arial" panose="020B0604020202020204"/>
              <a:buChar char="–"/>
            </a:pPr>
            <a:r>
              <a:rPr lang="en-US" sz="2000" b="0" i="0" u="none" strike="noStrike" cap="none" dirty="0">
                <a:solidFill>
                  <a:srgbClr val="FF0000"/>
                </a:solidFill>
                <a:latin typeface="Arial" panose="020B0604020202020204"/>
                <a:ea typeface="Arial" panose="020B0604020202020204"/>
                <a:cs typeface="Arial" panose="020B0604020202020204"/>
                <a:sym typeface="Arial" panose="020B0604020202020204"/>
              </a:rPr>
              <a:t>Confidence (c)</a:t>
            </a:r>
            <a:endParaRPr sz="20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1143000" marR="0" lvl="2" indent="-228600" algn="l" rtl="0">
              <a:lnSpc>
                <a:spcPct val="100000"/>
              </a:lnSpc>
              <a:spcBef>
                <a:spcPts val="580"/>
              </a:spcBef>
              <a:spcAft>
                <a:spcPts val="0"/>
              </a:spcAft>
              <a:buClr>
                <a:srgbClr val="0C7B9C"/>
              </a:buClr>
              <a:buSzPts val="1260"/>
              <a:buFont typeface="Noto Sans Symbols"/>
              <a:buChar char="◆"/>
            </a:pPr>
            <a:r>
              <a:rPr lang="en-US" sz="2000" b="0" i="0" u="none" strike="noStrike" cap="none" dirty="0">
                <a:solidFill>
                  <a:srgbClr val="273339"/>
                </a:solidFill>
                <a:latin typeface="Arial" panose="020B0604020202020204"/>
                <a:ea typeface="Arial" panose="020B0604020202020204"/>
                <a:cs typeface="Arial" panose="020B0604020202020204"/>
                <a:sym typeface="Arial" panose="020B0604020202020204"/>
              </a:rPr>
              <a:t>Measures how often Y appears in transactions that contain X</a:t>
            </a:r>
            <a:endParaRPr sz="20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pic>
        <p:nvPicPr>
          <p:cNvPr id="4423" name="Google Shape;4423;p41"/>
          <p:cNvPicPr preferRelativeResize="0"/>
          <p:nvPr/>
        </p:nvPicPr>
        <p:blipFill rotWithShape="1">
          <a:blip r:embed="rId4"/>
          <a:srcRect/>
          <a:stretch>
            <a:fillRect/>
          </a:stretch>
        </p:blipFill>
        <p:spPr>
          <a:xfrm>
            <a:off x="8369147" y="-43892"/>
            <a:ext cx="3822853" cy="2314191"/>
          </a:xfrm>
          <a:prstGeom prst="rect">
            <a:avLst/>
          </a:prstGeom>
          <a:noFill/>
          <a:ln>
            <a:noFill/>
          </a:ln>
        </p:spPr>
      </p:pic>
      <p:pic>
        <p:nvPicPr>
          <p:cNvPr id="4424" name="Google Shape;4424;p41"/>
          <p:cNvPicPr preferRelativeResize="0"/>
          <p:nvPr/>
        </p:nvPicPr>
        <p:blipFill rotWithShape="1">
          <a:blip r:embed="rId5"/>
          <a:srcRect/>
          <a:stretch>
            <a:fillRect/>
          </a:stretch>
        </p:blipFill>
        <p:spPr>
          <a:xfrm>
            <a:off x="7508571" y="2270299"/>
            <a:ext cx="3212366" cy="783223"/>
          </a:xfrm>
          <a:prstGeom prst="rect">
            <a:avLst/>
          </a:prstGeom>
          <a:noFill/>
          <a:ln>
            <a:noFill/>
          </a:ln>
        </p:spPr>
      </p:pic>
      <p:pic>
        <p:nvPicPr>
          <p:cNvPr id="4425" name="Google Shape;4425;p41"/>
          <p:cNvPicPr preferRelativeResize="0"/>
          <p:nvPr/>
        </p:nvPicPr>
        <p:blipFill rotWithShape="1">
          <a:blip r:embed="rId6"/>
          <a:srcRect/>
          <a:stretch>
            <a:fillRect/>
          </a:stretch>
        </p:blipFill>
        <p:spPr>
          <a:xfrm>
            <a:off x="7508571" y="3118892"/>
            <a:ext cx="3005873" cy="70409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29"/>
        <p:cNvGrpSpPr/>
        <p:nvPr/>
      </p:nvGrpSpPr>
      <p:grpSpPr>
        <a:xfrm>
          <a:off x="0" y="0"/>
          <a:ext cx="0" cy="0"/>
          <a:chOff x="0" y="0"/>
          <a:chExt cx="0" cy="0"/>
        </a:xfrm>
      </p:grpSpPr>
      <p:sp>
        <p:nvSpPr>
          <p:cNvPr id="4430" name="Google Shape;4430;p42"/>
          <p:cNvSpPr txBox="1">
            <a:spLocks noGrp="1"/>
          </p:cNvSpPr>
          <p:nvPr>
            <p:ph type="title"/>
          </p:nvPr>
        </p:nvSpPr>
        <p:spPr>
          <a:xfrm>
            <a:off x="281151" y="1825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4600"/>
              <a:buFont typeface="Calibri" panose="020F0502020204030204"/>
              <a:buNone/>
            </a:pPr>
            <a:r>
              <a:rPr lang="en-US" sz="3600" dirty="0">
                <a:solidFill>
                  <a:srgbClr val="FFFFFF"/>
                </a:solidFill>
                <a:latin typeface="Times New Roman" panose="02020603050405020304" pitchFamily="18" charset="0"/>
                <a:cs typeface="Times New Roman" panose="02020603050405020304" pitchFamily="18" charset="0"/>
                <a:sym typeface="Calibri" panose="020F0502020204030204"/>
              </a:rPr>
              <a:t>Association Rules</a:t>
            </a:r>
            <a:endParaRPr sz="3600" dirty="0">
              <a:latin typeface="Times New Roman" panose="02020603050405020304" pitchFamily="18" charset="0"/>
              <a:cs typeface="Times New Roman" panose="02020603050405020304" pitchFamily="18" charset="0"/>
            </a:endParaRPr>
          </a:p>
        </p:txBody>
      </p:sp>
      <p:sp>
        <p:nvSpPr>
          <p:cNvPr id="4431" name="Google Shape;4431;p4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dk1"/>
              </a:buClr>
              <a:buSzPts val="2200"/>
              <a:buChar char="•"/>
            </a:pPr>
            <a:r>
              <a:rPr lang="en-US" sz="2200"/>
              <a:t>Support: “is a measure of what fraction of the population satisfies both the antecedent and the consequent of the rule”.</a:t>
            </a:r>
            <a:endParaRPr lang="en-US" sz="2200"/>
          </a:p>
          <a:p>
            <a:pPr marL="228600" lvl="0" indent="-228600" algn="l" rtl="0">
              <a:lnSpc>
                <a:spcPct val="90000"/>
              </a:lnSpc>
              <a:spcBef>
                <a:spcPts val="1000"/>
              </a:spcBef>
              <a:spcAft>
                <a:spcPts val="0"/>
              </a:spcAft>
              <a:buClr>
                <a:schemeClr val="dk1"/>
              </a:buClr>
              <a:buSzPts val="2200"/>
              <a:buChar char="•"/>
            </a:pPr>
            <a:r>
              <a:rPr lang="en-US" sz="2200"/>
              <a:t>Example:</a:t>
            </a:r>
            <a:endParaRPr lang="en-US" sz="2200"/>
          </a:p>
          <a:p>
            <a:pPr marL="685800" lvl="1" indent="-228600" algn="l" rtl="0">
              <a:lnSpc>
                <a:spcPct val="90000"/>
              </a:lnSpc>
              <a:spcBef>
                <a:spcPts val="500"/>
              </a:spcBef>
              <a:spcAft>
                <a:spcPts val="0"/>
              </a:spcAft>
              <a:buClr>
                <a:schemeClr val="dk1"/>
              </a:buClr>
              <a:buSzPts val="2200"/>
              <a:buChar char="•"/>
            </a:pPr>
            <a:r>
              <a:rPr lang="en-US" sz="2200"/>
              <a:t>People who buy hotdog buns also buy hotdog sausages in 99% of cases. = High Support</a:t>
            </a:r>
            <a:endParaRPr sz="2200"/>
          </a:p>
          <a:p>
            <a:pPr marL="685800" lvl="1" indent="-228600" algn="l" rtl="0">
              <a:lnSpc>
                <a:spcPct val="90000"/>
              </a:lnSpc>
              <a:spcBef>
                <a:spcPts val="500"/>
              </a:spcBef>
              <a:spcAft>
                <a:spcPts val="0"/>
              </a:spcAft>
              <a:buClr>
                <a:schemeClr val="dk1"/>
              </a:buClr>
              <a:buSzPts val="2200"/>
              <a:buChar char="•"/>
            </a:pPr>
            <a:r>
              <a:rPr lang="en-US" sz="2200"/>
              <a:t>People who buy hotdog buns buy hangers in 0.005% of cases. = Low support</a:t>
            </a:r>
            <a:endParaRPr lang="en-US" sz="2200"/>
          </a:p>
          <a:p>
            <a:pPr marL="685800" lvl="1" indent="-88900" algn="l" rtl="0">
              <a:lnSpc>
                <a:spcPct val="90000"/>
              </a:lnSpc>
              <a:spcBef>
                <a:spcPts val="500"/>
              </a:spcBef>
              <a:spcAft>
                <a:spcPts val="0"/>
              </a:spcAft>
              <a:buClr>
                <a:schemeClr val="dk1"/>
              </a:buClr>
              <a:buSzPts val="2200"/>
              <a:buNone/>
            </a:pPr>
            <a:endParaRPr sz="2200"/>
          </a:p>
          <a:p>
            <a:pPr marL="228600" lvl="0" indent="-228600" algn="l" rtl="0">
              <a:lnSpc>
                <a:spcPct val="90000"/>
              </a:lnSpc>
              <a:spcBef>
                <a:spcPts val="1000"/>
              </a:spcBef>
              <a:spcAft>
                <a:spcPts val="0"/>
              </a:spcAft>
              <a:buClr>
                <a:schemeClr val="dk1"/>
              </a:buClr>
              <a:buSzPts val="2200"/>
              <a:buChar char="•"/>
            </a:pPr>
            <a:r>
              <a:rPr lang="en-US" sz="2200"/>
              <a:t>Situations where there is high support for the antecedent are worth careful attention</a:t>
            </a:r>
            <a:endParaRPr lang="en-US" sz="2200"/>
          </a:p>
          <a:p>
            <a:pPr marL="685800" lvl="1" indent="-228600" algn="l" rtl="0">
              <a:lnSpc>
                <a:spcPct val="90000"/>
              </a:lnSpc>
              <a:spcBef>
                <a:spcPts val="500"/>
              </a:spcBef>
              <a:spcAft>
                <a:spcPts val="0"/>
              </a:spcAft>
              <a:buClr>
                <a:schemeClr val="dk1"/>
              </a:buClr>
              <a:buSzPts val="2200"/>
              <a:buChar char="•"/>
            </a:pPr>
            <a:r>
              <a:rPr lang="en-US" sz="2200"/>
              <a:t>E.g. Hotdog sausages should be placed in near hotdog buns in supermarkets if there is also high confidence.</a:t>
            </a:r>
            <a:endParaRPr lang="en-US" sz="2200"/>
          </a:p>
        </p:txBody>
      </p:sp>
      <p:sp>
        <p:nvSpPr>
          <p:cNvPr id="4432" name="Google Shape;4432;p42"/>
          <p:cNvSpPr/>
          <p:nvPr/>
        </p:nvSpPr>
        <p:spPr>
          <a:xfrm>
            <a:off x="1257300" y="5880100"/>
            <a:ext cx="9855200" cy="114300"/>
          </a:xfrm>
          <a:prstGeom prst="rect">
            <a:avLst/>
          </a:prstGeom>
          <a:noFill/>
          <a:ln>
            <a:noFill/>
          </a:ln>
        </p:spPr>
        <p:txBody>
          <a:bodyPr spcFirstLastPara="1" wrap="square" lIns="0" tIns="0" rIns="0" bIns="0" anchor="t" anchorCtr="0">
            <a:normAutofit/>
          </a:bodyPr>
          <a:lstStyle/>
          <a:p>
            <a:pPr marL="0" marR="0" lvl="0" indent="0" algn="l" rtl="0">
              <a:lnSpc>
                <a:spcPct val="90000"/>
              </a:lnSpc>
              <a:spcBef>
                <a:spcPts val="0"/>
              </a:spcBef>
              <a:spcAft>
                <a:spcPts val="0"/>
              </a:spcAft>
              <a:buClr>
                <a:srgbClr val="000000"/>
              </a:buClr>
              <a:buSzPts val="700"/>
              <a:buFont typeface="Arial" panose="020B0604020202020204"/>
              <a:buNone/>
            </a:pPr>
            <a:r>
              <a:rPr lang="en-US" sz="700" b="0" i="0" u="none" strike="noStrike" cap="none">
                <a:solidFill>
                  <a:srgbClr val="9B2C01"/>
                </a:solidFill>
                <a:latin typeface="Calibri" panose="020F0502020204030204"/>
                <a:ea typeface="Calibri" panose="020F0502020204030204"/>
                <a:cs typeface="Calibri" panose="020F0502020204030204"/>
                <a:sym typeface="Calibri" panose="020F0502020204030204"/>
              </a:rPr>
              <a:t>support(X=&gt;Y) = P(XUY)</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33"/>
        <p:cNvGrpSpPr/>
        <p:nvPr/>
      </p:nvGrpSpPr>
      <p:grpSpPr>
        <a:xfrm>
          <a:off x="0" y="0"/>
          <a:ext cx="0" cy="0"/>
          <a:chOff x="0" y="0"/>
          <a:chExt cx="0" cy="0"/>
        </a:xfrm>
      </p:grpSpPr>
      <p:sp>
        <p:nvSpPr>
          <p:cNvPr id="3934" name="Google Shape;3934;p2"/>
          <p:cNvSpPr txBox="1">
            <a:spLocks noGrp="1"/>
          </p:cNvSpPr>
          <p:nvPr>
            <p:ph type="title"/>
          </p:nvPr>
        </p:nvSpPr>
        <p:spPr>
          <a:xfrm>
            <a:off x="693157" y="178663"/>
            <a:ext cx="9943312" cy="1028701"/>
          </a:xfrm>
          <a:prstGeom prst="rect">
            <a:avLst/>
          </a:prstGeom>
          <a:noFill/>
          <a:ln>
            <a:noFill/>
          </a:ln>
        </p:spPr>
        <p:txBody>
          <a:bodyPr spcFirstLastPara="1" wrap="square" lIns="91425" tIns="45700" rIns="91425" bIns="45700" anchor="ctr" anchorCtr="0">
            <a:normAutofit/>
          </a:bodyPr>
          <a:lstStyle/>
          <a:p>
            <a:r>
              <a:rPr lang="en-US" sz="3420" dirty="0">
                <a:solidFill>
                  <a:srgbClr val="FFFFFF"/>
                </a:solidFill>
                <a:latin typeface="Calibri" panose="020F0502020204030204"/>
                <a:ea typeface="Calibri" panose="020F0502020204030204"/>
                <a:cs typeface="Calibri" panose="020F0502020204030204"/>
                <a:sym typeface="Calibri" panose="020F0502020204030204"/>
              </a:rPr>
              <a:t>Unit </a:t>
            </a:r>
            <a:r>
              <a:rPr lang="en-US" sz="3420" dirty="0" smtClean="0">
                <a:solidFill>
                  <a:srgbClr val="FFFFFF"/>
                </a:solidFill>
                <a:latin typeface="Calibri" panose="020F0502020204030204"/>
                <a:ea typeface="Calibri" panose="020F0502020204030204"/>
                <a:cs typeface="Calibri" panose="020F0502020204030204"/>
                <a:sym typeface="Calibri" panose="020F0502020204030204"/>
              </a:rPr>
              <a:t>IV: </a:t>
            </a:r>
            <a:r>
              <a:rPr lang="en-US" sz="3600" b="1" dirty="0"/>
              <a:t>Association Rules Mining</a:t>
            </a:r>
            <a:endParaRPr lang="en-US" sz="6000" dirty="0"/>
          </a:p>
        </p:txBody>
      </p:sp>
      <p:sp>
        <p:nvSpPr>
          <p:cNvPr id="3935" name="Google Shape;3935;p2"/>
          <p:cNvSpPr/>
          <p:nvPr/>
        </p:nvSpPr>
        <p:spPr>
          <a:xfrm>
            <a:off x="693157" y="1207364"/>
            <a:ext cx="10724143" cy="3898185"/>
          </a:xfrm>
          <a:prstGeom prst="rect">
            <a:avLst/>
          </a:prstGeom>
          <a:noFill/>
          <a:ln>
            <a:noFill/>
          </a:ln>
        </p:spPr>
        <p:txBody>
          <a:bodyPr spcFirstLastPara="1" wrap="square" lIns="91425" tIns="45700" rIns="91425" bIns="45700" anchor="ctr" anchorCtr="0">
            <a:normAutofit/>
          </a:bodyPr>
          <a:lstStyle/>
          <a:p>
            <a:r>
              <a:rPr lang="en-US" sz="2000" dirty="0" smtClean="0"/>
              <a:t>Market </a:t>
            </a:r>
            <a:r>
              <a:rPr lang="en-US" sz="2000" dirty="0"/>
              <a:t>basket Analysis, Frequent item set, Closed item set, Association Rules, a-priori Algorithm, Generating Association Rules from Frequent Item sets, Improving the Efficiency of a-priori, Mining Frequent Item sets without Candidate Generation: FP Growth Algorithm; Mining ,Generating Rules</a:t>
            </a:r>
            <a:endParaRPr lang="en-US" sz="2000" dirty="0"/>
          </a:p>
          <a:p>
            <a:br>
              <a:rPr lang="en-US" sz="2000" dirty="0"/>
            </a:br>
            <a:endParaRPr sz="2000" b="1"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36"/>
        <p:cNvGrpSpPr/>
        <p:nvPr/>
      </p:nvGrpSpPr>
      <p:grpSpPr>
        <a:xfrm>
          <a:off x="0" y="0"/>
          <a:ext cx="0" cy="0"/>
          <a:chOff x="0" y="0"/>
          <a:chExt cx="0" cy="0"/>
        </a:xfrm>
      </p:grpSpPr>
      <p:sp>
        <p:nvSpPr>
          <p:cNvPr id="4437" name="Google Shape;4437;p43"/>
          <p:cNvSpPr/>
          <p:nvPr/>
        </p:nvSpPr>
        <p:spPr>
          <a:xfrm>
            <a:off x="0" y="0"/>
            <a:ext cx="2013557" cy="6858000"/>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panose="020F050202020403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438" name="Google Shape;4438;p43"/>
          <p:cNvSpPr/>
          <p:nvPr/>
        </p:nvSpPr>
        <p:spPr>
          <a:xfrm>
            <a:off x="4038600" y="5511800"/>
            <a:ext cx="7315200" cy="152400"/>
          </a:xfrm>
          <a:prstGeom prst="rect">
            <a:avLst/>
          </a:prstGeom>
          <a:noFill/>
          <a:ln>
            <a:noFill/>
          </a:ln>
        </p:spPr>
        <p:txBody>
          <a:bodyPr spcFirstLastPara="1" wrap="square" lIns="0" tIns="0" rIns="0" bIns="0" anchor="t" anchorCtr="0">
            <a:normAutofit/>
          </a:bodyPr>
          <a:lstStyle/>
          <a:p>
            <a:pPr marL="0" marR="0" lvl="0" indent="0" algn="l" rtl="0">
              <a:lnSpc>
                <a:spcPct val="90000"/>
              </a:lnSpc>
              <a:spcBef>
                <a:spcPts val="0"/>
              </a:spcBef>
              <a:spcAft>
                <a:spcPts val="0"/>
              </a:spcAft>
              <a:buClr>
                <a:srgbClr val="000000"/>
              </a:buClr>
              <a:buSzPts val="1100"/>
              <a:buFont typeface="Arial" panose="020B0604020202020204"/>
              <a:buNone/>
            </a:pPr>
            <a:r>
              <a:rPr lang="en-US" sz="1100" b="0" i="0" u="none" strike="noStrike" cap="none">
                <a:solidFill>
                  <a:srgbClr val="9B2C01"/>
                </a:solidFill>
                <a:latin typeface="Calibri" panose="020F0502020204030204"/>
                <a:ea typeface="Calibri" panose="020F0502020204030204"/>
                <a:cs typeface="Calibri" panose="020F0502020204030204"/>
                <a:sym typeface="Calibri" panose="020F0502020204030204"/>
              </a:rPr>
              <a:t>Confidence(X=&gt;Y)=P(Y|X)</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39" name="Google Shape;4439;p43"/>
          <p:cNvSpPr>
            <a:spLocks noGrp="1"/>
          </p:cNvSpPr>
          <p:nvPr>
            <p:ph type="title"/>
          </p:nvPr>
        </p:nvSpPr>
        <p:spPr>
          <a:xfrm>
            <a:off x="838200" y="2057400"/>
            <a:ext cx="2743200" cy="2743200"/>
          </a:xfrm>
          <a:prstGeom prst="ellipse">
            <a:avLst/>
          </a:prstGeom>
          <a:solidFill>
            <a:srgbClr val="262626"/>
          </a:solidFill>
          <a:ln w="174625" cap="flat" cmpd="thinThick">
            <a:solidFill>
              <a:srgbClr val="262626"/>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2600"/>
              <a:buFont typeface="Calibri" panose="020F0502020204030204"/>
              <a:buNone/>
            </a:pPr>
            <a:r>
              <a:rPr lang="en-US" sz="2600">
                <a:solidFill>
                  <a:srgbClr val="FFFFFF"/>
                </a:solidFill>
                <a:latin typeface="Calibri" panose="020F0502020204030204"/>
                <a:ea typeface="Calibri" panose="020F0502020204030204"/>
                <a:cs typeface="Calibri" panose="020F0502020204030204"/>
                <a:sym typeface="Calibri" panose="020F0502020204030204"/>
              </a:rPr>
              <a:t>Association Rules</a:t>
            </a:r>
            <a:endParaRPr lang="en-US" sz="2600">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440" name="Google Shape;4440;p43"/>
          <p:cNvSpPr txBox="1">
            <a:spLocks noGrp="1"/>
          </p:cNvSpPr>
          <p:nvPr>
            <p:ph type="body" idx="1"/>
          </p:nvPr>
        </p:nvSpPr>
        <p:spPr>
          <a:xfrm>
            <a:off x="4038600" y="1155700"/>
            <a:ext cx="8053316" cy="5258748"/>
          </a:xfrm>
          <a:prstGeom prst="rect">
            <a:avLst/>
          </a:prstGeom>
          <a:noFill/>
          <a:ln>
            <a:noFill/>
          </a:ln>
        </p:spPr>
        <p:txBody>
          <a:bodyPr spcFirstLastPara="1" wrap="square" lIns="91425" tIns="45700" rIns="91425" bIns="45700" anchor="t" anchorCtr="0">
            <a:normAutofit/>
          </a:bodyPr>
          <a:lstStyle/>
          <a:p>
            <a:pPr marL="228600" lvl="0" indent="-228600">
              <a:spcBef>
                <a:spcPts val="0"/>
              </a:spcBef>
              <a:buSzPts val="2000"/>
            </a:pPr>
            <a:r>
              <a:rPr lang="en-US" sz="2000" dirty="0"/>
              <a:t>Confidence: “is a measure of how often the consequent is true when the antecedent is true.”</a:t>
            </a:r>
            <a:endParaRPr lang="en-US" dirty="0"/>
          </a:p>
          <a:p>
            <a:pPr marL="228600" lvl="0" indent="-228600">
              <a:buSzPts val="2000"/>
            </a:pPr>
            <a:r>
              <a:rPr lang="en-US" sz="2000" dirty="0"/>
              <a:t>Example:</a:t>
            </a:r>
            <a:endParaRPr lang="en-US" dirty="0"/>
          </a:p>
          <a:p>
            <a:pPr marL="685800" lvl="1" indent="-228600">
              <a:buSzPts val="2000"/>
            </a:pPr>
            <a:r>
              <a:rPr lang="en-US" sz="2000" dirty="0"/>
              <a:t>90% of Hotdog bun purchases are accompanied by hotdog sausages.</a:t>
            </a:r>
            <a:endParaRPr lang="en-US" dirty="0"/>
          </a:p>
          <a:p>
            <a:pPr marL="685800" lvl="1" indent="-228600">
              <a:buSzPts val="2000"/>
            </a:pPr>
            <a:r>
              <a:rPr lang="en-US" sz="2000" dirty="0"/>
              <a:t>High confidence is meaningful as we can derive rules.</a:t>
            </a:r>
            <a:endParaRPr lang="en-US" dirty="0"/>
          </a:p>
          <a:p>
            <a:pPr marL="228600" lvl="0" indent="-228600">
              <a:buSzPts val="2000"/>
            </a:pPr>
            <a:r>
              <a:rPr lang="en-US" sz="2000" dirty="0"/>
              <a:t>Hotdog bun🡪 Hotdog sausage</a:t>
            </a:r>
            <a:endParaRPr lang="en-US" dirty="0"/>
          </a:p>
          <a:p>
            <a:pPr marL="228600" lvl="0" indent="-228600">
              <a:buSzPts val="2000"/>
            </a:pPr>
            <a:r>
              <a:rPr lang="en-US" sz="2000" dirty="0"/>
              <a:t>2 rules may have different confidence levels and have the same support.</a:t>
            </a:r>
            <a:endParaRPr lang="en-US" dirty="0"/>
          </a:p>
          <a:p>
            <a:pPr marL="228600" lvl="0" indent="-228600">
              <a:buSzPts val="2000"/>
            </a:pPr>
            <a:r>
              <a:rPr lang="en-US" sz="2000" dirty="0"/>
              <a:t>E.g. Hotdog sausage 🡪 Hotdog bun may have a much lower confidence than Hotdog bun 🡪 Hotdog sausage yet they both can have the same support.</a:t>
            </a:r>
            <a:endParaRPr lang="en-US" sz="2000" dirty="0"/>
          </a:p>
          <a:p>
            <a:pPr marL="228600" lvl="0" indent="-101600" algn="l" rtl="0">
              <a:lnSpc>
                <a:spcPct val="90000"/>
              </a:lnSpc>
              <a:spcBef>
                <a:spcPts val="1000"/>
              </a:spcBef>
              <a:spcAft>
                <a:spcPts val="0"/>
              </a:spcAft>
              <a:buClr>
                <a:schemeClr val="dk1"/>
              </a:buClr>
              <a:buSzPts val="2000"/>
              <a:buNone/>
            </a:pPr>
            <a:endParaRPr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44"/>
        <p:cNvGrpSpPr/>
        <p:nvPr/>
      </p:nvGrpSpPr>
      <p:grpSpPr>
        <a:xfrm>
          <a:off x="0" y="0"/>
          <a:ext cx="0" cy="0"/>
          <a:chOff x="0" y="0"/>
          <a:chExt cx="0" cy="0"/>
        </a:xfrm>
      </p:grpSpPr>
      <p:sp>
        <p:nvSpPr>
          <p:cNvPr id="4445" name="Google Shape;4445;p44"/>
          <p:cNvSpPr txBox="1">
            <a:spLocks noGrp="1"/>
          </p:cNvSpPr>
          <p:nvPr>
            <p:ph type="title"/>
          </p:nvPr>
        </p:nvSpPr>
        <p:spPr>
          <a:xfrm>
            <a:off x="7559812" y="2723322"/>
            <a:ext cx="3510355" cy="223673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Calibri" panose="020F0502020204030204"/>
              <a:buNone/>
            </a:pPr>
            <a:r>
              <a:rPr lang="en-US">
                <a:solidFill>
                  <a:srgbClr val="FFFFFF"/>
                </a:solidFill>
              </a:rPr>
              <a:t>Full example</a:t>
            </a:r>
            <a:endParaRPr lang="en-US">
              <a:solidFill>
                <a:srgbClr val="FFFFFF"/>
              </a:solidFill>
            </a:endParaRPr>
          </a:p>
        </p:txBody>
      </p:sp>
      <p:pic>
        <p:nvPicPr>
          <p:cNvPr id="4446" name="Google Shape;4446;p44" descr="example_chart"/>
          <p:cNvPicPr preferRelativeResize="0">
            <a:picLocks noGrp="1"/>
          </p:cNvPicPr>
          <p:nvPr>
            <p:ph type="body" idx="1"/>
          </p:nvPr>
        </p:nvPicPr>
        <p:blipFill rotWithShape="1">
          <a:blip r:embed="rId1"/>
          <a:srcRect l="9324" r="1043"/>
          <a:stretch>
            <a:fillRect/>
          </a:stretch>
        </p:blipFill>
        <p:spPr>
          <a:xfrm>
            <a:off x="1038142" y="705022"/>
            <a:ext cx="5635819" cy="3509504"/>
          </a:xfrm>
          <a:prstGeom prst="rect">
            <a:avLst/>
          </a:prstGeom>
          <a:noFill/>
          <a:ln>
            <a:noFill/>
          </a:ln>
        </p:spPr>
      </p:pic>
      <p:sp>
        <p:nvSpPr>
          <p:cNvPr id="4447" name="Google Shape;4447;p44"/>
          <p:cNvSpPr txBox="1"/>
          <p:nvPr/>
        </p:nvSpPr>
        <p:spPr>
          <a:xfrm>
            <a:off x="1524000" y="4419601"/>
            <a:ext cx="2507418" cy="1431161"/>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1800"/>
              <a:buFont typeface="Calibri" panose="020F0502020204030204"/>
              <a:buAutoNum type="arabicPeriod"/>
            </a:pP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{Cold, Raining} =&gt; No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600"/>
              </a:spcBef>
              <a:spcAft>
                <a:spcPts val="0"/>
              </a:spcAft>
              <a:buClr>
                <a:schemeClr val="dk1"/>
              </a:buClr>
              <a:buSzPts val="1800"/>
              <a:buFont typeface="Calibri" panose="020F0502020204030204"/>
              <a:buAutoNum type="arabicPeriod"/>
            </a:pP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{Calm, Dry} =&gt; Yes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600"/>
              </a:spcBef>
              <a:spcAft>
                <a:spcPts val="0"/>
              </a:spcAft>
              <a:buClr>
                <a:schemeClr val="dk1"/>
              </a:buClr>
              <a:buSzPts val="1800"/>
              <a:buFont typeface="Calibri" panose="020F0502020204030204"/>
              <a:buAutoNum type="arabicPeriod"/>
            </a:pP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{Dry} =&gt; No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00000"/>
              </a:lnSpc>
              <a:spcBef>
                <a:spcPts val="600"/>
              </a:spcBef>
              <a:spcAft>
                <a:spcPts val="0"/>
              </a:spcAft>
              <a:buClr>
                <a:schemeClr val="dk1"/>
              </a:buClr>
              <a:buSzPts val="1800"/>
              <a:buFont typeface="Calibri" panose="020F0502020204030204"/>
              <a:buAutoNum type="arabicPeriod"/>
            </a:pP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{Windy} =&gt; No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4448" name="Google Shape;4448;p44"/>
          <p:cNvGrpSpPr/>
          <p:nvPr/>
        </p:nvGrpSpPr>
        <p:grpSpPr>
          <a:xfrm>
            <a:off x="7028989" y="495390"/>
            <a:ext cx="4571999" cy="7249018"/>
            <a:chOff x="0" y="4960"/>
            <a:chExt cx="4571999" cy="7249018"/>
          </a:xfrm>
        </p:grpSpPr>
        <p:sp>
          <p:nvSpPr>
            <p:cNvPr id="4449" name="Google Shape;4449;p44"/>
            <p:cNvSpPr/>
            <p:nvPr/>
          </p:nvSpPr>
          <p:spPr>
            <a:xfrm rot="5400000">
              <a:off x="-300975" y="305935"/>
              <a:ext cx="2006500" cy="1404550"/>
            </a:xfrm>
            <a:prstGeom prst="chevron">
              <a:avLst>
                <a:gd name="adj" fmla="val 50000"/>
              </a:avLst>
            </a:prstGeom>
            <a:solidFill>
              <a:srgbClr val="4372C3"/>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50" name="Google Shape;4450;p44"/>
            <p:cNvSpPr txBox="1"/>
            <p:nvPr/>
          </p:nvSpPr>
          <p:spPr>
            <a:xfrm>
              <a:off x="0" y="707235"/>
              <a:ext cx="1404550" cy="601950"/>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panose="020F0502020204030204"/>
                <a:buNone/>
              </a:pPr>
              <a:r>
                <a:rPr lang="en-US" sz="1800" b="0" i="0" u="none" strike="noStrike" cap="none">
                  <a:solidFill>
                    <a:schemeClr val="lt1"/>
                  </a:solidFill>
                  <a:latin typeface="Calibri" panose="020F0502020204030204"/>
                  <a:ea typeface="Calibri" panose="020F0502020204030204"/>
                  <a:cs typeface="Calibri" panose="020F0502020204030204"/>
                  <a:sym typeface="Calibri" panose="020F0502020204030204"/>
                </a:rPr>
                <a:t>{Cold, Raining} =&gt; No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51" name="Google Shape;4451;p44"/>
            <p:cNvSpPr/>
            <p:nvPr/>
          </p:nvSpPr>
          <p:spPr>
            <a:xfrm rot="5400000">
              <a:off x="2336162" y="-926651"/>
              <a:ext cx="1304225" cy="3167449"/>
            </a:xfrm>
            <a:prstGeom prst="round2SameRect">
              <a:avLst>
                <a:gd name="adj1" fmla="val 16667"/>
                <a:gd name="adj2" fmla="val 0"/>
              </a:avLst>
            </a:prstGeom>
            <a:solidFill>
              <a:schemeClr val="lt1">
                <a:alpha val="89411"/>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52" name="Google Shape;4452;p44"/>
            <p:cNvSpPr txBox="1"/>
            <p:nvPr/>
          </p:nvSpPr>
          <p:spPr>
            <a:xfrm>
              <a:off x="1404551" y="68627"/>
              <a:ext cx="3103782" cy="1176891"/>
            </a:xfrm>
            <a:prstGeom prst="rect">
              <a:avLst/>
            </a:prstGeom>
            <a:noFill/>
            <a:ln>
              <a:noFill/>
            </a:ln>
          </p:spPr>
          <p:txBody>
            <a:bodyPr spcFirstLastPara="1" wrap="square" lIns="149350" tIns="13325" rIns="13325" bIns="13325" anchor="ctr" anchorCtr="0">
              <a:noAutofit/>
            </a:bodyPr>
            <a:lstStyle/>
            <a:p>
              <a:pPr marL="228600" marR="0" lvl="1" indent="-228600" algn="l" rtl="0">
                <a:lnSpc>
                  <a:spcPct val="90000"/>
                </a:lnSpc>
                <a:spcBef>
                  <a:spcPts val="0"/>
                </a:spcBef>
                <a:spcAft>
                  <a:spcPts val="0"/>
                </a:spcAft>
                <a:buClr>
                  <a:schemeClr val="dk1"/>
                </a:buClr>
                <a:buSzPts val="2100"/>
                <a:buFont typeface="Calibri" panose="020F0502020204030204"/>
                <a:buChar char="•"/>
              </a:pPr>
              <a:r>
                <a:rPr lang="en-US" sz="2100" b="0" i="0" u="none" strike="noStrike" cap="none">
                  <a:solidFill>
                    <a:schemeClr val="dk1"/>
                  </a:solidFill>
                  <a:latin typeface="Calibri" panose="020F0502020204030204"/>
                  <a:ea typeface="Calibri" panose="020F0502020204030204"/>
                  <a:cs typeface="Calibri" panose="020F0502020204030204"/>
                  <a:sym typeface="Calibri" panose="020F0502020204030204"/>
                </a:rPr>
                <a:t>Support: 2/5 = 40%</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28600" marR="0" lvl="1" indent="-228600" algn="l" rtl="0">
                <a:lnSpc>
                  <a:spcPct val="90000"/>
                </a:lnSpc>
                <a:spcBef>
                  <a:spcPts val="315"/>
                </a:spcBef>
                <a:spcAft>
                  <a:spcPts val="0"/>
                </a:spcAft>
                <a:buClr>
                  <a:schemeClr val="dk1"/>
                </a:buClr>
                <a:buSzPts val="2100"/>
                <a:buFont typeface="Calibri" panose="020F0502020204030204"/>
                <a:buChar char="•"/>
              </a:pPr>
              <a:r>
                <a:rPr lang="en-US" sz="2100" b="0" i="0" u="none" strike="noStrike" cap="none">
                  <a:solidFill>
                    <a:schemeClr val="dk1"/>
                  </a:solidFill>
                  <a:latin typeface="Calibri" panose="020F0502020204030204"/>
                  <a:ea typeface="Calibri" panose="020F0502020204030204"/>
                  <a:cs typeface="Calibri" panose="020F0502020204030204"/>
                  <a:sym typeface="Calibri" panose="020F0502020204030204"/>
                </a:rPr>
                <a:t>Confidence: 2/2 = 100%</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28600" marR="0" lvl="1" indent="-228600" algn="l" rtl="0">
                <a:lnSpc>
                  <a:spcPct val="90000"/>
                </a:lnSpc>
                <a:spcBef>
                  <a:spcPts val="315"/>
                </a:spcBef>
                <a:spcAft>
                  <a:spcPts val="0"/>
                </a:spcAft>
                <a:buClr>
                  <a:schemeClr val="dk1"/>
                </a:buClr>
                <a:buSzPts val="2100"/>
                <a:buFont typeface="Calibri" panose="020F0502020204030204"/>
                <a:buChar char="•"/>
              </a:pPr>
              <a:r>
                <a:rPr lang="en-US" sz="2100" b="0" i="0" u="none" strike="noStrike" cap="none">
                  <a:solidFill>
                    <a:schemeClr val="dk1"/>
                  </a:solidFill>
                  <a:latin typeface="Calibri" panose="020F0502020204030204"/>
                  <a:ea typeface="Calibri" panose="020F0502020204030204"/>
                  <a:cs typeface="Calibri" panose="020F0502020204030204"/>
                  <a:sym typeface="Calibri" panose="020F0502020204030204"/>
                </a:rPr>
                <a:t>=&gt; Good</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53" name="Google Shape;4453;p44"/>
            <p:cNvSpPr/>
            <p:nvPr/>
          </p:nvSpPr>
          <p:spPr>
            <a:xfrm rot="5400000">
              <a:off x="-300975" y="2116525"/>
              <a:ext cx="2006500" cy="1404550"/>
            </a:xfrm>
            <a:prstGeom prst="chevron">
              <a:avLst>
                <a:gd name="adj" fmla="val 50000"/>
              </a:avLst>
            </a:prstGeom>
            <a:solidFill>
              <a:srgbClr val="4372C3"/>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54" name="Google Shape;4454;p44"/>
            <p:cNvSpPr txBox="1"/>
            <p:nvPr/>
          </p:nvSpPr>
          <p:spPr>
            <a:xfrm>
              <a:off x="0" y="2517825"/>
              <a:ext cx="1404550" cy="601950"/>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panose="020F0502020204030204"/>
                <a:buNone/>
              </a:pPr>
              <a:r>
                <a:rPr lang="en-US" sz="1800" b="0" i="0" u="none" strike="noStrike" cap="none">
                  <a:solidFill>
                    <a:schemeClr val="lt1"/>
                  </a:solidFill>
                  <a:latin typeface="Calibri" panose="020F0502020204030204"/>
                  <a:ea typeface="Calibri" panose="020F0502020204030204"/>
                  <a:cs typeface="Calibri" panose="020F0502020204030204"/>
                  <a:sym typeface="Calibri" panose="020F0502020204030204"/>
                </a:rPr>
                <a:t>{Calm, Dry} =&gt; Yes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55" name="Google Shape;4455;p44"/>
            <p:cNvSpPr/>
            <p:nvPr/>
          </p:nvSpPr>
          <p:spPr>
            <a:xfrm rot="5400000">
              <a:off x="2336162" y="883938"/>
              <a:ext cx="1304225" cy="3167449"/>
            </a:xfrm>
            <a:prstGeom prst="round2SameRect">
              <a:avLst>
                <a:gd name="adj1" fmla="val 16667"/>
                <a:gd name="adj2" fmla="val 0"/>
              </a:avLst>
            </a:prstGeom>
            <a:solidFill>
              <a:schemeClr val="lt1">
                <a:alpha val="89411"/>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56" name="Google Shape;4456;p44"/>
            <p:cNvSpPr txBox="1"/>
            <p:nvPr/>
          </p:nvSpPr>
          <p:spPr>
            <a:xfrm>
              <a:off x="1404551" y="1879217"/>
              <a:ext cx="3103782" cy="1176891"/>
            </a:xfrm>
            <a:prstGeom prst="rect">
              <a:avLst/>
            </a:prstGeom>
            <a:noFill/>
            <a:ln>
              <a:noFill/>
            </a:ln>
          </p:spPr>
          <p:txBody>
            <a:bodyPr spcFirstLastPara="1" wrap="square" lIns="149350" tIns="13325" rIns="13325" bIns="13325" anchor="ctr" anchorCtr="0">
              <a:noAutofit/>
            </a:bodyPr>
            <a:lstStyle/>
            <a:p>
              <a:pPr marL="228600" marR="0" lvl="1" indent="-228600" algn="l" rtl="0">
                <a:lnSpc>
                  <a:spcPct val="90000"/>
                </a:lnSpc>
                <a:spcBef>
                  <a:spcPts val="0"/>
                </a:spcBef>
                <a:spcAft>
                  <a:spcPts val="0"/>
                </a:spcAft>
                <a:buClr>
                  <a:schemeClr val="dk1"/>
                </a:buClr>
                <a:buSzPts val="2100"/>
                <a:buFont typeface="Calibri" panose="020F0502020204030204"/>
                <a:buChar char="•"/>
              </a:pPr>
              <a:r>
                <a:rPr lang="en-US" sz="2100" b="0" i="0" u="none" strike="noStrike" cap="none">
                  <a:solidFill>
                    <a:schemeClr val="dk1"/>
                  </a:solidFill>
                  <a:latin typeface="Calibri" panose="020F0502020204030204"/>
                  <a:ea typeface="Calibri" panose="020F0502020204030204"/>
                  <a:cs typeface="Calibri" panose="020F0502020204030204"/>
                  <a:sym typeface="Calibri" panose="020F0502020204030204"/>
                </a:rPr>
                <a:t>Support: 2/5 = 40%</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28600" marR="0" lvl="1" indent="-228600" algn="l" rtl="0">
                <a:lnSpc>
                  <a:spcPct val="90000"/>
                </a:lnSpc>
                <a:spcBef>
                  <a:spcPts val="315"/>
                </a:spcBef>
                <a:spcAft>
                  <a:spcPts val="0"/>
                </a:spcAft>
                <a:buClr>
                  <a:schemeClr val="dk1"/>
                </a:buClr>
                <a:buSzPts val="2100"/>
                <a:buFont typeface="Calibri" panose="020F0502020204030204"/>
                <a:buChar char="•"/>
              </a:pPr>
              <a:r>
                <a:rPr lang="en-US" sz="2100" b="0" i="0" u="none" strike="noStrike" cap="none">
                  <a:solidFill>
                    <a:schemeClr val="dk1"/>
                  </a:solidFill>
                  <a:latin typeface="Calibri" panose="020F0502020204030204"/>
                  <a:ea typeface="Calibri" panose="020F0502020204030204"/>
                  <a:cs typeface="Calibri" panose="020F0502020204030204"/>
                  <a:sym typeface="Calibri" panose="020F0502020204030204"/>
                </a:rPr>
                <a:t>Confidence: 2/2 = 100%</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28600" marR="0" lvl="1" indent="-228600" algn="l" rtl="0">
                <a:lnSpc>
                  <a:spcPct val="90000"/>
                </a:lnSpc>
                <a:spcBef>
                  <a:spcPts val="315"/>
                </a:spcBef>
                <a:spcAft>
                  <a:spcPts val="0"/>
                </a:spcAft>
                <a:buClr>
                  <a:schemeClr val="dk1"/>
                </a:buClr>
                <a:buSzPts val="2100"/>
                <a:buFont typeface="Calibri" panose="020F0502020204030204"/>
                <a:buChar char="•"/>
              </a:pPr>
              <a:r>
                <a:rPr lang="en-US" sz="2100" b="0" i="0" u="none" strike="noStrike" cap="none">
                  <a:solidFill>
                    <a:schemeClr val="dk1"/>
                  </a:solidFill>
                  <a:latin typeface="Calibri" panose="020F0502020204030204"/>
                  <a:ea typeface="Calibri" panose="020F0502020204030204"/>
                  <a:cs typeface="Calibri" panose="020F0502020204030204"/>
                  <a:sym typeface="Calibri" panose="020F0502020204030204"/>
                </a:rPr>
                <a:t>=&gt; Good</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57" name="Google Shape;4457;p44"/>
            <p:cNvSpPr/>
            <p:nvPr/>
          </p:nvSpPr>
          <p:spPr>
            <a:xfrm rot="5400000">
              <a:off x="-300975" y="3927116"/>
              <a:ext cx="2006500" cy="1404550"/>
            </a:xfrm>
            <a:prstGeom prst="chevron">
              <a:avLst>
                <a:gd name="adj" fmla="val 50000"/>
              </a:avLst>
            </a:prstGeom>
            <a:solidFill>
              <a:srgbClr val="4372C3"/>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58" name="Google Shape;4458;p44"/>
            <p:cNvSpPr txBox="1"/>
            <p:nvPr/>
          </p:nvSpPr>
          <p:spPr>
            <a:xfrm>
              <a:off x="0" y="4328416"/>
              <a:ext cx="1404550" cy="601950"/>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panose="020F0502020204030204"/>
                <a:buNone/>
              </a:pPr>
              <a:r>
                <a:rPr lang="en-US" sz="1800" b="0" i="0" u="none" strike="noStrike" cap="none">
                  <a:solidFill>
                    <a:schemeClr val="lt1"/>
                  </a:solidFill>
                  <a:latin typeface="Calibri" panose="020F0502020204030204"/>
                  <a:ea typeface="Calibri" panose="020F0502020204030204"/>
                  <a:cs typeface="Calibri" panose="020F0502020204030204"/>
                  <a:sym typeface="Calibri" panose="020F0502020204030204"/>
                </a:rPr>
                <a:t>{Dry} =&gt; No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59" name="Google Shape;4459;p44"/>
            <p:cNvSpPr/>
            <p:nvPr/>
          </p:nvSpPr>
          <p:spPr>
            <a:xfrm rot="5400000">
              <a:off x="2336162" y="2694529"/>
              <a:ext cx="1304225" cy="3167449"/>
            </a:xfrm>
            <a:prstGeom prst="round2SameRect">
              <a:avLst>
                <a:gd name="adj1" fmla="val 16667"/>
                <a:gd name="adj2" fmla="val 0"/>
              </a:avLst>
            </a:prstGeom>
            <a:solidFill>
              <a:schemeClr val="lt1">
                <a:alpha val="89411"/>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60" name="Google Shape;4460;p44"/>
            <p:cNvSpPr txBox="1"/>
            <p:nvPr/>
          </p:nvSpPr>
          <p:spPr>
            <a:xfrm>
              <a:off x="1404551" y="3689808"/>
              <a:ext cx="3103782" cy="1176891"/>
            </a:xfrm>
            <a:prstGeom prst="rect">
              <a:avLst/>
            </a:prstGeom>
            <a:noFill/>
            <a:ln>
              <a:noFill/>
            </a:ln>
          </p:spPr>
          <p:txBody>
            <a:bodyPr spcFirstLastPara="1" wrap="square" lIns="149350" tIns="13325" rIns="13325" bIns="13325" anchor="ctr" anchorCtr="0">
              <a:noAutofit/>
            </a:bodyPr>
            <a:lstStyle/>
            <a:p>
              <a:pPr marL="228600" marR="0" lvl="1" indent="-228600" algn="l" rtl="0">
                <a:lnSpc>
                  <a:spcPct val="90000"/>
                </a:lnSpc>
                <a:spcBef>
                  <a:spcPts val="0"/>
                </a:spcBef>
                <a:spcAft>
                  <a:spcPts val="0"/>
                </a:spcAft>
                <a:buClr>
                  <a:schemeClr val="dk1"/>
                </a:buClr>
                <a:buSzPts val="2100"/>
                <a:buFont typeface="Calibri" panose="020F0502020204030204"/>
                <a:buChar char="•"/>
              </a:pPr>
              <a:r>
                <a:rPr lang="en-US" sz="2100" b="0" i="0" u="none" strike="noStrike" cap="none">
                  <a:solidFill>
                    <a:schemeClr val="dk1"/>
                  </a:solidFill>
                  <a:latin typeface="Calibri" panose="020F0502020204030204"/>
                  <a:ea typeface="Calibri" panose="020F0502020204030204"/>
                  <a:cs typeface="Calibri" panose="020F0502020204030204"/>
                  <a:sym typeface="Calibri" panose="020F0502020204030204"/>
                </a:rPr>
                <a:t>Support: 3/5 = 60%</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28600" marR="0" lvl="1" indent="-228600" algn="l" rtl="0">
                <a:lnSpc>
                  <a:spcPct val="90000"/>
                </a:lnSpc>
                <a:spcBef>
                  <a:spcPts val="315"/>
                </a:spcBef>
                <a:spcAft>
                  <a:spcPts val="0"/>
                </a:spcAft>
                <a:buClr>
                  <a:schemeClr val="dk1"/>
                </a:buClr>
                <a:buSzPts val="2100"/>
                <a:buFont typeface="Calibri" panose="020F0502020204030204"/>
                <a:buChar char="•"/>
              </a:pPr>
              <a:r>
                <a:rPr lang="en-US" sz="2100" b="0" i="0" u="none" strike="noStrike" cap="none">
                  <a:solidFill>
                    <a:schemeClr val="dk1"/>
                  </a:solidFill>
                  <a:latin typeface="Calibri" panose="020F0502020204030204"/>
                  <a:ea typeface="Calibri" panose="020F0502020204030204"/>
                  <a:cs typeface="Calibri" panose="020F0502020204030204"/>
                  <a:sym typeface="Calibri" panose="020F0502020204030204"/>
                </a:rPr>
                <a:t>Confidence: 1/3 = 33.3%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28600" marR="0" lvl="1" indent="-228600" algn="l" rtl="0">
                <a:lnSpc>
                  <a:spcPct val="90000"/>
                </a:lnSpc>
                <a:spcBef>
                  <a:spcPts val="315"/>
                </a:spcBef>
                <a:spcAft>
                  <a:spcPts val="0"/>
                </a:spcAft>
                <a:buClr>
                  <a:schemeClr val="dk1"/>
                </a:buClr>
                <a:buSzPts val="2100"/>
                <a:buFont typeface="Calibri" panose="020F0502020204030204"/>
                <a:buChar char="•"/>
              </a:pPr>
              <a:r>
                <a:rPr lang="en-US" sz="2100" b="0" i="0" u="none" strike="noStrike" cap="none">
                  <a:solidFill>
                    <a:schemeClr val="dk1"/>
                  </a:solidFill>
                  <a:latin typeface="Calibri" panose="020F0502020204030204"/>
                  <a:ea typeface="Calibri" panose="020F0502020204030204"/>
                  <a:cs typeface="Calibri" panose="020F0502020204030204"/>
                  <a:sym typeface="Calibri" panose="020F0502020204030204"/>
                </a:rPr>
                <a:t>=&gt; Bad</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61" name="Google Shape;4461;p44"/>
            <p:cNvSpPr/>
            <p:nvPr/>
          </p:nvSpPr>
          <p:spPr>
            <a:xfrm rot="5400000">
              <a:off x="-300975" y="5548453"/>
              <a:ext cx="2006500" cy="1404550"/>
            </a:xfrm>
            <a:prstGeom prst="chevron">
              <a:avLst>
                <a:gd name="adj" fmla="val 50000"/>
              </a:avLst>
            </a:prstGeom>
            <a:solidFill>
              <a:srgbClr val="4372C3"/>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62" name="Google Shape;4462;p44"/>
            <p:cNvSpPr txBox="1"/>
            <p:nvPr/>
          </p:nvSpPr>
          <p:spPr>
            <a:xfrm>
              <a:off x="0" y="5949753"/>
              <a:ext cx="1404550" cy="601950"/>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panose="020F0502020204030204"/>
                <a:buNone/>
              </a:pPr>
              <a:r>
                <a:rPr lang="en-US" sz="1800" b="0" i="0" u="none" strike="noStrike" cap="none">
                  <a:solidFill>
                    <a:schemeClr val="lt1"/>
                  </a:solidFill>
                  <a:latin typeface="Calibri" panose="020F0502020204030204"/>
                  <a:ea typeface="Calibri" panose="020F0502020204030204"/>
                  <a:cs typeface="Calibri" panose="020F0502020204030204"/>
                  <a:sym typeface="Calibri" panose="020F0502020204030204"/>
                </a:rPr>
                <a:t>{Windy} =&gt; No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63" name="Google Shape;4463;p44"/>
            <p:cNvSpPr/>
            <p:nvPr/>
          </p:nvSpPr>
          <p:spPr>
            <a:xfrm rot="5400000">
              <a:off x="2336162" y="4315902"/>
              <a:ext cx="1304225" cy="3167449"/>
            </a:xfrm>
            <a:prstGeom prst="round2SameRect">
              <a:avLst>
                <a:gd name="adj1" fmla="val 16667"/>
                <a:gd name="adj2" fmla="val 0"/>
              </a:avLst>
            </a:prstGeom>
            <a:solidFill>
              <a:schemeClr val="lt1">
                <a:alpha val="89411"/>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464" name="Google Shape;4464;p44"/>
            <p:cNvSpPr txBox="1"/>
            <p:nvPr/>
          </p:nvSpPr>
          <p:spPr>
            <a:xfrm>
              <a:off x="1404551" y="5311181"/>
              <a:ext cx="3103782" cy="1176891"/>
            </a:xfrm>
            <a:prstGeom prst="rect">
              <a:avLst/>
            </a:prstGeom>
            <a:noFill/>
            <a:ln>
              <a:noFill/>
            </a:ln>
          </p:spPr>
          <p:txBody>
            <a:bodyPr spcFirstLastPara="1" wrap="square" lIns="149350" tIns="13325" rIns="13325" bIns="13325" anchor="ctr" anchorCtr="0">
              <a:noAutofit/>
            </a:bodyPr>
            <a:lstStyle/>
            <a:p>
              <a:pPr marL="228600" marR="0" lvl="1" indent="-228600" algn="l" rtl="0">
                <a:lnSpc>
                  <a:spcPct val="90000"/>
                </a:lnSpc>
                <a:spcBef>
                  <a:spcPts val="0"/>
                </a:spcBef>
                <a:spcAft>
                  <a:spcPts val="0"/>
                </a:spcAft>
                <a:buClr>
                  <a:schemeClr val="dk1"/>
                </a:buClr>
                <a:buSzPts val="2100"/>
                <a:buFont typeface="Calibri" panose="020F0502020204030204"/>
                <a:buChar char="•"/>
              </a:pPr>
              <a:r>
                <a:rPr lang="en-US" sz="2100" b="0" i="0" u="none" strike="noStrike" cap="none">
                  <a:solidFill>
                    <a:schemeClr val="dk1"/>
                  </a:solidFill>
                  <a:latin typeface="Calibri" panose="020F0502020204030204"/>
                  <a:ea typeface="Calibri" panose="020F0502020204030204"/>
                  <a:cs typeface="Calibri" panose="020F0502020204030204"/>
                  <a:sym typeface="Calibri" panose="020F0502020204030204"/>
                </a:rPr>
                <a:t>Support: 1/5 = 20%</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28600" marR="0" lvl="1" indent="-228600" algn="l" rtl="0">
                <a:lnSpc>
                  <a:spcPct val="90000"/>
                </a:lnSpc>
                <a:spcBef>
                  <a:spcPts val="315"/>
                </a:spcBef>
                <a:spcAft>
                  <a:spcPts val="0"/>
                </a:spcAft>
                <a:buClr>
                  <a:schemeClr val="dk1"/>
                </a:buClr>
                <a:buSzPts val="2100"/>
                <a:buFont typeface="Calibri" panose="020F0502020204030204"/>
                <a:buChar char="•"/>
              </a:pPr>
              <a:r>
                <a:rPr lang="en-US" sz="2100" b="0" i="0" u="none" strike="noStrike" cap="none">
                  <a:solidFill>
                    <a:schemeClr val="dk1"/>
                  </a:solidFill>
                  <a:latin typeface="Calibri" panose="020F0502020204030204"/>
                  <a:ea typeface="Calibri" panose="020F0502020204030204"/>
                  <a:cs typeface="Calibri" panose="020F0502020204030204"/>
                  <a:sym typeface="Calibri" panose="020F0502020204030204"/>
                </a:rPr>
                <a:t>Confidence: 1/1 = 100%</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28600" marR="0" lvl="1" indent="-228600" algn="l" rtl="0">
                <a:lnSpc>
                  <a:spcPct val="90000"/>
                </a:lnSpc>
                <a:spcBef>
                  <a:spcPts val="315"/>
                </a:spcBef>
                <a:spcAft>
                  <a:spcPts val="0"/>
                </a:spcAft>
                <a:buClr>
                  <a:schemeClr val="dk1"/>
                </a:buClr>
                <a:buSzPts val="2100"/>
                <a:buFont typeface="Calibri" panose="020F0502020204030204"/>
                <a:buChar char="•"/>
              </a:pPr>
              <a:r>
                <a:rPr lang="en-US" sz="2100" b="0" i="0" u="none" strike="noStrike" cap="none">
                  <a:solidFill>
                    <a:schemeClr val="dk1"/>
                  </a:solidFill>
                  <a:latin typeface="Calibri" panose="020F0502020204030204"/>
                  <a:ea typeface="Calibri" panose="020F0502020204030204"/>
                  <a:cs typeface="Calibri" panose="020F0502020204030204"/>
                  <a:sym typeface="Calibri" panose="020F0502020204030204"/>
                </a:rPr>
                <a:t>=&gt;Bad</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68"/>
        <p:cNvGrpSpPr/>
        <p:nvPr/>
      </p:nvGrpSpPr>
      <p:grpSpPr>
        <a:xfrm>
          <a:off x="0" y="0"/>
          <a:ext cx="0" cy="0"/>
          <a:chOff x="0" y="0"/>
          <a:chExt cx="0" cy="0"/>
        </a:xfrm>
      </p:grpSpPr>
      <p:sp>
        <p:nvSpPr>
          <p:cNvPr id="4469" name="Google Shape;4469;p45"/>
          <p:cNvSpPr txBox="1">
            <a:spLocks noGrp="1"/>
          </p:cNvSpPr>
          <p:nvPr>
            <p:ph type="title"/>
          </p:nvPr>
        </p:nvSpPr>
        <p:spPr>
          <a:xfrm>
            <a:off x="1752600" y="159543"/>
            <a:ext cx="9440332"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959"/>
              <a:buFont typeface="Calibri" panose="020F0502020204030204"/>
              <a:buNone/>
            </a:pPr>
            <a:r>
              <a:rPr lang="en-US" sz="3600" dirty="0">
                <a:latin typeface="Times New Roman" panose="02020603050405020304" pitchFamily="18" charset="0"/>
                <a:cs typeface="Times New Roman" panose="02020603050405020304" pitchFamily="18" charset="0"/>
                <a:sym typeface="Calibri" panose="020F0502020204030204"/>
              </a:rPr>
              <a:t>Association Rule Mining Task</a:t>
            </a:r>
            <a:endParaRPr sz="3600" dirty="0">
              <a:latin typeface="Times New Roman" panose="02020603050405020304" pitchFamily="18" charset="0"/>
              <a:cs typeface="Times New Roman" panose="02020603050405020304" pitchFamily="18" charset="0"/>
            </a:endParaRPr>
          </a:p>
        </p:txBody>
      </p:sp>
      <p:pic>
        <p:nvPicPr>
          <p:cNvPr id="4470" name="Google Shape;4470;p45" descr="Head with Gears"/>
          <p:cNvPicPr preferRelativeResize="0"/>
          <p:nvPr/>
        </p:nvPicPr>
        <p:blipFill rotWithShape="1">
          <a:blip r:embed="rId1"/>
          <a:srcRect/>
          <a:stretch>
            <a:fillRect/>
          </a:stretch>
        </p:blipFill>
        <p:spPr>
          <a:xfrm>
            <a:off x="838200" y="570706"/>
            <a:ext cx="914400" cy="914400"/>
          </a:xfrm>
          <a:prstGeom prst="rect">
            <a:avLst/>
          </a:prstGeom>
          <a:noFill/>
          <a:ln>
            <a:noFill/>
          </a:ln>
        </p:spPr>
      </p:pic>
      <p:sp>
        <p:nvSpPr>
          <p:cNvPr id="4471" name="Google Shape;4471;p45"/>
          <p:cNvSpPr/>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0"/>
              </a:spcBef>
              <a:spcAft>
                <a:spcPts val="0"/>
              </a:spcAft>
              <a:buClr>
                <a:schemeClr val="dk1"/>
              </a:buClr>
              <a:buSzPts val="2800"/>
              <a:buFont typeface="Arial" panose="020B0604020202020204"/>
              <a:buChar char="•"/>
            </a:pP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Given a set of transactions T, the goal of association rule mining is to find all rules having </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914400" marR="0" lvl="2" indent="-228600" algn="l" rtl="0">
              <a:lnSpc>
                <a:spcPct val="90000"/>
              </a:lnSpc>
              <a:spcBef>
                <a:spcPts val="600"/>
              </a:spcBef>
              <a:spcAft>
                <a:spcPts val="0"/>
              </a:spcAft>
              <a:buClr>
                <a:srgbClr val="000000"/>
              </a:buClr>
              <a:buSzPts val="2800"/>
              <a:buFont typeface="Arial" panose="020B0604020202020204"/>
              <a:buChar char="•"/>
            </a:pP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support ≥ </a:t>
            </a:r>
            <a:r>
              <a:rPr lang="en-US" sz="1800" b="0" i="1" u="none" strike="noStrike" cap="none">
                <a:solidFill>
                  <a:schemeClr val="dk1"/>
                </a:solidFill>
                <a:latin typeface="Calibri" panose="020F0502020204030204"/>
                <a:ea typeface="Calibri" panose="020F0502020204030204"/>
                <a:cs typeface="Calibri" panose="020F0502020204030204"/>
                <a:sym typeface="Calibri" panose="020F0502020204030204"/>
              </a:rPr>
              <a:t>minsup </a:t>
            </a: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threshold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914400" marR="0" lvl="2" indent="-228600" algn="l" rtl="0">
              <a:lnSpc>
                <a:spcPct val="90000"/>
              </a:lnSpc>
              <a:spcBef>
                <a:spcPts val="600"/>
              </a:spcBef>
              <a:spcAft>
                <a:spcPts val="0"/>
              </a:spcAft>
              <a:buClr>
                <a:srgbClr val="000000"/>
              </a:buClr>
              <a:buSzPts val="2800"/>
              <a:buFont typeface="Arial" panose="020B0604020202020204"/>
              <a:buChar char="•"/>
            </a:pP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confidence ≥ </a:t>
            </a:r>
            <a:r>
              <a:rPr lang="en-US" sz="1800" b="0" i="1" u="none" strike="noStrike" cap="none">
                <a:solidFill>
                  <a:schemeClr val="dk1"/>
                </a:solidFill>
                <a:latin typeface="Calibri" panose="020F0502020204030204"/>
                <a:ea typeface="Calibri" panose="020F0502020204030204"/>
                <a:cs typeface="Calibri" panose="020F0502020204030204"/>
                <a:sym typeface="Calibri" panose="020F0502020204030204"/>
              </a:rPr>
              <a:t>minconf </a:t>
            </a: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threshold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1" indent="-50800" algn="l" rtl="0">
              <a:lnSpc>
                <a:spcPct val="90000"/>
              </a:lnSpc>
              <a:spcBef>
                <a:spcPts val="600"/>
              </a:spcBef>
              <a:spcAft>
                <a:spcPts val="0"/>
              </a:spcAft>
              <a:buClr>
                <a:srgbClr val="000000"/>
              </a:buClr>
              <a:buSzPts val="2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90000"/>
              </a:lnSpc>
              <a:spcBef>
                <a:spcPts val="600"/>
              </a:spcBef>
              <a:spcAft>
                <a:spcPts val="0"/>
              </a:spcAft>
              <a:buClr>
                <a:schemeClr val="dk1"/>
              </a:buClr>
              <a:buSzPts val="2800"/>
              <a:buFont typeface="Arial" panose="020B0604020202020204"/>
              <a:buChar char="•"/>
            </a:pP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Brute-force approach:</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914400" marR="0" lvl="2" indent="-228600" algn="l" rtl="0">
              <a:lnSpc>
                <a:spcPct val="90000"/>
              </a:lnSpc>
              <a:spcBef>
                <a:spcPts val="600"/>
              </a:spcBef>
              <a:spcAft>
                <a:spcPts val="0"/>
              </a:spcAft>
              <a:buClr>
                <a:srgbClr val="000000"/>
              </a:buClr>
              <a:buSzPts val="2800"/>
              <a:buFont typeface="Arial" panose="020B0604020202020204"/>
              <a:buChar char="•"/>
            </a:pP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List all possible association rules</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914400" marR="0" lvl="2" indent="-228600" algn="l" rtl="0">
              <a:lnSpc>
                <a:spcPct val="90000"/>
              </a:lnSpc>
              <a:spcBef>
                <a:spcPts val="600"/>
              </a:spcBef>
              <a:spcAft>
                <a:spcPts val="0"/>
              </a:spcAft>
              <a:buClr>
                <a:srgbClr val="000000"/>
              </a:buClr>
              <a:buSzPts val="2800"/>
              <a:buFont typeface="Arial" panose="020B0604020202020204"/>
              <a:buChar char="•"/>
            </a:pP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Compute the support and confidence for each rule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914400" marR="0" lvl="2" indent="-228600" algn="l" rtl="0">
              <a:lnSpc>
                <a:spcPct val="90000"/>
              </a:lnSpc>
              <a:spcBef>
                <a:spcPts val="600"/>
              </a:spcBef>
              <a:spcAft>
                <a:spcPts val="600"/>
              </a:spcAft>
              <a:buClr>
                <a:srgbClr val="000000"/>
              </a:buClr>
              <a:buSzPts val="2800"/>
              <a:buFont typeface="Arial" panose="020B0604020202020204"/>
              <a:buChar char="•"/>
            </a:pP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Prune rules that fail the </a:t>
            </a:r>
            <a:r>
              <a:rPr lang="en-US" sz="1800" b="0" i="1" u="none" strike="noStrike" cap="none">
                <a:solidFill>
                  <a:schemeClr val="dk1"/>
                </a:solidFill>
                <a:latin typeface="Calibri" panose="020F0502020204030204"/>
                <a:ea typeface="Calibri" panose="020F0502020204030204"/>
                <a:cs typeface="Calibri" panose="020F0502020204030204"/>
                <a:sym typeface="Calibri" panose="020F0502020204030204"/>
              </a:rPr>
              <a:t>minsup</a:t>
            </a: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 and </a:t>
            </a:r>
            <a:r>
              <a:rPr lang="en-US" sz="1800" b="0" i="1" u="none" strike="noStrike" cap="none">
                <a:solidFill>
                  <a:schemeClr val="dk1"/>
                </a:solidFill>
                <a:latin typeface="Calibri" panose="020F0502020204030204"/>
                <a:ea typeface="Calibri" panose="020F0502020204030204"/>
                <a:cs typeface="Calibri" panose="020F0502020204030204"/>
                <a:sym typeface="Calibri" panose="020F0502020204030204"/>
              </a:rPr>
              <a:t>minconf</a:t>
            </a: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 thresholds</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75"/>
        <p:cNvGrpSpPr/>
        <p:nvPr/>
      </p:nvGrpSpPr>
      <p:grpSpPr>
        <a:xfrm>
          <a:off x="0" y="0"/>
          <a:ext cx="0" cy="0"/>
          <a:chOff x="0" y="0"/>
          <a:chExt cx="0" cy="0"/>
        </a:xfrm>
      </p:grpSpPr>
      <p:sp>
        <p:nvSpPr>
          <p:cNvPr id="4476" name="Google Shape;4476;p46"/>
          <p:cNvSpPr txBox="1">
            <a:spLocks noGrp="1"/>
          </p:cNvSpPr>
          <p:nvPr>
            <p:ph type="title"/>
          </p:nvPr>
        </p:nvSpPr>
        <p:spPr>
          <a:xfrm>
            <a:off x="142286" y="205775"/>
            <a:ext cx="5640739" cy="9783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600" dirty="0">
                <a:solidFill>
                  <a:schemeClr val="tx2"/>
                </a:solidFill>
                <a:latin typeface="Times New Roman" panose="02020603050405020304" pitchFamily="18" charset="0"/>
                <a:cs typeface="Times New Roman" panose="02020603050405020304" pitchFamily="18" charset="0"/>
              </a:rPr>
              <a:t>Frequent </a:t>
            </a:r>
            <a:r>
              <a:rPr lang="en-US" sz="3600" dirty="0" err="1">
                <a:solidFill>
                  <a:schemeClr val="tx2"/>
                </a:solidFill>
                <a:latin typeface="Times New Roman" panose="02020603050405020304" pitchFamily="18" charset="0"/>
                <a:cs typeface="Times New Roman" panose="02020603050405020304" pitchFamily="18" charset="0"/>
              </a:rPr>
              <a:t>Itemset</a:t>
            </a:r>
            <a:r>
              <a:rPr lang="en-US" sz="3600" dirty="0">
                <a:solidFill>
                  <a:schemeClr val="tx2"/>
                </a:solidFill>
                <a:latin typeface="Times New Roman" panose="02020603050405020304" pitchFamily="18" charset="0"/>
                <a:cs typeface="Times New Roman" panose="02020603050405020304" pitchFamily="18" charset="0"/>
              </a:rPr>
              <a:t> Generation</a:t>
            </a:r>
            <a:endParaRPr sz="3600" dirty="0">
              <a:solidFill>
                <a:schemeClr val="tx2"/>
              </a:solidFill>
              <a:latin typeface="Times New Roman" panose="02020603050405020304" pitchFamily="18" charset="0"/>
              <a:cs typeface="Times New Roman" panose="02020603050405020304" pitchFamily="18" charset="0"/>
            </a:endParaRPr>
          </a:p>
        </p:txBody>
      </p:sp>
      <p:sp>
        <p:nvSpPr>
          <p:cNvPr id="4477" name="Google Shape;4477;p46"/>
          <p:cNvSpPr txBox="1">
            <a:spLocks noGrp="1"/>
          </p:cNvSpPr>
          <p:nvPr>
            <p:ph type="body" idx="1"/>
          </p:nvPr>
        </p:nvSpPr>
        <p:spPr>
          <a:xfrm>
            <a:off x="142286" y="1288474"/>
            <a:ext cx="6086835" cy="4935346"/>
          </a:xfrm>
          <a:prstGeom prst="rect">
            <a:avLst/>
          </a:prstGeom>
          <a:noFill/>
          <a:ln>
            <a:noFill/>
          </a:ln>
        </p:spPr>
        <p:txBody>
          <a:bodyPr spcFirstLastPara="1" wrap="square" lIns="91425" tIns="45700" rIns="91425" bIns="45700" anchor="t" anchorCtr="0">
            <a:normAutofit/>
          </a:bodyPr>
          <a:lstStyle/>
          <a:p>
            <a:pPr marL="228600" marR="0" lvl="0" indent="-50800" algn="l" rtl="0">
              <a:lnSpc>
                <a:spcPct val="90000"/>
              </a:lnSpc>
              <a:spcBef>
                <a:spcPts val="0"/>
              </a:spcBef>
              <a:spcAft>
                <a:spcPts val="0"/>
              </a:spcAft>
              <a:buClr>
                <a:schemeClr val="dk1"/>
              </a:buClr>
              <a:buSzPts val="2800"/>
              <a:buFont typeface="Arial" panose="020B0604020202020204"/>
              <a:buNone/>
            </a:pPr>
            <a:endParaRPr sz="2000" b="0" i="0" u="none" strike="noStrike" cap="none" dirty="0">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ts val="2800"/>
              <a:buFont typeface="Arial" panose="020B0604020202020204"/>
              <a:buChar char="•"/>
            </a:pPr>
            <a:r>
              <a:rPr lang="en-US" sz="2000" b="0" i="0" u="none" strike="noStrike" cap="none" dirty="0">
                <a:latin typeface="Calibri" panose="020F0502020204030204"/>
                <a:ea typeface="Calibri" panose="020F0502020204030204"/>
                <a:cs typeface="Calibri" panose="020F0502020204030204"/>
                <a:sym typeface="Calibri" panose="020F0502020204030204"/>
              </a:rPr>
              <a:t>Brute-force approach: </a:t>
            </a:r>
            <a:endParaRPr sz="2000" b="0" i="0" u="none" strike="noStrike" cap="none" dirty="0">
              <a:latin typeface="Arial" panose="020B0604020202020204"/>
              <a:ea typeface="Arial" panose="020B0604020202020204"/>
              <a:cs typeface="Arial" panose="020B0604020202020204"/>
              <a:sym typeface="Arial" panose="020B0604020202020204"/>
            </a:endParaRPr>
          </a:p>
          <a:p>
            <a:pPr marL="685800" lvl="1" indent="-228600" algn="l" rtl="0">
              <a:lnSpc>
                <a:spcPct val="90000"/>
              </a:lnSpc>
              <a:spcBef>
                <a:spcPts val="500"/>
              </a:spcBef>
              <a:spcAft>
                <a:spcPts val="0"/>
              </a:spcAft>
              <a:buClr>
                <a:schemeClr val="dk1"/>
              </a:buClr>
              <a:buSzPts val="2400"/>
              <a:buChar char="•"/>
            </a:pPr>
            <a:r>
              <a:rPr lang="en-US" sz="2000" b="0" i="0" u="none" strike="noStrike" cap="none" dirty="0">
                <a:latin typeface="Calibri" panose="020F0502020204030204"/>
                <a:ea typeface="Calibri" panose="020F0502020204030204"/>
                <a:cs typeface="Calibri" panose="020F0502020204030204"/>
                <a:sym typeface="Calibri" panose="020F0502020204030204"/>
              </a:rPr>
              <a:t>Each </a:t>
            </a:r>
            <a:r>
              <a:rPr lang="en-US" sz="2000" b="0" i="0" u="none" strike="noStrike" cap="none" dirty="0" err="1">
                <a:latin typeface="Calibri" panose="020F0502020204030204"/>
                <a:ea typeface="Calibri" panose="020F0502020204030204"/>
                <a:cs typeface="Calibri" panose="020F0502020204030204"/>
                <a:sym typeface="Calibri" panose="020F0502020204030204"/>
              </a:rPr>
              <a:t>itemset</a:t>
            </a:r>
            <a:r>
              <a:rPr lang="en-US" sz="2000" b="0" i="0" u="none" strike="noStrike" cap="none" dirty="0">
                <a:latin typeface="Calibri" panose="020F0502020204030204"/>
                <a:ea typeface="Calibri" panose="020F0502020204030204"/>
                <a:cs typeface="Calibri" panose="020F0502020204030204"/>
                <a:sym typeface="Calibri" panose="020F0502020204030204"/>
              </a:rPr>
              <a:t> in the lattice is a candidate frequent </a:t>
            </a:r>
            <a:r>
              <a:rPr lang="en-US" sz="2000" b="0" i="0" u="none" strike="noStrike" cap="none" dirty="0" err="1">
                <a:latin typeface="Calibri" panose="020F0502020204030204"/>
                <a:ea typeface="Calibri" panose="020F0502020204030204"/>
                <a:cs typeface="Calibri" panose="020F0502020204030204"/>
                <a:sym typeface="Calibri" panose="020F0502020204030204"/>
              </a:rPr>
              <a:t>itemset</a:t>
            </a:r>
            <a:endParaRPr sz="2000" b="0" i="0" u="none" strike="noStrike" cap="none" dirty="0">
              <a:latin typeface="Arial" panose="020B0604020202020204"/>
              <a:ea typeface="Arial" panose="020B0604020202020204"/>
              <a:cs typeface="Arial" panose="020B0604020202020204"/>
              <a:sym typeface="Arial" panose="020B0604020202020204"/>
            </a:endParaRPr>
          </a:p>
          <a:p>
            <a:pPr marL="685800" lvl="1" indent="-228600" algn="l" rtl="0">
              <a:lnSpc>
                <a:spcPct val="90000"/>
              </a:lnSpc>
              <a:spcBef>
                <a:spcPts val="500"/>
              </a:spcBef>
              <a:spcAft>
                <a:spcPts val="0"/>
              </a:spcAft>
              <a:buClr>
                <a:schemeClr val="dk1"/>
              </a:buClr>
              <a:buSzPts val="2400"/>
              <a:buChar char="•"/>
            </a:pPr>
            <a:r>
              <a:rPr lang="en-US" sz="2000" b="0" i="0" u="none" strike="noStrike" cap="none" dirty="0">
                <a:latin typeface="Calibri" panose="020F0502020204030204"/>
                <a:ea typeface="Calibri" panose="020F0502020204030204"/>
                <a:cs typeface="Calibri" panose="020F0502020204030204"/>
                <a:sym typeface="Calibri" panose="020F0502020204030204"/>
              </a:rPr>
              <a:t>Count the support of each candidate by scanning the database</a:t>
            </a:r>
            <a:endParaRPr sz="2000" b="0" i="0" u="none" strike="noStrike" cap="none" dirty="0">
              <a:latin typeface="Arial" panose="020B0604020202020204"/>
              <a:ea typeface="Arial" panose="020B0604020202020204"/>
              <a:cs typeface="Arial" panose="020B0604020202020204"/>
              <a:sym typeface="Arial" panose="020B0604020202020204"/>
            </a:endParaRPr>
          </a:p>
          <a:p>
            <a:pPr marL="685800" lvl="1" indent="-228600" algn="l" rtl="0">
              <a:lnSpc>
                <a:spcPct val="90000"/>
              </a:lnSpc>
              <a:spcBef>
                <a:spcPts val="500"/>
              </a:spcBef>
              <a:spcAft>
                <a:spcPts val="0"/>
              </a:spcAft>
              <a:buClr>
                <a:schemeClr val="dk1"/>
              </a:buClr>
              <a:buSzPts val="2400"/>
              <a:buChar char="•"/>
            </a:pPr>
            <a:r>
              <a:rPr lang="en-US" sz="2000" b="0" i="0" u="none" strike="noStrike" cap="none" dirty="0">
                <a:latin typeface="Calibri" panose="020F0502020204030204"/>
                <a:ea typeface="Calibri" panose="020F0502020204030204"/>
                <a:cs typeface="Calibri" panose="020F0502020204030204"/>
                <a:sym typeface="Calibri" panose="020F0502020204030204"/>
              </a:rPr>
              <a:t>Match each transaction against every candidate</a:t>
            </a:r>
            <a:endParaRPr sz="2000" b="0" i="0" u="none" strike="noStrike" cap="none" dirty="0">
              <a:latin typeface="Arial" panose="020B0604020202020204"/>
              <a:ea typeface="Arial" panose="020B0604020202020204"/>
              <a:cs typeface="Arial" panose="020B0604020202020204"/>
              <a:sym typeface="Arial" panose="020B0604020202020204"/>
            </a:endParaRPr>
          </a:p>
          <a:p>
            <a:pPr marL="685800" lvl="1" indent="-228600" algn="l" rtl="0">
              <a:lnSpc>
                <a:spcPct val="90000"/>
              </a:lnSpc>
              <a:spcBef>
                <a:spcPts val="500"/>
              </a:spcBef>
              <a:spcAft>
                <a:spcPts val="0"/>
              </a:spcAft>
              <a:buClr>
                <a:schemeClr val="dk1"/>
              </a:buClr>
              <a:buSzPts val="2400"/>
              <a:buChar char="•"/>
            </a:pPr>
            <a:r>
              <a:rPr lang="en-US" sz="2000" b="0" i="0" u="none" strike="noStrike" cap="none" dirty="0">
                <a:latin typeface="Calibri" panose="020F0502020204030204"/>
                <a:ea typeface="Calibri" panose="020F0502020204030204"/>
                <a:cs typeface="Calibri" panose="020F0502020204030204"/>
                <a:sym typeface="Calibri" panose="020F0502020204030204"/>
              </a:rPr>
              <a:t>Expensive !!!</a:t>
            </a:r>
            <a:endParaRPr sz="2000" b="0" i="0" u="none" strike="noStrike" cap="none" dirty="0">
              <a:latin typeface="Arial" panose="020B0604020202020204"/>
              <a:ea typeface="Arial" panose="020B0604020202020204"/>
              <a:cs typeface="Arial" panose="020B0604020202020204"/>
              <a:sym typeface="Arial" panose="020B0604020202020204"/>
            </a:endParaRPr>
          </a:p>
        </p:txBody>
      </p:sp>
      <p:sp>
        <p:nvSpPr>
          <p:cNvPr id="4478" name="Google Shape;4478;p46"/>
          <p:cNvSpPr/>
          <p:nvPr/>
        </p:nvSpPr>
        <p:spPr>
          <a:xfrm>
            <a:off x="6230112" y="0"/>
            <a:ext cx="5961888" cy="6858000"/>
          </a:xfrm>
          <a:prstGeom prst="rect">
            <a:avLst/>
          </a:prstGeom>
          <a:solidFill>
            <a:srgbClr val="C8CAC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479" name="Google Shape;4479;p46"/>
          <p:cNvSpPr/>
          <p:nvPr/>
        </p:nvSpPr>
        <p:spPr>
          <a:xfrm>
            <a:off x="6729984" y="484633"/>
            <a:ext cx="4846320" cy="2743200"/>
          </a:xfrm>
          <a:prstGeom prst="roundRect">
            <a:avLst>
              <a:gd name="adj" fmla="val 0"/>
            </a:avLst>
          </a:prstGeom>
          <a:solidFill>
            <a:srgbClr val="FFFFFF"/>
          </a:solidFill>
          <a:ln w="9525" cap="flat" cmpd="sng">
            <a:solidFill>
              <a:srgbClr val="C8CACA"/>
            </a:solidFill>
            <a:prstDash val="solid"/>
            <a:miter lim="800000"/>
            <a:headEnd type="none" w="sm" len="sm"/>
            <a:tailEnd type="none" w="sm" len="sm"/>
          </a:ln>
          <a:effectLst>
            <a:outerShdw blurRad="57150" dist="19050" dir="5400000" algn="t" rotWithShape="0">
              <a:srgbClr val="000000">
                <a:alpha val="6235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pic>
        <p:nvPicPr>
          <p:cNvPr id="4480" name="Google Shape;4480;p46"/>
          <p:cNvPicPr preferRelativeResize="0"/>
          <p:nvPr/>
        </p:nvPicPr>
        <p:blipFill rotWithShape="1">
          <a:blip r:embed="rId1"/>
          <a:srcRect/>
          <a:stretch>
            <a:fillRect/>
          </a:stretch>
        </p:blipFill>
        <p:spPr>
          <a:xfrm>
            <a:off x="7624158" y="694945"/>
            <a:ext cx="3076260" cy="2322576"/>
          </a:xfrm>
          <a:prstGeom prst="rect">
            <a:avLst/>
          </a:prstGeom>
          <a:noFill/>
          <a:ln>
            <a:noFill/>
          </a:ln>
        </p:spPr>
      </p:pic>
      <p:sp>
        <p:nvSpPr>
          <p:cNvPr id="4481" name="Google Shape;4481;p46"/>
          <p:cNvSpPr/>
          <p:nvPr/>
        </p:nvSpPr>
        <p:spPr>
          <a:xfrm>
            <a:off x="6729984" y="3511296"/>
            <a:ext cx="4846320" cy="2743200"/>
          </a:xfrm>
          <a:prstGeom prst="roundRect">
            <a:avLst>
              <a:gd name="adj" fmla="val 0"/>
            </a:avLst>
          </a:prstGeom>
          <a:solidFill>
            <a:srgbClr val="FFFFFF"/>
          </a:solidFill>
          <a:ln w="9525" cap="flat" cmpd="sng">
            <a:solidFill>
              <a:srgbClr val="C8CACA"/>
            </a:solidFill>
            <a:prstDash val="solid"/>
            <a:miter lim="800000"/>
            <a:headEnd type="none" w="sm" len="sm"/>
            <a:tailEnd type="none" w="sm" len="sm"/>
          </a:ln>
          <a:effectLst>
            <a:outerShdw blurRad="57150" dist="19050" dir="5400000" algn="t" rotWithShape="0">
              <a:srgbClr val="000000">
                <a:alpha val="6235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pic>
        <p:nvPicPr>
          <p:cNvPr id="4482" name="Google Shape;4482;p46" descr="Text&#10;&#10;Description automatically generated"/>
          <p:cNvPicPr preferRelativeResize="0"/>
          <p:nvPr/>
        </p:nvPicPr>
        <p:blipFill rotWithShape="1">
          <a:blip r:embed="rId2"/>
          <a:srcRect/>
          <a:stretch>
            <a:fillRect/>
          </a:stretch>
        </p:blipFill>
        <p:spPr>
          <a:xfrm>
            <a:off x="7059168" y="4115257"/>
            <a:ext cx="4206240" cy="1535277"/>
          </a:xfrm>
          <a:prstGeom prst="rect">
            <a:avLst/>
          </a:prstGeom>
          <a:noFill/>
          <a:ln>
            <a:noFill/>
          </a:ln>
        </p:spPr>
      </p:pic>
      <p:sp>
        <p:nvSpPr>
          <p:cNvPr id="4483" name="Google Shape;4483;p46"/>
          <p:cNvSpPr txBox="1"/>
          <p:nvPr/>
        </p:nvSpPr>
        <p:spPr>
          <a:xfrm>
            <a:off x="6835673" y="5760958"/>
            <a:ext cx="4855464" cy="345552"/>
          </a:xfrm>
          <a:prstGeom prst="rect">
            <a:avLst/>
          </a:prstGeom>
          <a:solidFill>
            <a:srgbClr val="000000">
              <a:alpha val="49411"/>
            </a:srgbClr>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600"/>
              </a:spcAft>
              <a:buClr>
                <a:srgbClr val="FF0000"/>
              </a:buClr>
              <a:buSzPts val="2000"/>
              <a:buFont typeface="Arial" panose="020B0604020202020204"/>
              <a:buNone/>
            </a:pPr>
            <a:r>
              <a:rPr lang="en-US" sz="1100" b="0" i="1" u="none" strike="noStrike" cap="none">
                <a:solidFill>
                  <a:srgbClr val="FFFF00"/>
                </a:solidFill>
                <a:latin typeface="Calibri" panose="020F0502020204030204"/>
                <a:ea typeface="Calibri" panose="020F0502020204030204"/>
                <a:cs typeface="Calibri" panose="020F0502020204030204"/>
                <a:sym typeface="Calibri" panose="020F0502020204030204"/>
              </a:rPr>
              <a:t>Given d items, there are 2</a:t>
            </a:r>
            <a:r>
              <a:rPr lang="en-US" sz="1100" b="0" i="1" u="none" strike="noStrike" cap="none" baseline="30000">
                <a:solidFill>
                  <a:srgbClr val="FFFF00"/>
                </a:solidFill>
                <a:latin typeface="Calibri" panose="020F0502020204030204"/>
                <a:ea typeface="Calibri" panose="020F0502020204030204"/>
                <a:cs typeface="Calibri" panose="020F0502020204030204"/>
                <a:sym typeface="Calibri" panose="020F0502020204030204"/>
              </a:rPr>
              <a:t>d</a:t>
            </a:r>
            <a:r>
              <a:rPr lang="en-US" sz="1100" b="0" i="1" u="none" strike="noStrike" cap="none">
                <a:solidFill>
                  <a:srgbClr val="FFFF00"/>
                </a:solidFill>
                <a:latin typeface="Calibri" panose="020F0502020204030204"/>
                <a:ea typeface="Calibri" panose="020F0502020204030204"/>
                <a:cs typeface="Calibri" panose="020F0502020204030204"/>
                <a:sym typeface="Calibri" panose="020F0502020204030204"/>
              </a:rPr>
              <a:t> possible candidate itemsets</a:t>
            </a:r>
            <a:endParaRPr sz="1100" b="0" i="1" u="none" strike="noStrike" cap="none">
              <a:solidFill>
                <a:srgbClr val="FFFF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87"/>
        <p:cNvGrpSpPr/>
        <p:nvPr/>
      </p:nvGrpSpPr>
      <p:grpSpPr>
        <a:xfrm>
          <a:off x="0" y="0"/>
          <a:ext cx="0" cy="0"/>
          <a:chOff x="0" y="0"/>
          <a:chExt cx="0" cy="0"/>
        </a:xfrm>
      </p:grpSpPr>
      <p:sp>
        <p:nvSpPr>
          <p:cNvPr id="4488" name="Google Shape;4488;p47"/>
          <p:cNvSpPr txBox="1">
            <a:spLocks noGrp="1"/>
          </p:cNvSpPr>
          <p:nvPr>
            <p:ph type="title"/>
          </p:nvPr>
        </p:nvSpPr>
        <p:spPr>
          <a:xfrm>
            <a:off x="960100" y="978102"/>
            <a:ext cx="10588434" cy="106264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3959"/>
              <a:buFont typeface="Calibri" panose="020F0502020204030204"/>
              <a:buNone/>
            </a:pPr>
            <a:r>
              <a:rPr lang="en-US" sz="3600" dirty="0">
                <a:solidFill>
                  <a:schemeClr val="dk1"/>
                </a:solidFill>
                <a:latin typeface="Times New Roman" panose="02020603050405020304" pitchFamily="18" charset="0"/>
                <a:cs typeface="Times New Roman" panose="02020603050405020304" pitchFamily="18" charset="0"/>
                <a:sym typeface="Calibri" panose="020F0502020204030204"/>
              </a:rPr>
              <a:t>Mining Association Rules</a:t>
            </a:r>
            <a:endParaRPr sz="3600" dirty="0">
              <a:latin typeface="Times New Roman" panose="02020603050405020304" pitchFamily="18" charset="0"/>
              <a:cs typeface="Times New Roman" panose="02020603050405020304" pitchFamily="18" charset="0"/>
            </a:endParaRPr>
          </a:p>
        </p:txBody>
      </p:sp>
      <p:cxnSp>
        <p:nvCxnSpPr>
          <p:cNvPr id="4489" name="Google Shape;4489;p47"/>
          <p:cNvCxnSpPr/>
          <p:nvPr/>
        </p:nvCxnSpPr>
        <p:spPr>
          <a:xfrm>
            <a:off x="1047624" y="2265037"/>
            <a:ext cx="10125012" cy="0"/>
          </a:xfrm>
          <a:prstGeom prst="straightConnector1">
            <a:avLst/>
          </a:prstGeom>
          <a:noFill/>
          <a:ln w="15875" cap="flat" cmpd="sng">
            <a:solidFill>
              <a:srgbClr val="595959"/>
            </a:solidFill>
            <a:prstDash val="solid"/>
            <a:miter lim="800000"/>
            <a:headEnd type="none" w="sm" len="sm"/>
            <a:tailEnd type="none" w="sm" len="sm"/>
          </a:ln>
        </p:spPr>
      </p:cxnSp>
      <p:pic>
        <p:nvPicPr>
          <p:cNvPr id="4490" name="Google Shape;4490;p47" descr="Document"/>
          <p:cNvPicPr preferRelativeResize="0"/>
          <p:nvPr/>
        </p:nvPicPr>
        <p:blipFill rotWithShape="1">
          <a:blip r:embed="rId1"/>
          <a:srcRect/>
          <a:stretch>
            <a:fillRect/>
          </a:stretch>
        </p:blipFill>
        <p:spPr>
          <a:xfrm>
            <a:off x="221673" y="2682433"/>
            <a:ext cx="4108919" cy="2928114"/>
          </a:xfrm>
          <a:prstGeom prst="rect">
            <a:avLst/>
          </a:prstGeom>
          <a:noFill/>
          <a:ln>
            <a:noFill/>
          </a:ln>
        </p:spPr>
      </p:pic>
      <p:sp>
        <p:nvSpPr>
          <p:cNvPr id="4491" name="Google Shape;4491;p47"/>
          <p:cNvSpPr/>
          <p:nvPr/>
        </p:nvSpPr>
        <p:spPr>
          <a:xfrm>
            <a:off x="4059382" y="2265037"/>
            <a:ext cx="8035636" cy="3633145"/>
          </a:xfrm>
          <a:prstGeom prst="rect">
            <a:avLst/>
          </a:prstGeom>
          <a:noFill/>
          <a:ln>
            <a:noFill/>
          </a:ln>
        </p:spPr>
        <p:txBody>
          <a:bodyPr spcFirstLastPara="1" wrap="square" lIns="91425" tIns="45700" rIns="91425" bIns="45700" anchor="t" anchorCtr="0">
            <a:normAutofit/>
          </a:bodyPr>
          <a:lstStyle/>
          <a:p>
            <a:pPr marL="533400" marR="0" lvl="0" indent="-228600" algn="l" rtl="0">
              <a:lnSpc>
                <a:spcPct val="90000"/>
              </a:lnSpc>
              <a:spcBef>
                <a:spcPts val="0"/>
              </a:spcBef>
              <a:spcAft>
                <a:spcPts val="0"/>
              </a:spcAft>
              <a:buClr>
                <a:srgbClr val="000000"/>
              </a:buClr>
              <a:buSzPts val="2800"/>
              <a:buFont typeface="Arial" panose="020B0604020202020204"/>
              <a:buChar char="•"/>
            </a:pPr>
            <a:r>
              <a:rPr lang="en-US" sz="1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Two-step approach: </a:t>
            </a:r>
            <a:endParaRPr sz="17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914400" marR="0" lvl="1" indent="-228600" algn="l" rtl="0">
              <a:lnSpc>
                <a:spcPct val="90000"/>
              </a:lnSpc>
              <a:spcBef>
                <a:spcPts val="600"/>
              </a:spcBef>
              <a:spcAft>
                <a:spcPts val="0"/>
              </a:spcAft>
              <a:buClr>
                <a:srgbClr val="FF0000"/>
              </a:buClr>
              <a:buSzPts val="2800"/>
              <a:buFont typeface="Arial" panose="020B0604020202020204"/>
              <a:buChar char="•"/>
            </a:pPr>
            <a:r>
              <a:rPr lang="en-US" sz="1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Frequent </a:t>
            </a:r>
            <a:r>
              <a:rPr lang="en-US" sz="1700" b="0"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Itemset</a:t>
            </a:r>
            <a:r>
              <a:rPr lang="en-US" sz="1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Generation</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1295400" marR="0" lvl="2" indent="-228600" algn="l" rtl="0">
              <a:lnSpc>
                <a:spcPct val="90000"/>
              </a:lnSpc>
              <a:spcBef>
                <a:spcPts val="600"/>
              </a:spcBef>
              <a:spcAft>
                <a:spcPts val="0"/>
              </a:spcAft>
              <a:buClr>
                <a:schemeClr val="dk1"/>
              </a:buClr>
              <a:buSzPts val="2800"/>
              <a:buFont typeface="Arial" panose="020B0604020202020204"/>
              <a:buChar char="•"/>
            </a:pPr>
            <a:r>
              <a:rPr lang="en-US" sz="1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Generate all </a:t>
            </a:r>
            <a:r>
              <a:rPr lang="en-US" sz="1700" b="0"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itemsets</a:t>
            </a:r>
            <a:r>
              <a:rPr lang="en-US" sz="1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whose support ≥ </a:t>
            </a:r>
            <a:r>
              <a:rPr lang="en-US" sz="1700" b="0"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minsup</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1295400" marR="0" lvl="2" indent="-50800" algn="l" rtl="0">
              <a:lnSpc>
                <a:spcPct val="90000"/>
              </a:lnSpc>
              <a:spcBef>
                <a:spcPts val="600"/>
              </a:spcBef>
              <a:spcAft>
                <a:spcPts val="0"/>
              </a:spcAft>
              <a:buClr>
                <a:schemeClr val="dk1"/>
              </a:buClr>
              <a:buSzPts val="2800"/>
              <a:buFont typeface="Arial" panose="020B0604020202020204"/>
              <a:buNone/>
            </a:pPr>
            <a:endParaRPr sz="17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914400" marR="0" lvl="1" indent="-228600" algn="l" rtl="0">
              <a:lnSpc>
                <a:spcPct val="90000"/>
              </a:lnSpc>
              <a:spcBef>
                <a:spcPts val="600"/>
              </a:spcBef>
              <a:spcAft>
                <a:spcPts val="0"/>
              </a:spcAft>
              <a:buClr>
                <a:srgbClr val="FF0000"/>
              </a:buClr>
              <a:buSzPts val="2800"/>
              <a:buFont typeface="Arial" panose="020B0604020202020204"/>
              <a:buChar char="•"/>
            </a:pPr>
            <a:r>
              <a:rPr lang="en-US" sz="1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Rule Generation</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1295400" marR="0" lvl="2" indent="-228600" algn="l" rtl="0">
              <a:lnSpc>
                <a:spcPct val="90000"/>
              </a:lnSpc>
              <a:spcBef>
                <a:spcPts val="600"/>
              </a:spcBef>
              <a:spcAft>
                <a:spcPts val="0"/>
              </a:spcAft>
              <a:buClr>
                <a:schemeClr val="dk1"/>
              </a:buClr>
              <a:buSzPts val="2800"/>
              <a:buFont typeface="Arial" panose="020B0604020202020204"/>
              <a:buChar char="•"/>
            </a:pPr>
            <a:r>
              <a:rPr lang="en-US" sz="1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Generate high confidence rules from each frequent </a:t>
            </a:r>
            <a:r>
              <a:rPr lang="en-US" sz="1700" b="0"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itemset</a:t>
            </a:r>
            <a:r>
              <a:rPr lang="en-US" sz="1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where each rule is a binary partitioning of a frequent </a:t>
            </a:r>
            <a:r>
              <a:rPr lang="en-US" sz="1700" b="0"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itemset</a:t>
            </a:r>
            <a:endParaRPr sz="17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533400" marR="0" lvl="0" indent="-50800" algn="l" rtl="0">
              <a:lnSpc>
                <a:spcPct val="90000"/>
              </a:lnSpc>
              <a:spcBef>
                <a:spcPts val="600"/>
              </a:spcBef>
              <a:spcAft>
                <a:spcPts val="0"/>
              </a:spcAft>
              <a:buClr>
                <a:srgbClr val="000000"/>
              </a:buClr>
              <a:buSzPts val="2800"/>
              <a:buFont typeface="Arial" panose="020B0604020202020204"/>
              <a:buNone/>
            </a:pPr>
            <a:endParaRPr sz="17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533400" marR="0" lvl="0" indent="-228600" algn="l" rtl="0">
              <a:lnSpc>
                <a:spcPct val="90000"/>
              </a:lnSpc>
              <a:spcBef>
                <a:spcPts val="600"/>
              </a:spcBef>
              <a:spcAft>
                <a:spcPts val="600"/>
              </a:spcAft>
              <a:buClr>
                <a:srgbClr val="000000"/>
              </a:buClr>
              <a:buSzPts val="2800"/>
              <a:buFont typeface="Arial" panose="020B0604020202020204"/>
              <a:buChar char="•"/>
            </a:pPr>
            <a:r>
              <a:rPr lang="en-US" sz="1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Frequent </a:t>
            </a:r>
            <a:r>
              <a:rPr lang="en-US" sz="1700" b="0" i="0" u="none" strike="noStrike" cap="none" dirty="0" err="1">
                <a:solidFill>
                  <a:schemeClr val="dk1"/>
                </a:solidFill>
                <a:latin typeface="Calibri" panose="020F0502020204030204"/>
                <a:ea typeface="Calibri" panose="020F0502020204030204"/>
                <a:cs typeface="Calibri" panose="020F0502020204030204"/>
                <a:sym typeface="Calibri" panose="020F0502020204030204"/>
              </a:rPr>
              <a:t>itemset</a:t>
            </a:r>
            <a:r>
              <a:rPr lang="en-US" sz="1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generation is computationally expensive</a:t>
            </a:r>
            <a:endParaRPr sz="17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95"/>
        <p:cNvGrpSpPr/>
        <p:nvPr/>
      </p:nvGrpSpPr>
      <p:grpSpPr>
        <a:xfrm>
          <a:off x="0" y="0"/>
          <a:ext cx="0" cy="0"/>
          <a:chOff x="0" y="0"/>
          <a:chExt cx="0" cy="0"/>
        </a:xfrm>
      </p:grpSpPr>
      <p:sp>
        <p:nvSpPr>
          <p:cNvPr id="4496" name="Google Shape;4496;p48"/>
          <p:cNvSpPr txBox="1">
            <a:spLocks noGrp="1"/>
          </p:cNvSpPr>
          <p:nvPr>
            <p:ph type="title"/>
          </p:nvPr>
        </p:nvSpPr>
        <p:spPr>
          <a:xfrm>
            <a:off x="960100" y="978102"/>
            <a:ext cx="10588434" cy="106264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3959"/>
              <a:buFont typeface="Calibri" panose="020F0502020204030204"/>
              <a:buNone/>
            </a:pPr>
            <a:r>
              <a:rPr lang="en-US" sz="3600" dirty="0">
                <a:latin typeface="Times New Roman" panose="02020603050405020304" pitchFamily="18" charset="0"/>
                <a:cs typeface="Times New Roman" panose="02020603050405020304" pitchFamily="18" charset="0"/>
              </a:rPr>
              <a:t>Frequent </a:t>
            </a:r>
            <a:r>
              <a:rPr lang="en-US" sz="3600" dirty="0" err="1">
                <a:latin typeface="Times New Roman" panose="02020603050405020304" pitchFamily="18" charset="0"/>
                <a:cs typeface="Times New Roman" panose="02020603050405020304" pitchFamily="18" charset="0"/>
              </a:rPr>
              <a:t>Itemset</a:t>
            </a:r>
            <a:r>
              <a:rPr lang="en-US" sz="3600" dirty="0">
                <a:latin typeface="Times New Roman" panose="02020603050405020304" pitchFamily="18" charset="0"/>
                <a:cs typeface="Times New Roman" panose="02020603050405020304" pitchFamily="18" charset="0"/>
              </a:rPr>
              <a:t> Generation Strategies</a:t>
            </a:r>
            <a:endParaRPr sz="3600" dirty="0">
              <a:latin typeface="Times New Roman" panose="02020603050405020304" pitchFamily="18" charset="0"/>
              <a:cs typeface="Times New Roman" panose="02020603050405020304" pitchFamily="18" charset="0"/>
            </a:endParaRPr>
          </a:p>
        </p:txBody>
      </p:sp>
      <p:cxnSp>
        <p:nvCxnSpPr>
          <p:cNvPr id="4497" name="Google Shape;4497;p48"/>
          <p:cNvCxnSpPr/>
          <p:nvPr/>
        </p:nvCxnSpPr>
        <p:spPr>
          <a:xfrm>
            <a:off x="1047624" y="2265037"/>
            <a:ext cx="10125012" cy="0"/>
          </a:xfrm>
          <a:prstGeom prst="straightConnector1">
            <a:avLst/>
          </a:prstGeom>
          <a:noFill/>
          <a:ln w="15875" cap="flat" cmpd="sng">
            <a:solidFill>
              <a:srgbClr val="595959"/>
            </a:solidFill>
            <a:prstDash val="solid"/>
            <a:miter lim="800000"/>
            <a:headEnd type="none" w="sm" len="sm"/>
            <a:tailEnd type="none" w="sm" len="sm"/>
          </a:ln>
        </p:spPr>
      </p:cxnSp>
      <p:pic>
        <p:nvPicPr>
          <p:cNvPr id="4498" name="Google Shape;4498;p48" descr="Target Audience"/>
          <p:cNvPicPr preferRelativeResize="0"/>
          <p:nvPr/>
        </p:nvPicPr>
        <p:blipFill rotWithShape="1">
          <a:blip r:embed="rId1"/>
          <a:srcRect/>
          <a:stretch>
            <a:fillRect/>
          </a:stretch>
        </p:blipFill>
        <p:spPr>
          <a:xfrm>
            <a:off x="446515" y="2826250"/>
            <a:ext cx="2928114" cy="2928114"/>
          </a:xfrm>
          <a:prstGeom prst="rect">
            <a:avLst/>
          </a:prstGeom>
          <a:noFill/>
          <a:ln>
            <a:noFill/>
          </a:ln>
        </p:spPr>
      </p:pic>
      <p:sp>
        <p:nvSpPr>
          <p:cNvPr id="4499" name="Google Shape;4499;p48"/>
          <p:cNvSpPr txBox="1">
            <a:spLocks noGrp="1"/>
          </p:cNvSpPr>
          <p:nvPr>
            <p:ph type="body" idx="1"/>
          </p:nvPr>
        </p:nvSpPr>
        <p:spPr>
          <a:xfrm>
            <a:off x="4261320" y="2682433"/>
            <a:ext cx="6976203" cy="321574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800"/>
              <a:buFont typeface="Arial" panose="020B0604020202020204"/>
              <a:buNone/>
            </a:pPr>
            <a:r>
              <a:rPr lang="en-US" sz="2400" b="0" i="0" u="none" strike="noStrike" cap="none" dirty="0">
                <a:latin typeface="Calibri" panose="020F0502020204030204"/>
                <a:ea typeface="Calibri" panose="020F0502020204030204"/>
                <a:cs typeface="Calibri" panose="020F0502020204030204"/>
                <a:sym typeface="Calibri" panose="020F0502020204030204"/>
              </a:rPr>
              <a:t>To Reduce the number of candidates (M) Complete search: M=2</a:t>
            </a:r>
            <a:r>
              <a:rPr lang="en-US" sz="2400" b="0" i="0" u="none" strike="noStrike" cap="none" baseline="30000" dirty="0">
                <a:latin typeface="Calibri" panose="020F0502020204030204"/>
                <a:ea typeface="Calibri" panose="020F0502020204030204"/>
                <a:cs typeface="Calibri" panose="020F0502020204030204"/>
                <a:sym typeface="Calibri" panose="020F0502020204030204"/>
              </a:rPr>
              <a:t>d  </a:t>
            </a:r>
            <a:r>
              <a:rPr lang="en-US" sz="2400" b="0" i="0" u="none" strike="noStrike" cap="none" dirty="0">
                <a:latin typeface="Calibri" panose="020F0502020204030204"/>
                <a:ea typeface="Calibri" panose="020F0502020204030204"/>
                <a:cs typeface="Calibri" panose="020F0502020204030204"/>
                <a:sym typeface="Calibri" panose="020F0502020204030204"/>
              </a:rPr>
              <a:t> use pruning techniques </a:t>
            </a:r>
            <a:endParaRPr sz="2400" b="0" i="0" u="none" strike="noStrike" cap="none" dirty="0">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03"/>
        <p:cNvGrpSpPr/>
        <p:nvPr/>
      </p:nvGrpSpPr>
      <p:grpSpPr>
        <a:xfrm>
          <a:off x="0" y="0"/>
          <a:ext cx="0" cy="0"/>
          <a:chOff x="0" y="0"/>
          <a:chExt cx="0" cy="0"/>
        </a:xfrm>
      </p:grpSpPr>
      <p:sp>
        <p:nvSpPr>
          <p:cNvPr id="4504" name="Google Shape;4504;p49"/>
          <p:cNvSpPr txBox="1">
            <a:spLocks noGrp="1"/>
          </p:cNvSpPr>
          <p:nvPr>
            <p:ph type="title"/>
          </p:nvPr>
        </p:nvSpPr>
        <p:spPr>
          <a:xfrm>
            <a:off x="1047624" y="0"/>
            <a:ext cx="10588434" cy="106264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3959"/>
              <a:buFont typeface="Calibri" panose="020F0502020204030204"/>
              <a:buNone/>
            </a:pPr>
            <a:r>
              <a:rPr lang="en-US" sz="3600" dirty="0">
                <a:solidFill>
                  <a:schemeClr val="tx2"/>
                </a:solidFill>
                <a:latin typeface="Times New Roman" panose="02020603050405020304" pitchFamily="18" charset="0"/>
                <a:cs typeface="Times New Roman" panose="02020603050405020304" pitchFamily="18" charset="0"/>
                <a:sym typeface="Calibri" panose="020F0502020204030204"/>
              </a:rPr>
              <a:t>Reducing Number of Candidates</a:t>
            </a:r>
            <a:endParaRPr sz="3600" dirty="0">
              <a:solidFill>
                <a:schemeClr val="tx2"/>
              </a:solidFill>
              <a:latin typeface="Times New Roman" panose="02020603050405020304" pitchFamily="18" charset="0"/>
              <a:cs typeface="Times New Roman" panose="02020603050405020304" pitchFamily="18" charset="0"/>
            </a:endParaRPr>
          </a:p>
        </p:txBody>
      </p:sp>
      <p:cxnSp>
        <p:nvCxnSpPr>
          <p:cNvPr id="4505" name="Google Shape;4505;p49"/>
          <p:cNvCxnSpPr/>
          <p:nvPr/>
        </p:nvCxnSpPr>
        <p:spPr>
          <a:xfrm>
            <a:off x="1047624" y="2265037"/>
            <a:ext cx="10125012" cy="0"/>
          </a:xfrm>
          <a:prstGeom prst="straightConnector1">
            <a:avLst/>
          </a:prstGeom>
          <a:noFill/>
          <a:ln w="15875" cap="flat" cmpd="sng">
            <a:solidFill>
              <a:srgbClr val="595959"/>
            </a:solidFill>
            <a:prstDash val="solid"/>
            <a:miter lim="800000"/>
            <a:headEnd type="none" w="sm" len="sm"/>
            <a:tailEnd type="none" w="sm" len="sm"/>
          </a:ln>
        </p:spPr>
      </p:cxnSp>
      <p:pic>
        <p:nvPicPr>
          <p:cNvPr id="4506" name="Google Shape;4506;p49"/>
          <p:cNvPicPr preferRelativeResize="0">
            <a:picLocks noGrp="1"/>
          </p:cNvPicPr>
          <p:nvPr>
            <p:ph type="body" idx="1"/>
          </p:nvPr>
        </p:nvPicPr>
        <p:blipFill rotWithShape="1">
          <a:blip r:embed="rId1"/>
          <a:srcRect/>
          <a:stretch>
            <a:fillRect/>
          </a:stretch>
        </p:blipFill>
        <p:spPr>
          <a:xfrm>
            <a:off x="1114023" y="2811104"/>
            <a:ext cx="3366480" cy="345064"/>
          </a:xfrm>
          <a:prstGeom prst="rect">
            <a:avLst/>
          </a:prstGeom>
          <a:noFill/>
          <a:ln>
            <a:noFill/>
          </a:ln>
        </p:spPr>
      </p:pic>
      <p:sp>
        <p:nvSpPr>
          <p:cNvPr id="4507" name="Google Shape;4507;p49"/>
          <p:cNvSpPr txBox="1"/>
          <p:nvPr/>
        </p:nvSpPr>
        <p:spPr>
          <a:xfrm>
            <a:off x="4890770" y="2340610"/>
            <a:ext cx="6920230" cy="321564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CC3300"/>
              </a:buClr>
              <a:buSzPts val="2800"/>
              <a:buFont typeface="Arial" panose="020B0604020202020204"/>
              <a:buChar char="•"/>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Apriori principle:</a:t>
            </a:r>
            <a:endParaRPr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685800" marR="0" lvl="1" indent="-228600" algn="l" rtl="0">
              <a:lnSpc>
                <a:spcPct val="90000"/>
              </a:lnSpc>
              <a:spcBef>
                <a:spcPts val="500"/>
              </a:spcBef>
              <a:spcAft>
                <a:spcPts val="0"/>
              </a:spcAft>
              <a:buClr>
                <a:schemeClr val="dk1"/>
              </a:buClr>
              <a:buSzPts val="2400"/>
              <a:buFont typeface="Arial" panose="020B0604020202020204"/>
              <a:buChar char="•"/>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If an itemset is frequent, then all of its subsets must also be frequent</a:t>
            </a:r>
            <a:endPar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685800" marR="0" lvl="1" indent="-228600" algn="l" rtl="0">
              <a:lnSpc>
                <a:spcPct val="90000"/>
              </a:lnSpc>
              <a:spcBef>
                <a:spcPts val="500"/>
              </a:spcBef>
              <a:spcAft>
                <a:spcPts val="0"/>
              </a:spcAft>
              <a:buClr>
                <a:schemeClr val="dk1"/>
              </a:buClr>
              <a:buSzPts val="2400"/>
              <a:buFont typeface="Arial" panose="020B0604020202020204"/>
              <a:buChar char="•"/>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Apriori principle holds due to the following property of the support measure:</a:t>
            </a:r>
            <a:endParaRPr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50800" algn="l" rtl="0">
              <a:lnSpc>
                <a:spcPct val="90000"/>
              </a:lnSpc>
              <a:spcBef>
                <a:spcPts val="1000"/>
              </a:spcBef>
              <a:spcAft>
                <a:spcPts val="0"/>
              </a:spcAft>
              <a:buClr>
                <a:schemeClr val="dk1"/>
              </a:buClr>
              <a:buSzPts val="28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Support of an itemset never exceeds the support of its subsets.</a:t>
            </a:r>
            <a:endParaRPr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ts val="2800"/>
              <a:buFont typeface="Arial" panose="020B0604020202020204"/>
              <a:buChar char="•"/>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This is known as the anti-monotone property of support.</a:t>
            </a:r>
            <a:endPar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11"/>
        <p:cNvGrpSpPr/>
        <p:nvPr/>
      </p:nvGrpSpPr>
      <p:grpSpPr>
        <a:xfrm>
          <a:off x="0" y="0"/>
          <a:ext cx="0" cy="0"/>
          <a:chOff x="0" y="0"/>
          <a:chExt cx="0" cy="0"/>
        </a:xfrm>
      </p:grpSpPr>
      <p:sp>
        <p:nvSpPr>
          <p:cNvPr id="4512" name="Google Shape;4512;p50"/>
          <p:cNvSpPr txBox="1">
            <a:spLocks noGrp="1"/>
          </p:cNvSpPr>
          <p:nvPr>
            <p:ph type="title"/>
          </p:nvPr>
        </p:nvSpPr>
        <p:spPr>
          <a:xfrm>
            <a:off x="838200" y="131762"/>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959"/>
              <a:buFont typeface="Calibri" panose="020F0502020204030204"/>
              <a:buNone/>
            </a:pPr>
            <a:r>
              <a:rPr lang="en-US" sz="3600" dirty="0">
                <a:solidFill>
                  <a:schemeClr val="lt1"/>
                </a:solidFill>
                <a:latin typeface="Times New Roman" panose="02020603050405020304" pitchFamily="18" charset="0"/>
                <a:cs typeface="Times New Roman" panose="02020603050405020304" pitchFamily="18" charset="0"/>
              </a:rPr>
              <a:t>Illustrating </a:t>
            </a:r>
            <a:r>
              <a:rPr lang="en-US" sz="3600" dirty="0" err="1">
                <a:solidFill>
                  <a:schemeClr val="lt1"/>
                </a:solidFill>
                <a:latin typeface="Times New Roman" panose="02020603050405020304" pitchFamily="18" charset="0"/>
                <a:cs typeface="Times New Roman" panose="02020603050405020304" pitchFamily="18" charset="0"/>
              </a:rPr>
              <a:t>Apriori</a:t>
            </a:r>
            <a:r>
              <a:rPr lang="en-US" sz="3600" dirty="0">
                <a:solidFill>
                  <a:schemeClr val="lt1"/>
                </a:solidFill>
                <a:latin typeface="Times New Roman" panose="02020603050405020304" pitchFamily="18" charset="0"/>
                <a:cs typeface="Times New Roman" panose="02020603050405020304" pitchFamily="18" charset="0"/>
              </a:rPr>
              <a:t> Principle</a:t>
            </a:r>
            <a:endParaRPr sz="3600" dirty="0">
              <a:solidFill>
                <a:schemeClr val="lt1"/>
              </a:solidFill>
              <a:latin typeface="Times New Roman" panose="02020603050405020304" pitchFamily="18" charset="0"/>
              <a:cs typeface="Times New Roman" panose="02020603050405020304" pitchFamily="18" charset="0"/>
            </a:endParaRPr>
          </a:p>
        </p:txBody>
      </p:sp>
      <p:grpSp>
        <p:nvGrpSpPr>
          <p:cNvPr id="4514" name="Google Shape;4514;p50"/>
          <p:cNvGrpSpPr/>
          <p:nvPr/>
        </p:nvGrpSpPr>
        <p:grpSpPr>
          <a:xfrm>
            <a:off x="2209800" y="1338407"/>
            <a:ext cx="6850063" cy="5235575"/>
            <a:chOff x="1392" y="686"/>
            <a:chExt cx="4315" cy="3298"/>
          </a:xfrm>
        </p:grpSpPr>
        <p:pic>
          <p:nvPicPr>
            <p:cNvPr id="4515" name="Google Shape;4515;p50"/>
            <p:cNvPicPr preferRelativeResize="0"/>
            <p:nvPr/>
          </p:nvPicPr>
          <p:blipFill rotWithShape="1">
            <a:blip r:embed="rId1"/>
            <a:srcRect/>
            <a:stretch>
              <a:fillRect/>
            </a:stretch>
          </p:blipFill>
          <p:spPr>
            <a:xfrm>
              <a:off x="1392" y="686"/>
              <a:ext cx="4315" cy="3298"/>
            </a:xfrm>
            <a:prstGeom prst="rect">
              <a:avLst/>
            </a:prstGeom>
            <a:noFill/>
            <a:ln>
              <a:noFill/>
            </a:ln>
          </p:spPr>
        </p:pic>
        <p:sp>
          <p:nvSpPr>
            <p:cNvPr id="4516" name="Google Shape;4516;p50"/>
            <p:cNvSpPr txBox="1"/>
            <p:nvPr/>
          </p:nvSpPr>
          <p:spPr>
            <a:xfrm>
              <a:off x="1488" y="3494"/>
              <a:ext cx="912" cy="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000"/>
                <a:buFont typeface="Arial" panose="020B0604020202020204"/>
                <a:buNone/>
              </a:pPr>
              <a:r>
                <a:rPr lang="en-US" sz="2000" b="0" i="0" u="none" strike="noStrike" cap="none">
                  <a:solidFill>
                    <a:srgbClr val="FF0000"/>
                  </a:solidFill>
                  <a:latin typeface="Arial" panose="020B0604020202020204"/>
                  <a:ea typeface="Arial" panose="020B0604020202020204"/>
                  <a:cs typeface="Arial" panose="020B0604020202020204"/>
                  <a:sym typeface="Arial" panose="020B0604020202020204"/>
                </a:rPr>
                <a:t>Pruned supersets</a:t>
              </a:r>
              <a:endParaRPr sz="20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20"/>
        <p:cNvGrpSpPr/>
        <p:nvPr/>
      </p:nvGrpSpPr>
      <p:grpSpPr>
        <a:xfrm>
          <a:off x="0" y="0"/>
          <a:ext cx="0" cy="0"/>
          <a:chOff x="0" y="0"/>
          <a:chExt cx="0" cy="0"/>
        </a:xfrm>
      </p:grpSpPr>
      <p:sp>
        <p:nvSpPr>
          <p:cNvPr id="4521" name="Google Shape;4521;p51"/>
          <p:cNvSpPr txBox="1">
            <a:spLocks noGrp="1"/>
          </p:cNvSpPr>
          <p:nvPr>
            <p:ph type="title"/>
          </p:nvPr>
        </p:nvSpPr>
        <p:spPr>
          <a:xfrm>
            <a:off x="838200" y="217981"/>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959"/>
              <a:buFont typeface="Calibri" panose="020F0502020204030204"/>
              <a:buNone/>
            </a:pPr>
            <a:r>
              <a:rPr lang="en-US" sz="3800" dirty="0" err="1">
                <a:solidFill>
                  <a:srgbClr val="FFFFFF"/>
                </a:solidFill>
                <a:latin typeface="Times New Roman" panose="02020603050405020304" pitchFamily="18" charset="0"/>
                <a:cs typeface="Times New Roman" panose="02020603050405020304" pitchFamily="18" charset="0"/>
                <a:sym typeface="Calibri" panose="020F0502020204030204"/>
              </a:rPr>
              <a:t>Apriori</a:t>
            </a:r>
            <a:r>
              <a:rPr lang="en-US" sz="3800" dirty="0">
                <a:solidFill>
                  <a:srgbClr val="FFFFFF"/>
                </a:solidFill>
                <a:latin typeface="Times New Roman" panose="02020603050405020304" pitchFamily="18" charset="0"/>
                <a:cs typeface="Times New Roman" panose="02020603050405020304" pitchFamily="18" charset="0"/>
                <a:sym typeface="Calibri" panose="020F0502020204030204"/>
              </a:rPr>
              <a:t> Algorithm</a:t>
            </a:r>
            <a:endParaRPr dirty="0">
              <a:latin typeface="Times New Roman" panose="02020603050405020304" pitchFamily="18" charset="0"/>
              <a:cs typeface="Times New Roman" panose="02020603050405020304" pitchFamily="18" charset="0"/>
            </a:endParaRPr>
          </a:p>
        </p:txBody>
      </p:sp>
      <p:sp>
        <p:nvSpPr>
          <p:cNvPr id="4522" name="Google Shape;4522;p5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ctr" anchorCtr="0">
            <a:normAutofit/>
          </a:bodyPr>
          <a:lstStyle/>
          <a:p>
            <a:pPr marL="742950" marR="0" lvl="1" indent="-228600" algn="l" rtl="0">
              <a:lnSpc>
                <a:spcPct val="80000"/>
              </a:lnSpc>
              <a:spcBef>
                <a:spcPts val="0"/>
              </a:spcBef>
              <a:spcAft>
                <a:spcPts val="0"/>
              </a:spcAft>
              <a:buClr>
                <a:schemeClr val="dk1"/>
              </a:buClr>
              <a:buSzPts val="2400"/>
              <a:buFont typeface="Arial" panose="020B0604020202020204"/>
              <a:buChar char="•"/>
            </a:pPr>
            <a:r>
              <a:rPr lang="en-US" sz="2200" b="0" i="0" u="none" strike="noStrike" cap="none" dirty="0" err="1"/>
              <a:t>F</a:t>
            </a:r>
            <a:r>
              <a:rPr lang="en-US" sz="2200" b="0" i="0" u="none" strike="noStrike" cap="none" baseline="-25000" dirty="0" err="1"/>
              <a:t>k</a:t>
            </a:r>
            <a:r>
              <a:rPr lang="en-US" sz="2200" b="0" i="0" u="none" strike="noStrike" cap="none" dirty="0"/>
              <a:t>: frequent k-</a:t>
            </a:r>
            <a:r>
              <a:rPr lang="en-US" sz="2200" b="0" i="0" u="none" strike="noStrike" cap="none" dirty="0" err="1"/>
              <a:t>itemsets</a:t>
            </a:r>
            <a:endParaRPr sz="2200" b="0" i="0" u="none" strike="noStrike" cap="none" dirty="0"/>
          </a:p>
          <a:p>
            <a:pPr marL="742950" marR="0" lvl="1" indent="-228600" algn="l" rtl="0">
              <a:lnSpc>
                <a:spcPct val="80000"/>
              </a:lnSpc>
              <a:spcBef>
                <a:spcPts val="500"/>
              </a:spcBef>
              <a:spcAft>
                <a:spcPts val="0"/>
              </a:spcAft>
              <a:buClr>
                <a:schemeClr val="dk1"/>
              </a:buClr>
              <a:buSzPts val="2400"/>
              <a:buFont typeface="Arial" panose="020B0604020202020204"/>
              <a:buChar char="•"/>
            </a:pPr>
            <a:r>
              <a:rPr lang="en-US" sz="2200" b="0" i="0" u="none" strike="noStrike" cap="none" dirty="0"/>
              <a:t>L</a:t>
            </a:r>
            <a:r>
              <a:rPr lang="en-US" sz="2200" b="0" i="0" u="none" strike="noStrike" cap="none" baseline="-25000" dirty="0"/>
              <a:t>k</a:t>
            </a:r>
            <a:r>
              <a:rPr lang="en-US" sz="2200" b="0" i="0" u="none" strike="noStrike" cap="none" dirty="0"/>
              <a:t>: candidate k-</a:t>
            </a:r>
            <a:r>
              <a:rPr lang="en-US" sz="2200" b="0" i="0" u="none" strike="noStrike" cap="none" dirty="0" err="1"/>
              <a:t>itemsets</a:t>
            </a:r>
            <a:endParaRPr sz="2200" b="0" i="0" u="none" strike="noStrike" cap="none" dirty="0"/>
          </a:p>
          <a:p>
            <a:pPr marL="1543050" marR="0" lvl="3" indent="-177800" algn="l" rtl="0">
              <a:lnSpc>
                <a:spcPct val="80000"/>
              </a:lnSpc>
              <a:spcBef>
                <a:spcPts val="500"/>
              </a:spcBef>
              <a:spcAft>
                <a:spcPts val="0"/>
              </a:spcAft>
              <a:buClr>
                <a:schemeClr val="dk1"/>
              </a:buClr>
              <a:buSzPts val="800"/>
              <a:buFont typeface="Arial" panose="020B0604020202020204"/>
              <a:buNone/>
            </a:pPr>
            <a:endParaRPr sz="2200" b="0" i="0" u="none" strike="noStrike" cap="none" dirty="0"/>
          </a:p>
          <a:p>
            <a:pPr marL="234950" marR="0" lvl="0" indent="-228600" algn="l" rtl="0">
              <a:lnSpc>
                <a:spcPct val="80000"/>
              </a:lnSpc>
              <a:spcBef>
                <a:spcPts val="1000"/>
              </a:spcBef>
              <a:spcAft>
                <a:spcPts val="0"/>
              </a:spcAft>
              <a:buClr>
                <a:schemeClr val="dk1"/>
              </a:buClr>
              <a:buSzPts val="2800"/>
              <a:buFont typeface="Arial" panose="020B0604020202020204"/>
              <a:buChar char="•"/>
            </a:pPr>
            <a:r>
              <a:rPr lang="en-US" sz="2200" b="0" i="0" u="none" strike="noStrike" cap="none" dirty="0"/>
              <a:t>Algorithm</a:t>
            </a:r>
            <a:endParaRPr sz="2200" b="0" i="0" u="none" strike="noStrike" cap="none" dirty="0"/>
          </a:p>
          <a:p>
            <a:pPr marL="742950" marR="0" lvl="1" indent="-228600" algn="l" rtl="0">
              <a:lnSpc>
                <a:spcPct val="80000"/>
              </a:lnSpc>
              <a:spcBef>
                <a:spcPts val="500"/>
              </a:spcBef>
              <a:spcAft>
                <a:spcPts val="0"/>
              </a:spcAft>
              <a:buClr>
                <a:schemeClr val="dk1"/>
              </a:buClr>
              <a:buSzPts val="2400"/>
              <a:buFont typeface="Arial" panose="020B0604020202020204"/>
              <a:buChar char="•"/>
            </a:pPr>
            <a:r>
              <a:rPr lang="en-US" sz="2200" b="0" i="0" u="none" strike="noStrike" cap="none" dirty="0"/>
              <a:t>Let k=1</a:t>
            </a:r>
            <a:endParaRPr sz="2200" b="0" i="0" u="none" strike="noStrike" cap="none" dirty="0"/>
          </a:p>
          <a:p>
            <a:pPr marL="742950" marR="0" lvl="1" indent="-228600" algn="l" rtl="0">
              <a:lnSpc>
                <a:spcPct val="80000"/>
              </a:lnSpc>
              <a:spcBef>
                <a:spcPts val="500"/>
              </a:spcBef>
              <a:spcAft>
                <a:spcPts val="0"/>
              </a:spcAft>
              <a:buClr>
                <a:schemeClr val="dk1"/>
              </a:buClr>
              <a:buSzPts val="2400"/>
              <a:buFont typeface="Arial" panose="020B0604020202020204"/>
              <a:buChar char="•"/>
            </a:pPr>
            <a:r>
              <a:rPr lang="en-US" sz="2200" b="0" i="0" u="none" strike="noStrike" cap="none" dirty="0"/>
              <a:t>Generate F</a:t>
            </a:r>
            <a:r>
              <a:rPr lang="en-US" sz="2200" b="0" i="0" u="none" strike="noStrike" cap="none" baseline="-25000" dirty="0"/>
              <a:t>1</a:t>
            </a:r>
            <a:r>
              <a:rPr lang="en-US" sz="2200" b="0" i="0" u="none" strike="noStrike" cap="none" dirty="0"/>
              <a:t> = {frequent 1-itemsets}</a:t>
            </a:r>
            <a:endParaRPr sz="2200" b="0" i="0" u="none" strike="noStrike" cap="none" dirty="0"/>
          </a:p>
          <a:p>
            <a:pPr marL="742950" marR="0" lvl="1" indent="-228600" algn="l" rtl="0">
              <a:lnSpc>
                <a:spcPct val="80000"/>
              </a:lnSpc>
              <a:spcBef>
                <a:spcPts val="500"/>
              </a:spcBef>
              <a:spcAft>
                <a:spcPts val="0"/>
              </a:spcAft>
              <a:buClr>
                <a:schemeClr val="dk1"/>
              </a:buClr>
              <a:buSzPts val="2400"/>
              <a:buFont typeface="Arial" panose="020B0604020202020204"/>
              <a:buChar char="•"/>
            </a:pPr>
            <a:r>
              <a:rPr lang="en-US" sz="2200" b="0" i="0" u="none" strike="noStrike" cap="none" dirty="0"/>
              <a:t>Repeat until </a:t>
            </a:r>
            <a:r>
              <a:rPr lang="en-US" sz="2200" b="0" i="0" u="none" strike="noStrike" cap="none" dirty="0" err="1"/>
              <a:t>F</a:t>
            </a:r>
            <a:r>
              <a:rPr lang="en-US" sz="2200" b="0" i="0" u="none" strike="noStrike" cap="none" baseline="-25000" dirty="0" err="1"/>
              <a:t>k</a:t>
            </a:r>
            <a:r>
              <a:rPr lang="en-US" sz="2200" b="0" i="0" u="none" strike="noStrike" cap="none" dirty="0"/>
              <a:t> is empty</a:t>
            </a:r>
            <a:endParaRPr sz="2200" b="0" i="0" u="none" strike="noStrike" cap="none" dirty="0"/>
          </a:p>
          <a:p>
            <a:pPr marL="1143000" marR="0" lvl="2" indent="-228600" algn="l" rtl="0">
              <a:lnSpc>
                <a:spcPct val="80000"/>
              </a:lnSpc>
              <a:spcBef>
                <a:spcPts val="500"/>
              </a:spcBef>
              <a:spcAft>
                <a:spcPts val="0"/>
              </a:spcAft>
              <a:buClr>
                <a:schemeClr val="dk1"/>
              </a:buClr>
              <a:buSzPts val="2000"/>
              <a:buFont typeface="Arial" panose="020B0604020202020204"/>
              <a:buChar char="•"/>
            </a:pPr>
            <a:r>
              <a:rPr lang="en-US" sz="2200" b="1" i="0" u="none" strike="noStrike" cap="none" dirty="0"/>
              <a:t>Candidate Generation</a:t>
            </a:r>
            <a:r>
              <a:rPr lang="en-US" sz="2200" b="0" i="0" u="none" strike="noStrike" cap="none" dirty="0"/>
              <a:t>: Generate L</a:t>
            </a:r>
            <a:r>
              <a:rPr lang="en-US" sz="2200" b="0" i="0" u="none" strike="noStrike" cap="none" baseline="-25000" dirty="0"/>
              <a:t>k+1 </a:t>
            </a:r>
            <a:r>
              <a:rPr lang="en-US" sz="2200" b="0" i="0" u="none" strike="noStrike" cap="none" dirty="0"/>
              <a:t>from </a:t>
            </a:r>
            <a:r>
              <a:rPr lang="en-US" sz="2200" b="0" i="0" u="none" strike="noStrike" cap="none" dirty="0" err="1"/>
              <a:t>F</a:t>
            </a:r>
            <a:r>
              <a:rPr lang="en-US" sz="2200" b="0" i="0" u="none" strike="noStrike" cap="none" baseline="-25000" dirty="0" err="1"/>
              <a:t>k</a:t>
            </a:r>
            <a:endParaRPr sz="2200" b="0" i="0" u="none" strike="noStrike" cap="none" baseline="-25000" dirty="0"/>
          </a:p>
          <a:p>
            <a:pPr marL="1143000" marR="0" lvl="2" indent="-228600" algn="l" rtl="0">
              <a:lnSpc>
                <a:spcPct val="80000"/>
              </a:lnSpc>
              <a:spcBef>
                <a:spcPts val="500"/>
              </a:spcBef>
              <a:spcAft>
                <a:spcPts val="0"/>
              </a:spcAft>
              <a:buClr>
                <a:schemeClr val="dk1"/>
              </a:buClr>
              <a:buSzPts val="2000"/>
              <a:buFont typeface="Arial" panose="020B0604020202020204"/>
              <a:buChar char="•"/>
            </a:pPr>
            <a:r>
              <a:rPr lang="en-US" sz="2200" b="1" i="0" u="none" strike="noStrike" cap="none" dirty="0"/>
              <a:t>Support Counting</a:t>
            </a:r>
            <a:r>
              <a:rPr lang="en-US" sz="2200" b="0" i="0" u="none" strike="noStrike" cap="none" dirty="0"/>
              <a:t>: Count the support of each candidate in L</a:t>
            </a:r>
            <a:r>
              <a:rPr lang="en-US" sz="2200" b="0" i="0" u="none" strike="noStrike" cap="none" baseline="-25000" dirty="0"/>
              <a:t>k+1 </a:t>
            </a:r>
            <a:r>
              <a:rPr lang="en-US" sz="2200" b="0" i="0" u="none" strike="noStrike" cap="none" dirty="0"/>
              <a:t>by scanning the DB</a:t>
            </a:r>
            <a:endParaRPr sz="2200" dirty="0"/>
          </a:p>
          <a:p>
            <a:pPr marL="1143000" marR="0" lvl="2" indent="-228600" algn="l" rtl="0">
              <a:lnSpc>
                <a:spcPct val="80000"/>
              </a:lnSpc>
              <a:spcBef>
                <a:spcPts val="500"/>
              </a:spcBef>
              <a:spcAft>
                <a:spcPts val="0"/>
              </a:spcAft>
              <a:buClr>
                <a:schemeClr val="dk1"/>
              </a:buClr>
              <a:buSzPts val="2000"/>
              <a:buFont typeface="Arial" panose="020B0604020202020204"/>
              <a:buChar char="•"/>
            </a:pPr>
            <a:r>
              <a:rPr lang="en-US" sz="2200" b="1" i="0" u="none" strike="noStrike" cap="none" dirty="0"/>
              <a:t>Candidate Pruning: Prune candidate </a:t>
            </a:r>
            <a:r>
              <a:rPr lang="en-US" sz="2200" b="1" i="0" u="none" strike="noStrike" cap="none" dirty="0" err="1"/>
              <a:t>itemsets</a:t>
            </a:r>
            <a:r>
              <a:rPr lang="en-US" sz="2200" b="1" i="0" u="none" strike="noStrike" cap="none" dirty="0"/>
              <a:t> in Lk+1 containing subsets of length k that are infrequent . </a:t>
            </a:r>
            <a:r>
              <a:rPr lang="en-US" sz="2200" b="0" i="0" u="none" strike="noStrike" cap="none" dirty="0"/>
              <a:t>Eliminate candidates in L</a:t>
            </a:r>
            <a:r>
              <a:rPr lang="en-US" sz="2200" b="0" i="0" u="none" strike="noStrike" cap="none" baseline="-25000" dirty="0"/>
              <a:t>k+1 </a:t>
            </a:r>
            <a:r>
              <a:rPr lang="en-US" sz="2200" b="0" i="0" u="none" strike="noStrike" cap="none" dirty="0"/>
              <a:t>that are infrequent, leaving only those that are frequent =&gt; F</a:t>
            </a:r>
            <a:r>
              <a:rPr lang="en-US" sz="2200" b="0" i="0" u="none" strike="noStrike" cap="none" baseline="-25000" dirty="0"/>
              <a:t>k+1</a:t>
            </a:r>
            <a:endParaRPr sz="2200" b="0" i="0" u="none" strike="noStrike" cap="none"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26"/>
        <p:cNvGrpSpPr/>
        <p:nvPr/>
      </p:nvGrpSpPr>
      <p:grpSpPr>
        <a:xfrm>
          <a:off x="0" y="0"/>
          <a:ext cx="0" cy="0"/>
          <a:chOff x="0" y="0"/>
          <a:chExt cx="0" cy="0"/>
        </a:xfrm>
      </p:grpSpPr>
      <p:sp>
        <p:nvSpPr>
          <p:cNvPr id="4527" name="Google Shape;4527;p52"/>
          <p:cNvSpPr txBox="1">
            <a:spLocks noGrp="1"/>
          </p:cNvSpPr>
          <p:nvPr>
            <p:ph type="title"/>
          </p:nvPr>
        </p:nvSpPr>
        <p:spPr>
          <a:xfrm>
            <a:off x="838200" y="36412"/>
            <a:ext cx="10515600" cy="101653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959"/>
              <a:buFont typeface="Calibri" panose="020F0502020204030204"/>
              <a:buNone/>
            </a:pPr>
            <a:r>
              <a:rPr lang="en-US" sz="3600" dirty="0">
                <a:solidFill>
                  <a:srgbClr val="FFFFFF"/>
                </a:solidFill>
                <a:latin typeface="Times New Roman" panose="02020603050405020304" pitchFamily="18" charset="0"/>
                <a:cs typeface="Times New Roman" panose="02020603050405020304" pitchFamily="18" charset="0"/>
              </a:rPr>
              <a:t>Frequent </a:t>
            </a:r>
            <a:r>
              <a:rPr lang="en-US" sz="3600" dirty="0" err="1">
                <a:solidFill>
                  <a:srgbClr val="FFFFFF"/>
                </a:solidFill>
                <a:latin typeface="Times New Roman" panose="02020603050405020304" pitchFamily="18" charset="0"/>
                <a:cs typeface="Times New Roman" panose="02020603050405020304" pitchFamily="18" charset="0"/>
              </a:rPr>
              <a:t>itemset</a:t>
            </a:r>
            <a:r>
              <a:rPr lang="en-US" sz="3600" dirty="0">
                <a:solidFill>
                  <a:srgbClr val="FFFFFF"/>
                </a:solidFill>
                <a:latin typeface="Times New Roman" panose="02020603050405020304" pitchFamily="18" charset="0"/>
                <a:cs typeface="Times New Roman" panose="02020603050405020304" pitchFamily="18" charset="0"/>
              </a:rPr>
              <a:t> Generation Method</a:t>
            </a:r>
            <a:endParaRPr sz="3600" dirty="0">
              <a:latin typeface="Times New Roman" panose="02020603050405020304" pitchFamily="18" charset="0"/>
              <a:cs typeface="Times New Roman" panose="02020603050405020304" pitchFamily="18" charset="0"/>
            </a:endParaRPr>
          </a:p>
        </p:txBody>
      </p:sp>
      <p:grpSp>
        <p:nvGrpSpPr>
          <p:cNvPr id="4529" name="Google Shape;4529;p52"/>
          <p:cNvGrpSpPr/>
          <p:nvPr/>
        </p:nvGrpSpPr>
        <p:grpSpPr>
          <a:xfrm>
            <a:off x="0" y="1233055"/>
            <a:ext cx="12192000" cy="4869135"/>
            <a:chOff x="0" y="22888"/>
            <a:chExt cx="10754566" cy="4145400"/>
          </a:xfrm>
        </p:grpSpPr>
        <p:sp>
          <p:nvSpPr>
            <p:cNvPr id="4530" name="Google Shape;4530;p52"/>
            <p:cNvSpPr/>
            <p:nvPr/>
          </p:nvSpPr>
          <p:spPr>
            <a:xfrm>
              <a:off x="0" y="22888"/>
              <a:ext cx="10754566" cy="1392299"/>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531" name="Google Shape;4531;p52"/>
            <p:cNvSpPr txBox="1"/>
            <p:nvPr/>
          </p:nvSpPr>
          <p:spPr>
            <a:xfrm>
              <a:off x="67966" y="90854"/>
              <a:ext cx="10618634" cy="1256367"/>
            </a:xfrm>
            <a:prstGeom prst="rect">
              <a:avLst/>
            </a:prstGeom>
            <a:noFill/>
            <a:ln>
              <a:noFill/>
            </a:ln>
          </p:spPr>
          <p:txBody>
            <a:bodyPr spcFirstLastPara="1" wrap="square" lIns="133350" tIns="133350" rIns="133350" bIns="133350" anchor="ctr" anchorCtr="0">
              <a:noAutofit/>
            </a:bodyPr>
            <a:lstStyle/>
            <a:p>
              <a:pPr marL="0" marR="0" lvl="0" indent="0" algn="l" rtl="0">
                <a:lnSpc>
                  <a:spcPct val="90000"/>
                </a:lnSpc>
                <a:spcBef>
                  <a:spcPts val="0"/>
                </a:spcBef>
                <a:spcAft>
                  <a:spcPts val="0"/>
                </a:spcAft>
                <a:buClr>
                  <a:schemeClr val="lt1"/>
                </a:buClr>
                <a:buSzPts val="3500"/>
                <a:buFont typeface="Calibri" panose="020F0502020204030204"/>
                <a:buNone/>
              </a:pPr>
              <a:r>
                <a:rPr lang="en-US" sz="3500" b="0" i="0" u="none" strike="noStrike" cap="none" dirty="0">
                  <a:solidFill>
                    <a:schemeClr val="lt1"/>
                  </a:solidFill>
                  <a:latin typeface="Calibri" panose="020F0502020204030204"/>
                  <a:ea typeface="Calibri" panose="020F0502020204030204"/>
                  <a:cs typeface="Calibri" panose="020F0502020204030204"/>
                  <a:sym typeface="Calibri" panose="020F0502020204030204"/>
                </a:rPr>
                <a:t>HINT : Merge two frequent </a:t>
              </a:r>
              <a:r>
                <a:rPr lang="en-US" sz="3500" b="0" i="0" u="none" strike="noStrike" cap="none" dirty="0" err="1">
                  <a:solidFill>
                    <a:schemeClr val="lt1"/>
                  </a:solidFill>
                  <a:latin typeface="Calibri" panose="020F0502020204030204"/>
                  <a:ea typeface="Calibri" panose="020F0502020204030204"/>
                  <a:cs typeface="Calibri" panose="020F0502020204030204"/>
                  <a:sym typeface="Calibri" panose="020F0502020204030204"/>
                </a:rPr>
                <a:t>itemsets</a:t>
              </a:r>
              <a:r>
                <a:rPr lang="en-US" sz="3500" b="0" i="0" u="none" strike="noStrike" cap="none" dirty="0">
                  <a:solidFill>
                    <a:schemeClr val="lt1"/>
                  </a:solidFill>
                  <a:latin typeface="Calibri" panose="020F0502020204030204"/>
                  <a:ea typeface="Calibri" panose="020F0502020204030204"/>
                  <a:cs typeface="Calibri" panose="020F0502020204030204"/>
                  <a:sym typeface="Calibri" panose="020F0502020204030204"/>
                </a:rPr>
                <a:t> with size n if their first n-1 items are identical</a:t>
              </a:r>
              <a:endParaRPr sz="3500" b="0" i="0" u="none" strike="noStrike" cap="none" dirty="0">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532" name="Google Shape;4532;p52"/>
            <p:cNvSpPr/>
            <p:nvPr/>
          </p:nvSpPr>
          <p:spPr>
            <a:xfrm>
              <a:off x="0" y="1415188"/>
              <a:ext cx="10754566" cy="2753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533" name="Google Shape;4533;p52"/>
            <p:cNvSpPr txBox="1"/>
            <p:nvPr/>
          </p:nvSpPr>
          <p:spPr>
            <a:xfrm>
              <a:off x="0" y="1415188"/>
              <a:ext cx="10754566" cy="2753100"/>
            </a:xfrm>
            <a:prstGeom prst="rect">
              <a:avLst/>
            </a:prstGeom>
            <a:noFill/>
            <a:ln>
              <a:noFill/>
            </a:ln>
          </p:spPr>
          <p:txBody>
            <a:bodyPr spcFirstLastPara="1" wrap="square" lIns="341450" tIns="44450" rIns="248900" bIns="44450" anchor="t" anchorCtr="0">
              <a:noAutofit/>
            </a:bodyPr>
            <a:lstStyle/>
            <a:p>
              <a:pPr marL="228600" marR="0" lvl="1" indent="-228600" algn="l" rtl="0">
                <a:lnSpc>
                  <a:spcPct val="90000"/>
                </a:lnSpc>
                <a:spcBef>
                  <a:spcPts val="0"/>
                </a:spcBef>
                <a:spcAft>
                  <a:spcPts val="0"/>
                </a:spcAft>
                <a:buClr>
                  <a:schemeClr val="dk1"/>
                </a:buClr>
                <a:buSzPts val="2700"/>
                <a:buFont typeface="Calibri" panose="020F0502020204030204"/>
                <a:buChar char="•"/>
              </a:pP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F</a:t>
              </a:r>
              <a:r>
                <a:rPr lang="en-US" sz="2700" b="0" i="0" u="none" strike="noStrike" cap="none" baseline="-25000" dirty="0">
                  <a:solidFill>
                    <a:schemeClr val="dk1"/>
                  </a:solidFill>
                  <a:latin typeface="Calibri" panose="020F0502020204030204"/>
                  <a:ea typeface="Calibri" panose="020F0502020204030204"/>
                  <a:cs typeface="Calibri" panose="020F0502020204030204"/>
                  <a:sym typeface="Calibri" panose="020F0502020204030204"/>
                </a:rPr>
                <a:t>3</a:t>
              </a: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 = {ABC,ABD,ABE,ACD,BCD,BDE,CDE}</a:t>
              </a:r>
              <a:endParaRPr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457200" marR="0" lvl="2" indent="-228600" algn="l" rtl="0">
                <a:lnSpc>
                  <a:spcPct val="90000"/>
                </a:lnSpc>
                <a:spcBef>
                  <a:spcPts val="540"/>
                </a:spcBef>
                <a:spcAft>
                  <a:spcPts val="0"/>
                </a:spcAft>
                <a:buClr>
                  <a:schemeClr val="dk1"/>
                </a:buClr>
                <a:buSzPts val="2700"/>
                <a:buFont typeface="Calibri" panose="020F0502020204030204"/>
                <a:buChar char="•"/>
              </a:pP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Merge(</a:t>
              </a:r>
              <a:r>
                <a:rPr lang="en-US" sz="2700" b="1" i="0" u="sng" strike="noStrike" cap="none" dirty="0">
                  <a:solidFill>
                    <a:schemeClr val="dk1"/>
                  </a:solidFill>
                  <a:latin typeface="Calibri" panose="020F0502020204030204"/>
                  <a:ea typeface="Calibri" panose="020F0502020204030204"/>
                  <a:cs typeface="Calibri" panose="020F0502020204030204"/>
                  <a:sym typeface="Calibri" panose="020F0502020204030204"/>
                </a:rPr>
                <a:t>AB</a:t>
              </a: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C, </a:t>
              </a:r>
              <a:r>
                <a:rPr lang="en-US" sz="2700" b="1" i="0" u="sng" strike="noStrike" cap="none" dirty="0">
                  <a:solidFill>
                    <a:schemeClr val="dk1"/>
                  </a:solidFill>
                  <a:latin typeface="Calibri" panose="020F0502020204030204"/>
                  <a:ea typeface="Calibri" panose="020F0502020204030204"/>
                  <a:cs typeface="Calibri" panose="020F0502020204030204"/>
                  <a:sym typeface="Calibri" panose="020F0502020204030204"/>
                </a:rPr>
                <a:t>AB</a:t>
              </a: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D) = </a:t>
              </a:r>
              <a:r>
                <a:rPr lang="en-US" sz="2700" b="1" i="0" u="sng" strike="noStrike" cap="none" dirty="0">
                  <a:solidFill>
                    <a:schemeClr val="dk1"/>
                  </a:solidFill>
                  <a:latin typeface="Calibri" panose="020F0502020204030204"/>
                  <a:ea typeface="Calibri" panose="020F0502020204030204"/>
                  <a:cs typeface="Calibri" panose="020F0502020204030204"/>
                  <a:sym typeface="Calibri" panose="020F0502020204030204"/>
                </a:rPr>
                <a:t>AB</a:t>
              </a: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CD</a:t>
              </a:r>
              <a:endParaRPr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457200" marR="0" lvl="2" indent="-228600" algn="l" rtl="0">
                <a:lnSpc>
                  <a:spcPct val="90000"/>
                </a:lnSpc>
                <a:spcBef>
                  <a:spcPts val="540"/>
                </a:spcBef>
                <a:spcAft>
                  <a:spcPts val="0"/>
                </a:spcAft>
                <a:buClr>
                  <a:schemeClr val="dk1"/>
                </a:buClr>
                <a:buSzPts val="2700"/>
                <a:buFont typeface="Calibri" panose="020F0502020204030204"/>
                <a:buChar char="•"/>
              </a:pP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Merge(</a:t>
              </a:r>
              <a:r>
                <a:rPr lang="en-US" sz="2700" b="1" i="0" u="sng" strike="noStrike" cap="none" dirty="0">
                  <a:solidFill>
                    <a:schemeClr val="dk1"/>
                  </a:solidFill>
                  <a:latin typeface="Calibri" panose="020F0502020204030204"/>
                  <a:ea typeface="Calibri" panose="020F0502020204030204"/>
                  <a:cs typeface="Calibri" panose="020F0502020204030204"/>
                  <a:sym typeface="Calibri" panose="020F0502020204030204"/>
                </a:rPr>
                <a:t>AB</a:t>
              </a: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C, </a:t>
              </a:r>
              <a:r>
                <a:rPr lang="en-US" sz="2700" b="1" i="0" u="sng" strike="noStrike" cap="none" dirty="0">
                  <a:solidFill>
                    <a:schemeClr val="dk1"/>
                  </a:solidFill>
                  <a:latin typeface="Calibri" panose="020F0502020204030204"/>
                  <a:ea typeface="Calibri" panose="020F0502020204030204"/>
                  <a:cs typeface="Calibri" panose="020F0502020204030204"/>
                  <a:sym typeface="Calibri" panose="020F0502020204030204"/>
                </a:rPr>
                <a:t>AB</a:t>
              </a: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E) = </a:t>
              </a:r>
              <a:r>
                <a:rPr lang="en-US" sz="2700" b="1" i="0" u="sng" strike="noStrike" cap="none" dirty="0">
                  <a:solidFill>
                    <a:schemeClr val="dk1"/>
                  </a:solidFill>
                  <a:latin typeface="Calibri" panose="020F0502020204030204"/>
                  <a:ea typeface="Calibri" panose="020F0502020204030204"/>
                  <a:cs typeface="Calibri" panose="020F0502020204030204"/>
                  <a:sym typeface="Calibri" panose="020F0502020204030204"/>
                </a:rPr>
                <a:t>AB</a:t>
              </a: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CE</a:t>
              </a:r>
              <a:endParaRPr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457200" marR="0" lvl="2" indent="-228600" algn="l" rtl="0">
                <a:lnSpc>
                  <a:spcPct val="90000"/>
                </a:lnSpc>
                <a:spcBef>
                  <a:spcPts val="540"/>
                </a:spcBef>
                <a:spcAft>
                  <a:spcPts val="0"/>
                </a:spcAft>
                <a:buClr>
                  <a:schemeClr val="dk1"/>
                </a:buClr>
                <a:buSzPts val="2700"/>
                <a:buFont typeface="Calibri" panose="020F0502020204030204"/>
                <a:buChar char="•"/>
              </a:pP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Merge(</a:t>
              </a:r>
              <a:r>
                <a:rPr lang="en-US" sz="2700" b="1" i="0" u="sng" strike="noStrike" cap="none" dirty="0">
                  <a:solidFill>
                    <a:schemeClr val="dk1"/>
                  </a:solidFill>
                  <a:latin typeface="Calibri" panose="020F0502020204030204"/>
                  <a:ea typeface="Calibri" panose="020F0502020204030204"/>
                  <a:cs typeface="Calibri" panose="020F0502020204030204"/>
                  <a:sym typeface="Calibri" panose="020F0502020204030204"/>
                </a:rPr>
                <a:t>AB</a:t>
              </a: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D, </a:t>
              </a:r>
              <a:r>
                <a:rPr lang="en-US" sz="2700" b="1" i="0" u="sng" strike="noStrike" cap="none" dirty="0">
                  <a:solidFill>
                    <a:schemeClr val="dk1"/>
                  </a:solidFill>
                  <a:latin typeface="Calibri" panose="020F0502020204030204"/>
                  <a:ea typeface="Calibri" panose="020F0502020204030204"/>
                  <a:cs typeface="Calibri" panose="020F0502020204030204"/>
                  <a:sym typeface="Calibri" panose="020F0502020204030204"/>
                </a:rPr>
                <a:t>AB</a:t>
              </a: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E) = </a:t>
              </a:r>
              <a:r>
                <a:rPr lang="en-US" sz="2700" b="1" i="0" u="sng" strike="noStrike" cap="none" dirty="0">
                  <a:solidFill>
                    <a:schemeClr val="dk1"/>
                  </a:solidFill>
                  <a:latin typeface="Calibri" panose="020F0502020204030204"/>
                  <a:ea typeface="Calibri" panose="020F0502020204030204"/>
                  <a:cs typeface="Calibri" panose="020F0502020204030204"/>
                  <a:sym typeface="Calibri" panose="020F0502020204030204"/>
                </a:rPr>
                <a:t>AB</a:t>
              </a: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DE</a:t>
              </a:r>
              <a:endParaRPr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a:p>
              <a:pPr marL="457200" marR="0" lvl="2" indent="-228600" algn="l" rtl="0">
                <a:lnSpc>
                  <a:spcPct val="90000"/>
                </a:lnSpc>
                <a:spcBef>
                  <a:spcPts val="540"/>
                </a:spcBef>
                <a:spcAft>
                  <a:spcPts val="0"/>
                </a:spcAft>
                <a:buClr>
                  <a:schemeClr val="dk1"/>
                </a:buClr>
                <a:buSzPts val="2700"/>
                <a:buFont typeface="Calibri" panose="020F0502020204030204"/>
                <a:buChar char="•"/>
              </a:pP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Do not merge(</a:t>
              </a:r>
              <a:r>
                <a:rPr lang="en-US" sz="2700" b="1" i="0" u="sng" strike="noStrike" cap="none" dirty="0">
                  <a:solidFill>
                    <a:schemeClr val="dk1"/>
                  </a:solidFill>
                  <a:latin typeface="Calibri" panose="020F0502020204030204"/>
                  <a:ea typeface="Calibri" panose="020F0502020204030204"/>
                  <a:cs typeface="Calibri" panose="020F0502020204030204"/>
                  <a:sym typeface="Calibri" panose="020F0502020204030204"/>
                </a:rPr>
                <a:t>A</a:t>
              </a: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BD,</a:t>
              </a:r>
              <a:r>
                <a:rPr lang="en-US" sz="2700" b="1" i="0" u="sng" strike="noStrike" cap="none" dirty="0">
                  <a:solidFill>
                    <a:schemeClr val="dk1"/>
                  </a:solidFill>
                  <a:latin typeface="Calibri" panose="020F0502020204030204"/>
                  <a:ea typeface="Calibri" panose="020F0502020204030204"/>
                  <a:cs typeface="Calibri" panose="020F0502020204030204"/>
                  <a:sym typeface="Calibri" panose="020F0502020204030204"/>
                </a:rPr>
                <a:t>A</a:t>
              </a:r>
              <a:r>
                <a:rPr lang="en-US"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CD) because they share only prefix of length 1 instead of length 2</a:t>
              </a:r>
              <a:endParaRPr sz="27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234"/>
        <p:cNvGrpSpPr/>
        <p:nvPr/>
      </p:nvGrpSpPr>
      <p:grpSpPr>
        <a:xfrm>
          <a:off x="0" y="0"/>
          <a:ext cx="0" cy="0"/>
          <a:chOff x="0" y="0"/>
          <a:chExt cx="0" cy="0"/>
        </a:xfrm>
      </p:grpSpPr>
      <p:sp>
        <p:nvSpPr>
          <p:cNvPr id="4235" name="Google Shape;4235;p2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959"/>
              <a:buFont typeface="Calibri" panose="020F0502020204030204"/>
              <a:buNone/>
            </a:pPr>
            <a:r>
              <a:rPr lang="en-US" sz="4000" dirty="0">
                <a:latin typeface="Times New Roman" panose="02020603050405020304" pitchFamily="18" charset="0"/>
                <a:cs typeface="Times New Roman" panose="02020603050405020304" pitchFamily="18" charset="0"/>
              </a:rPr>
              <a:t>Introduction : Frequent Patterns</a:t>
            </a:r>
            <a:endParaRPr sz="4000" dirty="0">
              <a:latin typeface="Times New Roman" panose="02020603050405020304" pitchFamily="18" charset="0"/>
              <a:cs typeface="Times New Roman" panose="02020603050405020304" pitchFamily="18" charset="0"/>
            </a:endParaRPr>
          </a:p>
        </p:txBody>
      </p:sp>
      <p:pic>
        <p:nvPicPr>
          <p:cNvPr id="4236" name="Google Shape;4236;p25"/>
          <p:cNvPicPr preferRelativeResize="0"/>
          <p:nvPr/>
        </p:nvPicPr>
        <p:blipFill rotWithShape="1">
          <a:blip r:embed="rId1"/>
          <a:srcRect/>
          <a:stretch>
            <a:fillRect/>
          </a:stretch>
        </p:blipFill>
        <p:spPr>
          <a:xfrm>
            <a:off x="7364896" y="1132116"/>
            <a:ext cx="3227388" cy="1825625"/>
          </a:xfrm>
          <a:prstGeom prst="rect">
            <a:avLst/>
          </a:prstGeom>
          <a:noFill/>
          <a:ln>
            <a:noFill/>
          </a:ln>
        </p:spPr>
      </p:pic>
      <p:sp>
        <p:nvSpPr>
          <p:cNvPr id="4237" name="Google Shape;4237;p25"/>
          <p:cNvSpPr txBox="1"/>
          <p:nvPr/>
        </p:nvSpPr>
        <p:spPr>
          <a:xfrm>
            <a:off x="5002696" y="2351316"/>
            <a:ext cx="11430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Arial" panose="020B0604020202020204"/>
              <a:buNone/>
            </a:pPr>
            <a:endParaRPr sz="1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238" name="Google Shape;4238;p25"/>
          <p:cNvSpPr/>
          <p:nvPr/>
        </p:nvSpPr>
        <p:spPr>
          <a:xfrm>
            <a:off x="225083" y="1474243"/>
            <a:ext cx="11966917" cy="4732001"/>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0000"/>
              </a:lnSpc>
              <a:spcBef>
                <a:spcPts val="0"/>
              </a:spcBef>
              <a:spcAft>
                <a:spcPts val="0"/>
              </a:spcAft>
              <a:buClr>
                <a:srgbClr val="000000"/>
              </a:buClr>
              <a:buSzPts val="2000"/>
              <a:buFont typeface="Noto Sans Symbols"/>
              <a:buChar char="❑"/>
            </a:pPr>
            <a:r>
              <a:rPr lang="en-US" sz="2000" b="0" i="0" u="none" strike="noStrike" cap="none">
                <a:solidFill>
                  <a:srgbClr val="FF0000"/>
                </a:solidFill>
                <a:latin typeface="Arial" panose="020B0604020202020204"/>
                <a:ea typeface="Arial" panose="020B0604020202020204"/>
                <a:cs typeface="Arial" panose="020B0604020202020204"/>
                <a:sym typeface="Arial" panose="020B0604020202020204"/>
              </a:rPr>
              <a:t>Frequent pattern</a:t>
            </a:r>
            <a:r>
              <a:rPr lang="en-US" sz="2000" b="0" i="0" u="none" strike="noStrike" cap="none">
                <a:solidFill>
                  <a:srgbClr val="000000"/>
                </a:solidFill>
                <a:latin typeface="Arial" panose="020B0604020202020204"/>
                <a:ea typeface="Arial" panose="020B0604020202020204"/>
                <a:cs typeface="Arial" panose="020B0604020202020204"/>
                <a:sym typeface="Arial" panose="020B0604020202020204"/>
              </a:rPr>
              <a:t>: a pattern (a set of items, subsequences, substructures, etc.) that occurs frequently in a data set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30000"/>
              </a:lnSpc>
              <a:spcBef>
                <a:spcPts val="0"/>
              </a:spcBef>
              <a:spcAft>
                <a:spcPts val="0"/>
              </a:spcAft>
              <a:buClr>
                <a:srgbClr val="000000"/>
              </a:buClr>
              <a:buSzPts val="2000"/>
              <a:buFont typeface="Noto Sans Symbols"/>
              <a:buChar char="❑"/>
            </a:pPr>
            <a:r>
              <a:rPr lang="en-US" sz="2000" b="0" i="0" u="none" strike="noStrike" cap="none">
                <a:solidFill>
                  <a:srgbClr val="FF0000"/>
                </a:solidFill>
                <a:latin typeface="Arial" panose="020B0604020202020204"/>
                <a:ea typeface="Arial" panose="020B0604020202020204"/>
                <a:cs typeface="Arial" panose="020B0604020202020204"/>
                <a:sym typeface="Arial" panose="020B0604020202020204"/>
              </a:rPr>
              <a:t>First proposed by Agrawal, Imielinski, and Swami [AIS93] in the context of </a:t>
            </a:r>
            <a:r>
              <a:rPr lang="en-US" sz="2000" b="1" i="0" u="none" strike="noStrike" cap="none">
                <a:solidFill>
                  <a:schemeClr val="accent1"/>
                </a:solidFill>
                <a:latin typeface="Arial" panose="020B0604020202020204"/>
                <a:ea typeface="Arial" panose="020B0604020202020204"/>
                <a:cs typeface="Arial" panose="020B0604020202020204"/>
                <a:sym typeface="Arial" panose="020B0604020202020204"/>
              </a:rPr>
              <a:t>frequent item sets and association rule mining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30000"/>
              </a:lnSpc>
              <a:spcBef>
                <a:spcPts val="0"/>
              </a:spcBef>
              <a:spcAft>
                <a:spcPts val="0"/>
              </a:spcAft>
              <a:buClr>
                <a:srgbClr val="000000"/>
              </a:buClr>
              <a:buSzPts val="2000"/>
              <a:buFont typeface="Noto Sans Symbols"/>
              <a:buChar char="❑"/>
            </a:pPr>
            <a:r>
              <a:rPr lang="en-US" sz="2000" b="0" i="0" u="none" strike="noStrike" cap="none">
                <a:solidFill>
                  <a:srgbClr val="FF0000"/>
                </a:solidFill>
                <a:latin typeface="Arial" panose="020B0604020202020204"/>
                <a:ea typeface="Arial" panose="020B0604020202020204"/>
                <a:cs typeface="Arial" panose="020B0604020202020204"/>
                <a:sym typeface="Arial" panose="020B0604020202020204"/>
              </a:rPr>
              <a:t>Motivation</a:t>
            </a:r>
            <a:r>
              <a:rPr lang="en-US" sz="2000" b="0" i="0" u="none" strike="noStrike" cap="none">
                <a:solidFill>
                  <a:srgbClr val="000000"/>
                </a:solidFill>
                <a:latin typeface="Arial" panose="020B0604020202020204"/>
                <a:ea typeface="Arial" panose="020B0604020202020204"/>
                <a:cs typeface="Arial" panose="020B0604020202020204"/>
                <a:sym typeface="Arial" panose="020B0604020202020204"/>
              </a:rPr>
              <a:t>: </a:t>
            </a:r>
            <a:r>
              <a:rPr lang="en-US" sz="2000" b="0" i="0" u="none" strike="noStrike" cap="none">
                <a:solidFill>
                  <a:srgbClr val="FF0000"/>
                </a:solidFill>
                <a:latin typeface="Arial" panose="020B0604020202020204"/>
                <a:ea typeface="Arial" panose="020B0604020202020204"/>
                <a:cs typeface="Arial" panose="020B0604020202020204"/>
                <a:sym typeface="Arial" panose="020B0604020202020204"/>
              </a:rPr>
              <a:t>Finding inherent regularities in data</a:t>
            </a: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a:p>
            <a:pPr marL="0" marR="0" lvl="8" indent="0" algn="l" rtl="0">
              <a:lnSpc>
                <a:spcPct val="130000"/>
              </a:lnSpc>
              <a:spcBef>
                <a:spcPts val="0"/>
              </a:spcBef>
              <a:spcAft>
                <a:spcPts val="0"/>
              </a:spcAft>
              <a:buClr>
                <a:srgbClr val="000000"/>
              </a:buClr>
              <a:buSzPts val="1800"/>
              <a:buFont typeface="Arial" panose="020B0604020202020204"/>
              <a:buNone/>
            </a:pP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	What products were often </a:t>
            </a:r>
            <a:r>
              <a:rPr lang="en-US" sz="1800" b="1" i="0" u="none" strike="noStrike" cap="none">
                <a:solidFill>
                  <a:srgbClr val="000000"/>
                </a:solidFill>
                <a:latin typeface="Arial" panose="020B0604020202020204"/>
                <a:ea typeface="Arial" panose="020B0604020202020204"/>
                <a:cs typeface="Arial" panose="020B0604020202020204"/>
                <a:sym typeface="Arial" panose="020B0604020202020204"/>
              </a:rPr>
              <a:t>purchased together</a:t>
            </a: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8" indent="0" algn="l" rtl="0">
              <a:lnSpc>
                <a:spcPct val="130000"/>
              </a:lnSpc>
              <a:spcBef>
                <a:spcPts val="0"/>
              </a:spcBef>
              <a:spcAft>
                <a:spcPts val="0"/>
              </a:spcAft>
              <a:buClr>
                <a:srgbClr val="000000"/>
              </a:buClr>
              <a:buSzPts val="1800"/>
              <a:buFont typeface="Arial" panose="020B0604020202020204"/>
              <a:buNone/>
            </a:pP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	What are the </a:t>
            </a:r>
            <a:r>
              <a:rPr lang="en-US" sz="1800" b="1" i="0" u="none" strike="noStrike" cap="none">
                <a:solidFill>
                  <a:srgbClr val="000000"/>
                </a:solidFill>
                <a:latin typeface="Arial" panose="020B0604020202020204"/>
                <a:ea typeface="Arial" panose="020B0604020202020204"/>
                <a:cs typeface="Arial" panose="020B0604020202020204"/>
                <a:sym typeface="Arial" panose="020B0604020202020204"/>
              </a:rPr>
              <a:t>subsequent purchases after buying a PC</a:t>
            </a: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8" indent="0" algn="l" rtl="0">
              <a:lnSpc>
                <a:spcPct val="130000"/>
              </a:lnSpc>
              <a:spcBef>
                <a:spcPts val="0"/>
              </a:spcBef>
              <a:spcAft>
                <a:spcPts val="0"/>
              </a:spcAft>
              <a:buClr>
                <a:srgbClr val="000000"/>
              </a:buClr>
              <a:buSzPts val="1800"/>
              <a:buFont typeface="Arial" panose="020B0604020202020204"/>
              <a:buNone/>
            </a:pP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	What kinds of </a:t>
            </a:r>
            <a:r>
              <a:rPr lang="en-US" sz="1800" b="1" i="0" u="none" strike="noStrike" cap="none">
                <a:solidFill>
                  <a:srgbClr val="000000"/>
                </a:solidFill>
                <a:latin typeface="Arial" panose="020B0604020202020204"/>
                <a:ea typeface="Arial" panose="020B0604020202020204"/>
                <a:cs typeface="Arial" panose="020B0604020202020204"/>
                <a:sym typeface="Arial" panose="020B0604020202020204"/>
              </a:rPr>
              <a:t>DNA are sensitive to this new drug</a:t>
            </a: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a:t>
            </a: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342900" marR="0" lvl="0" indent="-342900" algn="l" rtl="0">
              <a:lnSpc>
                <a:spcPct val="130000"/>
              </a:lnSpc>
              <a:spcBef>
                <a:spcPts val="0"/>
              </a:spcBef>
              <a:spcAft>
                <a:spcPts val="0"/>
              </a:spcAft>
              <a:buClr>
                <a:srgbClr val="000000"/>
              </a:buClr>
              <a:buSzPts val="1600"/>
              <a:buFont typeface="Noto Sans Symbols"/>
              <a:buChar char="❑"/>
            </a:pPr>
            <a:r>
              <a:rPr lang="en-US" sz="2000" b="1" i="0" u="none" strike="noStrike" cap="none">
                <a:solidFill>
                  <a:srgbClr val="000000"/>
                </a:solidFill>
                <a:latin typeface="Arial" panose="020B0604020202020204"/>
                <a:ea typeface="Arial" panose="020B0604020202020204"/>
                <a:cs typeface="Arial" panose="020B0604020202020204"/>
                <a:sym typeface="Arial" panose="020B0604020202020204"/>
              </a:rPr>
              <a:t>Applications</a:t>
            </a:r>
            <a:endParaRPr sz="1400" b="1"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1" indent="0" algn="l" rtl="0">
              <a:lnSpc>
                <a:spcPct val="130000"/>
              </a:lnSpc>
              <a:spcBef>
                <a:spcPts val="0"/>
              </a:spcBef>
              <a:spcAft>
                <a:spcPts val="0"/>
              </a:spcAft>
              <a:buClr>
                <a:srgbClr val="000000"/>
              </a:buClr>
              <a:buSzPts val="2000"/>
              <a:buFont typeface="Arial" panose="020B0604020202020204"/>
              <a:buNone/>
            </a:pPr>
            <a:r>
              <a:rPr lang="en-US" sz="2000" b="0" i="0" u="none" strike="noStrike" cap="none">
                <a:solidFill>
                  <a:srgbClr val="000000"/>
                </a:solidFill>
                <a:latin typeface="Arial" panose="020B0604020202020204"/>
                <a:ea typeface="Arial" panose="020B0604020202020204"/>
                <a:cs typeface="Arial" panose="020B0604020202020204"/>
                <a:sym typeface="Arial" panose="020B0604020202020204"/>
              </a:rPr>
              <a:t>	Market basket analysis, cross-marketing, catalog design, sales campaign analysis, Web log (click stream) analysis, and DNA sequence analysis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37"/>
        <p:cNvGrpSpPr/>
        <p:nvPr/>
      </p:nvGrpSpPr>
      <p:grpSpPr>
        <a:xfrm>
          <a:off x="0" y="0"/>
          <a:ext cx="0" cy="0"/>
          <a:chOff x="0" y="0"/>
          <a:chExt cx="0" cy="0"/>
        </a:xfrm>
      </p:grpSpPr>
      <p:sp>
        <p:nvSpPr>
          <p:cNvPr id="4538" name="Google Shape;4538;p53"/>
          <p:cNvSpPr txBox="1">
            <a:spLocks noGrp="1"/>
          </p:cNvSpPr>
          <p:nvPr>
            <p:ph type="title"/>
          </p:nvPr>
        </p:nvSpPr>
        <p:spPr>
          <a:xfrm>
            <a:off x="838200" y="1"/>
            <a:ext cx="10515600" cy="92825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5400"/>
              <a:buFont typeface="Calibri" panose="020F0502020204030204"/>
              <a:buNone/>
            </a:pPr>
            <a:r>
              <a:rPr lang="en-US" sz="3600" dirty="0" err="1">
                <a:solidFill>
                  <a:srgbClr val="FFFFFF"/>
                </a:solidFill>
                <a:latin typeface="Times New Roman" panose="02020603050405020304" pitchFamily="18" charset="0"/>
                <a:cs typeface="Times New Roman" panose="02020603050405020304" pitchFamily="18" charset="0"/>
              </a:rPr>
              <a:t>Apriori</a:t>
            </a:r>
            <a:r>
              <a:rPr lang="en-US" sz="3600" dirty="0">
                <a:solidFill>
                  <a:srgbClr val="FFFFFF"/>
                </a:solidFill>
                <a:latin typeface="Times New Roman" panose="02020603050405020304" pitchFamily="18" charset="0"/>
                <a:cs typeface="Times New Roman" panose="02020603050405020304" pitchFamily="18" charset="0"/>
              </a:rPr>
              <a:t> Algorithm</a:t>
            </a:r>
            <a:endParaRPr sz="3600" dirty="0">
              <a:latin typeface="Times New Roman" panose="02020603050405020304" pitchFamily="18" charset="0"/>
              <a:cs typeface="Times New Roman" panose="02020603050405020304" pitchFamily="18" charset="0"/>
            </a:endParaRPr>
          </a:p>
        </p:txBody>
      </p:sp>
      <p:sp>
        <p:nvSpPr>
          <p:cNvPr id="4539" name="Google Shape;4539;p53"/>
          <p:cNvSpPr txBox="1">
            <a:spLocks noGrp="1"/>
          </p:cNvSpPr>
          <p:nvPr>
            <p:ph type="body" idx="1"/>
          </p:nvPr>
        </p:nvSpPr>
        <p:spPr>
          <a:xfrm>
            <a:off x="440784" y="1573375"/>
            <a:ext cx="10515600" cy="4585685"/>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p>
        </p:txBody>
      </p:sp>
      <p:pic>
        <p:nvPicPr>
          <p:cNvPr id="4540" name="Google Shape;4540;p53" descr="Cover"/>
          <p:cNvPicPr preferRelativeResize="0"/>
          <p:nvPr/>
        </p:nvPicPr>
        <p:blipFill rotWithShape="1">
          <a:blip r:embed="rId1"/>
          <a:srcRect b="4070"/>
          <a:stretch>
            <a:fillRect/>
          </a:stretch>
        </p:blipFill>
        <p:spPr>
          <a:xfrm>
            <a:off x="0" y="1202286"/>
            <a:ext cx="12192000" cy="544483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51"/>
        <p:cNvGrpSpPr/>
        <p:nvPr/>
      </p:nvGrpSpPr>
      <p:grpSpPr>
        <a:xfrm>
          <a:off x="0" y="0"/>
          <a:ext cx="0" cy="0"/>
          <a:chOff x="0" y="0"/>
          <a:chExt cx="0" cy="0"/>
        </a:xfrm>
      </p:grpSpPr>
      <p:sp>
        <p:nvSpPr>
          <p:cNvPr id="4552" name="Google Shape;4552;p55"/>
          <p:cNvSpPr txBox="1">
            <a:spLocks noGrp="1"/>
          </p:cNvSpPr>
          <p:nvPr>
            <p:ph type="title"/>
          </p:nvPr>
        </p:nvSpPr>
        <p:spPr>
          <a:xfrm>
            <a:off x="838200" y="141676"/>
            <a:ext cx="10515600" cy="84199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Calibri" panose="020F0502020204030204"/>
              <a:buNone/>
            </a:pPr>
            <a:r>
              <a:rPr lang="en-US" sz="3600" dirty="0">
                <a:solidFill>
                  <a:srgbClr val="FFFFFF"/>
                </a:solidFill>
                <a:latin typeface="Times New Roman" panose="02020603050405020304" pitchFamily="18" charset="0"/>
                <a:cs typeface="Times New Roman" panose="02020603050405020304" pitchFamily="18" charset="0"/>
              </a:rPr>
              <a:t>The </a:t>
            </a:r>
            <a:r>
              <a:rPr lang="en-US" sz="3600" dirty="0" err="1">
                <a:solidFill>
                  <a:srgbClr val="FFFFFF"/>
                </a:solidFill>
                <a:latin typeface="Times New Roman" panose="02020603050405020304" pitchFamily="18" charset="0"/>
                <a:cs typeface="Times New Roman" panose="02020603050405020304" pitchFamily="18" charset="0"/>
              </a:rPr>
              <a:t>Apriori</a:t>
            </a:r>
            <a:r>
              <a:rPr lang="en-US" sz="3600" dirty="0">
                <a:solidFill>
                  <a:srgbClr val="FFFFFF"/>
                </a:solidFill>
                <a:latin typeface="Times New Roman" panose="02020603050405020304" pitchFamily="18" charset="0"/>
                <a:cs typeface="Times New Roman" panose="02020603050405020304" pitchFamily="18" charset="0"/>
              </a:rPr>
              <a:t> Algorithm (Pseudo-Code</a:t>
            </a:r>
            <a:r>
              <a:rPr lang="en-US" sz="4000" u="sng" dirty="0">
                <a:solidFill>
                  <a:srgbClr val="FFFFFF"/>
                </a:solidFill>
              </a:rPr>
              <a:t>)</a:t>
            </a:r>
            <a:endParaRPr sz="4000" dirty="0">
              <a:solidFill>
                <a:srgbClr val="FFFFFF"/>
              </a:solidFill>
            </a:endParaRPr>
          </a:p>
        </p:txBody>
      </p:sp>
      <p:sp>
        <p:nvSpPr>
          <p:cNvPr id="4554" name="Google Shape;4554;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600"/>
              </a:spcAft>
              <a:buSzPts val="1000"/>
              <a:buNone/>
            </a:pPr>
            <a:fld id="{00000000-1234-1234-1234-123412341234}" type="slidenum">
              <a:rPr lang="en-US" sz="1000">
                <a:solidFill>
                  <a:srgbClr val="888888"/>
                </a:solidFill>
              </a:rPr>
            </a:fld>
            <a:endParaRPr sz="1000">
              <a:solidFill>
                <a:srgbClr val="888888"/>
              </a:solidFill>
            </a:endParaRPr>
          </a:p>
        </p:txBody>
      </p:sp>
      <p:sp>
        <p:nvSpPr>
          <p:cNvPr id="4555" name="Google Shape;4555;p55"/>
          <p:cNvSpPr/>
          <p:nvPr/>
        </p:nvSpPr>
        <p:spPr>
          <a:xfrm>
            <a:off x="837565" y="1445260"/>
            <a:ext cx="8905875" cy="4337685"/>
          </a:xfrm>
          <a:prstGeom prst="rect">
            <a:avLst/>
          </a:prstGeom>
          <a:noFill/>
          <a:ln>
            <a:noFill/>
          </a:ln>
        </p:spPr>
        <p:txBody>
          <a:bodyPr spcFirstLastPara="1" wrap="square" lIns="91425" tIns="45700" rIns="91425" bIns="45700" anchor="t" anchorCtr="0">
            <a:noAutofit/>
          </a:bodyPr>
          <a:lstStyle/>
          <a:p>
            <a:pPr marL="342900" marR="0" lvl="0" indent="-228600" algn="l" rtl="0">
              <a:lnSpc>
                <a:spcPct val="90000"/>
              </a:lnSpc>
              <a:spcBef>
                <a:spcPts val="0"/>
              </a:spcBef>
              <a:spcAft>
                <a:spcPts val="0"/>
              </a:spcAft>
              <a:buClr>
                <a:schemeClr val="folHlink"/>
              </a:buClr>
              <a:buSzPts val="1440"/>
              <a:buFont typeface="Arial" panose="020B0604020202020204"/>
              <a:buChar char="•"/>
            </a:pPr>
            <a:r>
              <a:rPr lang="en-US" sz="2400" b="0" i="1"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C</a:t>
            </a:r>
            <a:r>
              <a:rPr lang="en-US" sz="2400" b="0" i="1" u="none" strike="noStrike" cap="none" baseline="-25000">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k</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Candidate itemset of size k</a:t>
            </a:r>
            <a:endParaRPr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endParaRPr>
          </a:p>
          <a:p>
            <a:pPr marL="342900" marR="0" lvl="0" indent="-228600" algn="l" rtl="0">
              <a:lnSpc>
                <a:spcPct val="90000"/>
              </a:lnSpc>
              <a:spcBef>
                <a:spcPts val="600"/>
              </a:spcBef>
              <a:spcAft>
                <a:spcPts val="0"/>
              </a:spcAft>
              <a:buClr>
                <a:schemeClr val="folHlink"/>
              </a:buClr>
              <a:buSzPts val="1440"/>
              <a:buFont typeface="Arial" panose="020B0604020202020204"/>
              <a:buChar char="•"/>
            </a:pPr>
            <a:r>
              <a:rPr lang="en-US" sz="2400" b="0" i="1"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L</a:t>
            </a:r>
            <a:r>
              <a:rPr lang="en-US" sz="2400" b="0" i="1" u="none" strike="noStrike" cap="none" baseline="-25000">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k</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 frequent itemset of size k</a:t>
            </a:r>
            <a:endParaRPr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endParaRPr>
          </a:p>
          <a:p>
            <a:pPr marL="342900" marR="0" lvl="0" indent="-137160" algn="l" rtl="0">
              <a:lnSpc>
                <a:spcPct val="90000"/>
              </a:lnSpc>
              <a:spcBef>
                <a:spcPts val="600"/>
              </a:spcBef>
              <a:spcAft>
                <a:spcPts val="0"/>
              </a:spcAft>
              <a:buClr>
                <a:schemeClr val="folHlink"/>
              </a:buClr>
              <a:buSzPts val="1440"/>
              <a:buFont typeface="Arial" panose="020B0604020202020204"/>
              <a:buNone/>
            </a:pPr>
            <a:endParaRPr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endParaRPr>
          </a:p>
          <a:p>
            <a:pPr marL="342900" marR="0" lvl="0" indent="-228600" algn="l" rtl="0">
              <a:lnSpc>
                <a:spcPct val="90000"/>
              </a:lnSpc>
              <a:spcBef>
                <a:spcPts val="600"/>
              </a:spcBef>
              <a:spcAft>
                <a:spcPts val="0"/>
              </a:spcAft>
              <a:buClr>
                <a:schemeClr val="folHlink"/>
              </a:buClr>
              <a:buSzPts val="1440"/>
              <a:buFont typeface="Arial" panose="020B0604020202020204"/>
              <a:buChar char="•"/>
            </a:pPr>
            <a:r>
              <a:rPr lang="en-US" sz="2400" b="0" i="1"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L</a:t>
            </a:r>
            <a:r>
              <a:rPr lang="en-US" sz="2400" b="0" i="1" u="none" strike="noStrike" cap="none" baseline="-25000">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1</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 {frequent items};</a:t>
            </a:r>
            <a:endParaRPr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endParaRPr>
          </a:p>
          <a:p>
            <a:pPr marL="342900" marR="0" lvl="0" indent="-228600" algn="l" rtl="0">
              <a:lnSpc>
                <a:spcPct val="90000"/>
              </a:lnSpc>
              <a:spcBef>
                <a:spcPts val="600"/>
              </a:spcBef>
              <a:spcAft>
                <a:spcPts val="0"/>
              </a:spcAft>
              <a:buClr>
                <a:schemeClr val="folHlink"/>
              </a:buClr>
              <a:buSzPts val="1440"/>
              <a:buFont typeface="Arial" panose="020B0604020202020204"/>
              <a:buChar char="•"/>
            </a:pPr>
            <a:r>
              <a:rPr lang="en-US" sz="2400" b="1"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for </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a:t>
            </a:r>
            <a:r>
              <a:rPr lang="en-US" sz="2400" b="0" i="1"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k</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 1; </a:t>
            </a:r>
            <a:r>
              <a:rPr lang="en-US" sz="2400" b="0" i="1"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L</a:t>
            </a:r>
            <a:r>
              <a:rPr lang="en-US" sz="2400" b="0" i="1" u="none" strike="noStrike" cap="none" baseline="-25000">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k</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 </a:t>
            </a:r>
            <a:r>
              <a:rPr lang="en-US" sz="2400" b="0" i="1"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k</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a:t>
            </a:r>
            <a:r>
              <a:rPr lang="en-US" sz="2400" b="1"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do begin</a:t>
            </a:r>
            <a:endParaRPr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endParaRPr>
          </a:p>
          <a:p>
            <a:pPr marL="342900" marR="0" lvl="0" indent="-228600" algn="l" rtl="0">
              <a:lnSpc>
                <a:spcPct val="90000"/>
              </a:lnSpc>
              <a:spcBef>
                <a:spcPts val="600"/>
              </a:spcBef>
              <a:spcAft>
                <a:spcPts val="0"/>
              </a:spcAft>
              <a:buClr>
                <a:schemeClr val="folHlink"/>
              </a:buClr>
              <a:buSzPts val="1440"/>
              <a:buFont typeface="Arial" panose="020B0604020202020204"/>
              <a:buChar char="•"/>
            </a:pP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a:t>
            </a:r>
            <a:r>
              <a:rPr lang="en-US" sz="2400" b="0" i="1"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C</a:t>
            </a:r>
            <a:r>
              <a:rPr lang="en-US" sz="2400" b="0" i="1" u="none" strike="noStrike" cap="none" baseline="-25000">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k+1</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 candidates generated from </a:t>
            </a:r>
            <a:r>
              <a:rPr lang="en-US" sz="2400" b="0" i="1"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L</a:t>
            </a:r>
            <a:r>
              <a:rPr lang="en-US" sz="2400" b="0" i="1" u="none" strike="noStrike" cap="none" baseline="-25000">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k</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a:t>
            </a:r>
            <a:endParaRPr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endParaRPr>
          </a:p>
          <a:p>
            <a:pPr marL="342900" marR="0" lvl="0" indent="-228600" algn="l" rtl="0">
              <a:lnSpc>
                <a:spcPct val="90000"/>
              </a:lnSpc>
              <a:spcBef>
                <a:spcPts val="600"/>
              </a:spcBef>
              <a:spcAft>
                <a:spcPts val="0"/>
              </a:spcAft>
              <a:buClr>
                <a:schemeClr val="folHlink"/>
              </a:buClr>
              <a:buSzPts val="1440"/>
              <a:buFont typeface="Arial" panose="020B0604020202020204"/>
              <a:buChar char="•"/>
            </a:pP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a:t>
            </a:r>
            <a:r>
              <a:rPr lang="en-US" sz="2400" b="1"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for each</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transaction </a:t>
            </a:r>
            <a:r>
              <a:rPr lang="en-US" sz="2400" b="0" i="1"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t</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in database do</a:t>
            </a:r>
            <a:endParaRPr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endParaRPr>
          </a:p>
          <a:p>
            <a:pPr marL="742950" marR="0" lvl="1" indent="-228600" algn="l" rtl="0">
              <a:lnSpc>
                <a:spcPct val="90000"/>
              </a:lnSpc>
              <a:spcBef>
                <a:spcPts val="600"/>
              </a:spcBef>
              <a:spcAft>
                <a:spcPts val="0"/>
              </a:spcAft>
              <a:buClr>
                <a:schemeClr val="hlink"/>
              </a:buClr>
              <a:buSzPts val="1320"/>
              <a:buFont typeface="Arial" panose="020B0604020202020204"/>
              <a:buChar char="•"/>
            </a:pP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increment the count of all candidates in </a:t>
            </a:r>
            <a:r>
              <a:rPr lang="en-US" sz="2400" b="0" i="1"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C</a:t>
            </a:r>
            <a:r>
              <a:rPr lang="en-US" sz="2400" b="0" i="1" u="none" strike="noStrike" cap="none" baseline="-25000">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k+1</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that are contained in </a:t>
            </a:r>
            <a:r>
              <a:rPr lang="en-US" sz="2400" b="0" i="1"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t</a:t>
            </a:r>
            <a:endParaRPr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endParaRPr>
          </a:p>
          <a:p>
            <a:pPr marL="342900" marR="0" lvl="0" indent="-228600" algn="l" rtl="0">
              <a:lnSpc>
                <a:spcPct val="90000"/>
              </a:lnSpc>
              <a:spcBef>
                <a:spcPts val="600"/>
              </a:spcBef>
              <a:spcAft>
                <a:spcPts val="0"/>
              </a:spcAft>
              <a:buClr>
                <a:schemeClr val="folHlink"/>
              </a:buClr>
              <a:buSzPts val="1440"/>
              <a:buFont typeface="Arial" panose="020B0604020202020204"/>
              <a:buChar char="•"/>
            </a:pP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a:t>
            </a:r>
            <a:r>
              <a:rPr lang="en-US" sz="2400" b="0" i="1"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L</a:t>
            </a:r>
            <a:r>
              <a:rPr lang="en-US" sz="2400" b="0" i="1" u="none" strike="noStrike" cap="none" baseline="-25000">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k+1</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 candidates in </a:t>
            </a:r>
            <a:r>
              <a:rPr lang="en-US" sz="2400" b="0" i="1"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C</a:t>
            </a:r>
            <a:r>
              <a:rPr lang="en-US" sz="2400" b="0" i="1" u="none" strike="noStrike" cap="none" baseline="-25000">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k+1</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with min_support</a:t>
            </a:r>
            <a:endParaRPr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endParaRPr>
          </a:p>
          <a:p>
            <a:pPr marL="342900" marR="0" lvl="0" indent="-228600" algn="l" rtl="0">
              <a:lnSpc>
                <a:spcPct val="90000"/>
              </a:lnSpc>
              <a:spcBef>
                <a:spcPts val="600"/>
              </a:spcBef>
              <a:spcAft>
                <a:spcPts val="0"/>
              </a:spcAft>
              <a:buClr>
                <a:schemeClr val="folHlink"/>
              </a:buClr>
              <a:buSzPts val="1440"/>
              <a:buFont typeface="Arial" panose="020B0604020202020204"/>
              <a:buChar char="•"/>
            </a:pP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a:t>
            </a:r>
            <a:r>
              <a:rPr lang="en-US" sz="2400" b="1"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end</a:t>
            </a:r>
            <a:endParaRPr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endParaRPr>
          </a:p>
          <a:p>
            <a:pPr marL="342900" marR="0" lvl="0" indent="-228600" algn="l" rtl="0">
              <a:lnSpc>
                <a:spcPct val="90000"/>
              </a:lnSpc>
              <a:spcBef>
                <a:spcPts val="600"/>
              </a:spcBef>
              <a:spcAft>
                <a:spcPts val="600"/>
              </a:spcAft>
              <a:buClr>
                <a:schemeClr val="folHlink"/>
              </a:buClr>
              <a:buSzPts val="1440"/>
              <a:buFont typeface="Arial" panose="020B0604020202020204"/>
              <a:buChar char="•"/>
            </a:pPr>
            <a:r>
              <a:rPr lang="en-US" sz="2400" b="1"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return</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a:t>
            </a:r>
            <a:r>
              <a:rPr lang="en-US" sz="2400" b="0" i="1" u="none" strike="noStrike" cap="none" baseline="-25000">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k</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 </a:t>
            </a:r>
            <a:r>
              <a:rPr lang="en-US" sz="2400" b="0" i="1"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L</a:t>
            </a:r>
            <a:r>
              <a:rPr lang="en-US" sz="2400" b="0" i="1" u="none" strike="noStrike" cap="none" baseline="-25000">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k</a:t>
            </a:r>
            <a:r>
              <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rPr>
              <a:t>;</a:t>
            </a:r>
            <a:endParaRPr lang="en-US" sz="24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59"/>
        <p:cNvGrpSpPr/>
        <p:nvPr/>
      </p:nvGrpSpPr>
      <p:grpSpPr>
        <a:xfrm>
          <a:off x="0" y="0"/>
          <a:ext cx="0" cy="0"/>
          <a:chOff x="0" y="0"/>
          <a:chExt cx="0" cy="0"/>
        </a:xfrm>
      </p:grpSpPr>
      <p:sp>
        <p:nvSpPr>
          <p:cNvPr id="4560" name="Google Shape;4560;p56"/>
          <p:cNvSpPr txBox="1">
            <a:spLocks noGrp="1"/>
          </p:cNvSpPr>
          <p:nvPr>
            <p:ph type="title"/>
          </p:nvPr>
        </p:nvSpPr>
        <p:spPr>
          <a:xfrm>
            <a:off x="838200" y="365126"/>
            <a:ext cx="10515600" cy="424584"/>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lt1"/>
              </a:buClr>
              <a:buSzPts val="4400"/>
              <a:buFont typeface="Calibri" panose="020F0502020204030204"/>
              <a:buNone/>
            </a:pPr>
            <a:r>
              <a:rPr lang="en-US" sz="3200" dirty="0">
                <a:solidFill>
                  <a:srgbClr val="FFFFFF"/>
                </a:solidFill>
                <a:latin typeface="Times New Roman" panose="02020603050405020304" pitchFamily="18" charset="0"/>
                <a:cs typeface="Times New Roman" panose="02020603050405020304" pitchFamily="18" charset="0"/>
                <a:sym typeface="Calibri" panose="020F0502020204030204"/>
              </a:rPr>
              <a:t>Implementation of </a:t>
            </a:r>
            <a:r>
              <a:rPr lang="en-US" sz="3200" dirty="0" err="1">
                <a:solidFill>
                  <a:srgbClr val="FFFFFF"/>
                </a:solidFill>
                <a:latin typeface="Times New Roman" panose="02020603050405020304" pitchFamily="18" charset="0"/>
                <a:cs typeface="Times New Roman" panose="02020603050405020304" pitchFamily="18" charset="0"/>
                <a:sym typeface="Calibri" panose="020F0502020204030204"/>
              </a:rPr>
              <a:t>Apriori</a:t>
            </a:r>
            <a:endParaRPr dirty="0">
              <a:latin typeface="Times New Roman" panose="02020603050405020304" pitchFamily="18" charset="0"/>
              <a:cs typeface="Times New Roman" panose="02020603050405020304" pitchFamily="18" charset="0"/>
            </a:endParaRPr>
          </a:p>
        </p:txBody>
      </p:sp>
      <p:sp>
        <p:nvSpPr>
          <p:cNvPr id="4561" name="Google Shape;4561;p56"/>
          <p:cNvSpPr txBox="1">
            <a:spLocks noGrp="1"/>
          </p:cNvSpPr>
          <p:nvPr>
            <p:ph type="body" idx="1"/>
          </p:nvPr>
        </p:nvSpPr>
        <p:spPr>
          <a:xfrm>
            <a:off x="0" y="1252419"/>
            <a:ext cx="11353800" cy="5469055"/>
          </a:xfrm>
          <a:prstGeom prst="rect">
            <a:avLst/>
          </a:prstGeom>
          <a:noFill/>
          <a:ln>
            <a:noFill/>
          </a:ln>
        </p:spPr>
        <p:txBody>
          <a:bodyPr spcFirstLastPara="1" wrap="square" lIns="91425" tIns="45700" rIns="91425" bIns="45700" anchor="t" anchorCtr="0">
            <a:normAutofit/>
          </a:bodyPr>
          <a:lstStyle/>
          <a:p>
            <a:pPr lvl="0" indent="-228600">
              <a:lnSpc>
                <a:spcPct val="80000"/>
              </a:lnSpc>
            </a:pPr>
            <a:r>
              <a:rPr lang="en-US" sz="2600" b="1" dirty="0"/>
              <a:t>How to generate candidates?</a:t>
            </a:r>
            <a:endParaRPr lang="en-US" sz="2600" b="1" dirty="0"/>
          </a:p>
          <a:p>
            <a:pPr lvl="1" indent="-228600">
              <a:lnSpc>
                <a:spcPct val="80000"/>
              </a:lnSpc>
            </a:pPr>
            <a:r>
              <a:rPr lang="en-US" sz="2600" b="1" dirty="0"/>
              <a:t>Step 1: self-joining </a:t>
            </a:r>
            <a:r>
              <a:rPr lang="en-US" sz="2600" b="1" i="1" dirty="0" err="1"/>
              <a:t>L</a:t>
            </a:r>
            <a:r>
              <a:rPr lang="en-US" sz="2600" b="1" i="1" baseline="-25000" dirty="0" err="1"/>
              <a:t>k</a:t>
            </a:r>
            <a:endParaRPr lang="en-US" sz="2600" b="1" dirty="0"/>
          </a:p>
          <a:p>
            <a:pPr lvl="1" indent="-228600">
              <a:lnSpc>
                <a:spcPct val="80000"/>
              </a:lnSpc>
            </a:pPr>
            <a:r>
              <a:rPr lang="en-US" sz="2600" b="1" dirty="0"/>
              <a:t>Step 2: pruning</a:t>
            </a:r>
            <a:endParaRPr lang="en-US" sz="2600" b="1" dirty="0"/>
          </a:p>
          <a:p>
            <a:pPr lvl="0" indent="-228600">
              <a:lnSpc>
                <a:spcPct val="80000"/>
              </a:lnSpc>
            </a:pPr>
            <a:r>
              <a:rPr lang="en-US" sz="2600" b="1" dirty="0"/>
              <a:t>Example of Candidate-generation</a:t>
            </a:r>
            <a:endParaRPr lang="en-US" sz="2600" b="1" dirty="0"/>
          </a:p>
          <a:p>
            <a:pPr lvl="1" indent="-228600">
              <a:lnSpc>
                <a:spcPct val="80000"/>
              </a:lnSpc>
            </a:pPr>
            <a:r>
              <a:rPr lang="en-US" sz="2600" b="1" i="1" dirty="0"/>
              <a:t>L</a:t>
            </a:r>
            <a:r>
              <a:rPr lang="en-US" sz="2600" b="1" i="1" baseline="-25000" dirty="0"/>
              <a:t>3</a:t>
            </a:r>
            <a:r>
              <a:rPr lang="en-US" sz="2600" b="1" i="1" dirty="0"/>
              <a:t>=</a:t>
            </a:r>
            <a:r>
              <a:rPr lang="en-US" sz="2600" b="1" dirty="0"/>
              <a:t>{</a:t>
            </a:r>
            <a:r>
              <a:rPr lang="en-US" sz="2600" b="1" i="1" dirty="0" err="1"/>
              <a:t>abc</a:t>
            </a:r>
            <a:r>
              <a:rPr lang="en-US" sz="2600" b="1" i="1" dirty="0"/>
              <a:t>, </a:t>
            </a:r>
            <a:r>
              <a:rPr lang="en-US" sz="2600" b="1" i="1" dirty="0" err="1"/>
              <a:t>abd</a:t>
            </a:r>
            <a:r>
              <a:rPr lang="en-US" sz="2600" b="1" i="1" dirty="0"/>
              <a:t>, </a:t>
            </a:r>
            <a:r>
              <a:rPr lang="en-US" sz="2600" b="1" i="1" dirty="0" err="1"/>
              <a:t>acd</a:t>
            </a:r>
            <a:r>
              <a:rPr lang="en-US" sz="2600" b="1" i="1" dirty="0"/>
              <a:t>, ace, </a:t>
            </a:r>
            <a:r>
              <a:rPr lang="en-US" sz="2600" b="1" i="1" dirty="0" err="1"/>
              <a:t>bcd</a:t>
            </a:r>
            <a:r>
              <a:rPr lang="en-US" sz="2600" b="1" dirty="0"/>
              <a:t>}</a:t>
            </a:r>
            <a:endParaRPr lang="en-US" sz="2600" b="1" dirty="0"/>
          </a:p>
          <a:p>
            <a:pPr lvl="1" indent="-228600">
              <a:lnSpc>
                <a:spcPct val="80000"/>
              </a:lnSpc>
            </a:pPr>
            <a:r>
              <a:rPr lang="en-US" sz="2600" b="1" dirty="0"/>
              <a:t>Self-joining: </a:t>
            </a:r>
            <a:r>
              <a:rPr lang="en-US" sz="2600" b="1" i="1" dirty="0"/>
              <a:t>L</a:t>
            </a:r>
            <a:r>
              <a:rPr lang="en-US" sz="2600" b="1" i="1" baseline="-25000" dirty="0"/>
              <a:t>3</a:t>
            </a:r>
            <a:r>
              <a:rPr lang="en-US" sz="2600" b="1" i="1" dirty="0"/>
              <a:t>*L</a:t>
            </a:r>
            <a:r>
              <a:rPr lang="en-US" sz="2600" b="1" i="1" baseline="-25000" dirty="0"/>
              <a:t>3</a:t>
            </a:r>
            <a:endParaRPr lang="en-US" sz="2600" b="1" i="1" dirty="0"/>
          </a:p>
          <a:p>
            <a:pPr lvl="2" indent="-228600">
              <a:lnSpc>
                <a:spcPct val="80000"/>
              </a:lnSpc>
            </a:pPr>
            <a:r>
              <a:rPr lang="en-US" sz="2600" b="1" i="1" dirty="0" err="1"/>
              <a:t>abcd</a:t>
            </a:r>
            <a:r>
              <a:rPr lang="en-US" sz="2600" b="1" i="1" dirty="0"/>
              <a:t> </a:t>
            </a:r>
            <a:r>
              <a:rPr lang="en-US" sz="2600" b="1" dirty="0"/>
              <a:t>from </a:t>
            </a:r>
            <a:r>
              <a:rPr lang="en-US" sz="2600" b="1" i="1" dirty="0" err="1"/>
              <a:t>abc</a:t>
            </a:r>
            <a:r>
              <a:rPr lang="en-US" sz="2600" b="1" dirty="0"/>
              <a:t> and </a:t>
            </a:r>
            <a:r>
              <a:rPr lang="en-US" sz="2600" b="1" i="1" dirty="0" err="1"/>
              <a:t>abd</a:t>
            </a:r>
            <a:endParaRPr lang="en-US" sz="2600" b="1" dirty="0"/>
          </a:p>
          <a:p>
            <a:pPr lvl="2" indent="-228600">
              <a:lnSpc>
                <a:spcPct val="80000"/>
              </a:lnSpc>
            </a:pPr>
            <a:r>
              <a:rPr lang="en-US" sz="2600" b="1" i="1" dirty="0" err="1"/>
              <a:t>acde</a:t>
            </a:r>
            <a:r>
              <a:rPr lang="en-US" sz="2600" b="1" dirty="0"/>
              <a:t> from </a:t>
            </a:r>
            <a:r>
              <a:rPr lang="en-US" sz="2600" b="1" i="1" dirty="0" err="1"/>
              <a:t>acd</a:t>
            </a:r>
            <a:r>
              <a:rPr lang="en-US" sz="2600" b="1" dirty="0"/>
              <a:t> and </a:t>
            </a:r>
            <a:r>
              <a:rPr lang="en-US" sz="2600" b="1" i="1" dirty="0"/>
              <a:t>ace</a:t>
            </a:r>
            <a:endParaRPr lang="en-US" sz="2600" b="1" dirty="0"/>
          </a:p>
          <a:p>
            <a:pPr lvl="1" indent="-228600">
              <a:lnSpc>
                <a:spcPct val="80000"/>
              </a:lnSpc>
            </a:pPr>
            <a:r>
              <a:rPr lang="en-US" sz="2600" b="1" dirty="0"/>
              <a:t>Pruning:</a:t>
            </a:r>
            <a:endParaRPr lang="en-US" sz="2600" b="1" dirty="0"/>
          </a:p>
          <a:p>
            <a:pPr lvl="2" indent="-228600">
              <a:lnSpc>
                <a:spcPct val="80000"/>
              </a:lnSpc>
            </a:pPr>
            <a:r>
              <a:rPr lang="en-US" sz="2600" b="1" i="1" dirty="0" err="1"/>
              <a:t>acde</a:t>
            </a:r>
            <a:r>
              <a:rPr lang="en-US" sz="2600" b="1" dirty="0"/>
              <a:t> is removed because </a:t>
            </a:r>
            <a:r>
              <a:rPr lang="en-US" sz="2600" b="1" i="1" dirty="0" err="1"/>
              <a:t>ade</a:t>
            </a:r>
            <a:r>
              <a:rPr lang="en-US" sz="2600" b="1" dirty="0"/>
              <a:t> is not in </a:t>
            </a:r>
            <a:r>
              <a:rPr lang="en-US" sz="2600" b="1" i="1" dirty="0"/>
              <a:t>L</a:t>
            </a:r>
            <a:r>
              <a:rPr lang="en-US" sz="2600" b="1" i="1" baseline="-25000" dirty="0"/>
              <a:t>3</a:t>
            </a:r>
            <a:endParaRPr lang="en-US" sz="2600" b="1" dirty="0"/>
          </a:p>
          <a:p>
            <a:pPr lvl="1" indent="-228600">
              <a:lnSpc>
                <a:spcPct val="80000"/>
              </a:lnSpc>
            </a:pPr>
            <a:r>
              <a:rPr lang="en-US" sz="2600" b="1" i="1" dirty="0"/>
              <a:t>C</a:t>
            </a:r>
            <a:r>
              <a:rPr lang="en-US" sz="2600" b="1" i="1" baseline="-25000" dirty="0"/>
              <a:t>4 </a:t>
            </a:r>
            <a:r>
              <a:rPr lang="en-US" sz="2600" b="1" dirty="0"/>
              <a:t>= {</a:t>
            </a:r>
            <a:r>
              <a:rPr lang="en-US" sz="2600" b="1" i="1" dirty="0" err="1"/>
              <a:t>abcd</a:t>
            </a:r>
            <a:r>
              <a:rPr lang="en-US" sz="2600" b="1" dirty="0"/>
              <a:t>}</a:t>
            </a:r>
            <a:endParaRPr lang="en-US" sz="2600" b="1" dirty="0"/>
          </a:p>
        </p:txBody>
      </p:sp>
      <p:sp>
        <p:nvSpPr>
          <p:cNvPr id="4562" name="Google Shape;4562;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600"/>
              </a:spcAft>
              <a:buClr>
                <a:srgbClr val="FFFFFF"/>
              </a:buClr>
              <a:buSzPts val="1800"/>
              <a:buFont typeface="Calibri" panose="020F0502020204030204"/>
              <a:buNone/>
            </a:pPr>
            <a:fld id="{00000000-1234-1234-1234-123412341234}" type="slidenum">
              <a:rPr lang="en-US" sz="1430">
                <a:solidFill>
                  <a:srgbClr val="FFFFFF"/>
                </a:solidFill>
                <a:latin typeface="Calibri" panose="020F0502020204030204"/>
                <a:ea typeface="Calibri" panose="020F0502020204030204"/>
                <a:cs typeface="Calibri" panose="020F0502020204030204"/>
                <a:sym typeface="Calibri" panose="020F0502020204030204"/>
              </a:rPr>
            </a:fld>
            <a:endParaRPr sz="1430">
              <a:solidFill>
                <a:srgbClr val="FFFFFF"/>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67"/>
        <p:cNvGrpSpPr/>
        <p:nvPr/>
      </p:nvGrpSpPr>
      <p:grpSpPr>
        <a:xfrm>
          <a:off x="0" y="0"/>
          <a:ext cx="0" cy="0"/>
          <a:chOff x="0" y="0"/>
          <a:chExt cx="0" cy="0"/>
        </a:xfrm>
      </p:grpSpPr>
      <p:sp>
        <p:nvSpPr>
          <p:cNvPr id="4568" name="Google Shape;4568;p57"/>
          <p:cNvSpPr txBox="1">
            <a:spLocks noGrp="1"/>
          </p:cNvSpPr>
          <p:nvPr>
            <p:ph type="title"/>
          </p:nvPr>
        </p:nvSpPr>
        <p:spPr>
          <a:xfrm>
            <a:off x="838200" y="365126"/>
            <a:ext cx="10515600" cy="61854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5400"/>
              <a:buFont typeface="Calibri" panose="020F0502020204030204"/>
              <a:buNone/>
            </a:pPr>
            <a:r>
              <a:rPr lang="en-US" sz="3600" dirty="0" err="1">
                <a:solidFill>
                  <a:srgbClr val="FFFFFF"/>
                </a:solidFill>
                <a:latin typeface="Times New Roman" panose="02020603050405020304" pitchFamily="18" charset="0"/>
                <a:cs typeface="Times New Roman" panose="02020603050405020304" pitchFamily="18" charset="0"/>
              </a:rPr>
              <a:t>Apriori</a:t>
            </a:r>
            <a:r>
              <a:rPr lang="en-US" sz="3600" dirty="0">
                <a:solidFill>
                  <a:srgbClr val="FFFFFF"/>
                </a:solidFill>
                <a:latin typeface="Times New Roman" panose="02020603050405020304" pitchFamily="18" charset="0"/>
                <a:cs typeface="Times New Roman" panose="02020603050405020304" pitchFamily="18" charset="0"/>
              </a:rPr>
              <a:t> Example</a:t>
            </a:r>
            <a:endParaRPr sz="3600" dirty="0">
              <a:solidFill>
                <a:srgbClr val="FFFFFF"/>
              </a:solidFill>
              <a:latin typeface="Times New Roman" panose="02020603050405020304" pitchFamily="18" charset="0"/>
              <a:cs typeface="Times New Roman" panose="02020603050405020304" pitchFamily="18" charset="0"/>
            </a:endParaRPr>
          </a:p>
        </p:txBody>
      </p:sp>
      <p:pic>
        <p:nvPicPr>
          <p:cNvPr id="4570" name="Google Shape;4570;p57"/>
          <p:cNvPicPr preferRelativeResize="0"/>
          <p:nvPr/>
        </p:nvPicPr>
        <p:blipFill rotWithShape="1">
          <a:blip r:embed="rId1"/>
          <a:srcRect/>
          <a:stretch>
            <a:fillRect/>
          </a:stretch>
        </p:blipFill>
        <p:spPr>
          <a:xfrm>
            <a:off x="124690" y="1246910"/>
            <a:ext cx="12067309" cy="527015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74"/>
        <p:cNvGrpSpPr/>
        <p:nvPr/>
      </p:nvGrpSpPr>
      <p:grpSpPr>
        <a:xfrm>
          <a:off x="0" y="0"/>
          <a:ext cx="0" cy="0"/>
          <a:chOff x="0" y="0"/>
          <a:chExt cx="0" cy="0"/>
        </a:xfrm>
      </p:grpSpPr>
      <p:sp>
        <p:nvSpPr>
          <p:cNvPr id="4575" name="Google Shape;4575;p58"/>
          <p:cNvSpPr txBox="1">
            <a:spLocks noGrp="1"/>
          </p:cNvSpPr>
          <p:nvPr>
            <p:ph type="title"/>
          </p:nvPr>
        </p:nvSpPr>
        <p:spPr>
          <a:xfrm>
            <a:off x="838200" y="175667"/>
            <a:ext cx="10515600" cy="78029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5400"/>
              <a:buFont typeface="Calibri" panose="020F0502020204030204"/>
              <a:buNone/>
            </a:pPr>
            <a:r>
              <a:rPr lang="en-US" sz="3200" dirty="0">
                <a:solidFill>
                  <a:srgbClr val="FFFFFF"/>
                </a:solidFill>
                <a:latin typeface="Times New Roman" panose="02020603050405020304" pitchFamily="18" charset="0"/>
                <a:cs typeface="Times New Roman" panose="02020603050405020304" pitchFamily="18" charset="0"/>
              </a:rPr>
              <a:t>Example –Step 1</a:t>
            </a:r>
            <a:endParaRPr sz="3200" dirty="0">
              <a:latin typeface="Times New Roman" panose="02020603050405020304" pitchFamily="18" charset="0"/>
              <a:cs typeface="Times New Roman" panose="02020603050405020304" pitchFamily="18" charset="0"/>
            </a:endParaRPr>
          </a:p>
        </p:txBody>
      </p:sp>
      <p:pic>
        <p:nvPicPr>
          <p:cNvPr id="4577" name="Google Shape;4577;p58" descr="Cover"/>
          <p:cNvPicPr preferRelativeResize="0"/>
          <p:nvPr/>
        </p:nvPicPr>
        <p:blipFill rotWithShape="1">
          <a:blip r:embed="rId1"/>
          <a:srcRect b="4070"/>
          <a:stretch>
            <a:fillRect/>
          </a:stretch>
        </p:blipFill>
        <p:spPr>
          <a:xfrm>
            <a:off x="1" y="1334108"/>
            <a:ext cx="12067308" cy="536208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81"/>
        <p:cNvGrpSpPr/>
        <p:nvPr/>
      </p:nvGrpSpPr>
      <p:grpSpPr>
        <a:xfrm>
          <a:off x="0" y="0"/>
          <a:ext cx="0" cy="0"/>
          <a:chOff x="0" y="0"/>
          <a:chExt cx="0" cy="0"/>
        </a:xfrm>
      </p:grpSpPr>
      <p:sp>
        <p:nvSpPr>
          <p:cNvPr id="4582" name="Google Shape;4582;p59"/>
          <p:cNvSpPr txBox="1">
            <a:spLocks noGrp="1"/>
          </p:cNvSpPr>
          <p:nvPr>
            <p:ph type="title"/>
          </p:nvPr>
        </p:nvSpPr>
        <p:spPr>
          <a:xfrm>
            <a:off x="838200" y="152400"/>
            <a:ext cx="10515600" cy="59574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5400"/>
              <a:buFont typeface="Calibri" panose="020F0502020204030204"/>
              <a:buNone/>
            </a:pPr>
            <a:r>
              <a:rPr lang="en-US" sz="3200" dirty="0">
                <a:solidFill>
                  <a:srgbClr val="FFFFFF"/>
                </a:solidFill>
                <a:latin typeface="Times New Roman" panose="02020603050405020304" pitchFamily="18" charset="0"/>
                <a:cs typeface="Times New Roman" panose="02020603050405020304" pitchFamily="18" charset="0"/>
              </a:rPr>
              <a:t>Example – Step 2</a:t>
            </a:r>
            <a:endParaRPr sz="3200" dirty="0">
              <a:latin typeface="Times New Roman" panose="02020603050405020304" pitchFamily="18" charset="0"/>
              <a:cs typeface="Times New Roman" panose="02020603050405020304" pitchFamily="18" charset="0"/>
            </a:endParaRPr>
          </a:p>
        </p:txBody>
      </p:sp>
      <p:pic>
        <p:nvPicPr>
          <p:cNvPr id="4584" name="Google Shape;4584;p59" descr="Cover"/>
          <p:cNvPicPr preferRelativeResize="0"/>
          <p:nvPr/>
        </p:nvPicPr>
        <p:blipFill rotWithShape="1">
          <a:blip r:embed="rId1"/>
          <a:srcRect b="4070"/>
          <a:stretch>
            <a:fillRect/>
          </a:stretch>
        </p:blipFill>
        <p:spPr>
          <a:xfrm>
            <a:off x="0" y="1191491"/>
            <a:ext cx="12191999" cy="543948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88"/>
        <p:cNvGrpSpPr/>
        <p:nvPr/>
      </p:nvGrpSpPr>
      <p:grpSpPr>
        <a:xfrm>
          <a:off x="0" y="0"/>
          <a:ext cx="0" cy="0"/>
          <a:chOff x="0" y="0"/>
          <a:chExt cx="0" cy="0"/>
        </a:xfrm>
      </p:grpSpPr>
      <p:sp>
        <p:nvSpPr>
          <p:cNvPr id="4589" name="Google Shape;4589;p60"/>
          <p:cNvSpPr txBox="1">
            <a:spLocks noGrp="1"/>
          </p:cNvSpPr>
          <p:nvPr>
            <p:ph type="title"/>
          </p:nvPr>
        </p:nvSpPr>
        <p:spPr>
          <a:xfrm>
            <a:off x="838200" y="365125"/>
            <a:ext cx="10515600" cy="65214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5400"/>
              <a:buFont typeface="Calibri" panose="020F0502020204030204"/>
              <a:buNone/>
            </a:pPr>
            <a:r>
              <a:rPr lang="en-US" sz="3200" dirty="0">
                <a:solidFill>
                  <a:srgbClr val="FFFFFF"/>
                </a:solidFill>
                <a:latin typeface="Times New Roman" panose="02020603050405020304" pitchFamily="18" charset="0"/>
                <a:cs typeface="Times New Roman" panose="02020603050405020304" pitchFamily="18" charset="0"/>
              </a:rPr>
              <a:t>Example – Step 2</a:t>
            </a:r>
            <a:endParaRPr sz="3200" dirty="0">
              <a:latin typeface="Times New Roman" panose="02020603050405020304" pitchFamily="18" charset="0"/>
              <a:cs typeface="Times New Roman" panose="02020603050405020304" pitchFamily="18" charset="0"/>
            </a:endParaRPr>
          </a:p>
        </p:txBody>
      </p:sp>
      <p:pic>
        <p:nvPicPr>
          <p:cNvPr id="4591" name="Google Shape;4591;p60" descr="Cover"/>
          <p:cNvPicPr preferRelativeResize="0"/>
          <p:nvPr/>
        </p:nvPicPr>
        <p:blipFill rotWithShape="1">
          <a:blip r:embed="rId1"/>
          <a:srcRect b="4070"/>
          <a:stretch>
            <a:fillRect/>
          </a:stretch>
        </p:blipFill>
        <p:spPr>
          <a:xfrm>
            <a:off x="0" y="1333180"/>
            <a:ext cx="12192000" cy="515969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95"/>
        <p:cNvGrpSpPr/>
        <p:nvPr/>
      </p:nvGrpSpPr>
      <p:grpSpPr>
        <a:xfrm>
          <a:off x="0" y="0"/>
          <a:ext cx="0" cy="0"/>
          <a:chOff x="0" y="0"/>
          <a:chExt cx="0" cy="0"/>
        </a:xfrm>
      </p:grpSpPr>
      <p:sp>
        <p:nvSpPr>
          <p:cNvPr id="4596" name="Google Shape;4596;p61"/>
          <p:cNvSpPr txBox="1">
            <a:spLocks noGrp="1"/>
          </p:cNvSpPr>
          <p:nvPr>
            <p:ph type="title"/>
          </p:nvPr>
        </p:nvSpPr>
        <p:spPr>
          <a:xfrm>
            <a:off x="838200" y="365126"/>
            <a:ext cx="10515600" cy="57698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5000"/>
              <a:buFont typeface="Calibri" panose="020F0502020204030204"/>
              <a:buNone/>
            </a:pPr>
            <a:r>
              <a:rPr lang="en-US" sz="3200" dirty="0">
                <a:solidFill>
                  <a:srgbClr val="FFFFFF"/>
                </a:solidFill>
                <a:latin typeface="Times New Roman" panose="02020603050405020304" pitchFamily="18" charset="0"/>
                <a:cs typeface="Times New Roman" panose="02020603050405020304" pitchFamily="18" charset="0"/>
              </a:rPr>
              <a:t>Example – Step 3</a:t>
            </a:r>
            <a:endParaRPr sz="3200" dirty="0">
              <a:latin typeface="Times New Roman" panose="02020603050405020304" pitchFamily="18" charset="0"/>
              <a:cs typeface="Times New Roman" panose="02020603050405020304" pitchFamily="18" charset="0"/>
            </a:endParaRPr>
          </a:p>
        </p:txBody>
      </p:sp>
      <p:pic>
        <p:nvPicPr>
          <p:cNvPr id="4598" name="Google Shape;4598;p61" descr="Cover"/>
          <p:cNvPicPr preferRelativeResize="0"/>
          <p:nvPr/>
        </p:nvPicPr>
        <p:blipFill rotWithShape="1">
          <a:blip r:embed="rId1"/>
          <a:srcRect t="19250" r="1" b="22240"/>
          <a:stretch>
            <a:fillRect/>
          </a:stretch>
        </p:blipFill>
        <p:spPr>
          <a:xfrm>
            <a:off x="0" y="1051458"/>
            <a:ext cx="12192000" cy="544759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02"/>
        <p:cNvGrpSpPr/>
        <p:nvPr/>
      </p:nvGrpSpPr>
      <p:grpSpPr>
        <a:xfrm>
          <a:off x="0" y="0"/>
          <a:ext cx="0" cy="0"/>
          <a:chOff x="0" y="0"/>
          <a:chExt cx="0" cy="0"/>
        </a:xfrm>
      </p:grpSpPr>
      <p:pic>
        <p:nvPicPr>
          <p:cNvPr id="4605" name="Google Shape;4605;p62" descr="Cover"/>
          <p:cNvPicPr preferRelativeResize="0"/>
          <p:nvPr/>
        </p:nvPicPr>
        <p:blipFill rotWithShape="1">
          <a:blip r:embed="rId1"/>
          <a:srcRect b="4070"/>
          <a:stretch>
            <a:fillRect/>
          </a:stretch>
        </p:blipFill>
        <p:spPr>
          <a:xfrm>
            <a:off x="0" y="1259518"/>
            <a:ext cx="12192000" cy="533046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09"/>
        <p:cNvGrpSpPr/>
        <p:nvPr/>
      </p:nvGrpSpPr>
      <p:grpSpPr>
        <a:xfrm>
          <a:off x="0" y="0"/>
          <a:ext cx="0" cy="0"/>
          <a:chOff x="0" y="0"/>
          <a:chExt cx="0" cy="0"/>
        </a:xfrm>
      </p:grpSpPr>
      <p:sp>
        <p:nvSpPr>
          <p:cNvPr id="4610" name="Google Shape;4610;p63"/>
          <p:cNvSpPr txBox="1">
            <a:spLocks noGrp="1"/>
          </p:cNvSpPr>
          <p:nvPr>
            <p:ph type="title"/>
          </p:nvPr>
        </p:nvSpPr>
        <p:spPr>
          <a:xfrm>
            <a:off x="658091" y="318655"/>
            <a:ext cx="10515600" cy="512618"/>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FFFF"/>
              </a:buClr>
              <a:buSzPts val="5400"/>
              <a:buFont typeface="Calibri" panose="020F0502020204030204"/>
              <a:buNone/>
            </a:pPr>
            <a:r>
              <a:rPr lang="en-US" sz="3200" dirty="0">
                <a:solidFill>
                  <a:srgbClr val="FFFFFF"/>
                </a:solidFill>
                <a:latin typeface="Times New Roman" panose="02020603050405020304" pitchFamily="18" charset="0"/>
                <a:cs typeface="Times New Roman" panose="02020603050405020304" pitchFamily="18" charset="0"/>
              </a:rPr>
              <a:t>Example – Step 4</a:t>
            </a:r>
            <a:endParaRPr sz="3200" dirty="0">
              <a:latin typeface="Times New Roman" panose="02020603050405020304" pitchFamily="18" charset="0"/>
              <a:cs typeface="Times New Roman" panose="02020603050405020304" pitchFamily="18" charset="0"/>
            </a:endParaRPr>
          </a:p>
        </p:txBody>
      </p:sp>
      <p:pic>
        <p:nvPicPr>
          <p:cNvPr id="4612" name="Google Shape;4612;p63" descr="Cover"/>
          <p:cNvPicPr preferRelativeResize="0"/>
          <p:nvPr/>
        </p:nvPicPr>
        <p:blipFill rotWithShape="1">
          <a:blip r:embed="rId1"/>
          <a:srcRect b="4070"/>
          <a:stretch>
            <a:fillRect/>
          </a:stretch>
        </p:blipFill>
        <p:spPr>
          <a:xfrm>
            <a:off x="0" y="1270388"/>
            <a:ext cx="12053455" cy="558761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42"/>
        <p:cNvGrpSpPr/>
        <p:nvPr/>
      </p:nvGrpSpPr>
      <p:grpSpPr>
        <a:xfrm>
          <a:off x="0" y="0"/>
          <a:ext cx="0" cy="0"/>
          <a:chOff x="0" y="0"/>
          <a:chExt cx="0" cy="0"/>
        </a:xfrm>
      </p:grpSpPr>
      <p:sp>
        <p:nvSpPr>
          <p:cNvPr id="4243" name="Google Shape;4243;p26"/>
          <p:cNvSpPr>
            <a:spLocks noGrp="1"/>
          </p:cNvSpPr>
          <p:nvPr>
            <p:ph type="title"/>
          </p:nvPr>
        </p:nvSpPr>
        <p:spPr>
          <a:xfrm>
            <a:off x="838200" y="2057400"/>
            <a:ext cx="2743200" cy="2743200"/>
          </a:xfrm>
          <a:prstGeom prst="ellipse">
            <a:avLst/>
          </a:prstGeom>
          <a:solidFill>
            <a:srgbClr val="262626"/>
          </a:solidFill>
          <a:ln w="174625" cap="flat" cmpd="thinThick">
            <a:solidFill>
              <a:srgbClr val="262626"/>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2600"/>
              <a:buFont typeface="Calibri" panose="020F0502020204030204"/>
              <a:buNone/>
            </a:pPr>
            <a:r>
              <a:rPr lang="en-US" sz="2600">
                <a:solidFill>
                  <a:srgbClr val="FFFFFF"/>
                </a:solidFill>
              </a:rPr>
              <a:t>Market Basket Analysis</a:t>
            </a:r>
            <a:endParaRPr lang="en-US" sz="2600">
              <a:solidFill>
                <a:srgbClr val="FFFFFF"/>
              </a:solidFill>
            </a:endParaRPr>
          </a:p>
        </p:txBody>
      </p:sp>
      <p:grpSp>
        <p:nvGrpSpPr>
          <p:cNvPr id="4244" name="Google Shape;4244;p26"/>
          <p:cNvGrpSpPr/>
          <p:nvPr/>
        </p:nvGrpSpPr>
        <p:grpSpPr>
          <a:xfrm>
            <a:off x="4039651" y="2161398"/>
            <a:ext cx="7313097" cy="2535205"/>
            <a:chOff x="1051" y="994750"/>
            <a:chExt cx="7313097" cy="2535205"/>
          </a:xfrm>
        </p:grpSpPr>
        <p:sp>
          <p:nvSpPr>
            <p:cNvPr id="4245" name="Google Shape;4245;p26"/>
            <p:cNvSpPr/>
            <p:nvPr/>
          </p:nvSpPr>
          <p:spPr>
            <a:xfrm>
              <a:off x="1051" y="994750"/>
              <a:ext cx="1176820" cy="1176820"/>
            </a:xfrm>
            <a:prstGeom prst="rect">
              <a:avLst/>
            </a:prstGeom>
            <a:blipFill rotWithShape="1">
              <a:blip r:embed="rId1"/>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46" name="Google Shape;4246;p26"/>
            <p:cNvSpPr/>
            <p:nvPr/>
          </p:nvSpPr>
          <p:spPr>
            <a:xfrm>
              <a:off x="1051" y="2280584"/>
              <a:ext cx="3362343" cy="504351"/>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47" name="Google Shape;4247;p26"/>
            <p:cNvSpPr txBox="1"/>
            <p:nvPr/>
          </p:nvSpPr>
          <p:spPr>
            <a:xfrm>
              <a:off x="1051" y="2280584"/>
              <a:ext cx="3362343" cy="50435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Calibri" panose="020F0502020204030204"/>
                <a:buNone/>
              </a:pPr>
              <a:r>
                <a:rPr lang="en-US" sz="1600" b="1" i="0" u="none" strike="noStrike" cap="none">
                  <a:solidFill>
                    <a:schemeClr val="dk1"/>
                  </a:solidFill>
                  <a:latin typeface="Calibri" panose="020F0502020204030204"/>
                  <a:ea typeface="Calibri" panose="020F0502020204030204"/>
                  <a:cs typeface="Calibri" panose="020F0502020204030204"/>
                  <a:sym typeface="Calibri" panose="020F0502020204030204"/>
                </a:rPr>
                <a:t>Consider shopping cart filled with several items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48" name="Google Shape;4248;p26"/>
            <p:cNvSpPr/>
            <p:nvPr/>
          </p:nvSpPr>
          <p:spPr>
            <a:xfrm>
              <a:off x="1051" y="2835640"/>
              <a:ext cx="3362343" cy="69431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49" name="Google Shape;4249;p26"/>
            <p:cNvSpPr/>
            <p:nvPr/>
          </p:nvSpPr>
          <p:spPr>
            <a:xfrm>
              <a:off x="3951805" y="994750"/>
              <a:ext cx="1176820" cy="1176820"/>
            </a:xfrm>
            <a:prstGeom prst="rect">
              <a:avLst/>
            </a:prstGeom>
            <a:blipFill rotWithShape="1">
              <a:blip r:embed="rId2"/>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50" name="Google Shape;4250;p26"/>
            <p:cNvSpPr/>
            <p:nvPr/>
          </p:nvSpPr>
          <p:spPr>
            <a:xfrm>
              <a:off x="3951805" y="2280584"/>
              <a:ext cx="3362343" cy="504351"/>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51" name="Google Shape;4251;p26"/>
            <p:cNvSpPr txBox="1"/>
            <p:nvPr/>
          </p:nvSpPr>
          <p:spPr>
            <a:xfrm>
              <a:off x="3951805" y="2280584"/>
              <a:ext cx="3362343" cy="50435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Calibri" panose="020F0502020204030204"/>
                <a:buNone/>
              </a:pPr>
              <a:r>
                <a:rPr lang="en-US" sz="1600" b="1" i="0" u="none" strike="noStrike" cap="none">
                  <a:solidFill>
                    <a:schemeClr val="dk1"/>
                  </a:solidFill>
                  <a:latin typeface="Calibri" panose="020F0502020204030204"/>
                  <a:ea typeface="Calibri" panose="020F0502020204030204"/>
                  <a:cs typeface="Calibri" panose="020F0502020204030204"/>
                  <a:sym typeface="Calibri" panose="020F0502020204030204"/>
                </a:rPr>
                <a:t>Market basket analysis tries to answer the following questions: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52" name="Google Shape;4252;p26"/>
            <p:cNvSpPr/>
            <p:nvPr/>
          </p:nvSpPr>
          <p:spPr>
            <a:xfrm>
              <a:off x="3951805" y="2835640"/>
              <a:ext cx="3362343" cy="69431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53" name="Google Shape;4253;p26"/>
            <p:cNvSpPr txBox="1"/>
            <p:nvPr/>
          </p:nvSpPr>
          <p:spPr>
            <a:xfrm>
              <a:off x="3951805" y="2835640"/>
              <a:ext cx="3362343" cy="694315"/>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Calibri" panose="020F0502020204030204"/>
                <a:buNone/>
              </a:pPr>
              <a:r>
                <a:rPr lang="en-US"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Who makes purchases?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420"/>
                </a:spcBef>
                <a:spcAft>
                  <a:spcPts val="0"/>
                </a:spcAft>
                <a:buClr>
                  <a:schemeClr val="dk1"/>
                </a:buClr>
                <a:buSzPts val="1200"/>
                <a:buFont typeface="Calibri" panose="020F0502020204030204"/>
                <a:buNone/>
              </a:pPr>
              <a:r>
                <a:rPr lang="en-US"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What do customers buy together?</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420"/>
                </a:spcBef>
                <a:spcAft>
                  <a:spcPts val="0"/>
                </a:spcAft>
                <a:buClr>
                  <a:schemeClr val="dk1"/>
                </a:buClr>
                <a:buSzPts val="1200"/>
                <a:buFont typeface="Calibri" panose="020F0502020204030204"/>
                <a:buNone/>
              </a:pPr>
              <a:r>
                <a:rPr lang="en-US"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In what order do customers purchase items?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4254" name="Google Shape;4254;p26"/>
          <p:cNvSpPr txBox="1">
            <a:spLocks noGrp="1"/>
          </p:cNvSpPr>
          <p:nvPr>
            <p:ph type="dt" idx="10"/>
          </p:nvPr>
        </p:nvSpPr>
        <p:spPr>
          <a:xfrm>
            <a:off x="256988" y="6356350"/>
            <a:ext cx="1613647" cy="365125"/>
          </a:xfrm>
          <a:prstGeom prst="rect">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SzPts val="1400"/>
              <a:buNone/>
            </a:pPr>
            <a:endParaRPr>
              <a:solidFill>
                <a:srgbClr val="FFFFFF"/>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16"/>
        <p:cNvGrpSpPr/>
        <p:nvPr/>
      </p:nvGrpSpPr>
      <p:grpSpPr>
        <a:xfrm>
          <a:off x="0" y="0"/>
          <a:ext cx="0" cy="0"/>
          <a:chOff x="0" y="0"/>
          <a:chExt cx="0" cy="0"/>
        </a:xfrm>
      </p:grpSpPr>
      <p:sp>
        <p:nvSpPr>
          <p:cNvPr id="4617" name="Google Shape;4617;p64"/>
          <p:cNvSpPr txBox="1">
            <a:spLocks noGrp="1"/>
          </p:cNvSpPr>
          <p:nvPr>
            <p:ph type="title"/>
          </p:nvPr>
        </p:nvSpPr>
        <p:spPr>
          <a:xfrm>
            <a:off x="838200" y="102120"/>
            <a:ext cx="10515600" cy="64602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5400"/>
              <a:buFont typeface="Calibri" panose="020F0502020204030204"/>
              <a:buNone/>
            </a:pPr>
            <a:r>
              <a:rPr lang="en-US" sz="3600" dirty="0">
                <a:solidFill>
                  <a:srgbClr val="FFFFFF"/>
                </a:solidFill>
                <a:latin typeface="Times New Roman" panose="02020603050405020304" pitchFamily="18" charset="0"/>
                <a:cs typeface="Times New Roman" panose="02020603050405020304" pitchFamily="18" charset="0"/>
              </a:rPr>
              <a:t>Example – Step 5</a:t>
            </a:r>
            <a:endParaRPr sz="3600" dirty="0">
              <a:latin typeface="Times New Roman" panose="02020603050405020304" pitchFamily="18" charset="0"/>
              <a:cs typeface="Times New Roman" panose="02020603050405020304" pitchFamily="18" charset="0"/>
            </a:endParaRPr>
          </a:p>
        </p:txBody>
      </p:sp>
      <p:pic>
        <p:nvPicPr>
          <p:cNvPr id="4619" name="Google Shape;4619;p64" descr="Cover"/>
          <p:cNvPicPr preferRelativeResize="0"/>
          <p:nvPr/>
        </p:nvPicPr>
        <p:blipFill rotWithShape="1">
          <a:blip r:embed="rId1"/>
          <a:srcRect b="4070"/>
          <a:stretch>
            <a:fillRect/>
          </a:stretch>
        </p:blipFill>
        <p:spPr>
          <a:xfrm>
            <a:off x="0" y="1427683"/>
            <a:ext cx="12192000" cy="5236353"/>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23"/>
        <p:cNvGrpSpPr/>
        <p:nvPr/>
      </p:nvGrpSpPr>
      <p:grpSpPr>
        <a:xfrm>
          <a:off x="0" y="0"/>
          <a:ext cx="0" cy="0"/>
          <a:chOff x="0" y="0"/>
          <a:chExt cx="0" cy="0"/>
        </a:xfrm>
      </p:grpSpPr>
      <p:sp>
        <p:nvSpPr>
          <p:cNvPr id="4625" name="Google Shape;4625;p65"/>
          <p:cNvSpPr txBox="1">
            <a:spLocks noGrp="1"/>
          </p:cNvSpPr>
          <p:nvPr>
            <p:ph type="body" idx="1"/>
          </p:nvPr>
        </p:nvSpPr>
        <p:spPr>
          <a:xfrm>
            <a:off x="0" y="1163782"/>
            <a:ext cx="12192000" cy="554181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dirty="0"/>
          </a:p>
        </p:txBody>
      </p:sp>
      <p:pic>
        <p:nvPicPr>
          <p:cNvPr id="4626" name="Google Shape;4626;p65" descr="Cover"/>
          <p:cNvPicPr preferRelativeResize="0"/>
          <p:nvPr/>
        </p:nvPicPr>
        <p:blipFill rotWithShape="1">
          <a:blip r:embed="rId1"/>
          <a:srcRect t="18716" r="-1" b="22785"/>
          <a:stretch>
            <a:fillRect/>
          </a:stretch>
        </p:blipFill>
        <p:spPr>
          <a:xfrm>
            <a:off x="0" y="1286717"/>
            <a:ext cx="11150109" cy="5124603"/>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30"/>
        <p:cNvGrpSpPr/>
        <p:nvPr/>
      </p:nvGrpSpPr>
      <p:grpSpPr>
        <a:xfrm>
          <a:off x="0" y="0"/>
          <a:ext cx="0" cy="0"/>
          <a:chOff x="0" y="0"/>
          <a:chExt cx="0" cy="0"/>
        </a:xfrm>
      </p:grpSpPr>
      <p:pic>
        <p:nvPicPr>
          <p:cNvPr id="4633" name="Google Shape;4633;p66" descr="Cover"/>
          <p:cNvPicPr preferRelativeResize="0"/>
          <p:nvPr/>
        </p:nvPicPr>
        <p:blipFill rotWithShape="1">
          <a:blip r:embed="rId1"/>
          <a:srcRect b="4070"/>
          <a:stretch>
            <a:fillRect/>
          </a:stretch>
        </p:blipFill>
        <p:spPr>
          <a:xfrm>
            <a:off x="0" y="1332558"/>
            <a:ext cx="12192000" cy="530376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fontScale="77500" lnSpcReduction="20000"/>
          </a:bodyPr>
          <a:lstStyle/>
          <a:p>
            <a:pPr marL="114300" indent="0">
              <a:buNone/>
            </a:pPr>
            <a:r>
              <a:rPr lang="en-US" b="1" dirty="0"/>
              <a:t>The following are the main steps of the </a:t>
            </a:r>
            <a:r>
              <a:rPr lang="en-US" b="1" dirty="0" err="1"/>
              <a:t>apriori</a:t>
            </a:r>
            <a:r>
              <a:rPr lang="en-US" b="1" dirty="0"/>
              <a:t> algorithm in data mining:</a:t>
            </a:r>
            <a:endParaRPr lang="en-US" b="1" dirty="0"/>
          </a:p>
          <a:p>
            <a:r>
              <a:rPr lang="en-US" dirty="0"/>
              <a:t>Set the minimum support threshold - min frequency required for an </a:t>
            </a:r>
            <a:r>
              <a:rPr lang="en-US" dirty="0" err="1"/>
              <a:t>itemset</a:t>
            </a:r>
            <a:r>
              <a:rPr lang="en-US" dirty="0"/>
              <a:t> to be "frequent".</a:t>
            </a:r>
            <a:endParaRPr lang="en-US" dirty="0"/>
          </a:p>
          <a:p>
            <a:r>
              <a:rPr lang="en-US" dirty="0"/>
              <a:t>Identify frequent individual items - count the </a:t>
            </a:r>
            <a:r>
              <a:rPr lang="en-US" dirty="0" err="1"/>
              <a:t>occurence</a:t>
            </a:r>
            <a:r>
              <a:rPr lang="en-US" dirty="0"/>
              <a:t> of each individual item.</a:t>
            </a:r>
            <a:endParaRPr lang="en-US" dirty="0"/>
          </a:p>
          <a:p>
            <a:r>
              <a:rPr lang="en-US" dirty="0"/>
              <a:t>Generate candidate </a:t>
            </a:r>
            <a:r>
              <a:rPr lang="en-US" dirty="0" err="1"/>
              <a:t>itemsets</a:t>
            </a:r>
            <a:r>
              <a:rPr lang="en-US" dirty="0"/>
              <a:t> of size 2 - create pairs of frequent items discovered.</a:t>
            </a:r>
            <a:endParaRPr lang="en-US" dirty="0"/>
          </a:p>
          <a:p>
            <a:r>
              <a:rPr lang="en-US" dirty="0"/>
              <a:t>Prune infrequent </a:t>
            </a:r>
            <a:r>
              <a:rPr lang="en-US" dirty="0" err="1"/>
              <a:t>itemsets</a:t>
            </a:r>
            <a:r>
              <a:rPr lang="en-US" dirty="0"/>
              <a:t> - eliminate </a:t>
            </a:r>
            <a:r>
              <a:rPr lang="en-US" dirty="0" err="1"/>
              <a:t>itemsets</a:t>
            </a:r>
            <a:r>
              <a:rPr lang="en-US" dirty="0"/>
              <a:t> that do no meet the threshold levels.</a:t>
            </a:r>
            <a:endParaRPr lang="en-US" dirty="0"/>
          </a:p>
          <a:p>
            <a:r>
              <a:rPr lang="en-US" dirty="0"/>
              <a:t>Generate </a:t>
            </a:r>
            <a:r>
              <a:rPr lang="en-US" dirty="0" err="1"/>
              <a:t>itemsets</a:t>
            </a:r>
            <a:r>
              <a:rPr lang="en-US" dirty="0"/>
              <a:t> of larger sizes - combine the frequent </a:t>
            </a:r>
            <a:r>
              <a:rPr lang="en-US" dirty="0" err="1"/>
              <a:t>itemsets</a:t>
            </a:r>
            <a:r>
              <a:rPr lang="en-US" dirty="0"/>
              <a:t> of size 3,4, and so on.</a:t>
            </a:r>
            <a:endParaRPr lang="en-US" dirty="0"/>
          </a:p>
          <a:p>
            <a:r>
              <a:rPr lang="en-US" dirty="0"/>
              <a:t>Repeat the pruning process - keep eliminating the </a:t>
            </a:r>
            <a:r>
              <a:rPr lang="en-US" dirty="0" err="1"/>
              <a:t>itemsets</a:t>
            </a:r>
            <a:r>
              <a:rPr lang="en-US" dirty="0"/>
              <a:t> that do not meet the threshold levels.</a:t>
            </a:r>
            <a:endParaRPr lang="en-US" dirty="0"/>
          </a:p>
          <a:p>
            <a:r>
              <a:rPr lang="en-US" dirty="0"/>
              <a:t>Iterate till no more frequent </a:t>
            </a:r>
            <a:r>
              <a:rPr lang="en-US" dirty="0" err="1"/>
              <a:t>itemsets</a:t>
            </a:r>
            <a:r>
              <a:rPr lang="en-US" dirty="0"/>
              <a:t> can be generated.</a:t>
            </a:r>
            <a:endParaRPr lang="en-US" dirty="0"/>
          </a:p>
          <a:p>
            <a:r>
              <a:rPr lang="en-US" dirty="0"/>
              <a:t>Generate association rules that express the relationship between them - calculate measures to evaluate the strength &amp; significance of these rules.</a:t>
            </a:r>
            <a:endParaRPr lang="en-US" dirty="0"/>
          </a:p>
          <a:p>
            <a:pPr marL="114300" indent="0">
              <a:buNone/>
            </a:pPr>
            <a:endParaRPr lang="en-US" dirty="0"/>
          </a:p>
          <a:p>
            <a:endParaRPr lang="en-IN"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fontScale="70000" lnSpcReduction="20000"/>
          </a:bodyPr>
          <a:lstStyle/>
          <a:p>
            <a:r>
              <a:rPr lang="en-US" b="1" dirty="0" smtClean="0"/>
              <a:t>Improve </a:t>
            </a:r>
            <a:r>
              <a:rPr lang="en-US" b="1" dirty="0"/>
              <a:t>the </a:t>
            </a:r>
            <a:r>
              <a:rPr lang="en-US" b="1" dirty="0" err="1"/>
              <a:t>Apriori</a:t>
            </a:r>
            <a:r>
              <a:rPr lang="en-US" b="1" dirty="0"/>
              <a:t> Algorithm's </a:t>
            </a:r>
            <a:r>
              <a:rPr lang="en-US" b="1" dirty="0" smtClean="0"/>
              <a:t>efficiency</a:t>
            </a:r>
            <a:endParaRPr lang="en-US" b="1" dirty="0"/>
          </a:p>
          <a:p>
            <a:r>
              <a:rPr lang="en-US" dirty="0"/>
              <a:t>Many methods are available for improving the efficiency of </a:t>
            </a:r>
            <a:r>
              <a:rPr lang="en-US" dirty="0" err="1"/>
              <a:t>apriori</a:t>
            </a:r>
            <a:r>
              <a:rPr lang="en-US" dirty="0"/>
              <a:t> algorithm.</a:t>
            </a:r>
            <a:endParaRPr lang="en-US" dirty="0"/>
          </a:p>
          <a:p>
            <a:r>
              <a:rPr lang="en-US" b="1" dirty="0"/>
              <a:t>Hash-Based Technique</a:t>
            </a:r>
            <a:r>
              <a:rPr lang="en-US" dirty="0"/>
              <a:t>: This method uses a hash-based structure called a hash table for generating the k-</a:t>
            </a:r>
            <a:r>
              <a:rPr lang="en-US" dirty="0" err="1"/>
              <a:t>itemsets</a:t>
            </a:r>
            <a:r>
              <a:rPr lang="en-US" dirty="0"/>
              <a:t> and their corresponding count. It uses a hash function for generating the table.</a:t>
            </a:r>
            <a:endParaRPr lang="en-US" dirty="0"/>
          </a:p>
          <a:p>
            <a:r>
              <a:rPr lang="en-US" b="1" dirty="0"/>
              <a:t>Transaction Reduction</a:t>
            </a:r>
            <a:r>
              <a:rPr lang="en-US" dirty="0"/>
              <a:t>: This method reduces the number of transactions scanned in iterations. The transactions which do not contain frequent items are marked or removed.</a:t>
            </a:r>
            <a:endParaRPr lang="en-US" dirty="0"/>
          </a:p>
          <a:p>
            <a:r>
              <a:rPr lang="en-US" b="1" dirty="0"/>
              <a:t>Partitioning</a:t>
            </a:r>
            <a:r>
              <a:rPr lang="en-US" dirty="0"/>
              <a:t>: This method requires only two database scans to mine the frequent </a:t>
            </a:r>
            <a:r>
              <a:rPr lang="en-US" dirty="0" err="1"/>
              <a:t>itemsets</a:t>
            </a:r>
            <a:r>
              <a:rPr lang="en-US" dirty="0"/>
              <a:t>. It says that for any </a:t>
            </a:r>
            <a:r>
              <a:rPr lang="en-US" dirty="0" err="1"/>
              <a:t>itemset</a:t>
            </a:r>
            <a:r>
              <a:rPr lang="en-US" dirty="0"/>
              <a:t> to be potentially frequent in the database, it should be frequent in at least one of the partitions of the database.</a:t>
            </a:r>
            <a:endParaRPr lang="en-US" dirty="0"/>
          </a:p>
          <a:p>
            <a:r>
              <a:rPr lang="en-US" b="1" dirty="0"/>
              <a:t>Sampling</a:t>
            </a:r>
            <a:r>
              <a:rPr lang="en-US" dirty="0"/>
              <a:t>: This method picks a random sample S from Database D and then searches for frequent </a:t>
            </a:r>
            <a:r>
              <a:rPr lang="en-US" dirty="0" err="1"/>
              <a:t>itemset</a:t>
            </a:r>
            <a:r>
              <a:rPr lang="en-US" dirty="0"/>
              <a:t> in S. It may be possible to lose a global frequent </a:t>
            </a:r>
            <a:r>
              <a:rPr lang="en-US" dirty="0" err="1"/>
              <a:t>itemset</a:t>
            </a:r>
            <a:r>
              <a:rPr lang="en-US" dirty="0"/>
              <a:t>. This can be reduced by lowering the </a:t>
            </a:r>
            <a:r>
              <a:rPr lang="en-US" dirty="0" err="1"/>
              <a:t>min_sup</a:t>
            </a:r>
            <a:r>
              <a:rPr lang="en-US" dirty="0"/>
              <a:t>.</a:t>
            </a:r>
            <a:endParaRPr lang="en-US" dirty="0"/>
          </a:p>
          <a:p>
            <a:r>
              <a:rPr lang="en-US" b="1" dirty="0"/>
              <a:t>Dynamic </a:t>
            </a:r>
            <a:r>
              <a:rPr lang="en-US" b="1" dirty="0" err="1"/>
              <a:t>Itemset</a:t>
            </a:r>
            <a:r>
              <a:rPr lang="en-US" b="1" dirty="0"/>
              <a:t> Counting</a:t>
            </a:r>
            <a:r>
              <a:rPr lang="en-US" dirty="0"/>
              <a:t>: This technique can add new candidate </a:t>
            </a:r>
            <a:r>
              <a:rPr lang="en-US" dirty="0" err="1"/>
              <a:t>itemsets</a:t>
            </a:r>
            <a:r>
              <a:rPr lang="en-US" dirty="0"/>
              <a:t> at any marked start point of the database during the scanning of the database.</a:t>
            </a:r>
            <a:endParaRPr lang="en-US" dirty="0"/>
          </a:p>
          <a:p>
            <a:endParaRPr lang="en-IN"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37"/>
        <p:cNvGrpSpPr/>
        <p:nvPr/>
      </p:nvGrpSpPr>
      <p:grpSpPr>
        <a:xfrm>
          <a:off x="0" y="0"/>
          <a:ext cx="0" cy="0"/>
          <a:chOff x="0" y="0"/>
          <a:chExt cx="0" cy="0"/>
        </a:xfrm>
      </p:grpSpPr>
      <p:sp>
        <p:nvSpPr>
          <p:cNvPr id="4638" name="Google Shape;4638;p67"/>
          <p:cNvSpPr txBox="1">
            <a:spLocks noGrp="1"/>
          </p:cNvSpPr>
          <p:nvPr>
            <p:ph type="title"/>
          </p:nvPr>
        </p:nvSpPr>
        <p:spPr>
          <a:xfrm>
            <a:off x="1524000" y="2245809"/>
            <a:ext cx="9144000" cy="156471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Calibri" panose="020F0502020204030204"/>
              <a:buNone/>
            </a:pPr>
            <a:r>
              <a:rPr lang="en-US" sz="4800">
                <a:solidFill>
                  <a:schemeClr val="dk1"/>
                </a:solidFill>
                <a:latin typeface="Calibri" panose="020F0502020204030204"/>
                <a:ea typeface="Calibri" panose="020F0502020204030204"/>
                <a:cs typeface="Calibri" panose="020F0502020204030204"/>
                <a:sym typeface="Calibri" panose="020F0502020204030204"/>
              </a:rPr>
              <a:t>Exercises &amp; Solutions</a:t>
            </a:r>
            <a:endParaRPr lang="en-US" sz="4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639" name="Google Shape;4639;p67"/>
          <p:cNvSpPr txBox="1">
            <a:spLocks noGrp="1"/>
          </p:cNvSpPr>
          <p:nvPr>
            <p:ph type="body" idx="1"/>
          </p:nvPr>
        </p:nvSpPr>
        <p:spPr>
          <a:xfrm>
            <a:off x="1524000" y="3947050"/>
            <a:ext cx="9144000" cy="57258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88888"/>
              </a:buClr>
              <a:buSzPts val="2000"/>
              <a:buNone/>
            </a:pPr>
            <a:endParaRPr sz="20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640" name="Google Shape;4640;p67"/>
          <p:cNvSpPr/>
          <p:nvPr/>
        </p:nvSpPr>
        <p:spPr>
          <a:xfrm>
            <a:off x="0" y="1"/>
            <a:ext cx="5920619" cy="2130951"/>
          </a:xfrm>
          <a:custGeom>
            <a:avLst/>
            <a:gdLst/>
            <a:ahLst/>
            <a:cxnLst/>
            <a:rect l="l" t="t" r="r" b="b"/>
            <a:pathLst>
              <a:path w="5920619" h="2130951" extrusionOk="0">
                <a:moveTo>
                  <a:pt x="0" y="0"/>
                </a:moveTo>
                <a:lnTo>
                  <a:pt x="3191370" y="0"/>
                </a:lnTo>
                <a:lnTo>
                  <a:pt x="3346315" y="0"/>
                </a:lnTo>
                <a:lnTo>
                  <a:pt x="5920619" y="0"/>
                </a:lnTo>
                <a:lnTo>
                  <a:pt x="4936971" y="2130951"/>
                </a:lnTo>
                <a:lnTo>
                  <a:pt x="0" y="2130951"/>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641" name="Google Shape;4641;p67"/>
          <p:cNvSpPr/>
          <p:nvPr/>
        </p:nvSpPr>
        <p:spPr>
          <a:xfrm>
            <a:off x="5097839" y="0"/>
            <a:ext cx="7094160" cy="2130952"/>
          </a:xfrm>
          <a:custGeom>
            <a:avLst/>
            <a:gdLst/>
            <a:ahLst/>
            <a:cxnLst/>
            <a:rect l="l" t="t" r="r" b="b"/>
            <a:pathLst>
              <a:path w="7094160" h="2130952" extrusionOk="0">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642" name="Google Shape;4642;p67"/>
          <p:cNvSpPr/>
          <p:nvPr/>
        </p:nvSpPr>
        <p:spPr>
          <a:xfrm flipH="1">
            <a:off x="6149721" y="4682920"/>
            <a:ext cx="4522796" cy="2175080"/>
          </a:xfrm>
          <a:custGeom>
            <a:avLst/>
            <a:gdLst/>
            <a:ahLst/>
            <a:cxnLst/>
            <a:rect l="l" t="t" r="r" b="b"/>
            <a:pathLst>
              <a:path w="4522796" h="2175080" extrusionOk="0">
                <a:moveTo>
                  <a:pt x="3515449" y="0"/>
                </a:moveTo>
                <a:lnTo>
                  <a:pt x="0" y="0"/>
                </a:lnTo>
                <a:lnTo>
                  <a:pt x="0" y="2175080"/>
                </a:lnTo>
                <a:lnTo>
                  <a:pt x="4522796" y="217508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1"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643" name="Google Shape;4643;p67"/>
          <p:cNvSpPr/>
          <p:nvPr/>
        </p:nvSpPr>
        <p:spPr>
          <a:xfrm>
            <a:off x="6266810" y="4682920"/>
            <a:ext cx="5925190" cy="2175080"/>
          </a:xfrm>
          <a:custGeom>
            <a:avLst/>
            <a:gdLst/>
            <a:ahLst/>
            <a:cxnLst/>
            <a:rect l="l" t="t" r="r" b="b"/>
            <a:pathLst>
              <a:path w="5925190" h="2175080" extrusionOk="0">
                <a:moveTo>
                  <a:pt x="1007347" y="0"/>
                </a:moveTo>
                <a:lnTo>
                  <a:pt x="5925190" y="0"/>
                </a:lnTo>
                <a:lnTo>
                  <a:pt x="5925190" y="2175080"/>
                </a:lnTo>
                <a:lnTo>
                  <a:pt x="0" y="2175080"/>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644" name="Google Shape;4644;p67"/>
          <p:cNvSpPr/>
          <p:nvPr/>
        </p:nvSpPr>
        <p:spPr>
          <a:xfrm>
            <a:off x="0" y="4682920"/>
            <a:ext cx="7114535" cy="2175080"/>
          </a:xfrm>
          <a:custGeom>
            <a:avLst/>
            <a:gdLst/>
            <a:ahLst/>
            <a:cxnLst/>
            <a:rect l="l" t="t" r="r" b="b"/>
            <a:pathLst>
              <a:path w="7114535" h="2175080" extrusionOk="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645" name="Google Shape;4645;p67"/>
          <p:cNvSpPr txBox="1">
            <a:spLocks noGrp="1"/>
          </p:cNvSpPr>
          <p:nvPr>
            <p:ph type="sldNum" idx="12"/>
          </p:nvPr>
        </p:nvSpPr>
        <p:spPr>
          <a:xfrm>
            <a:off x="8820150" y="6356350"/>
            <a:ext cx="2533650" cy="365125"/>
          </a:xfrm>
          <a:prstGeom prst="rect">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Clr>
                <a:srgbClr val="FFFFFF"/>
              </a:buClr>
              <a:buSzPts val="1200"/>
              <a:buFont typeface="Calibri" panose="020F0502020204030204"/>
              <a:buNone/>
            </a:pPr>
            <a:fld id="{00000000-1234-1234-1234-123412341234}" type="slidenum">
              <a:rPr lang="en-US">
                <a:solidFill>
                  <a:srgbClr val="FFFFFF"/>
                </a:solidFill>
              </a:rPr>
            </a:fld>
            <a:endParaRPr>
              <a:solidFill>
                <a:srgbClr val="FFFFFF"/>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49"/>
        <p:cNvGrpSpPr/>
        <p:nvPr/>
      </p:nvGrpSpPr>
      <p:grpSpPr>
        <a:xfrm>
          <a:off x="0" y="0"/>
          <a:ext cx="0" cy="0"/>
          <a:chOff x="0" y="0"/>
          <a:chExt cx="0" cy="0"/>
        </a:xfrm>
      </p:grpSpPr>
      <p:sp>
        <p:nvSpPr>
          <p:cNvPr id="4650" name="Google Shape;4650;p68"/>
          <p:cNvSpPr txBox="1">
            <a:spLocks noGrp="1"/>
          </p:cNvSpPr>
          <p:nvPr>
            <p:ph type="title"/>
          </p:nvPr>
        </p:nvSpPr>
        <p:spPr>
          <a:xfrm>
            <a:off x="3453205" y="217980"/>
            <a:ext cx="3801560" cy="599601"/>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3959"/>
              <a:buFont typeface="Calibri" panose="020F0502020204030204"/>
              <a:buNone/>
            </a:pPr>
            <a:r>
              <a:rPr lang="en-US" sz="3000">
                <a:solidFill>
                  <a:schemeClr val="lt1"/>
                </a:solidFill>
              </a:rPr>
              <a:t>Exercise 01    </a:t>
            </a:r>
            <a:endParaRPr lang="en-US" sz="3000">
              <a:solidFill>
                <a:schemeClr val="lt1"/>
              </a:solidFill>
            </a:endParaRPr>
          </a:p>
        </p:txBody>
      </p:sp>
      <p:sp>
        <p:nvSpPr>
          <p:cNvPr id="4651" name="Google Shape;4651;p6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000"/>
              <a:buFont typeface="Arial" panose="020B0604020202020204"/>
              <a:buNone/>
            </a:pPr>
            <a:r>
              <a:rPr lang="en-US" sz="2200" b="0" i="0" u="none" strike="noStrike" cap="none">
                <a:solidFill>
                  <a:schemeClr val="lt1"/>
                </a:solidFill>
                <a:latin typeface="Tahoma" panose="020B0604030504040204"/>
                <a:ea typeface="Tahoma" panose="020B0604030504040204"/>
                <a:cs typeface="Tahoma" panose="020B0604030504040204"/>
                <a:sym typeface="Tahoma" panose="020B0604030504040204"/>
              </a:rPr>
              <a:t>Minimum Support = 3</a:t>
            </a:r>
            <a:endParaRPr sz="220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pic>
        <p:nvPicPr>
          <p:cNvPr id="4652" name="Google Shape;4652;p68"/>
          <p:cNvPicPr preferRelativeResize="0"/>
          <p:nvPr/>
        </p:nvPicPr>
        <p:blipFill rotWithShape="1">
          <a:blip r:embed="rId1"/>
          <a:srcRect/>
          <a:stretch>
            <a:fillRect/>
          </a:stretch>
        </p:blipFill>
        <p:spPr>
          <a:xfrm>
            <a:off x="3136508" y="2941350"/>
            <a:ext cx="5559480" cy="3335687"/>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656"/>
        <p:cNvGrpSpPr/>
        <p:nvPr/>
      </p:nvGrpSpPr>
      <p:grpSpPr>
        <a:xfrm>
          <a:off x="0" y="0"/>
          <a:ext cx="0" cy="0"/>
          <a:chOff x="0" y="0"/>
          <a:chExt cx="0" cy="0"/>
        </a:xfrm>
      </p:grpSpPr>
      <p:sp>
        <p:nvSpPr>
          <p:cNvPr id="4657" name="Google Shape;4657;p69"/>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a:t>Illustrating Apriori Principle : Candidate Generation  for n=1 </a:t>
            </a:r>
            <a:endParaRPr sz="3960"/>
          </a:p>
        </p:txBody>
      </p:sp>
      <p:sp>
        <p:nvSpPr>
          <p:cNvPr id="4658" name="Google Shape;4658;p69"/>
          <p:cNvSpPr txBox="1"/>
          <p:nvPr/>
        </p:nvSpPr>
        <p:spPr>
          <a:xfrm>
            <a:off x="2089620" y="1269790"/>
            <a:ext cx="2659200" cy="412800"/>
          </a:xfrm>
          <a:prstGeom prst="rect">
            <a:avLst/>
          </a:prstGeom>
          <a:solidFill>
            <a:srgbClr val="FFFF99"/>
          </a:solidFill>
          <a:ln w="158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ahoma" panose="020B0604030504040204"/>
                <a:ea typeface="Tahoma" panose="020B0604030504040204"/>
                <a:cs typeface="Tahoma" panose="020B0604030504040204"/>
                <a:sym typeface="Tahoma" panose="020B0604030504040204"/>
              </a:rPr>
              <a:t>Minimum Support = 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4659" name="Google Shape;4659;p69"/>
          <p:cNvPicPr preferRelativeResize="0"/>
          <p:nvPr/>
        </p:nvPicPr>
        <p:blipFill rotWithShape="1">
          <a:blip r:embed="rId1"/>
          <a:srcRect/>
          <a:stretch>
            <a:fillRect/>
          </a:stretch>
        </p:blipFill>
        <p:spPr>
          <a:xfrm>
            <a:off x="94972" y="1785757"/>
            <a:ext cx="5511300" cy="3314625"/>
          </a:xfrm>
          <a:prstGeom prst="rect">
            <a:avLst/>
          </a:prstGeom>
          <a:noFill/>
          <a:ln>
            <a:noFill/>
          </a:ln>
        </p:spPr>
      </p:pic>
      <p:sp>
        <p:nvSpPr>
          <p:cNvPr id="4660" name="Google Shape;4660;p69"/>
          <p:cNvSpPr txBox="1"/>
          <p:nvPr/>
        </p:nvSpPr>
        <p:spPr>
          <a:xfrm>
            <a:off x="8046480" y="1269790"/>
            <a:ext cx="2055900" cy="366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panose="020B0604020202020204"/>
              <a:buNone/>
            </a:pPr>
            <a:r>
              <a:rPr lang="en-US" sz="1800" b="0" i="0" u="none" strike="noStrike" cap="none">
                <a:solidFill>
                  <a:srgbClr val="FF0000"/>
                </a:solidFill>
                <a:latin typeface="Tahoma" panose="020B0604030504040204"/>
                <a:ea typeface="Tahoma" panose="020B0604030504040204"/>
                <a:cs typeface="Tahoma" panose="020B0604030504040204"/>
                <a:sym typeface="Tahoma" panose="020B0604030504040204"/>
              </a:rPr>
              <a:t>Items (1-itemsets)</a:t>
            </a: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661" name="Google Shape;4661;p69"/>
          <p:cNvSpPr/>
          <p:nvPr/>
        </p:nvSpPr>
        <p:spPr>
          <a:xfrm>
            <a:off x="5759850" y="3124200"/>
            <a:ext cx="1110300" cy="304800"/>
          </a:xfrm>
          <a:prstGeom prst="rightArrow">
            <a:avLst>
              <a:gd name="adj1" fmla="val 50000"/>
              <a:gd name="adj2" fmla="val 50000"/>
            </a:avLst>
          </a:prstGeom>
          <a:solidFill>
            <a:schemeClr val="dk1"/>
          </a:solidFill>
          <a:ln w="127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Arial" panose="020B0604020202020204"/>
              <a:buNone/>
            </a:pPr>
            <a:endParaRPr sz="1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graphicFrame>
        <p:nvGraphicFramePr>
          <p:cNvPr id="4662" name="Google Shape;4662;p69"/>
          <p:cNvGraphicFramePr/>
          <p:nvPr/>
        </p:nvGraphicFramePr>
        <p:xfrm>
          <a:off x="8195199" y="1988709"/>
          <a:ext cx="1758450" cy="2946425"/>
        </p:xfrm>
        <a:graphic>
          <a:graphicData uri="http://schemas.openxmlformats.org/drawingml/2006/table">
            <a:tbl>
              <a:tblPr>
                <a:noFill/>
                <a:tableStyleId>{DB306D94-EC8F-48DD-9BB9-A92C06800A71}</a:tableStyleId>
              </a:tblPr>
              <a:tblGrid>
                <a:gridCol w="1758450"/>
              </a:tblGrid>
              <a:tr h="377925">
                <a:tc>
                  <a:txBody>
                    <a:bodyPr/>
                    <a:lstStyle/>
                    <a:p>
                      <a:pPr marL="0" marR="0" lvl="0" indent="0" algn="ctr" rtl="0">
                        <a:lnSpc>
                          <a:spcPct val="100000"/>
                        </a:lnSpc>
                        <a:spcBef>
                          <a:spcPts val="0"/>
                        </a:spcBef>
                        <a:spcAft>
                          <a:spcPts val="0"/>
                        </a:spcAft>
                        <a:buClr>
                          <a:srgbClr val="000000"/>
                        </a:buClr>
                        <a:buSzPts val="2000"/>
                        <a:buFont typeface="Arial" panose="020B0604020202020204"/>
                        <a:buNone/>
                      </a:pPr>
                      <a:r>
                        <a:rPr lang="en-US" sz="2000" b="1" u="none" strike="noStrike" cap="none"/>
                        <a:t>Items</a:t>
                      </a:r>
                      <a:endParaRPr sz="1400" u="none" strike="noStrike" cap="none"/>
                    </a:p>
                  </a:txBody>
                  <a:tcPr marL="91450" marR="91450" marT="45725" marB="45725"/>
                </a:tc>
              </a:tr>
              <a:tr h="377925">
                <a:tc>
                  <a:txBody>
                    <a:bodyPr/>
                    <a:lstStyle/>
                    <a:p>
                      <a:pPr marL="0" marR="0" lvl="0" indent="0" algn="ctr" rtl="0">
                        <a:lnSpc>
                          <a:spcPct val="100000"/>
                        </a:lnSpc>
                        <a:spcBef>
                          <a:spcPts val="0"/>
                        </a:spcBef>
                        <a:spcAft>
                          <a:spcPts val="0"/>
                        </a:spcAft>
                        <a:buClr>
                          <a:srgbClr val="000000"/>
                        </a:buClr>
                        <a:buSzPts val="2000"/>
                        <a:buFont typeface="Arial" panose="020B0604020202020204"/>
                        <a:buNone/>
                      </a:pPr>
                      <a:r>
                        <a:rPr lang="en-US" sz="2000" b="1" u="none" strike="noStrike" cap="none"/>
                        <a:t>Bread</a:t>
                      </a:r>
                      <a:endParaRPr sz="1400" u="none" strike="noStrike" cap="none"/>
                    </a:p>
                  </a:txBody>
                  <a:tcPr marL="91450" marR="91450" marT="45725" marB="45725"/>
                </a:tc>
              </a:tr>
              <a:tr h="377925">
                <a:tc>
                  <a:txBody>
                    <a:bodyPr/>
                    <a:lstStyle/>
                    <a:p>
                      <a:pPr marL="0" marR="0" lvl="0" indent="0" algn="ctr" rtl="0">
                        <a:lnSpc>
                          <a:spcPct val="100000"/>
                        </a:lnSpc>
                        <a:spcBef>
                          <a:spcPts val="0"/>
                        </a:spcBef>
                        <a:spcAft>
                          <a:spcPts val="0"/>
                        </a:spcAft>
                        <a:buClr>
                          <a:srgbClr val="000000"/>
                        </a:buClr>
                        <a:buSzPts val="2000"/>
                        <a:buFont typeface="Arial" panose="020B0604020202020204"/>
                        <a:buNone/>
                      </a:pPr>
                      <a:r>
                        <a:rPr lang="en-US" sz="2000" b="1" u="none" strike="noStrike" cap="none"/>
                        <a:t>Coke</a:t>
                      </a:r>
                      <a:endParaRPr sz="2000" b="1" u="none" strike="noStrike" cap="none"/>
                    </a:p>
                  </a:txBody>
                  <a:tcPr marL="91450" marR="91450" marT="45725" marB="45725"/>
                </a:tc>
              </a:tr>
              <a:tr h="377925">
                <a:tc>
                  <a:txBody>
                    <a:bodyPr/>
                    <a:lstStyle/>
                    <a:p>
                      <a:pPr marL="0" marR="0" lvl="0" indent="0" algn="ctr" rtl="0">
                        <a:lnSpc>
                          <a:spcPct val="100000"/>
                        </a:lnSpc>
                        <a:spcBef>
                          <a:spcPts val="0"/>
                        </a:spcBef>
                        <a:spcAft>
                          <a:spcPts val="0"/>
                        </a:spcAft>
                        <a:buClr>
                          <a:srgbClr val="000000"/>
                        </a:buClr>
                        <a:buSzPts val="2000"/>
                        <a:buFont typeface="Arial" panose="020B0604020202020204"/>
                        <a:buNone/>
                      </a:pPr>
                      <a:r>
                        <a:rPr lang="en-US" sz="2000" b="1" u="none" strike="noStrike" cap="none"/>
                        <a:t>Milk</a:t>
                      </a:r>
                      <a:endParaRPr sz="1400" u="none" strike="noStrike" cap="none"/>
                    </a:p>
                  </a:txBody>
                  <a:tcPr marL="91450" marR="91450" marT="45725" marB="45725"/>
                </a:tc>
              </a:tr>
              <a:tr h="377925">
                <a:tc>
                  <a:txBody>
                    <a:bodyPr/>
                    <a:lstStyle/>
                    <a:p>
                      <a:pPr marL="0" marR="0" lvl="0" indent="0" algn="ctr" rtl="0">
                        <a:lnSpc>
                          <a:spcPct val="100000"/>
                        </a:lnSpc>
                        <a:spcBef>
                          <a:spcPts val="0"/>
                        </a:spcBef>
                        <a:spcAft>
                          <a:spcPts val="0"/>
                        </a:spcAft>
                        <a:buClr>
                          <a:srgbClr val="000000"/>
                        </a:buClr>
                        <a:buSzPts val="2000"/>
                        <a:buFont typeface="Arial" panose="020B0604020202020204"/>
                        <a:buNone/>
                      </a:pPr>
                      <a:r>
                        <a:rPr lang="en-US" sz="2000" b="1" u="none" strike="noStrike" cap="none"/>
                        <a:t>Beer</a:t>
                      </a:r>
                      <a:endParaRPr sz="1400" u="none" strike="noStrike" cap="none"/>
                    </a:p>
                  </a:txBody>
                  <a:tcPr marL="91450" marR="91450" marT="45725" marB="45725"/>
                </a:tc>
              </a:tr>
              <a:tr h="377925">
                <a:tc>
                  <a:txBody>
                    <a:bodyPr/>
                    <a:lstStyle/>
                    <a:p>
                      <a:pPr marL="0" marR="0" lvl="0" indent="0" algn="ctr" rtl="0">
                        <a:lnSpc>
                          <a:spcPct val="100000"/>
                        </a:lnSpc>
                        <a:spcBef>
                          <a:spcPts val="0"/>
                        </a:spcBef>
                        <a:spcAft>
                          <a:spcPts val="0"/>
                        </a:spcAft>
                        <a:buClr>
                          <a:srgbClr val="000000"/>
                        </a:buClr>
                        <a:buSzPts val="2000"/>
                        <a:buFont typeface="Arial" panose="020B0604020202020204"/>
                        <a:buNone/>
                      </a:pPr>
                      <a:r>
                        <a:rPr lang="en-US" sz="2000" b="1" u="none" strike="noStrike" cap="none"/>
                        <a:t>Diaper</a:t>
                      </a:r>
                      <a:endParaRPr sz="1400" u="none" strike="noStrike" cap="none"/>
                    </a:p>
                  </a:txBody>
                  <a:tcPr marL="91450" marR="91450" marT="45725" marB="45725"/>
                </a:tc>
              </a:tr>
              <a:tr h="568925">
                <a:tc>
                  <a:txBody>
                    <a:bodyPr/>
                    <a:lstStyle/>
                    <a:p>
                      <a:pPr marL="0" marR="0" lvl="0" indent="0" algn="ctr" rtl="0">
                        <a:lnSpc>
                          <a:spcPct val="100000"/>
                        </a:lnSpc>
                        <a:spcBef>
                          <a:spcPts val="0"/>
                        </a:spcBef>
                        <a:spcAft>
                          <a:spcPts val="0"/>
                        </a:spcAft>
                        <a:buClr>
                          <a:srgbClr val="000000"/>
                        </a:buClr>
                        <a:buSzPts val="2000"/>
                        <a:buFont typeface="Arial" panose="020B0604020202020204"/>
                        <a:buNone/>
                      </a:pPr>
                      <a:r>
                        <a:rPr lang="en-US" sz="2000" b="1" u="none" strike="noStrike" cap="none"/>
                        <a:t>Eggs</a:t>
                      </a:r>
                      <a:endParaRPr sz="1400" u="none" strike="noStrike" cap="none"/>
                    </a:p>
                  </a:txBody>
                  <a:tcPr marL="91450" marR="91450" marT="45725" marB="45725"/>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666"/>
        <p:cNvGrpSpPr/>
        <p:nvPr/>
      </p:nvGrpSpPr>
      <p:grpSpPr>
        <a:xfrm>
          <a:off x="0" y="0"/>
          <a:ext cx="0" cy="0"/>
          <a:chOff x="0" y="0"/>
          <a:chExt cx="0" cy="0"/>
        </a:xfrm>
      </p:grpSpPr>
      <p:sp>
        <p:nvSpPr>
          <p:cNvPr id="4667" name="Google Shape;4667;p70"/>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a:t>Illustrating Apriori Principle : Support Counting  </a:t>
            </a:r>
            <a:endParaRPr sz="3960"/>
          </a:p>
        </p:txBody>
      </p:sp>
      <p:sp>
        <p:nvSpPr>
          <p:cNvPr id="4668" name="Google Shape;4668;p70"/>
          <p:cNvSpPr txBox="1"/>
          <p:nvPr/>
        </p:nvSpPr>
        <p:spPr>
          <a:xfrm>
            <a:off x="2523543" y="1269790"/>
            <a:ext cx="2659200" cy="412800"/>
          </a:xfrm>
          <a:prstGeom prst="rect">
            <a:avLst/>
          </a:prstGeom>
          <a:solidFill>
            <a:srgbClr val="FFFF99"/>
          </a:solidFill>
          <a:ln w="158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ahoma" panose="020B0604030504040204"/>
                <a:ea typeface="Tahoma" panose="020B0604030504040204"/>
                <a:cs typeface="Tahoma" panose="020B0604030504040204"/>
                <a:sym typeface="Tahoma" panose="020B0604030504040204"/>
              </a:rPr>
              <a:t>Minimum Support = 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4669" name="Google Shape;4669;p70"/>
          <p:cNvPicPr preferRelativeResize="0"/>
          <p:nvPr/>
        </p:nvPicPr>
        <p:blipFill rotWithShape="1">
          <a:blip r:embed="rId1"/>
          <a:srcRect/>
          <a:stretch>
            <a:fillRect/>
          </a:stretch>
        </p:blipFill>
        <p:spPr>
          <a:xfrm>
            <a:off x="94972" y="1785757"/>
            <a:ext cx="5511300" cy="3314625"/>
          </a:xfrm>
          <a:prstGeom prst="rect">
            <a:avLst/>
          </a:prstGeom>
          <a:noFill/>
          <a:ln>
            <a:noFill/>
          </a:ln>
        </p:spPr>
      </p:pic>
      <p:sp>
        <p:nvSpPr>
          <p:cNvPr id="4670" name="Google Shape;4670;p70"/>
          <p:cNvSpPr txBox="1"/>
          <p:nvPr/>
        </p:nvSpPr>
        <p:spPr>
          <a:xfrm>
            <a:off x="8046480" y="1269790"/>
            <a:ext cx="2055900" cy="366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panose="020B0604020202020204"/>
              <a:buNone/>
            </a:pPr>
            <a:r>
              <a:rPr lang="en-US" sz="1800" b="0" i="0" u="none" strike="noStrike" cap="none">
                <a:solidFill>
                  <a:srgbClr val="FF0000"/>
                </a:solidFill>
                <a:latin typeface="Tahoma" panose="020B0604030504040204"/>
                <a:ea typeface="Tahoma" panose="020B0604030504040204"/>
                <a:cs typeface="Tahoma" panose="020B0604030504040204"/>
                <a:sym typeface="Tahoma" panose="020B0604030504040204"/>
              </a:rPr>
              <a:t>Items (1-itemsets)</a:t>
            </a: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671" name="Google Shape;4671;p70"/>
          <p:cNvSpPr/>
          <p:nvPr/>
        </p:nvSpPr>
        <p:spPr>
          <a:xfrm>
            <a:off x="5759850" y="3124200"/>
            <a:ext cx="1110300" cy="304800"/>
          </a:xfrm>
          <a:prstGeom prst="rightArrow">
            <a:avLst>
              <a:gd name="adj1" fmla="val 50000"/>
              <a:gd name="adj2" fmla="val 50000"/>
            </a:avLst>
          </a:prstGeom>
          <a:solidFill>
            <a:schemeClr val="dk1"/>
          </a:solidFill>
          <a:ln w="127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Arial" panose="020B0604020202020204"/>
              <a:buNone/>
            </a:pPr>
            <a:endParaRPr sz="1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4672" name="Google Shape;4672;p70"/>
          <p:cNvPicPr preferRelativeResize="0"/>
          <p:nvPr/>
        </p:nvPicPr>
        <p:blipFill rotWithShape="1">
          <a:blip r:embed="rId2"/>
          <a:srcRect/>
          <a:stretch>
            <a:fillRect/>
          </a:stretch>
        </p:blipFill>
        <p:spPr>
          <a:xfrm>
            <a:off x="7023722" y="1636503"/>
            <a:ext cx="4584701" cy="498544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676"/>
        <p:cNvGrpSpPr/>
        <p:nvPr/>
      </p:nvGrpSpPr>
      <p:grpSpPr>
        <a:xfrm>
          <a:off x="0" y="0"/>
          <a:ext cx="0" cy="0"/>
          <a:chOff x="0" y="0"/>
          <a:chExt cx="0" cy="0"/>
        </a:xfrm>
      </p:grpSpPr>
      <p:sp>
        <p:nvSpPr>
          <p:cNvPr id="4677" name="Google Shape;4677;p71"/>
          <p:cNvSpPr txBox="1">
            <a:spLocks noGrp="1"/>
          </p:cNvSpPr>
          <p:nvPr>
            <p:ph type="title"/>
          </p:nvPr>
        </p:nvSpPr>
        <p:spPr>
          <a:xfrm>
            <a:off x="838200" y="0"/>
            <a:ext cx="10515600" cy="118117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200" dirty="0">
                <a:latin typeface="Times New Roman" panose="02020603050405020304" pitchFamily="18" charset="0"/>
                <a:cs typeface="Times New Roman" panose="02020603050405020304" pitchFamily="18" charset="0"/>
              </a:rPr>
              <a:t>Illustrating </a:t>
            </a:r>
            <a:r>
              <a:rPr lang="en-US" sz="3200" dirty="0" err="1">
                <a:latin typeface="Times New Roman" panose="02020603050405020304" pitchFamily="18" charset="0"/>
                <a:cs typeface="Times New Roman" panose="02020603050405020304" pitchFamily="18" charset="0"/>
              </a:rPr>
              <a:t>Apriori</a:t>
            </a:r>
            <a:r>
              <a:rPr lang="en-US" sz="3200" dirty="0">
                <a:latin typeface="Times New Roman" panose="02020603050405020304" pitchFamily="18" charset="0"/>
                <a:cs typeface="Times New Roman" panose="02020603050405020304" pitchFamily="18" charset="0"/>
              </a:rPr>
              <a:t> Principle : Prune infrequent Candidate</a:t>
            </a:r>
            <a:endParaRPr sz="3200" dirty="0">
              <a:latin typeface="Times New Roman" panose="02020603050405020304" pitchFamily="18" charset="0"/>
              <a:cs typeface="Times New Roman" panose="02020603050405020304" pitchFamily="18" charset="0"/>
            </a:endParaRPr>
          </a:p>
        </p:txBody>
      </p:sp>
      <p:sp>
        <p:nvSpPr>
          <p:cNvPr id="4678" name="Google Shape;4678;p71"/>
          <p:cNvSpPr txBox="1"/>
          <p:nvPr/>
        </p:nvSpPr>
        <p:spPr>
          <a:xfrm>
            <a:off x="2199135" y="4125988"/>
            <a:ext cx="2659063" cy="412750"/>
          </a:xfrm>
          <a:prstGeom prst="rect">
            <a:avLst/>
          </a:prstGeom>
          <a:solidFill>
            <a:srgbClr val="FFFF99"/>
          </a:solidFill>
          <a:ln w="158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ahoma" panose="020B0604030504040204"/>
                <a:ea typeface="Tahoma" panose="020B0604030504040204"/>
                <a:cs typeface="Tahoma" panose="020B0604030504040204"/>
                <a:sym typeface="Tahoma" panose="020B0604030504040204"/>
              </a:rPr>
              <a:t>Minimum Support = 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4679" name="Google Shape;4679;p71"/>
          <p:cNvPicPr preferRelativeResize="0"/>
          <p:nvPr/>
        </p:nvPicPr>
        <p:blipFill rotWithShape="1">
          <a:blip r:embed="rId1"/>
          <a:srcRect/>
          <a:stretch>
            <a:fillRect/>
          </a:stretch>
        </p:blipFill>
        <p:spPr>
          <a:xfrm>
            <a:off x="1550986" y="1593419"/>
            <a:ext cx="4244009" cy="2552447"/>
          </a:xfrm>
          <a:prstGeom prst="rect">
            <a:avLst/>
          </a:prstGeom>
          <a:noFill/>
          <a:ln>
            <a:noFill/>
          </a:ln>
        </p:spPr>
      </p:pic>
      <p:sp>
        <p:nvSpPr>
          <p:cNvPr id="4680" name="Google Shape;4680;p71"/>
          <p:cNvSpPr txBox="1"/>
          <p:nvPr/>
        </p:nvSpPr>
        <p:spPr>
          <a:xfrm>
            <a:off x="7125493" y="1226706"/>
            <a:ext cx="2055813" cy="3667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panose="020B0604020202020204"/>
              <a:buNone/>
            </a:pPr>
            <a: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t>Items (1-itemsets)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681" name="Google Shape;4681;p71"/>
          <p:cNvSpPr/>
          <p:nvPr/>
        </p:nvSpPr>
        <p:spPr>
          <a:xfrm>
            <a:off x="5917096" y="2577548"/>
            <a:ext cx="685800" cy="304800"/>
          </a:xfrm>
          <a:prstGeom prst="rightArrow">
            <a:avLst>
              <a:gd name="adj1" fmla="val 50000"/>
              <a:gd name="adj2" fmla="val 50000"/>
            </a:avLst>
          </a:prstGeom>
          <a:solidFill>
            <a:schemeClr val="dk1"/>
          </a:solidFill>
          <a:ln w="127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Arial" panose="020B0604020202020204"/>
              <a:buNone/>
            </a:pPr>
            <a:endParaRPr sz="1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4682" name="Google Shape;4682;p71"/>
          <p:cNvPicPr preferRelativeResize="0"/>
          <p:nvPr/>
        </p:nvPicPr>
        <p:blipFill rotWithShape="1">
          <a:blip r:embed="rId2"/>
          <a:srcRect/>
          <a:stretch>
            <a:fillRect/>
          </a:stretch>
        </p:blipFill>
        <p:spPr>
          <a:xfrm>
            <a:off x="6724997" y="1638953"/>
            <a:ext cx="3034610" cy="331239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58"/>
        <p:cNvGrpSpPr/>
        <p:nvPr/>
      </p:nvGrpSpPr>
      <p:grpSpPr>
        <a:xfrm>
          <a:off x="0" y="0"/>
          <a:ext cx="0" cy="0"/>
          <a:chOff x="0" y="0"/>
          <a:chExt cx="0" cy="0"/>
        </a:xfrm>
      </p:grpSpPr>
      <p:sp>
        <p:nvSpPr>
          <p:cNvPr id="4259" name="Google Shape;4259;p27"/>
          <p:cNvSpPr txBox="1">
            <a:spLocks noGrp="1"/>
          </p:cNvSpPr>
          <p:nvPr>
            <p:ph type="title"/>
          </p:nvPr>
        </p:nvSpPr>
        <p:spPr>
          <a:xfrm>
            <a:off x="841248" y="334644"/>
            <a:ext cx="10509504" cy="107691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Calibri" panose="020F0502020204030204"/>
              <a:buNone/>
            </a:pPr>
            <a:r>
              <a:rPr lang="en-US" sz="4000" dirty="0">
                <a:solidFill>
                  <a:schemeClr val="lt1"/>
                </a:solidFill>
                <a:latin typeface="Times New Roman" panose="02020603050405020304" pitchFamily="18" charset="0"/>
                <a:cs typeface="Times New Roman" panose="02020603050405020304" pitchFamily="18" charset="0"/>
              </a:rPr>
              <a:t>Introduction to Market Basket Analysis</a:t>
            </a:r>
            <a:endParaRPr dirty="0">
              <a:latin typeface="Times New Roman" panose="02020603050405020304" pitchFamily="18" charset="0"/>
              <a:cs typeface="Times New Roman" panose="02020603050405020304" pitchFamily="18" charset="0"/>
            </a:endParaRPr>
          </a:p>
        </p:txBody>
      </p:sp>
      <p:grpSp>
        <p:nvGrpSpPr>
          <p:cNvPr id="4260" name="Google Shape;4260;p27"/>
          <p:cNvGrpSpPr/>
          <p:nvPr/>
        </p:nvGrpSpPr>
        <p:grpSpPr>
          <a:xfrm>
            <a:off x="838200" y="1737913"/>
            <a:ext cx="10506456" cy="4534317"/>
            <a:chOff x="0" y="553"/>
            <a:chExt cx="10506456" cy="4534317"/>
          </a:xfrm>
        </p:grpSpPr>
        <p:sp>
          <p:nvSpPr>
            <p:cNvPr id="4261" name="Google Shape;4261;p27"/>
            <p:cNvSpPr/>
            <p:nvPr/>
          </p:nvSpPr>
          <p:spPr>
            <a:xfrm>
              <a:off x="0" y="553"/>
              <a:ext cx="10506456" cy="1295519"/>
            </a:xfrm>
            <a:prstGeom prst="roundRect">
              <a:avLst>
                <a:gd name="adj" fmla="val 10000"/>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62" name="Google Shape;4262;p27"/>
            <p:cNvSpPr/>
            <p:nvPr/>
          </p:nvSpPr>
          <p:spPr>
            <a:xfrm>
              <a:off x="391894" y="292045"/>
              <a:ext cx="712535" cy="712535"/>
            </a:xfrm>
            <a:prstGeom prst="rect">
              <a:avLst/>
            </a:prstGeom>
            <a:blipFill rotWithShape="1">
              <a:blip r:embed="rId1"/>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63" name="Google Shape;4263;p27"/>
            <p:cNvSpPr/>
            <p:nvPr/>
          </p:nvSpPr>
          <p:spPr>
            <a:xfrm>
              <a:off x="1496324" y="553"/>
              <a:ext cx="9010131" cy="129551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64" name="Google Shape;4264;p27"/>
            <p:cNvSpPr txBox="1"/>
            <p:nvPr/>
          </p:nvSpPr>
          <p:spPr>
            <a:xfrm>
              <a:off x="1496324" y="553"/>
              <a:ext cx="9010131" cy="1295519"/>
            </a:xfrm>
            <a:prstGeom prst="rect">
              <a:avLst/>
            </a:prstGeom>
            <a:noFill/>
            <a:ln>
              <a:noFill/>
            </a:ln>
          </p:spPr>
          <p:txBody>
            <a:bodyPr spcFirstLastPara="1" wrap="square" lIns="137100" tIns="137100" rIns="137100" bIns="137100" anchor="ctr" anchorCtr="0">
              <a:noAutofit/>
            </a:bodyPr>
            <a:lstStyle/>
            <a:p>
              <a:pPr marL="0" marR="0" lvl="0" indent="0" algn="l" rtl="0">
                <a:lnSpc>
                  <a:spcPct val="90000"/>
                </a:lnSpc>
                <a:spcBef>
                  <a:spcPts val="0"/>
                </a:spcBef>
                <a:spcAft>
                  <a:spcPts val="0"/>
                </a:spcAft>
                <a:buClr>
                  <a:schemeClr val="dk1"/>
                </a:buClr>
                <a:buSzPts val="2400"/>
                <a:buFont typeface="Calibri" panose="020F0502020204030204"/>
                <a:buNone/>
              </a:pPr>
              <a:r>
                <a:rPr lang="en-US" sz="2400" b="1" i="0" u="none" strike="noStrike" cap="none">
                  <a:solidFill>
                    <a:schemeClr val="dk1"/>
                  </a:solidFill>
                  <a:latin typeface="Calibri" panose="020F0502020204030204"/>
                  <a:ea typeface="Calibri" panose="020F0502020204030204"/>
                  <a:cs typeface="Calibri" panose="020F0502020204030204"/>
                  <a:sym typeface="Calibri" panose="020F0502020204030204"/>
                </a:rPr>
                <a:t>Def: </a:t>
              </a: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Market Basket Analysis (Association Analysis) is a mathematical modeling technique based upon the theory that if you buy a certain group of items, you are likely to buy another group of items.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65" name="Google Shape;4265;p27"/>
            <p:cNvSpPr/>
            <p:nvPr/>
          </p:nvSpPr>
          <p:spPr>
            <a:xfrm>
              <a:off x="0" y="1619952"/>
              <a:ext cx="10506456" cy="1295519"/>
            </a:xfrm>
            <a:prstGeom prst="roundRect">
              <a:avLst>
                <a:gd name="adj" fmla="val 10000"/>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66" name="Google Shape;4266;p27"/>
            <p:cNvSpPr/>
            <p:nvPr/>
          </p:nvSpPr>
          <p:spPr>
            <a:xfrm>
              <a:off x="391894" y="1911444"/>
              <a:ext cx="712535" cy="712535"/>
            </a:xfrm>
            <a:prstGeom prst="rect">
              <a:avLst/>
            </a:prstGeom>
            <a:blipFill rotWithShape="1">
              <a:blip r:embed="rId2"/>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67" name="Google Shape;4267;p27"/>
            <p:cNvSpPr/>
            <p:nvPr/>
          </p:nvSpPr>
          <p:spPr>
            <a:xfrm>
              <a:off x="1496324" y="1619952"/>
              <a:ext cx="9010131" cy="129551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68" name="Google Shape;4268;p27"/>
            <p:cNvSpPr txBox="1"/>
            <p:nvPr/>
          </p:nvSpPr>
          <p:spPr>
            <a:xfrm>
              <a:off x="1496324" y="1619952"/>
              <a:ext cx="9010131" cy="1295519"/>
            </a:xfrm>
            <a:prstGeom prst="rect">
              <a:avLst/>
            </a:prstGeom>
            <a:noFill/>
            <a:ln>
              <a:noFill/>
            </a:ln>
          </p:spPr>
          <p:txBody>
            <a:bodyPr spcFirstLastPara="1" wrap="square" lIns="137100" tIns="137100" rIns="137100" bIns="137100" anchor="ctr" anchorCtr="0">
              <a:noAutofit/>
            </a:bodyPr>
            <a:lstStyle/>
            <a:p>
              <a:pPr marL="0" marR="0" lvl="0" indent="0" algn="l" rtl="0">
                <a:lnSpc>
                  <a:spcPct val="90000"/>
                </a:lnSpc>
                <a:spcBef>
                  <a:spcPts val="0"/>
                </a:spcBef>
                <a:spcAft>
                  <a:spcPts val="0"/>
                </a:spcAft>
                <a:buClr>
                  <a:schemeClr val="dk1"/>
                </a:buClr>
                <a:buSzPts val="2400"/>
                <a:buFont typeface="Calibri" panose="020F050202020403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It is </a:t>
              </a:r>
              <a:r>
                <a:rPr lang="en-US" sz="2400" b="1" i="0" u="none" strike="noStrike" cap="none">
                  <a:solidFill>
                    <a:schemeClr val="dk1"/>
                  </a:solidFill>
                  <a:latin typeface="Calibri" panose="020F0502020204030204"/>
                  <a:ea typeface="Calibri" panose="020F0502020204030204"/>
                  <a:cs typeface="Calibri" panose="020F0502020204030204"/>
                  <a:sym typeface="Calibri" panose="020F0502020204030204"/>
                </a:rPr>
                <a:t>used to analyze the customer purchasing behavior </a:t>
              </a: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and </a:t>
              </a:r>
              <a:r>
                <a:rPr lang="en-US" sz="2400" b="1" i="0" u="none" strike="noStrike" cap="none">
                  <a:solidFill>
                    <a:schemeClr val="dk1"/>
                  </a:solidFill>
                  <a:latin typeface="Calibri" panose="020F0502020204030204"/>
                  <a:ea typeface="Calibri" panose="020F0502020204030204"/>
                  <a:cs typeface="Calibri" panose="020F0502020204030204"/>
                  <a:sym typeface="Calibri" panose="020F0502020204030204"/>
                </a:rPr>
                <a:t>helps in increasing the sales and maintain inventory by focusing on the point of sale transaction data.</a:t>
              </a:r>
              <a:endParaRPr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269" name="Google Shape;4269;p27"/>
            <p:cNvSpPr/>
            <p:nvPr/>
          </p:nvSpPr>
          <p:spPr>
            <a:xfrm>
              <a:off x="0" y="3239351"/>
              <a:ext cx="10506456" cy="1295519"/>
            </a:xfrm>
            <a:prstGeom prst="roundRect">
              <a:avLst>
                <a:gd name="adj" fmla="val 10000"/>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70" name="Google Shape;4270;p27"/>
            <p:cNvSpPr/>
            <p:nvPr/>
          </p:nvSpPr>
          <p:spPr>
            <a:xfrm>
              <a:off x="391894" y="3530843"/>
              <a:ext cx="712535" cy="712535"/>
            </a:xfrm>
            <a:prstGeom prst="rect">
              <a:avLst/>
            </a:prstGeom>
            <a:blipFill rotWithShape="1">
              <a:blip r:embed="rId3"/>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71" name="Google Shape;4271;p27"/>
            <p:cNvSpPr/>
            <p:nvPr/>
          </p:nvSpPr>
          <p:spPr>
            <a:xfrm>
              <a:off x="1496324" y="3239351"/>
              <a:ext cx="9010131" cy="129551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72" name="Google Shape;4272;p27"/>
            <p:cNvSpPr txBox="1"/>
            <p:nvPr/>
          </p:nvSpPr>
          <p:spPr>
            <a:xfrm>
              <a:off x="1496324" y="3239351"/>
              <a:ext cx="9010131" cy="1295519"/>
            </a:xfrm>
            <a:prstGeom prst="rect">
              <a:avLst/>
            </a:prstGeom>
            <a:noFill/>
            <a:ln>
              <a:noFill/>
            </a:ln>
          </p:spPr>
          <p:txBody>
            <a:bodyPr spcFirstLastPara="1" wrap="square" lIns="137100" tIns="137100" rIns="137100" bIns="137100" anchor="ctr" anchorCtr="0">
              <a:noAutofit/>
            </a:bodyPr>
            <a:lstStyle/>
            <a:p>
              <a:pPr marL="0" marR="0" lvl="0" indent="0" algn="l" rtl="0">
                <a:lnSpc>
                  <a:spcPct val="90000"/>
                </a:lnSpc>
                <a:spcBef>
                  <a:spcPts val="0"/>
                </a:spcBef>
                <a:spcAft>
                  <a:spcPts val="0"/>
                </a:spcAft>
                <a:buClr>
                  <a:schemeClr val="dk1"/>
                </a:buClr>
                <a:buSzPts val="2400"/>
                <a:buFont typeface="Calibri" panose="020F050202020403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Given a dataset, the Apriori Algorithm trains and identifies product baskets and product association rules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686"/>
        <p:cNvGrpSpPr/>
        <p:nvPr/>
      </p:nvGrpSpPr>
      <p:grpSpPr>
        <a:xfrm>
          <a:off x="0" y="0"/>
          <a:ext cx="0" cy="0"/>
          <a:chOff x="0" y="0"/>
          <a:chExt cx="0" cy="0"/>
        </a:xfrm>
      </p:grpSpPr>
      <p:sp>
        <p:nvSpPr>
          <p:cNvPr id="4687" name="Google Shape;4687;p7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dirty="0"/>
              <a:t>Candidate Generation(n=2)</a:t>
            </a:r>
            <a:endParaRPr sz="3960" dirty="0"/>
          </a:p>
        </p:txBody>
      </p:sp>
      <p:pic>
        <p:nvPicPr>
          <p:cNvPr id="4688" name="Google Shape;4688;p72"/>
          <p:cNvPicPr preferRelativeResize="0"/>
          <p:nvPr/>
        </p:nvPicPr>
        <p:blipFill rotWithShape="1">
          <a:blip r:embed="rId1"/>
          <a:srcRect/>
          <a:stretch>
            <a:fillRect/>
          </a:stretch>
        </p:blipFill>
        <p:spPr>
          <a:xfrm>
            <a:off x="404274" y="1658962"/>
            <a:ext cx="3521750" cy="3844141"/>
          </a:xfrm>
          <a:prstGeom prst="rect">
            <a:avLst/>
          </a:prstGeom>
          <a:noFill/>
          <a:ln>
            <a:noFill/>
          </a:ln>
        </p:spPr>
      </p:pic>
      <p:pic>
        <p:nvPicPr>
          <p:cNvPr id="4689" name="Google Shape;4689;p72"/>
          <p:cNvPicPr preferRelativeResize="0"/>
          <p:nvPr/>
        </p:nvPicPr>
        <p:blipFill rotWithShape="1">
          <a:blip r:embed="rId2"/>
          <a:srcRect/>
          <a:stretch>
            <a:fillRect/>
          </a:stretch>
        </p:blipFill>
        <p:spPr>
          <a:xfrm>
            <a:off x="6296725" y="3462161"/>
            <a:ext cx="4788438" cy="2877738"/>
          </a:xfrm>
          <a:prstGeom prst="rect">
            <a:avLst/>
          </a:prstGeom>
          <a:noFill/>
          <a:ln>
            <a:noFill/>
          </a:ln>
        </p:spPr>
      </p:pic>
      <p:sp>
        <p:nvSpPr>
          <p:cNvPr id="4690" name="Google Shape;4690;p72"/>
          <p:cNvSpPr txBox="1"/>
          <p:nvPr/>
        </p:nvSpPr>
        <p:spPr>
          <a:xfrm>
            <a:off x="1259749" y="1222507"/>
            <a:ext cx="2055900" cy="366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panose="020B0604020202020204"/>
              <a:buNone/>
            </a:pPr>
            <a:r>
              <a:rPr lang="en-US" sz="1800" b="0" i="0" u="none" strike="noStrike" cap="none">
                <a:solidFill>
                  <a:srgbClr val="FF0000"/>
                </a:solidFill>
                <a:latin typeface="Tahoma" panose="020B0604030504040204"/>
                <a:ea typeface="Tahoma" panose="020B0604030504040204"/>
                <a:cs typeface="Tahoma" panose="020B0604030504040204"/>
                <a:sym typeface="Tahoma" panose="020B0604030504040204"/>
              </a:rPr>
              <a:t>Items (1-itemsets)</a:t>
            </a: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691" name="Google Shape;4691;p72"/>
          <p:cNvSpPr txBox="1"/>
          <p:nvPr/>
        </p:nvSpPr>
        <p:spPr>
          <a:xfrm>
            <a:off x="6296725" y="1739300"/>
            <a:ext cx="5161200" cy="147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panose="020B0604020202020204"/>
              <a:buNone/>
            </a:pPr>
            <a:r>
              <a:rPr lang="en-US" sz="1800" b="0" i="0" u="none" strike="noStrike" cap="none">
                <a:solidFill>
                  <a:srgbClr val="FF0000"/>
                </a:solidFill>
                <a:latin typeface="Tahoma" panose="020B0604030504040204"/>
                <a:ea typeface="Tahoma" panose="020B0604030504040204"/>
                <a:cs typeface="Tahoma" panose="020B0604030504040204"/>
                <a:sym typeface="Tahoma" panose="020B0604030504040204"/>
              </a:rPr>
              <a:t>Pairs (2-itemsets)</a:t>
            </a: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dk1"/>
              </a:buClr>
              <a:buSzPts val="1800"/>
              <a:buFont typeface="Arial" panose="020B0604020202020204"/>
              <a:buNone/>
            </a:pPr>
            <a:endParaRPr sz="1800" b="0" i="0" u="none" strike="noStrike" cap="none">
              <a:solidFill>
                <a:srgbClr val="FF0000"/>
              </a:solidFill>
              <a:latin typeface="Tahoma" panose="020B0604030504040204"/>
              <a:ea typeface="Tahoma" panose="020B0604030504040204"/>
              <a:cs typeface="Tahoma" panose="020B0604030504040204"/>
              <a:sym typeface="Tahoma" panose="020B0604030504040204"/>
            </a:endParaRPr>
          </a:p>
          <a:p>
            <a:pPr marL="0" marR="0" lvl="0" indent="0" algn="l" rtl="0">
              <a:lnSpc>
                <a:spcPct val="100000"/>
              </a:lnSpc>
              <a:spcBef>
                <a:spcPts val="0"/>
              </a:spcBef>
              <a:spcAft>
                <a:spcPts val="0"/>
              </a:spcAft>
              <a:buClr>
                <a:schemeClr val="dk1"/>
              </a:buClr>
              <a:buSzPts val="1800"/>
              <a:buFont typeface="Arial" panose="020B0604020202020204"/>
              <a:buNone/>
            </a:pPr>
            <a: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t>(No need to generate</a:t>
            </a:r>
            <a:b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br>
            <a: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t>candidates involving Coke</a:t>
            </a:r>
            <a:b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br>
            <a: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t>or Eggs)</a:t>
            </a:r>
            <a:endPara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cxnSp>
        <p:nvCxnSpPr>
          <p:cNvPr id="4692" name="Google Shape;4692;p72"/>
          <p:cNvCxnSpPr/>
          <p:nvPr/>
        </p:nvCxnSpPr>
        <p:spPr>
          <a:xfrm>
            <a:off x="4351635" y="2711813"/>
            <a:ext cx="1519500" cy="1101900"/>
          </a:xfrm>
          <a:prstGeom prst="straightConnector1">
            <a:avLst/>
          </a:prstGeom>
          <a:noFill/>
          <a:ln w="73025" cap="flat" cmpd="tri">
            <a:solidFill>
              <a:srgbClr val="CC0000"/>
            </a:solidFill>
            <a:prstDash val="solid"/>
            <a:round/>
            <a:headEnd type="none" w="sm" len="sm"/>
            <a:tailEnd type="stealth" w="med" len="med"/>
          </a:ln>
        </p:spPr>
      </p:cxnSp>
      <p:sp>
        <p:nvSpPr>
          <p:cNvPr id="4693" name="Google Shape;4693;p72"/>
          <p:cNvSpPr txBox="1"/>
          <p:nvPr/>
        </p:nvSpPr>
        <p:spPr>
          <a:xfrm>
            <a:off x="6822372" y="374516"/>
            <a:ext cx="2659200" cy="412800"/>
          </a:xfrm>
          <a:prstGeom prst="rect">
            <a:avLst/>
          </a:prstGeom>
          <a:solidFill>
            <a:srgbClr val="FFFF99"/>
          </a:solidFill>
          <a:ln w="158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ahoma" panose="020B0604030504040204"/>
                <a:ea typeface="Tahoma" panose="020B0604030504040204"/>
                <a:cs typeface="Tahoma" panose="020B0604030504040204"/>
                <a:sym typeface="Tahoma" panose="020B0604030504040204"/>
              </a:rPr>
              <a:t>Minimum Support = 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4694" name="Google Shape;4694;p72"/>
          <p:cNvPicPr preferRelativeResize="0"/>
          <p:nvPr/>
        </p:nvPicPr>
        <p:blipFill rotWithShape="1">
          <a:blip r:embed="rId3"/>
          <a:srcRect/>
          <a:stretch>
            <a:fillRect/>
          </a:stretch>
        </p:blipFill>
        <p:spPr>
          <a:xfrm>
            <a:off x="9535170" y="52163"/>
            <a:ext cx="2656830" cy="2552447"/>
          </a:xfrm>
          <a:prstGeom prst="rect">
            <a:avLst/>
          </a:prstGeom>
          <a:noFill/>
          <a:ln>
            <a:noFill/>
          </a:ln>
        </p:spPr>
      </p:pic>
      <p:sp>
        <p:nvSpPr>
          <p:cNvPr id="4695" name="Google Shape;4695;p72"/>
          <p:cNvSpPr/>
          <p:nvPr/>
        </p:nvSpPr>
        <p:spPr>
          <a:xfrm>
            <a:off x="-1" y="5744544"/>
            <a:ext cx="6296725" cy="7571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400"/>
              <a:buFont typeface="Arial" panose="020B0604020202020204"/>
              <a:buNone/>
            </a:pPr>
            <a:r>
              <a:rPr lang="en-US" sz="2400" b="1" i="0" u="none" strike="noStrike" cap="none">
                <a:solidFill>
                  <a:srgbClr val="FF0000"/>
                </a:solidFill>
                <a:latin typeface="Calibri" panose="020F0502020204030204"/>
                <a:ea typeface="Calibri" panose="020F0502020204030204"/>
                <a:cs typeface="Calibri" panose="020F0502020204030204"/>
                <a:sym typeface="Calibri" panose="020F0502020204030204"/>
              </a:rPr>
              <a:t>HINT : Merge two frequent itemsets with size n if their first n-1 items are identical</a:t>
            </a:r>
            <a:endParaRPr sz="2400" b="1"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699"/>
        <p:cNvGrpSpPr/>
        <p:nvPr/>
      </p:nvGrpSpPr>
      <p:grpSpPr>
        <a:xfrm>
          <a:off x="0" y="0"/>
          <a:ext cx="0" cy="0"/>
          <a:chOff x="0" y="0"/>
          <a:chExt cx="0" cy="0"/>
        </a:xfrm>
      </p:grpSpPr>
      <p:sp>
        <p:nvSpPr>
          <p:cNvPr id="4700" name="Google Shape;4700;p73"/>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dirty="0"/>
              <a:t>Support Counting</a:t>
            </a:r>
            <a:endParaRPr sz="3960" dirty="0"/>
          </a:p>
        </p:txBody>
      </p:sp>
      <p:pic>
        <p:nvPicPr>
          <p:cNvPr id="4701" name="Google Shape;4701;p73"/>
          <p:cNvPicPr preferRelativeResize="0"/>
          <p:nvPr/>
        </p:nvPicPr>
        <p:blipFill rotWithShape="1">
          <a:blip r:embed="rId1"/>
          <a:srcRect/>
          <a:stretch>
            <a:fillRect/>
          </a:stretch>
        </p:blipFill>
        <p:spPr>
          <a:xfrm>
            <a:off x="482599" y="2033097"/>
            <a:ext cx="4114801" cy="4491494"/>
          </a:xfrm>
          <a:prstGeom prst="rect">
            <a:avLst/>
          </a:prstGeom>
          <a:noFill/>
          <a:ln>
            <a:noFill/>
          </a:ln>
        </p:spPr>
      </p:pic>
      <p:pic>
        <p:nvPicPr>
          <p:cNvPr id="4702" name="Google Shape;4702;p73"/>
          <p:cNvPicPr preferRelativeResize="0"/>
          <p:nvPr/>
        </p:nvPicPr>
        <p:blipFill rotWithShape="1">
          <a:blip r:embed="rId2"/>
          <a:srcRect/>
          <a:stretch>
            <a:fillRect/>
          </a:stretch>
        </p:blipFill>
        <p:spPr>
          <a:xfrm>
            <a:off x="6908353" y="3735726"/>
            <a:ext cx="4499551" cy="2707550"/>
          </a:xfrm>
          <a:prstGeom prst="rect">
            <a:avLst/>
          </a:prstGeom>
          <a:noFill/>
          <a:ln>
            <a:noFill/>
          </a:ln>
        </p:spPr>
      </p:pic>
      <p:sp>
        <p:nvSpPr>
          <p:cNvPr id="4703" name="Google Shape;4703;p73"/>
          <p:cNvSpPr txBox="1"/>
          <p:nvPr/>
        </p:nvSpPr>
        <p:spPr>
          <a:xfrm>
            <a:off x="1433841" y="1528921"/>
            <a:ext cx="2055900" cy="366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panose="020B0604020202020204"/>
              <a:buNone/>
            </a:pPr>
            <a: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t>Items (1-itemsets)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04" name="Google Shape;4704;p73"/>
          <p:cNvSpPr txBox="1"/>
          <p:nvPr/>
        </p:nvSpPr>
        <p:spPr>
          <a:xfrm>
            <a:off x="7283591" y="2247684"/>
            <a:ext cx="2790900" cy="1465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panose="020B0604020202020204"/>
              <a:buNone/>
            </a:pPr>
            <a: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t>Pairs (2-itemsets)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dk1"/>
              </a:buClr>
              <a:buSzPts val="1800"/>
              <a:buFont typeface="Arial" panose="020B0604020202020204"/>
              <a:buNone/>
            </a:pPr>
            <a:endParaRPr sz="1800" b="0" i="0" u="none" strike="noStrike" cap="none">
              <a:solidFill>
                <a:schemeClr val="dk1"/>
              </a:solidFill>
              <a:latin typeface="Tahoma" panose="020B0604030504040204"/>
              <a:ea typeface="Tahoma" panose="020B0604030504040204"/>
              <a:cs typeface="Tahoma" panose="020B0604030504040204"/>
              <a:sym typeface="Tahoma" panose="020B0604030504040204"/>
            </a:endParaRPr>
          </a:p>
          <a:p>
            <a:pPr marL="0" marR="0" lvl="0" indent="0" algn="l" rtl="0">
              <a:lnSpc>
                <a:spcPct val="100000"/>
              </a:lnSpc>
              <a:spcBef>
                <a:spcPts val="0"/>
              </a:spcBef>
              <a:spcAft>
                <a:spcPts val="0"/>
              </a:spcAft>
              <a:buClr>
                <a:schemeClr val="dk1"/>
              </a:buClr>
              <a:buSzPts val="1800"/>
              <a:buFont typeface="Arial" panose="020B0604020202020204"/>
              <a:buNone/>
            </a:pPr>
            <a: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t>(No need to generate</a:t>
            </a:r>
            <a:b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br>
            <a: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t>candidates involving Coke</a:t>
            </a:r>
            <a:b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br>
            <a: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t>or Eggs)</a:t>
            </a:r>
            <a:endPara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cxnSp>
        <p:nvCxnSpPr>
          <p:cNvPr id="4705" name="Google Shape;4705;p73"/>
          <p:cNvCxnSpPr/>
          <p:nvPr/>
        </p:nvCxnSpPr>
        <p:spPr>
          <a:xfrm>
            <a:off x="4754916" y="3429009"/>
            <a:ext cx="1995900" cy="1041900"/>
          </a:xfrm>
          <a:prstGeom prst="straightConnector1">
            <a:avLst/>
          </a:prstGeom>
          <a:noFill/>
          <a:ln w="73025" cap="flat" cmpd="tri">
            <a:solidFill>
              <a:srgbClr val="CC0000"/>
            </a:solidFill>
            <a:prstDash val="solid"/>
            <a:round/>
            <a:headEnd type="none" w="sm" len="sm"/>
            <a:tailEnd type="stealth" w="med" len="med"/>
          </a:ln>
        </p:spPr>
      </p:cxnSp>
      <p:sp>
        <p:nvSpPr>
          <p:cNvPr id="4706" name="Google Shape;4706;p73"/>
          <p:cNvSpPr txBox="1"/>
          <p:nvPr/>
        </p:nvSpPr>
        <p:spPr>
          <a:xfrm>
            <a:off x="6908341" y="374521"/>
            <a:ext cx="2659200" cy="412800"/>
          </a:xfrm>
          <a:prstGeom prst="rect">
            <a:avLst/>
          </a:prstGeom>
          <a:solidFill>
            <a:srgbClr val="FFFF99"/>
          </a:solidFill>
          <a:ln w="158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ahoma" panose="020B0604030504040204"/>
                <a:ea typeface="Tahoma" panose="020B0604030504040204"/>
                <a:cs typeface="Tahoma" panose="020B0604030504040204"/>
                <a:sym typeface="Tahoma" panose="020B0604030504040204"/>
              </a:rPr>
              <a:t>Minimum Support = 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4707" name="Google Shape;4707;p73"/>
          <p:cNvPicPr preferRelativeResize="0"/>
          <p:nvPr/>
        </p:nvPicPr>
        <p:blipFill rotWithShape="1">
          <a:blip r:embed="rId3"/>
          <a:srcRect/>
          <a:stretch>
            <a:fillRect/>
          </a:stretch>
        </p:blipFill>
        <p:spPr>
          <a:xfrm>
            <a:off x="9532800" y="0"/>
            <a:ext cx="2720932" cy="2552447"/>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711"/>
        <p:cNvGrpSpPr/>
        <p:nvPr/>
      </p:nvGrpSpPr>
      <p:grpSpPr>
        <a:xfrm>
          <a:off x="0" y="0"/>
          <a:ext cx="0" cy="0"/>
          <a:chOff x="0" y="0"/>
          <a:chExt cx="0" cy="0"/>
        </a:xfrm>
      </p:grpSpPr>
      <p:sp>
        <p:nvSpPr>
          <p:cNvPr id="4712" name="Google Shape;4712;p74"/>
          <p:cNvSpPr txBox="1">
            <a:spLocks noGrp="1"/>
          </p:cNvSpPr>
          <p:nvPr>
            <p:ph type="title"/>
          </p:nvPr>
        </p:nvSpPr>
        <p:spPr>
          <a:xfrm>
            <a:off x="0" y="35184"/>
            <a:ext cx="11353800" cy="88228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2800"/>
              <a:t>Prune infrequent Candidate and  Candidate Generation for n=3</a:t>
            </a:r>
            <a:endParaRPr sz="2800"/>
          </a:p>
        </p:txBody>
      </p:sp>
      <p:pic>
        <p:nvPicPr>
          <p:cNvPr id="4713" name="Google Shape;4713;p74"/>
          <p:cNvPicPr preferRelativeResize="0"/>
          <p:nvPr/>
        </p:nvPicPr>
        <p:blipFill rotWithShape="1">
          <a:blip r:embed="rId1"/>
          <a:srcRect/>
          <a:stretch>
            <a:fillRect/>
          </a:stretch>
        </p:blipFill>
        <p:spPr>
          <a:xfrm>
            <a:off x="315353" y="1555825"/>
            <a:ext cx="3449851" cy="3765648"/>
          </a:xfrm>
          <a:prstGeom prst="rect">
            <a:avLst/>
          </a:prstGeom>
          <a:noFill/>
          <a:ln>
            <a:noFill/>
          </a:ln>
        </p:spPr>
      </p:pic>
      <p:pic>
        <p:nvPicPr>
          <p:cNvPr id="4714" name="Google Shape;4714;p74"/>
          <p:cNvPicPr preferRelativeResize="0"/>
          <p:nvPr/>
        </p:nvPicPr>
        <p:blipFill rotWithShape="1">
          <a:blip r:embed="rId2"/>
          <a:srcRect/>
          <a:stretch>
            <a:fillRect/>
          </a:stretch>
        </p:blipFill>
        <p:spPr>
          <a:xfrm>
            <a:off x="4574201" y="2592300"/>
            <a:ext cx="4047100" cy="2589300"/>
          </a:xfrm>
          <a:prstGeom prst="rect">
            <a:avLst/>
          </a:prstGeom>
          <a:noFill/>
          <a:ln>
            <a:noFill/>
          </a:ln>
        </p:spPr>
      </p:pic>
      <p:pic>
        <p:nvPicPr>
          <p:cNvPr id="4715" name="Google Shape;4715;p74"/>
          <p:cNvPicPr preferRelativeResize="0"/>
          <p:nvPr/>
        </p:nvPicPr>
        <p:blipFill rotWithShape="1">
          <a:blip r:embed="rId3"/>
          <a:srcRect/>
          <a:stretch>
            <a:fillRect/>
          </a:stretch>
        </p:blipFill>
        <p:spPr>
          <a:xfrm>
            <a:off x="7978651" y="4621850"/>
            <a:ext cx="3783648" cy="1844270"/>
          </a:xfrm>
          <a:prstGeom prst="rect">
            <a:avLst/>
          </a:prstGeom>
          <a:noFill/>
          <a:ln>
            <a:noFill/>
          </a:ln>
        </p:spPr>
      </p:pic>
      <p:sp>
        <p:nvSpPr>
          <p:cNvPr id="4716" name="Google Shape;4716;p74"/>
          <p:cNvSpPr txBox="1"/>
          <p:nvPr/>
        </p:nvSpPr>
        <p:spPr>
          <a:xfrm>
            <a:off x="1012370" y="1189100"/>
            <a:ext cx="2055900" cy="366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panose="020B0604020202020204"/>
              <a:buNone/>
            </a:pPr>
            <a: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t>Items (1-itemsets)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17" name="Google Shape;4717;p74"/>
          <p:cNvSpPr txBox="1"/>
          <p:nvPr/>
        </p:nvSpPr>
        <p:spPr>
          <a:xfrm>
            <a:off x="4700550" y="1909340"/>
            <a:ext cx="2790900" cy="478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panose="020B0604020202020204"/>
              <a:buNone/>
            </a:pPr>
            <a: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t>Pairs (2-itemsets)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dk1"/>
              </a:buClr>
              <a:buSzPts val="1800"/>
              <a:buFont typeface="Arial" panose="020B0604020202020204"/>
              <a:buNone/>
            </a:pPr>
            <a:endParaRPr sz="1800" b="0" i="0" u="none" strike="noStrike" cap="none">
              <a:solidFill>
                <a:schemeClr val="dk1"/>
              </a:solidFill>
              <a:latin typeface="Tahoma" panose="020B0604030504040204"/>
              <a:ea typeface="Tahoma" panose="020B0604030504040204"/>
              <a:cs typeface="Tahoma" panose="020B0604030504040204"/>
              <a:sym typeface="Tahoma" panose="020B0604030504040204"/>
            </a:endParaRPr>
          </a:p>
          <a:p>
            <a:pPr marL="0" marR="0" lvl="0" indent="0" algn="l" rtl="0">
              <a:lnSpc>
                <a:spcPct val="100000"/>
              </a:lnSpc>
              <a:spcBef>
                <a:spcPts val="0"/>
              </a:spcBef>
              <a:spcAft>
                <a:spcPts val="0"/>
              </a:spcAft>
              <a:buClr>
                <a:schemeClr val="dk1"/>
              </a:buClr>
              <a:buSzPts val="1800"/>
              <a:buFont typeface="Arial" panose="020B0604020202020204"/>
              <a:buNone/>
            </a:pPr>
            <a:endPara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718" name="Google Shape;4718;p74"/>
          <p:cNvSpPr txBox="1"/>
          <p:nvPr/>
        </p:nvSpPr>
        <p:spPr>
          <a:xfrm>
            <a:off x="9166195" y="4073088"/>
            <a:ext cx="2225700" cy="366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panose="020B0604020202020204"/>
              <a:buNone/>
            </a:pPr>
            <a: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t>Triplets (3-itemsets)</a:t>
            </a:r>
            <a:endPara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cxnSp>
        <p:nvCxnSpPr>
          <p:cNvPr id="4719" name="Google Shape;4719;p74"/>
          <p:cNvCxnSpPr/>
          <p:nvPr/>
        </p:nvCxnSpPr>
        <p:spPr>
          <a:xfrm>
            <a:off x="8078995" y="3567950"/>
            <a:ext cx="1087200" cy="1053900"/>
          </a:xfrm>
          <a:prstGeom prst="straightConnector1">
            <a:avLst/>
          </a:prstGeom>
          <a:noFill/>
          <a:ln w="73025" cap="flat" cmpd="tri">
            <a:solidFill>
              <a:srgbClr val="CC0000"/>
            </a:solidFill>
            <a:prstDash val="solid"/>
            <a:round/>
            <a:headEnd type="none" w="sm" len="sm"/>
            <a:tailEnd type="stealth" w="med" len="med"/>
          </a:ln>
        </p:spPr>
      </p:cxnSp>
      <p:cxnSp>
        <p:nvCxnSpPr>
          <p:cNvPr id="4720" name="Google Shape;4720;p74"/>
          <p:cNvCxnSpPr/>
          <p:nvPr/>
        </p:nvCxnSpPr>
        <p:spPr>
          <a:xfrm>
            <a:off x="3765200" y="2592300"/>
            <a:ext cx="735900" cy="1037100"/>
          </a:xfrm>
          <a:prstGeom prst="straightConnector1">
            <a:avLst/>
          </a:prstGeom>
          <a:noFill/>
          <a:ln w="73025" cap="flat" cmpd="tri">
            <a:solidFill>
              <a:srgbClr val="CC0000"/>
            </a:solidFill>
            <a:prstDash val="solid"/>
            <a:round/>
            <a:headEnd type="none" w="sm" len="sm"/>
            <a:tailEnd type="stealth" w="med" len="med"/>
          </a:ln>
        </p:spPr>
      </p:cxnSp>
      <p:sp>
        <p:nvSpPr>
          <p:cNvPr id="4721" name="Google Shape;4721;p74"/>
          <p:cNvSpPr txBox="1"/>
          <p:nvPr/>
        </p:nvSpPr>
        <p:spPr>
          <a:xfrm>
            <a:off x="4501100" y="1285901"/>
            <a:ext cx="2659200" cy="412800"/>
          </a:xfrm>
          <a:prstGeom prst="rect">
            <a:avLst/>
          </a:prstGeom>
          <a:solidFill>
            <a:srgbClr val="FFFF99"/>
          </a:solidFill>
          <a:ln w="158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ahoma" panose="020B0604030504040204"/>
                <a:ea typeface="Tahoma" panose="020B0604030504040204"/>
                <a:cs typeface="Tahoma" panose="020B0604030504040204"/>
                <a:sym typeface="Tahoma" panose="020B0604030504040204"/>
              </a:rPr>
              <a:t>Minimum Support = 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22" name="Google Shape;4722;p74"/>
          <p:cNvSpPr txBox="1"/>
          <p:nvPr/>
        </p:nvSpPr>
        <p:spPr>
          <a:xfrm>
            <a:off x="315350" y="5668900"/>
            <a:ext cx="6351000" cy="7161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400"/>
              <a:buFont typeface="Arial" panose="020B0604020202020204"/>
              <a:buNone/>
            </a:pPr>
            <a:r>
              <a:rPr lang="en-US" sz="2400" b="0" i="0" u="none" strike="noStrike" cap="none">
                <a:solidFill>
                  <a:srgbClr val="FF0000"/>
                </a:solidFill>
                <a:latin typeface="Calibri" panose="020F0502020204030204"/>
                <a:ea typeface="Calibri" panose="020F0502020204030204"/>
                <a:cs typeface="Calibri" panose="020F0502020204030204"/>
                <a:sym typeface="Calibri" panose="020F0502020204030204"/>
              </a:rPr>
              <a:t>HINT : Merge two frequent itemsets with size n if their first n-1 items are identical</a:t>
            </a:r>
            <a:endParaRPr sz="2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pic>
        <p:nvPicPr>
          <p:cNvPr id="4723" name="Google Shape;4723;p74"/>
          <p:cNvPicPr preferRelativeResize="0"/>
          <p:nvPr/>
        </p:nvPicPr>
        <p:blipFill rotWithShape="1">
          <a:blip r:embed="rId4"/>
          <a:srcRect/>
          <a:stretch>
            <a:fillRect/>
          </a:stretch>
        </p:blipFill>
        <p:spPr>
          <a:xfrm>
            <a:off x="9304897" y="0"/>
            <a:ext cx="2984250" cy="2552447"/>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727"/>
        <p:cNvGrpSpPr/>
        <p:nvPr/>
      </p:nvGrpSpPr>
      <p:grpSpPr>
        <a:xfrm>
          <a:off x="0" y="0"/>
          <a:ext cx="0" cy="0"/>
          <a:chOff x="0" y="0"/>
          <a:chExt cx="0" cy="0"/>
        </a:xfrm>
      </p:grpSpPr>
      <p:sp>
        <p:nvSpPr>
          <p:cNvPr id="4728" name="Google Shape;4728;p7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a:t>Exercise 02</a:t>
            </a:r>
            <a:endParaRPr lang="en-US" sz="3960"/>
          </a:p>
        </p:txBody>
      </p:sp>
      <p:graphicFrame>
        <p:nvGraphicFramePr>
          <p:cNvPr id="4729" name="Google Shape;4729;p75"/>
          <p:cNvGraphicFramePr/>
          <p:nvPr/>
        </p:nvGraphicFramePr>
        <p:xfrm>
          <a:off x="3957851" y="1842447"/>
          <a:ext cx="3507475" cy="2579375"/>
        </p:xfrm>
        <a:graphic>
          <a:graphicData uri="http://schemas.openxmlformats.org/drawingml/2006/table">
            <a:tbl>
              <a:tblPr>
                <a:noFill/>
                <a:tableStyleId>{DB306D94-EC8F-48DD-9BB9-A92C06800A71}</a:tableStyleId>
              </a:tblPr>
              <a:tblGrid>
                <a:gridCol w="1262850"/>
                <a:gridCol w="2244625"/>
              </a:tblGrid>
              <a:tr h="515875">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1" u="none" strike="noStrike" cap="none">
                          <a:solidFill>
                            <a:schemeClr val="dk1"/>
                          </a:solidFill>
                          <a:latin typeface="Tahoma" panose="020B0604030504040204"/>
                          <a:ea typeface="Tahoma" panose="020B0604030504040204"/>
                          <a:cs typeface="Tahoma" panose="020B0604030504040204"/>
                          <a:sym typeface="Tahoma" panose="020B0604030504040204"/>
                        </a:rPr>
                        <a:t>Tid</a:t>
                      </a:r>
                      <a:endParaRPr sz="1800" b="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4F81BD"/>
                    </a:solidFill>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1" u="none" strike="noStrike" cap="none">
                          <a:solidFill>
                            <a:schemeClr val="dk1"/>
                          </a:solidFill>
                          <a:latin typeface="Tahoma" panose="020B0604030504040204"/>
                          <a:ea typeface="Tahoma" panose="020B0604030504040204"/>
                          <a:cs typeface="Tahoma" panose="020B0604030504040204"/>
                          <a:sym typeface="Tahoma" panose="020B0604030504040204"/>
                        </a:rPr>
                        <a:t>Items</a:t>
                      </a:r>
                      <a:endParaRPr sz="1800" b="0" u="none" strike="noStrike" cap="none">
                        <a:solidFill>
                          <a:schemeClr val="dk1"/>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4F81BD"/>
                    </a:solidFill>
                  </a:tcPr>
                </a:tc>
              </a:tr>
              <a:tr h="515875">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10</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A, C, D</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515875">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20</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B, C,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515875">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30</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A, B, C,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515875">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40</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B,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r>
            </a:tbl>
          </a:graphicData>
        </a:graphic>
      </p:graphicFrame>
      <p:sp>
        <p:nvSpPr>
          <p:cNvPr id="4730" name="Google Shape;4730;p75"/>
          <p:cNvSpPr/>
          <p:nvPr/>
        </p:nvSpPr>
        <p:spPr>
          <a:xfrm>
            <a:off x="5219941" y="328016"/>
            <a:ext cx="1752000" cy="5058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2400"/>
              <a:buFont typeface="Arial" panose="020B0604020202020204"/>
              <a:buNone/>
            </a:pPr>
            <a:r>
              <a:rPr lang="en-US" sz="2400" b="0" i="0" u="none" strike="noStrike" cap="none">
                <a:solidFill>
                  <a:srgbClr val="FFFFFF"/>
                </a:solidFill>
                <a:latin typeface="Tahoma" panose="020B0604030504040204"/>
                <a:ea typeface="Tahoma" panose="020B0604030504040204"/>
                <a:cs typeface="Tahoma" panose="020B0604030504040204"/>
                <a:sym typeface="Tahoma" panose="020B0604030504040204"/>
              </a:rPr>
              <a:t>Sup</a:t>
            </a:r>
            <a:r>
              <a:rPr lang="en-US" sz="2400" b="0" i="0" u="none" strike="noStrike" cap="none" baseline="-25000">
                <a:solidFill>
                  <a:srgbClr val="FFFFFF"/>
                </a:solidFill>
                <a:latin typeface="Tahoma" panose="020B0604030504040204"/>
                <a:ea typeface="Tahoma" panose="020B0604030504040204"/>
                <a:cs typeface="Tahoma" panose="020B0604030504040204"/>
                <a:sym typeface="Tahoma" panose="020B0604030504040204"/>
              </a:rPr>
              <a:t>min</a:t>
            </a:r>
            <a:r>
              <a:rPr lang="en-US" sz="2400" b="0" i="0" u="none" strike="noStrike" cap="none">
                <a:solidFill>
                  <a:srgbClr val="FFFFFF"/>
                </a:solidFill>
                <a:latin typeface="Tahoma" panose="020B0604030504040204"/>
                <a:ea typeface="Tahoma" panose="020B0604030504040204"/>
                <a:cs typeface="Tahoma" panose="020B0604030504040204"/>
                <a:sym typeface="Tahoma" panose="020B0604030504040204"/>
              </a:rPr>
              <a:t> = 2</a:t>
            </a:r>
            <a:endParaRPr sz="180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734"/>
        <p:cNvGrpSpPr/>
        <p:nvPr/>
      </p:nvGrpSpPr>
      <p:grpSpPr>
        <a:xfrm>
          <a:off x="0" y="0"/>
          <a:ext cx="0" cy="0"/>
          <a:chOff x="0" y="0"/>
          <a:chExt cx="0" cy="0"/>
        </a:xfrm>
      </p:grpSpPr>
      <p:sp>
        <p:nvSpPr>
          <p:cNvPr id="4735" name="Google Shape;4735;p7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lt1"/>
              </a:buClr>
              <a:buSzPts val="3959"/>
              <a:buFont typeface="Calibri" panose="020F0502020204030204"/>
              <a:buNone/>
            </a:pPr>
            <a:r>
              <a:rPr lang="en-US" sz="3600" dirty="0" smtClean="0">
                <a:latin typeface="Times New Roman" panose="02020603050405020304" pitchFamily="18" charset="0"/>
                <a:cs typeface="Times New Roman" panose="02020603050405020304" pitchFamily="18" charset="0"/>
              </a:rPr>
              <a:t>Example</a:t>
            </a:r>
            <a:endParaRPr sz="3600" dirty="0">
              <a:latin typeface="Times New Roman" panose="02020603050405020304" pitchFamily="18" charset="0"/>
              <a:cs typeface="Times New Roman" panose="02020603050405020304" pitchFamily="18" charset="0"/>
            </a:endParaRPr>
          </a:p>
        </p:txBody>
      </p:sp>
      <p:sp>
        <p:nvSpPr>
          <p:cNvPr id="4736" name="Google Shape;4736;p76"/>
          <p:cNvSpPr/>
          <p:nvPr/>
        </p:nvSpPr>
        <p:spPr>
          <a:xfrm>
            <a:off x="3865043" y="2125966"/>
            <a:ext cx="1069500" cy="456600"/>
          </a:xfrm>
          <a:prstGeom prst="rect">
            <a:avLst/>
          </a:prstGeom>
          <a:noFill/>
          <a:ln>
            <a:noFill/>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Clr>
                <a:srgbClr val="000000"/>
              </a:buClr>
              <a:buSzPts val="2400"/>
              <a:buFont typeface="Arial" panose="020B0604020202020204"/>
              <a:buNone/>
            </a:pPr>
            <a:r>
              <a:rPr lang="en-US"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1</a:t>
            </a:r>
            <a:r>
              <a:rPr lang="en-US" sz="2400" b="0" i="0" u="none" strike="noStrike" cap="none" baseline="30000">
                <a:solidFill>
                  <a:srgbClr val="000000"/>
                </a:solidFill>
                <a:latin typeface="Times New Roman" panose="02020603050405020304"/>
                <a:ea typeface="Times New Roman" panose="02020603050405020304"/>
                <a:cs typeface="Times New Roman" panose="02020603050405020304"/>
                <a:sym typeface="Times New Roman" panose="02020603050405020304"/>
              </a:rPr>
              <a:t>st</a:t>
            </a:r>
            <a:r>
              <a:rPr lang="en-US"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 scan</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737" name="Google Shape;4737;p76"/>
          <p:cNvCxnSpPr/>
          <p:nvPr/>
        </p:nvCxnSpPr>
        <p:spPr>
          <a:xfrm>
            <a:off x="3983841" y="2647596"/>
            <a:ext cx="831960" cy="360"/>
          </a:xfrm>
          <a:prstGeom prst="straightConnector1">
            <a:avLst/>
          </a:prstGeom>
          <a:noFill/>
          <a:ln w="9525" cap="flat" cmpd="sng">
            <a:solidFill>
              <a:srgbClr val="000000"/>
            </a:solidFill>
            <a:prstDash val="solid"/>
            <a:round/>
            <a:headEnd type="none" w="sm" len="sm"/>
            <a:tailEnd type="triangle" w="med" len="med"/>
          </a:ln>
        </p:spPr>
      </p:cxnSp>
      <p:sp>
        <p:nvSpPr>
          <p:cNvPr id="4738" name="Google Shape;4738;p76"/>
          <p:cNvSpPr/>
          <p:nvPr/>
        </p:nvSpPr>
        <p:spPr>
          <a:xfrm>
            <a:off x="4454001" y="1625196"/>
            <a:ext cx="472320" cy="505440"/>
          </a:xfrm>
          <a:prstGeom prst="rect">
            <a:avLst/>
          </a:prstGeom>
          <a:noFill/>
          <a:ln>
            <a:noFill/>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Clr>
                <a:srgbClr val="000000"/>
              </a:buClr>
              <a:buSzPts val="2400"/>
              <a:buFont typeface="Arial" panose="020B0604020202020204"/>
              <a:buNone/>
            </a:pPr>
            <a:r>
              <a:rPr lang="en-US" sz="2400" b="0" i="1"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C</a:t>
            </a:r>
            <a:r>
              <a:rPr lang="en-US" sz="2400" b="0" i="1" u="none" strike="noStrike" cap="none" baseline="-25000">
                <a:solidFill>
                  <a:srgbClr val="000000"/>
                </a:solidFill>
                <a:latin typeface="Times New Roman" panose="02020603050405020304"/>
                <a:ea typeface="Times New Roman" panose="02020603050405020304"/>
                <a:cs typeface="Times New Roman" panose="02020603050405020304"/>
                <a:sym typeface="Times New Roman" panose="02020603050405020304"/>
              </a:rPr>
              <a:t>1</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39" name="Google Shape;4739;p76"/>
          <p:cNvSpPr/>
          <p:nvPr/>
        </p:nvSpPr>
        <p:spPr>
          <a:xfrm>
            <a:off x="7042041" y="1468236"/>
            <a:ext cx="438840" cy="505440"/>
          </a:xfrm>
          <a:prstGeom prst="rect">
            <a:avLst/>
          </a:prstGeom>
          <a:noFill/>
          <a:ln>
            <a:noFill/>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Clr>
                <a:srgbClr val="000000"/>
              </a:buClr>
              <a:buSzPts val="2400"/>
              <a:buFont typeface="Arial" panose="020B0604020202020204"/>
              <a:buNone/>
            </a:pPr>
            <a:r>
              <a:rPr lang="en-US" sz="2400" b="0" i="1"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L</a:t>
            </a:r>
            <a:r>
              <a:rPr lang="en-US" sz="2400" b="0" i="1" u="none" strike="noStrike" cap="none" baseline="-25000">
                <a:solidFill>
                  <a:srgbClr val="000000"/>
                </a:solidFill>
                <a:latin typeface="Times New Roman" panose="02020603050405020304"/>
                <a:ea typeface="Times New Roman" panose="02020603050405020304"/>
                <a:cs typeface="Times New Roman" panose="02020603050405020304"/>
                <a:sym typeface="Times New Roman" panose="02020603050405020304"/>
              </a:rPr>
              <a:t>1</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40" name="Google Shape;4740;p76"/>
          <p:cNvSpPr/>
          <p:nvPr/>
        </p:nvSpPr>
        <p:spPr>
          <a:xfrm>
            <a:off x="1997001" y="3633276"/>
            <a:ext cx="438840" cy="505440"/>
          </a:xfrm>
          <a:prstGeom prst="rect">
            <a:avLst/>
          </a:prstGeom>
          <a:noFill/>
          <a:ln>
            <a:noFill/>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Clr>
                <a:srgbClr val="000000"/>
              </a:buClr>
              <a:buSzPts val="2400"/>
              <a:buFont typeface="Arial" panose="020B0604020202020204"/>
              <a:buNone/>
            </a:pPr>
            <a:r>
              <a:rPr lang="en-US" sz="2400" b="0" i="1"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L</a:t>
            </a:r>
            <a:r>
              <a:rPr lang="en-US" sz="2400" b="0" i="1" u="none" strike="noStrike" cap="none" baseline="-25000">
                <a:solidFill>
                  <a:srgbClr val="000000"/>
                </a:solidFill>
                <a:latin typeface="Times New Roman" panose="02020603050405020304"/>
                <a:ea typeface="Times New Roman" panose="02020603050405020304"/>
                <a:cs typeface="Times New Roman" panose="02020603050405020304"/>
                <a:sym typeface="Times New Roman" panose="02020603050405020304"/>
              </a:rPr>
              <a:t>2</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41" name="Google Shape;4741;p76"/>
          <p:cNvSpPr/>
          <p:nvPr/>
        </p:nvSpPr>
        <p:spPr>
          <a:xfrm>
            <a:off x="4423761" y="3236556"/>
            <a:ext cx="472320" cy="505440"/>
          </a:xfrm>
          <a:prstGeom prst="rect">
            <a:avLst/>
          </a:prstGeom>
          <a:noFill/>
          <a:ln>
            <a:noFill/>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Clr>
                <a:srgbClr val="000000"/>
              </a:buClr>
              <a:buSzPts val="2400"/>
              <a:buFont typeface="Arial" panose="020B0604020202020204"/>
              <a:buNone/>
            </a:pPr>
            <a:r>
              <a:rPr lang="en-US" sz="2400" b="0" i="1"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C</a:t>
            </a:r>
            <a:r>
              <a:rPr lang="en-US" sz="2400" b="0" i="1" u="none" strike="noStrike" cap="none" baseline="-25000">
                <a:solidFill>
                  <a:srgbClr val="000000"/>
                </a:solidFill>
                <a:latin typeface="Times New Roman" panose="02020603050405020304"/>
                <a:ea typeface="Times New Roman" panose="02020603050405020304"/>
                <a:cs typeface="Times New Roman" panose="02020603050405020304"/>
                <a:sym typeface="Times New Roman" panose="02020603050405020304"/>
              </a:rPr>
              <a:t>2</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42" name="Google Shape;4742;p76"/>
          <p:cNvSpPr/>
          <p:nvPr/>
        </p:nvSpPr>
        <p:spPr>
          <a:xfrm>
            <a:off x="7711641" y="3287316"/>
            <a:ext cx="472320" cy="505440"/>
          </a:xfrm>
          <a:prstGeom prst="rect">
            <a:avLst/>
          </a:prstGeom>
          <a:noFill/>
          <a:ln>
            <a:noFill/>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Clr>
                <a:srgbClr val="000000"/>
              </a:buClr>
              <a:buSzPts val="2400"/>
              <a:buFont typeface="Arial" panose="020B0604020202020204"/>
              <a:buNone/>
            </a:pPr>
            <a:r>
              <a:rPr lang="en-US" sz="2400" b="0" i="1"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C</a:t>
            </a:r>
            <a:r>
              <a:rPr lang="en-US" sz="2400" b="0" i="1" u="none" strike="noStrike" cap="none" baseline="-25000">
                <a:solidFill>
                  <a:srgbClr val="000000"/>
                </a:solidFill>
                <a:latin typeface="Times New Roman" panose="02020603050405020304"/>
                <a:ea typeface="Times New Roman" panose="02020603050405020304"/>
                <a:cs typeface="Times New Roman" panose="02020603050405020304"/>
                <a:sym typeface="Times New Roman" panose="02020603050405020304"/>
              </a:rPr>
              <a:t>2</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743" name="Google Shape;4743;p76"/>
          <p:cNvCxnSpPr/>
          <p:nvPr/>
        </p:nvCxnSpPr>
        <p:spPr>
          <a:xfrm flipH="1">
            <a:off x="6814521" y="4181196"/>
            <a:ext cx="1120680" cy="360"/>
          </a:xfrm>
          <a:prstGeom prst="straightConnector1">
            <a:avLst/>
          </a:prstGeom>
          <a:noFill/>
          <a:ln w="9525" cap="flat" cmpd="sng">
            <a:solidFill>
              <a:srgbClr val="000000"/>
            </a:solidFill>
            <a:prstDash val="solid"/>
            <a:round/>
            <a:headEnd type="none" w="sm" len="sm"/>
            <a:tailEnd type="triangle" w="med" len="med"/>
          </a:ln>
        </p:spPr>
      </p:cxnSp>
      <p:sp>
        <p:nvSpPr>
          <p:cNvPr id="4744" name="Google Shape;4744;p76"/>
          <p:cNvSpPr/>
          <p:nvPr/>
        </p:nvSpPr>
        <p:spPr>
          <a:xfrm>
            <a:off x="6809481" y="3679716"/>
            <a:ext cx="1128960" cy="456480"/>
          </a:xfrm>
          <a:prstGeom prst="rect">
            <a:avLst/>
          </a:prstGeom>
          <a:noFill/>
          <a:ln>
            <a:noFill/>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Clr>
                <a:srgbClr val="000000"/>
              </a:buClr>
              <a:buSzPts val="2400"/>
              <a:buFont typeface="Arial" panose="020B0604020202020204"/>
              <a:buNone/>
            </a:pPr>
            <a:r>
              <a:rPr lang="en-US"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2</a:t>
            </a:r>
            <a:r>
              <a:rPr lang="en-US" sz="2400" b="0" i="0" u="none" strike="noStrike" cap="none" baseline="30000">
                <a:solidFill>
                  <a:srgbClr val="000000"/>
                </a:solidFill>
                <a:latin typeface="Times New Roman" panose="02020603050405020304"/>
                <a:ea typeface="Times New Roman" panose="02020603050405020304"/>
                <a:cs typeface="Times New Roman" panose="02020603050405020304"/>
                <a:sym typeface="Times New Roman" panose="02020603050405020304"/>
              </a:rPr>
              <a:t>nd</a:t>
            </a:r>
            <a:r>
              <a:rPr lang="en-US"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 scan</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45" name="Google Shape;4745;p76"/>
          <p:cNvSpPr/>
          <p:nvPr/>
        </p:nvSpPr>
        <p:spPr>
          <a:xfrm>
            <a:off x="9548361" y="2998596"/>
            <a:ext cx="626760" cy="855360"/>
          </a:xfrm>
          <a:prstGeom prst="curvedLeftArrow">
            <a:avLst>
              <a:gd name="adj1" fmla="val 27291"/>
              <a:gd name="adj2" fmla="val 54582"/>
              <a:gd name="adj3" fmla="val 33333"/>
            </a:avLst>
          </a:prstGeom>
          <a:solidFill>
            <a:srgbClr val="FFFFFF"/>
          </a:solidFill>
          <a:ln w="9525" cap="flat"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746" name="Google Shape;4746;p76"/>
          <p:cNvCxnSpPr/>
          <p:nvPr/>
        </p:nvCxnSpPr>
        <p:spPr>
          <a:xfrm>
            <a:off x="4222161" y="6227436"/>
            <a:ext cx="1692360" cy="360"/>
          </a:xfrm>
          <a:prstGeom prst="straightConnector1">
            <a:avLst/>
          </a:prstGeom>
          <a:noFill/>
          <a:ln w="9525" cap="flat" cmpd="sng">
            <a:solidFill>
              <a:srgbClr val="000000"/>
            </a:solidFill>
            <a:prstDash val="solid"/>
            <a:round/>
            <a:headEnd type="none" w="sm" len="sm"/>
            <a:tailEnd type="triangle" w="med" len="med"/>
          </a:ln>
        </p:spPr>
      </p:cxnSp>
      <p:sp>
        <p:nvSpPr>
          <p:cNvPr id="4747" name="Google Shape;4747;p76"/>
          <p:cNvSpPr/>
          <p:nvPr/>
        </p:nvSpPr>
        <p:spPr>
          <a:xfrm>
            <a:off x="2393361" y="5706876"/>
            <a:ext cx="472320" cy="505440"/>
          </a:xfrm>
          <a:prstGeom prst="rect">
            <a:avLst/>
          </a:prstGeom>
          <a:noFill/>
          <a:ln>
            <a:noFill/>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Clr>
                <a:srgbClr val="000000"/>
              </a:buClr>
              <a:buSzPts val="2400"/>
              <a:buFont typeface="Arial" panose="020B0604020202020204"/>
              <a:buNone/>
            </a:pPr>
            <a:r>
              <a:rPr lang="en-US" sz="2400" b="0" i="1"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C</a:t>
            </a:r>
            <a:r>
              <a:rPr lang="en-US" sz="2400" b="0" i="1" u="none" strike="noStrike" cap="none" baseline="-25000">
                <a:solidFill>
                  <a:srgbClr val="000000"/>
                </a:solidFill>
                <a:latin typeface="Times New Roman" panose="02020603050405020304"/>
                <a:ea typeface="Times New Roman" panose="02020603050405020304"/>
                <a:cs typeface="Times New Roman" panose="02020603050405020304"/>
                <a:sym typeface="Times New Roman" panose="02020603050405020304"/>
              </a:rPr>
              <a:t>3</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48" name="Google Shape;4748;p76"/>
          <p:cNvSpPr/>
          <p:nvPr/>
        </p:nvSpPr>
        <p:spPr>
          <a:xfrm>
            <a:off x="5810121" y="5695716"/>
            <a:ext cx="438840" cy="505440"/>
          </a:xfrm>
          <a:prstGeom prst="rect">
            <a:avLst/>
          </a:prstGeom>
          <a:noFill/>
          <a:ln>
            <a:noFill/>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Clr>
                <a:srgbClr val="000000"/>
              </a:buClr>
              <a:buSzPts val="2400"/>
              <a:buFont typeface="Arial" panose="020B0604020202020204"/>
              <a:buNone/>
            </a:pPr>
            <a:r>
              <a:rPr lang="en-US" sz="2400" b="0" i="1"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L</a:t>
            </a:r>
            <a:r>
              <a:rPr lang="en-US" sz="2400" b="0" i="1" u="none" strike="noStrike" cap="none" baseline="-25000">
                <a:solidFill>
                  <a:srgbClr val="000000"/>
                </a:solidFill>
                <a:latin typeface="Times New Roman" panose="02020603050405020304"/>
                <a:ea typeface="Times New Roman" panose="02020603050405020304"/>
                <a:cs typeface="Times New Roman" panose="02020603050405020304"/>
                <a:sym typeface="Times New Roman" panose="02020603050405020304"/>
              </a:rPr>
              <a:t>3</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49" name="Google Shape;4749;p76"/>
          <p:cNvSpPr/>
          <p:nvPr/>
        </p:nvSpPr>
        <p:spPr>
          <a:xfrm>
            <a:off x="4406841" y="5810196"/>
            <a:ext cx="1100160" cy="456480"/>
          </a:xfrm>
          <a:prstGeom prst="rect">
            <a:avLst/>
          </a:prstGeom>
          <a:noFill/>
          <a:ln>
            <a:noFill/>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Clr>
                <a:srgbClr val="000000"/>
              </a:buClr>
              <a:buSzPts val="2400"/>
              <a:buFont typeface="Arial" panose="020B0604020202020204"/>
              <a:buNone/>
            </a:pPr>
            <a:r>
              <a:rPr lang="en-US"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3</a:t>
            </a:r>
            <a:r>
              <a:rPr lang="en-US" sz="2400" b="0" i="0" u="none" strike="noStrike" cap="none" baseline="30000">
                <a:solidFill>
                  <a:srgbClr val="000000"/>
                </a:solidFill>
                <a:latin typeface="Times New Roman" panose="02020603050405020304"/>
                <a:ea typeface="Times New Roman" panose="02020603050405020304"/>
                <a:cs typeface="Times New Roman" panose="02020603050405020304"/>
                <a:sym typeface="Times New Roman" panose="02020603050405020304"/>
              </a:rPr>
              <a:t>rd</a:t>
            </a:r>
            <a:r>
              <a:rPr lang="en-US"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 scan</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750" name="Google Shape;4750;p76"/>
          <p:cNvSpPr/>
          <p:nvPr/>
        </p:nvSpPr>
        <p:spPr>
          <a:xfrm>
            <a:off x="1888641" y="4775196"/>
            <a:ext cx="441000" cy="1248840"/>
          </a:xfrm>
          <a:prstGeom prst="curvedRightArrow">
            <a:avLst>
              <a:gd name="adj1" fmla="val 56619"/>
              <a:gd name="adj2" fmla="val 113237"/>
              <a:gd name="adj3" fmla="val 33333"/>
            </a:avLst>
          </a:prstGeom>
          <a:solidFill>
            <a:srgbClr val="FFFFFF"/>
          </a:solidFill>
          <a:ln w="9525" cap="flat"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751" name="Google Shape;4751;p76"/>
          <p:cNvCxnSpPr/>
          <p:nvPr/>
        </p:nvCxnSpPr>
        <p:spPr>
          <a:xfrm>
            <a:off x="7020801" y="2366796"/>
            <a:ext cx="527040" cy="360"/>
          </a:xfrm>
          <a:prstGeom prst="straightConnector1">
            <a:avLst/>
          </a:prstGeom>
          <a:noFill/>
          <a:ln w="9525" cap="flat" cmpd="sng">
            <a:solidFill>
              <a:srgbClr val="000000"/>
            </a:solidFill>
            <a:prstDash val="solid"/>
            <a:round/>
            <a:headEnd type="none" w="sm" len="sm"/>
            <a:tailEnd type="triangle" w="med" len="med"/>
          </a:ln>
        </p:spPr>
      </p:cxnSp>
      <p:cxnSp>
        <p:nvCxnSpPr>
          <p:cNvPr id="4752" name="Google Shape;4752;p76"/>
          <p:cNvCxnSpPr/>
          <p:nvPr/>
        </p:nvCxnSpPr>
        <p:spPr>
          <a:xfrm flipH="1">
            <a:off x="4353921" y="4576476"/>
            <a:ext cx="380880" cy="360"/>
          </a:xfrm>
          <a:prstGeom prst="straightConnector1">
            <a:avLst/>
          </a:prstGeom>
          <a:noFill/>
          <a:ln w="9525" cap="flat" cmpd="sng">
            <a:solidFill>
              <a:srgbClr val="000000"/>
            </a:solidFill>
            <a:prstDash val="solid"/>
            <a:round/>
            <a:headEnd type="none" w="sm" len="sm"/>
            <a:tailEnd type="triangle" w="med" len="med"/>
          </a:ln>
        </p:spPr>
      </p:cxnSp>
      <p:graphicFrame>
        <p:nvGraphicFramePr>
          <p:cNvPr id="4753" name="Google Shape;4753;p76"/>
          <p:cNvGraphicFramePr/>
          <p:nvPr/>
        </p:nvGraphicFramePr>
        <p:xfrm>
          <a:off x="1839321" y="1757316"/>
          <a:ext cx="1904750" cy="1672250"/>
        </p:xfrm>
        <a:graphic>
          <a:graphicData uri="http://schemas.openxmlformats.org/drawingml/2006/table">
            <a:tbl>
              <a:tblPr>
                <a:noFill/>
                <a:tableStyleId>{DB306D94-EC8F-48DD-9BB9-A92C06800A71}</a:tableStyleId>
              </a:tblPr>
              <a:tblGrid>
                <a:gridCol w="685800"/>
                <a:gridCol w="1218950"/>
              </a:tblGrid>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1" u="none" strike="noStrike" cap="none">
                          <a:solidFill>
                            <a:srgbClr val="0000FF"/>
                          </a:solidFill>
                          <a:latin typeface="Tahoma" panose="020B0604030504040204"/>
                          <a:ea typeface="Tahoma" panose="020B0604030504040204"/>
                          <a:cs typeface="Tahoma" panose="020B0604030504040204"/>
                          <a:sym typeface="Tahoma" panose="020B0604030504040204"/>
                        </a:rPr>
                        <a:t>Tid</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4F81BD"/>
                    </a:solidFill>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1" u="none" strike="noStrike" cap="none">
                          <a:solidFill>
                            <a:srgbClr val="0000FF"/>
                          </a:solidFill>
                          <a:latin typeface="Tahoma" panose="020B0604030504040204"/>
                          <a:ea typeface="Tahoma" panose="020B0604030504040204"/>
                          <a:cs typeface="Tahoma" panose="020B0604030504040204"/>
                          <a:sym typeface="Tahoma" panose="020B0604030504040204"/>
                        </a:rPr>
                        <a:t>Items</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4F81BD"/>
                    </a:solidFill>
                  </a:tcPr>
                </a:tc>
              </a:tr>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10</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A, C, D</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20</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B, C,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30</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A, B, C,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40</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B,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r>
            </a:tbl>
          </a:graphicData>
        </a:graphic>
      </p:graphicFrame>
      <p:graphicFrame>
        <p:nvGraphicFramePr>
          <p:cNvPr id="4754" name="Google Shape;4754;p76"/>
          <p:cNvGraphicFramePr/>
          <p:nvPr/>
        </p:nvGraphicFramePr>
        <p:xfrm>
          <a:off x="5116041" y="1147836"/>
          <a:ext cx="1752475" cy="2006700"/>
        </p:xfrm>
        <a:graphic>
          <a:graphicData uri="http://schemas.openxmlformats.org/drawingml/2006/table">
            <a:tbl>
              <a:tblPr>
                <a:noFill/>
                <a:tableStyleId>{DB306D94-EC8F-48DD-9BB9-A92C06800A71}</a:tableStyleId>
              </a:tblPr>
              <a:tblGrid>
                <a:gridCol w="1143000"/>
                <a:gridCol w="609475"/>
              </a:tblGrid>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1" u="none" strike="noStrike" cap="none">
                          <a:solidFill>
                            <a:srgbClr val="0000FF"/>
                          </a:solidFill>
                          <a:latin typeface="Tahoma" panose="020B0604030504040204"/>
                          <a:ea typeface="Tahoma" panose="020B0604030504040204"/>
                          <a:cs typeface="Tahoma" panose="020B0604030504040204"/>
                          <a:sym typeface="Tahoma" panose="020B0604030504040204"/>
                        </a:rPr>
                        <a:t>Itemset</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C0504D"/>
                    </a:solidFill>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1" u="none" strike="noStrike" cap="none">
                          <a:solidFill>
                            <a:srgbClr val="0000FF"/>
                          </a:solidFill>
                          <a:latin typeface="Tahoma" panose="020B0604030504040204"/>
                          <a:ea typeface="Tahoma" panose="020B0604030504040204"/>
                          <a:cs typeface="Tahoma" panose="020B0604030504040204"/>
                          <a:sym typeface="Tahoma" panose="020B0604030504040204"/>
                        </a:rPr>
                        <a:t>sup</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C0504D"/>
                    </a:solidFill>
                  </a:tcPr>
                </a:tc>
              </a:tr>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{A}</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2</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{B}</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3</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{C}</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3</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{D}</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0000FF"/>
                    </a:solidFill>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1</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0000FF"/>
                    </a:solidFill>
                  </a:tcPr>
                </a:tc>
              </a:tr>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3</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r>
            </a:tbl>
          </a:graphicData>
        </a:graphic>
      </p:graphicFrame>
      <p:graphicFrame>
        <p:nvGraphicFramePr>
          <p:cNvPr id="4755" name="Google Shape;4755;p76"/>
          <p:cNvGraphicFramePr/>
          <p:nvPr/>
        </p:nvGraphicFramePr>
        <p:xfrm>
          <a:off x="7630641" y="1300116"/>
          <a:ext cx="1752475" cy="1672250"/>
        </p:xfrm>
        <a:graphic>
          <a:graphicData uri="http://schemas.openxmlformats.org/drawingml/2006/table">
            <a:tbl>
              <a:tblPr>
                <a:noFill/>
                <a:tableStyleId>{DB306D94-EC8F-48DD-9BB9-A92C06800A71}</a:tableStyleId>
              </a:tblPr>
              <a:tblGrid>
                <a:gridCol w="1143000"/>
                <a:gridCol w="609475"/>
              </a:tblGrid>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1" u="none" strike="noStrike" cap="none">
                          <a:solidFill>
                            <a:srgbClr val="0000FF"/>
                          </a:solidFill>
                          <a:latin typeface="Tahoma" panose="020B0604030504040204"/>
                          <a:ea typeface="Tahoma" panose="020B0604030504040204"/>
                          <a:cs typeface="Tahoma" panose="020B0604030504040204"/>
                          <a:sym typeface="Tahoma" panose="020B0604030504040204"/>
                        </a:rPr>
                        <a:t>Itemset</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C0504D"/>
                    </a:solidFill>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1" u="none" strike="noStrike" cap="none">
                          <a:solidFill>
                            <a:srgbClr val="0000FF"/>
                          </a:solidFill>
                          <a:latin typeface="Tahoma" panose="020B0604030504040204"/>
                          <a:ea typeface="Tahoma" panose="020B0604030504040204"/>
                          <a:cs typeface="Tahoma" panose="020B0604030504040204"/>
                          <a:sym typeface="Tahoma" panose="020B0604030504040204"/>
                        </a:rPr>
                        <a:t>sup</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C0504D"/>
                    </a:solidFill>
                  </a:tcPr>
                </a:tc>
              </a:tr>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{A}</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2</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{B}</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3</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{C}</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3</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44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3</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r>
            </a:tbl>
          </a:graphicData>
        </a:graphic>
      </p:graphicFrame>
      <p:graphicFrame>
        <p:nvGraphicFramePr>
          <p:cNvPr id="4756" name="Google Shape;4756;p76"/>
          <p:cNvGraphicFramePr/>
          <p:nvPr/>
        </p:nvGraphicFramePr>
        <p:xfrm>
          <a:off x="8240121" y="3509796"/>
          <a:ext cx="1143000" cy="2346050"/>
        </p:xfrm>
        <a:graphic>
          <a:graphicData uri="http://schemas.openxmlformats.org/drawingml/2006/table">
            <a:tbl>
              <a:tblPr>
                <a:noFill/>
                <a:tableStyleId>{DB306D94-EC8F-48DD-9BB9-A92C06800A71}</a:tableStyleId>
              </a:tblPr>
              <a:tblGrid>
                <a:gridCol w="1143000"/>
              </a:tblGrid>
              <a:tr h="3351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1" u="none" strike="noStrike" cap="none">
                          <a:solidFill>
                            <a:srgbClr val="0000FF"/>
                          </a:solidFill>
                          <a:latin typeface="Tahoma" panose="020B0604030504040204"/>
                          <a:ea typeface="Tahoma" panose="020B0604030504040204"/>
                          <a:cs typeface="Tahoma" panose="020B0604030504040204"/>
                          <a:sym typeface="Tahoma" panose="020B0604030504040204"/>
                        </a:rPr>
                        <a:t>Itemset</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C0504D"/>
                    </a:solidFill>
                  </a:tcPr>
                </a:tc>
              </a:tr>
              <a:tr h="3351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{A, B}</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51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{A, C}</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51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{A,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51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{B, C}</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51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{B,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51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{C,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r>
            </a:tbl>
          </a:graphicData>
        </a:graphic>
      </p:graphicFrame>
      <p:graphicFrame>
        <p:nvGraphicFramePr>
          <p:cNvPr id="4757" name="Google Shape;4757;p76"/>
          <p:cNvGraphicFramePr/>
          <p:nvPr/>
        </p:nvGraphicFramePr>
        <p:xfrm>
          <a:off x="4887441" y="3357516"/>
          <a:ext cx="1752475" cy="2341150"/>
        </p:xfrm>
        <a:graphic>
          <a:graphicData uri="http://schemas.openxmlformats.org/drawingml/2006/table">
            <a:tbl>
              <a:tblPr>
                <a:noFill/>
                <a:tableStyleId>{DB306D94-EC8F-48DD-9BB9-A92C06800A71}</a:tableStyleId>
              </a:tblPr>
              <a:tblGrid>
                <a:gridCol w="1143000"/>
                <a:gridCol w="609475"/>
              </a:tblGrid>
              <a:tr h="3344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1" u="none" strike="noStrike" cap="none">
                          <a:solidFill>
                            <a:srgbClr val="0000FF"/>
                          </a:solidFill>
                          <a:latin typeface="Tahoma" panose="020B0604030504040204"/>
                          <a:ea typeface="Tahoma" panose="020B0604030504040204"/>
                          <a:cs typeface="Tahoma" panose="020B0604030504040204"/>
                          <a:sym typeface="Tahoma" panose="020B0604030504040204"/>
                        </a:rPr>
                        <a:t>Itemset</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C0504D"/>
                    </a:solidFill>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1" u="none" strike="noStrike" cap="none">
                          <a:solidFill>
                            <a:srgbClr val="0000FF"/>
                          </a:solidFill>
                          <a:latin typeface="Tahoma" panose="020B0604030504040204"/>
                          <a:ea typeface="Tahoma" panose="020B0604030504040204"/>
                          <a:cs typeface="Tahoma" panose="020B0604030504040204"/>
                          <a:sym typeface="Tahoma" panose="020B0604030504040204"/>
                        </a:rPr>
                        <a:t>sup</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C0504D"/>
                    </a:solidFill>
                  </a:tcPr>
                </a:tc>
              </a:tr>
              <a:tr h="3344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{A, B}</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0000FF"/>
                    </a:solidFill>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1</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0000FF"/>
                    </a:solidFill>
                  </a:tcPr>
                </a:tc>
              </a:tr>
              <a:tr h="3344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{A, C}</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2</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44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{A,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0000FF"/>
                    </a:solidFill>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1</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0000FF"/>
                    </a:solidFill>
                  </a:tcPr>
                </a:tc>
              </a:tr>
              <a:tr h="3344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{B, C}</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2</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44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{B,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3</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44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{C,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2</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r>
            </a:tbl>
          </a:graphicData>
        </a:graphic>
      </p:graphicFrame>
      <p:graphicFrame>
        <p:nvGraphicFramePr>
          <p:cNvPr id="4758" name="Google Shape;4758;p76"/>
          <p:cNvGraphicFramePr/>
          <p:nvPr/>
        </p:nvGraphicFramePr>
        <p:xfrm>
          <a:off x="2449161" y="3790956"/>
          <a:ext cx="1752475" cy="1672250"/>
        </p:xfrm>
        <a:graphic>
          <a:graphicData uri="http://schemas.openxmlformats.org/drawingml/2006/table">
            <a:tbl>
              <a:tblPr>
                <a:noFill/>
                <a:tableStyleId>{DB306D94-EC8F-48DD-9BB9-A92C06800A71}</a:tableStyleId>
              </a:tblPr>
              <a:tblGrid>
                <a:gridCol w="1143000"/>
                <a:gridCol w="609475"/>
              </a:tblGrid>
              <a:tr h="3344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1" u="none" strike="noStrike" cap="none">
                          <a:solidFill>
                            <a:srgbClr val="0000FF"/>
                          </a:solidFill>
                          <a:latin typeface="Tahoma" panose="020B0604030504040204"/>
                          <a:ea typeface="Tahoma" panose="020B0604030504040204"/>
                          <a:cs typeface="Tahoma" panose="020B0604030504040204"/>
                          <a:sym typeface="Tahoma" panose="020B0604030504040204"/>
                        </a:rPr>
                        <a:t>Itemset</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C0504D"/>
                    </a:solidFill>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1" u="none" strike="noStrike" cap="none">
                          <a:solidFill>
                            <a:srgbClr val="0000FF"/>
                          </a:solidFill>
                          <a:latin typeface="Tahoma" panose="020B0604030504040204"/>
                          <a:ea typeface="Tahoma" panose="020B0604030504040204"/>
                          <a:cs typeface="Tahoma" panose="020B0604030504040204"/>
                          <a:sym typeface="Tahoma" panose="020B0604030504040204"/>
                        </a:rPr>
                        <a:t>sup</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C0504D"/>
                    </a:solidFill>
                  </a:tcPr>
                </a:tc>
              </a:tr>
              <a:tr h="3344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{A, C}</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2</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44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{B, C}</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2</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44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{B,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3</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344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{C,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2</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r>
            </a:tbl>
          </a:graphicData>
        </a:graphic>
      </p:graphicFrame>
      <p:graphicFrame>
        <p:nvGraphicFramePr>
          <p:cNvPr id="4759" name="Google Shape;4759;p76"/>
          <p:cNvGraphicFramePr/>
          <p:nvPr/>
        </p:nvGraphicFramePr>
        <p:xfrm>
          <a:off x="2830041" y="5795796"/>
          <a:ext cx="1143000" cy="670300"/>
        </p:xfrm>
        <a:graphic>
          <a:graphicData uri="http://schemas.openxmlformats.org/drawingml/2006/table">
            <a:tbl>
              <a:tblPr>
                <a:noFill/>
                <a:tableStyleId>{DB306D94-EC8F-48DD-9BB9-A92C06800A71}</a:tableStyleId>
              </a:tblPr>
              <a:tblGrid>
                <a:gridCol w="1143000"/>
              </a:tblGrid>
              <a:tr h="3351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1" u="none" strike="noStrike" cap="none">
                          <a:solidFill>
                            <a:srgbClr val="0000FF"/>
                          </a:solidFill>
                          <a:latin typeface="Tahoma" panose="020B0604030504040204"/>
                          <a:ea typeface="Tahoma" panose="020B0604030504040204"/>
                          <a:cs typeface="Tahoma" panose="020B0604030504040204"/>
                          <a:sym typeface="Tahoma" panose="020B0604030504040204"/>
                        </a:rPr>
                        <a:t>Itemset</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C0504D"/>
                    </a:solidFill>
                  </a:tcPr>
                </a:tc>
              </a:tr>
              <a:tr h="33515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{B, C,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r>
            </a:tbl>
          </a:graphicData>
        </a:graphic>
      </p:graphicFrame>
      <p:graphicFrame>
        <p:nvGraphicFramePr>
          <p:cNvPr id="4760" name="Google Shape;4760;p76"/>
          <p:cNvGraphicFramePr/>
          <p:nvPr/>
        </p:nvGraphicFramePr>
        <p:xfrm>
          <a:off x="6259041" y="5795796"/>
          <a:ext cx="1752475" cy="670300"/>
        </p:xfrm>
        <a:graphic>
          <a:graphicData uri="http://schemas.openxmlformats.org/drawingml/2006/table">
            <a:tbl>
              <a:tblPr>
                <a:noFill/>
                <a:tableStyleId>{DB306D94-EC8F-48DD-9BB9-A92C06800A71}</a:tableStyleId>
              </a:tblPr>
              <a:tblGrid>
                <a:gridCol w="1143000"/>
                <a:gridCol w="609475"/>
              </a:tblGrid>
              <a:tr h="3351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1" u="none" strike="noStrike" cap="none">
                          <a:solidFill>
                            <a:srgbClr val="0000FF"/>
                          </a:solidFill>
                          <a:latin typeface="Tahoma" panose="020B0604030504040204"/>
                          <a:ea typeface="Tahoma" panose="020B0604030504040204"/>
                          <a:cs typeface="Tahoma" panose="020B0604030504040204"/>
                          <a:sym typeface="Tahoma" panose="020B0604030504040204"/>
                        </a:rPr>
                        <a:t>Itemset</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C0504D"/>
                    </a:solidFill>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1" u="none" strike="noStrike" cap="none">
                          <a:solidFill>
                            <a:srgbClr val="0000FF"/>
                          </a:solidFill>
                          <a:latin typeface="Tahoma" panose="020B0604030504040204"/>
                          <a:ea typeface="Tahoma" panose="020B0604030504040204"/>
                          <a:cs typeface="Tahoma" panose="020B0604030504040204"/>
                          <a:sym typeface="Tahoma" panose="020B0604030504040204"/>
                        </a:rPr>
                        <a:t>sup</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C0504D"/>
                    </a:solidFill>
                  </a:tcPr>
                </a:tc>
              </a:tr>
              <a:tr h="3351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{B, C, E}</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600" b="0" u="none" strike="noStrike" cap="none">
                          <a:solidFill>
                            <a:srgbClr val="000000"/>
                          </a:solidFill>
                          <a:latin typeface="Tahoma" panose="020B0604030504040204"/>
                          <a:ea typeface="Tahoma" panose="020B0604030504040204"/>
                          <a:cs typeface="Tahoma" panose="020B0604030504040204"/>
                          <a:sym typeface="Tahoma" panose="020B0604030504040204"/>
                        </a:rPr>
                        <a:t>2</a:t>
                      </a:r>
                      <a:endParaRPr sz="18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r>
            </a:tbl>
          </a:graphicData>
        </a:graphic>
      </p:graphicFrame>
      <p:sp>
        <p:nvSpPr>
          <p:cNvPr id="4761" name="Google Shape;4761;p76"/>
          <p:cNvSpPr/>
          <p:nvPr/>
        </p:nvSpPr>
        <p:spPr>
          <a:xfrm>
            <a:off x="5219941" y="328016"/>
            <a:ext cx="1752000" cy="5058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2400"/>
              <a:buFont typeface="Arial" panose="020B0604020202020204"/>
              <a:buNone/>
            </a:pPr>
            <a:r>
              <a:rPr lang="en-US" sz="2400" b="0" i="0" u="none" strike="noStrike" cap="none">
                <a:solidFill>
                  <a:srgbClr val="FFFFFF"/>
                </a:solidFill>
                <a:latin typeface="Tahoma" panose="020B0604030504040204"/>
                <a:ea typeface="Tahoma" panose="020B0604030504040204"/>
                <a:cs typeface="Tahoma" panose="020B0604030504040204"/>
                <a:sym typeface="Tahoma" panose="020B0604030504040204"/>
              </a:rPr>
              <a:t>Sup</a:t>
            </a:r>
            <a:r>
              <a:rPr lang="en-US" sz="2400" b="0" i="0" u="none" strike="noStrike" cap="none" baseline="-25000">
                <a:solidFill>
                  <a:srgbClr val="FFFFFF"/>
                </a:solidFill>
                <a:latin typeface="Tahoma" panose="020B0604030504040204"/>
                <a:ea typeface="Tahoma" panose="020B0604030504040204"/>
                <a:cs typeface="Tahoma" panose="020B0604030504040204"/>
                <a:sym typeface="Tahoma" panose="020B0604030504040204"/>
              </a:rPr>
              <a:t>min</a:t>
            </a:r>
            <a:r>
              <a:rPr lang="en-US" sz="2400" b="0" i="0" u="none" strike="noStrike" cap="none">
                <a:solidFill>
                  <a:srgbClr val="FFFFFF"/>
                </a:solidFill>
                <a:latin typeface="Tahoma" panose="020B0604030504040204"/>
                <a:ea typeface="Tahoma" panose="020B0604030504040204"/>
                <a:cs typeface="Tahoma" panose="020B0604030504040204"/>
                <a:sym typeface="Tahoma" panose="020B0604030504040204"/>
              </a:rPr>
              <a:t> = 2</a:t>
            </a:r>
            <a:endParaRPr sz="180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5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5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5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7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65"/>
        <p:cNvGrpSpPr/>
        <p:nvPr/>
      </p:nvGrpSpPr>
      <p:grpSpPr>
        <a:xfrm>
          <a:off x="0" y="0"/>
          <a:ext cx="0" cy="0"/>
          <a:chOff x="0" y="0"/>
          <a:chExt cx="0" cy="0"/>
        </a:xfrm>
      </p:grpSpPr>
      <p:sp>
        <p:nvSpPr>
          <p:cNvPr id="4766" name="Google Shape;4766;p77"/>
          <p:cNvSpPr txBox="1">
            <a:spLocks noGrp="1"/>
          </p:cNvSpPr>
          <p:nvPr>
            <p:ph type="title"/>
          </p:nvPr>
        </p:nvSpPr>
        <p:spPr>
          <a:xfrm>
            <a:off x="838200" y="1365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3800"/>
              <a:buFont typeface="Calibri" panose="020F0502020204030204"/>
              <a:buNone/>
            </a:pPr>
            <a:r>
              <a:rPr lang="en-US" sz="3800" dirty="0">
                <a:solidFill>
                  <a:srgbClr val="FFFFFF"/>
                </a:solidFill>
                <a:latin typeface="Times New Roman" panose="02020603050405020304" pitchFamily="18" charset="0"/>
                <a:cs typeface="Times New Roman" panose="02020603050405020304" pitchFamily="18" charset="0"/>
              </a:rPr>
              <a:t>Generating rules: an example</a:t>
            </a:r>
            <a:endParaRPr dirty="0">
              <a:latin typeface="Times New Roman" panose="02020603050405020304" pitchFamily="18" charset="0"/>
              <a:cs typeface="Times New Roman" panose="02020603050405020304" pitchFamily="18" charset="0"/>
            </a:endParaRPr>
          </a:p>
        </p:txBody>
      </p:sp>
      <p:sp>
        <p:nvSpPr>
          <p:cNvPr id="4767" name="Google Shape;4767;p7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ctr" anchorCtr="0">
            <a:normAutofit/>
          </a:bodyPr>
          <a:lstStyle/>
          <a:p>
            <a:pPr marL="228600" lvl="0" indent="-228600" algn="l" rtl="0">
              <a:lnSpc>
                <a:spcPct val="80000"/>
              </a:lnSpc>
              <a:spcBef>
                <a:spcPts val="0"/>
              </a:spcBef>
              <a:spcAft>
                <a:spcPts val="0"/>
              </a:spcAft>
              <a:buClr>
                <a:schemeClr val="dk1"/>
              </a:buClr>
              <a:buSzPts val="2600"/>
              <a:buChar char="•"/>
            </a:pPr>
            <a:r>
              <a:rPr lang="en-US" sz="2600"/>
              <a:t>Suppose {2,3,4} is frequent, with sup=50%</a:t>
            </a:r>
            <a:endParaRPr lang="en-US" sz="2600"/>
          </a:p>
          <a:p>
            <a:pPr marL="742950" lvl="1" indent="-285750" algn="l" rtl="0">
              <a:lnSpc>
                <a:spcPct val="80000"/>
              </a:lnSpc>
              <a:spcBef>
                <a:spcPts val="500"/>
              </a:spcBef>
              <a:spcAft>
                <a:spcPts val="0"/>
              </a:spcAft>
              <a:buClr>
                <a:schemeClr val="dk1"/>
              </a:buClr>
              <a:buSzPts val="2600"/>
              <a:buChar char="•"/>
            </a:pPr>
            <a:r>
              <a:rPr lang="en-US" sz="2600"/>
              <a:t>Proper nonempty subsets: {2,3}, {2,4}, {3,4}, {2}, {3}, {4}, with sup=50%, 50%, 75%, 75%, 75%, 75% respectively</a:t>
            </a:r>
            <a:endParaRPr lang="en-US" sz="2600"/>
          </a:p>
          <a:p>
            <a:pPr marL="742950" lvl="1" indent="-285750" algn="l" rtl="0">
              <a:lnSpc>
                <a:spcPct val="80000"/>
              </a:lnSpc>
              <a:spcBef>
                <a:spcPts val="500"/>
              </a:spcBef>
              <a:spcAft>
                <a:spcPts val="0"/>
              </a:spcAft>
              <a:buClr>
                <a:schemeClr val="dk1"/>
              </a:buClr>
              <a:buSzPts val="2600"/>
              <a:buChar char="•"/>
            </a:pPr>
            <a:r>
              <a:rPr lang="en-US" sz="2600"/>
              <a:t>These generate these association rules:</a:t>
            </a:r>
            <a:endParaRPr lang="en-US" sz="2600"/>
          </a:p>
          <a:p>
            <a:pPr marL="1143000" lvl="2" indent="-228600" algn="l" rtl="0">
              <a:lnSpc>
                <a:spcPct val="80000"/>
              </a:lnSpc>
              <a:spcBef>
                <a:spcPts val="500"/>
              </a:spcBef>
              <a:spcAft>
                <a:spcPts val="0"/>
              </a:spcAft>
              <a:buClr>
                <a:schemeClr val="dk1"/>
              </a:buClr>
              <a:buSzPts val="2600"/>
              <a:buChar char="•"/>
            </a:pPr>
            <a:r>
              <a:rPr lang="en-US" sz="2600"/>
              <a:t>2,3 → 4, 	confidence=100%</a:t>
            </a:r>
            <a:endParaRPr lang="en-US" sz="2600"/>
          </a:p>
          <a:p>
            <a:pPr marL="1143000" lvl="2" indent="-228600" algn="l" rtl="0">
              <a:lnSpc>
                <a:spcPct val="80000"/>
              </a:lnSpc>
              <a:spcBef>
                <a:spcPts val="500"/>
              </a:spcBef>
              <a:spcAft>
                <a:spcPts val="0"/>
              </a:spcAft>
              <a:buClr>
                <a:schemeClr val="dk1"/>
              </a:buClr>
              <a:buSzPts val="2600"/>
              <a:buChar char="•"/>
            </a:pPr>
            <a:r>
              <a:rPr lang="en-US" sz="2600"/>
              <a:t>2,4 → 3, 	confidence=100%</a:t>
            </a:r>
            <a:endParaRPr lang="en-US" sz="2600"/>
          </a:p>
          <a:p>
            <a:pPr marL="1143000" lvl="2" indent="-228600" algn="l" rtl="0">
              <a:lnSpc>
                <a:spcPct val="80000"/>
              </a:lnSpc>
              <a:spcBef>
                <a:spcPts val="500"/>
              </a:spcBef>
              <a:spcAft>
                <a:spcPts val="0"/>
              </a:spcAft>
              <a:buClr>
                <a:schemeClr val="dk1"/>
              </a:buClr>
              <a:buSzPts val="2600"/>
              <a:buChar char="•"/>
            </a:pPr>
            <a:r>
              <a:rPr lang="en-US" sz="2600"/>
              <a:t>3,4 → 2, 	confidence=67%</a:t>
            </a:r>
            <a:endParaRPr lang="en-US" sz="2600"/>
          </a:p>
          <a:p>
            <a:pPr marL="1143000" lvl="2" indent="-228600" algn="l" rtl="0">
              <a:lnSpc>
                <a:spcPct val="80000"/>
              </a:lnSpc>
              <a:spcBef>
                <a:spcPts val="500"/>
              </a:spcBef>
              <a:spcAft>
                <a:spcPts val="0"/>
              </a:spcAft>
              <a:buClr>
                <a:schemeClr val="dk1"/>
              </a:buClr>
              <a:buSzPts val="2600"/>
              <a:buChar char="•"/>
            </a:pPr>
            <a:r>
              <a:rPr lang="en-US" sz="2600"/>
              <a:t>2 → 3,4, 	confidence=67%</a:t>
            </a:r>
            <a:endParaRPr lang="en-US" sz="2600"/>
          </a:p>
          <a:p>
            <a:pPr marL="1143000" lvl="2" indent="-228600" algn="l" rtl="0">
              <a:lnSpc>
                <a:spcPct val="80000"/>
              </a:lnSpc>
              <a:spcBef>
                <a:spcPts val="500"/>
              </a:spcBef>
              <a:spcAft>
                <a:spcPts val="0"/>
              </a:spcAft>
              <a:buClr>
                <a:schemeClr val="dk1"/>
              </a:buClr>
              <a:buSzPts val="2600"/>
              <a:buChar char="•"/>
            </a:pPr>
            <a:r>
              <a:rPr lang="en-US" sz="2600"/>
              <a:t>3 → 2,4, 	confidence=67%</a:t>
            </a:r>
            <a:endParaRPr lang="en-US" sz="2600"/>
          </a:p>
          <a:p>
            <a:pPr marL="1143000" lvl="2" indent="-228600" algn="l" rtl="0">
              <a:lnSpc>
                <a:spcPct val="80000"/>
              </a:lnSpc>
              <a:spcBef>
                <a:spcPts val="500"/>
              </a:spcBef>
              <a:spcAft>
                <a:spcPts val="0"/>
              </a:spcAft>
              <a:buClr>
                <a:schemeClr val="dk1"/>
              </a:buClr>
              <a:buSzPts val="2600"/>
              <a:buChar char="•"/>
            </a:pPr>
            <a:r>
              <a:rPr lang="en-US" sz="2600"/>
              <a:t>4 → 2,3, 	confidence=67%</a:t>
            </a:r>
            <a:endParaRPr lang="en-US" sz="2600"/>
          </a:p>
          <a:p>
            <a:pPr marL="1143000" lvl="2" indent="-228600" algn="l" rtl="0">
              <a:lnSpc>
                <a:spcPct val="80000"/>
              </a:lnSpc>
              <a:spcBef>
                <a:spcPts val="500"/>
              </a:spcBef>
              <a:spcAft>
                <a:spcPts val="0"/>
              </a:spcAft>
              <a:buClr>
                <a:schemeClr val="dk1"/>
              </a:buClr>
              <a:buSzPts val="2600"/>
              <a:buChar char="•"/>
            </a:pPr>
            <a:r>
              <a:rPr lang="en-US" sz="2600"/>
              <a:t>All rules have support = 50%</a:t>
            </a:r>
            <a:endParaRPr lang="en-US" sz="2600"/>
          </a:p>
        </p:txBody>
      </p:sp>
      <p:sp>
        <p:nvSpPr>
          <p:cNvPr id="4768" name="Google Shape;4768;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400"/>
              <a:buNone/>
            </a:pPr>
            <a:r>
              <a:rPr lang="en-US" sz="1050">
                <a:solidFill>
                  <a:srgbClr val="7F7F7F"/>
                </a:solidFill>
              </a:rPr>
              <a:t>CS583, Bing Liu, UIC</a:t>
            </a:r>
            <a:endParaRPr lang="en-US" sz="1050">
              <a:solidFill>
                <a:srgbClr val="7F7F7F"/>
              </a:solidFill>
            </a:endParaRPr>
          </a:p>
        </p:txBody>
      </p:sp>
      <p:sp>
        <p:nvSpPr>
          <p:cNvPr id="4769" name="Google Shape;4769;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SzPts val="2090"/>
              <a:buNone/>
            </a:pPr>
            <a:fld id="{00000000-1234-1234-1234-123412341234}" type="slidenum">
              <a:rPr lang="en-US" sz="2090">
                <a:solidFill>
                  <a:srgbClr val="FFFFFF"/>
                </a:solidFill>
              </a:rPr>
            </a:fld>
            <a:endParaRPr sz="2090">
              <a:solidFill>
                <a:srgbClr val="FFFFFF"/>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73"/>
        <p:cNvGrpSpPr/>
        <p:nvPr/>
      </p:nvGrpSpPr>
      <p:grpSpPr>
        <a:xfrm>
          <a:off x="0" y="0"/>
          <a:ext cx="0" cy="0"/>
          <a:chOff x="0" y="0"/>
          <a:chExt cx="0" cy="0"/>
        </a:xfrm>
      </p:grpSpPr>
      <p:sp>
        <p:nvSpPr>
          <p:cNvPr id="4774" name="Google Shape;4774;p78"/>
          <p:cNvSpPr txBox="1">
            <a:spLocks noGrp="1"/>
          </p:cNvSpPr>
          <p:nvPr>
            <p:ph type="title"/>
          </p:nvPr>
        </p:nvSpPr>
        <p:spPr>
          <a:xfrm>
            <a:off x="838200" y="186450"/>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959"/>
              <a:buFont typeface="Calibri" panose="020F0502020204030204"/>
              <a:buNone/>
            </a:pPr>
            <a:r>
              <a:rPr lang="en-US" sz="3600" dirty="0">
                <a:solidFill>
                  <a:srgbClr val="FFFFFF"/>
                </a:solidFill>
                <a:latin typeface="Times New Roman" panose="02020603050405020304" pitchFamily="18" charset="0"/>
                <a:cs typeface="Times New Roman" panose="02020603050405020304" pitchFamily="18" charset="0"/>
              </a:rPr>
              <a:t>Association Rule Generation</a:t>
            </a:r>
            <a:endParaRPr sz="3600" dirty="0">
              <a:latin typeface="Times New Roman" panose="02020603050405020304" pitchFamily="18" charset="0"/>
              <a:cs typeface="Times New Roman" panose="02020603050405020304" pitchFamily="18" charset="0"/>
            </a:endParaRPr>
          </a:p>
        </p:txBody>
      </p:sp>
      <p:sp>
        <p:nvSpPr>
          <p:cNvPr id="4775" name="Google Shape;4775;p7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ctr" anchorCtr="0">
            <a:normAutofit/>
          </a:bodyPr>
          <a:lstStyle/>
          <a:p>
            <a:pPr marL="228600" marR="0" lvl="0" indent="-228600" algn="l" rtl="0">
              <a:lnSpc>
                <a:spcPct val="90000"/>
              </a:lnSpc>
              <a:spcBef>
                <a:spcPts val="0"/>
              </a:spcBef>
              <a:spcAft>
                <a:spcPts val="0"/>
              </a:spcAft>
              <a:buClr>
                <a:schemeClr val="dk1"/>
              </a:buClr>
              <a:buSzPts val="2800"/>
              <a:buFont typeface="Arial" panose="020B0604020202020204"/>
              <a:buChar char="•"/>
            </a:pPr>
            <a:r>
              <a:rPr lang="en-US" sz="2000" b="0" i="0" u="none" strike="noStrike" cap="none">
                <a:latin typeface="Calibri" panose="020F0502020204030204"/>
                <a:ea typeface="Calibri" panose="020F0502020204030204"/>
                <a:cs typeface="Calibri" panose="020F0502020204030204"/>
                <a:sym typeface="Calibri" panose="020F0502020204030204"/>
              </a:rPr>
              <a:t>Given a frequent itemset L, find all non-empty subsets f ⊂ L such that f → L – f satisfies the minimum confidence requirement</a:t>
            </a:r>
            <a:endParaRPr lang="en-US" sz="2000" b="0" i="0" u="none" strike="noStrike" cap="none">
              <a:latin typeface="Calibri" panose="020F0502020204030204"/>
              <a:ea typeface="Calibri" panose="020F0502020204030204"/>
              <a:cs typeface="Calibri" panose="020F0502020204030204"/>
              <a:sym typeface="Calibri" panose="020F0502020204030204"/>
            </a:endParaRPr>
          </a:p>
          <a:p>
            <a:pPr marL="457200" marR="0" lvl="0" indent="0" algn="l" rtl="0">
              <a:lnSpc>
                <a:spcPct val="90000"/>
              </a:lnSpc>
              <a:spcBef>
                <a:spcPts val="0"/>
              </a:spcBef>
              <a:spcAft>
                <a:spcPts val="0"/>
              </a:spcAft>
              <a:buClr>
                <a:srgbClr val="000000"/>
              </a:buClr>
              <a:buSzPts val="2800"/>
              <a:buFont typeface="Arial" panose="020B0604020202020204"/>
              <a:buNone/>
            </a:pPr>
            <a:endParaRPr sz="2000" b="0" i="0" u="none" strike="noStrike" cap="none">
              <a:latin typeface="Calibri" panose="020F0502020204030204"/>
              <a:ea typeface="Calibri" panose="020F0502020204030204"/>
              <a:cs typeface="Calibri" panose="020F0502020204030204"/>
              <a:sym typeface="Calibri" panose="020F0502020204030204"/>
            </a:endParaRPr>
          </a:p>
          <a:p>
            <a:pPr marL="685800" marR="0" lvl="1" indent="-228600" algn="l" rtl="0">
              <a:lnSpc>
                <a:spcPct val="90000"/>
              </a:lnSpc>
              <a:spcBef>
                <a:spcPts val="500"/>
              </a:spcBef>
              <a:spcAft>
                <a:spcPts val="0"/>
              </a:spcAft>
              <a:buClr>
                <a:schemeClr val="dk1"/>
              </a:buClr>
              <a:buSzPts val="2400"/>
              <a:buFont typeface="Arial" panose="020B0604020202020204"/>
              <a:buChar char="•"/>
            </a:pPr>
            <a:r>
              <a:rPr lang="en-US" sz="2000" b="1" i="0" u="none" strike="noStrike" cap="none">
                <a:latin typeface="Calibri" panose="020F0502020204030204"/>
                <a:ea typeface="Calibri" panose="020F0502020204030204"/>
                <a:cs typeface="Calibri" panose="020F0502020204030204"/>
                <a:sym typeface="Calibri" panose="020F0502020204030204"/>
              </a:rPr>
              <a:t>If {A,B,C,D} is a frequent itemset, then candidate rules:</a:t>
            </a:r>
            <a:endParaRPr sz="2000" b="1" i="0" u="none" strike="noStrike" cap="none">
              <a:latin typeface="Arial" panose="020B0604020202020204"/>
              <a:ea typeface="Arial" panose="020B0604020202020204"/>
              <a:cs typeface="Arial" panose="020B0604020202020204"/>
              <a:sym typeface="Arial" panose="020B0604020202020204"/>
            </a:endParaRPr>
          </a:p>
          <a:p>
            <a:pPr marL="1143000" marR="0" lvl="2" indent="-228600" algn="l" rtl="0">
              <a:lnSpc>
                <a:spcPct val="90000"/>
              </a:lnSpc>
              <a:spcBef>
                <a:spcPts val="500"/>
              </a:spcBef>
              <a:spcAft>
                <a:spcPts val="0"/>
              </a:spcAft>
              <a:buClr>
                <a:schemeClr val="dk1"/>
              </a:buClr>
              <a:buSzPts val="2000"/>
              <a:buFont typeface="Noto Sans Symbols"/>
              <a:buNone/>
            </a:pPr>
            <a:r>
              <a:rPr lang="en-US" b="1" i="0" u="none" strike="noStrike" cap="none">
                <a:latin typeface="Calibri" panose="020F0502020204030204"/>
                <a:ea typeface="Calibri" panose="020F0502020204030204"/>
                <a:cs typeface="Calibri" panose="020F0502020204030204"/>
                <a:sym typeface="Calibri" panose="020F0502020204030204"/>
              </a:rPr>
              <a:t>ABC →D, 	ABD →C, 	ACD →B, 	BCD →A, </a:t>
            </a:r>
            <a:br>
              <a:rPr lang="en-US" b="1" i="0" u="none" strike="noStrike" cap="none">
                <a:latin typeface="Calibri" panose="020F0502020204030204"/>
                <a:ea typeface="Calibri" panose="020F0502020204030204"/>
                <a:cs typeface="Calibri" panose="020F0502020204030204"/>
                <a:sym typeface="Calibri" panose="020F0502020204030204"/>
              </a:rPr>
            </a:br>
            <a:r>
              <a:rPr lang="en-US" b="1" i="0" u="none" strike="noStrike" cap="none">
                <a:latin typeface="Calibri" panose="020F0502020204030204"/>
                <a:ea typeface="Calibri" panose="020F0502020204030204"/>
                <a:cs typeface="Calibri" panose="020F0502020204030204"/>
                <a:sym typeface="Calibri" panose="020F0502020204030204"/>
              </a:rPr>
              <a:t>A →BCD,	B →ACD,	C →ABD, 	D →ABC</a:t>
            </a:r>
            <a:br>
              <a:rPr lang="en-US" b="1" i="0" u="none" strike="noStrike" cap="none">
                <a:latin typeface="Calibri" panose="020F0502020204030204"/>
                <a:ea typeface="Calibri" panose="020F0502020204030204"/>
                <a:cs typeface="Calibri" panose="020F0502020204030204"/>
                <a:sym typeface="Calibri" panose="020F0502020204030204"/>
              </a:rPr>
            </a:br>
            <a:r>
              <a:rPr lang="en-US" b="1" i="0" u="none" strike="noStrike" cap="none">
                <a:latin typeface="Calibri" panose="020F0502020204030204"/>
                <a:ea typeface="Calibri" panose="020F0502020204030204"/>
                <a:cs typeface="Calibri" panose="020F0502020204030204"/>
                <a:sym typeface="Calibri" panose="020F0502020204030204"/>
              </a:rPr>
              <a:t>AB →CD,	AC → BD, 	AD → BC, 	BC →AD, </a:t>
            </a:r>
            <a:br>
              <a:rPr lang="en-US" b="1" i="0" u="none" strike="noStrike" cap="none">
                <a:latin typeface="Calibri" panose="020F0502020204030204"/>
                <a:ea typeface="Calibri" panose="020F0502020204030204"/>
                <a:cs typeface="Calibri" panose="020F0502020204030204"/>
                <a:sym typeface="Calibri" panose="020F0502020204030204"/>
              </a:rPr>
            </a:br>
            <a:r>
              <a:rPr lang="en-US" b="1" i="0" u="none" strike="noStrike" cap="none">
                <a:latin typeface="Calibri" panose="020F0502020204030204"/>
                <a:ea typeface="Calibri" panose="020F0502020204030204"/>
                <a:cs typeface="Calibri" panose="020F0502020204030204"/>
                <a:sym typeface="Calibri" panose="020F0502020204030204"/>
              </a:rPr>
              <a:t>BD →AC, 	CD →AB</a:t>
            </a:r>
            <a:br>
              <a:rPr lang="en-US" b="0" i="0" u="none" strike="noStrike" cap="none">
                <a:latin typeface="Calibri" panose="020F0502020204030204"/>
                <a:ea typeface="Calibri" panose="020F0502020204030204"/>
                <a:cs typeface="Calibri" panose="020F0502020204030204"/>
                <a:sym typeface="Calibri" panose="020F0502020204030204"/>
              </a:rPr>
            </a:br>
            <a:endParaRPr b="0" i="0" u="none" strike="noStrike" cap="none">
              <a:latin typeface="Calibri" panose="020F0502020204030204"/>
              <a:ea typeface="Calibri" panose="020F0502020204030204"/>
              <a:cs typeface="Calibri" panose="020F0502020204030204"/>
              <a:sym typeface="Calibri" panose="020F0502020204030204"/>
            </a:endParaRPr>
          </a:p>
          <a:p>
            <a:pPr marL="228600" marR="0" lvl="0" indent="-228600" algn="l" rtl="0">
              <a:lnSpc>
                <a:spcPct val="90000"/>
              </a:lnSpc>
              <a:spcBef>
                <a:spcPts val="1000"/>
              </a:spcBef>
              <a:spcAft>
                <a:spcPts val="0"/>
              </a:spcAft>
              <a:buClr>
                <a:schemeClr val="dk1"/>
              </a:buClr>
              <a:buSzPts val="2800"/>
              <a:buFont typeface="Arial" panose="020B0604020202020204"/>
              <a:buChar char="•"/>
            </a:pPr>
            <a:r>
              <a:rPr lang="en-US" sz="2000" b="0" i="0" u="none" strike="noStrike" cap="none">
                <a:latin typeface="Calibri" panose="020F0502020204030204"/>
                <a:ea typeface="Calibri" panose="020F0502020204030204"/>
                <a:cs typeface="Calibri" panose="020F0502020204030204"/>
                <a:sym typeface="Calibri" panose="020F0502020204030204"/>
              </a:rPr>
              <a:t>If |L| = k, then there are 2</a:t>
            </a:r>
            <a:r>
              <a:rPr lang="en-US" sz="2000" b="0" i="0" u="none" strike="noStrike" cap="none" baseline="30000">
                <a:latin typeface="Calibri" panose="020F0502020204030204"/>
                <a:ea typeface="Calibri" panose="020F0502020204030204"/>
                <a:cs typeface="Calibri" panose="020F0502020204030204"/>
                <a:sym typeface="Calibri" panose="020F0502020204030204"/>
              </a:rPr>
              <a:t>k</a:t>
            </a:r>
            <a:r>
              <a:rPr lang="en-US" sz="2000" b="0" i="0" u="none" strike="noStrike" cap="none">
                <a:latin typeface="Calibri" panose="020F0502020204030204"/>
                <a:ea typeface="Calibri" panose="020F0502020204030204"/>
                <a:cs typeface="Calibri" panose="020F0502020204030204"/>
                <a:sym typeface="Calibri" panose="020F0502020204030204"/>
              </a:rPr>
              <a:t> – 2 candidate association rules (ignoring L → ∅ and ∅ → L)</a:t>
            </a:r>
            <a:endParaRPr sz="2000" b="0" i="0" u="none" strike="noStrike" cap="none">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79"/>
        <p:cNvGrpSpPr/>
        <p:nvPr/>
      </p:nvGrpSpPr>
      <p:grpSpPr>
        <a:xfrm>
          <a:off x="0" y="0"/>
          <a:ext cx="0" cy="0"/>
          <a:chOff x="0" y="0"/>
          <a:chExt cx="0" cy="0"/>
        </a:xfrm>
      </p:grpSpPr>
      <p:sp>
        <p:nvSpPr>
          <p:cNvPr id="4780" name="Google Shape;4780;p79"/>
          <p:cNvSpPr/>
          <p:nvPr/>
        </p:nvSpPr>
        <p:spPr>
          <a:xfrm>
            <a:off x="0" y="0"/>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781" name="Google Shape;4781;p79"/>
          <p:cNvSpPr/>
          <p:nvPr/>
        </p:nvSpPr>
        <p:spPr>
          <a:xfrm>
            <a:off x="0" y="0"/>
            <a:ext cx="2013557" cy="6858000"/>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graphicFrame>
        <p:nvGraphicFramePr>
          <p:cNvPr id="4782" name="Google Shape;4782;p79"/>
          <p:cNvGraphicFramePr/>
          <p:nvPr/>
        </p:nvGraphicFramePr>
        <p:xfrm>
          <a:off x="4038600" y="952500"/>
          <a:ext cx="7175500" cy="1587500"/>
        </p:xfrm>
        <a:graphic>
          <a:graphicData uri="http://schemas.openxmlformats.org/drawingml/2006/table">
            <a:tbl>
              <a:tblPr>
                <a:noFill/>
                <a:tableStyleId>{DB306D94-EC8F-48DD-9BB9-A92C06800A71}</a:tableStyleId>
              </a:tblPr>
              <a:tblGrid>
                <a:gridCol w="2745300"/>
                <a:gridCol w="4430200"/>
              </a:tblGrid>
              <a:tr h="31750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500" b="1" u="none" strike="noStrike" cap="none">
                          <a:solidFill>
                            <a:srgbClr val="0000FF"/>
                          </a:solidFill>
                          <a:latin typeface="Tahoma" panose="020B0604030504040204"/>
                          <a:ea typeface="Tahoma" panose="020B0604030504040204"/>
                          <a:cs typeface="Tahoma" panose="020B0604030504040204"/>
                          <a:sym typeface="Tahoma" panose="020B0604030504040204"/>
                        </a:rPr>
                        <a:t>Tid</a:t>
                      </a:r>
                      <a:endParaRPr sz="16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83550" marR="83550" marT="41775" marB="4177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4F81BD"/>
                    </a:solidFill>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500" b="1" u="none" strike="noStrike" cap="none">
                          <a:solidFill>
                            <a:srgbClr val="0000FF"/>
                          </a:solidFill>
                          <a:latin typeface="Tahoma" panose="020B0604030504040204"/>
                          <a:ea typeface="Tahoma" panose="020B0604030504040204"/>
                          <a:cs typeface="Tahoma" panose="020B0604030504040204"/>
                          <a:sym typeface="Tahoma" panose="020B0604030504040204"/>
                        </a:rPr>
                        <a:t>Items</a:t>
                      </a:r>
                      <a:endParaRPr sz="16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83550" marR="83550" marT="41775" marB="4177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4F81BD"/>
                    </a:solidFill>
                  </a:tcPr>
                </a:tc>
              </a:tr>
              <a:tr h="31750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500" b="0" u="none" strike="noStrike" cap="none">
                          <a:solidFill>
                            <a:srgbClr val="000000"/>
                          </a:solidFill>
                          <a:latin typeface="Tahoma" panose="020B0604030504040204"/>
                          <a:ea typeface="Tahoma" panose="020B0604030504040204"/>
                          <a:cs typeface="Tahoma" panose="020B0604030504040204"/>
                          <a:sym typeface="Tahoma" panose="020B0604030504040204"/>
                        </a:rPr>
                        <a:t>10</a:t>
                      </a:r>
                      <a:endParaRPr sz="16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83550" marR="83550" marT="41775" marB="4177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500" b="0" u="none" strike="noStrike" cap="none">
                          <a:solidFill>
                            <a:srgbClr val="000000"/>
                          </a:solidFill>
                          <a:latin typeface="Tahoma" panose="020B0604030504040204"/>
                          <a:ea typeface="Tahoma" panose="020B0604030504040204"/>
                          <a:cs typeface="Tahoma" panose="020B0604030504040204"/>
                          <a:sym typeface="Tahoma" panose="020B0604030504040204"/>
                        </a:rPr>
                        <a:t>A, C, D</a:t>
                      </a:r>
                      <a:endParaRPr sz="16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83550" marR="83550" marT="41775" marB="4177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1750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500" b="0" u="none" strike="noStrike" cap="none">
                          <a:solidFill>
                            <a:srgbClr val="000000"/>
                          </a:solidFill>
                          <a:latin typeface="Tahoma" panose="020B0604030504040204"/>
                          <a:ea typeface="Tahoma" panose="020B0604030504040204"/>
                          <a:cs typeface="Tahoma" panose="020B0604030504040204"/>
                          <a:sym typeface="Tahoma" panose="020B0604030504040204"/>
                        </a:rPr>
                        <a:t>20</a:t>
                      </a:r>
                      <a:endParaRPr sz="16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83550" marR="83550" marT="41775" marB="4177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500" b="0" u="none" strike="noStrike" cap="none">
                          <a:solidFill>
                            <a:srgbClr val="000000"/>
                          </a:solidFill>
                          <a:latin typeface="Tahoma" panose="020B0604030504040204"/>
                          <a:ea typeface="Tahoma" panose="020B0604030504040204"/>
                          <a:cs typeface="Tahoma" panose="020B0604030504040204"/>
                          <a:sym typeface="Tahoma" panose="020B0604030504040204"/>
                        </a:rPr>
                        <a:t>B, C, E</a:t>
                      </a:r>
                      <a:endParaRPr sz="16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83550" marR="83550" marT="41775" marB="4177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1750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500" b="0" u="none" strike="noStrike" cap="none">
                          <a:solidFill>
                            <a:srgbClr val="000000"/>
                          </a:solidFill>
                          <a:latin typeface="Tahoma" panose="020B0604030504040204"/>
                          <a:ea typeface="Tahoma" panose="020B0604030504040204"/>
                          <a:cs typeface="Tahoma" panose="020B0604030504040204"/>
                          <a:sym typeface="Tahoma" panose="020B0604030504040204"/>
                        </a:rPr>
                        <a:t>30</a:t>
                      </a:r>
                      <a:endParaRPr sz="16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83550" marR="83550" marT="41775" marB="4177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500" b="0" u="none" strike="noStrike" cap="none">
                          <a:solidFill>
                            <a:srgbClr val="000000"/>
                          </a:solidFill>
                          <a:latin typeface="Tahoma" panose="020B0604030504040204"/>
                          <a:ea typeface="Tahoma" panose="020B0604030504040204"/>
                          <a:cs typeface="Tahoma" panose="020B0604030504040204"/>
                          <a:sym typeface="Tahoma" panose="020B0604030504040204"/>
                        </a:rPr>
                        <a:t>A, B, C, E</a:t>
                      </a:r>
                      <a:endParaRPr sz="16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83550" marR="83550" marT="41775" marB="4177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tcPr>
                </a:tc>
              </a:tr>
              <a:tr h="317500">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500" b="0" u="none" strike="noStrike" cap="none">
                          <a:solidFill>
                            <a:srgbClr val="000000"/>
                          </a:solidFill>
                          <a:latin typeface="Tahoma" panose="020B0604030504040204"/>
                          <a:ea typeface="Tahoma" panose="020B0604030504040204"/>
                          <a:cs typeface="Tahoma" panose="020B0604030504040204"/>
                          <a:sym typeface="Tahoma" panose="020B0604030504040204"/>
                        </a:rPr>
                        <a:t>40</a:t>
                      </a:r>
                      <a:endParaRPr sz="16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83550" marR="83550" marT="41775" marB="4177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000000"/>
                        </a:buClr>
                        <a:buSzPts val="1600"/>
                        <a:buFont typeface="Arial" panose="020B0604020202020204"/>
                        <a:buNone/>
                      </a:pPr>
                      <a:r>
                        <a:rPr lang="en-US" sz="1500" b="0" u="none" strike="noStrike" cap="none">
                          <a:solidFill>
                            <a:srgbClr val="000000"/>
                          </a:solidFill>
                          <a:latin typeface="Tahoma" panose="020B0604030504040204"/>
                          <a:ea typeface="Tahoma" panose="020B0604030504040204"/>
                          <a:cs typeface="Tahoma" panose="020B0604030504040204"/>
                          <a:sym typeface="Tahoma" panose="020B0604030504040204"/>
                        </a:rPr>
                        <a:t>B, E</a:t>
                      </a:r>
                      <a:endParaRPr sz="16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83550" marR="83550" marT="41775" marB="4177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r>
            </a:tbl>
          </a:graphicData>
        </a:graphic>
      </p:graphicFrame>
      <p:graphicFrame>
        <p:nvGraphicFramePr>
          <p:cNvPr id="4783" name="Google Shape;4783;p79"/>
          <p:cNvGraphicFramePr/>
          <p:nvPr/>
        </p:nvGraphicFramePr>
        <p:xfrm>
          <a:off x="4038600" y="2603500"/>
          <a:ext cx="7175500" cy="596900"/>
        </p:xfrm>
        <a:graphic>
          <a:graphicData uri="http://schemas.openxmlformats.org/drawingml/2006/table">
            <a:tbl>
              <a:tblPr>
                <a:noFill/>
                <a:tableStyleId>{DB306D94-EC8F-48DD-9BB9-A92C06800A71}</a:tableStyleId>
              </a:tblPr>
              <a:tblGrid>
                <a:gridCol w="4491400"/>
                <a:gridCol w="2684100"/>
              </a:tblGrid>
              <a:tr h="2984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500" b="1" u="none" strike="noStrike" cap="none">
                          <a:solidFill>
                            <a:srgbClr val="0000FF"/>
                          </a:solidFill>
                          <a:latin typeface="Tahoma" panose="020B0604030504040204"/>
                          <a:ea typeface="Tahoma" panose="020B0604030504040204"/>
                          <a:cs typeface="Tahoma" panose="020B0604030504040204"/>
                          <a:sym typeface="Tahoma" panose="020B0604030504040204"/>
                        </a:rPr>
                        <a:t>Itemset</a:t>
                      </a:r>
                      <a:endParaRPr sz="17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84475" marR="84475" marT="42225" marB="422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C0504D"/>
                    </a:solidFill>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500" b="1" u="none" strike="noStrike" cap="none">
                          <a:solidFill>
                            <a:srgbClr val="0000FF"/>
                          </a:solidFill>
                          <a:latin typeface="Tahoma" panose="020B0604030504040204"/>
                          <a:ea typeface="Tahoma" panose="020B0604030504040204"/>
                          <a:cs typeface="Tahoma" panose="020B0604030504040204"/>
                          <a:sym typeface="Tahoma" panose="020B0604030504040204"/>
                        </a:rPr>
                        <a:t>sup</a:t>
                      </a:r>
                      <a:endParaRPr sz="17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84475" marR="84475" marT="42225" marB="422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solidFill>
                      <a:srgbClr val="C0504D"/>
                    </a:solidFill>
                  </a:tcPr>
                </a:tc>
              </a:tr>
              <a:tr h="298450">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500" b="0" u="none" strike="noStrike" cap="none">
                          <a:solidFill>
                            <a:srgbClr val="000000"/>
                          </a:solidFill>
                          <a:latin typeface="Tahoma" panose="020B0604030504040204"/>
                          <a:ea typeface="Tahoma" panose="020B0604030504040204"/>
                          <a:cs typeface="Tahoma" panose="020B0604030504040204"/>
                          <a:sym typeface="Tahoma" panose="020B0604030504040204"/>
                        </a:rPr>
                        <a:t>{B, C, E}</a:t>
                      </a:r>
                      <a:endParaRPr sz="17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84475" marR="84475" marT="42225" marB="422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c>
                  <a:txBody>
                    <a:bodyPr/>
                    <a:lstStyle/>
                    <a:p>
                      <a:pPr marL="0" marR="0" lvl="0" indent="0" algn="ctr" rtl="0">
                        <a:lnSpc>
                          <a:spcPct val="80000"/>
                        </a:lnSpc>
                        <a:spcBef>
                          <a:spcPts val="0"/>
                        </a:spcBef>
                        <a:spcAft>
                          <a:spcPts val="0"/>
                        </a:spcAft>
                        <a:buClr>
                          <a:srgbClr val="000000"/>
                        </a:buClr>
                        <a:buSzPts val="1600"/>
                        <a:buFont typeface="Arial" panose="020B0604020202020204"/>
                        <a:buNone/>
                      </a:pPr>
                      <a:r>
                        <a:rPr lang="en-US" sz="1500" b="0" u="none" strike="noStrike" cap="none">
                          <a:solidFill>
                            <a:srgbClr val="000000"/>
                          </a:solidFill>
                          <a:latin typeface="Tahoma" panose="020B0604030504040204"/>
                          <a:ea typeface="Tahoma" panose="020B0604030504040204"/>
                          <a:cs typeface="Tahoma" panose="020B0604030504040204"/>
                          <a:sym typeface="Tahoma" panose="020B0604030504040204"/>
                        </a:rPr>
                        <a:t>2</a:t>
                      </a:r>
                      <a:endParaRPr sz="1700" b="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84475" marR="84475" marT="42225" marB="42225">
                    <a:lnL w="28075" cap="flat" cmpd="sng">
                      <a:solidFill>
                        <a:srgbClr val="000000"/>
                      </a:solidFill>
                      <a:prstDash val="solid"/>
                      <a:round/>
                      <a:headEnd type="none" w="sm" len="sm"/>
                      <a:tailEnd type="none" w="sm" len="sm"/>
                    </a:lnL>
                    <a:lnR w="28075" cap="flat" cmpd="sng">
                      <a:solidFill>
                        <a:srgbClr val="000000"/>
                      </a:solidFill>
                      <a:prstDash val="solid"/>
                      <a:round/>
                      <a:headEnd type="none" w="sm" len="sm"/>
                      <a:tailEnd type="none" w="sm" len="sm"/>
                    </a:lnR>
                    <a:lnT w="28075" cap="flat" cmpd="sng">
                      <a:solidFill>
                        <a:srgbClr val="000000"/>
                      </a:solidFill>
                      <a:prstDash val="solid"/>
                      <a:round/>
                      <a:headEnd type="none" w="sm" len="sm"/>
                      <a:tailEnd type="none" w="sm" len="sm"/>
                    </a:lnT>
                    <a:lnB w="28075" cap="flat" cmpd="sng">
                      <a:solidFill>
                        <a:srgbClr val="000000"/>
                      </a:solidFill>
                      <a:prstDash val="solid"/>
                      <a:round/>
                      <a:headEnd type="none" w="sm" len="sm"/>
                      <a:tailEnd type="none" w="sm" len="sm"/>
                    </a:lnB>
                  </a:tcPr>
                </a:tc>
              </a:tr>
            </a:tbl>
          </a:graphicData>
        </a:graphic>
      </p:graphicFrame>
      <p:sp>
        <p:nvSpPr>
          <p:cNvPr id="4784" name="Google Shape;4784;p79"/>
          <p:cNvSpPr>
            <a:spLocks noGrp="1"/>
          </p:cNvSpPr>
          <p:nvPr>
            <p:ph type="title"/>
          </p:nvPr>
        </p:nvSpPr>
        <p:spPr>
          <a:xfrm>
            <a:off x="640080" y="2074363"/>
            <a:ext cx="2752354" cy="2709275"/>
          </a:xfrm>
          <a:prstGeom prst="ellipse">
            <a:avLst/>
          </a:prstGeom>
          <a:solidFill>
            <a:srgbClr val="262626"/>
          </a:solidFill>
          <a:ln w="174625" cap="flat" cmpd="thinThick">
            <a:solidFill>
              <a:srgbClr val="262626"/>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None/>
            </a:pPr>
            <a:r>
              <a:rPr lang="en-US" sz="2000">
                <a:solidFill>
                  <a:srgbClr val="FFFFFF"/>
                </a:solidFill>
                <a:latin typeface="Calibri" panose="020F0502020204030204"/>
                <a:ea typeface="Calibri" panose="020F0502020204030204"/>
                <a:cs typeface="Calibri" panose="020F0502020204030204"/>
                <a:sym typeface="Calibri" panose="020F0502020204030204"/>
              </a:rPr>
              <a:t>What are the Association Rules for Below, calculate Confidence of Each Rule</a:t>
            </a:r>
            <a:endParaRPr lang="en-US" sz="2000">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785" name="Google Shape;4785;p79"/>
          <p:cNvSpPr txBox="1">
            <a:spLocks noGrp="1"/>
          </p:cNvSpPr>
          <p:nvPr>
            <p:ph type="sldNum" idx="12"/>
          </p:nvPr>
        </p:nvSpPr>
        <p:spPr>
          <a:xfrm>
            <a:off x="11310257" y="6356350"/>
            <a:ext cx="560009" cy="365125"/>
          </a:xfrm>
          <a:prstGeom prst="rect">
            <a:avLst/>
          </a:prstGeom>
          <a:noFill/>
          <a:ln>
            <a:noFill/>
          </a:ln>
        </p:spPr>
        <p:txBody>
          <a:bodyPr spcFirstLastPara="1" wrap="square" lIns="91425" tIns="45700" rIns="91425" bIns="45700" anchor="ctr" anchorCtr="0">
            <a:normAutofit/>
          </a:bodyPr>
          <a:lstStyle/>
          <a:p>
            <a:pPr marL="0" marR="0" lvl="0" indent="0" algn="r" rtl="0">
              <a:lnSpc>
                <a:spcPct val="100000"/>
              </a:lnSpc>
              <a:spcBef>
                <a:spcPts val="0"/>
              </a:spcBef>
              <a:spcAft>
                <a:spcPts val="600"/>
              </a:spcAft>
              <a:buClr>
                <a:srgbClr val="000000"/>
              </a:buClr>
              <a:buSzPts val="1800"/>
              <a:buFont typeface="Arial" panose="020B0604020202020204"/>
              <a:buNone/>
            </a:pPr>
            <a:fld id="{00000000-1234-1234-1234-123412341234}" type="slidenum">
              <a:rPr lang="en-US" sz="1200" b="0" i="0" u="none" strike="noStrike" cap="none">
                <a:solidFill>
                  <a:srgbClr val="898989"/>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endParaRPr>
          </a:p>
        </p:txBody>
      </p:sp>
      <p:sp>
        <p:nvSpPr>
          <p:cNvPr id="4786" name="Google Shape;4786;p79"/>
          <p:cNvSpPr txBox="1">
            <a:spLocks noGrp="1"/>
          </p:cNvSpPr>
          <p:nvPr>
            <p:ph type="body" idx="1"/>
          </p:nvPr>
        </p:nvSpPr>
        <p:spPr>
          <a:xfrm>
            <a:off x="4038600" y="3263900"/>
            <a:ext cx="7175500" cy="26035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Clr>
                <a:schemeClr val="dk1"/>
              </a:buClr>
              <a:buSzPts val="1800"/>
              <a:buChar char="•"/>
            </a:pPr>
            <a:r>
              <a:rPr lang="en-US" sz="2600"/>
              <a:t>BC--&gt; E </a:t>
            </a:r>
            <a:endParaRPr lang="en-US" sz="2600"/>
          </a:p>
          <a:p>
            <a:pPr marL="457200" lvl="0" indent="-342900" algn="l" rtl="0">
              <a:lnSpc>
                <a:spcPct val="90000"/>
              </a:lnSpc>
              <a:spcBef>
                <a:spcPts val="1000"/>
              </a:spcBef>
              <a:spcAft>
                <a:spcPts val="0"/>
              </a:spcAft>
              <a:buClr>
                <a:schemeClr val="dk1"/>
              </a:buClr>
              <a:buSzPts val="1800"/>
              <a:buChar char="•"/>
            </a:pPr>
            <a:r>
              <a:rPr lang="en-US" sz="2600"/>
              <a:t>B--&gt;CE</a:t>
            </a:r>
            <a:endParaRPr lang="en-US" sz="2600"/>
          </a:p>
          <a:p>
            <a:pPr marL="457200" lvl="0" indent="-342900" algn="l" rtl="0">
              <a:lnSpc>
                <a:spcPct val="90000"/>
              </a:lnSpc>
              <a:spcBef>
                <a:spcPts val="1000"/>
              </a:spcBef>
              <a:spcAft>
                <a:spcPts val="0"/>
              </a:spcAft>
              <a:buClr>
                <a:schemeClr val="dk1"/>
              </a:buClr>
              <a:buSzPts val="1800"/>
              <a:buChar char="•"/>
            </a:pPr>
            <a:r>
              <a:rPr lang="en-US" sz="2600"/>
              <a:t>CE--&gt;B</a:t>
            </a:r>
            <a:endParaRPr lang="en-US" sz="2600"/>
          </a:p>
          <a:p>
            <a:pPr marL="457200" lvl="0" indent="-342900" algn="l" rtl="0">
              <a:lnSpc>
                <a:spcPct val="90000"/>
              </a:lnSpc>
              <a:spcBef>
                <a:spcPts val="1000"/>
              </a:spcBef>
              <a:spcAft>
                <a:spcPts val="0"/>
              </a:spcAft>
              <a:buClr>
                <a:schemeClr val="dk1"/>
              </a:buClr>
              <a:buSzPts val="1800"/>
              <a:buChar char="•"/>
            </a:pPr>
            <a:r>
              <a:rPr lang="en-US" sz="2600"/>
              <a:t>E--&gt;BC</a:t>
            </a:r>
            <a:endParaRPr lang="en-US" sz="2600"/>
          </a:p>
          <a:p>
            <a:pPr marL="457200" lvl="0" indent="-342900" algn="l" rtl="0">
              <a:lnSpc>
                <a:spcPct val="90000"/>
              </a:lnSpc>
              <a:spcBef>
                <a:spcPts val="1000"/>
              </a:spcBef>
              <a:spcAft>
                <a:spcPts val="0"/>
              </a:spcAft>
              <a:buClr>
                <a:schemeClr val="dk1"/>
              </a:buClr>
              <a:buSzPts val="1800"/>
              <a:buChar char="•"/>
            </a:pPr>
            <a:r>
              <a:rPr lang="en-US" sz="2600"/>
              <a:t>BE--&gt;C</a:t>
            </a:r>
            <a:endParaRPr lang="en-US" sz="2600"/>
          </a:p>
          <a:p>
            <a:pPr marL="457200" lvl="0" indent="-342900" algn="l" rtl="0">
              <a:lnSpc>
                <a:spcPct val="90000"/>
              </a:lnSpc>
              <a:spcBef>
                <a:spcPts val="1000"/>
              </a:spcBef>
              <a:spcAft>
                <a:spcPts val="0"/>
              </a:spcAft>
              <a:buSzPts val="1800"/>
              <a:buNone/>
            </a:pPr>
            <a:endParaRPr sz="260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8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8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8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8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8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8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90"/>
        <p:cNvGrpSpPr/>
        <p:nvPr/>
      </p:nvGrpSpPr>
      <p:grpSpPr>
        <a:xfrm>
          <a:off x="0" y="0"/>
          <a:ext cx="0" cy="0"/>
          <a:chOff x="0" y="0"/>
          <a:chExt cx="0" cy="0"/>
        </a:xfrm>
      </p:grpSpPr>
      <p:sp>
        <p:nvSpPr>
          <p:cNvPr id="4791" name="Google Shape;4791;p80"/>
          <p:cNvSpPr txBox="1">
            <a:spLocks noGrp="1"/>
          </p:cNvSpPr>
          <p:nvPr>
            <p:ph type="title"/>
          </p:nvPr>
        </p:nvSpPr>
        <p:spPr>
          <a:xfrm>
            <a:off x="838200" y="365126"/>
            <a:ext cx="10515600" cy="576984"/>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lt1"/>
              </a:buClr>
              <a:buSzPts val="4400"/>
              <a:buFont typeface="Calibri" panose="020F0502020204030204"/>
              <a:buNone/>
            </a:pPr>
            <a:r>
              <a:rPr lang="en-US" sz="3800" dirty="0">
                <a:solidFill>
                  <a:srgbClr val="FFFFFF"/>
                </a:solidFill>
                <a:latin typeface="Times New Roman" panose="02020603050405020304" pitchFamily="18" charset="0"/>
                <a:cs typeface="Times New Roman" panose="02020603050405020304" pitchFamily="18" charset="0"/>
              </a:rPr>
              <a:t>FP Growth</a:t>
            </a:r>
            <a:endParaRPr dirty="0">
              <a:latin typeface="Times New Roman" panose="02020603050405020304" pitchFamily="18" charset="0"/>
              <a:cs typeface="Times New Roman" panose="02020603050405020304" pitchFamily="18" charset="0"/>
            </a:endParaRPr>
          </a:p>
        </p:txBody>
      </p:sp>
      <p:sp>
        <p:nvSpPr>
          <p:cNvPr id="4792" name="Google Shape;4792;p80"/>
          <p:cNvSpPr txBox="1">
            <a:spLocks noGrp="1"/>
          </p:cNvSpPr>
          <p:nvPr>
            <p:ph type="body" idx="1"/>
          </p:nvPr>
        </p:nvSpPr>
        <p:spPr>
          <a:xfrm>
            <a:off x="0" y="1302385"/>
            <a:ext cx="12192000" cy="5264785"/>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100000"/>
              </a:lnSpc>
              <a:spcBef>
                <a:spcPts val="0"/>
              </a:spcBef>
              <a:spcAft>
                <a:spcPts val="0"/>
              </a:spcAft>
              <a:buClr>
                <a:schemeClr val="dk1"/>
              </a:buClr>
              <a:buSzPts val="1600"/>
              <a:buNone/>
            </a:pPr>
            <a:r>
              <a:rPr lang="en-US" sz="1600" b="1" i="0" u="none" strike="noStrike" cap="none" dirty="0">
                <a:latin typeface="Arial" panose="020B0604020202020204"/>
                <a:ea typeface="Arial" panose="020B0604020202020204"/>
                <a:cs typeface="Arial" panose="020B0604020202020204"/>
                <a:sym typeface="Arial" panose="020B0604020202020204"/>
              </a:rPr>
              <a:t> In Data Mining, </a:t>
            </a:r>
            <a:r>
              <a:rPr lang="en-US" sz="1600" b="1" i="0" u="none" strike="noStrike" cap="none" dirty="0">
                <a:solidFill>
                  <a:srgbClr val="FF0000"/>
                </a:solidFill>
                <a:latin typeface="Arial" panose="020B0604020202020204"/>
                <a:ea typeface="Arial" panose="020B0604020202020204"/>
                <a:cs typeface="Arial" panose="020B0604020202020204"/>
                <a:sym typeface="Arial" panose="020B0604020202020204"/>
              </a:rPr>
              <a:t>finding frequent patterns in</a:t>
            </a:r>
            <a:r>
              <a:rPr lang="en-US" sz="1600" b="1" i="0" u="none" strike="noStrike" cap="none" dirty="0">
                <a:latin typeface="Arial" panose="020B0604020202020204"/>
                <a:ea typeface="Arial" panose="020B0604020202020204"/>
                <a:cs typeface="Arial" panose="020B0604020202020204"/>
                <a:sym typeface="Arial" panose="020B0604020202020204"/>
              </a:rPr>
              <a:t> large databases is very important and has been studied on a large scale.</a:t>
            </a:r>
            <a:endParaRPr lang="en-US" sz="1600" b="1" i="0" u="none" strike="noStrike" cap="none" dirty="0">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dk1"/>
              </a:buClr>
              <a:buSzPts val="1600"/>
              <a:buNone/>
            </a:pPr>
            <a:endParaRPr lang="en-US" sz="1600" b="1" i="0" u="none" strike="noStrike" cap="none" dirty="0">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dk1"/>
              </a:buClr>
              <a:buSzPts val="1600"/>
              <a:buNone/>
            </a:pPr>
            <a:r>
              <a:rPr lang="en-US" sz="1600" b="1" i="0" u="none" strike="noStrike" cap="none" dirty="0">
                <a:latin typeface="Arial" panose="020B0604020202020204"/>
                <a:ea typeface="Arial" panose="020B0604020202020204"/>
                <a:cs typeface="Arial" panose="020B0604020202020204"/>
                <a:sym typeface="Arial" panose="020B0604020202020204"/>
              </a:rPr>
              <a:t>The FP-Growth Algorithm is an alternative way to find frequent item sets without using candidate generations, thus improving performance.</a:t>
            </a:r>
            <a:endParaRPr lang="en-US" sz="1600" b="1" i="0" u="none" strike="noStrike" cap="none" dirty="0">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dk1"/>
              </a:buClr>
              <a:buSzPts val="1600"/>
              <a:buNone/>
            </a:pPr>
            <a:endParaRPr lang="en-US" sz="1600" b="1" i="0" u="none" strike="noStrike" cap="none" dirty="0">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dk1"/>
              </a:buClr>
              <a:buSzPts val="1600"/>
              <a:buNone/>
            </a:pPr>
            <a:r>
              <a:rPr lang="en-US" sz="1600" b="1" i="0" u="none" strike="noStrike" cap="none" dirty="0">
                <a:latin typeface="Arial" panose="020B0604020202020204"/>
                <a:ea typeface="Arial" panose="020B0604020202020204"/>
                <a:cs typeface="Arial" panose="020B0604020202020204"/>
                <a:sym typeface="Arial" panose="020B0604020202020204"/>
              </a:rPr>
              <a:t> For so much, it uses a divide-and-conquer strategy. The core of this method is the usage of a special data structure named frequent-pattern tree (FP-tree), which retains the item set association information.</a:t>
            </a:r>
            <a:endParaRPr lang="en-US" sz="1600" b="1" i="0" u="none" strike="noStrike" cap="none" dirty="0">
              <a:latin typeface="Arial" panose="020B0604020202020204"/>
              <a:ea typeface="Arial" panose="020B0604020202020204"/>
              <a:cs typeface="Arial" panose="020B0604020202020204"/>
              <a:sym typeface="Arial" panose="020B0604020202020204"/>
            </a:endParaRPr>
          </a:p>
          <a:p>
            <a:pPr marL="0" lvl="0" indent="0" algn="l" rtl="0">
              <a:lnSpc>
                <a:spcPct val="100000"/>
              </a:lnSpc>
              <a:spcBef>
                <a:spcPts val="600"/>
              </a:spcBef>
              <a:spcAft>
                <a:spcPts val="0"/>
              </a:spcAft>
              <a:buClr>
                <a:schemeClr val="dk1"/>
              </a:buClr>
              <a:buSzPts val="1600"/>
              <a:buNone/>
            </a:pPr>
            <a:r>
              <a:rPr lang="en-US" sz="1600" dirty="0">
                <a:latin typeface="Arial" panose="020B0604020202020204"/>
                <a:ea typeface="Arial" panose="020B0604020202020204"/>
                <a:cs typeface="Arial" panose="020B0604020202020204"/>
                <a:sym typeface="Arial" panose="020B0604020202020204"/>
              </a:rPr>
              <a:t>FP Growth Allows frequent </a:t>
            </a:r>
            <a:r>
              <a:rPr lang="en-US" sz="1600" dirty="0" err="1">
                <a:latin typeface="Arial" panose="020B0604020202020204"/>
                <a:ea typeface="Arial" panose="020B0604020202020204"/>
                <a:cs typeface="Arial" panose="020B0604020202020204"/>
                <a:sym typeface="Arial" panose="020B0604020202020204"/>
              </a:rPr>
              <a:t>itemset</a:t>
            </a:r>
            <a:r>
              <a:rPr lang="en-US" sz="1600" dirty="0">
                <a:latin typeface="Arial" panose="020B0604020202020204"/>
                <a:ea typeface="Arial" panose="020B0604020202020204"/>
                <a:cs typeface="Arial" panose="020B0604020202020204"/>
                <a:sym typeface="Arial" panose="020B0604020202020204"/>
              </a:rPr>
              <a:t> discovery without candidate generation</a:t>
            </a:r>
            <a:endParaRPr lang="en-US" sz="1600" dirty="0">
              <a:latin typeface="Arial" panose="020B0604020202020204"/>
              <a:ea typeface="Arial" panose="020B0604020202020204"/>
              <a:cs typeface="Arial" panose="020B0604020202020204"/>
              <a:sym typeface="Arial" panose="020B0604020202020204"/>
            </a:endParaRPr>
          </a:p>
          <a:p>
            <a:pPr marL="0" lvl="0" indent="0" algn="l" rtl="0">
              <a:lnSpc>
                <a:spcPct val="100000"/>
              </a:lnSpc>
              <a:spcBef>
                <a:spcPts val="600"/>
              </a:spcBef>
              <a:spcAft>
                <a:spcPts val="0"/>
              </a:spcAft>
              <a:buClr>
                <a:schemeClr val="dk1"/>
              </a:buClr>
              <a:buSzPts val="1600"/>
              <a:buNone/>
            </a:pPr>
            <a:endParaRPr sz="1600" b="0" i="0" u="none" strike="noStrike" cap="none" dirty="0">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600"/>
              </a:spcBef>
              <a:spcAft>
                <a:spcPts val="0"/>
              </a:spcAft>
              <a:buClr>
                <a:srgbClr val="000000"/>
              </a:buClr>
              <a:buSzPts val="2400"/>
              <a:buNone/>
            </a:pPr>
            <a:r>
              <a:rPr lang="en-US" sz="1600" dirty="0">
                <a:latin typeface="Arial" panose="020B0604020202020204"/>
                <a:ea typeface="Arial" panose="020B0604020202020204"/>
                <a:cs typeface="Arial" panose="020B0604020202020204"/>
                <a:sym typeface="Arial" panose="020B0604020202020204"/>
              </a:rPr>
              <a:t>T</a:t>
            </a:r>
            <a:r>
              <a:rPr lang="en-US" sz="1600" b="0" i="0" u="none" strike="noStrike" cap="none" dirty="0">
                <a:latin typeface="Arial" panose="020B0604020202020204"/>
                <a:ea typeface="Arial" panose="020B0604020202020204"/>
                <a:cs typeface="Arial" panose="020B0604020202020204"/>
                <a:sym typeface="Arial" panose="020B0604020202020204"/>
              </a:rPr>
              <a:t>wo step Process</a:t>
            </a:r>
            <a:endParaRPr sz="1600" dirty="0"/>
          </a:p>
          <a:p>
            <a:pPr marL="0" marR="0" lvl="1" indent="0" algn="l" rtl="0">
              <a:lnSpc>
                <a:spcPct val="100000"/>
              </a:lnSpc>
              <a:spcBef>
                <a:spcPts val="600"/>
              </a:spcBef>
              <a:spcAft>
                <a:spcPts val="0"/>
              </a:spcAft>
              <a:buClr>
                <a:schemeClr val="dk1"/>
              </a:buClr>
              <a:buSzPts val="1600"/>
              <a:buNone/>
            </a:pPr>
            <a:r>
              <a:rPr lang="en-US" sz="1600" b="0" i="0" u="none" strike="noStrike" cap="none" dirty="0">
                <a:latin typeface="Arial" panose="020B0604020202020204"/>
                <a:ea typeface="Arial" panose="020B0604020202020204"/>
                <a:cs typeface="Arial" panose="020B0604020202020204"/>
                <a:sym typeface="Arial" panose="020B0604020202020204"/>
              </a:rPr>
              <a:t>1.Build a compact data structure called the FP-tree : 2 passes over the database [ Only !!!]</a:t>
            </a:r>
            <a:endParaRPr sz="1600" dirty="0"/>
          </a:p>
          <a:p>
            <a:pPr marL="0" marR="0" lvl="1" indent="0" algn="l" rtl="0">
              <a:lnSpc>
                <a:spcPct val="100000"/>
              </a:lnSpc>
              <a:spcBef>
                <a:spcPts val="600"/>
              </a:spcBef>
              <a:spcAft>
                <a:spcPts val="0"/>
              </a:spcAft>
              <a:buClr>
                <a:schemeClr val="dk1"/>
              </a:buClr>
              <a:buSzPts val="1600"/>
              <a:buNone/>
            </a:pPr>
            <a:r>
              <a:rPr lang="en-US" sz="1600" b="0" i="0" u="none" strike="noStrike" cap="none" dirty="0">
                <a:latin typeface="Arial" panose="020B0604020202020204"/>
                <a:ea typeface="Arial" panose="020B0604020202020204"/>
                <a:cs typeface="Arial" panose="020B0604020202020204"/>
                <a:sym typeface="Arial" panose="020B0604020202020204"/>
              </a:rPr>
              <a:t>2.Extracts frequent </a:t>
            </a:r>
            <a:r>
              <a:rPr lang="en-US" sz="1600" b="0" i="0" u="none" strike="noStrike" cap="none" dirty="0" err="1">
                <a:latin typeface="Arial" panose="020B0604020202020204"/>
                <a:ea typeface="Arial" panose="020B0604020202020204"/>
                <a:cs typeface="Arial" panose="020B0604020202020204"/>
                <a:sym typeface="Arial" panose="020B0604020202020204"/>
              </a:rPr>
              <a:t>itemset</a:t>
            </a:r>
            <a:r>
              <a:rPr lang="en-US" sz="1600" b="0" i="0" u="none" strike="noStrike" cap="none" dirty="0">
                <a:latin typeface="Arial" panose="020B0604020202020204"/>
                <a:ea typeface="Arial" panose="020B0604020202020204"/>
                <a:cs typeface="Arial" panose="020B0604020202020204"/>
                <a:sym typeface="Arial" panose="020B0604020202020204"/>
              </a:rPr>
              <a:t> directly from the FP-tree: Traverse through FP-tree</a:t>
            </a:r>
            <a:endParaRPr sz="1600" dirty="0"/>
          </a:p>
          <a:p>
            <a:pPr marL="285750" marR="0" lvl="2" indent="-158750" algn="l" rtl="0">
              <a:lnSpc>
                <a:spcPct val="100000"/>
              </a:lnSpc>
              <a:spcBef>
                <a:spcPts val="600"/>
              </a:spcBef>
              <a:spcAft>
                <a:spcPts val="0"/>
              </a:spcAft>
              <a:buClr>
                <a:srgbClr val="000000"/>
              </a:buClr>
              <a:buSzPts val="2000"/>
              <a:buFont typeface="Noto Sans Symbols"/>
              <a:buNone/>
            </a:pPr>
            <a:endParaRPr sz="1600" b="0" i="0" u="none" strike="noStrike" cap="none" dirty="0">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600"/>
              </a:spcBef>
              <a:spcAft>
                <a:spcPts val="0"/>
              </a:spcAft>
              <a:buClr>
                <a:srgbClr val="000000"/>
              </a:buClr>
              <a:buSzPts val="2400"/>
              <a:buNone/>
            </a:pPr>
            <a:r>
              <a:rPr lang="en-US" sz="1600" b="0" i="0" u="none" strike="noStrike" cap="none" dirty="0">
                <a:latin typeface="Arial" panose="020B0604020202020204"/>
                <a:ea typeface="Arial" panose="020B0604020202020204"/>
                <a:cs typeface="Arial" panose="020B0604020202020204"/>
                <a:sym typeface="Arial" panose="020B0604020202020204"/>
              </a:rPr>
              <a:t>Use a compressed representation of the database using an FP-tree</a:t>
            </a:r>
            <a:endParaRPr sz="1600" dirty="0"/>
          </a:p>
          <a:p>
            <a:pPr marL="457200" marR="0" lvl="0" indent="-457200" algn="l" rtl="0">
              <a:lnSpc>
                <a:spcPct val="100000"/>
              </a:lnSpc>
              <a:spcBef>
                <a:spcPts val="600"/>
              </a:spcBef>
              <a:spcAft>
                <a:spcPts val="0"/>
              </a:spcAft>
              <a:buClr>
                <a:schemeClr val="dk1"/>
              </a:buClr>
              <a:buSzPts val="1600"/>
              <a:buNone/>
            </a:pPr>
            <a:r>
              <a:rPr lang="en-US" sz="1600" b="0" i="0" u="none" strike="noStrike" cap="none" dirty="0">
                <a:latin typeface="Arial" panose="020B0604020202020204"/>
                <a:ea typeface="Arial" panose="020B0604020202020204"/>
                <a:cs typeface="Arial" panose="020B0604020202020204"/>
                <a:sym typeface="Arial" panose="020B0604020202020204"/>
              </a:rPr>
              <a:t>	Once an FP-tree has been constructed, it uses a recursive divide-and-conquer approach to mine the frequent </a:t>
            </a:r>
            <a:r>
              <a:rPr lang="en-US" sz="1600" b="0" i="0" u="none" strike="noStrike" cap="none" dirty="0" err="1">
                <a:latin typeface="Arial" panose="020B0604020202020204"/>
                <a:ea typeface="Arial" panose="020B0604020202020204"/>
                <a:cs typeface="Arial" panose="020B0604020202020204"/>
                <a:sym typeface="Arial" panose="020B0604020202020204"/>
              </a:rPr>
              <a:t>itemsets</a:t>
            </a:r>
            <a:r>
              <a:rPr lang="en-US" sz="1600" b="0" i="0" u="none" strike="noStrike" cap="none" dirty="0">
                <a:latin typeface="Arial" panose="020B0604020202020204"/>
                <a:ea typeface="Arial" panose="020B0604020202020204"/>
                <a:cs typeface="Arial" panose="020B0604020202020204"/>
                <a:sym typeface="Arial" panose="020B0604020202020204"/>
              </a:rPr>
              <a:t>.</a:t>
            </a:r>
            <a:endParaRPr sz="1600" dirty="0"/>
          </a:p>
          <a:p>
            <a:pPr marL="457200" marR="0" lvl="0" indent="-457200" algn="l" rtl="0">
              <a:lnSpc>
                <a:spcPct val="100000"/>
              </a:lnSpc>
              <a:spcBef>
                <a:spcPts val="600"/>
              </a:spcBef>
              <a:spcAft>
                <a:spcPts val="0"/>
              </a:spcAft>
              <a:buClr>
                <a:srgbClr val="000000"/>
              </a:buClr>
              <a:buSzPts val="2400"/>
              <a:buFont typeface="Arial" panose="020B0604020202020204"/>
              <a:buNone/>
            </a:pPr>
            <a:r>
              <a:rPr lang="en-US" sz="1600" b="0" i="0" u="none" strike="noStrike" cap="none" dirty="0">
                <a:latin typeface="Arial" panose="020B0604020202020204"/>
                <a:ea typeface="Arial" panose="020B0604020202020204"/>
                <a:cs typeface="Arial" panose="020B0604020202020204"/>
                <a:sym typeface="Arial" panose="020B0604020202020204"/>
              </a:rPr>
              <a:t>Building the FP-Tree</a:t>
            </a:r>
            <a:endParaRPr sz="1600" dirty="0"/>
          </a:p>
          <a:p>
            <a:pPr marL="457200" marR="0" lvl="0" indent="-457200" algn="l" rtl="0">
              <a:lnSpc>
                <a:spcPct val="100000"/>
              </a:lnSpc>
              <a:spcBef>
                <a:spcPts val="600"/>
              </a:spcBef>
              <a:spcAft>
                <a:spcPts val="0"/>
              </a:spcAft>
              <a:buClr>
                <a:srgbClr val="000000"/>
              </a:buClr>
              <a:buSzPts val="2000"/>
              <a:buFont typeface="Arial" panose="020B0604020202020204"/>
              <a:buAutoNum type="arabicPeriod"/>
            </a:pPr>
            <a:r>
              <a:rPr lang="en-US" sz="1600" b="0" i="0" u="none" strike="noStrike" cap="none" dirty="0">
                <a:latin typeface="Arial" panose="020B0604020202020204"/>
                <a:ea typeface="Arial" panose="020B0604020202020204"/>
                <a:cs typeface="Arial" panose="020B0604020202020204"/>
                <a:sym typeface="Arial" panose="020B0604020202020204"/>
              </a:rPr>
              <a:t>Scan data to determine the support count of each item. </a:t>
            </a:r>
            <a:endParaRPr sz="1600" dirty="0"/>
          </a:p>
          <a:p>
            <a:pPr marL="876300" marR="0" lvl="1" indent="-419100" algn="l" rtl="0">
              <a:lnSpc>
                <a:spcPct val="100000"/>
              </a:lnSpc>
              <a:spcBef>
                <a:spcPts val="600"/>
              </a:spcBef>
              <a:spcAft>
                <a:spcPts val="0"/>
              </a:spcAft>
              <a:buClr>
                <a:srgbClr val="000000"/>
              </a:buClr>
              <a:buSzPts val="2000"/>
              <a:buFont typeface="Arial" panose="020B0604020202020204"/>
              <a:buNone/>
            </a:pPr>
            <a:r>
              <a:rPr lang="en-US" sz="1600" b="0" i="0" u="none" strike="noStrike" cap="none" dirty="0">
                <a:latin typeface="Arial" panose="020B0604020202020204"/>
                <a:ea typeface="Arial" panose="020B0604020202020204"/>
                <a:cs typeface="Arial" panose="020B0604020202020204"/>
                <a:sym typeface="Arial" panose="020B0604020202020204"/>
              </a:rPr>
              <a:t>	Infrequent items are discarded, while the frequent items are sorted in decreasing support counts. </a:t>
            </a:r>
            <a:endParaRPr sz="1600" dirty="0"/>
          </a:p>
          <a:p>
            <a:pPr marL="457200" marR="0" lvl="0" indent="-457200" algn="l" rtl="0">
              <a:lnSpc>
                <a:spcPct val="100000"/>
              </a:lnSpc>
              <a:spcBef>
                <a:spcPts val="600"/>
              </a:spcBef>
              <a:spcAft>
                <a:spcPts val="0"/>
              </a:spcAft>
              <a:buClr>
                <a:srgbClr val="000000"/>
              </a:buClr>
              <a:buSzPts val="2000"/>
              <a:buFont typeface="Arial" panose="020B0604020202020204"/>
              <a:buAutoNum type="arabicPeriod"/>
            </a:pPr>
            <a:r>
              <a:rPr lang="en-US" sz="1600" b="0" i="0" u="none" strike="noStrike" cap="none" dirty="0">
                <a:latin typeface="Arial" panose="020B0604020202020204"/>
                <a:ea typeface="Arial" panose="020B0604020202020204"/>
                <a:cs typeface="Arial" panose="020B0604020202020204"/>
                <a:sym typeface="Arial" panose="020B0604020202020204"/>
              </a:rPr>
              <a:t>Make a second pass over the data to construct the </a:t>
            </a:r>
            <a:r>
              <a:rPr lang="en-US" sz="1600" b="0" i="0" u="none" strike="noStrike" cap="none" dirty="0" err="1">
                <a:latin typeface="Arial" panose="020B0604020202020204"/>
                <a:ea typeface="Arial" panose="020B0604020202020204"/>
                <a:cs typeface="Arial" panose="020B0604020202020204"/>
                <a:sym typeface="Arial" panose="020B0604020202020204"/>
              </a:rPr>
              <a:t>FP­tree</a:t>
            </a:r>
            <a:r>
              <a:rPr lang="en-US" sz="1600" b="0" i="0" u="none" strike="noStrike" cap="none" dirty="0">
                <a:latin typeface="Arial" panose="020B0604020202020204"/>
                <a:ea typeface="Arial" panose="020B0604020202020204"/>
                <a:cs typeface="Arial" panose="020B0604020202020204"/>
                <a:sym typeface="Arial" panose="020B0604020202020204"/>
              </a:rPr>
              <a:t>.</a:t>
            </a:r>
            <a:endParaRPr sz="1600" dirty="0"/>
          </a:p>
          <a:p>
            <a:pPr marL="876300" marR="0" lvl="1" indent="-419100" algn="l" rtl="0">
              <a:lnSpc>
                <a:spcPct val="100000"/>
              </a:lnSpc>
              <a:spcBef>
                <a:spcPts val="600"/>
              </a:spcBef>
              <a:spcAft>
                <a:spcPts val="0"/>
              </a:spcAft>
              <a:buClr>
                <a:srgbClr val="000000"/>
              </a:buClr>
              <a:buSzPts val="2000"/>
              <a:buFont typeface="Arial" panose="020B0604020202020204"/>
              <a:buNone/>
            </a:pPr>
            <a:r>
              <a:rPr lang="en-US" sz="1600" b="0" i="0" u="none" strike="noStrike" cap="none" dirty="0">
                <a:latin typeface="Arial" panose="020B0604020202020204"/>
                <a:ea typeface="Arial" panose="020B0604020202020204"/>
                <a:cs typeface="Arial" panose="020B0604020202020204"/>
                <a:sym typeface="Arial" panose="020B0604020202020204"/>
              </a:rPr>
              <a:t>	As the transactions are read, before being processed, their items are sorted according to the above order. </a:t>
            </a:r>
            <a:endParaRPr sz="1600" dirty="0"/>
          </a:p>
          <a:p>
            <a:pPr marL="285750" marR="0" lvl="2" indent="-133350" algn="l" rtl="0">
              <a:lnSpc>
                <a:spcPct val="80000"/>
              </a:lnSpc>
              <a:spcBef>
                <a:spcPts val="600"/>
              </a:spcBef>
              <a:spcAft>
                <a:spcPts val="0"/>
              </a:spcAft>
              <a:buClr>
                <a:srgbClr val="000000"/>
              </a:buClr>
              <a:buSzPts val="2400"/>
              <a:buFont typeface="Noto Sans Symbols"/>
              <a:buNone/>
            </a:pPr>
            <a:endParaRPr sz="1600" b="0" i="0" u="none" strike="noStrike" cap="none" dirty="0">
              <a:latin typeface="Arial" panose="020B0604020202020204"/>
              <a:ea typeface="Arial" panose="020B0604020202020204"/>
              <a:cs typeface="Arial" panose="020B0604020202020204"/>
              <a:sym typeface="Arial" panose="020B0604020202020204"/>
            </a:endParaRPr>
          </a:p>
          <a:p>
            <a:pPr marL="285750" marR="0" lvl="2" indent="-158750" algn="l" rtl="0">
              <a:lnSpc>
                <a:spcPct val="80000"/>
              </a:lnSpc>
              <a:spcBef>
                <a:spcPts val="600"/>
              </a:spcBef>
              <a:spcAft>
                <a:spcPts val="0"/>
              </a:spcAft>
              <a:buClr>
                <a:srgbClr val="000000"/>
              </a:buClr>
              <a:buSzPts val="2000"/>
              <a:buFont typeface="Noto Sans Symbols"/>
              <a:buNone/>
            </a:pPr>
            <a:endParaRPr sz="1600" b="0" i="0" u="none" strike="noStrike" cap="none" dirty="0">
              <a:latin typeface="Arial" panose="020B0604020202020204"/>
              <a:ea typeface="Arial" panose="020B0604020202020204"/>
              <a:cs typeface="Arial" panose="020B0604020202020204"/>
              <a:sym typeface="Arial" panose="020B0604020202020204"/>
            </a:endParaRPr>
          </a:p>
        </p:txBody>
      </p:sp>
      <p:sp>
        <p:nvSpPr>
          <p:cNvPr id="4793" name="Google Shape;4793;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600"/>
              </a:spcAft>
              <a:buClr>
                <a:srgbClr val="FFFFFF"/>
              </a:buClr>
              <a:buSzPts val="1800"/>
              <a:buFont typeface="Calibri" panose="020F0502020204030204"/>
              <a:buNone/>
            </a:pPr>
            <a:fld id="{00000000-1234-1234-1234-123412341234}" type="slidenum">
              <a:rPr lang="en-US" sz="1430">
                <a:solidFill>
                  <a:srgbClr val="FFFFFF"/>
                </a:solidFill>
              </a:rPr>
            </a:fld>
            <a:endParaRPr sz="1430">
              <a:solidFill>
                <a:srgbClr val="FFFFFF"/>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97"/>
        <p:cNvGrpSpPr/>
        <p:nvPr/>
      </p:nvGrpSpPr>
      <p:grpSpPr>
        <a:xfrm>
          <a:off x="0" y="0"/>
          <a:ext cx="0" cy="0"/>
          <a:chOff x="0" y="0"/>
          <a:chExt cx="0" cy="0"/>
        </a:xfrm>
      </p:grpSpPr>
      <p:sp>
        <p:nvSpPr>
          <p:cNvPr id="4798" name="Google Shape;4798;p81"/>
          <p:cNvSpPr txBox="1">
            <a:spLocks noGrp="1"/>
          </p:cNvSpPr>
          <p:nvPr>
            <p:ph type="title"/>
          </p:nvPr>
        </p:nvSpPr>
        <p:spPr>
          <a:xfrm>
            <a:off x="838200" y="365126"/>
            <a:ext cx="10515600" cy="632402"/>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FFFF"/>
              </a:buClr>
              <a:buSzPts val="3800"/>
              <a:buFont typeface="Calibri" panose="020F0502020204030204"/>
              <a:buNone/>
            </a:pPr>
            <a:r>
              <a:rPr lang="en-US" sz="3800" dirty="0">
                <a:solidFill>
                  <a:srgbClr val="FFFFFF"/>
                </a:solidFill>
                <a:latin typeface="Times New Roman" panose="02020603050405020304" pitchFamily="18" charset="0"/>
                <a:cs typeface="Times New Roman" panose="02020603050405020304" pitchFamily="18" charset="0"/>
              </a:rPr>
              <a:t>Difference of  </a:t>
            </a:r>
            <a:r>
              <a:rPr lang="en-US" sz="3800" dirty="0" err="1">
                <a:solidFill>
                  <a:srgbClr val="FFFFFF"/>
                </a:solidFill>
                <a:latin typeface="Times New Roman" panose="02020603050405020304" pitchFamily="18" charset="0"/>
                <a:cs typeface="Times New Roman" panose="02020603050405020304" pitchFamily="18" charset="0"/>
              </a:rPr>
              <a:t>Apriori and FP Growth</a:t>
            </a:r>
            <a:endParaRPr dirty="0">
              <a:latin typeface="Times New Roman" panose="02020603050405020304" pitchFamily="18" charset="0"/>
              <a:cs typeface="Times New Roman" panose="02020603050405020304" pitchFamily="18" charset="0"/>
            </a:endParaRPr>
          </a:p>
        </p:txBody>
      </p:sp>
      <p:sp>
        <p:nvSpPr>
          <p:cNvPr id="4800" name="Google Shape;4800;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marR="0" lvl="0" indent="0" algn="ctr" rtl="0">
              <a:lnSpc>
                <a:spcPct val="80000"/>
              </a:lnSpc>
              <a:spcBef>
                <a:spcPts val="0"/>
              </a:spcBef>
              <a:spcAft>
                <a:spcPts val="0"/>
              </a:spcAft>
              <a:buClr>
                <a:srgbClr val="FFFFFF"/>
              </a:buClr>
              <a:buSzPts val="2090"/>
              <a:buFont typeface="Arial" panose="020B0604020202020204"/>
              <a:buNone/>
            </a:pPr>
            <a:fld id="{00000000-1234-1234-1234-123412341234}" type="slidenum">
              <a:rPr lang="en-US" sz="2090" b="0" i="0" u="none" strike="noStrike" cap="none">
                <a:solidFill>
                  <a:srgbClr val="FFFFFF"/>
                </a:solidFill>
                <a:latin typeface="Calibri" panose="020F0502020204030204"/>
                <a:ea typeface="Calibri" panose="020F0502020204030204"/>
                <a:cs typeface="Calibri" panose="020F0502020204030204"/>
                <a:sym typeface="Calibri" panose="020F0502020204030204"/>
              </a:rPr>
            </a:fld>
            <a:endParaRPr sz="209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pic>
        <p:nvPicPr>
          <p:cNvPr id="2" name="Picture 1"/>
          <p:cNvPicPr>
            <a:picLocks noChangeAspect="1"/>
          </p:cNvPicPr>
          <p:nvPr/>
        </p:nvPicPr>
        <p:blipFill>
          <a:blip r:embed="rId1"/>
          <a:stretch>
            <a:fillRect/>
          </a:stretch>
        </p:blipFill>
        <p:spPr>
          <a:xfrm>
            <a:off x="462280" y="1381760"/>
            <a:ext cx="11349990" cy="464121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76"/>
        <p:cNvGrpSpPr/>
        <p:nvPr/>
      </p:nvGrpSpPr>
      <p:grpSpPr>
        <a:xfrm>
          <a:off x="0" y="0"/>
          <a:ext cx="0" cy="0"/>
          <a:chOff x="0" y="0"/>
          <a:chExt cx="0" cy="0"/>
        </a:xfrm>
      </p:grpSpPr>
      <p:sp>
        <p:nvSpPr>
          <p:cNvPr id="4277" name="Google Shape;4277;p28"/>
          <p:cNvSpPr txBox="1">
            <a:spLocks noGrp="1"/>
          </p:cNvSpPr>
          <p:nvPr>
            <p:ph type="title"/>
          </p:nvPr>
        </p:nvSpPr>
        <p:spPr>
          <a:xfrm>
            <a:off x="841248" y="256032"/>
            <a:ext cx="10506456" cy="101498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400"/>
              <a:buFont typeface="Calibri" panose="020F0502020204030204"/>
              <a:buNone/>
            </a:pPr>
            <a:r>
              <a:rPr lang="en-US" sz="4000" dirty="0">
                <a:solidFill>
                  <a:schemeClr val="lt1"/>
                </a:solidFill>
                <a:latin typeface="Times New Roman" panose="02020603050405020304" pitchFamily="18" charset="0"/>
                <a:cs typeface="Times New Roman" panose="02020603050405020304" pitchFamily="18" charset="0"/>
              </a:rPr>
              <a:t>Definitions and Terminology</a:t>
            </a:r>
            <a:endParaRPr sz="4000" dirty="0">
              <a:latin typeface="Times New Roman" panose="02020603050405020304" pitchFamily="18" charset="0"/>
              <a:cs typeface="Times New Roman" panose="02020603050405020304" pitchFamily="18" charset="0"/>
            </a:endParaRPr>
          </a:p>
        </p:txBody>
      </p:sp>
      <p:grpSp>
        <p:nvGrpSpPr>
          <p:cNvPr id="4278" name="Google Shape;4278;p28"/>
          <p:cNvGrpSpPr/>
          <p:nvPr/>
        </p:nvGrpSpPr>
        <p:grpSpPr>
          <a:xfrm>
            <a:off x="838200" y="1969046"/>
            <a:ext cx="10515600" cy="4271963"/>
            <a:chOff x="0" y="42780"/>
            <a:chExt cx="10515600" cy="4271963"/>
          </a:xfrm>
        </p:grpSpPr>
        <p:sp>
          <p:nvSpPr>
            <p:cNvPr id="4279" name="Google Shape;4279;p28"/>
            <p:cNvSpPr/>
            <p:nvPr/>
          </p:nvSpPr>
          <p:spPr>
            <a:xfrm>
              <a:off x="0" y="42780"/>
              <a:ext cx="3286125" cy="1971675"/>
            </a:xfrm>
            <a:prstGeom prst="rect">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80" name="Google Shape;4280;p28"/>
            <p:cNvSpPr txBox="1"/>
            <p:nvPr/>
          </p:nvSpPr>
          <p:spPr>
            <a:xfrm>
              <a:off x="0" y="42780"/>
              <a:ext cx="3286125" cy="1971675"/>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Calibri" panose="020F0502020204030204"/>
                <a:buNone/>
              </a:pPr>
              <a:r>
                <a:rPr lang="en-US" sz="2100" b="0" i="0" u="sng" strike="noStrike" cap="none">
                  <a:solidFill>
                    <a:schemeClr val="lt1"/>
                  </a:solidFill>
                  <a:latin typeface="Calibri" panose="020F0502020204030204"/>
                  <a:ea typeface="Calibri" panose="020F0502020204030204"/>
                  <a:cs typeface="Calibri" panose="020F0502020204030204"/>
                  <a:sym typeface="Calibri" panose="020F0502020204030204"/>
                </a:rPr>
                <a:t>Transaction</a:t>
              </a:r>
              <a:r>
                <a:rPr lang="en-US" sz="2100" b="0" i="0" u="none" strike="noStrike" cap="none">
                  <a:solidFill>
                    <a:schemeClr val="lt1"/>
                  </a:solidFill>
                  <a:latin typeface="Calibri" panose="020F0502020204030204"/>
                  <a:ea typeface="Calibri" panose="020F0502020204030204"/>
                  <a:cs typeface="Calibri" panose="020F0502020204030204"/>
                  <a:sym typeface="Calibri" panose="020F0502020204030204"/>
                </a:rPr>
                <a:t> is a set of items (Itemset).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81" name="Google Shape;4281;p28"/>
            <p:cNvSpPr/>
            <p:nvPr/>
          </p:nvSpPr>
          <p:spPr>
            <a:xfrm>
              <a:off x="3614737" y="42780"/>
              <a:ext cx="3286125" cy="1971675"/>
            </a:xfrm>
            <a:prstGeom prst="rect">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82" name="Google Shape;4282;p28"/>
            <p:cNvSpPr txBox="1"/>
            <p:nvPr/>
          </p:nvSpPr>
          <p:spPr>
            <a:xfrm>
              <a:off x="3614737" y="42780"/>
              <a:ext cx="3286125" cy="1971675"/>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Calibri" panose="020F0502020204030204"/>
                <a:buNone/>
              </a:pPr>
              <a:r>
                <a:rPr lang="en-US" sz="2100" b="0" i="0" u="sng" strike="noStrike" cap="none">
                  <a:solidFill>
                    <a:schemeClr val="lt1"/>
                  </a:solidFill>
                  <a:latin typeface="Calibri" panose="020F0502020204030204"/>
                  <a:ea typeface="Calibri" panose="020F0502020204030204"/>
                  <a:cs typeface="Calibri" panose="020F0502020204030204"/>
                  <a:sym typeface="Calibri" panose="020F0502020204030204"/>
                </a:rPr>
                <a:t>Confidence</a:t>
              </a:r>
              <a:r>
                <a:rPr lang="en-US" sz="2100" b="0" i="0" u="none" strike="noStrike" cap="none">
                  <a:solidFill>
                    <a:schemeClr val="lt1"/>
                  </a:solidFill>
                  <a:latin typeface="Calibri" panose="020F0502020204030204"/>
                  <a:ea typeface="Calibri" panose="020F0502020204030204"/>
                  <a:cs typeface="Calibri" panose="020F0502020204030204"/>
                  <a:sym typeface="Calibri" panose="020F0502020204030204"/>
                </a:rPr>
                <a:t> :  It is the measure of uncertainty or trust worthiness associated with each discovered pattern.</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83" name="Google Shape;4283;p28"/>
            <p:cNvSpPr/>
            <p:nvPr/>
          </p:nvSpPr>
          <p:spPr>
            <a:xfrm>
              <a:off x="7229475" y="42780"/>
              <a:ext cx="3286125" cy="1971675"/>
            </a:xfrm>
            <a:prstGeom prst="rect">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84" name="Google Shape;4284;p28"/>
            <p:cNvSpPr txBox="1"/>
            <p:nvPr/>
          </p:nvSpPr>
          <p:spPr>
            <a:xfrm>
              <a:off x="7229475" y="42780"/>
              <a:ext cx="3286125" cy="1971675"/>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Calibri" panose="020F0502020204030204"/>
                <a:buNone/>
              </a:pPr>
              <a:r>
                <a:rPr lang="en-US" sz="2100" b="0" i="0" u="sng" strike="noStrike" cap="none">
                  <a:solidFill>
                    <a:schemeClr val="lt1"/>
                  </a:solidFill>
                  <a:latin typeface="Calibri" panose="020F0502020204030204"/>
                  <a:ea typeface="Calibri" panose="020F0502020204030204"/>
                  <a:cs typeface="Calibri" panose="020F0502020204030204"/>
                  <a:sym typeface="Calibri" panose="020F0502020204030204"/>
                </a:rPr>
                <a:t>Support</a:t>
              </a:r>
              <a:r>
                <a:rPr lang="en-US" sz="2100" b="0" i="0" u="none" strike="noStrike" cap="none">
                  <a:solidFill>
                    <a:schemeClr val="lt1"/>
                  </a:solidFill>
                  <a:latin typeface="Calibri" panose="020F0502020204030204"/>
                  <a:ea typeface="Calibri" panose="020F0502020204030204"/>
                  <a:cs typeface="Calibri" panose="020F0502020204030204"/>
                  <a:sym typeface="Calibri" panose="020F0502020204030204"/>
                </a:rPr>
                <a:t> : It is the measure of how often the collection of items in an association occur together as percentage of all transactions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85" name="Google Shape;4285;p28"/>
            <p:cNvSpPr/>
            <p:nvPr/>
          </p:nvSpPr>
          <p:spPr>
            <a:xfrm>
              <a:off x="0" y="2343068"/>
              <a:ext cx="3286125" cy="1971675"/>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86" name="Google Shape;4286;p28"/>
            <p:cNvSpPr txBox="1"/>
            <p:nvPr/>
          </p:nvSpPr>
          <p:spPr>
            <a:xfrm>
              <a:off x="0" y="2343068"/>
              <a:ext cx="3286125" cy="1971675"/>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Calibri" panose="020F0502020204030204"/>
                <a:buNone/>
              </a:pPr>
              <a:r>
                <a:rPr lang="en-US" sz="2100" b="0" i="0" u="sng" strike="noStrike" cap="none">
                  <a:solidFill>
                    <a:schemeClr val="lt1"/>
                  </a:solidFill>
                  <a:latin typeface="Calibri" panose="020F0502020204030204"/>
                  <a:ea typeface="Calibri" panose="020F0502020204030204"/>
                  <a:cs typeface="Calibri" panose="020F0502020204030204"/>
                  <a:sym typeface="Calibri" panose="020F0502020204030204"/>
                </a:rPr>
                <a:t>Frequent  itemset</a:t>
              </a:r>
              <a:r>
                <a:rPr lang="en-US" sz="2100" b="0" i="0" u="none" strike="noStrike" cap="none">
                  <a:solidFill>
                    <a:schemeClr val="lt1"/>
                  </a:solidFill>
                  <a:latin typeface="Calibri" panose="020F0502020204030204"/>
                  <a:ea typeface="Calibri" panose="020F0502020204030204"/>
                  <a:cs typeface="Calibri" panose="020F0502020204030204"/>
                  <a:sym typeface="Calibri" panose="020F0502020204030204"/>
                </a:rPr>
                <a:t> : If an itemset satisfies minimum support, then it is a frequent itemset.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87" name="Google Shape;4287;p28"/>
            <p:cNvSpPr/>
            <p:nvPr/>
          </p:nvSpPr>
          <p:spPr>
            <a:xfrm>
              <a:off x="3614737" y="2343068"/>
              <a:ext cx="3286125" cy="1971675"/>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88" name="Google Shape;4288;p28"/>
            <p:cNvSpPr txBox="1"/>
            <p:nvPr/>
          </p:nvSpPr>
          <p:spPr>
            <a:xfrm>
              <a:off x="3614737" y="2343068"/>
              <a:ext cx="3286125" cy="1971675"/>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Calibri" panose="020F0502020204030204"/>
                <a:buNone/>
              </a:pPr>
              <a:r>
                <a:rPr lang="en-US" sz="2100" b="0" i="0" u="sng" strike="noStrike" cap="none">
                  <a:solidFill>
                    <a:schemeClr val="lt1"/>
                  </a:solidFill>
                  <a:latin typeface="Calibri" panose="020F0502020204030204"/>
                  <a:ea typeface="Calibri" panose="020F0502020204030204"/>
                  <a:cs typeface="Calibri" panose="020F0502020204030204"/>
                  <a:sym typeface="Calibri" panose="020F0502020204030204"/>
                </a:rPr>
                <a:t>Strong  Association  rules</a:t>
              </a:r>
              <a:r>
                <a:rPr lang="en-US" sz="2100" b="0" i="0" u="none" strike="noStrike" cap="none">
                  <a:solidFill>
                    <a:schemeClr val="lt1"/>
                  </a:solidFill>
                  <a:latin typeface="Calibri" panose="020F0502020204030204"/>
                  <a:ea typeface="Calibri" panose="020F0502020204030204"/>
                  <a:cs typeface="Calibri" panose="020F0502020204030204"/>
                  <a:sym typeface="Calibri" panose="020F0502020204030204"/>
                </a:rPr>
                <a:t>: Rules that satisfy both a minimum support threshold and a minimum confidence threshold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89" name="Google Shape;4289;p28"/>
            <p:cNvSpPr/>
            <p:nvPr/>
          </p:nvSpPr>
          <p:spPr>
            <a:xfrm>
              <a:off x="7229475" y="2343068"/>
              <a:ext cx="3286125" cy="1971675"/>
            </a:xfrm>
            <a:prstGeom prst="rect">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290" name="Google Shape;4290;p28"/>
            <p:cNvSpPr txBox="1"/>
            <p:nvPr/>
          </p:nvSpPr>
          <p:spPr>
            <a:xfrm>
              <a:off x="7229475" y="2343068"/>
              <a:ext cx="3286125" cy="1971675"/>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chemeClr val="lt1"/>
                </a:buClr>
                <a:buSzPts val="2100"/>
                <a:buFont typeface="Calibri" panose="020F0502020204030204"/>
                <a:buNone/>
              </a:pPr>
              <a:r>
                <a:rPr lang="en-US" sz="2100" b="0" i="0" u="none" strike="noStrike" cap="none">
                  <a:solidFill>
                    <a:schemeClr val="lt1"/>
                  </a:solidFill>
                  <a:latin typeface="Calibri" panose="020F0502020204030204"/>
                  <a:ea typeface="Calibri" panose="020F0502020204030204"/>
                  <a:cs typeface="Calibri" panose="020F0502020204030204"/>
                  <a:sym typeface="Calibri" panose="020F0502020204030204"/>
                </a:rPr>
                <a:t>In Association rule mining, </a:t>
              </a:r>
              <a:r>
                <a:rPr lang="en-US" sz="2100" b="1" i="0" u="none" strike="noStrike" cap="none">
                  <a:solidFill>
                    <a:schemeClr val="lt1"/>
                  </a:solidFill>
                  <a:latin typeface="Calibri" panose="020F0502020204030204"/>
                  <a:ea typeface="Calibri" panose="020F0502020204030204"/>
                  <a:cs typeface="Calibri" panose="020F0502020204030204"/>
                  <a:sym typeface="Calibri" panose="020F0502020204030204"/>
                </a:rPr>
                <a:t>we first find all frequent itemsets and then generate strong association rules from the frequent itemsets</a:t>
              </a:r>
              <a:endParaRPr sz="21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21"/>
        <p:cNvGrpSpPr/>
        <p:nvPr/>
      </p:nvGrpSpPr>
      <p:grpSpPr>
        <a:xfrm>
          <a:off x="0" y="0"/>
          <a:ext cx="0" cy="0"/>
          <a:chOff x="0" y="0"/>
          <a:chExt cx="0" cy="0"/>
        </a:xfrm>
      </p:grpSpPr>
      <p:sp>
        <p:nvSpPr>
          <p:cNvPr id="4822" name="Google Shape;4822;p83"/>
          <p:cNvSpPr txBox="1">
            <a:spLocks noGrp="1"/>
          </p:cNvSpPr>
          <p:nvPr>
            <p:ph type="title"/>
          </p:nvPr>
        </p:nvSpPr>
        <p:spPr>
          <a:xfrm>
            <a:off x="838200" y="365125"/>
            <a:ext cx="10515600" cy="64625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3800"/>
              <a:buFont typeface="Calibri" panose="020F0502020204030204"/>
              <a:buNone/>
            </a:pPr>
            <a:r>
              <a:rPr lang="en-US" sz="3800" dirty="0">
                <a:solidFill>
                  <a:srgbClr val="FFFFFF"/>
                </a:solidFill>
                <a:latin typeface="Times New Roman" panose="02020603050405020304" pitchFamily="18" charset="0"/>
                <a:cs typeface="Times New Roman" panose="02020603050405020304" pitchFamily="18" charset="0"/>
              </a:rPr>
              <a:t>FP-Tree Definition</a:t>
            </a:r>
            <a:endParaRPr dirty="0">
              <a:latin typeface="Times New Roman" panose="02020603050405020304" pitchFamily="18" charset="0"/>
              <a:cs typeface="Times New Roman" panose="02020603050405020304" pitchFamily="18" charset="0"/>
            </a:endParaRPr>
          </a:p>
        </p:txBody>
      </p:sp>
      <p:sp>
        <p:nvSpPr>
          <p:cNvPr id="4823" name="Google Shape;4823;p83"/>
          <p:cNvSpPr txBox="1">
            <a:spLocks noGrp="1"/>
          </p:cNvSpPr>
          <p:nvPr>
            <p:ph type="body" idx="1"/>
          </p:nvPr>
        </p:nvSpPr>
        <p:spPr>
          <a:xfrm>
            <a:off x="0" y="1191490"/>
            <a:ext cx="12192000" cy="5666509"/>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dk1"/>
              </a:buClr>
              <a:buSzPts val="2000"/>
              <a:buChar char="•"/>
            </a:pPr>
            <a:r>
              <a:rPr lang="en-US" sz="2000" dirty="0"/>
              <a:t>FP-tree is </a:t>
            </a:r>
            <a:r>
              <a:rPr lang="en-US" sz="2000" b="1" dirty="0"/>
              <a:t>a frequent pattern tree </a:t>
            </a:r>
            <a:r>
              <a:rPr lang="en-US" sz="2000" dirty="0"/>
              <a:t>. Formally, FP-tree is a tree structure defined below: </a:t>
            </a:r>
            <a:endParaRPr dirty="0"/>
          </a:p>
          <a:p>
            <a:pPr marL="228600" lvl="0" indent="-228600" algn="l" rtl="0">
              <a:lnSpc>
                <a:spcPct val="90000"/>
              </a:lnSpc>
              <a:spcBef>
                <a:spcPts val="1000"/>
              </a:spcBef>
              <a:spcAft>
                <a:spcPts val="0"/>
              </a:spcAft>
              <a:buClr>
                <a:schemeClr val="dk1"/>
              </a:buClr>
              <a:buSzPts val="2000"/>
              <a:buFont typeface="Calibri" panose="020F0502020204030204"/>
              <a:buNone/>
            </a:pPr>
            <a:r>
              <a:rPr lang="en-US" sz="2000" dirty="0"/>
              <a:t>	1. One root labeled as “null", a set of </a:t>
            </a:r>
            <a:r>
              <a:rPr lang="en-US" sz="2000" i="1" dirty="0"/>
              <a:t>item prefix sub-trees</a:t>
            </a:r>
            <a:r>
              <a:rPr lang="en-US" sz="2000" dirty="0"/>
              <a:t> as the children of the root, and a </a:t>
            </a:r>
            <a:r>
              <a:rPr lang="en-US" sz="2000" i="1" dirty="0"/>
              <a:t>frequent-item header table</a:t>
            </a:r>
            <a:r>
              <a:rPr lang="en-US" sz="2000" dirty="0"/>
              <a:t>.</a:t>
            </a:r>
            <a:endParaRPr dirty="0"/>
          </a:p>
          <a:p>
            <a:pPr marL="228600" lvl="0" indent="-228600" algn="l" rtl="0">
              <a:lnSpc>
                <a:spcPct val="90000"/>
              </a:lnSpc>
              <a:spcBef>
                <a:spcPts val="1000"/>
              </a:spcBef>
              <a:spcAft>
                <a:spcPts val="0"/>
              </a:spcAft>
              <a:buClr>
                <a:schemeClr val="dk1"/>
              </a:buClr>
              <a:buSzPts val="2000"/>
              <a:buFont typeface="Calibri" panose="020F0502020204030204"/>
              <a:buNone/>
            </a:pPr>
            <a:r>
              <a:rPr lang="en-US" sz="2000" dirty="0"/>
              <a:t>	2. Each node in </a:t>
            </a:r>
            <a:r>
              <a:rPr lang="en-US" sz="2000" i="1" dirty="0"/>
              <a:t>the item prefix sub-trees </a:t>
            </a:r>
            <a:r>
              <a:rPr lang="en-US" sz="2000" dirty="0"/>
              <a:t>has three fields: 	</a:t>
            </a:r>
            <a:endParaRPr dirty="0"/>
          </a:p>
          <a:p>
            <a:pPr marL="685800" lvl="1" indent="-228600" algn="l" rtl="0">
              <a:lnSpc>
                <a:spcPct val="90000"/>
              </a:lnSpc>
              <a:spcBef>
                <a:spcPts val="500"/>
              </a:spcBef>
              <a:spcAft>
                <a:spcPts val="0"/>
              </a:spcAft>
              <a:buClr>
                <a:schemeClr val="dk1"/>
              </a:buClr>
              <a:buSzPts val="2000"/>
              <a:buChar char="•"/>
            </a:pPr>
            <a:r>
              <a:rPr lang="en-US" sz="2000" dirty="0"/>
              <a:t>item-name : register which item this node represents,</a:t>
            </a:r>
            <a:endParaRPr dirty="0"/>
          </a:p>
          <a:p>
            <a:pPr marL="685800" lvl="1" indent="-228600" algn="l" rtl="0">
              <a:lnSpc>
                <a:spcPct val="90000"/>
              </a:lnSpc>
              <a:spcBef>
                <a:spcPts val="500"/>
              </a:spcBef>
              <a:spcAft>
                <a:spcPts val="0"/>
              </a:spcAft>
              <a:buClr>
                <a:schemeClr val="dk1"/>
              </a:buClr>
              <a:buSzPts val="2000"/>
              <a:buChar char="•"/>
            </a:pPr>
            <a:r>
              <a:rPr lang="en-US" sz="2000" dirty="0"/>
              <a:t>count, the number of transactions represented by the portion of the path reaching this node,</a:t>
            </a:r>
            <a:endParaRPr dirty="0"/>
          </a:p>
          <a:p>
            <a:pPr marL="685800" lvl="1" indent="-228600" algn="l" rtl="0">
              <a:lnSpc>
                <a:spcPct val="90000"/>
              </a:lnSpc>
              <a:spcBef>
                <a:spcPts val="500"/>
              </a:spcBef>
              <a:spcAft>
                <a:spcPts val="0"/>
              </a:spcAft>
              <a:buClr>
                <a:schemeClr val="dk1"/>
              </a:buClr>
              <a:buSzPts val="2000"/>
              <a:buChar char="•"/>
            </a:pPr>
            <a:r>
              <a:rPr lang="en-US" sz="2000" dirty="0"/>
              <a:t>node-link that links to the next node in the FP-tree carrying the same item-name, or null if there is none.</a:t>
            </a:r>
            <a:endParaRPr dirty="0"/>
          </a:p>
          <a:p>
            <a:pPr marL="228600" lvl="0" indent="-228600" algn="l" rtl="0">
              <a:lnSpc>
                <a:spcPct val="90000"/>
              </a:lnSpc>
              <a:spcBef>
                <a:spcPts val="1000"/>
              </a:spcBef>
              <a:spcAft>
                <a:spcPts val="0"/>
              </a:spcAft>
              <a:buClr>
                <a:schemeClr val="dk1"/>
              </a:buClr>
              <a:buSzPts val="2000"/>
              <a:buFont typeface="Calibri" panose="020F0502020204030204"/>
              <a:buNone/>
            </a:pPr>
            <a:r>
              <a:rPr lang="en-US" sz="2000" dirty="0"/>
              <a:t>	3. Each entry in the </a:t>
            </a:r>
            <a:r>
              <a:rPr lang="en-US" sz="2000" i="1" dirty="0"/>
              <a:t>frequent-item header table </a:t>
            </a:r>
            <a:r>
              <a:rPr lang="en-US" sz="2000" dirty="0"/>
              <a:t>has two fields, </a:t>
            </a:r>
            <a:endParaRPr dirty="0"/>
          </a:p>
          <a:p>
            <a:pPr marL="685800" lvl="1" indent="-228600" algn="l" rtl="0">
              <a:lnSpc>
                <a:spcPct val="90000"/>
              </a:lnSpc>
              <a:spcBef>
                <a:spcPts val="500"/>
              </a:spcBef>
              <a:spcAft>
                <a:spcPts val="0"/>
              </a:spcAft>
              <a:buClr>
                <a:schemeClr val="dk1"/>
              </a:buClr>
              <a:buSzPts val="2000"/>
              <a:buChar char="•"/>
            </a:pPr>
            <a:r>
              <a:rPr lang="en-US" sz="2000" dirty="0"/>
              <a:t>item-name, and</a:t>
            </a:r>
            <a:endParaRPr dirty="0"/>
          </a:p>
          <a:p>
            <a:pPr marL="685800" lvl="1" indent="-228600" algn="l" rtl="0">
              <a:lnSpc>
                <a:spcPct val="90000"/>
              </a:lnSpc>
              <a:spcBef>
                <a:spcPts val="500"/>
              </a:spcBef>
              <a:spcAft>
                <a:spcPts val="0"/>
              </a:spcAft>
              <a:buClr>
                <a:schemeClr val="dk1"/>
              </a:buClr>
              <a:buSzPts val="2000"/>
              <a:buChar char="•"/>
            </a:pPr>
            <a:r>
              <a:rPr lang="en-US" sz="2000" dirty="0"/>
              <a:t>head of node-link that points to the first node in the FP-tree carrying the item-name. </a:t>
            </a:r>
            <a:endParaRPr dirty="0"/>
          </a:p>
          <a:p>
            <a:pPr marL="228600" lvl="0" indent="-101600" algn="l" rtl="0">
              <a:lnSpc>
                <a:spcPct val="90000"/>
              </a:lnSpc>
              <a:spcBef>
                <a:spcPts val="1000"/>
              </a:spcBef>
              <a:spcAft>
                <a:spcPts val="0"/>
              </a:spcAft>
              <a:buClr>
                <a:schemeClr val="dk1"/>
              </a:buClr>
              <a:buSzPts val="2000"/>
              <a:buNone/>
            </a:pPr>
            <a:endParaRPr sz="2000" dirty="0"/>
          </a:p>
        </p:txBody>
      </p:sp>
      <p:sp>
        <p:nvSpPr>
          <p:cNvPr id="4824" name="Google Shape;4824;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marR="0" lvl="0" indent="0" algn="ctr" rtl="0">
              <a:lnSpc>
                <a:spcPct val="80000"/>
              </a:lnSpc>
              <a:spcBef>
                <a:spcPts val="0"/>
              </a:spcBef>
              <a:spcAft>
                <a:spcPts val="0"/>
              </a:spcAft>
              <a:buClr>
                <a:srgbClr val="FFFFFF"/>
              </a:buClr>
              <a:buSzPts val="2090"/>
              <a:buFont typeface="Arial" panose="020B0604020202020204"/>
              <a:buNone/>
            </a:pPr>
            <a:fld id="{00000000-1234-1234-1234-123412341234}" type="slidenum">
              <a:rPr lang="en-US" sz="2090" b="0" i="0" u="none" strike="noStrike" cap="none">
                <a:solidFill>
                  <a:srgbClr val="FFFFFF"/>
                </a:solidFill>
                <a:latin typeface="Calibri" panose="020F0502020204030204"/>
                <a:ea typeface="Calibri" panose="020F0502020204030204"/>
                <a:cs typeface="Calibri" panose="020F0502020204030204"/>
                <a:sym typeface="Calibri" panose="020F0502020204030204"/>
              </a:rPr>
            </a:fld>
            <a:endParaRPr sz="209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39"/>
        <p:cNvGrpSpPr/>
        <p:nvPr/>
      </p:nvGrpSpPr>
      <p:grpSpPr>
        <a:xfrm>
          <a:off x="0" y="0"/>
          <a:ext cx="0" cy="0"/>
          <a:chOff x="0" y="0"/>
          <a:chExt cx="0" cy="0"/>
        </a:xfrm>
      </p:grpSpPr>
      <p:sp>
        <p:nvSpPr>
          <p:cNvPr id="4840" name="Google Shape;4840;p85"/>
          <p:cNvSpPr txBox="1">
            <a:spLocks noGrp="1"/>
          </p:cNvSpPr>
          <p:nvPr>
            <p:ph type="title"/>
          </p:nvPr>
        </p:nvSpPr>
        <p:spPr>
          <a:xfrm>
            <a:off x="838200" y="136525"/>
            <a:ext cx="10515600" cy="62547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4400"/>
              <a:buFont typeface="Calibri" panose="020F0502020204030204"/>
              <a:buNone/>
            </a:pPr>
            <a:r>
              <a:rPr lang="en-US" sz="3600" dirty="0">
                <a:solidFill>
                  <a:srgbClr val="FFFFFF"/>
                </a:solidFill>
                <a:latin typeface="Times New Roman" panose="02020603050405020304" pitchFamily="18" charset="0"/>
                <a:cs typeface="Times New Roman" panose="02020603050405020304" pitchFamily="18" charset="0"/>
              </a:rPr>
              <a:t>Construct FP-tree</a:t>
            </a:r>
            <a:endParaRPr sz="3600" dirty="0">
              <a:latin typeface="Times New Roman" panose="02020603050405020304" pitchFamily="18" charset="0"/>
              <a:cs typeface="Times New Roman" panose="02020603050405020304" pitchFamily="18" charset="0"/>
            </a:endParaRPr>
          </a:p>
        </p:txBody>
      </p:sp>
      <p:sp>
        <p:nvSpPr>
          <p:cNvPr id="4841" name="Google Shape;4841;p85"/>
          <p:cNvSpPr txBox="1">
            <a:spLocks noGrp="1"/>
          </p:cNvSpPr>
          <p:nvPr>
            <p:ph type="body" idx="1"/>
          </p:nvPr>
        </p:nvSpPr>
        <p:spPr>
          <a:xfrm>
            <a:off x="0" y="1461770"/>
            <a:ext cx="12192000" cy="3646170"/>
          </a:xfrm>
          <a:prstGeom prst="rect">
            <a:avLst/>
          </a:prstGeom>
          <a:noFill/>
          <a:ln>
            <a:noFill/>
          </a:ln>
        </p:spPr>
        <p:txBody>
          <a:bodyPr spcFirstLastPara="1" wrap="square" lIns="91425" tIns="45700" rIns="91425" bIns="45700" anchor="ctr" anchorCtr="0">
            <a:normAutofit/>
          </a:bodyPr>
          <a:lstStyle/>
          <a:p>
            <a:pPr marL="533400" lvl="0" indent="-533400" algn="l" rtl="0">
              <a:lnSpc>
                <a:spcPct val="90000"/>
              </a:lnSpc>
              <a:spcBef>
                <a:spcPts val="0"/>
              </a:spcBef>
              <a:spcAft>
                <a:spcPts val="0"/>
              </a:spcAft>
              <a:buClr>
                <a:schemeClr val="dk1"/>
              </a:buClr>
              <a:buSzPts val="2000"/>
              <a:buNone/>
            </a:pPr>
            <a:r>
              <a:rPr lang="en-US" sz="2000" dirty="0"/>
              <a:t>Two Steps:</a:t>
            </a:r>
            <a:endParaRPr dirty="0"/>
          </a:p>
          <a:p>
            <a:pPr marL="533400" lvl="0" indent="-533400" algn="l" rtl="0">
              <a:lnSpc>
                <a:spcPct val="90000"/>
              </a:lnSpc>
              <a:spcBef>
                <a:spcPts val="1000"/>
              </a:spcBef>
              <a:spcAft>
                <a:spcPts val="0"/>
              </a:spcAft>
              <a:buClr>
                <a:schemeClr val="dk1"/>
              </a:buClr>
              <a:buSzPts val="2000"/>
              <a:buFont typeface="Calibri" panose="020F0502020204030204"/>
              <a:buAutoNum type="arabicPeriod"/>
            </a:pPr>
            <a:r>
              <a:rPr lang="en-US" sz="2000" dirty="0"/>
              <a:t>Scan the transaction DB for the first time, find frequent items (single item patterns) and order them into a list L in frequency descending order. </a:t>
            </a:r>
            <a:endParaRPr dirty="0"/>
          </a:p>
          <a:p>
            <a:pPr marL="533400" lvl="0" indent="-533400" algn="l" rtl="0">
              <a:lnSpc>
                <a:spcPct val="90000"/>
              </a:lnSpc>
              <a:spcBef>
                <a:spcPts val="1000"/>
              </a:spcBef>
              <a:spcAft>
                <a:spcPts val="0"/>
              </a:spcAft>
              <a:buClr>
                <a:schemeClr val="dk1"/>
              </a:buClr>
              <a:buSzPts val="2000"/>
              <a:buNone/>
            </a:pPr>
            <a:r>
              <a:rPr lang="en-US" sz="2000" dirty="0"/>
              <a:t>	e.g., L={f:4, c:4, a:3, b:3, m:3, p:3} </a:t>
            </a:r>
            <a:endParaRPr dirty="0"/>
          </a:p>
          <a:p>
            <a:pPr marL="533400" lvl="0" indent="-533400" algn="l" rtl="0">
              <a:lnSpc>
                <a:spcPct val="90000"/>
              </a:lnSpc>
              <a:spcBef>
                <a:spcPts val="1000"/>
              </a:spcBef>
              <a:spcAft>
                <a:spcPts val="0"/>
              </a:spcAft>
              <a:buClr>
                <a:schemeClr val="dk1"/>
              </a:buClr>
              <a:buSzPts val="2000"/>
              <a:buNone/>
            </a:pPr>
            <a:r>
              <a:rPr lang="en-US" sz="2000" dirty="0"/>
              <a:t>        In the format of (item-name, support)</a:t>
            </a:r>
            <a:endParaRPr dirty="0"/>
          </a:p>
          <a:p>
            <a:pPr marL="533400" lvl="0" indent="-533400" algn="l" rtl="0">
              <a:lnSpc>
                <a:spcPct val="90000"/>
              </a:lnSpc>
              <a:spcBef>
                <a:spcPts val="1000"/>
              </a:spcBef>
              <a:spcAft>
                <a:spcPts val="0"/>
              </a:spcAft>
              <a:buClr>
                <a:schemeClr val="dk1"/>
              </a:buClr>
              <a:buSzPts val="2000"/>
              <a:buNone/>
            </a:pPr>
            <a:r>
              <a:rPr lang="en-US" sz="2000" dirty="0"/>
              <a:t>2.	For each transaction, order its frequent items according to the order in L; Scan DB the second time, construct FP-tree by putting each frequency ordered transaction onto it.</a:t>
            </a:r>
            <a:endParaRPr dirty="0"/>
          </a:p>
        </p:txBody>
      </p:sp>
      <p:sp>
        <p:nvSpPr>
          <p:cNvPr id="4842" name="Google Shape;4842;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marR="0" lvl="0" indent="0" algn="ctr" rtl="0">
              <a:lnSpc>
                <a:spcPct val="80000"/>
              </a:lnSpc>
              <a:spcBef>
                <a:spcPts val="0"/>
              </a:spcBef>
              <a:spcAft>
                <a:spcPts val="0"/>
              </a:spcAft>
              <a:buClr>
                <a:srgbClr val="FFFFFF"/>
              </a:buClr>
              <a:buSzPts val="2090"/>
              <a:buFont typeface="Arial" panose="020B0604020202020204"/>
              <a:buNone/>
            </a:pPr>
            <a:fld id="{00000000-1234-1234-1234-123412341234}" type="slidenum">
              <a:rPr lang="en-US" sz="2090" b="0" i="0" u="none" strike="noStrike" cap="none">
                <a:solidFill>
                  <a:srgbClr val="FFFFFF"/>
                </a:solidFill>
                <a:latin typeface="Calibri" panose="020F0502020204030204"/>
                <a:ea typeface="Calibri" panose="020F0502020204030204"/>
                <a:cs typeface="Calibri" panose="020F0502020204030204"/>
                <a:sym typeface="Calibri" panose="020F0502020204030204"/>
              </a:rPr>
            </a:fld>
            <a:endParaRPr sz="209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transition advClick="0">
    <p:zoom/>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846"/>
        <p:cNvGrpSpPr/>
        <p:nvPr/>
      </p:nvGrpSpPr>
      <p:grpSpPr>
        <a:xfrm>
          <a:off x="0" y="0"/>
          <a:ext cx="0" cy="0"/>
          <a:chOff x="0" y="0"/>
          <a:chExt cx="0" cy="0"/>
        </a:xfrm>
      </p:grpSpPr>
      <p:sp>
        <p:nvSpPr>
          <p:cNvPr id="4847" name="Google Shape;4847;p86"/>
          <p:cNvSpPr txBox="1">
            <a:spLocks noGrp="1"/>
          </p:cNvSpPr>
          <p:nvPr>
            <p:ph type="title"/>
          </p:nvPr>
        </p:nvSpPr>
        <p:spPr>
          <a:xfrm>
            <a:off x="838200" y="365126"/>
            <a:ext cx="10515600" cy="850900"/>
          </a:xfrm>
          <a:prstGeom prst="rect">
            <a:avLst/>
          </a:prstGeom>
          <a:noFill/>
          <a:ln>
            <a:noFill/>
          </a:ln>
        </p:spPr>
        <p:txBody>
          <a:bodyPr spcFirstLastPara="1" wrap="square" lIns="91425" tIns="45700" rIns="91425" bIns="45700" anchor="ctr" anchorCtr="0">
            <a:normAutofit fontScale="90000"/>
          </a:bodyPr>
          <a:lstStyle/>
          <a:p>
            <a:pPr algn="ctr">
              <a:buSzPts val="4400"/>
            </a:pPr>
            <a:r>
              <a:rPr lang="en-US" sz="3600" b="1" dirty="0">
                <a:solidFill>
                  <a:schemeClr val="lt1"/>
                </a:solidFill>
              </a:rPr>
              <a:t>FP-tree Example: step 1</a:t>
            </a:r>
            <a:br>
              <a:rPr lang="en-US" sz="1600" dirty="0">
                <a:solidFill>
                  <a:srgbClr val="000000"/>
                </a:solidFill>
                <a:latin typeface="Arial" panose="020B0604020202020204"/>
                <a:ea typeface="Arial" panose="020B0604020202020204"/>
                <a:cs typeface="Arial" panose="020B0604020202020204"/>
                <a:sym typeface="Arial" panose="020B0604020202020204"/>
              </a:rPr>
            </a:br>
            <a:endParaRPr dirty="0"/>
          </a:p>
        </p:txBody>
      </p:sp>
      <p:sp>
        <p:nvSpPr>
          <p:cNvPr id="4848" name="Google Shape;4848;p86"/>
          <p:cNvSpPr txBox="1">
            <a:spLocks noGrp="1"/>
          </p:cNvSpPr>
          <p:nvPr>
            <p:ph type="body" idx="1"/>
          </p:nvPr>
        </p:nvSpPr>
        <p:spPr>
          <a:xfrm>
            <a:off x="0" y="1825625"/>
            <a:ext cx="12081164" cy="4895850"/>
          </a:xfrm>
          <a:prstGeom prst="rect">
            <a:avLst/>
          </a:prstGeom>
          <a:noFill/>
          <a:ln>
            <a:noFill/>
          </a:ln>
        </p:spPr>
        <p:txBody>
          <a:bodyPr spcFirstLastPara="1" wrap="square" lIns="91425" tIns="45700" rIns="91425" bIns="45700" anchor="t" anchorCtr="0">
            <a:normAutofit/>
          </a:bodyPr>
          <a:lstStyle/>
          <a:p>
            <a:pPr marL="228600" lvl="0" indent="-50800">
              <a:spcBef>
                <a:spcPts val="0"/>
              </a:spcBef>
              <a:buSzPts val="2800"/>
              <a:buNone/>
            </a:pPr>
            <a:r>
              <a:rPr lang="en-US" b="1" dirty="0">
                <a:latin typeface="Times New Roman" panose="02020603050405020304"/>
                <a:ea typeface="Times New Roman" panose="02020603050405020304"/>
                <a:cs typeface="Times New Roman" panose="02020603050405020304"/>
                <a:sym typeface="Times New Roman" panose="02020603050405020304"/>
              </a:rPr>
              <a:t>Step 1: Scan DB for the first time to generate</a:t>
            </a:r>
            <a:endParaRPr dirty="0"/>
          </a:p>
        </p:txBody>
      </p:sp>
      <p:sp>
        <p:nvSpPr>
          <p:cNvPr id="4849" name="Google Shape;4849;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Arial" panose="020B0604020202020204"/>
              <a:buNone/>
            </a:pPr>
            <a:fld id="{00000000-1234-1234-1234-123412341234}" type="slidenum">
              <a:rPr lang="en-US" sz="1200" b="0" i="0" u="none" strike="noStrike" cap="none">
                <a:solidFill>
                  <a:srgbClr val="898989"/>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endParaRPr>
          </a:p>
        </p:txBody>
      </p:sp>
      <p:sp>
        <p:nvSpPr>
          <p:cNvPr id="4850" name="Google Shape;4850;p86"/>
          <p:cNvSpPr/>
          <p:nvPr/>
        </p:nvSpPr>
        <p:spPr>
          <a:xfrm>
            <a:off x="1524000" y="304800"/>
            <a:ext cx="89154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000"/>
              <a:buFont typeface="Arial" panose="020B0604020202020204"/>
              <a:buNone/>
            </a:pP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4851" name="Google Shape;4851;p86"/>
          <p:cNvSpPr txBox="1"/>
          <p:nvPr/>
        </p:nvSpPr>
        <p:spPr>
          <a:xfrm>
            <a:off x="7467600" y="2819401"/>
            <a:ext cx="1905000" cy="23018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dk1"/>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0" algn="l" rtl="0">
              <a:lnSpc>
                <a:spcPct val="90000"/>
              </a:lnSpc>
              <a:spcBef>
                <a:spcPts val="0"/>
              </a:spcBef>
              <a:spcAft>
                <a:spcPts val="0"/>
              </a:spcAft>
              <a:buClr>
                <a:schemeClr val="dk1"/>
              </a:buClr>
              <a:buSzPts val="2000"/>
              <a:buFont typeface="Arial" panose="020B0604020202020204"/>
              <a:buNone/>
            </a:pPr>
            <a:r>
              <a:rPr lang="en-US" sz="2000" b="0" i="1" u="sng"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Item   frequency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9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f	4</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9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	4</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9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9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	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9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	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9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p	3</a:t>
            </a: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852" name="Google Shape;4852;p86"/>
          <p:cNvSpPr/>
          <p:nvPr/>
        </p:nvSpPr>
        <p:spPr>
          <a:xfrm>
            <a:off x="1981200" y="2743200"/>
            <a:ext cx="4343400" cy="1906588"/>
          </a:xfrm>
          <a:prstGeom prst="rect">
            <a:avLst/>
          </a:prstGeom>
          <a:noFill/>
          <a:ln>
            <a:noFill/>
          </a:ln>
        </p:spPr>
        <p:txBody>
          <a:bodyPr spcFirstLastPara="1" wrap="square" lIns="91425" tIns="45700" rIns="91425" bIns="45700" anchor="t" anchorCtr="0">
            <a:spAutoFit/>
          </a:bodyPr>
          <a:lstStyle/>
          <a:p>
            <a:pPr marL="457200" marR="0" lvl="0" indent="-457200" algn="l" rtl="0">
              <a:lnSpc>
                <a:spcPct val="40000"/>
              </a:lnSpc>
              <a:spcBef>
                <a:spcPts val="0"/>
              </a:spcBef>
              <a:spcAft>
                <a:spcPts val="0"/>
              </a:spcAft>
              <a:buClr>
                <a:schemeClr val="dk1"/>
              </a:buClr>
              <a:buSzPts val="2000"/>
              <a:buFont typeface="Arial" panose="020B0604020202020204"/>
              <a:buNone/>
            </a:pPr>
            <a:endParaRPr sz="2000" b="0" i="1" u="sng"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457200" marR="0" lvl="0" indent="-457200" algn="l" rtl="0">
              <a:lnSpc>
                <a:spcPct val="40000"/>
              </a:lnSpc>
              <a:spcBef>
                <a:spcPts val="1000"/>
              </a:spcBef>
              <a:spcAft>
                <a:spcPts val="0"/>
              </a:spcAft>
              <a:buClr>
                <a:schemeClr val="dk1"/>
              </a:buClr>
              <a:buSzPts val="2000"/>
              <a:buFont typeface="Arial" panose="020B0604020202020204"/>
              <a:buNone/>
            </a:pPr>
            <a:r>
              <a:rPr lang="en-US" sz="2000" b="0" i="1" u="sng"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TID		Items bought	  	</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457200" marR="0" lvl="0" indent="-457200" algn="l" rtl="0">
              <a:lnSpc>
                <a:spcPct val="40000"/>
              </a:lnSpc>
              <a:spcBef>
                <a:spcPts val="1000"/>
              </a:spcBef>
              <a:spcAft>
                <a:spcPts val="0"/>
              </a:spcAft>
              <a:buClr>
                <a:schemeClr val="dk1"/>
              </a:buClr>
              <a:buSzPts val="2000"/>
              <a:buFont typeface="Arial" panose="020B0604020202020204"/>
              <a:buNone/>
            </a:pPr>
            <a:r>
              <a:rPr lang="en-US"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100		{</a:t>
            </a: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f, a, c, d, g, </a:t>
            </a:r>
            <a:r>
              <a:rPr lang="en-US" sz="2000" b="0" i="1" u="none" strike="noStrike" cap="none" dirty="0" err="1">
                <a:solidFill>
                  <a:schemeClr val="dk1"/>
                </a:solidFill>
                <a:latin typeface="Times New Roman" panose="02020603050405020304"/>
                <a:ea typeface="Times New Roman" panose="02020603050405020304"/>
                <a:cs typeface="Times New Roman" panose="02020603050405020304"/>
                <a:sym typeface="Times New Roman" panose="02020603050405020304"/>
              </a:rPr>
              <a:t>i</a:t>
            </a: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m, p</a:t>
            </a:r>
            <a:r>
              <a:rPr lang="en-US"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endParaRPr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457200" marR="0" lvl="0" indent="-457200" algn="l" rtl="0">
              <a:lnSpc>
                <a:spcPct val="40000"/>
              </a:lnSpc>
              <a:spcBef>
                <a:spcPts val="1000"/>
              </a:spcBef>
              <a:spcAft>
                <a:spcPts val="0"/>
              </a:spcAft>
              <a:buClr>
                <a:schemeClr val="dk1"/>
              </a:buClr>
              <a:buSzPts val="2000"/>
              <a:buFont typeface="Arial" panose="020B0604020202020204"/>
              <a:buNone/>
            </a:pPr>
            <a:r>
              <a:rPr lang="en-US"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200		{</a:t>
            </a: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 b, c, f, l, m, o</a:t>
            </a:r>
            <a:r>
              <a:rPr lang="en-US"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endParaRPr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457200" marR="0" lvl="0" indent="-457200" algn="l" rtl="0">
              <a:lnSpc>
                <a:spcPct val="40000"/>
              </a:lnSpc>
              <a:spcBef>
                <a:spcPts val="1000"/>
              </a:spcBef>
              <a:spcAft>
                <a:spcPts val="0"/>
              </a:spcAft>
              <a:buClr>
                <a:schemeClr val="dk1"/>
              </a:buClr>
              <a:buSzPts val="2000"/>
              <a:buFont typeface="Arial" panose="020B0604020202020204"/>
              <a:buNone/>
            </a:pPr>
            <a:r>
              <a:rPr lang="en-US"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300	</a:t>
            </a: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en-US"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b, f, h, j, o</a:t>
            </a:r>
            <a:r>
              <a:rPr lang="en-US"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endParaRPr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457200" marR="0" lvl="0" indent="-457200" algn="l" rtl="0">
              <a:lnSpc>
                <a:spcPct val="40000"/>
              </a:lnSpc>
              <a:spcBef>
                <a:spcPts val="1000"/>
              </a:spcBef>
              <a:spcAft>
                <a:spcPts val="0"/>
              </a:spcAft>
              <a:buClr>
                <a:schemeClr val="dk1"/>
              </a:buClr>
              <a:buSzPts val="2000"/>
              <a:buFont typeface="Arial" panose="020B0604020202020204"/>
              <a:buNone/>
            </a:pPr>
            <a:r>
              <a:rPr lang="en-US"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400	</a:t>
            </a: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en-US"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b, c, k, s, p</a:t>
            </a:r>
            <a:r>
              <a:rPr lang="en-US"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endParaRPr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457200" marR="0" lvl="0" indent="-457200" algn="l" rtl="0">
              <a:lnSpc>
                <a:spcPct val="40000"/>
              </a:lnSpc>
              <a:spcBef>
                <a:spcPts val="1000"/>
              </a:spcBef>
              <a:spcAft>
                <a:spcPts val="0"/>
              </a:spcAft>
              <a:buClr>
                <a:schemeClr val="dk1"/>
              </a:buClr>
              <a:buSzPts val="2000"/>
              <a:buFont typeface="Arial" panose="020B0604020202020204"/>
              <a:buNone/>
            </a:pPr>
            <a:r>
              <a:rPr lang="en-US"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500</a:t>
            </a: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en-US"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 f, c, e, l, p, m, n</a:t>
            </a:r>
            <a:r>
              <a:rPr lang="en-US"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endParaRPr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853" name="Google Shape;4853;p86"/>
          <p:cNvSpPr/>
          <p:nvPr/>
        </p:nvSpPr>
        <p:spPr>
          <a:xfrm>
            <a:off x="1524001" y="0"/>
            <a:ext cx="944297"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C3300"/>
              </a:buClr>
              <a:buSzPts val="2000"/>
              <a:buFont typeface="Arial" panose="020B0604020202020204"/>
              <a:buNone/>
            </a:pPr>
            <a:r>
              <a:rPr lang="en-US" sz="2000" b="0" i="0" u="sng" strike="noStrike" cap="none">
                <a:solidFill>
                  <a:srgbClr val="CC3300"/>
                </a:solidFill>
                <a:latin typeface="Calibri" panose="020F0502020204030204"/>
                <a:ea typeface="Calibri" panose="020F0502020204030204"/>
                <a:cs typeface="Calibri" panose="020F0502020204030204"/>
                <a:sym typeface="Calibri" panose="020F0502020204030204"/>
              </a:rPr>
              <a:t>FP-tree</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854" name="Google Shape;4854;p86"/>
          <p:cNvSpPr/>
          <p:nvPr/>
        </p:nvSpPr>
        <p:spPr>
          <a:xfrm>
            <a:off x="8153401" y="2209801"/>
            <a:ext cx="339725" cy="396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0"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L</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855" name="Google Shape;4855;p86"/>
          <p:cNvSpPr txBox="1"/>
          <p:nvPr/>
        </p:nvSpPr>
        <p:spPr>
          <a:xfrm>
            <a:off x="1981200" y="1676401"/>
            <a:ext cx="7086600" cy="523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800" b="0" i="0" u="none" strike="noStrike" cap="none" dirty="0" smtClean="0">
                <a:solidFill>
                  <a:schemeClr val="accent2"/>
                </a:solidFill>
                <a:latin typeface="Times New Roman" panose="02020603050405020304"/>
                <a:ea typeface="Times New Roman" panose="02020603050405020304"/>
                <a:cs typeface="Times New Roman" panose="02020603050405020304"/>
                <a:sym typeface="Times New Roman" panose="02020603050405020304"/>
              </a:rPr>
              <a:t>L</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4856" name="Google Shape;4856;p86"/>
          <p:cNvSpPr/>
          <p:nvPr/>
        </p:nvSpPr>
        <p:spPr>
          <a:xfrm>
            <a:off x="5867401" y="3505201"/>
            <a:ext cx="976313" cy="485775"/>
          </a:xfrm>
          <a:prstGeom prst="rightArrow">
            <a:avLst>
              <a:gd name="adj1" fmla="val 50000"/>
              <a:gd name="adj2" fmla="val 50245"/>
            </a:avLst>
          </a:prstGeom>
          <a:gradFill>
            <a:gsLst>
              <a:gs pos="0">
                <a:srgbClr val="B4D4A5"/>
              </a:gs>
              <a:gs pos="50000">
                <a:srgbClr val="A8CD97"/>
              </a:gs>
              <a:gs pos="100000">
                <a:srgbClr val="9BC985"/>
              </a:gs>
            </a:gsLst>
            <a:lin ang="5400000"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857" name="Google Shape;4857;p86"/>
          <p:cNvSpPr txBox="1"/>
          <p:nvPr/>
        </p:nvSpPr>
        <p:spPr>
          <a:xfrm>
            <a:off x="7315200" y="5715001"/>
            <a:ext cx="2514600" cy="646113"/>
          </a:xfrm>
          <a:prstGeom prst="rect">
            <a:avLst/>
          </a:prstGeom>
          <a:gradFill>
            <a:gsLst>
              <a:gs pos="0">
                <a:srgbClr val="B4D4A5"/>
              </a:gs>
              <a:gs pos="50000">
                <a:srgbClr val="A8CD97"/>
              </a:gs>
              <a:gs pos="100000">
                <a:srgbClr val="9BC985"/>
              </a:gs>
            </a:gsLst>
            <a:lin ang="5400000"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By-Product of First Scan of Database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858" name="Google Shape;4858;p86"/>
          <p:cNvSpPr/>
          <p:nvPr/>
        </p:nvSpPr>
        <p:spPr>
          <a:xfrm>
            <a:off x="8153400" y="5105400"/>
            <a:ext cx="609600" cy="533400"/>
          </a:xfrm>
          <a:prstGeom prst="upArrow">
            <a:avLst>
              <a:gd name="adj1" fmla="val 50000"/>
              <a:gd name="adj2" fmla="val 50000"/>
            </a:avLst>
          </a:prstGeom>
          <a:gradFill>
            <a:gsLst>
              <a:gs pos="0">
                <a:srgbClr val="B4D4A5"/>
              </a:gs>
              <a:gs pos="50000">
                <a:srgbClr val="A8CD97"/>
              </a:gs>
              <a:gs pos="100000">
                <a:srgbClr val="9BC985"/>
              </a:gs>
            </a:gsLst>
            <a:lin ang="5400000"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862"/>
        <p:cNvGrpSpPr/>
        <p:nvPr/>
      </p:nvGrpSpPr>
      <p:grpSpPr>
        <a:xfrm>
          <a:off x="0" y="0"/>
          <a:ext cx="0" cy="0"/>
          <a:chOff x="0" y="0"/>
          <a:chExt cx="0" cy="0"/>
        </a:xfrm>
      </p:grpSpPr>
      <p:sp>
        <p:nvSpPr>
          <p:cNvPr id="4863" name="Google Shape;4863;p87"/>
          <p:cNvSpPr txBox="1">
            <a:spLocks noGrp="1"/>
          </p:cNvSpPr>
          <p:nvPr>
            <p:ph type="title"/>
          </p:nvPr>
        </p:nvSpPr>
        <p:spPr>
          <a:xfrm>
            <a:off x="838200" y="365125"/>
            <a:ext cx="10515600" cy="936625"/>
          </a:xfrm>
          <a:prstGeom prst="rect">
            <a:avLst/>
          </a:prstGeom>
          <a:noFill/>
          <a:ln>
            <a:noFill/>
          </a:ln>
        </p:spPr>
        <p:txBody>
          <a:bodyPr spcFirstLastPara="1" wrap="square" lIns="91425" tIns="45700" rIns="91425" bIns="45700" anchor="ctr" anchorCtr="0">
            <a:normAutofit fontScale="90000"/>
          </a:bodyPr>
          <a:lstStyle/>
          <a:p>
            <a:pPr algn="ctr">
              <a:buSzPts val="4400"/>
            </a:pPr>
            <a:r>
              <a:rPr lang="en-US" sz="3600" b="1" dirty="0">
                <a:solidFill>
                  <a:schemeClr val="lt1"/>
                </a:solidFill>
              </a:rPr>
              <a:t>FP-tree Example: step 2</a:t>
            </a:r>
            <a:br>
              <a:rPr lang="en-US" sz="1600" dirty="0">
                <a:solidFill>
                  <a:srgbClr val="000000"/>
                </a:solidFill>
                <a:latin typeface="Arial" panose="020B0604020202020204"/>
                <a:ea typeface="Arial" panose="020B0604020202020204"/>
                <a:cs typeface="Arial" panose="020B0604020202020204"/>
                <a:sym typeface="Arial" panose="020B0604020202020204"/>
              </a:rPr>
            </a:br>
            <a:endParaRPr dirty="0"/>
          </a:p>
        </p:txBody>
      </p:sp>
      <p:sp>
        <p:nvSpPr>
          <p:cNvPr id="4865" name="Google Shape;4865;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Arial" panose="020B0604020202020204"/>
              <a:buNone/>
            </a:pPr>
            <a:fld id="{00000000-1234-1234-1234-123412341234}" type="slidenum">
              <a:rPr lang="en-US" sz="1200" b="0" i="0" u="none" strike="noStrike" cap="none">
                <a:solidFill>
                  <a:srgbClr val="898989"/>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endParaRPr>
          </a:p>
        </p:txBody>
      </p:sp>
      <p:sp>
        <p:nvSpPr>
          <p:cNvPr id="4866" name="Google Shape;4866;p87"/>
          <p:cNvSpPr/>
          <p:nvPr/>
        </p:nvSpPr>
        <p:spPr>
          <a:xfrm>
            <a:off x="1524000" y="304801"/>
            <a:ext cx="8915400" cy="747713"/>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000"/>
              <a:buFont typeface="Arial" panose="020B0604020202020204"/>
              <a:buNone/>
            </a:pP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4867" name="Google Shape;4867;p87"/>
          <p:cNvSpPr txBox="1"/>
          <p:nvPr/>
        </p:nvSpPr>
        <p:spPr>
          <a:xfrm>
            <a:off x="1676400" y="1447800"/>
            <a:ext cx="3517900"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1"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Step 2: construct  FP-tree</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4868" name="Google Shape;4868;p87"/>
          <p:cNvSpPr txBox="1"/>
          <p:nvPr/>
        </p:nvSpPr>
        <p:spPr>
          <a:xfrm>
            <a:off x="5715001" y="2362201"/>
            <a:ext cx="441325"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869" name="Google Shape;4869;p87"/>
          <p:cNvSpPr txBox="1"/>
          <p:nvPr/>
        </p:nvSpPr>
        <p:spPr>
          <a:xfrm>
            <a:off x="5257800" y="3048001"/>
            <a:ext cx="47783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870" name="Google Shape;4870;p87"/>
          <p:cNvCxnSpPr>
            <a:stCxn id="4868" idx="2"/>
            <a:endCxn id="4869" idx="0"/>
          </p:cNvCxnSpPr>
          <p:nvPr/>
        </p:nvCxnSpPr>
        <p:spPr>
          <a:xfrm flipH="1">
            <a:off x="5496764" y="2771776"/>
            <a:ext cx="438900" cy="276300"/>
          </a:xfrm>
          <a:prstGeom prst="straightConnector1">
            <a:avLst/>
          </a:prstGeom>
          <a:noFill/>
          <a:ln w="12700" cap="flat" cmpd="sng">
            <a:solidFill>
              <a:schemeClr val="dk2"/>
            </a:solidFill>
            <a:prstDash val="solid"/>
            <a:round/>
            <a:headEnd type="none" w="sm" len="sm"/>
            <a:tailEnd type="none" w="sm" len="sm"/>
          </a:ln>
        </p:spPr>
      </p:cxnSp>
      <p:sp>
        <p:nvSpPr>
          <p:cNvPr id="4871" name="Google Shape;4871;p87"/>
          <p:cNvSpPr txBox="1"/>
          <p:nvPr/>
        </p:nvSpPr>
        <p:spPr>
          <a:xfrm>
            <a:off x="4960938" y="3654426"/>
            <a:ext cx="520700"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872" name="Google Shape;4872;p87"/>
          <p:cNvCxnSpPr>
            <a:stCxn id="4869" idx="2"/>
            <a:endCxn id="4871" idx="0"/>
          </p:cNvCxnSpPr>
          <p:nvPr/>
        </p:nvCxnSpPr>
        <p:spPr>
          <a:xfrm flipH="1">
            <a:off x="5221319" y="3457576"/>
            <a:ext cx="275400" cy="196800"/>
          </a:xfrm>
          <a:prstGeom prst="straightConnector1">
            <a:avLst/>
          </a:prstGeom>
          <a:noFill/>
          <a:ln w="12700" cap="flat" cmpd="sng">
            <a:solidFill>
              <a:schemeClr val="dk2"/>
            </a:solidFill>
            <a:prstDash val="solid"/>
            <a:round/>
            <a:headEnd type="none" w="sm" len="sm"/>
            <a:tailEnd type="none" w="sm" len="sm"/>
          </a:ln>
        </p:spPr>
      </p:cxnSp>
      <p:sp>
        <p:nvSpPr>
          <p:cNvPr id="4873" name="Google Shape;4873;p87"/>
          <p:cNvSpPr txBox="1"/>
          <p:nvPr/>
        </p:nvSpPr>
        <p:spPr>
          <a:xfrm>
            <a:off x="4953000" y="4260851"/>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874" name="Google Shape;4874;p87"/>
          <p:cNvSpPr txBox="1"/>
          <p:nvPr/>
        </p:nvSpPr>
        <p:spPr>
          <a:xfrm>
            <a:off x="4657725" y="4876801"/>
            <a:ext cx="59213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875" name="Google Shape;4875;p87"/>
          <p:cNvSpPr txBox="1"/>
          <p:nvPr/>
        </p:nvSpPr>
        <p:spPr>
          <a:xfrm>
            <a:off x="4686300" y="5478464"/>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p:1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876" name="Google Shape;4876;p87"/>
          <p:cNvCxnSpPr>
            <a:stCxn id="4871" idx="2"/>
            <a:endCxn id="4873" idx="0"/>
          </p:cNvCxnSpPr>
          <p:nvPr/>
        </p:nvCxnSpPr>
        <p:spPr>
          <a:xfrm flipH="1">
            <a:off x="5220388" y="4064001"/>
            <a:ext cx="900" cy="196800"/>
          </a:xfrm>
          <a:prstGeom prst="straightConnector1">
            <a:avLst/>
          </a:prstGeom>
          <a:noFill/>
          <a:ln w="12700" cap="flat" cmpd="sng">
            <a:solidFill>
              <a:schemeClr val="dk2"/>
            </a:solidFill>
            <a:prstDash val="solid"/>
            <a:round/>
            <a:headEnd type="none" w="sm" len="sm"/>
            <a:tailEnd type="none" w="sm" len="sm"/>
          </a:ln>
        </p:spPr>
      </p:cxnSp>
      <p:cxnSp>
        <p:nvCxnSpPr>
          <p:cNvPr id="4877" name="Google Shape;4877;p87"/>
          <p:cNvCxnSpPr>
            <a:stCxn id="4873" idx="2"/>
            <a:endCxn id="4874" idx="0"/>
          </p:cNvCxnSpPr>
          <p:nvPr/>
        </p:nvCxnSpPr>
        <p:spPr>
          <a:xfrm flipH="1">
            <a:off x="4953794" y="4670426"/>
            <a:ext cx="266700" cy="206400"/>
          </a:xfrm>
          <a:prstGeom prst="straightConnector1">
            <a:avLst/>
          </a:prstGeom>
          <a:noFill/>
          <a:ln w="12700" cap="flat" cmpd="sng">
            <a:solidFill>
              <a:schemeClr val="dk2"/>
            </a:solidFill>
            <a:prstDash val="solid"/>
            <a:round/>
            <a:headEnd type="none" w="sm" len="sm"/>
            <a:tailEnd type="none" w="sm" len="sm"/>
          </a:ln>
        </p:spPr>
      </p:cxnSp>
      <p:cxnSp>
        <p:nvCxnSpPr>
          <p:cNvPr id="4878" name="Google Shape;4878;p87"/>
          <p:cNvCxnSpPr>
            <a:stCxn id="4874" idx="2"/>
            <a:endCxn id="4875" idx="0"/>
          </p:cNvCxnSpPr>
          <p:nvPr/>
        </p:nvCxnSpPr>
        <p:spPr>
          <a:xfrm>
            <a:off x="4953794" y="5286376"/>
            <a:ext cx="0" cy="192000"/>
          </a:xfrm>
          <a:prstGeom prst="straightConnector1">
            <a:avLst/>
          </a:prstGeom>
          <a:noFill/>
          <a:ln w="12700" cap="flat" cmpd="sng">
            <a:solidFill>
              <a:schemeClr val="dk2"/>
            </a:solidFill>
            <a:prstDash val="solid"/>
            <a:round/>
            <a:headEnd type="none" w="sm" len="sm"/>
            <a:tailEnd type="none" w="sm" len="sm"/>
          </a:ln>
        </p:spPr>
      </p:cxnSp>
      <p:sp>
        <p:nvSpPr>
          <p:cNvPr id="4879" name="Google Shape;4879;p87"/>
          <p:cNvSpPr txBox="1"/>
          <p:nvPr/>
        </p:nvSpPr>
        <p:spPr>
          <a:xfrm>
            <a:off x="3276601" y="3403600"/>
            <a:ext cx="1281113" cy="33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16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 c, a, m, p</a:t>
            </a: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880" name="Google Shape;4880;p87"/>
          <p:cNvSpPr txBox="1"/>
          <p:nvPr/>
        </p:nvSpPr>
        <p:spPr>
          <a:xfrm>
            <a:off x="2590801" y="3657601"/>
            <a:ext cx="441325"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881" name="Google Shape;4881;p87"/>
          <p:cNvCxnSpPr/>
          <p:nvPr/>
        </p:nvCxnSpPr>
        <p:spPr>
          <a:xfrm>
            <a:off x="3124200" y="3886200"/>
            <a:ext cx="1524000" cy="0"/>
          </a:xfrm>
          <a:prstGeom prst="straightConnector1">
            <a:avLst/>
          </a:prstGeom>
          <a:noFill/>
          <a:ln w="9525" cap="flat" cmpd="sng">
            <a:solidFill>
              <a:schemeClr val="dk1"/>
            </a:solidFill>
            <a:prstDash val="solid"/>
            <a:round/>
            <a:headEnd type="none" w="sm" len="sm"/>
            <a:tailEnd type="triangle" w="med" len="med"/>
          </a:ln>
        </p:spPr>
      </p:cxnSp>
      <p:cxnSp>
        <p:nvCxnSpPr>
          <p:cNvPr id="4882" name="Google Shape;4882;p87"/>
          <p:cNvCxnSpPr/>
          <p:nvPr/>
        </p:nvCxnSpPr>
        <p:spPr>
          <a:xfrm>
            <a:off x="6096000" y="3810000"/>
            <a:ext cx="1524000" cy="0"/>
          </a:xfrm>
          <a:prstGeom prst="straightConnector1">
            <a:avLst/>
          </a:prstGeom>
          <a:noFill/>
          <a:ln w="9525" cap="flat" cmpd="sng">
            <a:solidFill>
              <a:schemeClr val="dk1"/>
            </a:solidFill>
            <a:prstDash val="solid"/>
            <a:round/>
            <a:headEnd type="none" w="sm" len="sm"/>
            <a:tailEnd type="triangle" w="med" len="med"/>
          </a:ln>
        </p:spPr>
      </p:cxnSp>
      <p:sp>
        <p:nvSpPr>
          <p:cNvPr id="4883" name="Google Shape;4883;p87"/>
          <p:cNvSpPr txBox="1"/>
          <p:nvPr/>
        </p:nvSpPr>
        <p:spPr>
          <a:xfrm>
            <a:off x="8610601" y="2362201"/>
            <a:ext cx="441325"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884" name="Google Shape;4884;p87"/>
          <p:cNvSpPr txBox="1"/>
          <p:nvPr/>
        </p:nvSpPr>
        <p:spPr>
          <a:xfrm>
            <a:off x="8153400" y="3048001"/>
            <a:ext cx="47783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f:2</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885" name="Google Shape;4885;p87"/>
          <p:cNvCxnSpPr>
            <a:stCxn id="4883" idx="2"/>
            <a:endCxn id="4884" idx="0"/>
          </p:cNvCxnSpPr>
          <p:nvPr/>
        </p:nvCxnSpPr>
        <p:spPr>
          <a:xfrm flipH="1">
            <a:off x="8392363" y="2771776"/>
            <a:ext cx="438900" cy="276300"/>
          </a:xfrm>
          <a:prstGeom prst="straightConnector1">
            <a:avLst/>
          </a:prstGeom>
          <a:noFill/>
          <a:ln w="12700" cap="flat" cmpd="sng">
            <a:solidFill>
              <a:schemeClr val="dk2"/>
            </a:solidFill>
            <a:prstDash val="solid"/>
            <a:round/>
            <a:headEnd type="none" w="sm" len="sm"/>
            <a:tailEnd type="none" w="sm" len="sm"/>
          </a:ln>
        </p:spPr>
      </p:cxnSp>
      <p:sp>
        <p:nvSpPr>
          <p:cNvPr id="4886" name="Google Shape;4886;p87"/>
          <p:cNvSpPr txBox="1"/>
          <p:nvPr/>
        </p:nvSpPr>
        <p:spPr>
          <a:xfrm>
            <a:off x="7856538" y="3654426"/>
            <a:ext cx="520700"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c:2</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887" name="Google Shape;4887;p87"/>
          <p:cNvCxnSpPr>
            <a:stCxn id="4884" idx="2"/>
            <a:endCxn id="4886" idx="0"/>
          </p:cNvCxnSpPr>
          <p:nvPr/>
        </p:nvCxnSpPr>
        <p:spPr>
          <a:xfrm flipH="1">
            <a:off x="8116919" y="3457576"/>
            <a:ext cx="275400" cy="196800"/>
          </a:xfrm>
          <a:prstGeom prst="straightConnector1">
            <a:avLst/>
          </a:prstGeom>
          <a:noFill/>
          <a:ln w="12700" cap="flat" cmpd="sng">
            <a:solidFill>
              <a:schemeClr val="dk2"/>
            </a:solidFill>
            <a:prstDash val="solid"/>
            <a:round/>
            <a:headEnd type="none" w="sm" len="sm"/>
            <a:tailEnd type="none" w="sm" len="sm"/>
          </a:ln>
        </p:spPr>
      </p:cxnSp>
      <p:sp>
        <p:nvSpPr>
          <p:cNvPr id="4888" name="Google Shape;4888;p87"/>
          <p:cNvSpPr txBox="1"/>
          <p:nvPr/>
        </p:nvSpPr>
        <p:spPr>
          <a:xfrm>
            <a:off x="7848600" y="4260851"/>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a:2</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889" name="Google Shape;4889;p87"/>
          <p:cNvSpPr txBox="1"/>
          <p:nvPr/>
        </p:nvSpPr>
        <p:spPr>
          <a:xfrm>
            <a:off x="8229600" y="4870451"/>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890" name="Google Shape;4890;p87"/>
          <p:cNvSpPr txBox="1"/>
          <p:nvPr/>
        </p:nvSpPr>
        <p:spPr>
          <a:xfrm>
            <a:off x="7553325" y="4870451"/>
            <a:ext cx="59213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891" name="Google Shape;4891;p87"/>
          <p:cNvSpPr txBox="1"/>
          <p:nvPr/>
        </p:nvSpPr>
        <p:spPr>
          <a:xfrm>
            <a:off x="7581900" y="5478464"/>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p:1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892" name="Google Shape;4892;p87"/>
          <p:cNvCxnSpPr>
            <a:stCxn id="4886" idx="2"/>
            <a:endCxn id="4888" idx="0"/>
          </p:cNvCxnSpPr>
          <p:nvPr/>
        </p:nvCxnSpPr>
        <p:spPr>
          <a:xfrm flipH="1">
            <a:off x="8115988" y="4064001"/>
            <a:ext cx="900" cy="196800"/>
          </a:xfrm>
          <a:prstGeom prst="straightConnector1">
            <a:avLst/>
          </a:prstGeom>
          <a:noFill/>
          <a:ln w="12700" cap="flat" cmpd="sng">
            <a:solidFill>
              <a:schemeClr val="dk2"/>
            </a:solidFill>
            <a:prstDash val="solid"/>
            <a:round/>
            <a:headEnd type="none" w="sm" len="sm"/>
            <a:tailEnd type="none" w="sm" len="sm"/>
          </a:ln>
        </p:spPr>
      </p:cxnSp>
      <p:cxnSp>
        <p:nvCxnSpPr>
          <p:cNvPr id="4893" name="Google Shape;4893;p87"/>
          <p:cNvCxnSpPr>
            <a:stCxn id="4888" idx="2"/>
            <a:endCxn id="4890" idx="0"/>
          </p:cNvCxnSpPr>
          <p:nvPr/>
        </p:nvCxnSpPr>
        <p:spPr>
          <a:xfrm flipH="1">
            <a:off x="7849394" y="4670426"/>
            <a:ext cx="266700" cy="200100"/>
          </a:xfrm>
          <a:prstGeom prst="straightConnector1">
            <a:avLst/>
          </a:prstGeom>
          <a:noFill/>
          <a:ln w="12700" cap="flat" cmpd="sng">
            <a:solidFill>
              <a:schemeClr val="dk2"/>
            </a:solidFill>
            <a:prstDash val="solid"/>
            <a:round/>
            <a:headEnd type="none" w="sm" len="sm"/>
            <a:tailEnd type="none" w="sm" len="sm"/>
          </a:ln>
        </p:spPr>
      </p:cxnSp>
      <p:cxnSp>
        <p:nvCxnSpPr>
          <p:cNvPr id="4894" name="Google Shape;4894;p87"/>
          <p:cNvCxnSpPr>
            <a:stCxn id="4888" idx="2"/>
            <a:endCxn id="4889" idx="0"/>
          </p:cNvCxnSpPr>
          <p:nvPr/>
        </p:nvCxnSpPr>
        <p:spPr>
          <a:xfrm>
            <a:off x="8116094" y="4670426"/>
            <a:ext cx="381000" cy="200100"/>
          </a:xfrm>
          <a:prstGeom prst="straightConnector1">
            <a:avLst/>
          </a:prstGeom>
          <a:noFill/>
          <a:ln w="12700" cap="flat" cmpd="sng">
            <a:solidFill>
              <a:schemeClr val="dk2"/>
            </a:solidFill>
            <a:prstDash val="solid"/>
            <a:round/>
            <a:headEnd type="none" w="sm" len="sm"/>
            <a:tailEnd type="none" w="sm" len="sm"/>
          </a:ln>
        </p:spPr>
      </p:cxnSp>
      <p:cxnSp>
        <p:nvCxnSpPr>
          <p:cNvPr id="4895" name="Google Shape;4895;p87"/>
          <p:cNvCxnSpPr>
            <a:stCxn id="4890" idx="2"/>
            <a:endCxn id="4891" idx="0"/>
          </p:cNvCxnSpPr>
          <p:nvPr/>
        </p:nvCxnSpPr>
        <p:spPr>
          <a:xfrm>
            <a:off x="7849394" y="5280026"/>
            <a:ext cx="0" cy="198300"/>
          </a:xfrm>
          <a:prstGeom prst="straightConnector1">
            <a:avLst/>
          </a:prstGeom>
          <a:noFill/>
          <a:ln w="12700" cap="flat" cmpd="sng">
            <a:solidFill>
              <a:schemeClr val="dk2"/>
            </a:solidFill>
            <a:prstDash val="solid"/>
            <a:round/>
            <a:headEnd type="none" w="sm" len="sm"/>
            <a:tailEnd type="none" w="sm" len="sm"/>
          </a:ln>
        </p:spPr>
      </p:cxnSp>
      <p:sp>
        <p:nvSpPr>
          <p:cNvPr id="4896" name="Google Shape;4896;p87"/>
          <p:cNvSpPr txBox="1"/>
          <p:nvPr/>
        </p:nvSpPr>
        <p:spPr>
          <a:xfrm>
            <a:off x="8201025" y="5478464"/>
            <a:ext cx="59213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897" name="Google Shape;4897;p87"/>
          <p:cNvCxnSpPr>
            <a:stCxn id="4889" idx="2"/>
            <a:endCxn id="4896" idx="0"/>
          </p:cNvCxnSpPr>
          <p:nvPr/>
        </p:nvCxnSpPr>
        <p:spPr>
          <a:xfrm>
            <a:off x="8497094" y="5280026"/>
            <a:ext cx="0" cy="198300"/>
          </a:xfrm>
          <a:prstGeom prst="straightConnector1">
            <a:avLst/>
          </a:prstGeom>
          <a:noFill/>
          <a:ln w="12700" cap="flat" cmpd="sng">
            <a:solidFill>
              <a:schemeClr val="dk2"/>
            </a:solidFill>
            <a:prstDash val="solid"/>
            <a:round/>
            <a:headEnd type="none" w="sm" len="sm"/>
            <a:tailEnd type="none" w="sm" len="sm"/>
          </a:ln>
        </p:spPr>
      </p:cxnSp>
      <p:sp>
        <p:nvSpPr>
          <p:cNvPr id="4898" name="Google Shape;4898;p87"/>
          <p:cNvSpPr txBox="1"/>
          <p:nvPr/>
        </p:nvSpPr>
        <p:spPr>
          <a:xfrm>
            <a:off x="6248401" y="3327400"/>
            <a:ext cx="1281113" cy="33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16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 c, a, b, m</a:t>
            </a: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endParaRPr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899" name="Google Shape;4899;p87"/>
          <p:cNvSpPr/>
          <p:nvPr/>
        </p:nvSpPr>
        <p:spPr>
          <a:xfrm>
            <a:off x="8077200" y="5257801"/>
            <a:ext cx="152400" cy="608013"/>
          </a:xfrm>
          <a:custGeom>
            <a:avLst/>
            <a:gdLst/>
            <a:ahLst/>
            <a:cxnLst/>
            <a:rect l="l" t="t" r="r" b="b"/>
            <a:pathLst>
              <a:path w="96" h="384" extrusionOk="0">
                <a:moveTo>
                  <a:pt x="0" y="0"/>
                </a:moveTo>
                <a:cubicBezTo>
                  <a:pt x="20" y="24"/>
                  <a:pt x="40" y="48"/>
                  <a:pt x="48" y="96"/>
                </a:cubicBezTo>
                <a:cubicBezTo>
                  <a:pt x="56" y="144"/>
                  <a:pt x="40" y="240"/>
                  <a:pt x="48" y="288"/>
                </a:cubicBezTo>
                <a:cubicBezTo>
                  <a:pt x="56" y="336"/>
                  <a:pt x="76" y="360"/>
                  <a:pt x="96" y="384"/>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900" name="Google Shape;4900;p87"/>
          <p:cNvSpPr txBox="1"/>
          <p:nvPr/>
        </p:nvSpPr>
        <p:spPr>
          <a:xfrm>
            <a:off x="1752600" y="5029201"/>
            <a:ext cx="2514600" cy="923925"/>
          </a:xfrm>
          <a:prstGeom prst="rect">
            <a:avLst/>
          </a:prstGeom>
          <a:gradFill>
            <a:gsLst>
              <a:gs pos="0">
                <a:srgbClr val="B4D4A5"/>
              </a:gs>
              <a:gs pos="50000">
                <a:srgbClr val="A8CD97"/>
              </a:gs>
              <a:gs pos="100000">
                <a:srgbClr val="9BC985"/>
              </a:gs>
            </a:gsLst>
            <a:lin ang="5400000"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NOTE: Each transaction corresponds to one path in the FP-tree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4901" name="Google Shape;4901;p87"/>
          <p:cNvCxnSpPr/>
          <p:nvPr/>
        </p:nvCxnSpPr>
        <p:spPr>
          <a:xfrm rot="10800000" flipH="1">
            <a:off x="3733800" y="4114800"/>
            <a:ext cx="1295400" cy="838200"/>
          </a:xfrm>
          <a:prstGeom prst="straightConnector1">
            <a:avLst/>
          </a:prstGeom>
          <a:noFill/>
          <a:ln w="9525" cap="flat" cmpd="sng">
            <a:solidFill>
              <a:schemeClr val="accent1"/>
            </a:solidFill>
            <a:prstDash val="solid"/>
            <a:miter lim="800000"/>
            <a:headEnd type="none" w="sm" len="sm"/>
            <a:tailEnd type="stealth" w="med" len="med"/>
          </a:ln>
        </p:spPr>
      </p:cxn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905"/>
        <p:cNvGrpSpPr/>
        <p:nvPr/>
      </p:nvGrpSpPr>
      <p:grpSpPr>
        <a:xfrm>
          <a:off x="0" y="0"/>
          <a:ext cx="0" cy="0"/>
          <a:chOff x="0" y="0"/>
          <a:chExt cx="0" cy="0"/>
        </a:xfrm>
      </p:grpSpPr>
      <p:sp>
        <p:nvSpPr>
          <p:cNvPr id="4906" name="Google Shape;4906;p8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algn="ctr">
              <a:buSzPts val="4400"/>
            </a:pPr>
            <a:r>
              <a:rPr lang="en-US" sz="3600" b="1" dirty="0">
                <a:solidFill>
                  <a:schemeClr val="lt1"/>
                </a:solidFill>
              </a:rPr>
              <a:t>FP-tree Example: step 3</a:t>
            </a:r>
            <a:br>
              <a:rPr lang="en-US" sz="1600" dirty="0">
                <a:solidFill>
                  <a:srgbClr val="000000"/>
                </a:solidFill>
                <a:latin typeface="Arial" panose="020B0604020202020204"/>
                <a:ea typeface="Arial" panose="020B0604020202020204"/>
                <a:cs typeface="Arial" panose="020B0604020202020204"/>
                <a:sym typeface="Arial" panose="020B0604020202020204"/>
              </a:rPr>
            </a:br>
            <a:endParaRPr dirty="0"/>
          </a:p>
        </p:txBody>
      </p:sp>
      <p:sp>
        <p:nvSpPr>
          <p:cNvPr id="4908" name="Google Shape;4908;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Arial" panose="020B0604020202020204"/>
              <a:buNone/>
            </a:pPr>
            <a:fld id="{00000000-1234-1234-1234-123412341234}" type="slidenum">
              <a:rPr lang="en-US" sz="1200">
                <a:solidFill>
                  <a:srgbClr val="898989"/>
                </a:solidFill>
                <a:latin typeface="Calibri" panose="020F0502020204030204"/>
                <a:ea typeface="Calibri" panose="020F0502020204030204"/>
                <a:cs typeface="Calibri" panose="020F0502020204030204"/>
                <a:sym typeface="Calibri" panose="020F0502020204030204"/>
              </a:rPr>
            </a:fld>
            <a:endParaRPr sz="1200">
              <a:solidFill>
                <a:srgbClr val="898989"/>
              </a:solidFill>
              <a:latin typeface="Calibri" panose="020F0502020204030204"/>
              <a:ea typeface="Calibri" panose="020F0502020204030204"/>
              <a:cs typeface="Calibri" panose="020F0502020204030204"/>
              <a:sym typeface="Calibri" panose="020F0502020204030204"/>
            </a:endParaRPr>
          </a:p>
        </p:txBody>
      </p:sp>
      <p:sp>
        <p:nvSpPr>
          <p:cNvPr id="4909" name="Google Shape;4909;p88"/>
          <p:cNvSpPr/>
          <p:nvPr/>
        </p:nvSpPr>
        <p:spPr>
          <a:xfrm>
            <a:off x="1524000" y="304801"/>
            <a:ext cx="8915400" cy="747713"/>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000"/>
              <a:buFont typeface="Arial" panose="020B0604020202020204"/>
              <a:buNone/>
            </a:pP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4910" name="Google Shape;4910;p88"/>
          <p:cNvSpPr txBox="1"/>
          <p:nvPr/>
        </p:nvSpPr>
        <p:spPr>
          <a:xfrm>
            <a:off x="9372601" y="2362201"/>
            <a:ext cx="441325"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11" name="Google Shape;4911;p88"/>
          <p:cNvSpPr txBox="1"/>
          <p:nvPr/>
        </p:nvSpPr>
        <p:spPr>
          <a:xfrm>
            <a:off x="8915400" y="3048001"/>
            <a:ext cx="47783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f:4</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12" name="Google Shape;4912;p88"/>
          <p:cNvSpPr txBox="1"/>
          <p:nvPr/>
        </p:nvSpPr>
        <p:spPr>
          <a:xfrm>
            <a:off x="9829800" y="3048001"/>
            <a:ext cx="520700"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13" name="Google Shape;4913;p88"/>
          <p:cNvSpPr txBox="1"/>
          <p:nvPr/>
        </p:nvSpPr>
        <p:spPr>
          <a:xfrm>
            <a:off x="9823450" y="3654426"/>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14" name="Google Shape;4914;p88"/>
          <p:cNvSpPr txBox="1"/>
          <p:nvPr/>
        </p:nvSpPr>
        <p:spPr>
          <a:xfrm>
            <a:off x="9823450" y="4260851"/>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p:1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15" name="Google Shape;4915;p88"/>
          <p:cNvCxnSpPr>
            <a:stCxn id="4912" idx="2"/>
            <a:endCxn id="4913" idx="0"/>
          </p:cNvCxnSpPr>
          <p:nvPr/>
        </p:nvCxnSpPr>
        <p:spPr>
          <a:xfrm>
            <a:off x="10090150" y="3457576"/>
            <a:ext cx="900" cy="196800"/>
          </a:xfrm>
          <a:prstGeom prst="straightConnector1">
            <a:avLst/>
          </a:prstGeom>
          <a:noFill/>
          <a:ln w="12700" cap="flat" cmpd="sng">
            <a:solidFill>
              <a:schemeClr val="dk2"/>
            </a:solidFill>
            <a:prstDash val="solid"/>
            <a:round/>
            <a:headEnd type="none" w="sm" len="sm"/>
            <a:tailEnd type="none" w="sm" len="sm"/>
          </a:ln>
        </p:spPr>
      </p:cxnSp>
      <p:cxnSp>
        <p:nvCxnSpPr>
          <p:cNvPr id="4916" name="Google Shape;4916;p88"/>
          <p:cNvCxnSpPr>
            <a:stCxn id="4913" idx="2"/>
            <a:endCxn id="4914" idx="0"/>
          </p:cNvCxnSpPr>
          <p:nvPr/>
        </p:nvCxnSpPr>
        <p:spPr>
          <a:xfrm>
            <a:off x="10090944" y="4064001"/>
            <a:ext cx="0" cy="196800"/>
          </a:xfrm>
          <a:prstGeom prst="straightConnector1">
            <a:avLst/>
          </a:prstGeom>
          <a:noFill/>
          <a:ln w="12700" cap="flat" cmpd="sng">
            <a:solidFill>
              <a:schemeClr val="dk2"/>
            </a:solidFill>
            <a:prstDash val="solid"/>
            <a:round/>
            <a:headEnd type="none" w="sm" len="sm"/>
            <a:tailEnd type="none" w="sm" len="sm"/>
          </a:ln>
        </p:spPr>
      </p:cxnSp>
      <p:cxnSp>
        <p:nvCxnSpPr>
          <p:cNvPr id="4917" name="Google Shape;4917;p88"/>
          <p:cNvCxnSpPr>
            <a:stCxn id="4910" idx="2"/>
            <a:endCxn id="4912" idx="0"/>
          </p:cNvCxnSpPr>
          <p:nvPr/>
        </p:nvCxnSpPr>
        <p:spPr>
          <a:xfrm>
            <a:off x="9593263" y="2771776"/>
            <a:ext cx="496800" cy="276300"/>
          </a:xfrm>
          <a:prstGeom prst="straightConnector1">
            <a:avLst/>
          </a:prstGeom>
          <a:noFill/>
          <a:ln w="12700" cap="flat" cmpd="sng">
            <a:solidFill>
              <a:schemeClr val="dk2"/>
            </a:solidFill>
            <a:prstDash val="solid"/>
            <a:round/>
            <a:headEnd type="none" w="sm" len="sm"/>
            <a:tailEnd type="none" w="sm" len="sm"/>
          </a:ln>
        </p:spPr>
      </p:cxnSp>
      <p:cxnSp>
        <p:nvCxnSpPr>
          <p:cNvPr id="4918" name="Google Shape;4918;p88"/>
          <p:cNvCxnSpPr>
            <a:stCxn id="4910" idx="2"/>
            <a:endCxn id="4911" idx="0"/>
          </p:cNvCxnSpPr>
          <p:nvPr/>
        </p:nvCxnSpPr>
        <p:spPr>
          <a:xfrm flipH="1">
            <a:off x="9154363" y="2771776"/>
            <a:ext cx="438900" cy="276300"/>
          </a:xfrm>
          <a:prstGeom prst="straightConnector1">
            <a:avLst/>
          </a:prstGeom>
          <a:noFill/>
          <a:ln w="12700" cap="flat" cmpd="sng">
            <a:solidFill>
              <a:schemeClr val="dk2"/>
            </a:solidFill>
            <a:prstDash val="solid"/>
            <a:round/>
            <a:headEnd type="none" w="sm" len="sm"/>
            <a:tailEnd type="none" w="sm" len="sm"/>
          </a:ln>
        </p:spPr>
      </p:cxnSp>
      <p:sp>
        <p:nvSpPr>
          <p:cNvPr id="4919" name="Google Shape;4919;p88"/>
          <p:cNvSpPr txBox="1"/>
          <p:nvPr/>
        </p:nvSpPr>
        <p:spPr>
          <a:xfrm>
            <a:off x="9220200" y="3654426"/>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20" name="Google Shape;4920;p88"/>
          <p:cNvSpPr txBox="1"/>
          <p:nvPr/>
        </p:nvSpPr>
        <p:spPr>
          <a:xfrm>
            <a:off x="8618538" y="3654426"/>
            <a:ext cx="520700"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21" name="Google Shape;4921;p88"/>
          <p:cNvCxnSpPr>
            <a:stCxn id="4911" idx="2"/>
            <a:endCxn id="4920" idx="0"/>
          </p:cNvCxnSpPr>
          <p:nvPr/>
        </p:nvCxnSpPr>
        <p:spPr>
          <a:xfrm flipH="1">
            <a:off x="8878919" y="3457576"/>
            <a:ext cx="275400" cy="196800"/>
          </a:xfrm>
          <a:prstGeom prst="straightConnector1">
            <a:avLst/>
          </a:prstGeom>
          <a:noFill/>
          <a:ln w="12700" cap="flat" cmpd="sng">
            <a:solidFill>
              <a:schemeClr val="dk2"/>
            </a:solidFill>
            <a:prstDash val="solid"/>
            <a:round/>
            <a:headEnd type="none" w="sm" len="sm"/>
            <a:tailEnd type="none" w="sm" len="sm"/>
          </a:ln>
        </p:spPr>
      </p:cxnSp>
      <p:cxnSp>
        <p:nvCxnSpPr>
          <p:cNvPr id="4922" name="Google Shape;4922;p88"/>
          <p:cNvCxnSpPr>
            <a:stCxn id="4911" idx="2"/>
            <a:endCxn id="4919" idx="0"/>
          </p:cNvCxnSpPr>
          <p:nvPr/>
        </p:nvCxnSpPr>
        <p:spPr>
          <a:xfrm>
            <a:off x="9154319" y="3457576"/>
            <a:ext cx="333300" cy="196800"/>
          </a:xfrm>
          <a:prstGeom prst="straightConnector1">
            <a:avLst/>
          </a:prstGeom>
          <a:noFill/>
          <a:ln w="12700" cap="flat" cmpd="sng">
            <a:solidFill>
              <a:schemeClr val="dk2"/>
            </a:solidFill>
            <a:prstDash val="solid"/>
            <a:round/>
            <a:headEnd type="none" w="sm" len="sm"/>
            <a:tailEnd type="none" w="sm" len="sm"/>
          </a:ln>
        </p:spPr>
      </p:cxnSp>
      <p:sp>
        <p:nvSpPr>
          <p:cNvPr id="4923" name="Google Shape;4923;p88"/>
          <p:cNvSpPr txBox="1"/>
          <p:nvPr/>
        </p:nvSpPr>
        <p:spPr>
          <a:xfrm>
            <a:off x="8610600" y="4260851"/>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24" name="Google Shape;4924;p88"/>
          <p:cNvSpPr txBox="1"/>
          <p:nvPr/>
        </p:nvSpPr>
        <p:spPr>
          <a:xfrm>
            <a:off x="8991600" y="4870451"/>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25" name="Google Shape;4925;p88"/>
          <p:cNvSpPr txBox="1"/>
          <p:nvPr/>
        </p:nvSpPr>
        <p:spPr>
          <a:xfrm>
            <a:off x="8315325" y="4870451"/>
            <a:ext cx="59213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m:2</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26" name="Google Shape;4926;p88"/>
          <p:cNvSpPr txBox="1"/>
          <p:nvPr/>
        </p:nvSpPr>
        <p:spPr>
          <a:xfrm>
            <a:off x="8343900" y="5478464"/>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p:2</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27" name="Google Shape;4927;p88"/>
          <p:cNvCxnSpPr>
            <a:stCxn id="4920" idx="2"/>
            <a:endCxn id="4923" idx="0"/>
          </p:cNvCxnSpPr>
          <p:nvPr/>
        </p:nvCxnSpPr>
        <p:spPr>
          <a:xfrm flipH="1">
            <a:off x="8877988" y="4064001"/>
            <a:ext cx="900" cy="196800"/>
          </a:xfrm>
          <a:prstGeom prst="straightConnector1">
            <a:avLst/>
          </a:prstGeom>
          <a:noFill/>
          <a:ln w="12700" cap="flat" cmpd="sng">
            <a:solidFill>
              <a:schemeClr val="dk2"/>
            </a:solidFill>
            <a:prstDash val="solid"/>
            <a:round/>
            <a:headEnd type="none" w="sm" len="sm"/>
            <a:tailEnd type="none" w="sm" len="sm"/>
          </a:ln>
        </p:spPr>
      </p:cxnSp>
      <p:cxnSp>
        <p:nvCxnSpPr>
          <p:cNvPr id="4928" name="Google Shape;4928;p88"/>
          <p:cNvCxnSpPr>
            <a:stCxn id="4923" idx="2"/>
            <a:endCxn id="4925" idx="0"/>
          </p:cNvCxnSpPr>
          <p:nvPr/>
        </p:nvCxnSpPr>
        <p:spPr>
          <a:xfrm flipH="1">
            <a:off x="8611394" y="4670426"/>
            <a:ext cx="266700" cy="200100"/>
          </a:xfrm>
          <a:prstGeom prst="straightConnector1">
            <a:avLst/>
          </a:prstGeom>
          <a:noFill/>
          <a:ln w="12700" cap="flat" cmpd="sng">
            <a:solidFill>
              <a:schemeClr val="dk2"/>
            </a:solidFill>
            <a:prstDash val="solid"/>
            <a:round/>
            <a:headEnd type="none" w="sm" len="sm"/>
            <a:tailEnd type="none" w="sm" len="sm"/>
          </a:ln>
        </p:spPr>
      </p:cxnSp>
      <p:cxnSp>
        <p:nvCxnSpPr>
          <p:cNvPr id="4929" name="Google Shape;4929;p88"/>
          <p:cNvCxnSpPr>
            <a:stCxn id="4923" idx="2"/>
            <a:endCxn id="4924" idx="0"/>
          </p:cNvCxnSpPr>
          <p:nvPr/>
        </p:nvCxnSpPr>
        <p:spPr>
          <a:xfrm>
            <a:off x="8878094" y="4670426"/>
            <a:ext cx="381000" cy="200100"/>
          </a:xfrm>
          <a:prstGeom prst="straightConnector1">
            <a:avLst/>
          </a:prstGeom>
          <a:noFill/>
          <a:ln w="12700" cap="flat" cmpd="sng">
            <a:solidFill>
              <a:schemeClr val="dk2"/>
            </a:solidFill>
            <a:prstDash val="solid"/>
            <a:round/>
            <a:headEnd type="none" w="sm" len="sm"/>
            <a:tailEnd type="none" w="sm" len="sm"/>
          </a:ln>
        </p:spPr>
      </p:cxnSp>
      <p:cxnSp>
        <p:nvCxnSpPr>
          <p:cNvPr id="4930" name="Google Shape;4930;p88"/>
          <p:cNvCxnSpPr>
            <a:stCxn id="4925" idx="2"/>
            <a:endCxn id="4926" idx="0"/>
          </p:cNvCxnSpPr>
          <p:nvPr/>
        </p:nvCxnSpPr>
        <p:spPr>
          <a:xfrm>
            <a:off x="8611394" y="5280026"/>
            <a:ext cx="0" cy="198300"/>
          </a:xfrm>
          <a:prstGeom prst="straightConnector1">
            <a:avLst/>
          </a:prstGeom>
          <a:noFill/>
          <a:ln w="12700" cap="flat" cmpd="sng">
            <a:solidFill>
              <a:schemeClr val="dk2"/>
            </a:solidFill>
            <a:prstDash val="solid"/>
            <a:round/>
            <a:headEnd type="none" w="sm" len="sm"/>
            <a:tailEnd type="none" w="sm" len="sm"/>
          </a:ln>
        </p:spPr>
      </p:cxnSp>
      <p:sp>
        <p:nvSpPr>
          <p:cNvPr id="4931" name="Google Shape;4931;p88"/>
          <p:cNvSpPr txBox="1"/>
          <p:nvPr/>
        </p:nvSpPr>
        <p:spPr>
          <a:xfrm>
            <a:off x="8963025" y="5478464"/>
            <a:ext cx="59213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32" name="Google Shape;4932;p88"/>
          <p:cNvCxnSpPr>
            <a:stCxn id="4924" idx="2"/>
            <a:endCxn id="4931" idx="0"/>
          </p:cNvCxnSpPr>
          <p:nvPr/>
        </p:nvCxnSpPr>
        <p:spPr>
          <a:xfrm>
            <a:off x="9259094" y="5280026"/>
            <a:ext cx="0" cy="198300"/>
          </a:xfrm>
          <a:prstGeom prst="straightConnector1">
            <a:avLst/>
          </a:prstGeom>
          <a:noFill/>
          <a:ln w="12700" cap="flat" cmpd="sng">
            <a:solidFill>
              <a:schemeClr val="dk2"/>
            </a:solidFill>
            <a:prstDash val="solid"/>
            <a:round/>
            <a:headEnd type="none" w="sm" len="sm"/>
            <a:tailEnd type="none" w="sm" len="sm"/>
          </a:ln>
        </p:spPr>
      </p:cxnSp>
      <p:sp>
        <p:nvSpPr>
          <p:cNvPr id="4933" name="Google Shape;4933;p88"/>
          <p:cNvSpPr txBox="1"/>
          <p:nvPr/>
        </p:nvSpPr>
        <p:spPr>
          <a:xfrm>
            <a:off x="1676400" y="1447800"/>
            <a:ext cx="3517900"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1"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Step </a:t>
            </a:r>
            <a:r>
              <a:rPr lang="en-US" sz="2400" b="1" i="0" u="none" strike="noStrike" cap="none" dirty="0" smtClean="0">
                <a:solidFill>
                  <a:schemeClr val="dk1"/>
                </a:solidFill>
                <a:latin typeface="Times New Roman" panose="02020603050405020304"/>
                <a:ea typeface="Times New Roman" panose="02020603050405020304"/>
                <a:cs typeface="Times New Roman" panose="02020603050405020304"/>
                <a:sym typeface="Times New Roman" panose="02020603050405020304"/>
              </a:rPr>
              <a:t>3: </a:t>
            </a:r>
            <a:r>
              <a:rPr lang="en-US" sz="2400" b="1"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construct  FP-tree</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34" name="Google Shape;4934;p88"/>
          <p:cNvCxnSpPr/>
          <p:nvPr/>
        </p:nvCxnSpPr>
        <p:spPr>
          <a:xfrm>
            <a:off x="1676400" y="3886200"/>
            <a:ext cx="838200" cy="0"/>
          </a:xfrm>
          <a:prstGeom prst="straightConnector1">
            <a:avLst/>
          </a:prstGeom>
          <a:noFill/>
          <a:ln w="9525" cap="flat" cmpd="sng">
            <a:solidFill>
              <a:schemeClr val="dk1"/>
            </a:solidFill>
            <a:prstDash val="solid"/>
            <a:round/>
            <a:headEnd type="none" w="sm" len="sm"/>
            <a:tailEnd type="triangle" w="med" len="med"/>
          </a:ln>
        </p:spPr>
      </p:cxnSp>
      <p:sp>
        <p:nvSpPr>
          <p:cNvPr id="4935" name="Google Shape;4935;p88"/>
          <p:cNvSpPr txBox="1"/>
          <p:nvPr/>
        </p:nvSpPr>
        <p:spPr>
          <a:xfrm>
            <a:off x="3352801" y="2362201"/>
            <a:ext cx="441325"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36" name="Google Shape;4936;p88"/>
          <p:cNvSpPr txBox="1"/>
          <p:nvPr/>
        </p:nvSpPr>
        <p:spPr>
          <a:xfrm>
            <a:off x="2895600" y="3048001"/>
            <a:ext cx="47783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37" name="Google Shape;4937;p88"/>
          <p:cNvCxnSpPr>
            <a:stCxn id="4935" idx="2"/>
            <a:endCxn id="4936" idx="0"/>
          </p:cNvCxnSpPr>
          <p:nvPr/>
        </p:nvCxnSpPr>
        <p:spPr>
          <a:xfrm flipH="1">
            <a:off x="3134564" y="2771776"/>
            <a:ext cx="438900" cy="276300"/>
          </a:xfrm>
          <a:prstGeom prst="straightConnector1">
            <a:avLst/>
          </a:prstGeom>
          <a:noFill/>
          <a:ln w="12700" cap="flat" cmpd="sng">
            <a:solidFill>
              <a:schemeClr val="dk2"/>
            </a:solidFill>
            <a:prstDash val="solid"/>
            <a:round/>
            <a:headEnd type="none" w="sm" len="sm"/>
            <a:tailEnd type="none" w="sm" len="sm"/>
          </a:ln>
        </p:spPr>
      </p:cxnSp>
      <p:sp>
        <p:nvSpPr>
          <p:cNvPr id="4938" name="Google Shape;4938;p88"/>
          <p:cNvSpPr txBox="1"/>
          <p:nvPr/>
        </p:nvSpPr>
        <p:spPr>
          <a:xfrm>
            <a:off x="2598738" y="3654426"/>
            <a:ext cx="520700"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c:2</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39" name="Google Shape;4939;p88"/>
          <p:cNvCxnSpPr>
            <a:stCxn id="4936" idx="2"/>
            <a:endCxn id="4938" idx="0"/>
          </p:cNvCxnSpPr>
          <p:nvPr/>
        </p:nvCxnSpPr>
        <p:spPr>
          <a:xfrm flipH="1">
            <a:off x="2859119" y="3457576"/>
            <a:ext cx="275400" cy="196800"/>
          </a:xfrm>
          <a:prstGeom prst="straightConnector1">
            <a:avLst/>
          </a:prstGeom>
          <a:noFill/>
          <a:ln w="12700" cap="flat" cmpd="sng">
            <a:solidFill>
              <a:schemeClr val="dk2"/>
            </a:solidFill>
            <a:prstDash val="solid"/>
            <a:round/>
            <a:headEnd type="none" w="sm" len="sm"/>
            <a:tailEnd type="none" w="sm" len="sm"/>
          </a:ln>
        </p:spPr>
      </p:cxnSp>
      <p:sp>
        <p:nvSpPr>
          <p:cNvPr id="4940" name="Google Shape;4940;p88"/>
          <p:cNvSpPr txBox="1"/>
          <p:nvPr/>
        </p:nvSpPr>
        <p:spPr>
          <a:xfrm>
            <a:off x="2590800" y="4260851"/>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a:2</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41" name="Google Shape;4941;p88"/>
          <p:cNvSpPr txBox="1"/>
          <p:nvPr/>
        </p:nvSpPr>
        <p:spPr>
          <a:xfrm>
            <a:off x="2971800" y="4870451"/>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42" name="Google Shape;4942;p88"/>
          <p:cNvSpPr txBox="1"/>
          <p:nvPr/>
        </p:nvSpPr>
        <p:spPr>
          <a:xfrm>
            <a:off x="2295525" y="4870451"/>
            <a:ext cx="59213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43" name="Google Shape;4943;p88"/>
          <p:cNvSpPr txBox="1"/>
          <p:nvPr/>
        </p:nvSpPr>
        <p:spPr>
          <a:xfrm>
            <a:off x="2324100" y="5478464"/>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p:1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44" name="Google Shape;4944;p88"/>
          <p:cNvCxnSpPr>
            <a:stCxn id="4938" idx="2"/>
            <a:endCxn id="4940" idx="0"/>
          </p:cNvCxnSpPr>
          <p:nvPr/>
        </p:nvCxnSpPr>
        <p:spPr>
          <a:xfrm flipH="1">
            <a:off x="2858188" y="4064001"/>
            <a:ext cx="900" cy="196800"/>
          </a:xfrm>
          <a:prstGeom prst="straightConnector1">
            <a:avLst/>
          </a:prstGeom>
          <a:noFill/>
          <a:ln w="12700" cap="flat" cmpd="sng">
            <a:solidFill>
              <a:schemeClr val="dk2"/>
            </a:solidFill>
            <a:prstDash val="solid"/>
            <a:round/>
            <a:headEnd type="none" w="sm" len="sm"/>
            <a:tailEnd type="none" w="sm" len="sm"/>
          </a:ln>
        </p:spPr>
      </p:cxnSp>
      <p:cxnSp>
        <p:nvCxnSpPr>
          <p:cNvPr id="4945" name="Google Shape;4945;p88"/>
          <p:cNvCxnSpPr>
            <a:stCxn id="4940" idx="2"/>
            <a:endCxn id="4942" idx="0"/>
          </p:cNvCxnSpPr>
          <p:nvPr/>
        </p:nvCxnSpPr>
        <p:spPr>
          <a:xfrm flipH="1">
            <a:off x="2591594" y="4670426"/>
            <a:ext cx="266700" cy="200100"/>
          </a:xfrm>
          <a:prstGeom prst="straightConnector1">
            <a:avLst/>
          </a:prstGeom>
          <a:noFill/>
          <a:ln w="12700" cap="flat" cmpd="sng">
            <a:solidFill>
              <a:schemeClr val="dk2"/>
            </a:solidFill>
            <a:prstDash val="solid"/>
            <a:round/>
            <a:headEnd type="none" w="sm" len="sm"/>
            <a:tailEnd type="none" w="sm" len="sm"/>
          </a:ln>
        </p:spPr>
      </p:cxnSp>
      <p:cxnSp>
        <p:nvCxnSpPr>
          <p:cNvPr id="4946" name="Google Shape;4946;p88"/>
          <p:cNvCxnSpPr>
            <a:stCxn id="4940" idx="2"/>
            <a:endCxn id="4941" idx="0"/>
          </p:cNvCxnSpPr>
          <p:nvPr/>
        </p:nvCxnSpPr>
        <p:spPr>
          <a:xfrm>
            <a:off x="2858294" y="4670426"/>
            <a:ext cx="381000" cy="200100"/>
          </a:xfrm>
          <a:prstGeom prst="straightConnector1">
            <a:avLst/>
          </a:prstGeom>
          <a:noFill/>
          <a:ln w="12700" cap="flat" cmpd="sng">
            <a:solidFill>
              <a:schemeClr val="dk2"/>
            </a:solidFill>
            <a:prstDash val="solid"/>
            <a:round/>
            <a:headEnd type="none" w="sm" len="sm"/>
            <a:tailEnd type="none" w="sm" len="sm"/>
          </a:ln>
        </p:spPr>
      </p:cxnSp>
      <p:cxnSp>
        <p:nvCxnSpPr>
          <p:cNvPr id="4947" name="Google Shape;4947;p88"/>
          <p:cNvCxnSpPr>
            <a:stCxn id="4942" idx="2"/>
            <a:endCxn id="4943" idx="0"/>
          </p:cNvCxnSpPr>
          <p:nvPr/>
        </p:nvCxnSpPr>
        <p:spPr>
          <a:xfrm>
            <a:off x="2591594" y="5280026"/>
            <a:ext cx="0" cy="198300"/>
          </a:xfrm>
          <a:prstGeom prst="straightConnector1">
            <a:avLst/>
          </a:prstGeom>
          <a:noFill/>
          <a:ln w="12700" cap="flat" cmpd="sng">
            <a:solidFill>
              <a:schemeClr val="dk2"/>
            </a:solidFill>
            <a:prstDash val="solid"/>
            <a:round/>
            <a:headEnd type="none" w="sm" len="sm"/>
            <a:tailEnd type="none" w="sm" len="sm"/>
          </a:ln>
        </p:spPr>
      </p:cxnSp>
      <p:sp>
        <p:nvSpPr>
          <p:cNvPr id="4948" name="Google Shape;4948;p88"/>
          <p:cNvSpPr txBox="1"/>
          <p:nvPr/>
        </p:nvSpPr>
        <p:spPr>
          <a:xfrm>
            <a:off x="2943225" y="5478464"/>
            <a:ext cx="59213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49" name="Google Shape;4949;p88"/>
          <p:cNvCxnSpPr>
            <a:stCxn id="4941" idx="2"/>
            <a:endCxn id="4948" idx="0"/>
          </p:cNvCxnSpPr>
          <p:nvPr/>
        </p:nvCxnSpPr>
        <p:spPr>
          <a:xfrm>
            <a:off x="3239294" y="5280026"/>
            <a:ext cx="0" cy="198300"/>
          </a:xfrm>
          <a:prstGeom prst="straightConnector1">
            <a:avLst/>
          </a:prstGeom>
          <a:noFill/>
          <a:ln w="12700" cap="flat" cmpd="sng">
            <a:solidFill>
              <a:schemeClr val="dk2"/>
            </a:solidFill>
            <a:prstDash val="solid"/>
            <a:round/>
            <a:headEnd type="none" w="sm" len="sm"/>
            <a:tailEnd type="none" w="sm" len="sm"/>
          </a:ln>
        </p:spPr>
      </p:cxnSp>
      <p:sp>
        <p:nvSpPr>
          <p:cNvPr id="4950" name="Google Shape;4950;p88"/>
          <p:cNvSpPr txBox="1"/>
          <p:nvPr/>
        </p:nvSpPr>
        <p:spPr>
          <a:xfrm>
            <a:off x="1752601" y="3352800"/>
            <a:ext cx="638175" cy="33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16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 b</a:t>
            </a: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endParaRPr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951" name="Google Shape;4951;p88"/>
          <p:cNvSpPr txBox="1"/>
          <p:nvPr/>
        </p:nvSpPr>
        <p:spPr>
          <a:xfrm>
            <a:off x="3200400" y="3657601"/>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52" name="Google Shape;4952;p88"/>
          <p:cNvCxnSpPr>
            <a:endCxn id="4951" idx="0"/>
          </p:cNvCxnSpPr>
          <p:nvPr/>
        </p:nvCxnSpPr>
        <p:spPr>
          <a:xfrm>
            <a:off x="3134594" y="3444901"/>
            <a:ext cx="333300" cy="212700"/>
          </a:xfrm>
          <a:prstGeom prst="straightConnector1">
            <a:avLst/>
          </a:prstGeom>
          <a:noFill/>
          <a:ln w="12700" cap="flat" cmpd="sng">
            <a:solidFill>
              <a:schemeClr val="dk2"/>
            </a:solidFill>
            <a:prstDash val="solid"/>
            <a:round/>
            <a:headEnd type="none" w="sm" len="sm"/>
            <a:tailEnd type="none" w="sm" len="sm"/>
          </a:ln>
        </p:spPr>
      </p:cxnSp>
      <p:cxnSp>
        <p:nvCxnSpPr>
          <p:cNvPr id="4953" name="Google Shape;4953;p88"/>
          <p:cNvCxnSpPr/>
          <p:nvPr/>
        </p:nvCxnSpPr>
        <p:spPr>
          <a:xfrm>
            <a:off x="3886200" y="3886200"/>
            <a:ext cx="1219200" cy="0"/>
          </a:xfrm>
          <a:prstGeom prst="straightConnector1">
            <a:avLst/>
          </a:prstGeom>
          <a:noFill/>
          <a:ln w="9525" cap="flat" cmpd="sng">
            <a:solidFill>
              <a:schemeClr val="dk1"/>
            </a:solidFill>
            <a:prstDash val="solid"/>
            <a:round/>
            <a:headEnd type="none" w="sm" len="sm"/>
            <a:tailEnd type="triangle" w="med" len="med"/>
          </a:ln>
        </p:spPr>
      </p:cxnSp>
      <p:sp>
        <p:nvSpPr>
          <p:cNvPr id="4954" name="Google Shape;4954;p88"/>
          <p:cNvSpPr txBox="1"/>
          <p:nvPr/>
        </p:nvSpPr>
        <p:spPr>
          <a:xfrm>
            <a:off x="4038601" y="3352800"/>
            <a:ext cx="874713" cy="33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16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 b, p</a:t>
            </a: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endParaRPr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955" name="Google Shape;4955;p88"/>
          <p:cNvSpPr txBox="1"/>
          <p:nvPr/>
        </p:nvSpPr>
        <p:spPr>
          <a:xfrm>
            <a:off x="6477000" y="2971801"/>
            <a:ext cx="520700"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56" name="Google Shape;4956;p88"/>
          <p:cNvSpPr txBox="1"/>
          <p:nvPr/>
        </p:nvSpPr>
        <p:spPr>
          <a:xfrm>
            <a:off x="6470650" y="3578226"/>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57" name="Google Shape;4957;p88"/>
          <p:cNvSpPr txBox="1"/>
          <p:nvPr/>
        </p:nvSpPr>
        <p:spPr>
          <a:xfrm>
            <a:off x="6470650" y="4184651"/>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p:1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58" name="Google Shape;4958;p88"/>
          <p:cNvCxnSpPr>
            <a:stCxn id="4955" idx="2"/>
            <a:endCxn id="4956" idx="0"/>
          </p:cNvCxnSpPr>
          <p:nvPr/>
        </p:nvCxnSpPr>
        <p:spPr>
          <a:xfrm>
            <a:off x="6737350" y="3381376"/>
            <a:ext cx="900" cy="196800"/>
          </a:xfrm>
          <a:prstGeom prst="straightConnector1">
            <a:avLst/>
          </a:prstGeom>
          <a:noFill/>
          <a:ln w="12700" cap="flat" cmpd="sng">
            <a:solidFill>
              <a:schemeClr val="dk2"/>
            </a:solidFill>
            <a:prstDash val="solid"/>
            <a:round/>
            <a:headEnd type="none" w="sm" len="sm"/>
            <a:tailEnd type="none" w="sm" len="sm"/>
          </a:ln>
        </p:spPr>
      </p:cxnSp>
      <p:cxnSp>
        <p:nvCxnSpPr>
          <p:cNvPr id="4959" name="Google Shape;4959;p88"/>
          <p:cNvCxnSpPr>
            <a:stCxn id="4956" idx="2"/>
            <a:endCxn id="4957" idx="0"/>
          </p:cNvCxnSpPr>
          <p:nvPr/>
        </p:nvCxnSpPr>
        <p:spPr>
          <a:xfrm>
            <a:off x="6738144" y="3987801"/>
            <a:ext cx="0" cy="196800"/>
          </a:xfrm>
          <a:prstGeom prst="straightConnector1">
            <a:avLst/>
          </a:prstGeom>
          <a:noFill/>
          <a:ln w="12700" cap="flat" cmpd="sng">
            <a:solidFill>
              <a:schemeClr val="dk2"/>
            </a:solidFill>
            <a:prstDash val="solid"/>
            <a:round/>
            <a:headEnd type="none" w="sm" len="sm"/>
            <a:tailEnd type="none" w="sm" len="sm"/>
          </a:ln>
        </p:spPr>
      </p:cxnSp>
      <p:cxnSp>
        <p:nvCxnSpPr>
          <p:cNvPr id="4960" name="Google Shape;4960;p88"/>
          <p:cNvCxnSpPr>
            <a:endCxn id="4955" idx="0"/>
          </p:cNvCxnSpPr>
          <p:nvPr/>
        </p:nvCxnSpPr>
        <p:spPr>
          <a:xfrm>
            <a:off x="6240550" y="2682901"/>
            <a:ext cx="496800" cy="288900"/>
          </a:xfrm>
          <a:prstGeom prst="straightConnector1">
            <a:avLst/>
          </a:prstGeom>
          <a:noFill/>
          <a:ln w="12700" cap="flat" cmpd="sng">
            <a:solidFill>
              <a:schemeClr val="dk2"/>
            </a:solidFill>
            <a:prstDash val="solid"/>
            <a:round/>
            <a:headEnd type="none" w="sm" len="sm"/>
            <a:tailEnd type="none" w="sm" len="sm"/>
          </a:ln>
        </p:spPr>
      </p:cxnSp>
      <p:sp>
        <p:nvSpPr>
          <p:cNvPr id="4961" name="Google Shape;4961;p88"/>
          <p:cNvSpPr txBox="1"/>
          <p:nvPr/>
        </p:nvSpPr>
        <p:spPr>
          <a:xfrm>
            <a:off x="6019801" y="2286001"/>
            <a:ext cx="441325"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62" name="Google Shape;4962;p88"/>
          <p:cNvSpPr txBox="1"/>
          <p:nvPr/>
        </p:nvSpPr>
        <p:spPr>
          <a:xfrm>
            <a:off x="5562600" y="2971801"/>
            <a:ext cx="47783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63" name="Google Shape;4963;p88"/>
          <p:cNvCxnSpPr>
            <a:stCxn id="4961" idx="2"/>
            <a:endCxn id="4962" idx="0"/>
          </p:cNvCxnSpPr>
          <p:nvPr/>
        </p:nvCxnSpPr>
        <p:spPr>
          <a:xfrm flipH="1">
            <a:off x="5801564" y="2695576"/>
            <a:ext cx="438900" cy="276300"/>
          </a:xfrm>
          <a:prstGeom prst="straightConnector1">
            <a:avLst/>
          </a:prstGeom>
          <a:noFill/>
          <a:ln w="12700" cap="flat" cmpd="sng">
            <a:solidFill>
              <a:schemeClr val="dk2"/>
            </a:solidFill>
            <a:prstDash val="solid"/>
            <a:round/>
            <a:headEnd type="none" w="sm" len="sm"/>
            <a:tailEnd type="none" w="sm" len="sm"/>
          </a:ln>
        </p:spPr>
      </p:cxnSp>
      <p:sp>
        <p:nvSpPr>
          <p:cNvPr id="4964" name="Google Shape;4964;p88"/>
          <p:cNvSpPr txBox="1"/>
          <p:nvPr/>
        </p:nvSpPr>
        <p:spPr>
          <a:xfrm>
            <a:off x="5265738" y="3578226"/>
            <a:ext cx="520700"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c:2</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65" name="Google Shape;4965;p88"/>
          <p:cNvCxnSpPr>
            <a:stCxn id="4962" idx="2"/>
            <a:endCxn id="4964" idx="0"/>
          </p:cNvCxnSpPr>
          <p:nvPr/>
        </p:nvCxnSpPr>
        <p:spPr>
          <a:xfrm flipH="1">
            <a:off x="5526119" y="3381376"/>
            <a:ext cx="275400" cy="196800"/>
          </a:xfrm>
          <a:prstGeom prst="straightConnector1">
            <a:avLst/>
          </a:prstGeom>
          <a:noFill/>
          <a:ln w="12700" cap="flat" cmpd="sng">
            <a:solidFill>
              <a:schemeClr val="dk2"/>
            </a:solidFill>
            <a:prstDash val="solid"/>
            <a:round/>
            <a:headEnd type="none" w="sm" len="sm"/>
            <a:tailEnd type="none" w="sm" len="sm"/>
          </a:ln>
        </p:spPr>
      </p:cxnSp>
      <p:sp>
        <p:nvSpPr>
          <p:cNvPr id="4966" name="Google Shape;4966;p88"/>
          <p:cNvSpPr txBox="1"/>
          <p:nvPr/>
        </p:nvSpPr>
        <p:spPr>
          <a:xfrm>
            <a:off x="5257800" y="4184651"/>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a:2</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67" name="Google Shape;4967;p88"/>
          <p:cNvSpPr txBox="1"/>
          <p:nvPr/>
        </p:nvSpPr>
        <p:spPr>
          <a:xfrm>
            <a:off x="5638800" y="4794251"/>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68" name="Google Shape;4968;p88"/>
          <p:cNvSpPr txBox="1"/>
          <p:nvPr/>
        </p:nvSpPr>
        <p:spPr>
          <a:xfrm>
            <a:off x="4962525" y="4794251"/>
            <a:ext cx="59213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969" name="Google Shape;4969;p88"/>
          <p:cNvSpPr txBox="1"/>
          <p:nvPr/>
        </p:nvSpPr>
        <p:spPr>
          <a:xfrm>
            <a:off x="4991100" y="5402264"/>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p:1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70" name="Google Shape;4970;p88"/>
          <p:cNvCxnSpPr>
            <a:stCxn id="4964" idx="2"/>
            <a:endCxn id="4966" idx="0"/>
          </p:cNvCxnSpPr>
          <p:nvPr/>
        </p:nvCxnSpPr>
        <p:spPr>
          <a:xfrm flipH="1">
            <a:off x="5525188" y="3987801"/>
            <a:ext cx="900" cy="196800"/>
          </a:xfrm>
          <a:prstGeom prst="straightConnector1">
            <a:avLst/>
          </a:prstGeom>
          <a:noFill/>
          <a:ln w="12700" cap="flat" cmpd="sng">
            <a:solidFill>
              <a:schemeClr val="dk2"/>
            </a:solidFill>
            <a:prstDash val="solid"/>
            <a:round/>
            <a:headEnd type="none" w="sm" len="sm"/>
            <a:tailEnd type="none" w="sm" len="sm"/>
          </a:ln>
        </p:spPr>
      </p:cxnSp>
      <p:cxnSp>
        <p:nvCxnSpPr>
          <p:cNvPr id="4971" name="Google Shape;4971;p88"/>
          <p:cNvCxnSpPr>
            <a:stCxn id="4966" idx="2"/>
            <a:endCxn id="4968" idx="0"/>
          </p:cNvCxnSpPr>
          <p:nvPr/>
        </p:nvCxnSpPr>
        <p:spPr>
          <a:xfrm flipH="1">
            <a:off x="5258594" y="4594226"/>
            <a:ext cx="266700" cy="200100"/>
          </a:xfrm>
          <a:prstGeom prst="straightConnector1">
            <a:avLst/>
          </a:prstGeom>
          <a:noFill/>
          <a:ln w="12700" cap="flat" cmpd="sng">
            <a:solidFill>
              <a:schemeClr val="dk2"/>
            </a:solidFill>
            <a:prstDash val="solid"/>
            <a:round/>
            <a:headEnd type="none" w="sm" len="sm"/>
            <a:tailEnd type="none" w="sm" len="sm"/>
          </a:ln>
        </p:spPr>
      </p:cxnSp>
      <p:cxnSp>
        <p:nvCxnSpPr>
          <p:cNvPr id="4972" name="Google Shape;4972;p88"/>
          <p:cNvCxnSpPr>
            <a:stCxn id="4966" idx="2"/>
            <a:endCxn id="4967" idx="0"/>
          </p:cNvCxnSpPr>
          <p:nvPr/>
        </p:nvCxnSpPr>
        <p:spPr>
          <a:xfrm>
            <a:off x="5525294" y="4594226"/>
            <a:ext cx="381000" cy="200100"/>
          </a:xfrm>
          <a:prstGeom prst="straightConnector1">
            <a:avLst/>
          </a:prstGeom>
          <a:noFill/>
          <a:ln w="12700" cap="flat" cmpd="sng">
            <a:solidFill>
              <a:schemeClr val="dk2"/>
            </a:solidFill>
            <a:prstDash val="solid"/>
            <a:round/>
            <a:headEnd type="none" w="sm" len="sm"/>
            <a:tailEnd type="none" w="sm" len="sm"/>
          </a:ln>
        </p:spPr>
      </p:cxnSp>
      <p:cxnSp>
        <p:nvCxnSpPr>
          <p:cNvPr id="4973" name="Google Shape;4973;p88"/>
          <p:cNvCxnSpPr>
            <a:stCxn id="4968" idx="2"/>
            <a:endCxn id="4969" idx="0"/>
          </p:cNvCxnSpPr>
          <p:nvPr/>
        </p:nvCxnSpPr>
        <p:spPr>
          <a:xfrm>
            <a:off x="5258594" y="5203826"/>
            <a:ext cx="0" cy="198300"/>
          </a:xfrm>
          <a:prstGeom prst="straightConnector1">
            <a:avLst/>
          </a:prstGeom>
          <a:noFill/>
          <a:ln w="12700" cap="flat" cmpd="sng">
            <a:solidFill>
              <a:schemeClr val="dk2"/>
            </a:solidFill>
            <a:prstDash val="solid"/>
            <a:round/>
            <a:headEnd type="none" w="sm" len="sm"/>
            <a:tailEnd type="none" w="sm" len="sm"/>
          </a:ln>
        </p:spPr>
      </p:cxnSp>
      <p:sp>
        <p:nvSpPr>
          <p:cNvPr id="4974" name="Google Shape;4974;p88"/>
          <p:cNvSpPr txBox="1"/>
          <p:nvPr/>
        </p:nvSpPr>
        <p:spPr>
          <a:xfrm>
            <a:off x="5610225" y="5402264"/>
            <a:ext cx="59213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75" name="Google Shape;4975;p88"/>
          <p:cNvCxnSpPr>
            <a:stCxn id="4967" idx="2"/>
            <a:endCxn id="4974" idx="0"/>
          </p:cNvCxnSpPr>
          <p:nvPr/>
        </p:nvCxnSpPr>
        <p:spPr>
          <a:xfrm>
            <a:off x="5906294" y="5203826"/>
            <a:ext cx="0" cy="198300"/>
          </a:xfrm>
          <a:prstGeom prst="straightConnector1">
            <a:avLst/>
          </a:prstGeom>
          <a:noFill/>
          <a:ln w="12700" cap="flat" cmpd="sng">
            <a:solidFill>
              <a:schemeClr val="dk2"/>
            </a:solidFill>
            <a:prstDash val="solid"/>
            <a:round/>
            <a:headEnd type="none" w="sm" len="sm"/>
            <a:tailEnd type="none" w="sm" len="sm"/>
          </a:ln>
        </p:spPr>
      </p:cxnSp>
      <p:sp>
        <p:nvSpPr>
          <p:cNvPr id="4976" name="Google Shape;4976;p88"/>
          <p:cNvSpPr txBox="1"/>
          <p:nvPr/>
        </p:nvSpPr>
        <p:spPr>
          <a:xfrm>
            <a:off x="5867400" y="3581401"/>
            <a:ext cx="534988"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977" name="Google Shape;4977;p88"/>
          <p:cNvCxnSpPr>
            <a:endCxn id="4976" idx="0"/>
          </p:cNvCxnSpPr>
          <p:nvPr/>
        </p:nvCxnSpPr>
        <p:spPr>
          <a:xfrm>
            <a:off x="5801594" y="3368701"/>
            <a:ext cx="333300" cy="212700"/>
          </a:xfrm>
          <a:prstGeom prst="straightConnector1">
            <a:avLst/>
          </a:prstGeom>
          <a:noFill/>
          <a:ln w="12700" cap="flat" cmpd="sng">
            <a:solidFill>
              <a:schemeClr val="dk2"/>
            </a:solidFill>
            <a:prstDash val="solid"/>
            <a:round/>
            <a:headEnd type="none" w="sm" len="sm"/>
            <a:tailEnd type="none" w="sm" len="sm"/>
          </a:ln>
        </p:spPr>
      </p:cxnSp>
      <p:cxnSp>
        <p:nvCxnSpPr>
          <p:cNvPr id="4978" name="Google Shape;4978;p88"/>
          <p:cNvCxnSpPr/>
          <p:nvPr/>
        </p:nvCxnSpPr>
        <p:spPr>
          <a:xfrm>
            <a:off x="7315200" y="3886200"/>
            <a:ext cx="1219200" cy="0"/>
          </a:xfrm>
          <a:prstGeom prst="straightConnector1">
            <a:avLst/>
          </a:prstGeom>
          <a:noFill/>
          <a:ln w="9525" cap="flat" cmpd="sng">
            <a:solidFill>
              <a:schemeClr val="dk1"/>
            </a:solidFill>
            <a:prstDash val="solid"/>
            <a:round/>
            <a:headEnd type="none" w="sm" len="sm"/>
            <a:tailEnd type="triangle" w="med" len="med"/>
          </a:ln>
        </p:spPr>
      </p:cxnSp>
      <p:sp>
        <p:nvSpPr>
          <p:cNvPr id="4979" name="Google Shape;4979;p88"/>
          <p:cNvSpPr txBox="1"/>
          <p:nvPr/>
        </p:nvSpPr>
        <p:spPr>
          <a:xfrm>
            <a:off x="7239001" y="3352800"/>
            <a:ext cx="1281113" cy="33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16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 c, a, m, p</a:t>
            </a: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endParaRPr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980" name="Google Shape;4980;p88"/>
          <p:cNvSpPr/>
          <p:nvPr/>
        </p:nvSpPr>
        <p:spPr>
          <a:xfrm>
            <a:off x="3505200" y="4114801"/>
            <a:ext cx="88900" cy="1063625"/>
          </a:xfrm>
          <a:custGeom>
            <a:avLst/>
            <a:gdLst/>
            <a:ahLst/>
            <a:cxnLst/>
            <a:rect l="l" t="t" r="r" b="b"/>
            <a:pathLst>
              <a:path w="56" h="672" extrusionOk="0">
                <a:moveTo>
                  <a:pt x="0" y="672"/>
                </a:moveTo>
                <a:cubicBezTo>
                  <a:pt x="20" y="608"/>
                  <a:pt x="40" y="544"/>
                  <a:pt x="48" y="432"/>
                </a:cubicBezTo>
                <a:cubicBezTo>
                  <a:pt x="56" y="320"/>
                  <a:pt x="52" y="160"/>
                  <a:pt x="48" y="0"/>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981" name="Google Shape;4981;p88"/>
          <p:cNvSpPr/>
          <p:nvPr/>
        </p:nvSpPr>
        <p:spPr>
          <a:xfrm>
            <a:off x="2819400" y="5257801"/>
            <a:ext cx="152400" cy="608013"/>
          </a:xfrm>
          <a:custGeom>
            <a:avLst/>
            <a:gdLst/>
            <a:ahLst/>
            <a:cxnLst/>
            <a:rect l="l" t="t" r="r" b="b"/>
            <a:pathLst>
              <a:path w="96" h="384" extrusionOk="0">
                <a:moveTo>
                  <a:pt x="0" y="0"/>
                </a:moveTo>
                <a:cubicBezTo>
                  <a:pt x="20" y="24"/>
                  <a:pt x="40" y="48"/>
                  <a:pt x="48" y="96"/>
                </a:cubicBezTo>
                <a:cubicBezTo>
                  <a:pt x="56" y="144"/>
                  <a:pt x="40" y="240"/>
                  <a:pt x="48" y="288"/>
                </a:cubicBezTo>
                <a:cubicBezTo>
                  <a:pt x="56" y="336"/>
                  <a:pt x="76" y="360"/>
                  <a:pt x="96" y="384"/>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982" name="Google Shape;4982;p88"/>
          <p:cNvSpPr/>
          <p:nvPr/>
        </p:nvSpPr>
        <p:spPr>
          <a:xfrm>
            <a:off x="5486400" y="5181601"/>
            <a:ext cx="152400" cy="608013"/>
          </a:xfrm>
          <a:custGeom>
            <a:avLst/>
            <a:gdLst/>
            <a:ahLst/>
            <a:cxnLst/>
            <a:rect l="l" t="t" r="r" b="b"/>
            <a:pathLst>
              <a:path w="96" h="384" extrusionOk="0">
                <a:moveTo>
                  <a:pt x="0" y="0"/>
                </a:moveTo>
                <a:cubicBezTo>
                  <a:pt x="20" y="24"/>
                  <a:pt x="40" y="48"/>
                  <a:pt x="48" y="96"/>
                </a:cubicBezTo>
                <a:cubicBezTo>
                  <a:pt x="56" y="144"/>
                  <a:pt x="40" y="240"/>
                  <a:pt x="48" y="288"/>
                </a:cubicBezTo>
                <a:cubicBezTo>
                  <a:pt x="56" y="336"/>
                  <a:pt x="76" y="360"/>
                  <a:pt x="96" y="384"/>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983" name="Google Shape;4983;p88"/>
          <p:cNvSpPr/>
          <p:nvPr/>
        </p:nvSpPr>
        <p:spPr>
          <a:xfrm>
            <a:off x="6172200" y="4038601"/>
            <a:ext cx="88900" cy="1063625"/>
          </a:xfrm>
          <a:custGeom>
            <a:avLst/>
            <a:gdLst/>
            <a:ahLst/>
            <a:cxnLst/>
            <a:rect l="l" t="t" r="r" b="b"/>
            <a:pathLst>
              <a:path w="56" h="672" extrusionOk="0">
                <a:moveTo>
                  <a:pt x="0" y="672"/>
                </a:moveTo>
                <a:cubicBezTo>
                  <a:pt x="20" y="608"/>
                  <a:pt x="40" y="544"/>
                  <a:pt x="48" y="432"/>
                </a:cubicBezTo>
                <a:cubicBezTo>
                  <a:pt x="56" y="320"/>
                  <a:pt x="52" y="160"/>
                  <a:pt x="48" y="0"/>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4984" name="Google Shape;4984;p88"/>
          <p:cNvCxnSpPr/>
          <p:nvPr/>
        </p:nvCxnSpPr>
        <p:spPr>
          <a:xfrm>
            <a:off x="6324600" y="3810000"/>
            <a:ext cx="152400" cy="0"/>
          </a:xfrm>
          <a:prstGeom prst="straightConnector1">
            <a:avLst/>
          </a:prstGeom>
          <a:noFill/>
          <a:ln w="12700" cap="flat" cmpd="sng">
            <a:solidFill>
              <a:schemeClr val="dk2"/>
            </a:solidFill>
            <a:prstDash val="lgDash"/>
            <a:round/>
            <a:headEnd type="none" w="sm" len="sm"/>
            <a:tailEnd type="stealth" w="med" len="med"/>
          </a:ln>
        </p:spPr>
      </p:cxnSp>
      <p:sp>
        <p:nvSpPr>
          <p:cNvPr id="4985" name="Google Shape;4985;p88"/>
          <p:cNvSpPr/>
          <p:nvPr/>
        </p:nvSpPr>
        <p:spPr>
          <a:xfrm>
            <a:off x="5791200" y="3200401"/>
            <a:ext cx="762000" cy="608013"/>
          </a:xfrm>
          <a:custGeom>
            <a:avLst/>
            <a:gdLst/>
            <a:ahLst/>
            <a:cxnLst/>
            <a:rect l="l" t="t" r="r" b="b"/>
            <a:pathLst>
              <a:path w="480" h="384" extrusionOk="0">
                <a:moveTo>
                  <a:pt x="0" y="384"/>
                </a:moveTo>
                <a:cubicBezTo>
                  <a:pt x="4" y="384"/>
                  <a:pt x="8" y="384"/>
                  <a:pt x="48" y="336"/>
                </a:cubicBezTo>
                <a:cubicBezTo>
                  <a:pt x="88" y="288"/>
                  <a:pt x="168" y="152"/>
                  <a:pt x="240" y="96"/>
                </a:cubicBezTo>
                <a:cubicBezTo>
                  <a:pt x="312" y="40"/>
                  <a:pt x="396" y="20"/>
                  <a:pt x="480" y="0"/>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986" name="Google Shape;4986;p88"/>
          <p:cNvSpPr/>
          <p:nvPr/>
        </p:nvSpPr>
        <p:spPr>
          <a:xfrm>
            <a:off x="5562600" y="4648201"/>
            <a:ext cx="1219200" cy="1063625"/>
          </a:xfrm>
          <a:custGeom>
            <a:avLst/>
            <a:gdLst/>
            <a:ahLst/>
            <a:cxnLst/>
            <a:rect l="l" t="t" r="r" b="b"/>
            <a:pathLst>
              <a:path w="768" h="672" extrusionOk="0">
                <a:moveTo>
                  <a:pt x="0" y="672"/>
                </a:moveTo>
                <a:cubicBezTo>
                  <a:pt x="4" y="624"/>
                  <a:pt x="8" y="576"/>
                  <a:pt x="96" y="528"/>
                </a:cubicBezTo>
                <a:cubicBezTo>
                  <a:pt x="184" y="480"/>
                  <a:pt x="416" y="472"/>
                  <a:pt x="528" y="384"/>
                </a:cubicBezTo>
                <a:cubicBezTo>
                  <a:pt x="640" y="296"/>
                  <a:pt x="704" y="148"/>
                  <a:pt x="768" y="0"/>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987" name="Google Shape;4987;p88"/>
          <p:cNvSpPr/>
          <p:nvPr/>
        </p:nvSpPr>
        <p:spPr>
          <a:xfrm>
            <a:off x="8839200" y="4648201"/>
            <a:ext cx="1219200" cy="1063625"/>
          </a:xfrm>
          <a:custGeom>
            <a:avLst/>
            <a:gdLst/>
            <a:ahLst/>
            <a:cxnLst/>
            <a:rect l="l" t="t" r="r" b="b"/>
            <a:pathLst>
              <a:path w="768" h="672" extrusionOk="0">
                <a:moveTo>
                  <a:pt x="0" y="672"/>
                </a:moveTo>
                <a:cubicBezTo>
                  <a:pt x="4" y="624"/>
                  <a:pt x="8" y="576"/>
                  <a:pt x="96" y="528"/>
                </a:cubicBezTo>
                <a:cubicBezTo>
                  <a:pt x="184" y="480"/>
                  <a:pt x="416" y="472"/>
                  <a:pt x="528" y="384"/>
                </a:cubicBezTo>
                <a:cubicBezTo>
                  <a:pt x="640" y="296"/>
                  <a:pt x="704" y="148"/>
                  <a:pt x="768" y="0"/>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988" name="Google Shape;4988;p88"/>
          <p:cNvSpPr/>
          <p:nvPr/>
        </p:nvSpPr>
        <p:spPr>
          <a:xfrm>
            <a:off x="9525000" y="4114801"/>
            <a:ext cx="88900" cy="1063625"/>
          </a:xfrm>
          <a:custGeom>
            <a:avLst/>
            <a:gdLst/>
            <a:ahLst/>
            <a:cxnLst/>
            <a:rect l="l" t="t" r="r" b="b"/>
            <a:pathLst>
              <a:path w="56" h="672" extrusionOk="0">
                <a:moveTo>
                  <a:pt x="0" y="672"/>
                </a:moveTo>
                <a:cubicBezTo>
                  <a:pt x="20" y="608"/>
                  <a:pt x="40" y="544"/>
                  <a:pt x="48" y="432"/>
                </a:cubicBezTo>
                <a:cubicBezTo>
                  <a:pt x="56" y="320"/>
                  <a:pt x="52" y="160"/>
                  <a:pt x="48" y="0"/>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989" name="Google Shape;4989;p88"/>
          <p:cNvSpPr/>
          <p:nvPr/>
        </p:nvSpPr>
        <p:spPr>
          <a:xfrm>
            <a:off x="8839200" y="5257801"/>
            <a:ext cx="152400" cy="608013"/>
          </a:xfrm>
          <a:custGeom>
            <a:avLst/>
            <a:gdLst/>
            <a:ahLst/>
            <a:cxnLst/>
            <a:rect l="l" t="t" r="r" b="b"/>
            <a:pathLst>
              <a:path w="96" h="384" extrusionOk="0">
                <a:moveTo>
                  <a:pt x="0" y="0"/>
                </a:moveTo>
                <a:cubicBezTo>
                  <a:pt x="20" y="24"/>
                  <a:pt x="40" y="48"/>
                  <a:pt x="48" y="96"/>
                </a:cubicBezTo>
                <a:cubicBezTo>
                  <a:pt x="56" y="144"/>
                  <a:pt x="40" y="240"/>
                  <a:pt x="48" y="288"/>
                </a:cubicBezTo>
                <a:cubicBezTo>
                  <a:pt x="56" y="336"/>
                  <a:pt x="76" y="360"/>
                  <a:pt x="96" y="384"/>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990" name="Google Shape;4990;p88"/>
          <p:cNvSpPr/>
          <p:nvPr/>
        </p:nvSpPr>
        <p:spPr>
          <a:xfrm>
            <a:off x="9144000" y="3276601"/>
            <a:ext cx="762000" cy="608013"/>
          </a:xfrm>
          <a:custGeom>
            <a:avLst/>
            <a:gdLst/>
            <a:ahLst/>
            <a:cxnLst/>
            <a:rect l="l" t="t" r="r" b="b"/>
            <a:pathLst>
              <a:path w="480" h="384" extrusionOk="0">
                <a:moveTo>
                  <a:pt x="0" y="384"/>
                </a:moveTo>
                <a:cubicBezTo>
                  <a:pt x="4" y="384"/>
                  <a:pt x="8" y="384"/>
                  <a:pt x="48" y="336"/>
                </a:cubicBezTo>
                <a:cubicBezTo>
                  <a:pt x="88" y="288"/>
                  <a:pt x="168" y="152"/>
                  <a:pt x="240" y="96"/>
                </a:cubicBezTo>
                <a:cubicBezTo>
                  <a:pt x="312" y="40"/>
                  <a:pt x="396" y="20"/>
                  <a:pt x="480" y="0"/>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4991" name="Google Shape;4991;p88"/>
          <p:cNvCxnSpPr/>
          <p:nvPr/>
        </p:nvCxnSpPr>
        <p:spPr>
          <a:xfrm>
            <a:off x="9677400" y="3886200"/>
            <a:ext cx="152400" cy="0"/>
          </a:xfrm>
          <a:prstGeom prst="straightConnector1">
            <a:avLst/>
          </a:prstGeom>
          <a:noFill/>
          <a:ln w="12700" cap="flat" cmpd="sng">
            <a:solidFill>
              <a:schemeClr val="dk2"/>
            </a:solidFill>
            <a:prstDash val="lgDash"/>
            <a:round/>
            <a:headEnd type="none" w="sm" len="sm"/>
            <a:tailEnd type="stealth" w="med" len="med"/>
          </a:ln>
        </p:spPr>
      </p:cxnSp>
      <p:sp>
        <p:nvSpPr>
          <p:cNvPr id="4992" name="Google Shape;4992;p88"/>
          <p:cNvSpPr txBox="1"/>
          <p:nvPr/>
        </p:nvSpPr>
        <p:spPr>
          <a:xfrm>
            <a:off x="6629400" y="5638800"/>
            <a:ext cx="1447800" cy="369888"/>
          </a:xfrm>
          <a:prstGeom prst="rect">
            <a:avLst/>
          </a:prstGeom>
          <a:gradFill>
            <a:gsLst>
              <a:gs pos="0">
                <a:srgbClr val="B4D4A5"/>
              </a:gs>
              <a:gs pos="50000">
                <a:srgbClr val="A8CD97"/>
              </a:gs>
              <a:gs pos="100000">
                <a:srgbClr val="9BC985"/>
              </a:gs>
            </a:gsLst>
            <a:lin ang="5400000"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panose="020B0604020202020204"/>
              <a:buNone/>
            </a:pPr>
            <a:r>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t> Node-Link</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4993" name="Google Shape;4993;p88"/>
          <p:cNvCxnSpPr/>
          <p:nvPr/>
        </p:nvCxnSpPr>
        <p:spPr>
          <a:xfrm rot="-5400000" flipH="1">
            <a:off x="6515100" y="5067300"/>
            <a:ext cx="609600" cy="533400"/>
          </a:xfrm>
          <a:prstGeom prst="straightConnector1">
            <a:avLst/>
          </a:prstGeom>
          <a:noFill/>
          <a:ln w="9525" cap="flat" cmpd="sng">
            <a:solidFill>
              <a:schemeClr val="accent1"/>
            </a:solidFill>
            <a:prstDash val="solid"/>
            <a:miter lim="800000"/>
            <a:headEnd type="none" w="sm" len="sm"/>
            <a:tailEnd type="stealth" w="med" len="med"/>
          </a:ln>
        </p:spPr>
      </p:cxn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997"/>
        <p:cNvGrpSpPr/>
        <p:nvPr/>
      </p:nvGrpSpPr>
      <p:grpSpPr>
        <a:xfrm>
          <a:off x="0" y="0"/>
          <a:ext cx="0" cy="0"/>
          <a:chOff x="0" y="0"/>
          <a:chExt cx="0" cy="0"/>
        </a:xfrm>
      </p:grpSpPr>
      <p:sp>
        <p:nvSpPr>
          <p:cNvPr id="4998" name="Google Shape;4998;p89"/>
          <p:cNvSpPr txBox="1">
            <a:spLocks noGrp="1"/>
          </p:cNvSpPr>
          <p:nvPr>
            <p:ph type="title"/>
          </p:nvPr>
        </p:nvSpPr>
        <p:spPr>
          <a:xfrm>
            <a:off x="838200" y="365126"/>
            <a:ext cx="10515600" cy="971552"/>
          </a:xfrm>
          <a:prstGeom prst="rect">
            <a:avLst/>
          </a:prstGeom>
          <a:noFill/>
          <a:ln>
            <a:noFill/>
          </a:ln>
        </p:spPr>
        <p:txBody>
          <a:bodyPr spcFirstLastPara="1" wrap="square" lIns="91425" tIns="45700" rIns="91425" bIns="45700" anchor="ctr" anchorCtr="0">
            <a:normAutofit fontScale="90000"/>
          </a:bodyPr>
          <a:lstStyle/>
          <a:p>
            <a:pPr algn="ctr">
              <a:buSzPts val="4400"/>
            </a:pPr>
            <a:r>
              <a:rPr lang="en-US" sz="3600" b="1" dirty="0">
                <a:solidFill>
                  <a:schemeClr val="lt1"/>
                </a:solidFill>
              </a:rPr>
              <a:t>Construction Example</a:t>
            </a:r>
            <a:br>
              <a:rPr lang="en-US" sz="1600" dirty="0">
                <a:solidFill>
                  <a:srgbClr val="000000"/>
                </a:solidFill>
                <a:latin typeface="Arial" panose="020B0604020202020204"/>
                <a:ea typeface="Arial" panose="020B0604020202020204"/>
                <a:cs typeface="Arial" panose="020B0604020202020204"/>
                <a:sym typeface="Arial" panose="020B0604020202020204"/>
              </a:rPr>
            </a:br>
            <a:endParaRPr dirty="0"/>
          </a:p>
        </p:txBody>
      </p:sp>
      <p:sp>
        <p:nvSpPr>
          <p:cNvPr id="5000" name="Google Shape;5000;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Arial" panose="020B0604020202020204"/>
              <a:buNone/>
            </a:pPr>
            <a:fld id="{00000000-1234-1234-1234-123412341234}" type="slidenum">
              <a:rPr lang="en-US" sz="1200">
                <a:solidFill>
                  <a:srgbClr val="898989"/>
                </a:solidFill>
                <a:latin typeface="Calibri" panose="020F0502020204030204"/>
                <a:ea typeface="Calibri" panose="020F0502020204030204"/>
                <a:cs typeface="Calibri" panose="020F0502020204030204"/>
                <a:sym typeface="Calibri" panose="020F0502020204030204"/>
              </a:rPr>
            </a:fld>
            <a:endParaRPr sz="1200">
              <a:solidFill>
                <a:srgbClr val="898989"/>
              </a:solidFill>
              <a:latin typeface="Calibri" panose="020F0502020204030204"/>
              <a:ea typeface="Calibri" panose="020F0502020204030204"/>
              <a:cs typeface="Calibri" panose="020F0502020204030204"/>
              <a:sym typeface="Calibri" panose="020F0502020204030204"/>
            </a:endParaRPr>
          </a:p>
        </p:txBody>
      </p:sp>
      <p:sp>
        <p:nvSpPr>
          <p:cNvPr id="5001" name="Google Shape;5001;p89"/>
          <p:cNvSpPr/>
          <p:nvPr/>
        </p:nvSpPr>
        <p:spPr>
          <a:xfrm>
            <a:off x="1524000" y="304801"/>
            <a:ext cx="8915400" cy="747713"/>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000"/>
              <a:buFont typeface="Arial" panose="020B0604020202020204"/>
              <a:buNone/>
            </a:pP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5002" name="Google Shape;5002;p89"/>
          <p:cNvSpPr txBox="1"/>
          <p:nvPr/>
        </p:nvSpPr>
        <p:spPr>
          <a:xfrm>
            <a:off x="1752601" y="1447801"/>
            <a:ext cx="1927225" cy="4619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Final FP-tree</a:t>
            </a:r>
            <a:endParaRPr sz="24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003" name="Google Shape;5003;p89"/>
          <p:cNvSpPr txBox="1"/>
          <p:nvPr/>
        </p:nvSpPr>
        <p:spPr>
          <a:xfrm>
            <a:off x="6751639" y="2260601"/>
            <a:ext cx="441325"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04" name="Google Shape;5004;p89"/>
          <p:cNvSpPr txBox="1"/>
          <p:nvPr/>
        </p:nvSpPr>
        <p:spPr>
          <a:xfrm>
            <a:off x="6294439" y="2946401"/>
            <a:ext cx="477837"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f:4</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05" name="Google Shape;5005;p89"/>
          <p:cNvSpPr txBox="1"/>
          <p:nvPr/>
        </p:nvSpPr>
        <p:spPr>
          <a:xfrm>
            <a:off x="7208838" y="2946401"/>
            <a:ext cx="520700"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06" name="Google Shape;5006;p89"/>
          <p:cNvSpPr txBox="1"/>
          <p:nvPr/>
        </p:nvSpPr>
        <p:spPr>
          <a:xfrm>
            <a:off x="7202489" y="3552826"/>
            <a:ext cx="534987"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07" name="Google Shape;5007;p89"/>
          <p:cNvSpPr txBox="1"/>
          <p:nvPr/>
        </p:nvSpPr>
        <p:spPr>
          <a:xfrm>
            <a:off x="7202489" y="4159251"/>
            <a:ext cx="534987"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p:1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5008" name="Google Shape;5008;p89"/>
          <p:cNvCxnSpPr>
            <a:stCxn id="5005" idx="2"/>
            <a:endCxn id="5006" idx="0"/>
          </p:cNvCxnSpPr>
          <p:nvPr/>
        </p:nvCxnSpPr>
        <p:spPr>
          <a:xfrm>
            <a:off x="7469188" y="3355976"/>
            <a:ext cx="900" cy="196800"/>
          </a:xfrm>
          <a:prstGeom prst="straightConnector1">
            <a:avLst/>
          </a:prstGeom>
          <a:noFill/>
          <a:ln w="12700" cap="flat" cmpd="sng">
            <a:solidFill>
              <a:schemeClr val="dk2"/>
            </a:solidFill>
            <a:prstDash val="solid"/>
            <a:round/>
            <a:headEnd type="none" w="sm" len="sm"/>
            <a:tailEnd type="none" w="sm" len="sm"/>
          </a:ln>
        </p:spPr>
      </p:cxnSp>
      <p:cxnSp>
        <p:nvCxnSpPr>
          <p:cNvPr id="5009" name="Google Shape;5009;p89"/>
          <p:cNvCxnSpPr>
            <a:stCxn id="5006" idx="2"/>
            <a:endCxn id="5007" idx="0"/>
          </p:cNvCxnSpPr>
          <p:nvPr/>
        </p:nvCxnSpPr>
        <p:spPr>
          <a:xfrm>
            <a:off x="7469983" y="3962401"/>
            <a:ext cx="0" cy="196800"/>
          </a:xfrm>
          <a:prstGeom prst="straightConnector1">
            <a:avLst/>
          </a:prstGeom>
          <a:noFill/>
          <a:ln w="12700" cap="flat" cmpd="sng">
            <a:solidFill>
              <a:schemeClr val="dk2"/>
            </a:solidFill>
            <a:prstDash val="solid"/>
            <a:round/>
            <a:headEnd type="none" w="sm" len="sm"/>
            <a:tailEnd type="none" w="sm" len="sm"/>
          </a:ln>
        </p:spPr>
      </p:cxnSp>
      <p:cxnSp>
        <p:nvCxnSpPr>
          <p:cNvPr id="5010" name="Google Shape;5010;p89"/>
          <p:cNvCxnSpPr>
            <a:stCxn id="5003" idx="2"/>
            <a:endCxn id="5005" idx="0"/>
          </p:cNvCxnSpPr>
          <p:nvPr/>
        </p:nvCxnSpPr>
        <p:spPr>
          <a:xfrm>
            <a:off x="6972302" y="2670176"/>
            <a:ext cx="496800" cy="276300"/>
          </a:xfrm>
          <a:prstGeom prst="straightConnector1">
            <a:avLst/>
          </a:prstGeom>
          <a:noFill/>
          <a:ln w="12700" cap="flat" cmpd="sng">
            <a:solidFill>
              <a:schemeClr val="dk2"/>
            </a:solidFill>
            <a:prstDash val="solid"/>
            <a:round/>
            <a:headEnd type="none" w="sm" len="sm"/>
            <a:tailEnd type="none" w="sm" len="sm"/>
          </a:ln>
        </p:spPr>
      </p:cxnSp>
      <p:cxnSp>
        <p:nvCxnSpPr>
          <p:cNvPr id="5011" name="Google Shape;5011;p89"/>
          <p:cNvCxnSpPr>
            <a:stCxn id="5003" idx="2"/>
            <a:endCxn id="5004" idx="0"/>
          </p:cNvCxnSpPr>
          <p:nvPr/>
        </p:nvCxnSpPr>
        <p:spPr>
          <a:xfrm flipH="1">
            <a:off x="6533402" y="2670176"/>
            <a:ext cx="438900" cy="276300"/>
          </a:xfrm>
          <a:prstGeom prst="straightConnector1">
            <a:avLst/>
          </a:prstGeom>
          <a:noFill/>
          <a:ln w="12700" cap="flat" cmpd="sng">
            <a:solidFill>
              <a:schemeClr val="dk2"/>
            </a:solidFill>
            <a:prstDash val="solid"/>
            <a:round/>
            <a:headEnd type="none" w="sm" len="sm"/>
            <a:tailEnd type="none" w="sm" len="sm"/>
          </a:ln>
        </p:spPr>
      </p:cxnSp>
      <p:sp>
        <p:nvSpPr>
          <p:cNvPr id="5012" name="Google Shape;5012;p89"/>
          <p:cNvSpPr txBox="1"/>
          <p:nvPr/>
        </p:nvSpPr>
        <p:spPr>
          <a:xfrm>
            <a:off x="6599239" y="3552826"/>
            <a:ext cx="534987"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13" name="Google Shape;5013;p89"/>
          <p:cNvSpPr txBox="1"/>
          <p:nvPr/>
        </p:nvSpPr>
        <p:spPr>
          <a:xfrm>
            <a:off x="5997575" y="3552826"/>
            <a:ext cx="520700"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5014" name="Google Shape;5014;p89"/>
          <p:cNvCxnSpPr>
            <a:stCxn id="5004" idx="2"/>
            <a:endCxn id="5013" idx="0"/>
          </p:cNvCxnSpPr>
          <p:nvPr/>
        </p:nvCxnSpPr>
        <p:spPr>
          <a:xfrm flipH="1">
            <a:off x="6257958" y="3355976"/>
            <a:ext cx="275400" cy="196800"/>
          </a:xfrm>
          <a:prstGeom prst="straightConnector1">
            <a:avLst/>
          </a:prstGeom>
          <a:noFill/>
          <a:ln w="12700" cap="flat" cmpd="sng">
            <a:solidFill>
              <a:schemeClr val="dk2"/>
            </a:solidFill>
            <a:prstDash val="solid"/>
            <a:round/>
            <a:headEnd type="none" w="sm" len="sm"/>
            <a:tailEnd type="none" w="sm" len="sm"/>
          </a:ln>
        </p:spPr>
      </p:cxnSp>
      <p:cxnSp>
        <p:nvCxnSpPr>
          <p:cNvPr id="5015" name="Google Shape;5015;p89"/>
          <p:cNvCxnSpPr>
            <a:stCxn id="5004" idx="2"/>
            <a:endCxn id="5012" idx="0"/>
          </p:cNvCxnSpPr>
          <p:nvPr/>
        </p:nvCxnSpPr>
        <p:spPr>
          <a:xfrm>
            <a:off x="6533358" y="3355976"/>
            <a:ext cx="333300" cy="196800"/>
          </a:xfrm>
          <a:prstGeom prst="straightConnector1">
            <a:avLst/>
          </a:prstGeom>
          <a:noFill/>
          <a:ln w="12700" cap="flat" cmpd="sng">
            <a:solidFill>
              <a:schemeClr val="dk2"/>
            </a:solidFill>
            <a:prstDash val="solid"/>
            <a:round/>
            <a:headEnd type="none" w="sm" len="sm"/>
            <a:tailEnd type="none" w="sm" len="sm"/>
          </a:ln>
        </p:spPr>
      </p:cxnSp>
      <p:sp>
        <p:nvSpPr>
          <p:cNvPr id="5016" name="Google Shape;5016;p89"/>
          <p:cNvSpPr txBox="1"/>
          <p:nvPr/>
        </p:nvSpPr>
        <p:spPr>
          <a:xfrm>
            <a:off x="5989639" y="4159251"/>
            <a:ext cx="534987"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17" name="Google Shape;5017;p89"/>
          <p:cNvSpPr txBox="1"/>
          <p:nvPr/>
        </p:nvSpPr>
        <p:spPr>
          <a:xfrm>
            <a:off x="6370639" y="4768851"/>
            <a:ext cx="534987"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18" name="Google Shape;5018;p89"/>
          <p:cNvSpPr txBox="1"/>
          <p:nvPr/>
        </p:nvSpPr>
        <p:spPr>
          <a:xfrm>
            <a:off x="5694364" y="4768851"/>
            <a:ext cx="592137"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m:2</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19" name="Google Shape;5019;p89"/>
          <p:cNvSpPr txBox="1"/>
          <p:nvPr/>
        </p:nvSpPr>
        <p:spPr>
          <a:xfrm>
            <a:off x="5722939" y="5376864"/>
            <a:ext cx="534987"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p:2</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5020" name="Google Shape;5020;p89"/>
          <p:cNvCxnSpPr>
            <a:stCxn id="5013" idx="2"/>
            <a:endCxn id="5016" idx="0"/>
          </p:cNvCxnSpPr>
          <p:nvPr/>
        </p:nvCxnSpPr>
        <p:spPr>
          <a:xfrm flipH="1">
            <a:off x="6257025" y="3962401"/>
            <a:ext cx="900" cy="196800"/>
          </a:xfrm>
          <a:prstGeom prst="straightConnector1">
            <a:avLst/>
          </a:prstGeom>
          <a:noFill/>
          <a:ln w="12700" cap="flat" cmpd="sng">
            <a:solidFill>
              <a:schemeClr val="dk2"/>
            </a:solidFill>
            <a:prstDash val="solid"/>
            <a:round/>
            <a:headEnd type="none" w="sm" len="sm"/>
            <a:tailEnd type="none" w="sm" len="sm"/>
          </a:ln>
        </p:spPr>
      </p:cxnSp>
      <p:cxnSp>
        <p:nvCxnSpPr>
          <p:cNvPr id="5021" name="Google Shape;5021;p89"/>
          <p:cNvCxnSpPr>
            <a:stCxn id="5016" idx="2"/>
            <a:endCxn id="5018" idx="0"/>
          </p:cNvCxnSpPr>
          <p:nvPr/>
        </p:nvCxnSpPr>
        <p:spPr>
          <a:xfrm flipH="1">
            <a:off x="5990433" y="4568826"/>
            <a:ext cx="266700" cy="200100"/>
          </a:xfrm>
          <a:prstGeom prst="straightConnector1">
            <a:avLst/>
          </a:prstGeom>
          <a:noFill/>
          <a:ln w="12700" cap="flat" cmpd="sng">
            <a:solidFill>
              <a:schemeClr val="dk2"/>
            </a:solidFill>
            <a:prstDash val="solid"/>
            <a:round/>
            <a:headEnd type="none" w="sm" len="sm"/>
            <a:tailEnd type="none" w="sm" len="sm"/>
          </a:ln>
        </p:spPr>
      </p:cxnSp>
      <p:cxnSp>
        <p:nvCxnSpPr>
          <p:cNvPr id="5022" name="Google Shape;5022;p89"/>
          <p:cNvCxnSpPr>
            <a:stCxn id="5016" idx="2"/>
            <a:endCxn id="5017" idx="0"/>
          </p:cNvCxnSpPr>
          <p:nvPr/>
        </p:nvCxnSpPr>
        <p:spPr>
          <a:xfrm>
            <a:off x="6257133" y="4568826"/>
            <a:ext cx="381000" cy="200100"/>
          </a:xfrm>
          <a:prstGeom prst="straightConnector1">
            <a:avLst/>
          </a:prstGeom>
          <a:noFill/>
          <a:ln w="12700" cap="flat" cmpd="sng">
            <a:solidFill>
              <a:schemeClr val="dk2"/>
            </a:solidFill>
            <a:prstDash val="solid"/>
            <a:round/>
            <a:headEnd type="none" w="sm" len="sm"/>
            <a:tailEnd type="none" w="sm" len="sm"/>
          </a:ln>
        </p:spPr>
      </p:cxnSp>
      <p:cxnSp>
        <p:nvCxnSpPr>
          <p:cNvPr id="5023" name="Google Shape;5023;p89"/>
          <p:cNvCxnSpPr>
            <a:stCxn id="5018" idx="2"/>
            <a:endCxn id="5019" idx="0"/>
          </p:cNvCxnSpPr>
          <p:nvPr/>
        </p:nvCxnSpPr>
        <p:spPr>
          <a:xfrm>
            <a:off x="5990433" y="5178426"/>
            <a:ext cx="0" cy="198300"/>
          </a:xfrm>
          <a:prstGeom prst="straightConnector1">
            <a:avLst/>
          </a:prstGeom>
          <a:noFill/>
          <a:ln w="12700" cap="flat" cmpd="sng">
            <a:solidFill>
              <a:schemeClr val="dk2"/>
            </a:solidFill>
            <a:prstDash val="solid"/>
            <a:round/>
            <a:headEnd type="none" w="sm" len="sm"/>
            <a:tailEnd type="none" w="sm" len="sm"/>
          </a:ln>
        </p:spPr>
      </p:cxnSp>
      <p:sp>
        <p:nvSpPr>
          <p:cNvPr id="5024" name="Google Shape;5024;p89"/>
          <p:cNvSpPr txBox="1"/>
          <p:nvPr/>
        </p:nvSpPr>
        <p:spPr>
          <a:xfrm>
            <a:off x="6342064" y="5376864"/>
            <a:ext cx="592137" cy="409575"/>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5025" name="Google Shape;5025;p89"/>
          <p:cNvCxnSpPr>
            <a:stCxn id="5017" idx="2"/>
            <a:endCxn id="5024" idx="0"/>
          </p:cNvCxnSpPr>
          <p:nvPr/>
        </p:nvCxnSpPr>
        <p:spPr>
          <a:xfrm>
            <a:off x="6638133" y="5178426"/>
            <a:ext cx="0" cy="198300"/>
          </a:xfrm>
          <a:prstGeom prst="straightConnector1">
            <a:avLst/>
          </a:prstGeom>
          <a:noFill/>
          <a:ln w="12700" cap="flat" cmpd="sng">
            <a:solidFill>
              <a:schemeClr val="dk2"/>
            </a:solidFill>
            <a:prstDash val="solid"/>
            <a:round/>
            <a:headEnd type="none" w="sm" len="sm"/>
            <a:tailEnd type="none" w="sm" len="sm"/>
          </a:ln>
        </p:spPr>
      </p:cxnSp>
      <p:sp>
        <p:nvSpPr>
          <p:cNvPr id="5026" name="Google Shape;5026;p89"/>
          <p:cNvSpPr txBox="1"/>
          <p:nvPr/>
        </p:nvSpPr>
        <p:spPr>
          <a:xfrm>
            <a:off x="3581401" y="2590801"/>
            <a:ext cx="1781175" cy="2576513"/>
          </a:xfrm>
          <a:prstGeom prst="rect">
            <a:avLst/>
          </a:prstGeom>
          <a:noFill/>
          <a:ln w="12700" cap="flat" cmpd="sng">
            <a:solidFill>
              <a:schemeClr val="dk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dk1"/>
              </a:buClr>
              <a:buSzPts val="2000"/>
              <a:buFont typeface="Arial" panose="020B0604020202020204"/>
              <a:buNone/>
            </a:pPr>
            <a:r>
              <a:rPr lang="en-US"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Header Table</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90000"/>
              </a:lnSpc>
              <a:spcBef>
                <a:spcPts val="0"/>
              </a:spcBef>
              <a:spcAft>
                <a:spcPts val="0"/>
              </a:spcAft>
              <a:buClr>
                <a:schemeClr val="dk1"/>
              </a:buClr>
              <a:buSzPts val="2000"/>
              <a:buFont typeface="Arial" panose="020B0604020202020204"/>
              <a:buNone/>
            </a:pPr>
            <a:endParaRPr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0" algn="l" rtl="0">
              <a:lnSpc>
                <a:spcPct val="90000"/>
              </a:lnSpc>
              <a:spcBef>
                <a:spcPts val="0"/>
              </a:spcBef>
              <a:spcAft>
                <a:spcPts val="0"/>
              </a:spcAft>
              <a:buClr>
                <a:schemeClr val="dk1"/>
              </a:buClr>
              <a:buSzPts val="2000"/>
              <a:buFont typeface="Arial" panose="020B0604020202020204"/>
              <a:buNone/>
            </a:pPr>
            <a:r>
              <a:rPr lang="en-US" sz="2000" b="0" i="1" u="sng"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Item   head </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90000"/>
              </a:lnSpc>
              <a:spcBef>
                <a:spcPts val="0"/>
              </a:spcBef>
              <a:spcAft>
                <a:spcPts val="0"/>
              </a:spcAft>
              <a:buClr>
                <a:schemeClr val="dk1"/>
              </a:buClr>
              <a:buSzPts val="2000"/>
              <a:buFont typeface="Arial" panose="020B0604020202020204"/>
              <a:buNone/>
            </a:pP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f	</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90000"/>
              </a:lnSpc>
              <a:spcBef>
                <a:spcPts val="0"/>
              </a:spcBef>
              <a:spcAft>
                <a:spcPts val="0"/>
              </a:spcAft>
              <a:buClr>
                <a:schemeClr val="dk1"/>
              </a:buClr>
              <a:buSzPts val="2000"/>
              <a:buFont typeface="Arial" panose="020B0604020202020204"/>
              <a:buNone/>
            </a:pP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c	</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90000"/>
              </a:lnSpc>
              <a:spcBef>
                <a:spcPts val="0"/>
              </a:spcBef>
              <a:spcAft>
                <a:spcPts val="0"/>
              </a:spcAft>
              <a:buClr>
                <a:schemeClr val="dk1"/>
              </a:buClr>
              <a:buSzPts val="2000"/>
              <a:buFont typeface="Arial" panose="020B0604020202020204"/>
              <a:buNone/>
            </a:pP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	</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90000"/>
              </a:lnSpc>
              <a:spcBef>
                <a:spcPts val="0"/>
              </a:spcBef>
              <a:spcAft>
                <a:spcPts val="0"/>
              </a:spcAft>
              <a:buClr>
                <a:schemeClr val="dk1"/>
              </a:buClr>
              <a:buSzPts val="2000"/>
              <a:buFont typeface="Arial" panose="020B0604020202020204"/>
              <a:buNone/>
            </a:pP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b	</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90000"/>
              </a:lnSpc>
              <a:spcBef>
                <a:spcPts val="0"/>
              </a:spcBef>
              <a:spcAft>
                <a:spcPts val="0"/>
              </a:spcAft>
              <a:buClr>
                <a:schemeClr val="dk1"/>
              </a:buClr>
              <a:buSzPts val="2000"/>
              <a:buFont typeface="Arial" panose="020B0604020202020204"/>
              <a:buNone/>
            </a:pP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m	</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90000"/>
              </a:lnSpc>
              <a:spcBef>
                <a:spcPts val="0"/>
              </a:spcBef>
              <a:spcAft>
                <a:spcPts val="0"/>
              </a:spcAft>
              <a:buClr>
                <a:schemeClr val="dk1"/>
              </a:buClr>
              <a:buSzPts val="2000"/>
              <a:buFont typeface="Arial" panose="020B0604020202020204"/>
              <a:buNone/>
            </a:pPr>
            <a:r>
              <a:rPr lang="en-US" sz="2000" b="0" i="1"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p	</a:t>
            </a:r>
            <a:endParaRPr sz="2000" b="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027" name="Google Shape;5027;p89"/>
          <p:cNvSpPr/>
          <p:nvPr/>
        </p:nvSpPr>
        <p:spPr>
          <a:xfrm>
            <a:off x="4589463" y="3167063"/>
            <a:ext cx="1657350" cy="431800"/>
          </a:xfrm>
          <a:custGeom>
            <a:avLst/>
            <a:gdLst/>
            <a:ahLst/>
            <a:cxnLst/>
            <a:rect l="l" t="t" r="r" b="b"/>
            <a:pathLst>
              <a:path w="672" h="240" extrusionOk="0">
                <a:moveTo>
                  <a:pt x="0" y="240"/>
                </a:moveTo>
                <a:cubicBezTo>
                  <a:pt x="108" y="232"/>
                  <a:pt x="216" y="224"/>
                  <a:pt x="288" y="192"/>
                </a:cubicBezTo>
                <a:cubicBezTo>
                  <a:pt x="360" y="160"/>
                  <a:pt x="368" y="80"/>
                  <a:pt x="432" y="48"/>
                </a:cubicBezTo>
                <a:cubicBezTo>
                  <a:pt x="496" y="16"/>
                  <a:pt x="584" y="8"/>
                  <a:pt x="672" y="0"/>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028" name="Google Shape;5028;p89"/>
          <p:cNvSpPr/>
          <p:nvPr/>
        </p:nvSpPr>
        <p:spPr>
          <a:xfrm rot="10800000" flipH="1">
            <a:off x="4589464" y="3670301"/>
            <a:ext cx="1392237" cy="144463"/>
          </a:xfrm>
          <a:custGeom>
            <a:avLst/>
            <a:gdLst/>
            <a:ahLst/>
            <a:cxnLst/>
            <a:rect l="l" t="t" r="r" b="b"/>
            <a:pathLst>
              <a:path w="432" h="1" extrusionOk="0">
                <a:moveTo>
                  <a:pt x="0" y="0"/>
                </a:moveTo>
                <a:cubicBezTo>
                  <a:pt x="0" y="0"/>
                  <a:pt x="216" y="0"/>
                  <a:pt x="432" y="0"/>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029" name="Google Shape;5029;p89"/>
          <p:cNvSpPr/>
          <p:nvPr/>
        </p:nvSpPr>
        <p:spPr>
          <a:xfrm>
            <a:off x="6438900" y="3162301"/>
            <a:ext cx="762000" cy="608013"/>
          </a:xfrm>
          <a:custGeom>
            <a:avLst/>
            <a:gdLst/>
            <a:ahLst/>
            <a:cxnLst/>
            <a:rect l="l" t="t" r="r" b="b"/>
            <a:pathLst>
              <a:path w="480" h="384" extrusionOk="0">
                <a:moveTo>
                  <a:pt x="0" y="384"/>
                </a:moveTo>
                <a:cubicBezTo>
                  <a:pt x="4" y="384"/>
                  <a:pt x="8" y="384"/>
                  <a:pt x="48" y="336"/>
                </a:cubicBezTo>
                <a:cubicBezTo>
                  <a:pt x="88" y="288"/>
                  <a:pt x="168" y="152"/>
                  <a:pt x="240" y="96"/>
                </a:cubicBezTo>
                <a:cubicBezTo>
                  <a:pt x="312" y="40"/>
                  <a:pt x="396" y="20"/>
                  <a:pt x="480" y="0"/>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030" name="Google Shape;5030;p89"/>
          <p:cNvSpPr/>
          <p:nvPr/>
        </p:nvSpPr>
        <p:spPr>
          <a:xfrm>
            <a:off x="4589464" y="4175125"/>
            <a:ext cx="1392237" cy="215900"/>
          </a:xfrm>
          <a:custGeom>
            <a:avLst/>
            <a:gdLst/>
            <a:ahLst/>
            <a:cxnLst/>
            <a:rect l="l" t="t" r="r" b="b"/>
            <a:pathLst>
              <a:path w="432" h="192" extrusionOk="0">
                <a:moveTo>
                  <a:pt x="0" y="0"/>
                </a:moveTo>
                <a:cubicBezTo>
                  <a:pt x="48" y="12"/>
                  <a:pt x="96" y="24"/>
                  <a:pt x="144" y="48"/>
                </a:cubicBezTo>
                <a:cubicBezTo>
                  <a:pt x="192" y="72"/>
                  <a:pt x="240" y="120"/>
                  <a:pt x="288" y="144"/>
                </a:cubicBezTo>
                <a:cubicBezTo>
                  <a:pt x="336" y="168"/>
                  <a:pt x="384" y="180"/>
                  <a:pt x="432" y="192"/>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031" name="Google Shape;5031;p89"/>
          <p:cNvSpPr/>
          <p:nvPr/>
        </p:nvSpPr>
        <p:spPr>
          <a:xfrm>
            <a:off x="4589464" y="4462464"/>
            <a:ext cx="1863725" cy="465137"/>
          </a:xfrm>
          <a:custGeom>
            <a:avLst/>
            <a:gdLst/>
            <a:ahLst/>
            <a:cxnLst/>
            <a:rect l="l" t="t" r="r" b="b"/>
            <a:pathLst>
              <a:path w="720" h="384" extrusionOk="0">
                <a:moveTo>
                  <a:pt x="0" y="0"/>
                </a:moveTo>
                <a:cubicBezTo>
                  <a:pt x="76" y="0"/>
                  <a:pt x="152" y="0"/>
                  <a:pt x="240" y="48"/>
                </a:cubicBezTo>
                <a:cubicBezTo>
                  <a:pt x="328" y="96"/>
                  <a:pt x="448" y="232"/>
                  <a:pt x="528" y="288"/>
                </a:cubicBezTo>
                <a:cubicBezTo>
                  <a:pt x="608" y="344"/>
                  <a:pt x="664" y="364"/>
                  <a:pt x="720" y="384"/>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032" name="Google Shape;5032;p89"/>
          <p:cNvSpPr/>
          <p:nvPr/>
        </p:nvSpPr>
        <p:spPr>
          <a:xfrm>
            <a:off x="6834188" y="3940176"/>
            <a:ext cx="88900" cy="1063625"/>
          </a:xfrm>
          <a:custGeom>
            <a:avLst/>
            <a:gdLst/>
            <a:ahLst/>
            <a:cxnLst/>
            <a:rect l="l" t="t" r="r" b="b"/>
            <a:pathLst>
              <a:path w="56" h="672" extrusionOk="0">
                <a:moveTo>
                  <a:pt x="0" y="672"/>
                </a:moveTo>
                <a:cubicBezTo>
                  <a:pt x="20" y="608"/>
                  <a:pt x="40" y="544"/>
                  <a:pt x="48" y="432"/>
                </a:cubicBezTo>
                <a:cubicBezTo>
                  <a:pt x="56" y="320"/>
                  <a:pt x="52" y="160"/>
                  <a:pt x="48" y="0"/>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033" name="Google Shape;5033;p89"/>
          <p:cNvCxnSpPr/>
          <p:nvPr/>
        </p:nvCxnSpPr>
        <p:spPr>
          <a:xfrm>
            <a:off x="7048500" y="3770313"/>
            <a:ext cx="152400" cy="0"/>
          </a:xfrm>
          <a:prstGeom prst="straightConnector1">
            <a:avLst/>
          </a:prstGeom>
          <a:noFill/>
          <a:ln w="12700" cap="flat" cmpd="sng">
            <a:solidFill>
              <a:schemeClr val="dk2"/>
            </a:solidFill>
            <a:prstDash val="lgDash"/>
            <a:round/>
            <a:headEnd type="none" w="sm" len="sm"/>
            <a:tailEnd type="stealth" w="med" len="med"/>
          </a:ln>
        </p:spPr>
      </p:cxnSp>
      <p:sp>
        <p:nvSpPr>
          <p:cNvPr id="5034" name="Google Shape;5034;p89"/>
          <p:cNvSpPr/>
          <p:nvPr/>
        </p:nvSpPr>
        <p:spPr>
          <a:xfrm>
            <a:off x="4589464" y="4751388"/>
            <a:ext cx="1177925" cy="252412"/>
          </a:xfrm>
          <a:custGeom>
            <a:avLst/>
            <a:gdLst/>
            <a:ahLst/>
            <a:cxnLst/>
            <a:rect l="l" t="t" r="r" b="b"/>
            <a:pathLst>
              <a:path w="288" h="240" extrusionOk="0">
                <a:moveTo>
                  <a:pt x="0" y="0"/>
                </a:moveTo>
                <a:cubicBezTo>
                  <a:pt x="56" y="8"/>
                  <a:pt x="112" y="16"/>
                  <a:pt x="144" y="48"/>
                </a:cubicBezTo>
                <a:cubicBezTo>
                  <a:pt x="176" y="80"/>
                  <a:pt x="168" y="160"/>
                  <a:pt x="192" y="192"/>
                </a:cubicBezTo>
                <a:cubicBezTo>
                  <a:pt x="216" y="224"/>
                  <a:pt x="252" y="232"/>
                  <a:pt x="288" y="240"/>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035" name="Google Shape;5035;p89"/>
          <p:cNvSpPr/>
          <p:nvPr/>
        </p:nvSpPr>
        <p:spPr>
          <a:xfrm>
            <a:off x="6224588" y="5003801"/>
            <a:ext cx="152400" cy="608013"/>
          </a:xfrm>
          <a:custGeom>
            <a:avLst/>
            <a:gdLst/>
            <a:ahLst/>
            <a:cxnLst/>
            <a:rect l="l" t="t" r="r" b="b"/>
            <a:pathLst>
              <a:path w="96" h="384" extrusionOk="0">
                <a:moveTo>
                  <a:pt x="0" y="0"/>
                </a:moveTo>
                <a:cubicBezTo>
                  <a:pt x="20" y="24"/>
                  <a:pt x="40" y="48"/>
                  <a:pt x="48" y="96"/>
                </a:cubicBezTo>
                <a:cubicBezTo>
                  <a:pt x="56" y="144"/>
                  <a:pt x="40" y="240"/>
                  <a:pt x="48" y="288"/>
                </a:cubicBezTo>
                <a:cubicBezTo>
                  <a:pt x="56" y="336"/>
                  <a:pt x="76" y="360"/>
                  <a:pt x="96" y="384"/>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036" name="Google Shape;5036;p89"/>
          <p:cNvSpPr/>
          <p:nvPr/>
        </p:nvSpPr>
        <p:spPr>
          <a:xfrm>
            <a:off x="4589464" y="5038725"/>
            <a:ext cx="1177925" cy="573088"/>
          </a:xfrm>
          <a:custGeom>
            <a:avLst/>
            <a:gdLst/>
            <a:ahLst/>
            <a:cxnLst/>
            <a:rect l="l" t="t" r="r" b="b"/>
            <a:pathLst>
              <a:path w="288" h="432" extrusionOk="0">
                <a:moveTo>
                  <a:pt x="0" y="0"/>
                </a:moveTo>
                <a:cubicBezTo>
                  <a:pt x="36" y="44"/>
                  <a:pt x="72" y="88"/>
                  <a:pt x="96" y="144"/>
                </a:cubicBezTo>
                <a:cubicBezTo>
                  <a:pt x="120" y="200"/>
                  <a:pt x="112" y="288"/>
                  <a:pt x="144" y="336"/>
                </a:cubicBezTo>
                <a:cubicBezTo>
                  <a:pt x="176" y="384"/>
                  <a:pt x="232" y="408"/>
                  <a:pt x="288" y="432"/>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037" name="Google Shape;5037;p89"/>
          <p:cNvSpPr/>
          <p:nvPr/>
        </p:nvSpPr>
        <p:spPr>
          <a:xfrm>
            <a:off x="6224588" y="4548189"/>
            <a:ext cx="1219200" cy="1063625"/>
          </a:xfrm>
          <a:custGeom>
            <a:avLst/>
            <a:gdLst/>
            <a:ahLst/>
            <a:cxnLst/>
            <a:rect l="l" t="t" r="r" b="b"/>
            <a:pathLst>
              <a:path w="768" h="672" extrusionOk="0">
                <a:moveTo>
                  <a:pt x="0" y="672"/>
                </a:moveTo>
                <a:cubicBezTo>
                  <a:pt x="4" y="624"/>
                  <a:pt x="8" y="576"/>
                  <a:pt x="96" y="528"/>
                </a:cubicBezTo>
                <a:cubicBezTo>
                  <a:pt x="184" y="480"/>
                  <a:pt x="416" y="472"/>
                  <a:pt x="528" y="384"/>
                </a:cubicBezTo>
                <a:cubicBezTo>
                  <a:pt x="640" y="296"/>
                  <a:pt x="704" y="148"/>
                  <a:pt x="768" y="0"/>
                </a:cubicBezTo>
              </a:path>
            </a:pathLst>
          </a:custGeom>
          <a:noFill/>
          <a:ln w="12700" cap="flat" cmpd="sng">
            <a:solidFill>
              <a:schemeClr val="dk2"/>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41"/>
        <p:cNvGrpSpPr/>
        <p:nvPr/>
      </p:nvGrpSpPr>
      <p:grpSpPr>
        <a:xfrm>
          <a:off x="0" y="0"/>
          <a:ext cx="0" cy="0"/>
          <a:chOff x="0" y="0"/>
          <a:chExt cx="0" cy="0"/>
        </a:xfrm>
      </p:grpSpPr>
      <p:sp>
        <p:nvSpPr>
          <p:cNvPr id="5042" name="Google Shape;5042;p90"/>
          <p:cNvSpPr txBox="1">
            <a:spLocks noGrp="1"/>
          </p:cNvSpPr>
          <p:nvPr>
            <p:ph type="title"/>
          </p:nvPr>
        </p:nvSpPr>
        <p:spPr>
          <a:xfrm>
            <a:off x="1524000" y="2245809"/>
            <a:ext cx="9144000" cy="156471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400"/>
              <a:buFont typeface="Calibri" panose="020F0502020204030204"/>
              <a:buNone/>
            </a:pPr>
            <a:r>
              <a:rPr lang="en-US" sz="3400">
                <a:solidFill>
                  <a:schemeClr val="dk1"/>
                </a:solidFill>
                <a:latin typeface="Calibri" panose="020F0502020204030204"/>
                <a:ea typeface="Calibri" panose="020F0502020204030204"/>
                <a:cs typeface="Calibri" panose="020F0502020204030204"/>
                <a:sym typeface="Calibri" panose="020F0502020204030204"/>
              </a:rPr>
              <a:t>FP-growth:</a:t>
            </a:r>
            <a:endParaRPr lang="en-US" sz="3400">
              <a:solidFill>
                <a:schemeClr val="dk1"/>
              </a:solidFill>
              <a:latin typeface="Calibri" panose="020F0502020204030204"/>
              <a:ea typeface="Calibri" panose="020F0502020204030204"/>
              <a:cs typeface="Calibri" panose="020F0502020204030204"/>
              <a:sym typeface="Calibri" panose="020F0502020204030204"/>
            </a:endParaRPr>
          </a:p>
          <a:p>
            <a:pPr marL="0" lvl="0" indent="0" algn="l" rtl="0">
              <a:lnSpc>
                <a:spcPct val="90000"/>
              </a:lnSpc>
              <a:spcBef>
                <a:spcPts val="0"/>
              </a:spcBef>
              <a:spcAft>
                <a:spcPts val="0"/>
              </a:spcAft>
              <a:buClr>
                <a:schemeClr val="dk1"/>
              </a:buClr>
              <a:buSzPts val="3400"/>
              <a:buFont typeface="Calibri" panose="020F0502020204030204"/>
              <a:buNone/>
            </a:pPr>
            <a:r>
              <a:rPr lang="en-US" sz="3400">
                <a:solidFill>
                  <a:schemeClr val="dk1"/>
                </a:solidFill>
                <a:latin typeface="Calibri" panose="020F0502020204030204"/>
                <a:ea typeface="Calibri" panose="020F0502020204030204"/>
                <a:cs typeface="Calibri" panose="020F0502020204030204"/>
                <a:sym typeface="Calibri" panose="020F0502020204030204"/>
              </a:rPr>
              <a:t>Mining Frequent Patterns</a:t>
            </a:r>
            <a:endParaRPr lang="en-US" sz="3400">
              <a:solidFill>
                <a:schemeClr val="dk1"/>
              </a:solidFill>
              <a:latin typeface="Calibri" panose="020F0502020204030204"/>
              <a:ea typeface="Calibri" panose="020F0502020204030204"/>
              <a:cs typeface="Calibri" panose="020F0502020204030204"/>
              <a:sym typeface="Calibri" panose="020F0502020204030204"/>
            </a:endParaRPr>
          </a:p>
          <a:p>
            <a:pPr marL="0" lvl="0" indent="0" algn="l" rtl="0">
              <a:lnSpc>
                <a:spcPct val="90000"/>
              </a:lnSpc>
              <a:spcBef>
                <a:spcPts val="0"/>
              </a:spcBef>
              <a:spcAft>
                <a:spcPts val="0"/>
              </a:spcAft>
              <a:buClr>
                <a:schemeClr val="dk1"/>
              </a:buClr>
              <a:buSzPts val="3400"/>
              <a:buFont typeface="Calibri" panose="020F0502020204030204"/>
              <a:buNone/>
            </a:pPr>
            <a:r>
              <a:rPr lang="en-US" sz="3400">
                <a:solidFill>
                  <a:schemeClr val="dk1"/>
                </a:solidFill>
                <a:latin typeface="Calibri" panose="020F0502020204030204"/>
                <a:ea typeface="Calibri" panose="020F0502020204030204"/>
                <a:cs typeface="Calibri" panose="020F0502020204030204"/>
                <a:sym typeface="Calibri" panose="020F0502020204030204"/>
              </a:rPr>
              <a:t>Using FP-tree</a:t>
            </a:r>
            <a:endParaRPr lang="en-US" sz="34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043" name="Google Shape;5043;p90"/>
          <p:cNvSpPr/>
          <p:nvPr/>
        </p:nvSpPr>
        <p:spPr>
          <a:xfrm>
            <a:off x="0" y="1"/>
            <a:ext cx="5920619" cy="2130951"/>
          </a:xfrm>
          <a:custGeom>
            <a:avLst/>
            <a:gdLst/>
            <a:ahLst/>
            <a:cxnLst/>
            <a:rect l="l" t="t" r="r" b="b"/>
            <a:pathLst>
              <a:path w="5920619" h="2130951" extrusionOk="0">
                <a:moveTo>
                  <a:pt x="0" y="0"/>
                </a:moveTo>
                <a:lnTo>
                  <a:pt x="3191370" y="0"/>
                </a:lnTo>
                <a:lnTo>
                  <a:pt x="3346315" y="0"/>
                </a:lnTo>
                <a:lnTo>
                  <a:pt x="5920619" y="0"/>
                </a:lnTo>
                <a:lnTo>
                  <a:pt x="4936971" y="2130951"/>
                </a:lnTo>
                <a:lnTo>
                  <a:pt x="0" y="2130951"/>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044" name="Google Shape;5044;p90"/>
          <p:cNvSpPr/>
          <p:nvPr/>
        </p:nvSpPr>
        <p:spPr>
          <a:xfrm>
            <a:off x="5097839" y="0"/>
            <a:ext cx="7094160" cy="2130952"/>
          </a:xfrm>
          <a:custGeom>
            <a:avLst/>
            <a:gdLst/>
            <a:ahLst/>
            <a:cxnLst/>
            <a:rect l="l" t="t" r="r" b="b"/>
            <a:pathLst>
              <a:path w="7094160" h="2130952" extrusionOk="0">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045" name="Google Shape;5045;p90"/>
          <p:cNvSpPr/>
          <p:nvPr/>
        </p:nvSpPr>
        <p:spPr>
          <a:xfrm flipH="1">
            <a:off x="6149721" y="4682920"/>
            <a:ext cx="4522796" cy="2175080"/>
          </a:xfrm>
          <a:custGeom>
            <a:avLst/>
            <a:gdLst/>
            <a:ahLst/>
            <a:cxnLst/>
            <a:rect l="l" t="t" r="r" b="b"/>
            <a:pathLst>
              <a:path w="4522796" h="2175080" extrusionOk="0">
                <a:moveTo>
                  <a:pt x="3515449" y="0"/>
                </a:moveTo>
                <a:lnTo>
                  <a:pt x="0" y="0"/>
                </a:lnTo>
                <a:lnTo>
                  <a:pt x="0" y="2175080"/>
                </a:lnTo>
                <a:lnTo>
                  <a:pt x="4522796" y="217508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1"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046" name="Google Shape;5046;p90"/>
          <p:cNvSpPr/>
          <p:nvPr/>
        </p:nvSpPr>
        <p:spPr>
          <a:xfrm>
            <a:off x="6266810" y="4682920"/>
            <a:ext cx="5925190" cy="2175080"/>
          </a:xfrm>
          <a:custGeom>
            <a:avLst/>
            <a:gdLst/>
            <a:ahLst/>
            <a:cxnLst/>
            <a:rect l="l" t="t" r="r" b="b"/>
            <a:pathLst>
              <a:path w="5925190" h="2175080" extrusionOk="0">
                <a:moveTo>
                  <a:pt x="1007347" y="0"/>
                </a:moveTo>
                <a:lnTo>
                  <a:pt x="5925190" y="0"/>
                </a:lnTo>
                <a:lnTo>
                  <a:pt x="5925190" y="2175080"/>
                </a:lnTo>
                <a:lnTo>
                  <a:pt x="0" y="2175080"/>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047" name="Google Shape;5047;p90"/>
          <p:cNvSpPr/>
          <p:nvPr/>
        </p:nvSpPr>
        <p:spPr>
          <a:xfrm>
            <a:off x="0" y="4682920"/>
            <a:ext cx="7114535" cy="2175080"/>
          </a:xfrm>
          <a:custGeom>
            <a:avLst/>
            <a:gdLst/>
            <a:ahLst/>
            <a:cxnLst/>
            <a:rect l="l" t="t" r="r" b="b"/>
            <a:pathLst>
              <a:path w="7114535" h="2175080" extrusionOk="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51"/>
        <p:cNvGrpSpPr/>
        <p:nvPr/>
      </p:nvGrpSpPr>
      <p:grpSpPr>
        <a:xfrm>
          <a:off x="0" y="0"/>
          <a:ext cx="0" cy="0"/>
          <a:chOff x="0" y="0"/>
          <a:chExt cx="0" cy="0"/>
        </a:xfrm>
      </p:grpSpPr>
      <p:sp>
        <p:nvSpPr>
          <p:cNvPr id="5052" name="Google Shape;5052;p91"/>
          <p:cNvSpPr txBox="1">
            <a:spLocks noGrp="1"/>
          </p:cNvSpPr>
          <p:nvPr>
            <p:ph type="title"/>
          </p:nvPr>
        </p:nvSpPr>
        <p:spPr>
          <a:xfrm>
            <a:off x="960100" y="978102"/>
            <a:ext cx="10588434" cy="106264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alibri" panose="020F0502020204030204"/>
              <a:buNone/>
            </a:pPr>
            <a:r>
              <a:rPr lang="en-US"/>
              <a:t>Mining Frequent Patterns Using FP-tree</a:t>
            </a:r>
            <a:endParaRPr u="sng"/>
          </a:p>
        </p:txBody>
      </p:sp>
      <p:cxnSp>
        <p:nvCxnSpPr>
          <p:cNvPr id="5053" name="Google Shape;5053;p91"/>
          <p:cNvCxnSpPr/>
          <p:nvPr/>
        </p:nvCxnSpPr>
        <p:spPr>
          <a:xfrm>
            <a:off x="1047624" y="2265037"/>
            <a:ext cx="10125012" cy="0"/>
          </a:xfrm>
          <a:prstGeom prst="straightConnector1">
            <a:avLst/>
          </a:prstGeom>
          <a:noFill/>
          <a:ln w="15875" cap="flat" cmpd="sng">
            <a:solidFill>
              <a:srgbClr val="595959"/>
            </a:solidFill>
            <a:prstDash val="solid"/>
            <a:miter lim="800000"/>
            <a:headEnd type="none" w="sm" len="sm"/>
            <a:tailEnd type="none" w="sm" len="sm"/>
          </a:ln>
        </p:spPr>
      </p:cxnSp>
      <p:pic>
        <p:nvPicPr>
          <p:cNvPr id="5054" name="Google Shape;5054;p91" descr="Light Bulb and Gear"/>
          <p:cNvPicPr preferRelativeResize="0"/>
          <p:nvPr/>
        </p:nvPicPr>
        <p:blipFill rotWithShape="1">
          <a:blip r:embed="rId1"/>
          <a:srcRect/>
          <a:stretch>
            <a:fillRect/>
          </a:stretch>
        </p:blipFill>
        <p:spPr>
          <a:xfrm>
            <a:off x="1333206" y="2811104"/>
            <a:ext cx="2928114" cy="2928114"/>
          </a:xfrm>
          <a:prstGeom prst="rect">
            <a:avLst/>
          </a:prstGeom>
          <a:noFill/>
          <a:ln>
            <a:noFill/>
          </a:ln>
        </p:spPr>
      </p:pic>
      <p:sp>
        <p:nvSpPr>
          <p:cNvPr id="5055" name="Google Shape;5055;p91"/>
          <p:cNvSpPr txBox="1">
            <a:spLocks noGrp="1"/>
          </p:cNvSpPr>
          <p:nvPr>
            <p:ph type="body" idx="1"/>
          </p:nvPr>
        </p:nvSpPr>
        <p:spPr>
          <a:xfrm>
            <a:off x="4955354" y="2682433"/>
            <a:ext cx="6282169" cy="3215749"/>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900"/>
              <a:buChar char="•"/>
            </a:pPr>
            <a:r>
              <a:rPr lang="en-US" sz="1900"/>
              <a:t>General idea (divide-and-conquer)</a:t>
            </a:r>
            <a:endParaRPr lang="en-US" sz="1900"/>
          </a:p>
          <a:p>
            <a:pPr marL="228600" lvl="0" indent="-228600" algn="l" rtl="0">
              <a:lnSpc>
                <a:spcPct val="90000"/>
              </a:lnSpc>
              <a:spcBef>
                <a:spcPts val="1000"/>
              </a:spcBef>
              <a:spcAft>
                <a:spcPts val="0"/>
              </a:spcAft>
              <a:buClr>
                <a:schemeClr val="dk1"/>
              </a:buClr>
              <a:buSzPts val="1900"/>
              <a:buFont typeface="Calibri" panose="020F0502020204030204"/>
              <a:buNone/>
            </a:pPr>
            <a:r>
              <a:rPr lang="en-US" sz="1900"/>
              <a:t>	Recursively grow frequent patterns using the FP-tree: looking for shorter ones recursively and then concatenating the suffix:</a:t>
            </a:r>
            <a:endParaRPr lang="en-US" sz="1900"/>
          </a:p>
          <a:p>
            <a:pPr marL="685800" lvl="1" indent="-228600" algn="l" rtl="0">
              <a:lnSpc>
                <a:spcPct val="90000"/>
              </a:lnSpc>
              <a:spcBef>
                <a:spcPts val="500"/>
              </a:spcBef>
              <a:spcAft>
                <a:spcPts val="0"/>
              </a:spcAft>
              <a:buClr>
                <a:schemeClr val="dk1"/>
              </a:buClr>
              <a:buSzPts val="1900"/>
              <a:buChar char="•"/>
            </a:pPr>
            <a:r>
              <a:rPr lang="en-US" sz="1900"/>
              <a:t>For each frequent item, construct its conditional pattern base, and then its conditional FP-tree;</a:t>
            </a:r>
            <a:endParaRPr lang="en-US" sz="1900"/>
          </a:p>
          <a:p>
            <a:pPr marL="685800" lvl="1" indent="-228600" algn="l" rtl="0">
              <a:lnSpc>
                <a:spcPct val="90000"/>
              </a:lnSpc>
              <a:spcBef>
                <a:spcPts val="500"/>
              </a:spcBef>
              <a:spcAft>
                <a:spcPts val="0"/>
              </a:spcAft>
              <a:buClr>
                <a:schemeClr val="dk1"/>
              </a:buClr>
              <a:buSzPts val="1900"/>
              <a:buChar char="•"/>
            </a:pPr>
            <a:r>
              <a:rPr lang="en-US" sz="1900"/>
              <a:t>Repeat the process on each newly created conditional FP-tree until the resulting FP-tree is empty, or it contains only one path (single path will generate all the combinations of its sub-paths, each of which is a frequent pattern)</a:t>
            </a:r>
            <a:endParaRPr lang="en-US" sz="1900"/>
          </a:p>
        </p:txBody>
      </p:sp>
      <p:sp>
        <p:nvSpPr>
          <p:cNvPr id="5056" name="Google Shape;5056;p91"/>
          <p:cNvSpPr>
            <a:spLocks noGrp="1"/>
          </p:cNvSpPr>
          <p:nvPr>
            <p:ph type="sldNum" idx="12"/>
          </p:nvPr>
        </p:nvSpPr>
        <p:spPr>
          <a:xfrm>
            <a:off x="10330903" y="6217920"/>
            <a:ext cx="914400" cy="365125"/>
          </a:xfrm>
          <a:prstGeom prst="ellipse">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rgbClr val="7F7F7F"/>
              </a:buClr>
              <a:buSzPts val="1200"/>
              <a:buFont typeface="Arial" panose="020B0604020202020204"/>
              <a:buNone/>
            </a:pPr>
            <a:fld id="{00000000-1234-1234-1234-123412341234}" type="slidenum">
              <a:rPr lang="en-US" sz="1200">
                <a:solidFill>
                  <a:srgbClr val="7F7F7F"/>
                </a:solidFill>
                <a:latin typeface="Calibri" panose="020F0502020204030204"/>
                <a:ea typeface="Calibri" panose="020F0502020204030204"/>
                <a:cs typeface="Calibri" panose="020F0502020204030204"/>
                <a:sym typeface="Calibri" panose="020F0502020204030204"/>
              </a:rPr>
            </a:fld>
            <a:endParaRPr sz="1200">
              <a:solidFill>
                <a:srgbClr val="7F7F7F"/>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transition advClick="0">
    <p:zoom/>
  </p:transition>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60"/>
        <p:cNvGrpSpPr/>
        <p:nvPr/>
      </p:nvGrpSpPr>
      <p:grpSpPr>
        <a:xfrm>
          <a:off x="0" y="0"/>
          <a:ext cx="0" cy="0"/>
          <a:chOff x="0" y="0"/>
          <a:chExt cx="0" cy="0"/>
        </a:xfrm>
      </p:grpSpPr>
      <p:sp>
        <p:nvSpPr>
          <p:cNvPr id="5061" name="Google Shape;5061;p92"/>
          <p:cNvSpPr txBox="1">
            <a:spLocks noGrp="1"/>
          </p:cNvSpPr>
          <p:nvPr>
            <p:ph type="title"/>
          </p:nvPr>
        </p:nvSpPr>
        <p:spPr>
          <a:xfrm>
            <a:off x="841248" y="256032"/>
            <a:ext cx="10506456" cy="101498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400"/>
              <a:buFont typeface="Calibri" panose="020F0502020204030204"/>
              <a:buNone/>
            </a:pPr>
            <a:r>
              <a:rPr lang="en-US" sz="4000" dirty="0">
                <a:solidFill>
                  <a:schemeClr val="lt1"/>
                </a:solidFill>
                <a:latin typeface="Times New Roman" panose="02020603050405020304" pitchFamily="18" charset="0"/>
                <a:cs typeface="Times New Roman" panose="02020603050405020304" pitchFamily="18" charset="0"/>
              </a:rPr>
              <a:t>3 Major Steps</a:t>
            </a:r>
            <a:endParaRPr sz="4000" dirty="0">
              <a:latin typeface="Times New Roman" panose="02020603050405020304" pitchFamily="18" charset="0"/>
              <a:cs typeface="Times New Roman" panose="02020603050405020304" pitchFamily="18" charset="0"/>
            </a:endParaRPr>
          </a:p>
        </p:txBody>
      </p:sp>
      <p:grpSp>
        <p:nvGrpSpPr>
          <p:cNvPr id="5062" name="Google Shape;5062;p92"/>
          <p:cNvGrpSpPr/>
          <p:nvPr/>
        </p:nvGrpSpPr>
        <p:grpSpPr>
          <a:xfrm>
            <a:off x="838200" y="1928276"/>
            <a:ext cx="10515600" cy="4353502"/>
            <a:chOff x="0" y="2010"/>
            <a:chExt cx="10515600" cy="4353502"/>
          </a:xfrm>
        </p:grpSpPr>
        <p:sp>
          <p:nvSpPr>
            <p:cNvPr id="5063" name="Google Shape;5063;p92"/>
            <p:cNvSpPr/>
            <p:nvPr/>
          </p:nvSpPr>
          <p:spPr>
            <a:xfrm>
              <a:off x="2103120" y="2010"/>
              <a:ext cx="8412480" cy="1041507"/>
            </a:xfrm>
            <a:prstGeom prst="rect">
              <a:avLst/>
            </a:prstGeom>
            <a:solidFill>
              <a:srgbClr val="F7D5CB">
                <a:alpha val="89411"/>
              </a:srgbClr>
            </a:solidFill>
            <a:ln w="12700" cap="flat" cmpd="sng">
              <a:solidFill>
                <a:srgbClr val="F7D5CB">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64" name="Google Shape;5064;p92"/>
            <p:cNvSpPr/>
            <p:nvPr/>
          </p:nvSpPr>
          <p:spPr>
            <a:xfrm>
              <a:off x="0" y="2010"/>
              <a:ext cx="2103120" cy="1041507"/>
            </a:xfrm>
            <a:prstGeom prst="rect">
              <a:avLst/>
            </a:prstGeom>
            <a:solidFill>
              <a:schemeClr val="accent2"/>
            </a:solidFill>
            <a:ln w="12700"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65" name="Google Shape;5065;p92"/>
            <p:cNvSpPr txBox="1"/>
            <p:nvPr/>
          </p:nvSpPr>
          <p:spPr>
            <a:xfrm>
              <a:off x="0" y="2010"/>
              <a:ext cx="2103120" cy="1041507"/>
            </a:xfrm>
            <a:prstGeom prst="rect">
              <a:avLst/>
            </a:prstGeom>
            <a:noFill/>
            <a:ln>
              <a:noFill/>
            </a:ln>
          </p:spPr>
          <p:txBody>
            <a:bodyPr spcFirstLastPara="1" wrap="square" lIns="111275" tIns="102875" rIns="111275" bIns="102875" anchor="ctr" anchorCtr="0">
              <a:noAutofit/>
            </a:bodyPr>
            <a:lstStyle/>
            <a:p>
              <a:pPr marL="0" marR="0" lvl="0" indent="0" algn="ctr" rtl="0">
                <a:lnSpc>
                  <a:spcPct val="90000"/>
                </a:lnSpc>
                <a:spcBef>
                  <a:spcPts val="0"/>
                </a:spcBef>
                <a:spcAft>
                  <a:spcPts val="0"/>
                </a:spcAft>
                <a:buClr>
                  <a:schemeClr val="lt1"/>
                </a:buClr>
                <a:buSzPts val="1900"/>
                <a:buFont typeface="Calibri" panose="020F0502020204030204"/>
                <a:buNone/>
              </a:pPr>
              <a:r>
                <a:rPr lang="en-US" sz="1900" b="0" i="0" u="none" strike="noStrike" cap="none">
                  <a:solidFill>
                    <a:schemeClr val="lt1"/>
                  </a:solidFill>
                  <a:latin typeface="Calibri" panose="020F0502020204030204"/>
                  <a:ea typeface="Calibri" panose="020F0502020204030204"/>
                  <a:cs typeface="Calibri" panose="020F0502020204030204"/>
                  <a:sym typeface="Calibri" panose="020F0502020204030204"/>
                </a:rPr>
                <a:t>Starting the processing from the end of list L:</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66" name="Google Shape;5066;p92"/>
            <p:cNvSpPr/>
            <p:nvPr/>
          </p:nvSpPr>
          <p:spPr>
            <a:xfrm>
              <a:off x="2103120" y="1106008"/>
              <a:ext cx="8412480" cy="1041507"/>
            </a:xfrm>
            <a:prstGeom prst="rect">
              <a:avLst/>
            </a:prstGeom>
            <a:solidFill>
              <a:srgbClr val="E0E0E0">
                <a:alpha val="89411"/>
              </a:srgbClr>
            </a:solidFill>
            <a:ln w="12700" cap="flat" cmpd="sng">
              <a:solidFill>
                <a:srgbClr val="E0E0E0">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67" name="Google Shape;5067;p92"/>
            <p:cNvSpPr txBox="1"/>
            <p:nvPr/>
          </p:nvSpPr>
          <p:spPr>
            <a:xfrm>
              <a:off x="2103120" y="1106008"/>
              <a:ext cx="8412480" cy="1041507"/>
            </a:xfrm>
            <a:prstGeom prst="rect">
              <a:avLst/>
            </a:prstGeom>
            <a:noFill/>
            <a:ln>
              <a:noFill/>
            </a:ln>
          </p:spPr>
          <p:txBody>
            <a:bodyPr spcFirstLastPara="1" wrap="square" lIns="163225" tIns="264525" rIns="163225" bIns="264525" anchor="ctr" anchorCtr="0">
              <a:noAutofit/>
            </a:bodyPr>
            <a:lstStyle/>
            <a:p>
              <a:pPr marL="0" marR="0" lvl="0" indent="0" algn="l" rtl="0">
                <a:lnSpc>
                  <a:spcPct val="90000"/>
                </a:lnSpc>
                <a:spcBef>
                  <a:spcPts val="0"/>
                </a:spcBef>
                <a:spcAft>
                  <a:spcPts val="0"/>
                </a:spcAft>
                <a:buClr>
                  <a:schemeClr val="dk1"/>
                </a:buClr>
                <a:buSzPts val="1600"/>
                <a:buFont typeface="Calibri" panose="020F0502020204030204"/>
                <a:buNone/>
              </a:pPr>
              <a:r>
                <a:rPr lang="en-US" sz="1600" b="0" i="0" u="none" strike="noStrike" cap="none">
                  <a:solidFill>
                    <a:schemeClr val="dk1"/>
                  </a:solidFill>
                  <a:latin typeface="Calibri" panose="020F0502020204030204"/>
                  <a:ea typeface="Calibri" panose="020F0502020204030204"/>
                  <a:cs typeface="Calibri" panose="020F0502020204030204"/>
                  <a:sym typeface="Calibri" panose="020F0502020204030204"/>
                </a:rPr>
                <a:t>Construct </a:t>
              </a:r>
              <a:r>
                <a:rPr lang="en-US" sz="1600" b="1" i="0" u="none" strike="noStrike" cap="none">
                  <a:solidFill>
                    <a:schemeClr val="dk1"/>
                  </a:solidFill>
                  <a:latin typeface="Calibri" panose="020F0502020204030204"/>
                  <a:ea typeface="Calibri" panose="020F0502020204030204"/>
                  <a:cs typeface="Calibri" panose="020F0502020204030204"/>
                  <a:sym typeface="Calibri" panose="020F0502020204030204"/>
                </a:rPr>
                <a:t>conditional pattern base </a:t>
              </a:r>
              <a:r>
                <a:rPr lang="en-US" sz="1600" b="0" i="0" u="none" strike="noStrike" cap="none">
                  <a:solidFill>
                    <a:schemeClr val="dk1"/>
                  </a:solidFill>
                  <a:latin typeface="Calibri" panose="020F0502020204030204"/>
                  <a:ea typeface="Calibri" panose="020F0502020204030204"/>
                  <a:cs typeface="Calibri" panose="020F0502020204030204"/>
                  <a:sym typeface="Calibri" panose="020F0502020204030204"/>
                </a:rPr>
                <a:t>for each item in the header table</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68" name="Google Shape;5068;p92"/>
            <p:cNvSpPr/>
            <p:nvPr/>
          </p:nvSpPr>
          <p:spPr>
            <a:xfrm>
              <a:off x="0" y="1106008"/>
              <a:ext cx="2103120" cy="1041507"/>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69" name="Google Shape;5069;p92"/>
            <p:cNvSpPr txBox="1"/>
            <p:nvPr/>
          </p:nvSpPr>
          <p:spPr>
            <a:xfrm>
              <a:off x="0" y="1106008"/>
              <a:ext cx="2103120" cy="1041507"/>
            </a:xfrm>
            <a:prstGeom prst="rect">
              <a:avLst/>
            </a:prstGeom>
            <a:noFill/>
            <a:ln>
              <a:noFill/>
            </a:ln>
          </p:spPr>
          <p:txBody>
            <a:bodyPr spcFirstLastPara="1" wrap="square" lIns="111275" tIns="102875" rIns="111275" bIns="102875" anchor="ctr" anchorCtr="0">
              <a:noAutofit/>
            </a:bodyPr>
            <a:lstStyle/>
            <a:p>
              <a:pPr marL="0" marR="0" lvl="0" indent="0" algn="ctr" rtl="0">
                <a:lnSpc>
                  <a:spcPct val="90000"/>
                </a:lnSpc>
                <a:spcBef>
                  <a:spcPts val="0"/>
                </a:spcBef>
                <a:spcAft>
                  <a:spcPts val="0"/>
                </a:spcAft>
                <a:buClr>
                  <a:schemeClr val="lt1"/>
                </a:buClr>
                <a:buSzPts val="1900"/>
                <a:buFont typeface="Calibri" panose="020F0502020204030204"/>
                <a:buNone/>
              </a:pPr>
              <a:r>
                <a:rPr lang="en-US" sz="1900" b="0" i="0" u="none" strike="noStrike" cap="none">
                  <a:solidFill>
                    <a:schemeClr val="lt1"/>
                  </a:solidFill>
                  <a:latin typeface="Calibri" panose="020F0502020204030204"/>
                  <a:ea typeface="Calibri" panose="020F0502020204030204"/>
                  <a:cs typeface="Calibri" panose="020F0502020204030204"/>
                  <a:sym typeface="Calibri" panose="020F0502020204030204"/>
                </a:rPr>
                <a:t>Step 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70" name="Google Shape;5070;p92"/>
            <p:cNvSpPr/>
            <p:nvPr/>
          </p:nvSpPr>
          <p:spPr>
            <a:xfrm>
              <a:off x="2103120" y="2210007"/>
              <a:ext cx="8412480" cy="1041507"/>
            </a:xfrm>
            <a:prstGeom prst="rect">
              <a:avLst/>
            </a:prstGeom>
            <a:solidFill>
              <a:srgbClr val="FFE8CA">
                <a:alpha val="89411"/>
              </a:srgbClr>
            </a:solidFill>
            <a:ln w="12700" cap="flat" cmpd="sng">
              <a:solidFill>
                <a:srgbClr val="FFE8CA">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71" name="Google Shape;5071;p92"/>
            <p:cNvSpPr txBox="1"/>
            <p:nvPr/>
          </p:nvSpPr>
          <p:spPr>
            <a:xfrm>
              <a:off x="2103120" y="2210007"/>
              <a:ext cx="8412480" cy="1041507"/>
            </a:xfrm>
            <a:prstGeom prst="rect">
              <a:avLst/>
            </a:prstGeom>
            <a:noFill/>
            <a:ln>
              <a:noFill/>
            </a:ln>
          </p:spPr>
          <p:txBody>
            <a:bodyPr spcFirstLastPara="1" wrap="square" lIns="163225" tIns="264525" rIns="163225" bIns="264525" anchor="ctr" anchorCtr="0">
              <a:noAutofit/>
            </a:bodyPr>
            <a:lstStyle/>
            <a:p>
              <a:pPr marL="0" marR="0" lvl="0" indent="0" algn="l" rtl="0">
                <a:lnSpc>
                  <a:spcPct val="90000"/>
                </a:lnSpc>
                <a:spcBef>
                  <a:spcPts val="0"/>
                </a:spcBef>
                <a:spcAft>
                  <a:spcPts val="0"/>
                </a:spcAft>
                <a:buClr>
                  <a:schemeClr val="dk1"/>
                </a:buClr>
                <a:buSzPts val="1600"/>
                <a:buFont typeface="Calibri" panose="020F0502020204030204"/>
                <a:buNone/>
              </a:pPr>
              <a:r>
                <a:rPr lang="en-US" sz="1600" b="0" i="0" u="none" strike="noStrike" cap="none">
                  <a:solidFill>
                    <a:schemeClr val="dk1"/>
                  </a:solidFill>
                  <a:latin typeface="Calibri" panose="020F0502020204030204"/>
                  <a:ea typeface="Calibri" panose="020F0502020204030204"/>
                  <a:cs typeface="Calibri" panose="020F0502020204030204"/>
                  <a:sym typeface="Calibri" panose="020F0502020204030204"/>
                </a:rPr>
                <a:t>Construct </a:t>
              </a:r>
              <a:r>
                <a:rPr lang="en-US" sz="1600" b="1" i="0" u="none" strike="noStrike" cap="none">
                  <a:solidFill>
                    <a:schemeClr val="dk1"/>
                  </a:solidFill>
                  <a:latin typeface="Calibri" panose="020F0502020204030204"/>
                  <a:ea typeface="Calibri" panose="020F0502020204030204"/>
                  <a:cs typeface="Calibri" panose="020F0502020204030204"/>
                  <a:sym typeface="Calibri" panose="020F0502020204030204"/>
                </a:rPr>
                <a:t>conditional FP-tree </a:t>
              </a:r>
              <a:r>
                <a:rPr lang="en-US" sz="1600" b="0" i="0" u="none" strike="noStrike" cap="none">
                  <a:solidFill>
                    <a:schemeClr val="dk1"/>
                  </a:solidFill>
                  <a:latin typeface="Calibri" panose="020F0502020204030204"/>
                  <a:ea typeface="Calibri" panose="020F0502020204030204"/>
                  <a:cs typeface="Calibri" panose="020F0502020204030204"/>
                  <a:sym typeface="Calibri" panose="020F0502020204030204"/>
                </a:rPr>
                <a:t>from each conditional pattern base</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72" name="Google Shape;5072;p92"/>
            <p:cNvSpPr/>
            <p:nvPr/>
          </p:nvSpPr>
          <p:spPr>
            <a:xfrm>
              <a:off x="0" y="2210007"/>
              <a:ext cx="2103120" cy="1041507"/>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73" name="Google Shape;5073;p92"/>
            <p:cNvSpPr txBox="1"/>
            <p:nvPr/>
          </p:nvSpPr>
          <p:spPr>
            <a:xfrm>
              <a:off x="0" y="2210007"/>
              <a:ext cx="2103120" cy="1041507"/>
            </a:xfrm>
            <a:prstGeom prst="rect">
              <a:avLst/>
            </a:prstGeom>
            <a:noFill/>
            <a:ln>
              <a:noFill/>
            </a:ln>
          </p:spPr>
          <p:txBody>
            <a:bodyPr spcFirstLastPara="1" wrap="square" lIns="111275" tIns="102875" rIns="111275" bIns="102875" anchor="ctr" anchorCtr="0">
              <a:noAutofit/>
            </a:bodyPr>
            <a:lstStyle/>
            <a:p>
              <a:pPr marL="0" marR="0" lvl="0" indent="0" algn="ctr" rtl="0">
                <a:lnSpc>
                  <a:spcPct val="90000"/>
                </a:lnSpc>
                <a:spcBef>
                  <a:spcPts val="0"/>
                </a:spcBef>
                <a:spcAft>
                  <a:spcPts val="0"/>
                </a:spcAft>
                <a:buClr>
                  <a:schemeClr val="lt1"/>
                </a:buClr>
                <a:buSzPts val="1900"/>
                <a:buFont typeface="Calibri" panose="020F0502020204030204"/>
                <a:buNone/>
              </a:pPr>
              <a:r>
                <a:rPr lang="en-US" sz="1900" b="0" i="0" u="none" strike="noStrike" cap="none">
                  <a:solidFill>
                    <a:schemeClr val="lt1"/>
                  </a:solidFill>
                  <a:latin typeface="Calibri" panose="020F0502020204030204"/>
                  <a:ea typeface="Calibri" panose="020F0502020204030204"/>
                  <a:cs typeface="Calibri" panose="020F0502020204030204"/>
                  <a:sym typeface="Calibri" panose="020F0502020204030204"/>
                </a:rPr>
                <a:t>Step 2</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74" name="Google Shape;5074;p92"/>
            <p:cNvSpPr/>
            <p:nvPr/>
          </p:nvSpPr>
          <p:spPr>
            <a:xfrm>
              <a:off x="2103120" y="3314005"/>
              <a:ext cx="8412480" cy="1041507"/>
            </a:xfrm>
            <a:prstGeom prst="rect">
              <a:avLst/>
            </a:prstGeom>
            <a:solidFill>
              <a:srgbClr val="CFDEEF">
                <a:alpha val="89411"/>
              </a:srgbClr>
            </a:solidFill>
            <a:ln w="12700" cap="flat" cmpd="sng">
              <a:solidFill>
                <a:srgbClr val="CFDEEF">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75" name="Google Shape;5075;p92"/>
            <p:cNvSpPr txBox="1"/>
            <p:nvPr/>
          </p:nvSpPr>
          <p:spPr>
            <a:xfrm>
              <a:off x="2103120" y="3314005"/>
              <a:ext cx="8412480" cy="1041507"/>
            </a:xfrm>
            <a:prstGeom prst="rect">
              <a:avLst/>
            </a:prstGeom>
            <a:noFill/>
            <a:ln>
              <a:noFill/>
            </a:ln>
          </p:spPr>
          <p:txBody>
            <a:bodyPr spcFirstLastPara="1" wrap="square" lIns="163225" tIns="264525" rIns="163225" bIns="264525" anchor="ctr" anchorCtr="0">
              <a:noAutofit/>
            </a:bodyPr>
            <a:lstStyle/>
            <a:p>
              <a:pPr marL="0" marR="0" lvl="0" indent="0" algn="l" rtl="0">
                <a:lnSpc>
                  <a:spcPct val="90000"/>
                </a:lnSpc>
                <a:spcBef>
                  <a:spcPts val="0"/>
                </a:spcBef>
                <a:spcAft>
                  <a:spcPts val="0"/>
                </a:spcAft>
                <a:buClr>
                  <a:schemeClr val="dk1"/>
                </a:buClr>
                <a:buSzPts val="1600"/>
                <a:buFont typeface="Calibri" panose="020F0502020204030204"/>
                <a:buNone/>
              </a:pPr>
              <a:r>
                <a:rPr lang="en-US" sz="1600" b="1" i="0" u="none" strike="noStrike" cap="none">
                  <a:solidFill>
                    <a:schemeClr val="dk1"/>
                  </a:solidFill>
                  <a:latin typeface="Calibri" panose="020F0502020204030204"/>
                  <a:ea typeface="Calibri" panose="020F0502020204030204"/>
                  <a:cs typeface="Calibri" panose="020F0502020204030204"/>
                  <a:sym typeface="Calibri" panose="020F0502020204030204"/>
                </a:rPr>
                <a:t>Recursively mine </a:t>
              </a:r>
              <a:r>
                <a:rPr lang="en-US" sz="1600" b="0" i="0" u="none" strike="noStrike" cap="none">
                  <a:solidFill>
                    <a:schemeClr val="dk1"/>
                  </a:solidFill>
                  <a:latin typeface="Calibri" panose="020F0502020204030204"/>
                  <a:ea typeface="Calibri" panose="020F0502020204030204"/>
                  <a:cs typeface="Calibri" panose="020F0502020204030204"/>
                  <a:sym typeface="Calibri" panose="020F0502020204030204"/>
                </a:rPr>
                <a:t>conditional FP-trees and grow frequent patterns obtained so far. If the conditional FP-tree contains a single path, simply enumerate all the patterns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76" name="Google Shape;5076;p92"/>
            <p:cNvSpPr/>
            <p:nvPr/>
          </p:nvSpPr>
          <p:spPr>
            <a:xfrm>
              <a:off x="0" y="3314005"/>
              <a:ext cx="2103120" cy="1041507"/>
            </a:xfrm>
            <a:prstGeom prst="rect">
              <a:avLst/>
            </a:prstGeom>
            <a:solidFill>
              <a:srgbClr val="599BD5"/>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77" name="Google Shape;5077;p92"/>
            <p:cNvSpPr txBox="1"/>
            <p:nvPr/>
          </p:nvSpPr>
          <p:spPr>
            <a:xfrm>
              <a:off x="0" y="3314005"/>
              <a:ext cx="2103120" cy="1041507"/>
            </a:xfrm>
            <a:prstGeom prst="rect">
              <a:avLst/>
            </a:prstGeom>
            <a:noFill/>
            <a:ln>
              <a:noFill/>
            </a:ln>
          </p:spPr>
          <p:txBody>
            <a:bodyPr spcFirstLastPara="1" wrap="square" lIns="111275" tIns="102875" rIns="111275" bIns="102875" anchor="ctr" anchorCtr="0">
              <a:noAutofit/>
            </a:bodyPr>
            <a:lstStyle/>
            <a:p>
              <a:pPr marL="0" marR="0" lvl="0" indent="0" algn="ctr" rtl="0">
                <a:lnSpc>
                  <a:spcPct val="90000"/>
                </a:lnSpc>
                <a:spcBef>
                  <a:spcPts val="0"/>
                </a:spcBef>
                <a:spcAft>
                  <a:spcPts val="0"/>
                </a:spcAft>
                <a:buClr>
                  <a:schemeClr val="lt1"/>
                </a:buClr>
                <a:buSzPts val="1900"/>
                <a:buFont typeface="Calibri" panose="020F0502020204030204"/>
                <a:buNone/>
              </a:pPr>
              <a:r>
                <a:rPr lang="en-US" sz="1900" b="0" i="0" u="none" strike="noStrike" cap="none">
                  <a:solidFill>
                    <a:schemeClr val="lt1"/>
                  </a:solidFill>
                  <a:latin typeface="Calibri" panose="020F0502020204030204"/>
                  <a:ea typeface="Calibri" panose="020F0502020204030204"/>
                  <a:cs typeface="Calibri" panose="020F0502020204030204"/>
                  <a:sym typeface="Calibri" panose="020F0502020204030204"/>
                </a:rPr>
                <a:t>Step 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5078" name="Google Shape;5078;p92"/>
          <p:cNvSpPr txBox="1">
            <a:spLocks noGrp="1"/>
          </p:cNvSpPr>
          <p:nvPr>
            <p:ph type="sldNum" idx="12"/>
          </p:nvPr>
        </p:nvSpPr>
        <p:spPr>
          <a:xfrm>
            <a:off x="8873254" y="6356350"/>
            <a:ext cx="2477498" cy="365125"/>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rgbClr val="7F7F7F"/>
              </a:buClr>
              <a:buSzPts val="1800"/>
              <a:buFont typeface="Arial" panose="020B0604020202020204"/>
              <a:buNone/>
            </a:pPr>
            <a:fld id="{00000000-1234-1234-1234-123412341234}" type="slidenum">
              <a:rPr lang="en-US" sz="1800">
                <a:solidFill>
                  <a:srgbClr val="7F7F7F"/>
                </a:solidFill>
                <a:latin typeface="Calibri" panose="020F0502020204030204"/>
                <a:ea typeface="Calibri" panose="020F0502020204030204"/>
                <a:cs typeface="Calibri" panose="020F0502020204030204"/>
                <a:sym typeface="Calibri" panose="020F0502020204030204"/>
              </a:rPr>
            </a:fld>
            <a:endParaRPr sz="1800">
              <a:solidFill>
                <a:srgbClr val="7F7F7F"/>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transition advClick="0">
    <p:zoom/>
  </p:transition>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82"/>
        <p:cNvGrpSpPr/>
        <p:nvPr/>
      </p:nvGrpSpPr>
      <p:grpSpPr>
        <a:xfrm>
          <a:off x="0" y="0"/>
          <a:ext cx="0" cy="0"/>
          <a:chOff x="0" y="0"/>
          <a:chExt cx="0" cy="0"/>
        </a:xfrm>
      </p:grpSpPr>
      <p:sp>
        <p:nvSpPr>
          <p:cNvPr id="5083" name="Google Shape;5083;p93"/>
          <p:cNvSpPr txBox="1">
            <a:spLocks noGrp="1"/>
          </p:cNvSpPr>
          <p:nvPr>
            <p:ph type="title"/>
          </p:nvPr>
        </p:nvSpPr>
        <p:spPr>
          <a:xfrm>
            <a:off x="1" y="5117895"/>
            <a:ext cx="5001490" cy="15569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panose="020F0502020204030204"/>
              <a:buNone/>
            </a:pPr>
            <a:r>
              <a:rPr lang="en-US" sz="3200" dirty="0">
                <a:solidFill>
                  <a:schemeClr val="dk1"/>
                </a:solidFill>
                <a:latin typeface="Calibri" panose="020F0502020204030204"/>
                <a:ea typeface="Calibri" panose="020F0502020204030204"/>
                <a:cs typeface="Calibri" panose="020F0502020204030204"/>
                <a:sym typeface="Calibri" panose="020F0502020204030204"/>
              </a:rPr>
              <a:t>Step 1: Construct Conditional Pattern Base</a:t>
            </a:r>
            <a:endParaRPr sz="3200" dirty="0">
              <a:solidFill>
                <a:schemeClr val="dk1"/>
              </a:solidFill>
              <a:latin typeface="Calibri" panose="020F0502020204030204"/>
              <a:ea typeface="Calibri" panose="020F0502020204030204"/>
              <a:cs typeface="Calibri" panose="020F0502020204030204"/>
              <a:sym typeface="Calibri" panose="020F0502020204030204"/>
            </a:endParaRPr>
          </a:p>
        </p:txBody>
      </p:sp>
      <p:pic>
        <p:nvPicPr>
          <p:cNvPr id="5084" name="Google Shape;5084;p93"/>
          <p:cNvPicPr preferRelativeResize="0">
            <a:picLocks noGrp="1"/>
          </p:cNvPicPr>
          <p:nvPr>
            <p:ph type="body" idx="1"/>
          </p:nvPr>
        </p:nvPicPr>
        <p:blipFill rotWithShape="1">
          <a:blip r:embed="rId1"/>
          <a:srcRect/>
          <a:stretch>
            <a:fillRect/>
          </a:stretch>
        </p:blipFill>
        <p:spPr>
          <a:xfrm>
            <a:off x="2" y="964584"/>
            <a:ext cx="12191998" cy="3860800"/>
          </a:xfrm>
          <a:prstGeom prst="rect">
            <a:avLst/>
          </a:prstGeom>
          <a:noFill/>
          <a:ln>
            <a:noFill/>
          </a:ln>
        </p:spPr>
      </p:pic>
      <p:sp>
        <p:nvSpPr>
          <p:cNvPr id="5085" name="Google Shape;5085;p93"/>
          <p:cNvSpPr txBox="1">
            <a:spLocks noGrp="1"/>
          </p:cNvSpPr>
          <p:nvPr>
            <p:ph type="sldNum" idx="12"/>
          </p:nvPr>
        </p:nvSpPr>
        <p:spPr>
          <a:xfrm>
            <a:off x="8610600" y="6492240"/>
            <a:ext cx="2743200" cy="365125"/>
          </a:xfrm>
          <a:prstGeom prst="rect">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SzPts val="1200"/>
              <a:buNone/>
            </a:pPr>
            <a:fld id="{00000000-1234-1234-1234-123412341234}" type="slidenum">
              <a:rPr lang="en-US"/>
            </a:fld>
            <a:endParaRPr lang="en-US"/>
          </a:p>
        </p:txBody>
      </p:sp>
      <p:sp>
        <p:nvSpPr>
          <p:cNvPr id="5086" name="Google Shape;5086;p93"/>
          <p:cNvSpPr/>
          <p:nvPr/>
        </p:nvSpPr>
        <p:spPr>
          <a:xfrm>
            <a:off x="5183908" y="5146001"/>
            <a:ext cx="7008091" cy="1549400"/>
          </a:xfrm>
          <a:prstGeom prst="rect">
            <a:avLst/>
          </a:prstGeom>
          <a:noFill/>
          <a:ln>
            <a:noFill/>
          </a:ln>
        </p:spPr>
        <p:txBody>
          <a:bodyPr spcFirstLastPara="1" wrap="square" lIns="91425" tIns="45700" rIns="91425" bIns="45700" anchor="t" anchorCtr="0">
            <a:normAutofit/>
          </a:bodyPr>
          <a:lstStyle/>
          <a:p>
            <a:pPr marL="0" marR="0" lvl="0" indent="-114300" algn="l" rtl="0">
              <a:lnSpc>
                <a:spcPct val="90000"/>
              </a:lnSpc>
              <a:spcBef>
                <a:spcPts val="0"/>
              </a:spcBef>
              <a:spcAft>
                <a:spcPts val="0"/>
              </a:spcAft>
              <a:buClr>
                <a:schemeClr val="dk1"/>
              </a:buClr>
              <a:buSzPts val="1800"/>
              <a:buFont typeface="Arial" panose="020B0604020202020204"/>
              <a:buChar char="•"/>
            </a:pPr>
            <a:r>
              <a:rPr lang="en-US" sz="18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Starting at the bottom of frequent-item header table in the FP-tree</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0" marR="0" lvl="0" indent="-114300" algn="l" rtl="0">
              <a:lnSpc>
                <a:spcPct val="90000"/>
              </a:lnSpc>
              <a:spcBef>
                <a:spcPts val="600"/>
              </a:spcBef>
              <a:spcAft>
                <a:spcPts val="0"/>
              </a:spcAft>
              <a:buClr>
                <a:schemeClr val="dk1"/>
              </a:buClr>
              <a:buSzPts val="1800"/>
              <a:buFont typeface="Arial" panose="020B0604020202020204"/>
              <a:buChar char="•"/>
            </a:pPr>
            <a:r>
              <a:rPr lang="en-US" sz="18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Traverse the FP-tree by following the link of each frequent item</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0" marR="0" lvl="0" indent="-114300" algn="l" rtl="0">
              <a:lnSpc>
                <a:spcPct val="90000"/>
              </a:lnSpc>
              <a:spcBef>
                <a:spcPts val="600"/>
              </a:spcBef>
              <a:spcAft>
                <a:spcPts val="0"/>
              </a:spcAft>
              <a:buClr>
                <a:schemeClr val="dk1"/>
              </a:buClr>
              <a:buSzPts val="1800"/>
              <a:buFont typeface="Arial" panose="020B0604020202020204"/>
              <a:buChar char="•"/>
            </a:pPr>
            <a:r>
              <a:rPr lang="en-US" sz="18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Accumulate all of </a:t>
            </a:r>
            <a:r>
              <a:rPr lang="en-US" sz="18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transformed prefix paths </a:t>
            </a:r>
            <a:r>
              <a:rPr lang="en-US" sz="1800" b="0" i="0" u="none" strike="noStrike" cap="none" dirty="0">
                <a:solidFill>
                  <a:schemeClr val="dk1"/>
                </a:solidFill>
                <a:latin typeface="Calibri" panose="020F0502020204030204"/>
                <a:ea typeface="Calibri" panose="020F0502020204030204"/>
                <a:cs typeface="Calibri" panose="020F0502020204030204"/>
                <a:sym typeface="Calibri" panose="020F0502020204030204"/>
              </a:rPr>
              <a:t>of that item to form a </a:t>
            </a:r>
            <a:r>
              <a:rPr lang="en-US" sz="1800" b="1" i="0" u="none" strike="noStrike" cap="none" dirty="0">
                <a:solidFill>
                  <a:schemeClr val="dk1"/>
                </a:solidFill>
                <a:latin typeface="Calibri" panose="020F0502020204030204"/>
                <a:ea typeface="Calibri" panose="020F0502020204030204"/>
                <a:cs typeface="Calibri" panose="020F0502020204030204"/>
                <a:sym typeface="Calibri" panose="020F0502020204030204"/>
              </a:rPr>
              <a:t>conditional pattern base</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94"/>
        <p:cNvGrpSpPr/>
        <p:nvPr/>
      </p:nvGrpSpPr>
      <p:grpSpPr>
        <a:xfrm>
          <a:off x="0" y="0"/>
          <a:ext cx="0" cy="0"/>
          <a:chOff x="0" y="0"/>
          <a:chExt cx="0" cy="0"/>
        </a:xfrm>
      </p:grpSpPr>
      <p:sp>
        <p:nvSpPr>
          <p:cNvPr id="4295" name="Google Shape;4295;p29"/>
          <p:cNvSpPr txBox="1">
            <a:spLocks noGrp="1"/>
          </p:cNvSpPr>
          <p:nvPr>
            <p:ph type="title"/>
          </p:nvPr>
        </p:nvSpPr>
        <p:spPr>
          <a:xfrm>
            <a:off x="672136" y="85097"/>
            <a:ext cx="11183532" cy="107104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420"/>
              <a:buFont typeface="Calibri" panose="020F0502020204030204"/>
              <a:buNone/>
            </a:pPr>
            <a:r>
              <a:rPr lang="en-US" sz="3600" dirty="0">
                <a:solidFill>
                  <a:schemeClr val="lt1"/>
                </a:solidFill>
                <a:latin typeface="Times New Roman" panose="02020603050405020304" pitchFamily="18" charset="0"/>
                <a:cs typeface="Times New Roman" panose="02020603050405020304" pitchFamily="18" charset="0"/>
              </a:rPr>
              <a:t>What Is Frequent Pattern Analysis?</a:t>
            </a:r>
            <a:br>
              <a:rPr lang="en-US" sz="3600" dirty="0">
                <a:solidFill>
                  <a:schemeClr val="lt1"/>
                </a:solidFill>
                <a:latin typeface="Times New Roman" panose="02020603050405020304" pitchFamily="18" charset="0"/>
                <a:cs typeface="Times New Roman" panose="02020603050405020304" pitchFamily="18" charset="0"/>
              </a:rPr>
            </a:br>
            <a:r>
              <a:rPr lang="en-US" sz="3600" dirty="0">
                <a:solidFill>
                  <a:schemeClr val="lt1"/>
                </a:solidFill>
                <a:latin typeface="Times New Roman" panose="02020603050405020304" pitchFamily="18" charset="0"/>
                <a:cs typeface="Times New Roman" panose="02020603050405020304" pitchFamily="18" charset="0"/>
              </a:rPr>
              <a:t>Introduction</a:t>
            </a:r>
            <a:endParaRPr sz="3600" dirty="0">
              <a:latin typeface="Times New Roman" panose="02020603050405020304" pitchFamily="18" charset="0"/>
              <a:cs typeface="Times New Roman" panose="02020603050405020304" pitchFamily="18" charset="0"/>
            </a:endParaRPr>
          </a:p>
        </p:txBody>
      </p:sp>
      <p:sp>
        <p:nvSpPr>
          <p:cNvPr id="4296" name="Google Shape;4296;p29"/>
          <p:cNvSpPr txBox="1">
            <a:spLocks noGrp="1"/>
          </p:cNvSpPr>
          <p:nvPr>
            <p:ph type="body" idx="1"/>
          </p:nvPr>
        </p:nvSpPr>
        <p:spPr>
          <a:xfrm>
            <a:off x="0" y="1156138"/>
            <a:ext cx="12191999" cy="5507897"/>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dk1"/>
              </a:buClr>
              <a:buSzPts val="2000"/>
              <a:buChar char="•"/>
            </a:pPr>
            <a:r>
              <a:rPr lang="en-US" sz="2000" dirty="0"/>
              <a:t>Frequent pattern: a pattern (a set of items, subsequences, substructures, etc.) that occurs frequently in a data set </a:t>
            </a:r>
            <a:endParaRPr dirty="0"/>
          </a:p>
          <a:p>
            <a:pPr marL="228600" lvl="0" indent="-228600" algn="l" rtl="0">
              <a:lnSpc>
                <a:spcPct val="90000"/>
              </a:lnSpc>
              <a:spcBef>
                <a:spcPts val="1000"/>
              </a:spcBef>
              <a:spcAft>
                <a:spcPts val="0"/>
              </a:spcAft>
              <a:buClr>
                <a:schemeClr val="dk1"/>
              </a:buClr>
              <a:buSzPts val="1600"/>
              <a:buChar char="•"/>
            </a:pPr>
            <a:r>
              <a:rPr lang="en-US" sz="2000" dirty="0"/>
              <a:t>First proposed by Agrawal, </a:t>
            </a:r>
            <a:r>
              <a:rPr lang="en-US" sz="2000" dirty="0" err="1"/>
              <a:t>Imielinski</a:t>
            </a:r>
            <a:r>
              <a:rPr lang="en-US" sz="2000" dirty="0"/>
              <a:t>, and Swami [AIS93] in the context of frequent </a:t>
            </a:r>
            <a:r>
              <a:rPr lang="en-US" sz="2000" dirty="0" err="1"/>
              <a:t>itemsets</a:t>
            </a:r>
            <a:r>
              <a:rPr lang="en-US" sz="2000" dirty="0"/>
              <a:t> and association rule mining</a:t>
            </a:r>
            <a:endParaRPr dirty="0"/>
          </a:p>
          <a:p>
            <a:pPr marL="228600" lvl="0" indent="-228600" algn="l" rtl="0">
              <a:lnSpc>
                <a:spcPct val="90000"/>
              </a:lnSpc>
              <a:spcBef>
                <a:spcPts val="1000"/>
              </a:spcBef>
              <a:spcAft>
                <a:spcPts val="0"/>
              </a:spcAft>
              <a:buClr>
                <a:schemeClr val="dk1"/>
              </a:buClr>
              <a:buSzPts val="2000"/>
              <a:buChar char="•"/>
            </a:pPr>
            <a:r>
              <a:rPr lang="en-US" sz="2000" dirty="0"/>
              <a:t>Motivation: Finding inherent regularities in data</a:t>
            </a:r>
            <a:endParaRPr dirty="0"/>
          </a:p>
          <a:p>
            <a:pPr marL="685800" lvl="1" indent="-228600" algn="l" rtl="0">
              <a:lnSpc>
                <a:spcPct val="90000"/>
              </a:lnSpc>
              <a:spcBef>
                <a:spcPts val="500"/>
              </a:spcBef>
              <a:spcAft>
                <a:spcPts val="0"/>
              </a:spcAft>
              <a:buClr>
                <a:schemeClr val="dk1"/>
              </a:buClr>
              <a:buSzPts val="2000"/>
              <a:buChar char="•"/>
            </a:pPr>
            <a:r>
              <a:rPr lang="en-US" sz="2000" dirty="0"/>
              <a:t>What products were often purchased together?— bread and butter?</a:t>
            </a:r>
            <a:endParaRPr dirty="0"/>
          </a:p>
          <a:p>
            <a:pPr marL="685800" lvl="1" indent="-228600" algn="l" rtl="0">
              <a:lnSpc>
                <a:spcPct val="90000"/>
              </a:lnSpc>
              <a:spcBef>
                <a:spcPts val="500"/>
              </a:spcBef>
              <a:spcAft>
                <a:spcPts val="0"/>
              </a:spcAft>
              <a:buClr>
                <a:schemeClr val="dk1"/>
              </a:buClr>
              <a:buSzPts val="2000"/>
              <a:buChar char="•"/>
            </a:pPr>
            <a:r>
              <a:rPr lang="en-US" sz="2000" dirty="0"/>
              <a:t>What are the subsequent purchases after buying a PC?</a:t>
            </a:r>
            <a:endParaRPr dirty="0"/>
          </a:p>
          <a:p>
            <a:pPr marL="685800" lvl="1" indent="-228600" algn="l" rtl="0">
              <a:lnSpc>
                <a:spcPct val="90000"/>
              </a:lnSpc>
              <a:spcBef>
                <a:spcPts val="500"/>
              </a:spcBef>
              <a:spcAft>
                <a:spcPts val="0"/>
              </a:spcAft>
              <a:buClr>
                <a:schemeClr val="dk1"/>
              </a:buClr>
              <a:buSzPts val="2000"/>
              <a:buChar char="•"/>
            </a:pPr>
            <a:r>
              <a:rPr lang="en-US" sz="2000" dirty="0"/>
              <a:t>What kinds of DNA are sensitive to this new drug?</a:t>
            </a:r>
            <a:endParaRPr dirty="0"/>
          </a:p>
          <a:p>
            <a:pPr marL="685800" lvl="1" indent="-228600" algn="l" rtl="0">
              <a:lnSpc>
                <a:spcPct val="90000"/>
              </a:lnSpc>
              <a:spcBef>
                <a:spcPts val="500"/>
              </a:spcBef>
              <a:spcAft>
                <a:spcPts val="0"/>
              </a:spcAft>
              <a:buClr>
                <a:schemeClr val="dk1"/>
              </a:buClr>
              <a:buSzPts val="2000"/>
              <a:buChar char="•"/>
            </a:pPr>
            <a:r>
              <a:rPr lang="en-US" sz="2000" dirty="0"/>
              <a:t>Can we automatically classify web documents?</a:t>
            </a:r>
            <a:endParaRPr dirty="0"/>
          </a:p>
          <a:p>
            <a:pPr marL="228600" lvl="0" indent="-228600" algn="l" rtl="0">
              <a:lnSpc>
                <a:spcPct val="90000"/>
              </a:lnSpc>
              <a:spcBef>
                <a:spcPts val="1000"/>
              </a:spcBef>
              <a:spcAft>
                <a:spcPts val="0"/>
              </a:spcAft>
              <a:buClr>
                <a:schemeClr val="dk1"/>
              </a:buClr>
              <a:buSzPts val="1600"/>
              <a:buChar char="•"/>
            </a:pPr>
            <a:r>
              <a:rPr lang="en-US" sz="2000" dirty="0"/>
              <a:t>Applications</a:t>
            </a:r>
            <a:endParaRPr dirty="0"/>
          </a:p>
          <a:p>
            <a:pPr marL="685800" lvl="1" indent="-228600" algn="l" rtl="0">
              <a:lnSpc>
                <a:spcPct val="90000"/>
              </a:lnSpc>
              <a:spcBef>
                <a:spcPts val="500"/>
              </a:spcBef>
              <a:spcAft>
                <a:spcPts val="0"/>
              </a:spcAft>
              <a:buClr>
                <a:schemeClr val="dk1"/>
              </a:buClr>
              <a:buSzPts val="1600"/>
              <a:buChar char="•"/>
            </a:pPr>
            <a:r>
              <a:rPr lang="en-US" sz="2000" dirty="0"/>
              <a:t>Basket data analysis, cross-marketing, catalog design, sale campaign analysis, Web log (click stream) analysis, and DNA sequence analysis.</a:t>
            </a:r>
            <a:endParaRPr dirty="0"/>
          </a:p>
        </p:txBody>
      </p:sp>
      <p:sp>
        <p:nvSpPr>
          <p:cNvPr id="4297" name="Google Shape;4297;p29"/>
          <p:cNvSpPr txBox="1">
            <a:spLocks noGrp="1"/>
          </p:cNvSpPr>
          <p:nvPr>
            <p:ph type="dt" idx="10"/>
          </p:nvPr>
        </p:nvSpPr>
        <p:spPr>
          <a:xfrm>
            <a:off x="8967391" y="6407778"/>
            <a:ext cx="2743200" cy="365125"/>
          </a:xfrm>
          <a:prstGeom prst="rect">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SzPts val="1400"/>
              <a:buNone/>
            </a:pPr>
            <a:r>
              <a:rPr lang="en-US" sz="1050">
                <a:solidFill>
                  <a:srgbClr val="7F7F7F"/>
                </a:solidFill>
              </a:rPr>
              <a:t>December 9, 2020</a:t>
            </a:r>
            <a:endParaRPr sz="1050">
              <a:solidFill>
                <a:srgbClr val="7F7F7F"/>
              </a:solidFill>
            </a:endParaRPr>
          </a:p>
        </p:txBody>
      </p:sp>
      <p:sp>
        <p:nvSpPr>
          <p:cNvPr id="4298" name="Google Shape;4298;p29"/>
          <p:cNvSpPr txBox="1">
            <a:spLocks noGrp="1"/>
          </p:cNvSpPr>
          <p:nvPr>
            <p:ph type="sldNum" idx="12"/>
          </p:nvPr>
        </p:nvSpPr>
        <p:spPr>
          <a:xfrm>
            <a:off x="1183492" y="4756646"/>
            <a:ext cx="1980070" cy="130405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400"/>
              <a:buNone/>
            </a:pPr>
            <a:fld id="{00000000-1234-1234-1234-123412341234}" type="slidenum">
              <a:rPr lang="en-US" sz="4400">
                <a:solidFill>
                  <a:srgbClr val="FFFFFF"/>
                </a:solidFill>
              </a:rPr>
            </a:fld>
            <a:endParaRPr sz="4400">
              <a:solidFill>
                <a:srgbClr val="FFFFFF"/>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90"/>
        <p:cNvGrpSpPr/>
        <p:nvPr/>
      </p:nvGrpSpPr>
      <p:grpSpPr>
        <a:xfrm>
          <a:off x="0" y="0"/>
          <a:ext cx="0" cy="0"/>
          <a:chOff x="0" y="0"/>
          <a:chExt cx="0" cy="0"/>
        </a:xfrm>
      </p:grpSpPr>
      <p:sp>
        <p:nvSpPr>
          <p:cNvPr id="5091" name="Google Shape;5091;p94"/>
          <p:cNvSpPr txBox="1">
            <a:spLocks noGrp="1"/>
          </p:cNvSpPr>
          <p:nvPr>
            <p:ph type="title"/>
          </p:nvPr>
        </p:nvSpPr>
        <p:spPr>
          <a:xfrm>
            <a:off x="838200" y="-76310"/>
            <a:ext cx="10515600" cy="132556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400"/>
              <a:buFont typeface="Calibri" panose="020F0502020204030204"/>
              <a:buNone/>
            </a:pPr>
            <a:r>
              <a:rPr lang="en-US" sz="3600" dirty="0">
                <a:solidFill>
                  <a:schemeClr val="lt1"/>
                </a:solidFill>
                <a:latin typeface="Times New Roman" panose="02020603050405020304" pitchFamily="18" charset="0"/>
                <a:cs typeface="Times New Roman" panose="02020603050405020304" pitchFamily="18" charset="0"/>
              </a:rPr>
              <a:t>Properties of FP-Tree</a:t>
            </a:r>
            <a:endParaRPr sz="3600" dirty="0">
              <a:latin typeface="Times New Roman" panose="02020603050405020304" pitchFamily="18" charset="0"/>
              <a:cs typeface="Times New Roman" panose="02020603050405020304" pitchFamily="18" charset="0"/>
            </a:endParaRPr>
          </a:p>
        </p:txBody>
      </p:sp>
      <p:grpSp>
        <p:nvGrpSpPr>
          <p:cNvPr id="5092" name="Google Shape;5092;p94"/>
          <p:cNvGrpSpPr/>
          <p:nvPr/>
        </p:nvGrpSpPr>
        <p:grpSpPr>
          <a:xfrm>
            <a:off x="838200" y="1826007"/>
            <a:ext cx="10515600" cy="4350572"/>
            <a:chOff x="0" y="382"/>
            <a:chExt cx="10515600" cy="4350572"/>
          </a:xfrm>
        </p:grpSpPr>
        <p:sp>
          <p:nvSpPr>
            <p:cNvPr id="5093" name="Google Shape;5093;p94"/>
            <p:cNvSpPr/>
            <p:nvPr/>
          </p:nvSpPr>
          <p:spPr>
            <a:xfrm>
              <a:off x="2103120" y="382"/>
              <a:ext cx="8412480" cy="2111928"/>
            </a:xfrm>
            <a:prstGeom prst="rect">
              <a:avLst/>
            </a:prstGeom>
            <a:solidFill>
              <a:srgbClr val="F7D5CB">
                <a:alpha val="89411"/>
              </a:srgbClr>
            </a:solidFill>
            <a:ln w="12700" cap="flat" cmpd="sng">
              <a:solidFill>
                <a:srgbClr val="F7D5CB">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94" name="Google Shape;5094;p94"/>
            <p:cNvSpPr txBox="1"/>
            <p:nvPr/>
          </p:nvSpPr>
          <p:spPr>
            <a:xfrm>
              <a:off x="2103120" y="382"/>
              <a:ext cx="8412480" cy="2111928"/>
            </a:xfrm>
            <a:prstGeom prst="rect">
              <a:avLst/>
            </a:prstGeom>
            <a:noFill/>
            <a:ln>
              <a:noFill/>
            </a:ln>
          </p:spPr>
          <p:txBody>
            <a:bodyPr spcFirstLastPara="1" wrap="square" lIns="163225" tIns="536425" rIns="163225" bIns="536425" anchor="ctr" anchorCtr="0">
              <a:noAutofit/>
            </a:bodyPr>
            <a:lstStyle/>
            <a:p>
              <a:pPr marL="0" marR="0" lvl="0" indent="0" algn="l" rtl="0">
                <a:lnSpc>
                  <a:spcPct val="90000"/>
                </a:lnSpc>
                <a:spcBef>
                  <a:spcPts val="0"/>
                </a:spcBef>
                <a:spcAft>
                  <a:spcPts val="0"/>
                </a:spcAft>
                <a:buClr>
                  <a:schemeClr val="dk1"/>
                </a:buClr>
                <a:buSzPts val="2400"/>
                <a:buFont typeface="Calibri" panose="020F050202020403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For any frequent item </a:t>
              </a:r>
              <a:r>
                <a:rPr lang="en-US" sz="2400" b="0" i="1" u="none" strike="noStrike" cap="none">
                  <a:solidFill>
                    <a:schemeClr val="dk1"/>
                  </a:solidFill>
                  <a:latin typeface="Calibri" panose="020F0502020204030204"/>
                  <a:ea typeface="Calibri" panose="020F0502020204030204"/>
                  <a:cs typeface="Calibri" panose="020F0502020204030204"/>
                  <a:sym typeface="Calibri" panose="020F0502020204030204"/>
                </a:rPr>
                <a:t>a</a:t>
              </a:r>
              <a:r>
                <a:rPr lang="en-US" sz="2400" b="0" i="1" u="none" strike="noStrike" cap="none" baseline="-25000">
                  <a:solidFill>
                    <a:schemeClr val="dk1"/>
                  </a:solidFill>
                  <a:latin typeface="Calibri" panose="020F0502020204030204"/>
                  <a:ea typeface="Calibri" panose="020F0502020204030204"/>
                  <a:cs typeface="Calibri" panose="020F0502020204030204"/>
                  <a:sym typeface="Calibri" panose="020F0502020204030204"/>
                </a:rPr>
                <a:t>i</a:t>
              </a: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a:t>
              </a:r>
              <a:r>
                <a:rPr lang="en-US" sz="2400" b="0" i="0" u="none" strike="noStrike" cap="none" baseline="-25000">
                  <a:solidFill>
                    <a:schemeClr val="dk1"/>
                  </a:solidFill>
                  <a:latin typeface="Calibri" panose="020F0502020204030204"/>
                  <a:ea typeface="Calibri" panose="020F0502020204030204"/>
                  <a:cs typeface="Calibri" panose="020F0502020204030204"/>
                  <a:sym typeface="Calibri" panose="020F0502020204030204"/>
                </a:rPr>
                <a:t> </a:t>
              </a: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all the possible frequent patterns that contain </a:t>
              </a:r>
              <a:r>
                <a:rPr lang="en-US" sz="2400" b="0" i="1" u="none" strike="noStrike" cap="none">
                  <a:solidFill>
                    <a:schemeClr val="dk1"/>
                  </a:solidFill>
                  <a:latin typeface="Calibri" panose="020F0502020204030204"/>
                  <a:ea typeface="Calibri" panose="020F0502020204030204"/>
                  <a:cs typeface="Calibri" panose="020F0502020204030204"/>
                  <a:sym typeface="Calibri" panose="020F0502020204030204"/>
                </a:rPr>
                <a:t>a</a:t>
              </a:r>
              <a:r>
                <a:rPr lang="en-US" sz="2400" b="0" i="1" u="none" strike="noStrike" cap="none" baseline="-25000">
                  <a:solidFill>
                    <a:schemeClr val="dk1"/>
                  </a:solidFill>
                  <a:latin typeface="Calibri" panose="020F0502020204030204"/>
                  <a:ea typeface="Calibri" panose="020F0502020204030204"/>
                  <a:cs typeface="Calibri" panose="020F0502020204030204"/>
                  <a:sym typeface="Calibri" panose="020F0502020204030204"/>
                </a:rPr>
                <a:t>i</a:t>
              </a: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 can be obtained by following </a:t>
              </a:r>
              <a:r>
                <a:rPr lang="en-US" sz="2400" b="0" i="1" u="none" strike="noStrike" cap="none">
                  <a:solidFill>
                    <a:schemeClr val="dk1"/>
                  </a:solidFill>
                  <a:latin typeface="Calibri" panose="020F0502020204030204"/>
                  <a:ea typeface="Calibri" panose="020F0502020204030204"/>
                  <a:cs typeface="Calibri" panose="020F0502020204030204"/>
                  <a:sym typeface="Calibri" panose="020F0502020204030204"/>
                </a:rPr>
                <a:t>a</a:t>
              </a:r>
              <a:r>
                <a:rPr lang="en-US" sz="2400" b="0" i="1" u="none" strike="noStrike" cap="none" baseline="-25000">
                  <a:solidFill>
                    <a:schemeClr val="dk1"/>
                  </a:solidFill>
                  <a:latin typeface="Calibri" panose="020F0502020204030204"/>
                  <a:ea typeface="Calibri" panose="020F0502020204030204"/>
                  <a:cs typeface="Calibri" panose="020F0502020204030204"/>
                  <a:sym typeface="Calibri" panose="020F0502020204030204"/>
                </a:rPr>
                <a:t>i</a:t>
              </a: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's node-links, starting from </a:t>
              </a:r>
              <a:r>
                <a:rPr lang="en-US" sz="2400" b="0" i="1" u="none" strike="noStrike" cap="none">
                  <a:solidFill>
                    <a:schemeClr val="dk1"/>
                  </a:solidFill>
                  <a:latin typeface="Calibri" panose="020F0502020204030204"/>
                  <a:ea typeface="Calibri" panose="020F0502020204030204"/>
                  <a:cs typeface="Calibri" panose="020F0502020204030204"/>
                  <a:sym typeface="Calibri" panose="020F0502020204030204"/>
                </a:rPr>
                <a:t>a</a:t>
              </a:r>
              <a:r>
                <a:rPr lang="en-US" sz="2400" b="0" i="1" u="none" strike="noStrike" cap="none" baseline="-25000">
                  <a:solidFill>
                    <a:schemeClr val="dk1"/>
                  </a:solidFill>
                  <a:latin typeface="Calibri" panose="020F0502020204030204"/>
                  <a:ea typeface="Calibri" panose="020F0502020204030204"/>
                  <a:cs typeface="Calibri" panose="020F0502020204030204"/>
                  <a:sym typeface="Calibri" panose="020F0502020204030204"/>
                </a:rPr>
                <a:t>i</a:t>
              </a: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's head in the FP-tree header.</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95" name="Google Shape;5095;p94"/>
            <p:cNvSpPr/>
            <p:nvPr/>
          </p:nvSpPr>
          <p:spPr>
            <a:xfrm>
              <a:off x="0" y="382"/>
              <a:ext cx="2103120" cy="2111928"/>
            </a:xfrm>
            <a:prstGeom prst="rect">
              <a:avLst/>
            </a:prstGeom>
            <a:solidFill>
              <a:schemeClr val="accent2"/>
            </a:solidFill>
            <a:ln w="12700"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96" name="Google Shape;5096;p94"/>
            <p:cNvSpPr txBox="1"/>
            <p:nvPr/>
          </p:nvSpPr>
          <p:spPr>
            <a:xfrm>
              <a:off x="0" y="382"/>
              <a:ext cx="2103120" cy="2111928"/>
            </a:xfrm>
            <a:prstGeom prst="rect">
              <a:avLst/>
            </a:prstGeom>
            <a:noFill/>
            <a:ln>
              <a:noFill/>
            </a:ln>
          </p:spPr>
          <p:txBody>
            <a:bodyPr spcFirstLastPara="1" wrap="square" lIns="111275" tIns="208600" rIns="111275" bIns="208600" anchor="ctr" anchorCtr="0">
              <a:noAutofit/>
            </a:bodyPr>
            <a:lstStyle/>
            <a:p>
              <a:pPr marL="0" marR="0" lvl="0" indent="0" algn="ctr" rtl="0">
                <a:lnSpc>
                  <a:spcPct val="90000"/>
                </a:lnSpc>
                <a:spcBef>
                  <a:spcPts val="0"/>
                </a:spcBef>
                <a:spcAft>
                  <a:spcPts val="0"/>
                </a:spcAft>
                <a:buClr>
                  <a:schemeClr val="lt1"/>
                </a:buClr>
                <a:buSzPts val="2800"/>
                <a:buFont typeface="Calibri" panose="020F0502020204030204"/>
                <a:buNone/>
              </a:pPr>
              <a:r>
                <a:rPr lang="en-US" sz="2800" b="0" i="0" u="none" strike="noStrike" cap="none">
                  <a:solidFill>
                    <a:schemeClr val="lt1"/>
                  </a:solidFill>
                  <a:latin typeface="Calibri" panose="020F0502020204030204"/>
                  <a:ea typeface="Calibri" panose="020F0502020204030204"/>
                  <a:cs typeface="Calibri" panose="020F0502020204030204"/>
                  <a:sym typeface="Calibri" panose="020F0502020204030204"/>
                </a:rPr>
                <a:t>Node-link property</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97" name="Google Shape;5097;p94"/>
            <p:cNvSpPr/>
            <p:nvPr/>
          </p:nvSpPr>
          <p:spPr>
            <a:xfrm>
              <a:off x="2103120" y="2239026"/>
              <a:ext cx="8412480" cy="2111928"/>
            </a:xfrm>
            <a:prstGeom prst="rect">
              <a:avLst/>
            </a:prstGeom>
            <a:solidFill>
              <a:srgbClr val="E0E0E0">
                <a:alpha val="89411"/>
              </a:srgbClr>
            </a:solidFill>
            <a:ln w="12700" cap="flat" cmpd="sng">
              <a:solidFill>
                <a:srgbClr val="E0E0E0">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98" name="Google Shape;5098;p94"/>
            <p:cNvSpPr txBox="1"/>
            <p:nvPr/>
          </p:nvSpPr>
          <p:spPr>
            <a:xfrm>
              <a:off x="2103120" y="2239026"/>
              <a:ext cx="8412480" cy="2111928"/>
            </a:xfrm>
            <a:prstGeom prst="rect">
              <a:avLst/>
            </a:prstGeom>
            <a:noFill/>
            <a:ln>
              <a:noFill/>
            </a:ln>
          </p:spPr>
          <p:txBody>
            <a:bodyPr spcFirstLastPara="1" wrap="square" lIns="163225" tIns="536425" rIns="163225" bIns="536425" anchor="ctr" anchorCtr="0">
              <a:noAutofit/>
            </a:bodyPr>
            <a:lstStyle/>
            <a:p>
              <a:pPr marL="0" marR="0" lvl="0" indent="0" algn="l" rtl="0">
                <a:lnSpc>
                  <a:spcPct val="90000"/>
                </a:lnSpc>
                <a:spcBef>
                  <a:spcPts val="0"/>
                </a:spcBef>
                <a:spcAft>
                  <a:spcPts val="0"/>
                </a:spcAft>
                <a:buClr>
                  <a:schemeClr val="dk1"/>
                </a:buClr>
                <a:buSzPts val="2400"/>
                <a:buFont typeface="Calibri" panose="020F050202020403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To calculate the frequent patterns for a node</a:t>
              </a:r>
              <a:r>
                <a:rPr lang="en-US" sz="2400" b="0" i="1" u="none" strike="noStrike" cap="none">
                  <a:solidFill>
                    <a:schemeClr val="dk1"/>
                  </a:solidFill>
                  <a:latin typeface="Calibri" panose="020F0502020204030204"/>
                  <a:ea typeface="Calibri" panose="020F0502020204030204"/>
                  <a:cs typeface="Calibri" panose="020F0502020204030204"/>
                  <a:sym typeface="Calibri" panose="020F0502020204030204"/>
                </a:rPr>
                <a:t> a</a:t>
              </a:r>
              <a:r>
                <a:rPr lang="en-US" sz="2400" b="0" i="1" u="none" strike="noStrike" cap="none" baseline="-25000">
                  <a:solidFill>
                    <a:schemeClr val="dk1"/>
                  </a:solidFill>
                  <a:latin typeface="Calibri" panose="020F0502020204030204"/>
                  <a:ea typeface="Calibri" panose="020F0502020204030204"/>
                  <a:cs typeface="Calibri" panose="020F0502020204030204"/>
                  <a:sym typeface="Calibri" panose="020F0502020204030204"/>
                </a:rPr>
                <a:t>i</a:t>
              </a: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 in a path </a:t>
              </a:r>
              <a:r>
                <a:rPr lang="en-US" sz="2400" b="0" i="1" u="none" strike="noStrike" cap="none">
                  <a:solidFill>
                    <a:schemeClr val="dk1"/>
                  </a:solidFill>
                  <a:latin typeface="Calibri" panose="020F0502020204030204"/>
                  <a:ea typeface="Calibri" panose="020F0502020204030204"/>
                  <a:cs typeface="Calibri" panose="020F0502020204030204"/>
                  <a:sym typeface="Calibri" panose="020F0502020204030204"/>
                </a:rPr>
                <a:t>P</a:t>
              </a: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 only the prefix sub-path of </a:t>
              </a:r>
              <a:r>
                <a:rPr lang="en-US" sz="2400" b="0" i="1" u="none" strike="noStrike" cap="none">
                  <a:solidFill>
                    <a:schemeClr val="dk1"/>
                  </a:solidFill>
                  <a:latin typeface="Calibri" panose="020F0502020204030204"/>
                  <a:ea typeface="Calibri" panose="020F0502020204030204"/>
                  <a:cs typeface="Calibri" panose="020F0502020204030204"/>
                  <a:sym typeface="Calibri" panose="020F0502020204030204"/>
                </a:rPr>
                <a:t>a</a:t>
              </a:r>
              <a:r>
                <a:rPr lang="en-US" sz="2400" b="0" i="1" u="none" strike="noStrike" cap="none" baseline="-25000">
                  <a:solidFill>
                    <a:schemeClr val="dk1"/>
                  </a:solidFill>
                  <a:latin typeface="Calibri" panose="020F0502020204030204"/>
                  <a:ea typeface="Calibri" panose="020F0502020204030204"/>
                  <a:cs typeface="Calibri" panose="020F0502020204030204"/>
                  <a:sym typeface="Calibri" panose="020F0502020204030204"/>
                </a:rPr>
                <a:t>i</a:t>
              </a: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 in </a:t>
              </a:r>
              <a:r>
                <a:rPr lang="en-US" sz="2400" b="0" i="1" u="none" strike="noStrike" cap="none">
                  <a:solidFill>
                    <a:schemeClr val="dk1"/>
                  </a:solidFill>
                  <a:latin typeface="Calibri" panose="020F0502020204030204"/>
                  <a:ea typeface="Calibri" panose="020F0502020204030204"/>
                  <a:cs typeface="Calibri" panose="020F0502020204030204"/>
                  <a:sym typeface="Calibri" panose="020F0502020204030204"/>
                </a:rPr>
                <a:t>P</a:t>
              </a: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  need to be accumulated, and its frequency count should carry the same count as node </a:t>
              </a:r>
              <a:r>
                <a:rPr lang="en-US" sz="2400" b="0" i="1" u="none" strike="noStrike" cap="none">
                  <a:solidFill>
                    <a:schemeClr val="dk1"/>
                  </a:solidFill>
                  <a:latin typeface="Calibri" panose="020F0502020204030204"/>
                  <a:ea typeface="Calibri" panose="020F0502020204030204"/>
                  <a:cs typeface="Calibri" panose="020F0502020204030204"/>
                  <a:sym typeface="Calibri" panose="020F0502020204030204"/>
                </a:rPr>
                <a:t>a</a:t>
              </a:r>
              <a:r>
                <a:rPr lang="en-US" sz="2400" b="0" i="1" u="none" strike="noStrike" cap="none" baseline="-25000">
                  <a:solidFill>
                    <a:schemeClr val="dk1"/>
                  </a:solidFill>
                  <a:latin typeface="Calibri" panose="020F0502020204030204"/>
                  <a:ea typeface="Calibri" panose="020F0502020204030204"/>
                  <a:cs typeface="Calibri" panose="020F0502020204030204"/>
                  <a:sym typeface="Calibri" panose="020F0502020204030204"/>
                </a:rPr>
                <a:t>i</a:t>
              </a: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099" name="Google Shape;5099;p94"/>
            <p:cNvSpPr/>
            <p:nvPr/>
          </p:nvSpPr>
          <p:spPr>
            <a:xfrm>
              <a:off x="0" y="2239026"/>
              <a:ext cx="2103120" cy="2111928"/>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00" name="Google Shape;5100;p94"/>
            <p:cNvSpPr txBox="1"/>
            <p:nvPr/>
          </p:nvSpPr>
          <p:spPr>
            <a:xfrm>
              <a:off x="0" y="2239026"/>
              <a:ext cx="2103120" cy="2111928"/>
            </a:xfrm>
            <a:prstGeom prst="rect">
              <a:avLst/>
            </a:prstGeom>
            <a:noFill/>
            <a:ln>
              <a:noFill/>
            </a:ln>
          </p:spPr>
          <p:txBody>
            <a:bodyPr spcFirstLastPara="1" wrap="square" lIns="111275" tIns="208600" rIns="111275" bIns="208600" anchor="ctr" anchorCtr="0">
              <a:noAutofit/>
            </a:bodyPr>
            <a:lstStyle/>
            <a:p>
              <a:pPr marL="0" marR="0" lvl="0" indent="0" algn="ctr" rtl="0">
                <a:lnSpc>
                  <a:spcPct val="90000"/>
                </a:lnSpc>
                <a:spcBef>
                  <a:spcPts val="0"/>
                </a:spcBef>
                <a:spcAft>
                  <a:spcPts val="0"/>
                </a:spcAft>
                <a:buClr>
                  <a:schemeClr val="lt1"/>
                </a:buClr>
                <a:buSzPts val="2800"/>
                <a:buFont typeface="Calibri" panose="020F0502020204030204"/>
                <a:buNone/>
              </a:pPr>
              <a:r>
                <a:rPr lang="en-US" sz="2800" b="0" i="0" u="none" strike="noStrike" cap="none">
                  <a:solidFill>
                    <a:schemeClr val="lt1"/>
                  </a:solidFill>
                  <a:latin typeface="Calibri" panose="020F0502020204030204"/>
                  <a:ea typeface="Calibri" panose="020F0502020204030204"/>
                  <a:cs typeface="Calibri" panose="020F0502020204030204"/>
                  <a:sym typeface="Calibri" panose="020F0502020204030204"/>
                </a:rPr>
                <a:t>Prefix path property</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5101" name="Google Shape;5101;p9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rgbClr val="7F7F7F"/>
              </a:buClr>
              <a:buSzPts val="1800"/>
              <a:buFont typeface="Arial" panose="020B0604020202020204"/>
              <a:buNone/>
            </a:pPr>
            <a:fld id="{00000000-1234-1234-1234-123412341234}" type="slidenum">
              <a:rPr lang="en-US" sz="1800">
                <a:solidFill>
                  <a:srgbClr val="7F7F7F"/>
                </a:solidFill>
                <a:latin typeface="Calibri" panose="020F0502020204030204"/>
                <a:ea typeface="Calibri" panose="020F0502020204030204"/>
                <a:cs typeface="Calibri" panose="020F0502020204030204"/>
                <a:sym typeface="Calibri" panose="020F0502020204030204"/>
              </a:rPr>
            </a:fld>
            <a:endParaRPr sz="1800">
              <a:solidFill>
                <a:srgbClr val="7F7F7F"/>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transition advClick="0">
    <p:zoom/>
  </p:transition>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05"/>
        <p:cNvGrpSpPr/>
        <p:nvPr/>
      </p:nvGrpSpPr>
      <p:grpSpPr>
        <a:xfrm>
          <a:off x="0" y="0"/>
          <a:ext cx="0" cy="0"/>
          <a:chOff x="0" y="0"/>
          <a:chExt cx="0" cy="0"/>
        </a:xfrm>
      </p:grpSpPr>
      <p:sp>
        <p:nvSpPr>
          <p:cNvPr id="5106" name="Google Shape;5106;p95"/>
          <p:cNvSpPr txBox="1">
            <a:spLocks noGrp="1"/>
          </p:cNvSpPr>
          <p:nvPr>
            <p:ph type="title"/>
          </p:nvPr>
        </p:nvSpPr>
        <p:spPr>
          <a:xfrm>
            <a:off x="0" y="4883544"/>
            <a:ext cx="5312379" cy="15569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panose="020F0502020204030204"/>
              <a:buNone/>
            </a:pPr>
            <a:r>
              <a:rPr lang="en-US" sz="3200" dirty="0"/>
              <a:t>Step 2: Construct Conditional FP-tree </a:t>
            </a:r>
            <a:endParaRPr sz="3200" dirty="0"/>
          </a:p>
        </p:txBody>
      </p:sp>
      <p:sp>
        <p:nvSpPr>
          <p:cNvPr id="5107" name="Google Shape;5107;p95"/>
          <p:cNvSpPr txBox="1">
            <a:spLocks noGrp="1"/>
          </p:cNvSpPr>
          <p:nvPr>
            <p:ph type="body" idx="1"/>
          </p:nvPr>
        </p:nvSpPr>
        <p:spPr>
          <a:xfrm>
            <a:off x="5312379" y="5300458"/>
            <a:ext cx="6586915" cy="1556907"/>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dk1"/>
              </a:buClr>
              <a:buSzPts val="1800"/>
              <a:buChar char="•"/>
            </a:pPr>
            <a:r>
              <a:rPr lang="en-US" sz="1800" dirty="0"/>
              <a:t>For each pattern base</a:t>
            </a:r>
            <a:endParaRPr dirty="0"/>
          </a:p>
          <a:p>
            <a:pPr marL="685800" lvl="1" indent="-228600" algn="l" rtl="0">
              <a:lnSpc>
                <a:spcPct val="90000"/>
              </a:lnSpc>
              <a:spcBef>
                <a:spcPts val="500"/>
              </a:spcBef>
              <a:spcAft>
                <a:spcPts val="0"/>
              </a:spcAft>
              <a:buClr>
                <a:schemeClr val="dk1"/>
              </a:buClr>
              <a:buSzPts val="1800"/>
              <a:buChar char="•"/>
            </a:pPr>
            <a:r>
              <a:rPr lang="en-US" sz="1800" dirty="0"/>
              <a:t>Accumulate the count for each item in the base</a:t>
            </a:r>
            <a:endParaRPr dirty="0"/>
          </a:p>
          <a:p>
            <a:pPr marL="685800" lvl="1" indent="-228600" algn="l" rtl="0">
              <a:lnSpc>
                <a:spcPct val="90000"/>
              </a:lnSpc>
              <a:spcBef>
                <a:spcPts val="500"/>
              </a:spcBef>
              <a:spcAft>
                <a:spcPts val="0"/>
              </a:spcAft>
              <a:buClr>
                <a:schemeClr val="dk1"/>
              </a:buClr>
              <a:buSzPts val="1800"/>
              <a:buChar char="•"/>
            </a:pPr>
            <a:r>
              <a:rPr lang="en-US" sz="1800" dirty="0"/>
              <a:t>Construct the conditional FP-tree for the frequent items of the pattern base</a:t>
            </a:r>
            <a:endParaRPr dirty="0"/>
          </a:p>
          <a:p>
            <a:pPr marL="228600" lvl="0" indent="-114300" algn="l" rtl="0">
              <a:lnSpc>
                <a:spcPct val="90000"/>
              </a:lnSpc>
              <a:spcBef>
                <a:spcPts val="1000"/>
              </a:spcBef>
              <a:spcAft>
                <a:spcPts val="0"/>
              </a:spcAft>
              <a:buClr>
                <a:schemeClr val="dk1"/>
              </a:buClr>
              <a:buSzPts val="1800"/>
              <a:buNone/>
            </a:pPr>
            <a:endParaRPr sz="1800" dirty="0"/>
          </a:p>
        </p:txBody>
      </p:sp>
      <p:sp>
        <p:nvSpPr>
          <p:cNvPr id="5108" name="Google Shape;5108;p95"/>
          <p:cNvSpPr txBox="1">
            <a:spLocks noGrp="1"/>
          </p:cNvSpPr>
          <p:nvPr>
            <p:ph type="sldNum" idx="12"/>
          </p:nvPr>
        </p:nvSpPr>
        <p:spPr>
          <a:xfrm>
            <a:off x="8610600" y="6492240"/>
            <a:ext cx="2743200" cy="365125"/>
          </a:xfrm>
          <a:prstGeom prst="rect">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SzPts val="1200"/>
              <a:buNone/>
            </a:pPr>
            <a:fld id="{00000000-1234-1234-1234-123412341234}" type="slidenum">
              <a:rPr lang="en-US"/>
            </a:fld>
            <a:endParaRPr lang="en-US"/>
          </a:p>
        </p:txBody>
      </p:sp>
      <p:pic>
        <p:nvPicPr>
          <p:cNvPr id="5109" name="Google Shape;5109;p95"/>
          <p:cNvPicPr preferRelativeResize="0"/>
          <p:nvPr/>
        </p:nvPicPr>
        <p:blipFill rotWithShape="1">
          <a:blip r:embed="rId1"/>
          <a:srcRect t="5389" r="2" b="2"/>
          <a:stretch>
            <a:fillRect/>
          </a:stretch>
        </p:blipFill>
        <p:spPr>
          <a:xfrm>
            <a:off x="0" y="1152103"/>
            <a:ext cx="12192000" cy="3867993"/>
          </a:xfrm>
          <a:prstGeom prst="rect">
            <a:avLst/>
          </a:prstGeom>
          <a:noFill/>
          <a:ln>
            <a:noFill/>
          </a:ln>
        </p:spPr>
      </p:pic>
      <p:sp>
        <p:nvSpPr>
          <p:cNvPr id="5110" name="Google Shape;5110;p95"/>
          <p:cNvSpPr txBox="1"/>
          <p:nvPr/>
        </p:nvSpPr>
        <p:spPr>
          <a:xfrm>
            <a:off x="838200" y="1485900"/>
            <a:ext cx="9038896" cy="1600200"/>
          </a:xfrm>
          <a:prstGeom prst="rect">
            <a:avLst/>
          </a:prstGeom>
          <a:noFill/>
          <a:ln>
            <a:noFill/>
          </a:ln>
        </p:spPr>
        <p:txBody>
          <a:bodyPr spcFirstLastPara="1" wrap="square" lIns="91425" tIns="45700" rIns="91425" bIns="45700" anchor="t" anchorCtr="0">
            <a:normAutofit/>
          </a:bodyPr>
          <a:lstStyle/>
          <a:p>
            <a:pPr marL="228600" marR="0" lvl="0" indent="-101600" algn="l" rtl="0">
              <a:lnSpc>
                <a:spcPct val="90000"/>
              </a:lnSpc>
              <a:spcBef>
                <a:spcPts val="0"/>
              </a:spcBef>
              <a:spcAft>
                <a:spcPts val="0"/>
              </a:spcAft>
              <a:buClr>
                <a:schemeClr val="dk1"/>
              </a:buClr>
              <a:buSzPts val="2000"/>
              <a:buFont typeface="Arial" panose="020B0604020202020204"/>
              <a:buNone/>
            </a:pPr>
            <a:endParaRPr sz="20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114"/>
        <p:cNvGrpSpPr/>
        <p:nvPr/>
      </p:nvGrpSpPr>
      <p:grpSpPr>
        <a:xfrm>
          <a:off x="0" y="0"/>
          <a:ext cx="0" cy="0"/>
          <a:chOff x="0" y="0"/>
          <a:chExt cx="0" cy="0"/>
        </a:xfrm>
      </p:grpSpPr>
      <p:sp>
        <p:nvSpPr>
          <p:cNvPr id="5115" name="Google Shape;5115;p9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200"/>
              <a:buFont typeface="Calibri" panose="020F0502020204030204"/>
              <a:buNone/>
            </a:pPr>
            <a:r>
              <a:rPr lang="en-US" sz="3200">
                <a:solidFill>
                  <a:schemeClr val="lt1"/>
                </a:solidFill>
              </a:rPr>
              <a:t>Step 3: Recursively mine the conditional FP-tree</a:t>
            </a:r>
            <a:endParaRPr lang="en-US" sz="3200">
              <a:solidFill>
                <a:schemeClr val="lt1"/>
              </a:solidFill>
            </a:endParaRPr>
          </a:p>
        </p:txBody>
      </p:sp>
      <p:sp>
        <p:nvSpPr>
          <p:cNvPr id="5117" name="Google Shape;5117;p9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Arial" panose="020B0604020202020204"/>
              <a:buNone/>
            </a:pPr>
            <a:fld id="{00000000-1234-1234-1234-123412341234}" type="slidenum">
              <a:rPr lang="en-US" sz="1200">
                <a:solidFill>
                  <a:srgbClr val="898989"/>
                </a:solidFill>
                <a:latin typeface="Calibri" panose="020F0502020204030204"/>
                <a:ea typeface="Calibri" panose="020F0502020204030204"/>
                <a:cs typeface="Calibri" panose="020F0502020204030204"/>
                <a:sym typeface="Calibri" panose="020F0502020204030204"/>
              </a:rPr>
            </a:fld>
            <a:endParaRPr sz="1200">
              <a:solidFill>
                <a:srgbClr val="898989"/>
              </a:solidFill>
              <a:latin typeface="Calibri" panose="020F0502020204030204"/>
              <a:ea typeface="Calibri" panose="020F0502020204030204"/>
              <a:cs typeface="Calibri" panose="020F0502020204030204"/>
              <a:sym typeface="Calibri" panose="020F0502020204030204"/>
            </a:endParaRPr>
          </a:p>
        </p:txBody>
      </p:sp>
      <p:grpSp>
        <p:nvGrpSpPr>
          <p:cNvPr id="5118" name="Google Shape;5118;p96"/>
          <p:cNvGrpSpPr/>
          <p:nvPr/>
        </p:nvGrpSpPr>
        <p:grpSpPr>
          <a:xfrm>
            <a:off x="2133601" y="2438401"/>
            <a:ext cx="1668463" cy="2239963"/>
            <a:chOff x="3312" y="2736"/>
            <a:chExt cx="805" cy="1459"/>
          </a:xfrm>
        </p:grpSpPr>
        <p:grpSp>
          <p:nvGrpSpPr>
            <p:cNvPr id="5119" name="Google Shape;5119;p96"/>
            <p:cNvGrpSpPr/>
            <p:nvPr/>
          </p:nvGrpSpPr>
          <p:grpSpPr>
            <a:xfrm>
              <a:off x="3792" y="2736"/>
              <a:ext cx="325" cy="1308"/>
              <a:chOff x="2282" y="2456"/>
              <a:chExt cx="325" cy="1308"/>
            </a:xfrm>
          </p:grpSpPr>
          <p:sp>
            <p:nvSpPr>
              <p:cNvPr id="5120" name="Google Shape;5120;p96"/>
              <p:cNvSpPr txBox="1"/>
              <p:nvPr/>
            </p:nvSpPr>
            <p:spPr>
              <a:xfrm>
                <a:off x="2312" y="2456"/>
                <a:ext cx="207" cy="2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0"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21" name="Google Shape;5121;p96"/>
              <p:cNvSpPr txBox="1"/>
              <p:nvPr/>
            </p:nvSpPr>
            <p:spPr>
              <a:xfrm>
                <a:off x="2300" y="2840"/>
                <a:ext cx="226" cy="26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1"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f:3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22" name="Google Shape;5122;p96"/>
              <p:cNvSpPr txBox="1"/>
              <p:nvPr/>
            </p:nvSpPr>
            <p:spPr>
              <a:xfrm>
                <a:off x="2287" y="3167"/>
                <a:ext cx="320" cy="26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1"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c:3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23" name="Google Shape;5123;p96"/>
              <p:cNvSpPr txBox="1"/>
              <p:nvPr/>
            </p:nvSpPr>
            <p:spPr>
              <a:xfrm>
                <a:off x="2282" y="3503"/>
                <a:ext cx="254" cy="26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1"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a:3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5124" name="Google Shape;5124;p96"/>
              <p:cNvCxnSpPr>
                <a:stCxn id="5120" idx="2"/>
                <a:endCxn id="5121" idx="0"/>
              </p:cNvCxnSpPr>
              <p:nvPr/>
            </p:nvCxnSpPr>
            <p:spPr>
              <a:xfrm>
                <a:off x="2416" y="2715"/>
                <a:ext cx="0" cy="0"/>
              </a:xfrm>
              <a:prstGeom prst="straightConnector1">
                <a:avLst/>
              </a:prstGeom>
              <a:noFill/>
              <a:ln w="12700" cap="flat" cmpd="sng">
                <a:solidFill>
                  <a:schemeClr val="dk1"/>
                </a:solidFill>
                <a:prstDash val="solid"/>
                <a:round/>
                <a:headEnd type="none" w="sm" len="sm"/>
                <a:tailEnd type="none" w="sm" len="sm"/>
              </a:ln>
            </p:spPr>
          </p:cxnSp>
          <p:cxnSp>
            <p:nvCxnSpPr>
              <p:cNvPr id="5125" name="Google Shape;5125;p96"/>
              <p:cNvCxnSpPr>
                <a:stCxn id="5121" idx="2"/>
                <a:endCxn id="5122" idx="0"/>
              </p:cNvCxnSpPr>
              <p:nvPr/>
            </p:nvCxnSpPr>
            <p:spPr>
              <a:xfrm>
                <a:off x="2413" y="3101"/>
                <a:ext cx="0" cy="0"/>
              </a:xfrm>
              <a:prstGeom prst="straightConnector1">
                <a:avLst/>
              </a:prstGeom>
              <a:noFill/>
              <a:ln w="12700" cap="flat" cmpd="sng">
                <a:solidFill>
                  <a:schemeClr val="dk1"/>
                </a:solidFill>
                <a:prstDash val="solid"/>
                <a:round/>
                <a:headEnd type="none" w="sm" len="sm"/>
                <a:tailEnd type="none" w="sm" len="sm"/>
              </a:ln>
            </p:spPr>
          </p:cxnSp>
          <p:cxnSp>
            <p:nvCxnSpPr>
              <p:cNvPr id="5126" name="Google Shape;5126;p96"/>
              <p:cNvCxnSpPr>
                <a:stCxn id="5122" idx="2"/>
                <a:endCxn id="5123" idx="0"/>
              </p:cNvCxnSpPr>
              <p:nvPr/>
            </p:nvCxnSpPr>
            <p:spPr>
              <a:xfrm>
                <a:off x="2447" y="3428"/>
                <a:ext cx="0" cy="0"/>
              </a:xfrm>
              <a:prstGeom prst="straightConnector1">
                <a:avLst/>
              </a:prstGeom>
              <a:noFill/>
              <a:ln w="12700" cap="flat" cmpd="sng">
                <a:solidFill>
                  <a:schemeClr val="dk1"/>
                </a:solidFill>
                <a:prstDash val="solid"/>
                <a:round/>
                <a:headEnd type="none" w="sm" len="sm"/>
                <a:tailEnd type="none" w="sm" len="sm"/>
              </a:ln>
            </p:spPr>
          </p:cxnSp>
        </p:grpSp>
        <p:sp>
          <p:nvSpPr>
            <p:cNvPr id="5127" name="Google Shape;5127;p96"/>
            <p:cNvSpPr txBox="1"/>
            <p:nvPr/>
          </p:nvSpPr>
          <p:spPr>
            <a:xfrm>
              <a:off x="3312" y="3976"/>
              <a:ext cx="89" cy="2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panose="020B0604020202020204"/>
                <a:buNone/>
              </a:pPr>
              <a:endParaRPr sz="1600" b="1"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grpSp>
      <p:sp>
        <p:nvSpPr>
          <p:cNvPr id="5128" name="Google Shape;5128;p96"/>
          <p:cNvSpPr txBox="1"/>
          <p:nvPr/>
        </p:nvSpPr>
        <p:spPr>
          <a:xfrm>
            <a:off x="4800601" y="1574801"/>
            <a:ext cx="2136775" cy="5810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1"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conditional</a:t>
            </a: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en-US" sz="1600" b="0" i="0" u="none" strike="noStrike" cap="none">
                <a:solidFill>
                  <a:schemeClr val="dk1"/>
                </a:solidFill>
                <a:latin typeface="Tahoma" panose="020B0604030504040204"/>
                <a:ea typeface="Tahoma" panose="020B0604030504040204"/>
                <a:cs typeface="Tahoma" panose="020B0604030504040204"/>
                <a:sym typeface="Tahoma" panose="020B0604030504040204"/>
              </a:rPr>
              <a:t>FP-tree of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ahoma" panose="020B0604030504040204"/>
                <a:ea typeface="Tahoma" panose="020B0604030504040204"/>
                <a:cs typeface="Tahoma" panose="020B0604030504040204"/>
                <a:sym typeface="Tahoma" panose="020B0604030504040204"/>
              </a:rPr>
              <a:t>“</a:t>
            </a:r>
            <a:r>
              <a:rPr lang="en-US" sz="1600" b="0" i="0" u="none" strike="noStrike" cap="none">
                <a:solidFill>
                  <a:schemeClr val="accent2"/>
                </a:solidFill>
                <a:latin typeface="Tahoma" panose="020B0604030504040204"/>
                <a:ea typeface="Tahoma" panose="020B0604030504040204"/>
                <a:cs typeface="Tahoma" panose="020B0604030504040204"/>
                <a:sym typeface="Tahoma" panose="020B0604030504040204"/>
              </a:rPr>
              <a:t>am</a:t>
            </a:r>
            <a:r>
              <a:rPr lang="en-US" sz="1600" b="0" i="0" u="none" strike="noStrike" cap="none">
                <a:solidFill>
                  <a:schemeClr val="dk1"/>
                </a:solidFill>
                <a:latin typeface="Tahoma" panose="020B0604030504040204"/>
                <a:ea typeface="Tahoma" panose="020B0604030504040204"/>
                <a:cs typeface="Tahoma" panose="020B0604030504040204"/>
                <a:sym typeface="Tahoma" panose="020B0604030504040204"/>
              </a:rPr>
              <a:t>”: (fc:3)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5129" name="Google Shape;5129;p96"/>
          <p:cNvGrpSpPr/>
          <p:nvPr/>
        </p:nvGrpSpPr>
        <p:grpSpPr>
          <a:xfrm>
            <a:off x="5562600" y="2057401"/>
            <a:ext cx="1225550" cy="1660525"/>
            <a:chOff x="4393" y="1248"/>
            <a:chExt cx="785" cy="1193"/>
          </a:xfrm>
        </p:grpSpPr>
        <p:sp>
          <p:nvSpPr>
            <p:cNvPr id="5130" name="Google Shape;5130;p96"/>
            <p:cNvSpPr txBox="1"/>
            <p:nvPr/>
          </p:nvSpPr>
          <p:spPr>
            <a:xfrm>
              <a:off x="4878" y="1248"/>
              <a:ext cx="275" cy="2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0"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31" name="Google Shape;5131;p96"/>
            <p:cNvSpPr txBox="1"/>
            <p:nvPr/>
          </p:nvSpPr>
          <p:spPr>
            <a:xfrm>
              <a:off x="4866" y="1632"/>
              <a:ext cx="298" cy="2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1"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f:3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32" name="Google Shape;5132;p96"/>
            <p:cNvSpPr txBox="1"/>
            <p:nvPr/>
          </p:nvSpPr>
          <p:spPr>
            <a:xfrm>
              <a:off x="4853" y="1958"/>
              <a:ext cx="325" cy="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1"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c:3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5133" name="Google Shape;5133;p96"/>
            <p:cNvCxnSpPr>
              <a:stCxn id="5130" idx="2"/>
              <a:endCxn id="5131" idx="0"/>
            </p:cNvCxnSpPr>
            <p:nvPr/>
          </p:nvCxnSpPr>
          <p:spPr>
            <a:xfrm>
              <a:off x="5015" y="1533"/>
              <a:ext cx="0" cy="0"/>
            </a:xfrm>
            <a:prstGeom prst="straightConnector1">
              <a:avLst/>
            </a:prstGeom>
            <a:noFill/>
            <a:ln w="12700" cap="flat" cmpd="sng">
              <a:solidFill>
                <a:schemeClr val="dk1"/>
              </a:solidFill>
              <a:prstDash val="solid"/>
              <a:round/>
              <a:headEnd type="none" w="sm" len="sm"/>
              <a:tailEnd type="none" w="sm" len="sm"/>
            </a:ln>
          </p:spPr>
        </p:cxnSp>
        <p:cxnSp>
          <p:nvCxnSpPr>
            <p:cNvPr id="5134" name="Google Shape;5134;p96"/>
            <p:cNvCxnSpPr>
              <a:stCxn id="5131" idx="2"/>
              <a:endCxn id="5132" idx="0"/>
            </p:cNvCxnSpPr>
            <p:nvPr/>
          </p:nvCxnSpPr>
          <p:spPr>
            <a:xfrm>
              <a:off x="5015" y="1917"/>
              <a:ext cx="0" cy="0"/>
            </a:xfrm>
            <a:prstGeom prst="straightConnector1">
              <a:avLst/>
            </a:prstGeom>
            <a:noFill/>
            <a:ln w="12700" cap="flat" cmpd="sng">
              <a:solidFill>
                <a:schemeClr val="dk1"/>
              </a:solidFill>
              <a:prstDash val="solid"/>
              <a:round/>
              <a:headEnd type="none" w="sm" len="sm"/>
              <a:tailEnd type="none" w="sm" len="sm"/>
            </a:ln>
          </p:spPr>
        </p:cxnSp>
        <p:sp>
          <p:nvSpPr>
            <p:cNvPr id="5135" name="Google Shape;5135;p96"/>
            <p:cNvSpPr txBox="1"/>
            <p:nvPr/>
          </p:nvSpPr>
          <p:spPr>
            <a:xfrm>
              <a:off x="4393" y="2199"/>
              <a:ext cx="118" cy="24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panose="020B0604020202020204"/>
                <a:buNone/>
              </a:pPr>
              <a:endParaRPr sz="1600" b="1"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grpSp>
      <p:sp>
        <p:nvSpPr>
          <p:cNvPr id="5136" name="Google Shape;5136;p96"/>
          <p:cNvSpPr txBox="1"/>
          <p:nvPr/>
        </p:nvSpPr>
        <p:spPr>
          <a:xfrm>
            <a:off x="4876800" y="3763964"/>
            <a:ext cx="2006600" cy="5810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1"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conditional</a:t>
            </a: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FP-tree of</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en-US" sz="1600" b="0" i="0"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cm</a:t>
            </a: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en-US" sz="1600" b="0" i="0" u="none" strike="noStrike" cap="none">
                <a:solidFill>
                  <a:schemeClr val="dk1"/>
                </a:solidFill>
                <a:latin typeface="Tahoma" panose="020B0604030504040204"/>
                <a:ea typeface="Tahoma" panose="020B0604030504040204"/>
                <a:cs typeface="Tahoma" panose="020B0604030504040204"/>
                <a:sym typeface="Tahoma" panose="020B0604030504040204"/>
              </a:rPr>
              <a:t>(f:3)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37" name="Google Shape;5137;p96"/>
          <p:cNvSpPr txBox="1"/>
          <p:nvPr/>
        </p:nvSpPr>
        <p:spPr>
          <a:xfrm>
            <a:off x="6324600" y="4267201"/>
            <a:ext cx="457200" cy="396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0"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38" name="Google Shape;5138;p96"/>
          <p:cNvSpPr txBox="1"/>
          <p:nvPr/>
        </p:nvSpPr>
        <p:spPr>
          <a:xfrm>
            <a:off x="6324600" y="4876801"/>
            <a:ext cx="465138" cy="396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1"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f:3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5139" name="Google Shape;5139;p96"/>
          <p:cNvCxnSpPr>
            <a:stCxn id="5137" idx="2"/>
            <a:endCxn id="5138" idx="0"/>
          </p:cNvCxnSpPr>
          <p:nvPr/>
        </p:nvCxnSpPr>
        <p:spPr>
          <a:xfrm>
            <a:off x="6553200" y="4664076"/>
            <a:ext cx="3900" cy="212700"/>
          </a:xfrm>
          <a:prstGeom prst="straightConnector1">
            <a:avLst/>
          </a:prstGeom>
          <a:noFill/>
          <a:ln w="12700" cap="flat" cmpd="sng">
            <a:solidFill>
              <a:schemeClr val="dk1"/>
            </a:solidFill>
            <a:prstDash val="solid"/>
            <a:round/>
            <a:headEnd type="none" w="sm" len="sm"/>
            <a:tailEnd type="none" w="sm" len="sm"/>
          </a:ln>
        </p:spPr>
      </p:cxnSp>
      <p:sp>
        <p:nvSpPr>
          <p:cNvPr id="5140" name="Google Shape;5140;p96"/>
          <p:cNvSpPr txBox="1"/>
          <p:nvPr/>
        </p:nvSpPr>
        <p:spPr>
          <a:xfrm>
            <a:off x="8001000" y="1524001"/>
            <a:ext cx="2057400" cy="7016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1"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conditional</a:t>
            </a: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FP-tree of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1600" b="0" i="0" u="none" strike="noStrike" cap="none">
                <a:solidFill>
                  <a:schemeClr val="accent2"/>
                </a:solidFill>
                <a:latin typeface="Tahoma" panose="020B0604030504040204"/>
                <a:ea typeface="Tahoma" panose="020B0604030504040204"/>
                <a:cs typeface="Tahoma" panose="020B0604030504040204"/>
                <a:sym typeface="Tahoma" panose="020B0604030504040204"/>
              </a:rPr>
              <a:t>cam</a:t>
            </a: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1600" b="0" i="0" u="none" strike="noStrike" cap="none">
                <a:solidFill>
                  <a:schemeClr val="dk1"/>
                </a:solidFill>
                <a:latin typeface="Tahoma" panose="020B0604030504040204"/>
                <a:ea typeface="Tahoma" panose="020B0604030504040204"/>
                <a:cs typeface="Tahoma" panose="020B0604030504040204"/>
                <a:sym typeface="Tahoma" panose="020B0604030504040204"/>
              </a:rPr>
              <a:t>: (f:3)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41" name="Google Shape;5141;p96"/>
          <p:cNvSpPr txBox="1"/>
          <p:nvPr/>
        </p:nvSpPr>
        <p:spPr>
          <a:xfrm>
            <a:off x="9220201" y="2057401"/>
            <a:ext cx="428625" cy="396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0"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42" name="Google Shape;5142;p96"/>
          <p:cNvSpPr txBox="1"/>
          <p:nvPr/>
        </p:nvSpPr>
        <p:spPr>
          <a:xfrm>
            <a:off x="9201150" y="2667001"/>
            <a:ext cx="465138" cy="396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1"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f:3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5143" name="Google Shape;5143;p96"/>
          <p:cNvCxnSpPr>
            <a:stCxn id="5141" idx="2"/>
            <a:endCxn id="5142" idx="0"/>
          </p:cNvCxnSpPr>
          <p:nvPr/>
        </p:nvCxnSpPr>
        <p:spPr>
          <a:xfrm flipH="1">
            <a:off x="9433613" y="2454276"/>
            <a:ext cx="900" cy="212700"/>
          </a:xfrm>
          <a:prstGeom prst="straightConnector1">
            <a:avLst/>
          </a:prstGeom>
          <a:noFill/>
          <a:ln w="12700" cap="flat" cmpd="sng">
            <a:solidFill>
              <a:schemeClr val="dk1"/>
            </a:solidFill>
            <a:prstDash val="solid"/>
            <a:round/>
            <a:headEnd type="none" w="sm" len="sm"/>
            <a:tailEnd type="none" w="sm" len="sm"/>
          </a:ln>
        </p:spPr>
      </p:cxnSp>
      <p:cxnSp>
        <p:nvCxnSpPr>
          <p:cNvPr id="5144" name="Google Shape;5144;p96"/>
          <p:cNvCxnSpPr/>
          <p:nvPr/>
        </p:nvCxnSpPr>
        <p:spPr>
          <a:xfrm rot="10800000" flipH="1">
            <a:off x="4038600" y="2286000"/>
            <a:ext cx="838200" cy="914400"/>
          </a:xfrm>
          <a:prstGeom prst="straightConnector1">
            <a:avLst/>
          </a:prstGeom>
          <a:noFill/>
          <a:ln w="9525" cap="flat" cmpd="sng">
            <a:solidFill>
              <a:schemeClr val="dk1"/>
            </a:solidFill>
            <a:prstDash val="solid"/>
            <a:round/>
            <a:headEnd type="none" w="sm" len="sm"/>
            <a:tailEnd type="triangle" w="med" len="med"/>
          </a:ln>
        </p:spPr>
      </p:cxnSp>
      <p:cxnSp>
        <p:nvCxnSpPr>
          <p:cNvPr id="5145" name="Google Shape;5145;p96"/>
          <p:cNvCxnSpPr/>
          <p:nvPr/>
        </p:nvCxnSpPr>
        <p:spPr>
          <a:xfrm>
            <a:off x="3962400" y="3505200"/>
            <a:ext cx="838200" cy="381000"/>
          </a:xfrm>
          <a:prstGeom prst="straightConnector1">
            <a:avLst/>
          </a:prstGeom>
          <a:noFill/>
          <a:ln w="9525" cap="flat" cmpd="sng">
            <a:solidFill>
              <a:schemeClr val="dk1"/>
            </a:solidFill>
            <a:prstDash val="solid"/>
            <a:round/>
            <a:headEnd type="none" w="sm" len="sm"/>
            <a:tailEnd type="triangle" w="med" len="med"/>
          </a:ln>
        </p:spPr>
      </p:cxnSp>
      <p:cxnSp>
        <p:nvCxnSpPr>
          <p:cNvPr id="5146" name="Google Shape;5146;p96"/>
          <p:cNvCxnSpPr/>
          <p:nvPr/>
        </p:nvCxnSpPr>
        <p:spPr>
          <a:xfrm>
            <a:off x="3962400" y="3733800"/>
            <a:ext cx="838200" cy="2362200"/>
          </a:xfrm>
          <a:prstGeom prst="straightConnector1">
            <a:avLst/>
          </a:prstGeom>
          <a:noFill/>
          <a:ln w="9525" cap="flat" cmpd="sng">
            <a:solidFill>
              <a:schemeClr val="dk1"/>
            </a:solidFill>
            <a:prstDash val="solid"/>
            <a:round/>
            <a:headEnd type="none" w="sm" len="sm"/>
            <a:tailEnd type="triangle" w="med" len="med"/>
          </a:ln>
        </p:spPr>
      </p:cxnSp>
      <p:sp>
        <p:nvSpPr>
          <p:cNvPr id="5147" name="Google Shape;5147;p96"/>
          <p:cNvSpPr/>
          <p:nvPr/>
        </p:nvSpPr>
        <p:spPr>
          <a:xfrm>
            <a:off x="4876800" y="5943601"/>
            <a:ext cx="5486400" cy="3667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1"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conditional</a:t>
            </a: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FP-tree of “</a:t>
            </a:r>
            <a:r>
              <a:rPr lang="en-US" sz="1600" b="0" i="0" u="none" strike="noStrike" cap="none">
                <a:solidFill>
                  <a:schemeClr val="accent2"/>
                </a:solidFill>
                <a:latin typeface="Tahoma" panose="020B0604030504040204"/>
                <a:ea typeface="Tahoma" panose="020B0604030504040204"/>
                <a:cs typeface="Tahoma" panose="020B0604030504040204"/>
                <a:sym typeface="Tahoma" panose="020B0604030504040204"/>
              </a:rPr>
              <a:t>fm</a:t>
            </a: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1600" b="0" i="0" u="none" strike="noStrike" cap="none">
                <a:solidFill>
                  <a:schemeClr val="dk1"/>
                </a:solidFill>
                <a:latin typeface="Tahoma" panose="020B0604030504040204"/>
                <a:ea typeface="Tahoma" panose="020B0604030504040204"/>
                <a:cs typeface="Tahoma" panose="020B0604030504040204"/>
                <a:sym typeface="Tahoma" panose="020B0604030504040204"/>
              </a:rPr>
              <a:t>:</a:t>
            </a:r>
            <a: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t> 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5148" name="Google Shape;5148;p96"/>
          <p:cNvCxnSpPr/>
          <p:nvPr/>
        </p:nvCxnSpPr>
        <p:spPr>
          <a:xfrm rot="10800000" flipH="1">
            <a:off x="7391400" y="1828800"/>
            <a:ext cx="762000" cy="914400"/>
          </a:xfrm>
          <a:prstGeom prst="straightConnector1">
            <a:avLst/>
          </a:prstGeom>
          <a:noFill/>
          <a:ln w="9525" cap="flat" cmpd="sng">
            <a:solidFill>
              <a:schemeClr val="dk1"/>
            </a:solidFill>
            <a:prstDash val="solid"/>
            <a:round/>
            <a:headEnd type="none" w="sm" len="sm"/>
            <a:tailEnd type="triangle" w="med" len="med"/>
          </a:ln>
        </p:spPr>
      </p:cxnSp>
      <p:cxnSp>
        <p:nvCxnSpPr>
          <p:cNvPr id="5149" name="Google Shape;5149;p96"/>
          <p:cNvCxnSpPr/>
          <p:nvPr/>
        </p:nvCxnSpPr>
        <p:spPr>
          <a:xfrm>
            <a:off x="7315200" y="2895600"/>
            <a:ext cx="838200" cy="1371600"/>
          </a:xfrm>
          <a:prstGeom prst="straightConnector1">
            <a:avLst/>
          </a:prstGeom>
          <a:noFill/>
          <a:ln w="9525" cap="flat" cmpd="sng">
            <a:solidFill>
              <a:schemeClr val="dk1"/>
            </a:solidFill>
            <a:prstDash val="solid"/>
            <a:round/>
            <a:headEnd type="none" w="sm" len="sm"/>
            <a:tailEnd type="triangle" w="med" len="med"/>
          </a:ln>
        </p:spPr>
      </p:cxnSp>
      <p:sp>
        <p:nvSpPr>
          <p:cNvPr id="5150" name="Google Shape;5150;p96"/>
          <p:cNvSpPr txBox="1"/>
          <p:nvPr/>
        </p:nvSpPr>
        <p:spPr>
          <a:xfrm>
            <a:off x="8153400" y="3840164"/>
            <a:ext cx="2006600" cy="5810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1"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conditional</a:t>
            </a: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FP-tree of</a:t>
            </a:r>
            <a:endParaRPr sz="1800" b="0" i="0" u="none" strike="noStrike" cap="none">
              <a:solidFill>
                <a:schemeClr val="dk1"/>
              </a:solidFill>
              <a:latin typeface="Tahoma" panose="020B0604030504040204"/>
              <a:ea typeface="Tahoma" panose="020B0604030504040204"/>
              <a:cs typeface="Tahoma" panose="020B0604030504040204"/>
              <a:sym typeface="Tahoma" panose="020B0604030504040204"/>
            </a:endParaRPr>
          </a:p>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ahoma" panose="020B0604030504040204"/>
                <a:ea typeface="Tahoma" panose="020B0604030504040204"/>
                <a:cs typeface="Tahoma" panose="020B0604030504040204"/>
                <a:sym typeface="Tahoma" panose="020B0604030504040204"/>
              </a:rPr>
              <a:t>of “</a:t>
            </a:r>
            <a:r>
              <a:rPr lang="en-US" sz="1600" b="0" i="0" u="none" strike="noStrike" cap="none">
                <a:solidFill>
                  <a:schemeClr val="accent2"/>
                </a:solidFill>
                <a:latin typeface="Tahoma" panose="020B0604030504040204"/>
                <a:ea typeface="Tahoma" panose="020B0604030504040204"/>
                <a:cs typeface="Tahoma" panose="020B0604030504040204"/>
                <a:sym typeface="Tahoma" panose="020B0604030504040204"/>
              </a:rPr>
              <a:t>fam</a:t>
            </a:r>
            <a:r>
              <a:rPr lang="en-US" sz="1600" b="0" i="0" u="none" strike="noStrike" cap="none">
                <a:solidFill>
                  <a:schemeClr val="dk1"/>
                </a:solidFill>
                <a:latin typeface="Tahoma" panose="020B0604030504040204"/>
                <a:ea typeface="Tahoma" panose="020B0604030504040204"/>
                <a:cs typeface="Tahoma" panose="020B0604030504040204"/>
                <a:sym typeface="Tahoma" panose="020B0604030504040204"/>
              </a:rPr>
              <a:t>”: 3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51" name="Google Shape;5151;p96"/>
          <p:cNvSpPr/>
          <p:nvPr/>
        </p:nvSpPr>
        <p:spPr>
          <a:xfrm>
            <a:off x="1905000" y="1600201"/>
            <a:ext cx="2077300" cy="61555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1"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conditional </a:t>
            </a: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FP-tree of</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en-US" sz="1600" b="0" i="0" u="none" strike="noStrike" cap="none">
                <a:solidFill>
                  <a:schemeClr val="accent2"/>
                </a:solidFill>
                <a:latin typeface="Tahoma" panose="020B0604030504040204"/>
                <a:ea typeface="Tahoma" panose="020B0604030504040204"/>
                <a:cs typeface="Tahoma" panose="020B0604030504040204"/>
                <a:sym typeface="Tahoma" panose="020B0604030504040204"/>
              </a:rPr>
              <a:t>m</a:t>
            </a: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en-US" sz="1600" b="0" i="0" u="none" strike="noStrike" cap="none">
                <a:solidFill>
                  <a:schemeClr val="dk1"/>
                </a:solidFill>
                <a:latin typeface="Tahoma" panose="020B0604030504040204"/>
                <a:ea typeface="Tahoma" panose="020B0604030504040204"/>
                <a:cs typeface="Tahoma" panose="020B0604030504040204"/>
                <a:sym typeface="Tahoma" panose="020B0604030504040204"/>
              </a:rPr>
              <a:t>(fca:3</a:t>
            </a:r>
            <a:r>
              <a:rPr lang="en-US" sz="1800" b="0" i="0" u="none" strike="noStrike" cap="none">
                <a:solidFill>
                  <a:schemeClr val="dk1"/>
                </a:solidFill>
                <a:latin typeface="Tahoma" panose="020B0604030504040204"/>
                <a:ea typeface="Tahoma" panose="020B0604030504040204"/>
                <a:cs typeface="Tahoma" panose="020B0604030504040204"/>
                <a:sym typeface="Tahoma" panose="020B060403050404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52" name="Google Shape;5152;p96"/>
          <p:cNvSpPr/>
          <p:nvPr/>
        </p:nvSpPr>
        <p:spPr>
          <a:xfrm>
            <a:off x="4038600" y="2438400"/>
            <a:ext cx="47801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1"/>
              </a:buClr>
              <a:buSzPts val="1400"/>
              <a:buFont typeface="Arial" panose="020B0604020202020204"/>
              <a:buNone/>
            </a:pPr>
            <a:r>
              <a:rPr lang="en-US" sz="1400" b="0" i="0" u="none" strike="noStrike" cap="none">
                <a:solidFill>
                  <a:schemeClr val="accent1"/>
                </a:solidFill>
                <a:latin typeface="Tahoma" panose="020B0604030504040204"/>
                <a:ea typeface="Tahoma" panose="020B0604030504040204"/>
                <a:cs typeface="Tahoma" panose="020B0604030504040204"/>
                <a:sym typeface="Tahoma" panose="020B0604030504040204"/>
              </a:rPr>
              <a:t>add</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accent1"/>
              </a:buClr>
              <a:buSzPts val="1400"/>
              <a:buFont typeface="Arial" panose="020B0604020202020204"/>
              <a:buNone/>
            </a:pPr>
            <a:r>
              <a:rPr lang="en-US" sz="1400" b="0" i="0" u="none" strike="noStrike" cap="none">
                <a:solidFill>
                  <a:schemeClr val="accent1"/>
                </a:solidFill>
                <a:latin typeface="Tahoma" panose="020B0604030504040204"/>
                <a:ea typeface="Tahoma" panose="020B0604030504040204"/>
                <a:cs typeface="Tahoma" panose="020B0604030504040204"/>
                <a:sym typeface="Tahoma" panose="020B0604030504040204"/>
              </a:rPr>
              <a:t>“a”</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53" name="Google Shape;5153;p96"/>
          <p:cNvSpPr/>
          <p:nvPr/>
        </p:nvSpPr>
        <p:spPr>
          <a:xfrm>
            <a:off x="4191000" y="3200400"/>
            <a:ext cx="47801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1"/>
              </a:buClr>
              <a:buSzPts val="1400"/>
              <a:buFont typeface="Arial" panose="020B0604020202020204"/>
              <a:buNone/>
            </a:pPr>
            <a:r>
              <a:rPr lang="en-US" sz="1400" b="0" i="0" u="none" strike="noStrike" cap="none">
                <a:solidFill>
                  <a:schemeClr val="accent1"/>
                </a:solidFill>
                <a:latin typeface="Tahoma" panose="020B0604030504040204"/>
                <a:ea typeface="Tahoma" panose="020B0604030504040204"/>
                <a:cs typeface="Tahoma" panose="020B0604030504040204"/>
                <a:sym typeface="Tahoma" panose="020B0604030504040204"/>
              </a:rPr>
              <a:t>add</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accent1"/>
              </a:buClr>
              <a:buSzPts val="1400"/>
              <a:buFont typeface="Arial" panose="020B0604020202020204"/>
              <a:buNone/>
            </a:pPr>
            <a:r>
              <a:rPr lang="en-US" sz="1400" b="0" i="0" u="none" strike="noStrike" cap="none">
                <a:solidFill>
                  <a:schemeClr val="accent1"/>
                </a:solidFill>
                <a:latin typeface="Tahoma" panose="020B0604030504040204"/>
                <a:ea typeface="Tahoma" panose="020B0604030504040204"/>
                <a:cs typeface="Tahoma" panose="020B0604030504040204"/>
                <a:sym typeface="Tahoma" panose="020B0604030504040204"/>
              </a:rPr>
              <a:t>“c”</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54" name="Google Shape;5154;p96"/>
          <p:cNvSpPr/>
          <p:nvPr/>
        </p:nvSpPr>
        <p:spPr>
          <a:xfrm>
            <a:off x="7162800" y="4191000"/>
            <a:ext cx="47801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1"/>
              </a:buClr>
              <a:buSzPts val="1400"/>
              <a:buFont typeface="Arial" panose="020B0604020202020204"/>
              <a:buNone/>
            </a:pPr>
            <a:r>
              <a:rPr lang="en-US" sz="1400" b="0" i="0" u="none" strike="noStrike" cap="none">
                <a:solidFill>
                  <a:schemeClr val="accent1"/>
                </a:solidFill>
                <a:latin typeface="Tahoma" panose="020B0604030504040204"/>
                <a:ea typeface="Tahoma" panose="020B0604030504040204"/>
                <a:cs typeface="Tahoma" panose="020B0604030504040204"/>
                <a:sym typeface="Tahoma" panose="020B0604030504040204"/>
              </a:rPr>
              <a:t>add</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accent1"/>
              </a:buClr>
              <a:buSzPts val="1400"/>
              <a:buFont typeface="Arial" panose="020B0604020202020204"/>
              <a:buNone/>
            </a:pPr>
            <a:r>
              <a:rPr lang="en-US" sz="1400" b="0" i="0" u="none" strike="noStrike" cap="none">
                <a:solidFill>
                  <a:schemeClr val="accent1"/>
                </a:solidFill>
                <a:latin typeface="Tahoma" panose="020B0604030504040204"/>
                <a:ea typeface="Tahoma" panose="020B0604030504040204"/>
                <a:cs typeface="Tahoma" panose="020B0604030504040204"/>
                <a:sym typeface="Tahoma" panose="020B0604030504040204"/>
              </a:rPr>
              <a:t>“f”</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55" name="Google Shape;5155;p96"/>
          <p:cNvSpPr/>
          <p:nvPr/>
        </p:nvSpPr>
        <p:spPr>
          <a:xfrm>
            <a:off x="7467600" y="1905000"/>
            <a:ext cx="47801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1"/>
              </a:buClr>
              <a:buSzPts val="1400"/>
              <a:buFont typeface="Arial" panose="020B0604020202020204"/>
              <a:buNone/>
            </a:pPr>
            <a:r>
              <a:rPr lang="en-US" sz="1400" b="0" i="0" u="none" strike="noStrike" cap="none">
                <a:solidFill>
                  <a:schemeClr val="accent1"/>
                </a:solidFill>
                <a:latin typeface="Tahoma" panose="020B0604030504040204"/>
                <a:ea typeface="Tahoma" panose="020B0604030504040204"/>
                <a:cs typeface="Tahoma" panose="020B0604030504040204"/>
                <a:sym typeface="Tahoma" panose="020B0604030504040204"/>
              </a:rPr>
              <a:t>add</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accent1"/>
              </a:buClr>
              <a:buSzPts val="1400"/>
              <a:buFont typeface="Arial" panose="020B0604020202020204"/>
              <a:buNone/>
            </a:pPr>
            <a:r>
              <a:rPr lang="en-US" sz="1400" b="0" i="0" u="none" strike="noStrike" cap="none">
                <a:solidFill>
                  <a:schemeClr val="accent1"/>
                </a:solidFill>
                <a:latin typeface="Tahoma" panose="020B0604030504040204"/>
                <a:ea typeface="Tahoma" panose="020B0604030504040204"/>
                <a:cs typeface="Tahoma" panose="020B0604030504040204"/>
                <a:sym typeface="Tahoma" panose="020B0604030504040204"/>
              </a:rPr>
              <a:t>“c”</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56" name="Google Shape;5156;p96"/>
          <p:cNvSpPr/>
          <p:nvPr/>
        </p:nvSpPr>
        <p:spPr>
          <a:xfrm>
            <a:off x="7696200" y="3200400"/>
            <a:ext cx="47801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1"/>
              </a:buClr>
              <a:buSzPts val="1400"/>
              <a:buFont typeface="Arial" panose="020B0604020202020204"/>
              <a:buNone/>
            </a:pPr>
            <a:r>
              <a:rPr lang="en-US" sz="1400" b="0" i="0" u="none" strike="noStrike" cap="none">
                <a:solidFill>
                  <a:schemeClr val="accent1"/>
                </a:solidFill>
                <a:latin typeface="Tahoma" panose="020B0604030504040204"/>
                <a:ea typeface="Tahoma" panose="020B0604030504040204"/>
                <a:cs typeface="Tahoma" panose="020B0604030504040204"/>
                <a:sym typeface="Tahoma" panose="020B0604030504040204"/>
              </a:rPr>
              <a:t>add</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accent1"/>
              </a:buClr>
              <a:buSzPts val="1400"/>
              <a:buFont typeface="Arial" panose="020B0604020202020204"/>
              <a:buNone/>
            </a:pPr>
            <a:r>
              <a:rPr lang="en-US" sz="1400" b="0" i="0" u="none" strike="noStrike" cap="none">
                <a:solidFill>
                  <a:schemeClr val="accent1"/>
                </a:solidFill>
                <a:latin typeface="Tahoma" panose="020B0604030504040204"/>
                <a:ea typeface="Tahoma" panose="020B0604030504040204"/>
                <a:cs typeface="Tahoma" panose="020B0604030504040204"/>
                <a:sym typeface="Tahoma" panose="020B0604030504040204"/>
              </a:rPr>
              <a:t>“f”</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57" name="Google Shape;5157;p96"/>
          <p:cNvSpPr/>
          <p:nvPr/>
        </p:nvSpPr>
        <p:spPr>
          <a:xfrm>
            <a:off x="7620000" y="5486400"/>
            <a:ext cx="1524000" cy="304800"/>
          </a:xfrm>
          <a:prstGeom prst="wedgeRoundRectCallout">
            <a:avLst>
              <a:gd name="adj1" fmla="val 66250"/>
              <a:gd name="adj2" fmla="val 39583"/>
              <a:gd name="adj3" fmla="val 16667"/>
            </a:avLst>
          </a:prstGeom>
          <a:gradFill>
            <a:gsLst>
              <a:gs pos="0">
                <a:srgbClr val="5F82CA"/>
              </a:gs>
              <a:gs pos="50000">
                <a:srgbClr val="3C70CA"/>
              </a:gs>
              <a:gs pos="100000">
                <a:srgbClr val="2E60B9"/>
              </a:gs>
            </a:gsLst>
            <a:lin ang="5400000" scaled="0"/>
          </a:gradFill>
          <a:ln>
            <a:noFill/>
          </a:ln>
          <a:effectLst>
            <a:outerShdw blurRad="57150" dist="19050" dir="5400000" algn="ctr" rotWithShape="0">
              <a:srgbClr val="000000">
                <a:alpha val="6235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panose="020B0604020202020204"/>
              <a:buNone/>
            </a:pPr>
            <a:r>
              <a:rPr lang="en-US" sz="1200" b="1" i="0" u="none" strike="noStrike" cap="none">
                <a:solidFill>
                  <a:srgbClr val="FFFFFF"/>
                </a:solidFill>
                <a:latin typeface="Times New Roman" panose="02020603050405020304"/>
                <a:ea typeface="Times New Roman" panose="02020603050405020304"/>
                <a:cs typeface="Times New Roman" panose="02020603050405020304"/>
                <a:sym typeface="Times New Roman" panose="02020603050405020304"/>
              </a:rPr>
              <a:t>Frequent Pattern</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1200"/>
              <a:buFont typeface="Arial" panose="020B0604020202020204"/>
              <a:buNone/>
            </a:pPr>
            <a:endParaRPr sz="1200" b="1"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158" name="Google Shape;5158;p96"/>
          <p:cNvSpPr txBox="1"/>
          <p:nvPr/>
        </p:nvSpPr>
        <p:spPr>
          <a:xfrm>
            <a:off x="9372601" y="5562600"/>
            <a:ext cx="620713" cy="33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1600"/>
              <a:buFont typeface="Arial" panose="020B0604020202020204"/>
              <a:buNone/>
            </a:pPr>
            <a:r>
              <a:rPr lang="en-US" sz="1600" b="0" i="0" u="none" strike="noStrike" cap="none">
                <a:solidFill>
                  <a:schemeClr val="accent2"/>
                </a:solidFill>
                <a:latin typeface="Tahoma" panose="020B0604030504040204"/>
                <a:ea typeface="Tahoma" panose="020B0604030504040204"/>
                <a:cs typeface="Tahoma" panose="020B0604030504040204"/>
                <a:sym typeface="Tahoma" panose="020B0604030504040204"/>
              </a:rPr>
              <a:t>fcam</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5159" name="Google Shape;5159;p96"/>
          <p:cNvCxnSpPr/>
          <p:nvPr/>
        </p:nvCxnSpPr>
        <p:spPr>
          <a:xfrm>
            <a:off x="10134600" y="1828800"/>
            <a:ext cx="0" cy="3962400"/>
          </a:xfrm>
          <a:prstGeom prst="straightConnector1">
            <a:avLst/>
          </a:prstGeom>
          <a:noFill/>
          <a:ln w="9525" cap="flat" cmpd="sng">
            <a:solidFill>
              <a:schemeClr val="dk1"/>
            </a:solidFill>
            <a:prstDash val="solid"/>
            <a:round/>
            <a:headEnd type="none" w="sm" len="sm"/>
            <a:tailEnd type="none" w="sm" len="sm"/>
          </a:ln>
        </p:spPr>
      </p:cxnSp>
      <p:cxnSp>
        <p:nvCxnSpPr>
          <p:cNvPr id="5160" name="Google Shape;5160;p96"/>
          <p:cNvCxnSpPr/>
          <p:nvPr/>
        </p:nvCxnSpPr>
        <p:spPr>
          <a:xfrm rot="10800000">
            <a:off x="9982200" y="5791200"/>
            <a:ext cx="152400" cy="0"/>
          </a:xfrm>
          <a:prstGeom prst="straightConnector1">
            <a:avLst/>
          </a:prstGeom>
          <a:noFill/>
          <a:ln w="9525" cap="flat" cmpd="sng">
            <a:solidFill>
              <a:schemeClr val="dk1"/>
            </a:solidFill>
            <a:prstDash val="solid"/>
            <a:round/>
            <a:headEnd type="none" w="sm" len="sm"/>
            <a:tailEnd type="triangle" w="med" len="med"/>
          </a:ln>
        </p:spPr>
      </p:cxnSp>
      <p:sp>
        <p:nvSpPr>
          <p:cNvPr id="5161" name="Google Shape;5161;p96"/>
          <p:cNvSpPr txBox="1"/>
          <p:nvPr/>
        </p:nvSpPr>
        <p:spPr>
          <a:xfrm>
            <a:off x="9448801" y="3124200"/>
            <a:ext cx="474663" cy="8925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1"/>
              </a:buClr>
              <a:buSzPts val="1400"/>
              <a:buFont typeface="Arial" panose="020B0604020202020204"/>
              <a:buNone/>
            </a:pPr>
            <a:r>
              <a:rPr lang="en-US" sz="1400" b="0" i="0" u="none" strike="noStrike" cap="none">
                <a:solidFill>
                  <a:schemeClr val="accent1"/>
                </a:solidFill>
                <a:latin typeface="Tahoma" panose="020B0604030504040204"/>
                <a:ea typeface="Tahoma" panose="020B0604030504040204"/>
                <a:cs typeface="Tahoma" panose="020B0604030504040204"/>
                <a:sym typeface="Tahoma" panose="020B0604030504040204"/>
              </a:rPr>
              <a:t>add</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accent1"/>
              </a:buClr>
              <a:buSzPts val="1400"/>
              <a:buFont typeface="Arial" panose="020B0604020202020204"/>
              <a:buNone/>
            </a:pPr>
            <a:r>
              <a:rPr lang="en-US" sz="1400" b="0" i="0" u="none" strike="noStrike" cap="none">
                <a:solidFill>
                  <a:schemeClr val="accent1"/>
                </a:solidFill>
                <a:latin typeface="Tahoma" panose="020B0604030504040204"/>
                <a:ea typeface="Tahoma" panose="020B0604030504040204"/>
                <a:cs typeface="Tahoma" panose="020B0604030504040204"/>
                <a:sym typeface="Tahoma" panose="020B0604030504040204"/>
              </a:rPr>
              <a:t>“f”</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dk1"/>
              </a:buClr>
              <a:buSzPts val="2400"/>
              <a:buFont typeface="Arial" panose="020B0604020202020204"/>
              <a:buNone/>
            </a:pPr>
            <a:endParaRPr sz="24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cxnSp>
        <p:nvCxnSpPr>
          <p:cNvPr id="5162" name="Google Shape;5162;p96"/>
          <p:cNvCxnSpPr/>
          <p:nvPr/>
        </p:nvCxnSpPr>
        <p:spPr>
          <a:xfrm>
            <a:off x="7010400" y="4648200"/>
            <a:ext cx="838200" cy="381000"/>
          </a:xfrm>
          <a:prstGeom prst="straightConnector1">
            <a:avLst/>
          </a:prstGeom>
          <a:noFill/>
          <a:ln w="9525" cap="flat" cmpd="sng">
            <a:solidFill>
              <a:schemeClr val="dk1"/>
            </a:solidFill>
            <a:prstDash val="solid"/>
            <a:round/>
            <a:headEnd type="none" w="sm" len="sm"/>
            <a:tailEnd type="triangle" w="med" len="med"/>
          </a:ln>
        </p:spPr>
      </p:cxnSp>
      <p:sp>
        <p:nvSpPr>
          <p:cNvPr id="5163" name="Google Shape;5163;p96"/>
          <p:cNvSpPr txBox="1"/>
          <p:nvPr/>
        </p:nvSpPr>
        <p:spPr>
          <a:xfrm>
            <a:off x="8061325" y="4786314"/>
            <a:ext cx="2057400" cy="5810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1"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conditional</a:t>
            </a: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FP-tree of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r>
              <a:rPr lang="en-US" sz="1600" b="0" i="0" u="none" strike="noStrike" cap="none">
                <a:solidFill>
                  <a:schemeClr val="accent2"/>
                </a:solidFill>
                <a:latin typeface="Tahoma" panose="020B0604030504040204"/>
                <a:ea typeface="Tahoma" panose="020B0604030504040204"/>
                <a:cs typeface="Tahoma" panose="020B0604030504040204"/>
                <a:sym typeface="Tahoma" panose="020B0604030504040204"/>
              </a:rPr>
              <a:t>f</a:t>
            </a:r>
            <a:r>
              <a:rPr lang="en-US" sz="1600" b="0" i="0"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cm</a:t>
            </a: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64" name="Google Shape;5164;p96"/>
          <p:cNvSpPr/>
          <p:nvPr/>
        </p:nvSpPr>
        <p:spPr>
          <a:xfrm>
            <a:off x="1524000" y="2590800"/>
            <a:ext cx="1600200" cy="304800"/>
          </a:xfrm>
          <a:prstGeom prst="wedgeRoundRectCallout">
            <a:avLst>
              <a:gd name="adj1" fmla="val 4958"/>
              <a:gd name="adj2" fmla="val -175000"/>
              <a:gd name="adj3" fmla="val 16667"/>
            </a:avLst>
          </a:prstGeom>
          <a:gradFill>
            <a:gsLst>
              <a:gs pos="0">
                <a:srgbClr val="5F82CA"/>
              </a:gs>
              <a:gs pos="50000">
                <a:srgbClr val="3C70CA"/>
              </a:gs>
              <a:gs pos="100000">
                <a:srgbClr val="2E60B9"/>
              </a:gs>
            </a:gsLst>
            <a:lin ang="5400000" scaled="0"/>
          </a:gradFill>
          <a:ln>
            <a:noFill/>
          </a:ln>
          <a:effectLst>
            <a:outerShdw blurRad="57150" dist="19050" dir="5400000" algn="ctr" rotWithShape="0">
              <a:srgbClr val="000000">
                <a:alpha val="6235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panose="020B0604020202020204"/>
              <a:buNone/>
            </a:pPr>
            <a:r>
              <a:rPr lang="en-US" sz="1200" b="1" i="0" u="none" strike="noStrike" cap="none">
                <a:solidFill>
                  <a:srgbClr val="FFFFFF"/>
                </a:solidFill>
                <a:latin typeface="Times New Roman" panose="02020603050405020304"/>
                <a:ea typeface="Times New Roman" panose="02020603050405020304"/>
                <a:cs typeface="Times New Roman" panose="02020603050405020304"/>
                <a:sym typeface="Times New Roman" panose="02020603050405020304"/>
              </a:rPr>
              <a:t>Frequent Pattern</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1200"/>
              <a:buFont typeface="Arial" panose="020B0604020202020204"/>
              <a:buNone/>
            </a:pPr>
            <a:endParaRPr sz="1200" b="1"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165" name="Google Shape;5165;p96"/>
          <p:cNvSpPr/>
          <p:nvPr/>
        </p:nvSpPr>
        <p:spPr>
          <a:xfrm>
            <a:off x="4648200" y="2514600"/>
            <a:ext cx="1600200" cy="304800"/>
          </a:xfrm>
          <a:prstGeom prst="wedgeRoundRectCallout">
            <a:avLst>
              <a:gd name="adj1" fmla="val -17264"/>
              <a:gd name="adj2" fmla="val -187500"/>
              <a:gd name="adj3" fmla="val 16667"/>
            </a:avLst>
          </a:prstGeom>
          <a:gradFill>
            <a:gsLst>
              <a:gs pos="0">
                <a:srgbClr val="5F82CA"/>
              </a:gs>
              <a:gs pos="50000">
                <a:srgbClr val="3C70CA"/>
              </a:gs>
              <a:gs pos="100000">
                <a:srgbClr val="2E60B9"/>
              </a:gs>
            </a:gsLst>
            <a:lin ang="5400000" scaled="0"/>
          </a:gradFill>
          <a:ln>
            <a:noFill/>
          </a:ln>
          <a:effectLst>
            <a:outerShdw blurRad="57150" dist="19050" dir="5400000" algn="ctr" rotWithShape="0">
              <a:srgbClr val="000000">
                <a:alpha val="6235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panose="020B0604020202020204"/>
              <a:buNone/>
            </a:pPr>
            <a:r>
              <a:rPr lang="en-US" sz="1200" b="1" i="0" u="none" strike="noStrike" cap="none">
                <a:solidFill>
                  <a:srgbClr val="FFFFFF"/>
                </a:solidFill>
                <a:latin typeface="Times New Roman" panose="02020603050405020304"/>
                <a:ea typeface="Times New Roman" panose="02020603050405020304"/>
                <a:cs typeface="Times New Roman" panose="02020603050405020304"/>
                <a:sym typeface="Times New Roman" panose="02020603050405020304"/>
              </a:rPr>
              <a:t>Frequent Pattern</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1200"/>
              <a:buFont typeface="Arial" panose="020B0604020202020204"/>
              <a:buNone/>
            </a:pPr>
            <a:endParaRPr sz="1200" b="1"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166" name="Google Shape;5166;p96"/>
          <p:cNvSpPr/>
          <p:nvPr/>
        </p:nvSpPr>
        <p:spPr>
          <a:xfrm>
            <a:off x="4572000" y="4724400"/>
            <a:ext cx="1600200" cy="304800"/>
          </a:xfrm>
          <a:prstGeom prst="wedgeRoundRectCallout">
            <a:avLst>
              <a:gd name="adj1" fmla="val 3375"/>
              <a:gd name="adj2" fmla="val -175000"/>
              <a:gd name="adj3" fmla="val 16667"/>
            </a:avLst>
          </a:prstGeom>
          <a:gradFill>
            <a:gsLst>
              <a:gs pos="0">
                <a:srgbClr val="5F82CA"/>
              </a:gs>
              <a:gs pos="50000">
                <a:srgbClr val="3C70CA"/>
              </a:gs>
              <a:gs pos="100000">
                <a:srgbClr val="2E60B9"/>
              </a:gs>
            </a:gsLst>
            <a:lin ang="5400000" scaled="0"/>
          </a:gradFill>
          <a:ln>
            <a:noFill/>
          </a:ln>
          <a:effectLst>
            <a:outerShdw blurRad="57150" dist="19050" dir="5400000" algn="ctr" rotWithShape="0">
              <a:srgbClr val="000000">
                <a:alpha val="6235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panose="020B0604020202020204"/>
              <a:buNone/>
            </a:pPr>
            <a:r>
              <a:rPr lang="en-US" sz="1200" b="1" i="0" u="none" strike="noStrike" cap="none">
                <a:solidFill>
                  <a:srgbClr val="FFFFFF"/>
                </a:solidFill>
                <a:latin typeface="Times New Roman" panose="02020603050405020304"/>
                <a:ea typeface="Times New Roman" panose="02020603050405020304"/>
                <a:cs typeface="Times New Roman" panose="02020603050405020304"/>
                <a:sym typeface="Times New Roman" panose="02020603050405020304"/>
              </a:rPr>
              <a:t>Frequent Pattern</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1200"/>
              <a:buFont typeface="Arial" panose="020B0604020202020204"/>
              <a:buNone/>
            </a:pPr>
            <a:endParaRPr sz="1200" b="1"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167" name="Google Shape;5167;p96"/>
          <p:cNvSpPr/>
          <p:nvPr/>
        </p:nvSpPr>
        <p:spPr>
          <a:xfrm>
            <a:off x="7620000" y="2514600"/>
            <a:ext cx="1600200" cy="304800"/>
          </a:xfrm>
          <a:prstGeom prst="wedgeRoundRectCallout">
            <a:avLst>
              <a:gd name="adj1" fmla="val 8134"/>
              <a:gd name="adj2" fmla="val -175000"/>
              <a:gd name="adj3" fmla="val 16667"/>
            </a:avLst>
          </a:prstGeom>
          <a:gradFill>
            <a:gsLst>
              <a:gs pos="0">
                <a:srgbClr val="5F82CA"/>
              </a:gs>
              <a:gs pos="50000">
                <a:srgbClr val="3C70CA"/>
              </a:gs>
              <a:gs pos="100000">
                <a:srgbClr val="2E60B9"/>
              </a:gs>
            </a:gsLst>
            <a:lin ang="5400000" scaled="0"/>
          </a:gradFill>
          <a:ln>
            <a:noFill/>
          </a:ln>
          <a:effectLst>
            <a:outerShdw blurRad="57150" dist="19050" dir="5400000" algn="ctr" rotWithShape="0">
              <a:srgbClr val="000000">
                <a:alpha val="6235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panose="020B0604020202020204"/>
              <a:buNone/>
            </a:pPr>
            <a:r>
              <a:rPr lang="en-US" sz="1200" b="1" i="0" u="none" strike="noStrike" cap="none">
                <a:solidFill>
                  <a:srgbClr val="FFFFFF"/>
                </a:solidFill>
                <a:latin typeface="Times New Roman" panose="02020603050405020304"/>
                <a:ea typeface="Times New Roman" panose="02020603050405020304"/>
                <a:cs typeface="Times New Roman" panose="02020603050405020304"/>
                <a:sym typeface="Times New Roman" panose="02020603050405020304"/>
              </a:rPr>
              <a:t>Frequent Pattern</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1200"/>
              <a:buFont typeface="Arial" panose="020B0604020202020204"/>
              <a:buNone/>
            </a:pPr>
            <a:endParaRPr sz="1200" b="1"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168" name="Google Shape;5168;p96"/>
          <p:cNvSpPr/>
          <p:nvPr/>
        </p:nvSpPr>
        <p:spPr>
          <a:xfrm>
            <a:off x="6172200" y="6553200"/>
            <a:ext cx="1600200" cy="304800"/>
          </a:xfrm>
          <a:prstGeom prst="wedgeRoundRectCallout">
            <a:avLst>
              <a:gd name="adj1" fmla="val 3375"/>
              <a:gd name="adj2" fmla="val -150000"/>
              <a:gd name="adj3" fmla="val 16667"/>
            </a:avLst>
          </a:prstGeom>
          <a:gradFill>
            <a:gsLst>
              <a:gs pos="0">
                <a:srgbClr val="5F82CA"/>
              </a:gs>
              <a:gs pos="50000">
                <a:srgbClr val="3C70CA"/>
              </a:gs>
              <a:gs pos="100000">
                <a:srgbClr val="2E60B9"/>
              </a:gs>
            </a:gsLst>
            <a:lin ang="5400000" scaled="0"/>
          </a:gradFill>
          <a:ln>
            <a:noFill/>
          </a:ln>
          <a:effectLst>
            <a:outerShdw blurRad="57150" dist="19050" dir="5400000" algn="ctr" rotWithShape="0">
              <a:srgbClr val="000000">
                <a:alpha val="6235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panose="020B0604020202020204"/>
              <a:buNone/>
            </a:pPr>
            <a:r>
              <a:rPr lang="en-US" sz="1200" b="1" i="0" u="none" strike="noStrike" cap="none">
                <a:solidFill>
                  <a:srgbClr val="FFFFFF"/>
                </a:solidFill>
                <a:latin typeface="Times New Roman" panose="02020603050405020304"/>
                <a:ea typeface="Times New Roman" panose="02020603050405020304"/>
                <a:cs typeface="Times New Roman" panose="02020603050405020304"/>
                <a:sym typeface="Times New Roman" panose="02020603050405020304"/>
              </a:rPr>
              <a:t>Frequent Pattern</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1200"/>
              <a:buFont typeface="Arial" panose="020B0604020202020204"/>
              <a:buNone/>
            </a:pPr>
            <a:endParaRPr sz="1200" b="1"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169" name="Google Shape;5169;p96"/>
          <p:cNvSpPr/>
          <p:nvPr/>
        </p:nvSpPr>
        <p:spPr>
          <a:xfrm>
            <a:off x="8001000" y="4648200"/>
            <a:ext cx="1600200" cy="304800"/>
          </a:xfrm>
          <a:prstGeom prst="wedgeRoundRectCallout">
            <a:avLst>
              <a:gd name="adj1" fmla="val -6153"/>
              <a:gd name="adj2" fmla="val -150000"/>
              <a:gd name="adj3" fmla="val 16667"/>
            </a:avLst>
          </a:prstGeom>
          <a:gradFill>
            <a:gsLst>
              <a:gs pos="0">
                <a:srgbClr val="5F82CA"/>
              </a:gs>
              <a:gs pos="50000">
                <a:srgbClr val="3C70CA"/>
              </a:gs>
              <a:gs pos="100000">
                <a:srgbClr val="2E60B9"/>
              </a:gs>
            </a:gsLst>
            <a:lin ang="5400000" scaled="0"/>
          </a:gradFill>
          <a:ln>
            <a:noFill/>
          </a:ln>
          <a:effectLst>
            <a:outerShdw blurRad="57150" dist="19050" dir="5400000" algn="ctr" rotWithShape="0">
              <a:srgbClr val="000000">
                <a:alpha val="6235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panose="020B0604020202020204"/>
              <a:buNone/>
            </a:pPr>
            <a:r>
              <a:rPr lang="en-US" sz="1200" b="1" i="0" u="none" strike="noStrike" cap="none">
                <a:solidFill>
                  <a:srgbClr val="FFFFFF"/>
                </a:solidFill>
                <a:latin typeface="Times New Roman" panose="02020603050405020304"/>
                <a:ea typeface="Times New Roman" panose="02020603050405020304"/>
                <a:cs typeface="Times New Roman" panose="02020603050405020304"/>
                <a:sym typeface="Times New Roman" panose="02020603050405020304"/>
              </a:rPr>
              <a:t>Frequent Pattern</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1200"/>
              <a:buFont typeface="Arial" panose="020B0604020202020204"/>
              <a:buNone/>
            </a:pPr>
            <a:endParaRPr sz="1200" b="1"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170" name="Google Shape;5170;p96"/>
          <p:cNvSpPr/>
          <p:nvPr/>
        </p:nvSpPr>
        <p:spPr>
          <a:xfrm>
            <a:off x="5867400" y="5486400"/>
            <a:ext cx="1600200" cy="304800"/>
          </a:xfrm>
          <a:prstGeom prst="wedgeRoundRectCallout">
            <a:avLst>
              <a:gd name="adj1" fmla="val 84324"/>
              <a:gd name="adj2" fmla="val -145833"/>
              <a:gd name="adj3" fmla="val 16667"/>
            </a:avLst>
          </a:prstGeom>
          <a:gradFill>
            <a:gsLst>
              <a:gs pos="0">
                <a:srgbClr val="5F82CA"/>
              </a:gs>
              <a:gs pos="50000">
                <a:srgbClr val="3C70CA"/>
              </a:gs>
              <a:gs pos="100000">
                <a:srgbClr val="2E60B9"/>
              </a:gs>
            </a:gsLst>
            <a:lin ang="5400000" scaled="0"/>
          </a:gradFill>
          <a:ln>
            <a:noFill/>
          </a:ln>
          <a:effectLst>
            <a:outerShdw blurRad="57150" dist="19050" dir="5400000" algn="ctr" rotWithShape="0">
              <a:srgbClr val="000000">
                <a:alpha val="6235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panose="020B0604020202020204"/>
              <a:buNone/>
            </a:pPr>
            <a:r>
              <a:rPr lang="en-US" sz="1200" b="1" i="0" u="none" strike="noStrike" cap="none">
                <a:solidFill>
                  <a:srgbClr val="FFFFFF"/>
                </a:solidFill>
                <a:latin typeface="Times New Roman" panose="02020603050405020304"/>
                <a:ea typeface="Times New Roman" panose="02020603050405020304"/>
                <a:cs typeface="Times New Roman" panose="02020603050405020304"/>
                <a:sym typeface="Times New Roman" panose="02020603050405020304"/>
              </a:rPr>
              <a:t>Frequent Pattern</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1200"/>
              <a:buFont typeface="Arial" panose="020B0604020202020204"/>
              <a:buNone/>
            </a:pPr>
            <a:endParaRPr sz="1200" b="1"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171" name="Google Shape;5171;p96"/>
          <p:cNvSpPr/>
          <p:nvPr/>
        </p:nvSpPr>
        <p:spPr>
          <a:xfrm>
            <a:off x="3733800" y="4876800"/>
            <a:ext cx="47801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1"/>
              </a:buClr>
              <a:buSzPts val="1400"/>
              <a:buFont typeface="Arial" panose="020B0604020202020204"/>
              <a:buNone/>
            </a:pPr>
            <a:r>
              <a:rPr lang="en-US" sz="1400" b="0" i="0" u="none" strike="noStrike" cap="none">
                <a:solidFill>
                  <a:schemeClr val="accent1"/>
                </a:solidFill>
                <a:latin typeface="Tahoma" panose="020B0604030504040204"/>
                <a:ea typeface="Tahoma" panose="020B0604030504040204"/>
                <a:cs typeface="Tahoma" panose="020B0604030504040204"/>
                <a:sym typeface="Tahoma" panose="020B0604030504040204"/>
              </a:rPr>
              <a:t>add</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chemeClr val="accent1"/>
              </a:buClr>
              <a:buSzPts val="1400"/>
              <a:buFont typeface="Arial" panose="020B0604020202020204"/>
              <a:buNone/>
            </a:pPr>
            <a:r>
              <a:rPr lang="en-US" sz="1400" b="0" i="0" u="none" strike="noStrike" cap="none">
                <a:solidFill>
                  <a:schemeClr val="accent1"/>
                </a:solidFill>
                <a:latin typeface="Tahoma" panose="020B0604030504040204"/>
                <a:ea typeface="Tahoma" panose="020B0604030504040204"/>
                <a:cs typeface="Tahoma" panose="020B0604030504040204"/>
                <a:sym typeface="Tahoma" panose="020B0604030504040204"/>
              </a:rPr>
              <a:t>“f”</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transition advClick="0">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64"/>
                                        </p:tgtEl>
                                        <p:attrNameLst>
                                          <p:attrName>style.visibility</p:attrName>
                                        </p:attrNameLst>
                                      </p:cBhvr>
                                      <p:to>
                                        <p:strVal val="visible"/>
                                      </p:to>
                                    </p:set>
                                    <p:animEffect transition="in" filter="fade">
                                      <p:cBhvr>
                                        <p:cTn id="7" dur="500"/>
                                        <p:tgtEl>
                                          <p:spTgt spid="51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65"/>
                                        </p:tgtEl>
                                        <p:attrNameLst>
                                          <p:attrName>style.visibility</p:attrName>
                                        </p:attrNameLst>
                                      </p:cBhvr>
                                      <p:to>
                                        <p:strVal val="visible"/>
                                      </p:to>
                                    </p:set>
                                    <p:animEffect transition="in" filter="fade">
                                      <p:cBhvr>
                                        <p:cTn id="12" dur="500"/>
                                        <p:tgtEl>
                                          <p:spTgt spid="516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66"/>
                                        </p:tgtEl>
                                        <p:attrNameLst>
                                          <p:attrName>style.visibility</p:attrName>
                                        </p:attrNameLst>
                                      </p:cBhvr>
                                      <p:to>
                                        <p:strVal val="visible"/>
                                      </p:to>
                                    </p:set>
                                    <p:animEffect transition="in" filter="fade">
                                      <p:cBhvr>
                                        <p:cTn id="17" dur="500"/>
                                        <p:tgtEl>
                                          <p:spTgt spid="516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67"/>
                                        </p:tgtEl>
                                        <p:attrNameLst>
                                          <p:attrName>style.visibility</p:attrName>
                                        </p:attrNameLst>
                                      </p:cBhvr>
                                      <p:to>
                                        <p:strVal val="visible"/>
                                      </p:to>
                                    </p:set>
                                    <p:animEffect transition="in" filter="fade">
                                      <p:cBhvr>
                                        <p:cTn id="22" dur="500"/>
                                        <p:tgtEl>
                                          <p:spTgt spid="516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68"/>
                                        </p:tgtEl>
                                        <p:attrNameLst>
                                          <p:attrName>style.visibility</p:attrName>
                                        </p:attrNameLst>
                                      </p:cBhvr>
                                      <p:to>
                                        <p:strVal val="visible"/>
                                      </p:to>
                                    </p:set>
                                    <p:animEffect transition="in" filter="fade">
                                      <p:cBhvr>
                                        <p:cTn id="27" dur="500"/>
                                        <p:tgtEl>
                                          <p:spTgt spid="516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169"/>
                                        </p:tgtEl>
                                        <p:attrNameLst>
                                          <p:attrName>style.visibility</p:attrName>
                                        </p:attrNameLst>
                                      </p:cBhvr>
                                      <p:to>
                                        <p:strVal val="visible"/>
                                      </p:to>
                                    </p:set>
                                    <p:animEffect transition="in" filter="fade">
                                      <p:cBhvr>
                                        <p:cTn id="32" dur="500"/>
                                        <p:tgtEl>
                                          <p:spTgt spid="516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170"/>
                                        </p:tgtEl>
                                        <p:attrNameLst>
                                          <p:attrName>style.visibility</p:attrName>
                                        </p:attrNameLst>
                                      </p:cBhvr>
                                      <p:to>
                                        <p:strVal val="visible"/>
                                      </p:to>
                                    </p:set>
                                    <p:animEffect transition="in" filter="fade">
                                      <p:cBhvr>
                                        <p:cTn id="37" dur="500"/>
                                        <p:tgtEl>
                                          <p:spTgt spid="5170"/>
                                        </p:tgtEl>
                                      </p:cBhvr>
                                    </p:animEffec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5157"/>
                                        </p:tgtEl>
                                        <p:attrNameLst>
                                          <p:attrName>style.visibility</p:attrName>
                                        </p:attrNameLst>
                                      </p:cBhvr>
                                      <p:to>
                                        <p:strVal val="visible"/>
                                      </p:to>
                                    </p:set>
                                    <p:animEffect transition="in" filter="fade">
                                      <p:cBhvr>
                                        <p:cTn id="41" dur="500"/>
                                        <p:tgtEl>
                                          <p:spTgt spid="5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75"/>
        <p:cNvGrpSpPr/>
        <p:nvPr/>
      </p:nvGrpSpPr>
      <p:grpSpPr>
        <a:xfrm>
          <a:off x="0" y="0"/>
          <a:ext cx="0" cy="0"/>
          <a:chOff x="0" y="0"/>
          <a:chExt cx="0" cy="0"/>
        </a:xfrm>
      </p:grpSpPr>
      <p:sp>
        <p:nvSpPr>
          <p:cNvPr id="5176" name="Google Shape;5176;p97"/>
          <p:cNvSpPr txBox="1">
            <a:spLocks noGrp="1"/>
          </p:cNvSpPr>
          <p:nvPr>
            <p:ph type="title"/>
          </p:nvPr>
        </p:nvSpPr>
        <p:spPr>
          <a:xfrm>
            <a:off x="841248" y="256032"/>
            <a:ext cx="10506456" cy="101498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400"/>
              <a:buFont typeface="Calibri" panose="020F0502020204030204"/>
              <a:buNone/>
            </a:pPr>
            <a:r>
              <a:rPr lang="en-US" sz="3600" dirty="0">
                <a:solidFill>
                  <a:schemeClr val="lt1"/>
                </a:solidFill>
                <a:latin typeface="Times New Roman" panose="02020603050405020304" pitchFamily="18" charset="0"/>
                <a:cs typeface="Times New Roman" panose="02020603050405020304" pitchFamily="18" charset="0"/>
              </a:rPr>
              <a:t>Principles of FP-Growth</a:t>
            </a:r>
            <a:endParaRPr sz="3600" dirty="0">
              <a:latin typeface="Times New Roman" panose="02020603050405020304" pitchFamily="18" charset="0"/>
              <a:cs typeface="Times New Roman" panose="02020603050405020304" pitchFamily="18" charset="0"/>
            </a:endParaRPr>
          </a:p>
        </p:txBody>
      </p:sp>
      <p:grpSp>
        <p:nvGrpSpPr>
          <p:cNvPr id="5177" name="Google Shape;5177;p97"/>
          <p:cNvGrpSpPr/>
          <p:nvPr/>
        </p:nvGrpSpPr>
        <p:grpSpPr>
          <a:xfrm>
            <a:off x="838200" y="1926319"/>
            <a:ext cx="10515599" cy="4357417"/>
            <a:chOff x="0" y="53"/>
            <a:chExt cx="10515599" cy="4357417"/>
          </a:xfrm>
        </p:grpSpPr>
        <p:sp>
          <p:nvSpPr>
            <p:cNvPr id="5178" name="Google Shape;5178;p97"/>
            <p:cNvSpPr/>
            <p:nvPr/>
          </p:nvSpPr>
          <p:spPr>
            <a:xfrm rot="5400000">
              <a:off x="6300380" y="-2302154"/>
              <a:ext cx="1700455" cy="6729984"/>
            </a:xfrm>
            <a:prstGeom prst="round2SameRect">
              <a:avLst>
                <a:gd name="adj1" fmla="val 16667"/>
                <a:gd name="adj2" fmla="val 0"/>
              </a:avLst>
            </a:prstGeom>
            <a:solidFill>
              <a:srgbClr val="F7D5CB">
                <a:alpha val="89411"/>
              </a:srgbClr>
            </a:solidFill>
            <a:ln w="12700" cap="flat" cmpd="sng">
              <a:solidFill>
                <a:srgbClr val="F7D5CB">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79" name="Google Shape;5179;p97"/>
            <p:cNvSpPr txBox="1"/>
            <p:nvPr/>
          </p:nvSpPr>
          <p:spPr>
            <a:xfrm>
              <a:off x="3785616" y="295619"/>
              <a:ext cx="6646975" cy="1534437"/>
            </a:xfrm>
            <a:prstGeom prst="rect">
              <a:avLst/>
            </a:prstGeom>
            <a:noFill/>
            <a:ln>
              <a:noFill/>
            </a:ln>
          </p:spPr>
          <p:txBody>
            <a:bodyPr spcFirstLastPara="1" wrap="square" lIns="87625" tIns="43800" rIns="87625" bIns="43800" anchor="ctr" anchorCtr="0">
              <a:noAutofit/>
            </a:bodyPr>
            <a:lstStyle/>
            <a:p>
              <a:pPr marL="228600" marR="0" lvl="1" indent="-228600" algn="l" rtl="0">
                <a:lnSpc>
                  <a:spcPct val="90000"/>
                </a:lnSpc>
                <a:spcBef>
                  <a:spcPts val="0"/>
                </a:spcBef>
                <a:spcAft>
                  <a:spcPts val="0"/>
                </a:spcAft>
                <a:buClr>
                  <a:schemeClr val="dk1"/>
                </a:buClr>
                <a:buSzPts val="2300"/>
                <a:buFont typeface="Calibri" panose="020F0502020204030204"/>
                <a:buChar char="•"/>
              </a:pPr>
              <a:r>
                <a:rPr lang="en-US" sz="2300" b="0" i="0" u="none" strike="noStrike" cap="none">
                  <a:solidFill>
                    <a:schemeClr val="dk1"/>
                  </a:solidFill>
                  <a:latin typeface="Calibri" panose="020F0502020204030204"/>
                  <a:ea typeface="Calibri" panose="020F0502020204030204"/>
                  <a:cs typeface="Calibri" panose="020F0502020204030204"/>
                  <a:sym typeface="Calibri" panose="020F0502020204030204"/>
                </a:rPr>
                <a:t>Let α be a frequent itemset in DB, B be α's conditional pattern base, and β be an itemset in B.  Then α ∪ β  is a frequent itemset in DB iff β is frequent in B.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80" name="Google Shape;5180;p97"/>
            <p:cNvSpPr/>
            <p:nvPr/>
          </p:nvSpPr>
          <p:spPr>
            <a:xfrm>
              <a:off x="0" y="53"/>
              <a:ext cx="3785616" cy="2125569"/>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81" name="Google Shape;5181;p97"/>
            <p:cNvSpPr txBox="1"/>
            <p:nvPr/>
          </p:nvSpPr>
          <p:spPr>
            <a:xfrm>
              <a:off x="103762" y="103815"/>
              <a:ext cx="3578092" cy="1918045"/>
            </a:xfrm>
            <a:prstGeom prst="rect">
              <a:avLst/>
            </a:prstGeom>
            <a:noFill/>
            <a:ln>
              <a:noFill/>
            </a:ln>
          </p:spPr>
          <p:txBody>
            <a:bodyPr spcFirstLastPara="1" wrap="square" lIns="156200" tIns="78100" rIns="156200" bIns="78100" anchor="ctr" anchorCtr="0">
              <a:noAutofit/>
            </a:bodyPr>
            <a:lstStyle/>
            <a:p>
              <a:pPr marL="0" marR="0" lvl="0" indent="0" algn="ctr" rtl="0">
                <a:lnSpc>
                  <a:spcPct val="90000"/>
                </a:lnSpc>
                <a:spcBef>
                  <a:spcPts val="0"/>
                </a:spcBef>
                <a:spcAft>
                  <a:spcPts val="0"/>
                </a:spcAft>
                <a:buClr>
                  <a:schemeClr val="lt1"/>
                </a:buClr>
                <a:buSzPts val="4100"/>
                <a:buFont typeface="Calibri" panose="020F0502020204030204"/>
                <a:buNone/>
              </a:pPr>
              <a:r>
                <a:rPr lang="en-US" sz="4100" b="0" i="0" u="none" strike="noStrike" cap="none">
                  <a:solidFill>
                    <a:schemeClr val="lt1"/>
                  </a:solidFill>
                  <a:latin typeface="Calibri" panose="020F0502020204030204"/>
                  <a:ea typeface="Calibri" panose="020F0502020204030204"/>
                  <a:cs typeface="Calibri" panose="020F0502020204030204"/>
                  <a:sym typeface="Calibri" panose="020F0502020204030204"/>
                </a:rPr>
                <a:t>Pattern growth property</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82" name="Google Shape;5182;p97"/>
            <p:cNvSpPr/>
            <p:nvPr/>
          </p:nvSpPr>
          <p:spPr>
            <a:xfrm rot="5400000">
              <a:off x="6300380" y="-70305"/>
              <a:ext cx="1700455" cy="6729984"/>
            </a:xfrm>
            <a:prstGeom prst="round2SameRect">
              <a:avLst>
                <a:gd name="adj1" fmla="val 16667"/>
                <a:gd name="adj2" fmla="val 0"/>
              </a:avLst>
            </a:prstGeom>
            <a:solidFill>
              <a:srgbClr val="DFDFDF">
                <a:alpha val="89411"/>
              </a:srgbClr>
            </a:solidFill>
            <a:ln w="12700" cap="flat" cmpd="sng">
              <a:solidFill>
                <a:srgbClr val="DFDFDF">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83" name="Google Shape;5183;p97"/>
            <p:cNvSpPr txBox="1"/>
            <p:nvPr/>
          </p:nvSpPr>
          <p:spPr>
            <a:xfrm>
              <a:off x="3785616" y="2527468"/>
              <a:ext cx="6646975" cy="1534437"/>
            </a:xfrm>
            <a:prstGeom prst="rect">
              <a:avLst/>
            </a:prstGeom>
            <a:noFill/>
            <a:ln>
              <a:noFill/>
            </a:ln>
          </p:spPr>
          <p:txBody>
            <a:bodyPr spcFirstLastPara="1" wrap="square" lIns="87625" tIns="43800" rIns="87625" bIns="43800" anchor="ctr" anchorCtr="0">
              <a:noAutofit/>
            </a:bodyPr>
            <a:lstStyle/>
            <a:p>
              <a:pPr marL="228600" marR="0" lvl="1" indent="-228600" algn="l" rtl="0">
                <a:lnSpc>
                  <a:spcPct val="90000"/>
                </a:lnSpc>
                <a:spcBef>
                  <a:spcPts val="0"/>
                </a:spcBef>
                <a:spcAft>
                  <a:spcPts val="0"/>
                </a:spcAft>
                <a:buClr>
                  <a:schemeClr val="dk1"/>
                </a:buClr>
                <a:buSzPts val="2300"/>
                <a:buFont typeface="Calibri" panose="020F0502020204030204"/>
                <a:buChar char="•"/>
              </a:pPr>
              <a:r>
                <a:rPr lang="en-US" sz="2300" b="0" i="0" u="none" strike="noStrike" cap="none">
                  <a:solidFill>
                    <a:schemeClr val="dk1"/>
                  </a:solidFill>
                  <a:latin typeface="Calibri" panose="020F0502020204030204"/>
                  <a:ea typeface="Calibri" panose="020F0502020204030204"/>
                  <a:cs typeface="Calibri" panose="020F0502020204030204"/>
                  <a:sym typeface="Calibri" panose="020F0502020204030204"/>
                </a:rPr>
                <a:t>“fcab” is a branch of m's conditional pattern base</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28600" marR="0" lvl="1" indent="-228600" algn="l" rtl="0">
                <a:lnSpc>
                  <a:spcPct val="90000"/>
                </a:lnSpc>
                <a:spcBef>
                  <a:spcPts val="345"/>
                </a:spcBef>
                <a:spcAft>
                  <a:spcPts val="0"/>
                </a:spcAft>
                <a:buClr>
                  <a:schemeClr val="dk1"/>
                </a:buClr>
                <a:buSzPts val="2300"/>
                <a:buFont typeface="Calibri" panose="020F0502020204030204"/>
                <a:buChar char="•"/>
              </a:pPr>
              <a:r>
                <a:rPr lang="en-US" sz="2300" b="0" i="0" u="none" strike="noStrike" cap="none">
                  <a:solidFill>
                    <a:schemeClr val="dk1"/>
                  </a:solidFill>
                  <a:latin typeface="Calibri" panose="020F0502020204030204"/>
                  <a:ea typeface="Calibri" panose="020F0502020204030204"/>
                  <a:cs typeface="Calibri" panose="020F0502020204030204"/>
                  <a:sym typeface="Calibri" panose="020F0502020204030204"/>
                </a:rPr>
                <a:t>“b” is </a:t>
              </a:r>
              <a:r>
                <a:rPr lang="en-US" sz="2300" b="1" i="0" u="none" strike="noStrike" cap="none">
                  <a:solidFill>
                    <a:schemeClr val="dk1"/>
                  </a:solidFill>
                  <a:latin typeface="Calibri" panose="020F0502020204030204"/>
                  <a:ea typeface="Calibri" panose="020F0502020204030204"/>
                  <a:cs typeface="Calibri" panose="020F0502020204030204"/>
                  <a:sym typeface="Calibri" panose="020F0502020204030204"/>
                </a:rPr>
                <a:t>NOT</a:t>
              </a:r>
              <a:r>
                <a:rPr lang="en-US" sz="2300" b="0" i="0" u="none" strike="noStrike" cap="none">
                  <a:solidFill>
                    <a:schemeClr val="dk1"/>
                  </a:solidFill>
                  <a:latin typeface="Calibri" panose="020F0502020204030204"/>
                  <a:ea typeface="Calibri" panose="020F0502020204030204"/>
                  <a:cs typeface="Calibri" panose="020F0502020204030204"/>
                  <a:sym typeface="Calibri" panose="020F0502020204030204"/>
                </a:rPr>
                <a:t> frequent in transactions containing “fcab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28600" marR="0" lvl="1" indent="-228600" algn="l" rtl="0">
                <a:lnSpc>
                  <a:spcPct val="90000"/>
                </a:lnSpc>
                <a:spcBef>
                  <a:spcPts val="345"/>
                </a:spcBef>
                <a:spcAft>
                  <a:spcPts val="0"/>
                </a:spcAft>
                <a:buClr>
                  <a:schemeClr val="dk1"/>
                </a:buClr>
                <a:buSzPts val="2300"/>
                <a:buFont typeface="Calibri" panose="020F0502020204030204"/>
                <a:buChar char="•"/>
              </a:pPr>
              <a:r>
                <a:rPr lang="en-US" sz="2300" b="0" i="0" u="none" strike="noStrike" cap="none">
                  <a:solidFill>
                    <a:schemeClr val="dk1"/>
                  </a:solidFill>
                  <a:latin typeface="Calibri" panose="020F0502020204030204"/>
                  <a:ea typeface="Calibri" panose="020F0502020204030204"/>
                  <a:cs typeface="Calibri" panose="020F0502020204030204"/>
                  <a:sym typeface="Calibri" panose="020F0502020204030204"/>
                </a:rPr>
                <a:t>“bm” is </a:t>
              </a:r>
              <a:r>
                <a:rPr lang="en-US" sz="2300" b="1" i="0" u="none" strike="noStrike" cap="none">
                  <a:solidFill>
                    <a:schemeClr val="dk1"/>
                  </a:solidFill>
                  <a:latin typeface="Calibri" panose="020F0502020204030204"/>
                  <a:ea typeface="Calibri" panose="020F0502020204030204"/>
                  <a:cs typeface="Calibri" panose="020F0502020204030204"/>
                  <a:sym typeface="Calibri" panose="020F0502020204030204"/>
                </a:rPr>
                <a:t>NOT</a:t>
              </a:r>
              <a:r>
                <a:rPr lang="en-US" sz="2300" b="0" i="0" u="none" strike="noStrike" cap="none">
                  <a:solidFill>
                    <a:schemeClr val="dk1"/>
                  </a:solidFill>
                  <a:latin typeface="Calibri" panose="020F0502020204030204"/>
                  <a:ea typeface="Calibri" panose="020F0502020204030204"/>
                  <a:cs typeface="Calibri" panose="020F0502020204030204"/>
                  <a:sym typeface="Calibri" panose="020F0502020204030204"/>
                </a:rPr>
                <a:t> a frequent itemset.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84" name="Google Shape;5184;p97"/>
            <p:cNvSpPr/>
            <p:nvPr/>
          </p:nvSpPr>
          <p:spPr>
            <a:xfrm>
              <a:off x="0" y="2231901"/>
              <a:ext cx="3785616" cy="2125569"/>
            </a:xfrm>
            <a:prstGeom prst="roundRect">
              <a:avLst>
                <a:gd name="adj" fmla="val 16667"/>
              </a:avLst>
            </a:prstGeom>
            <a:solidFill>
              <a:srgbClr val="A4A4A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85" name="Google Shape;5185;p97"/>
            <p:cNvSpPr txBox="1"/>
            <p:nvPr/>
          </p:nvSpPr>
          <p:spPr>
            <a:xfrm>
              <a:off x="103762" y="2335663"/>
              <a:ext cx="3578092" cy="1918045"/>
            </a:xfrm>
            <a:prstGeom prst="rect">
              <a:avLst/>
            </a:prstGeom>
            <a:noFill/>
            <a:ln>
              <a:noFill/>
            </a:ln>
          </p:spPr>
          <p:txBody>
            <a:bodyPr spcFirstLastPara="1" wrap="square" lIns="156200" tIns="78100" rIns="156200" bIns="78100" anchor="ctr" anchorCtr="0">
              <a:noAutofit/>
            </a:bodyPr>
            <a:lstStyle/>
            <a:p>
              <a:pPr marL="0" marR="0" lvl="0" indent="0" algn="ctr" rtl="0">
                <a:lnSpc>
                  <a:spcPct val="90000"/>
                </a:lnSpc>
                <a:spcBef>
                  <a:spcPts val="0"/>
                </a:spcBef>
                <a:spcAft>
                  <a:spcPts val="0"/>
                </a:spcAft>
                <a:buClr>
                  <a:schemeClr val="lt1"/>
                </a:buClr>
                <a:buSzPts val="4100"/>
                <a:buFont typeface="Calibri" panose="020F0502020204030204"/>
                <a:buNone/>
              </a:pPr>
              <a:r>
                <a:rPr lang="en-US" sz="4100" b="0" i="0" u="none" strike="noStrike" cap="none">
                  <a:solidFill>
                    <a:schemeClr val="lt1"/>
                  </a:solidFill>
                  <a:latin typeface="Calibri" panose="020F0502020204030204"/>
                  <a:ea typeface="Calibri" panose="020F0502020204030204"/>
                  <a:cs typeface="Calibri" panose="020F0502020204030204"/>
                  <a:sym typeface="Calibri" panose="020F0502020204030204"/>
                </a:rPr>
                <a:t>Is “</a:t>
              </a:r>
              <a:r>
                <a:rPr lang="en-US" sz="4100" b="0" i="1" u="none" strike="noStrike" cap="none">
                  <a:solidFill>
                    <a:schemeClr val="lt1"/>
                  </a:solidFill>
                  <a:latin typeface="Calibri" panose="020F0502020204030204"/>
                  <a:ea typeface="Calibri" panose="020F0502020204030204"/>
                  <a:cs typeface="Calibri" panose="020F0502020204030204"/>
                  <a:sym typeface="Calibri" panose="020F0502020204030204"/>
                </a:rPr>
                <a:t>fcabm</a:t>
              </a:r>
              <a:r>
                <a:rPr lang="en-US" sz="4100" b="0" i="0" u="none" strike="noStrike" cap="none">
                  <a:solidFill>
                    <a:schemeClr val="lt1"/>
                  </a:solidFill>
                  <a:latin typeface="Calibri" panose="020F0502020204030204"/>
                  <a:ea typeface="Calibri" panose="020F0502020204030204"/>
                  <a:cs typeface="Calibri" panose="020F0502020204030204"/>
                  <a:sym typeface="Calibri" panose="020F0502020204030204"/>
                </a:rPr>
                <a:t> ” a frequent pattern?</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5186" name="Google Shape;5186;p97"/>
          <p:cNvSpPr txBox="1">
            <a:spLocks noGrp="1"/>
          </p:cNvSpPr>
          <p:nvPr>
            <p:ph type="sldNum" idx="12"/>
          </p:nvPr>
        </p:nvSpPr>
        <p:spPr>
          <a:xfrm>
            <a:off x="8873254" y="6356350"/>
            <a:ext cx="2477498" cy="365125"/>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Clr>
                <a:srgbClr val="7F7F7F"/>
              </a:buClr>
              <a:buSzPts val="1800"/>
              <a:buFont typeface="Arial" panose="020B0604020202020204"/>
              <a:buNone/>
            </a:pPr>
            <a:fld id="{00000000-1234-1234-1234-123412341234}" type="slidenum">
              <a:rPr lang="en-US" sz="1800">
                <a:solidFill>
                  <a:srgbClr val="7F7F7F"/>
                </a:solidFill>
                <a:latin typeface="Calibri" panose="020F0502020204030204"/>
                <a:ea typeface="Calibri" panose="020F0502020204030204"/>
                <a:cs typeface="Calibri" panose="020F0502020204030204"/>
                <a:sym typeface="Calibri" panose="020F0502020204030204"/>
              </a:rPr>
            </a:fld>
            <a:endParaRPr sz="1800">
              <a:solidFill>
                <a:srgbClr val="7F7F7F"/>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transition advClick="0">
    <p:zoom/>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190"/>
        <p:cNvGrpSpPr/>
        <p:nvPr/>
      </p:nvGrpSpPr>
      <p:grpSpPr>
        <a:xfrm>
          <a:off x="0" y="0"/>
          <a:ext cx="0" cy="0"/>
          <a:chOff x="0" y="0"/>
          <a:chExt cx="0" cy="0"/>
        </a:xfrm>
      </p:grpSpPr>
      <p:sp>
        <p:nvSpPr>
          <p:cNvPr id="5191" name="Google Shape;5191;p9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Arial" panose="020B0604020202020204"/>
              <a:buNone/>
            </a:pPr>
            <a:fld id="{00000000-1234-1234-1234-123412341234}" type="slidenum">
              <a:rPr lang="en-US" sz="1200">
                <a:solidFill>
                  <a:srgbClr val="898989"/>
                </a:solidFill>
                <a:latin typeface="Calibri" panose="020F0502020204030204"/>
                <a:ea typeface="Calibri" panose="020F0502020204030204"/>
                <a:cs typeface="Calibri" panose="020F0502020204030204"/>
                <a:sym typeface="Calibri" panose="020F0502020204030204"/>
              </a:rPr>
            </a:fld>
            <a:endParaRPr sz="1200">
              <a:solidFill>
                <a:srgbClr val="898989"/>
              </a:solidFill>
              <a:latin typeface="Calibri" panose="020F0502020204030204"/>
              <a:ea typeface="Calibri" panose="020F0502020204030204"/>
              <a:cs typeface="Calibri" panose="020F0502020204030204"/>
              <a:sym typeface="Calibri" panose="020F0502020204030204"/>
            </a:endParaRPr>
          </a:p>
        </p:txBody>
      </p:sp>
      <p:sp>
        <p:nvSpPr>
          <p:cNvPr id="5192" name="Google Shape;5192;p98"/>
          <p:cNvSpPr txBox="1">
            <a:spLocks noGrp="1"/>
          </p:cNvSpPr>
          <p:nvPr>
            <p:ph type="title"/>
          </p:nvPr>
        </p:nvSpPr>
        <p:spPr>
          <a:xfrm>
            <a:off x="367869" y="304800"/>
            <a:ext cx="11529832" cy="1066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200"/>
              <a:buFont typeface="Calibri" panose="020F0502020204030204"/>
              <a:buNone/>
            </a:pPr>
            <a:r>
              <a:rPr lang="en-US" sz="3200" dirty="0">
                <a:solidFill>
                  <a:schemeClr val="lt1"/>
                </a:solidFill>
                <a:latin typeface="Times New Roman" panose="02020603050405020304" pitchFamily="18" charset="0"/>
                <a:cs typeface="Times New Roman" panose="02020603050405020304" pitchFamily="18" charset="0"/>
              </a:rPr>
              <a:t>Conditional Pattern Bases and Conditional FP-Tree</a:t>
            </a:r>
            <a:endParaRPr dirty="0">
              <a:latin typeface="Times New Roman" panose="02020603050405020304" pitchFamily="18" charset="0"/>
              <a:cs typeface="Times New Roman" panose="02020603050405020304" pitchFamily="18" charset="0"/>
            </a:endParaRPr>
          </a:p>
        </p:txBody>
      </p:sp>
      <p:grpSp>
        <p:nvGrpSpPr>
          <p:cNvPr id="5193" name="Google Shape;5193;p98"/>
          <p:cNvGrpSpPr/>
          <p:nvPr/>
        </p:nvGrpSpPr>
        <p:grpSpPr>
          <a:xfrm>
            <a:off x="2133600" y="1981200"/>
            <a:ext cx="8229600" cy="4000500"/>
            <a:chOff x="384" y="1440"/>
            <a:chExt cx="5184" cy="2520"/>
          </a:xfrm>
        </p:grpSpPr>
        <p:sp>
          <p:nvSpPr>
            <p:cNvPr id="5194" name="Google Shape;5194;p98"/>
            <p:cNvSpPr/>
            <p:nvPr/>
          </p:nvSpPr>
          <p:spPr>
            <a:xfrm>
              <a:off x="3552" y="3594"/>
              <a:ext cx="2016" cy="36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Empty</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95" name="Google Shape;5195;p98"/>
            <p:cNvSpPr/>
            <p:nvPr/>
          </p:nvSpPr>
          <p:spPr>
            <a:xfrm>
              <a:off x="1008" y="3594"/>
              <a:ext cx="2544" cy="36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Empty</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96" name="Google Shape;5196;p98"/>
            <p:cNvSpPr/>
            <p:nvPr/>
          </p:nvSpPr>
          <p:spPr>
            <a:xfrm>
              <a:off x="384" y="3594"/>
              <a:ext cx="624" cy="36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f</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97" name="Google Shape;5197;p98"/>
            <p:cNvSpPr/>
            <p:nvPr/>
          </p:nvSpPr>
          <p:spPr>
            <a:xfrm>
              <a:off x="3552" y="3229"/>
              <a:ext cx="2016" cy="3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{(f:3)}|c</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98" name="Google Shape;5198;p98"/>
            <p:cNvSpPr/>
            <p:nvPr/>
          </p:nvSpPr>
          <p:spPr>
            <a:xfrm>
              <a:off x="1008" y="3229"/>
              <a:ext cx="2544" cy="3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{(f:3)}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199" name="Google Shape;5199;p98"/>
            <p:cNvSpPr/>
            <p:nvPr/>
          </p:nvSpPr>
          <p:spPr>
            <a:xfrm>
              <a:off x="384" y="3229"/>
              <a:ext cx="624" cy="3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c</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00" name="Google Shape;5200;p98"/>
            <p:cNvSpPr/>
            <p:nvPr/>
          </p:nvSpPr>
          <p:spPr>
            <a:xfrm>
              <a:off x="3552" y="2863"/>
              <a:ext cx="2016" cy="36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{(f:3, c:3)}|a</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01" name="Google Shape;5201;p98"/>
            <p:cNvSpPr/>
            <p:nvPr/>
          </p:nvSpPr>
          <p:spPr>
            <a:xfrm>
              <a:off x="1008" y="2863"/>
              <a:ext cx="2544" cy="36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{(fc:3)}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02" name="Google Shape;5202;p98"/>
            <p:cNvSpPr/>
            <p:nvPr/>
          </p:nvSpPr>
          <p:spPr>
            <a:xfrm>
              <a:off x="384" y="2863"/>
              <a:ext cx="624" cy="36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a</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03" name="Google Shape;5203;p98"/>
            <p:cNvSpPr/>
            <p:nvPr/>
          </p:nvSpPr>
          <p:spPr>
            <a:xfrm>
              <a:off x="3552" y="2497"/>
              <a:ext cx="2016" cy="36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Empty</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04" name="Google Shape;5204;p98"/>
            <p:cNvSpPr/>
            <p:nvPr/>
          </p:nvSpPr>
          <p:spPr>
            <a:xfrm>
              <a:off x="1008" y="2497"/>
              <a:ext cx="2544" cy="36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{(fca:1), (f:1), (c:1)}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05" name="Google Shape;5205;p98"/>
            <p:cNvSpPr/>
            <p:nvPr/>
          </p:nvSpPr>
          <p:spPr>
            <a:xfrm>
              <a:off x="384" y="2497"/>
              <a:ext cx="624" cy="36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b</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06" name="Google Shape;5206;p98"/>
            <p:cNvSpPr/>
            <p:nvPr/>
          </p:nvSpPr>
          <p:spPr>
            <a:xfrm>
              <a:off x="3552" y="2131"/>
              <a:ext cx="2016" cy="36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{(f:3, c:3, a:3)}|m</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07" name="Google Shape;5207;p98"/>
            <p:cNvSpPr/>
            <p:nvPr/>
          </p:nvSpPr>
          <p:spPr>
            <a:xfrm>
              <a:off x="1008" y="2131"/>
              <a:ext cx="2544" cy="36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{(fca:2), (fcab:1)}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08" name="Google Shape;5208;p98"/>
            <p:cNvSpPr/>
            <p:nvPr/>
          </p:nvSpPr>
          <p:spPr>
            <a:xfrm>
              <a:off x="384" y="2131"/>
              <a:ext cx="624" cy="36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m</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09" name="Google Shape;5209;p98"/>
            <p:cNvSpPr/>
            <p:nvPr/>
          </p:nvSpPr>
          <p:spPr>
            <a:xfrm>
              <a:off x="3552" y="1766"/>
              <a:ext cx="2016" cy="3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{(c:3)}|p</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10" name="Google Shape;5210;p98"/>
            <p:cNvSpPr/>
            <p:nvPr/>
          </p:nvSpPr>
          <p:spPr>
            <a:xfrm>
              <a:off x="1008" y="1766"/>
              <a:ext cx="2544" cy="3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{(fcam:2), (cb:1)}</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11" name="Google Shape;5211;p98"/>
            <p:cNvSpPr/>
            <p:nvPr/>
          </p:nvSpPr>
          <p:spPr>
            <a:xfrm>
              <a:off x="384" y="1766"/>
              <a:ext cx="624" cy="3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p</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12" name="Google Shape;5212;p98"/>
            <p:cNvSpPr/>
            <p:nvPr/>
          </p:nvSpPr>
          <p:spPr>
            <a:xfrm>
              <a:off x="3552" y="1440"/>
              <a:ext cx="2016" cy="32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Conditional FP-tree</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13" name="Google Shape;5213;p98"/>
            <p:cNvSpPr/>
            <p:nvPr/>
          </p:nvSpPr>
          <p:spPr>
            <a:xfrm>
              <a:off x="1008" y="1440"/>
              <a:ext cx="2544" cy="32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Conditional pattern base</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14" name="Google Shape;5214;p98"/>
            <p:cNvSpPr/>
            <p:nvPr/>
          </p:nvSpPr>
          <p:spPr>
            <a:xfrm>
              <a:off x="384" y="1440"/>
              <a:ext cx="624" cy="32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Item</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5215" name="Google Shape;5215;p98"/>
            <p:cNvCxnSpPr/>
            <p:nvPr/>
          </p:nvCxnSpPr>
          <p:spPr>
            <a:xfrm>
              <a:off x="384" y="1440"/>
              <a:ext cx="5184" cy="0"/>
            </a:xfrm>
            <a:prstGeom prst="straightConnector1">
              <a:avLst/>
            </a:prstGeom>
            <a:noFill/>
            <a:ln w="28575" cap="sq" cmpd="sng">
              <a:solidFill>
                <a:schemeClr val="dk1"/>
              </a:solidFill>
              <a:prstDash val="solid"/>
              <a:miter lim="800000"/>
              <a:headEnd type="none" w="sm" len="sm"/>
              <a:tailEnd type="none" w="sm" len="sm"/>
            </a:ln>
          </p:spPr>
        </p:cxnSp>
        <p:cxnSp>
          <p:nvCxnSpPr>
            <p:cNvPr id="5216" name="Google Shape;5216;p98"/>
            <p:cNvCxnSpPr/>
            <p:nvPr/>
          </p:nvCxnSpPr>
          <p:spPr>
            <a:xfrm>
              <a:off x="384" y="1766"/>
              <a:ext cx="5184" cy="0"/>
            </a:xfrm>
            <a:prstGeom prst="straightConnector1">
              <a:avLst/>
            </a:prstGeom>
            <a:noFill/>
            <a:ln w="12700" cap="flat" cmpd="sng">
              <a:solidFill>
                <a:schemeClr val="dk1"/>
              </a:solidFill>
              <a:prstDash val="solid"/>
              <a:miter lim="800000"/>
              <a:headEnd type="none" w="sm" len="sm"/>
              <a:tailEnd type="none" w="sm" len="sm"/>
            </a:ln>
          </p:spPr>
        </p:cxnSp>
        <p:cxnSp>
          <p:nvCxnSpPr>
            <p:cNvPr id="5217" name="Google Shape;5217;p98"/>
            <p:cNvCxnSpPr/>
            <p:nvPr/>
          </p:nvCxnSpPr>
          <p:spPr>
            <a:xfrm>
              <a:off x="384" y="2131"/>
              <a:ext cx="5184" cy="0"/>
            </a:xfrm>
            <a:prstGeom prst="straightConnector1">
              <a:avLst/>
            </a:prstGeom>
            <a:noFill/>
            <a:ln w="12700" cap="flat" cmpd="sng">
              <a:solidFill>
                <a:schemeClr val="dk1"/>
              </a:solidFill>
              <a:prstDash val="solid"/>
              <a:miter lim="800000"/>
              <a:headEnd type="none" w="sm" len="sm"/>
              <a:tailEnd type="none" w="sm" len="sm"/>
            </a:ln>
          </p:spPr>
        </p:cxnSp>
        <p:cxnSp>
          <p:nvCxnSpPr>
            <p:cNvPr id="5218" name="Google Shape;5218;p98"/>
            <p:cNvCxnSpPr/>
            <p:nvPr/>
          </p:nvCxnSpPr>
          <p:spPr>
            <a:xfrm>
              <a:off x="384" y="2497"/>
              <a:ext cx="5184" cy="0"/>
            </a:xfrm>
            <a:prstGeom prst="straightConnector1">
              <a:avLst/>
            </a:prstGeom>
            <a:noFill/>
            <a:ln w="12700" cap="flat" cmpd="sng">
              <a:solidFill>
                <a:schemeClr val="dk1"/>
              </a:solidFill>
              <a:prstDash val="solid"/>
              <a:miter lim="800000"/>
              <a:headEnd type="none" w="sm" len="sm"/>
              <a:tailEnd type="none" w="sm" len="sm"/>
            </a:ln>
          </p:spPr>
        </p:cxnSp>
        <p:cxnSp>
          <p:nvCxnSpPr>
            <p:cNvPr id="5219" name="Google Shape;5219;p98"/>
            <p:cNvCxnSpPr/>
            <p:nvPr/>
          </p:nvCxnSpPr>
          <p:spPr>
            <a:xfrm>
              <a:off x="384" y="2863"/>
              <a:ext cx="5184" cy="0"/>
            </a:xfrm>
            <a:prstGeom prst="straightConnector1">
              <a:avLst/>
            </a:prstGeom>
            <a:noFill/>
            <a:ln w="12700" cap="flat" cmpd="sng">
              <a:solidFill>
                <a:schemeClr val="dk1"/>
              </a:solidFill>
              <a:prstDash val="solid"/>
              <a:miter lim="800000"/>
              <a:headEnd type="none" w="sm" len="sm"/>
              <a:tailEnd type="none" w="sm" len="sm"/>
            </a:ln>
          </p:spPr>
        </p:cxnSp>
        <p:cxnSp>
          <p:nvCxnSpPr>
            <p:cNvPr id="5220" name="Google Shape;5220;p98"/>
            <p:cNvCxnSpPr/>
            <p:nvPr/>
          </p:nvCxnSpPr>
          <p:spPr>
            <a:xfrm>
              <a:off x="384" y="3229"/>
              <a:ext cx="5184" cy="0"/>
            </a:xfrm>
            <a:prstGeom prst="straightConnector1">
              <a:avLst/>
            </a:prstGeom>
            <a:noFill/>
            <a:ln w="12700" cap="flat" cmpd="sng">
              <a:solidFill>
                <a:schemeClr val="dk1"/>
              </a:solidFill>
              <a:prstDash val="solid"/>
              <a:miter lim="800000"/>
              <a:headEnd type="none" w="sm" len="sm"/>
              <a:tailEnd type="none" w="sm" len="sm"/>
            </a:ln>
          </p:spPr>
        </p:cxnSp>
        <p:cxnSp>
          <p:nvCxnSpPr>
            <p:cNvPr id="5221" name="Google Shape;5221;p98"/>
            <p:cNvCxnSpPr/>
            <p:nvPr/>
          </p:nvCxnSpPr>
          <p:spPr>
            <a:xfrm>
              <a:off x="384" y="3594"/>
              <a:ext cx="5184" cy="0"/>
            </a:xfrm>
            <a:prstGeom prst="straightConnector1">
              <a:avLst/>
            </a:prstGeom>
            <a:noFill/>
            <a:ln w="12700" cap="flat" cmpd="sng">
              <a:solidFill>
                <a:schemeClr val="dk1"/>
              </a:solidFill>
              <a:prstDash val="solid"/>
              <a:miter lim="800000"/>
              <a:headEnd type="none" w="sm" len="sm"/>
              <a:tailEnd type="none" w="sm" len="sm"/>
            </a:ln>
          </p:spPr>
        </p:cxnSp>
        <p:cxnSp>
          <p:nvCxnSpPr>
            <p:cNvPr id="5222" name="Google Shape;5222;p98"/>
            <p:cNvCxnSpPr/>
            <p:nvPr/>
          </p:nvCxnSpPr>
          <p:spPr>
            <a:xfrm>
              <a:off x="384" y="3960"/>
              <a:ext cx="5184" cy="0"/>
            </a:xfrm>
            <a:prstGeom prst="straightConnector1">
              <a:avLst/>
            </a:prstGeom>
            <a:noFill/>
            <a:ln w="28575" cap="sq" cmpd="sng">
              <a:solidFill>
                <a:schemeClr val="dk1"/>
              </a:solidFill>
              <a:prstDash val="solid"/>
              <a:miter lim="800000"/>
              <a:headEnd type="none" w="sm" len="sm"/>
              <a:tailEnd type="none" w="sm" len="sm"/>
            </a:ln>
          </p:spPr>
        </p:cxnSp>
        <p:cxnSp>
          <p:nvCxnSpPr>
            <p:cNvPr id="5223" name="Google Shape;5223;p98"/>
            <p:cNvCxnSpPr/>
            <p:nvPr/>
          </p:nvCxnSpPr>
          <p:spPr>
            <a:xfrm>
              <a:off x="384" y="1440"/>
              <a:ext cx="0" cy="2520"/>
            </a:xfrm>
            <a:prstGeom prst="straightConnector1">
              <a:avLst/>
            </a:prstGeom>
            <a:noFill/>
            <a:ln w="28575" cap="sq" cmpd="sng">
              <a:solidFill>
                <a:schemeClr val="dk1"/>
              </a:solidFill>
              <a:prstDash val="solid"/>
              <a:miter lim="800000"/>
              <a:headEnd type="none" w="sm" len="sm"/>
              <a:tailEnd type="none" w="sm" len="sm"/>
            </a:ln>
          </p:spPr>
        </p:cxnSp>
        <p:cxnSp>
          <p:nvCxnSpPr>
            <p:cNvPr id="5224" name="Google Shape;5224;p98"/>
            <p:cNvCxnSpPr/>
            <p:nvPr/>
          </p:nvCxnSpPr>
          <p:spPr>
            <a:xfrm>
              <a:off x="1008" y="1440"/>
              <a:ext cx="0" cy="2520"/>
            </a:xfrm>
            <a:prstGeom prst="straightConnector1">
              <a:avLst/>
            </a:prstGeom>
            <a:noFill/>
            <a:ln w="12700" cap="flat" cmpd="sng">
              <a:solidFill>
                <a:schemeClr val="dk1"/>
              </a:solidFill>
              <a:prstDash val="solid"/>
              <a:miter lim="800000"/>
              <a:headEnd type="none" w="sm" len="sm"/>
              <a:tailEnd type="none" w="sm" len="sm"/>
            </a:ln>
          </p:spPr>
        </p:cxnSp>
        <p:cxnSp>
          <p:nvCxnSpPr>
            <p:cNvPr id="5225" name="Google Shape;5225;p98"/>
            <p:cNvCxnSpPr/>
            <p:nvPr/>
          </p:nvCxnSpPr>
          <p:spPr>
            <a:xfrm>
              <a:off x="3552" y="1440"/>
              <a:ext cx="0" cy="2520"/>
            </a:xfrm>
            <a:prstGeom prst="straightConnector1">
              <a:avLst/>
            </a:prstGeom>
            <a:noFill/>
            <a:ln w="12700" cap="flat" cmpd="sng">
              <a:solidFill>
                <a:schemeClr val="dk1"/>
              </a:solidFill>
              <a:prstDash val="solid"/>
              <a:miter lim="800000"/>
              <a:headEnd type="none" w="sm" len="sm"/>
              <a:tailEnd type="none" w="sm" len="sm"/>
            </a:ln>
          </p:spPr>
        </p:cxnSp>
        <p:cxnSp>
          <p:nvCxnSpPr>
            <p:cNvPr id="5226" name="Google Shape;5226;p98"/>
            <p:cNvCxnSpPr/>
            <p:nvPr/>
          </p:nvCxnSpPr>
          <p:spPr>
            <a:xfrm>
              <a:off x="5568" y="1440"/>
              <a:ext cx="0" cy="2520"/>
            </a:xfrm>
            <a:prstGeom prst="straightConnector1">
              <a:avLst/>
            </a:prstGeom>
            <a:noFill/>
            <a:ln w="28575" cap="sq" cmpd="sng">
              <a:solidFill>
                <a:schemeClr val="dk1"/>
              </a:solidFill>
              <a:prstDash val="solid"/>
              <a:miter lim="800000"/>
              <a:headEnd type="none" w="sm" len="sm"/>
              <a:tailEnd type="none" w="sm" len="sm"/>
            </a:ln>
          </p:spPr>
        </p:cxnSp>
      </p:grpSp>
      <p:cxnSp>
        <p:nvCxnSpPr>
          <p:cNvPr id="5227" name="Google Shape;5227;p98"/>
          <p:cNvCxnSpPr/>
          <p:nvPr/>
        </p:nvCxnSpPr>
        <p:spPr>
          <a:xfrm rot="10800000">
            <a:off x="1981200" y="2514600"/>
            <a:ext cx="0" cy="3429000"/>
          </a:xfrm>
          <a:prstGeom prst="straightConnector1">
            <a:avLst/>
          </a:prstGeom>
          <a:noFill/>
          <a:ln w="9525" cap="flat" cmpd="sng">
            <a:solidFill>
              <a:schemeClr val="accent2"/>
            </a:solidFill>
            <a:prstDash val="solid"/>
            <a:round/>
            <a:headEnd type="none" w="sm" len="sm"/>
            <a:tailEnd type="triangle" w="med" len="med"/>
          </a:ln>
        </p:spPr>
      </p:cxnSp>
      <p:sp>
        <p:nvSpPr>
          <p:cNvPr id="5228" name="Google Shape;5228;p98"/>
          <p:cNvSpPr/>
          <p:nvPr/>
        </p:nvSpPr>
        <p:spPr>
          <a:xfrm>
            <a:off x="1524000" y="5867401"/>
            <a:ext cx="1397114" cy="461665"/>
          </a:xfrm>
          <a:prstGeom prst="rect">
            <a:avLst/>
          </a:prstGeom>
          <a:gradFill>
            <a:gsLst>
              <a:gs pos="0">
                <a:srgbClr val="B4D4A5"/>
              </a:gs>
              <a:gs pos="50000">
                <a:srgbClr val="A8CD97"/>
              </a:gs>
              <a:gs pos="100000">
                <a:srgbClr val="9BC985"/>
              </a:gs>
            </a:gsLst>
            <a:lin ang="5400000"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panose="020B0604020202020204"/>
              <a:buNone/>
            </a:pPr>
            <a:r>
              <a:rPr lang="en-US" sz="2400" b="0" i="0" u="none" strike="noStrike" cap="none">
                <a:solidFill>
                  <a:schemeClr val="accent2"/>
                </a:solidFill>
                <a:latin typeface="Calibri" panose="020F0502020204030204"/>
                <a:ea typeface="Calibri" panose="020F0502020204030204"/>
                <a:cs typeface="Calibri" panose="020F0502020204030204"/>
                <a:sym typeface="Calibri" panose="020F0502020204030204"/>
              </a:rPr>
              <a:t>order of L</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29" name="Google Shape;5229;p98"/>
          <p:cNvSpPr/>
          <p:nvPr/>
        </p:nvSpPr>
        <p:spPr>
          <a:xfrm>
            <a:off x="1905000" y="2514600"/>
            <a:ext cx="122238" cy="3352800"/>
          </a:xfrm>
          <a:prstGeom prst="upArrow">
            <a:avLst>
              <a:gd name="adj1" fmla="val 50000"/>
              <a:gd name="adj2" fmla="val 50000"/>
            </a:avLst>
          </a:prstGeom>
          <a:gradFill>
            <a:gsLst>
              <a:gs pos="0">
                <a:srgbClr val="B4D4A5"/>
              </a:gs>
              <a:gs pos="50000">
                <a:srgbClr val="A8CD97"/>
              </a:gs>
              <a:gs pos="100000">
                <a:srgbClr val="9BC985"/>
              </a:gs>
            </a:gsLst>
            <a:lin ang="5400000"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transition advClick="0">
    <p:zoom/>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5233"/>
        <p:cNvGrpSpPr/>
        <p:nvPr/>
      </p:nvGrpSpPr>
      <p:grpSpPr>
        <a:xfrm>
          <a:off x="0" y="0"/>
          <a:ext cx="0" cy="0"/>
          <a:chOff x="0" y="0"/>
          <a:chExt cx="0" cy="0"/>
        </a:xfrm>
      </p:grpSpPr>
      <p:sp>
        <p:nvSpPr>
          <p:cNvPr id="5234" name="Google Shape;5234;p9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Arial" panose="020B0604020202020204"/>
              <a:buNone/>
            </a:pPr>
            <a:fld id="{00000000-1234-1234-1234-123412341234}" type="slidenum">
              <a:rPr lang="en-US" sz="1200">
                <a:solidFill>
                  <a:srgbClr val="898989"/>
                </a:solidFill>
                <a:latin typeface="Calibri" panose="020F0502020204030204"/>
                <a:ea typeface="Calibri" panose="020F0502020204030204"/>
                <a:cs typeface="Calibri" panose="020F0502020204030204"/>
                <a:sym typeface="Calibri" panose="020F0502020204030204"/>
              </a:rPr>
            </a:fld>
            <a:endParaRPr sz="1200">
              <a:solidFill>
                <a:srgbClr val="898989"/>
              </a:solidFill>
              <a:latin typeface="Calibri" panose="020F0502020204030204"/>
              <a:ea typeface="Calibri" panose="020F0502020204030204"/>
              <a:cs typeface="Calibri" panose="020F0502020204030204"/>
              <a:sym typeface="Calibri" panose="020F0502020204030204"/>
            </a:endParaRPr>
          </a:p>
        </p:txBody>
      </p:sp>
      <p:sp>
        <p:nvSpPr>
          <p:cNvPr id="5235" name="Google Shape;5235;p99"/>
          <p:cNvSpPr txBox="1">
            <a:spLocks noGrp="1"/>
          </p:cNvSpPr>
          <p:nvPr>
            <p:ph type="title"/>
          </p:nvPr>
        </p:nvSpPr>
        <p:spPr>
          <a:xfrm>
            <a:off x="1542393" y="365126"/>
            <a:ext cx="8458200" cy="685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959"/>
              <a:buFont typeface="Calibri" panose="020F0502020204030204"/>
              <a:buNone/>
            </a:pPr>
            <a:r>
              <a:rPr lang="en-US" sz="4000" dirty="0">
                <a:solidFill>
                  <a:schemeClr val="lt1"/>
                </a:solidFill>
                <a:latin typeface="Times New Roman" panose="02020603050405020304" pitchFamily="18" charset="0"/>
                <a:cs typeface="Times New Roman" panose="02020603050405020304" pitchFamily="18" charset="0"/>
              </a:rPr>
              <a:t>Single FP-tree Path Generation</a:t>
            </a:r>
            <a:endParaRPr sz="4000" dirty="0">
              <a:latin typeface="Times New Roman" panose="02020603050405020304" pitchFamily="18" charset="0"/>
              <a:cs typeface="Times New Roman" panose="02020603050405020304" pitchFamily="18" charset="0"/>
            </a:endParaRPr>
          </a:p>
        </p:txBody>
      </p:sp>
      <p:sp>
        <p:nvSpPr>
          <p:cNvPr id="5236" name="Google Shape;5236;p99"/>
          <p:cNvSpPr txBox="1">
            <a:spLocks noGrp="1"/>
          </p:cNvSpPr>
          <p:nvPr>
            <p:ph type="body" idx="1"/>
          </p:nvPr>
        </p:nvSpPr>
        <p:spPr>
          <a:xfrm>
            <a:off x="2057400" y="1828800"/>
            <a:ext cx="8382000" cy="1371600"/>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000"/>
              <a:buChar char="•"/>
            </a:pPr>
            <a:r>
              <a:rPr lang="en-US" sz="2000"/>
              <a:t>Suppose an FP-tree T has a single path P. The complete set of frequent pattern of T can be generated by enumeration of all the combinations of the sub-paths of P</a:t>
            </a:r>
            <a:endParaRPr lang="en-US" sz="2000"/>
          </a:p>
          <a:p>
            <a:pPr marL="228600" lvl="0" indent="-101600" algn="l" rtl="0">
              <a:lnSpc>
                <a:spcPct val="120000"/>
              </a:lnSpc>
              <a:spcBef>
                <a:spcPts val="1000"/>
              </a:spcBef>
              <a:spcAft>
                <a:spcPts val="0"/>
              </a:spcAft>
              <a:buClr>
                <a:schemeClr val="dk1"/>
              </a:buClr>
              <a:buSzPts val="2000"/>
              <a:buNone/>
            </a:pPr>
            <a:endParaRPr sz="2000"/>
          </a:p>
          <a:p>
            <a:pPr marL="228600" lvl="0" indent="-101600" algn="l" rtl="0">
              <a:lnSpc>
                <a:spcPct val="120000"/>
              </a:lnSpc>
              <a:spcBef>
                <a:spcPts val="1000"/>
              </a:spcBef>
              <a:spcAft>
                <a:spcPts val="0"/>
              </a:spcAft>
              <a:buClr>
                <a:schemeClr val="dk1"/>
              </a:buClr>
              <a:buSzPts val="2000"/>
              <a:buNone/>
            </a:pPr>
            <a:endParaRPr sz="2000"/>
          </a:p>
          <a:p>
            <a:pPr marL="228600" lvl="0" indent="-101600" algn="l" rtl="0">
              <a:lnSpc>
                <a:spcPct val="120000"/>
              </a:lnSpc>
              <a:spcBef>
                <a:spcPts val="1000"/>
              </a:spcBef>
              <a:spcAft>
                <a:spcPts val="0"/>
              </a:spcAft>
              <a:buClr>
                <a:schemeClr val="dk1"/>
              </a:buClr>
              <a:buSzPts val="2000"/>
              <a:buNone/>
            </a:pPr>
            <a:endParaRPr sz="2000"/>
          </a:p>
          <a:p>
            <a:pPr marL="228600" lvl="0" indent="-101600" algn="l" rtl="0">
              <a:lnSpc>
                <a:spcPct val="120000"/>
              </a:lnSpc>
              <a:spcBef>
                <a:spcPts val="1000"/>
              </a:spcBef>
              <a:spcAft>
                <a:spcPts val="0"/>
              </a:spcAft>
              <a:buClr>
                <a:schemeClr val="dk1"/>
              </a:buClr>
              <a:buSzPts val="2000"/>
              <a:buNone/>
            </a:pPr>
            <a:endParaRPr sz="2000"/>
          </a:p>
          <a:p>
            <a:pPr marL="228600" lvl="0" indent="-101600" algn="l" rtl="0">
              <a:lnSpc>
                <a:spcPct val="120000"/>
              </a:lnSpc>
              <a:spcBef>
                <a:spcPts val="1000"/>
              </a:spcBef>
              <a:spcAft>
                <a:spcPts val="0"/>
              </a:spcAft>
              <a:buClr>
                <a:schemeClr val="dk1"/>
              </a:buClr>
              <a:buSzPts val="2000"/>
              <a:buNone/>
            </a:pPr>
            <a:endParaRPr sz="2000"/>
          </a:p>
          <a:p>
            <a:pPr marL="228600" lvl="0" indent="-101600" algn="l" rtl="0">
              <a:lnSpc>
                <a:spcPct val="120000"/>
              </a:lnSpc>
              <a:spcBef>
                <a:spcPts val="1000"/>
              </a:spcBef>
              <a:spcAft>
                <a:spcPts val="0"/>
              </a:spcAft>
              <a:buClr>
                <a:schemeClr val="dk1"/>
              </a:buClr>
              <a:buSzPts val="2000"/>
              <a:buNone/>
            </a:pPr>
            <a:endParaRPr sz="2000"/>
          </a:p>
          <a:p>
            <a:pPr marL="228600" lvl="0" indent="-101600" algn="l" rtl="0">
              <a:lnSpc>
                <a:spcPct val="120000"/>
              </a:lnSpc>
              <a:spcBef>
                <a:spcPts val="1000"/>
              </a:spcBef>
              <a:spcAft>
                <a:spcPts val="0"/>
              </a:spcAft>
              <a:buClr>
                <a:schemeClr val="dk1"/>
              </a:buClr>
              <a:buSzPts val="2000"/>
              <a:buNone/>
            </a:pPr>
            <a:endParaRPr sz="2000"/>
          </a:p>
        </p:txBody>
      </p:sp>
      <p:sp>
        <p:nvSpPr>
          <p:cNvPr id="5237" name="Google Shape;5237;p99"/>
          <p:cNvSpPr txBox="1"/>
          <p:nvPr/>
        </p:nvSpPr>
        <p:spPr>
          <a:xfrm>
            <a:off x="4038601" y="2971801"/>
            <a:ext cx="428625" cy="396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0"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38" name="Google Shape;5238;p99"/>
          <p:cNvSpPr txBox="1"/>
          <p:nvPr/>
        </p:nvSpPr>
        <p:spPr>
          <a:xfrm>
            <a:off x="4019550" y="3581401"/>
            <a:ext cx="465138" cy="396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1"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f:3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39" name="Google Shape;5239;p99"/>
          <p:cNvSpPr txBox="1"/>
          <p:nvPr/>
        </p:nvSpPr>
        <p:spPr>
          <a:xfrm>
            <a:off x="3998913" y="4100514"/>
            <a:ext cx="508000" cy="396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1"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c:3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40" name="Google Shape;5240;p99"/>
          <p:cNvSpPr txBox="1"/>
          <p:nvPr/>
        </p:nvSpPr>
        <p:spPr>
          <a:xfrm>
            <a:off x="3990975" y="4633914"/>
            <a:ext cx="522288" cy="396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1"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a:3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5241" name="Google Shape;5241;p99"/>
          <p:cNvCxnSpPr>
            <a:stCxn id="5237" idx="2"/>
            <a:endCxn id="5238" idx="0"/>
          </p:cNvCxnSpPr>
          <p:nvPr/>
        </p:nvCxnSpPr>
        <p:spPr>
          <a:xfrm flipH="1">
            <a:off x="4252014" y="3368676"/>
            <a:ext cx="900" cy="212700"/>
          </a:xfrm>
          <a:prstGeom prst="straightConnector1">
            <a:avLst/>
          </a:prstGeom>
          <a:noFill/>
          <a:ln w="12700" cap="flat" cmpd="sng">
            <a:solidFill>
              <a:schemeClr val="dk1"/>
            </a:solidFill>
            <a:prstDash val="solid"/>
            <a:round/>
            <a:headEnd type="none" w="sm" len="sm"/>
            <a:tailEnd type="none" w="sm" len="sm"/>
          </a:ln>
        </p:spPr>
      </p:cxnSp>
      <p:cxnSp>
        <p:nvCxnSpPr>
          <p:cNvPr id="5242" name="Google Shape;5242;p99"/>
          <p:cNvCxnSpPr>
            <a:stCxn id="5238" idx="2"/>
            <a:endCxn id="5239" idx="0"/>
          </p:cNvCxnSpPr>
          <p:nvPr/>
        </p:nvCxnSpPr>
        <p:spPr>
          <a:xfrm>
            <a:off x="4252119" y="3978276"/>
            <a:ext cx="900" cy="122100"/>
          </a:xfrm>
          <a:prstGeom prst="straightConnector1">
            <a:avLst/>
          </a:prstGeom>
          <a:noFill/>
          <a:ln w="12700" cap="flat" cmpd="sng">
            <a:solidFill>
              <a:schemeClr val="dk1"/>
            </a:solidFill>
            <a:prstDash val="solid"/>
            <a:round/>
            <a:headEnd type="none" w="sm" len="sm"/>
            <a:tailEnd type="none" w="sm" len="sm"/>
          </a:ln>
        </p:spPr>
      </p:cxnSp>
      <p:cxnSp>
        <p:nvCxnSpPr>
          <p:cNvPr id="5243" name="Google Shape;5243;p99"/>
          <p:cNvCxnSpPr>
            <a:stCxn id="5239" idx="2"/>
            <a:endCxn id="5240" idx="0"/>
          </p:cNvCxnSpPr>
          <p:nvPr/>
        </p:nvCxnSpPr>
        <p:spPr>
          <a:xfrm flipH="1">
            <a:off x="4252013" y="4497389"/>
            <a:ext cx="900" cy="136500"/>
          </a:xfrm>
          <a:prstGeom prst="straightConnector1">
            <a:avLst/>
          </a:prstGeom>
          <a:noFill/>
          <a:ln w="12700" cap="flat" cmpd="sng">
            <a:solidFill>
              <a:schemeClr val="dk1"/>
            </a:solidFill>
            <a:prstDash val="solid"/>
            <a:round/>
            <a:headEnd type="none" w="sm" len="sm"/>
            <a:tailEnd type="none" w="sm" len="sm"/>
          </a:ln>
        </p:spPr>
      </p:cxnSp>
      <p:sp>
        <p:nvSpPr>
          <p:cNvPr id="5244" name="Google Shape;5244;p99"/>
          <p:cNvSpPr txBox="1"/>
          <p:nvPr/>
        </p:nvSpPr>
        <p:spPr>
          <a:xfrm>
            <a:off x="3124201" y="5029201"/>
            <a:ext cx="2416175" cy="396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Arial" panose="020B0604020202020204"/>
              <a:buNone/>
            </a:pPr>
            <a:r>
              <a:rPr lang="en-US" sz="2000" b="0" i="1"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m-conditional </a:t>
            </a:r>
            <a:r>
              <a:rPr lang="en-US" sz="2000" b="0" i="0"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FP-tree</a:t>
            </a:r>
            <a:endParaRPr sz="2000" b="0" i="1"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245" name="Google Shape;5245;p99"/>
          <p:cNvSpPr/>
          <p:nvPr/>
        </p:nvSpPr>
        <p:spPr>
          <a:xfrm>
            <a:off x="6324600" y="3213100"/>
            <a:ext cx="3810000" cy="2006768"/>
          </a:xfrm>
          <a:prstGeom prst="rect">
            <a:avLst/>
          </a:prstGeom>
          <a:noFill/>
          <a:ln>
            <a:noFill/>
          </a:ln>
        </p:spPr>
        <p:txBody>
          <a:bodyPr spcFirstLastPara="1" wrap="square" lIns="91425" tIns="45700" rIns="91425" bIns="45700" anchor="t" anchorCtr="0">
            <a:spAutoFit/>
          </a:bodyPr>
          <a:lstStyle/>
          <a:p>
            <a:pPr marL="0" marR="0" lvl="0" indent="0" algn="l" rtl="0">
              <a:lnSpc>
                <a:spcPct val="7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All frequent patterns concerning</a:t>
            </a: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en-US" sz="2000" b="0" i="1"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m</a:t>
            </a: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combination of {f, c, a} and </a:t>
            </a:r>
            <a:r>
              <a:rPr lang="en-US" sz="2000" b="0" i="1" u="none" strike="noStrike" cap="none">
                <a:solidFill>
                  <a:schemeClr val="accent2"/>
                </a:solidFill>
                <a:latin typeface="Times New Roman" panose="02020603050405020304"/>
                <a:ea typeface="Times New Roman" panose="02020603050405020304"/>
                <a:cs typeface="Times New Roman" panose="02020603050405020304"/>
                <a:sym typeface="Times New Roman" panose="02020603050405020304"/>
              </a:rPr>
              <a:t>m</a:t>
            </a:r>
            <a:endParaRPr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0" algn="l" rtl="0">
              <a:lnSpc>
                <a:spcPct val="70000"/>
              </a:lnSpc>
              <a:spcBef>
                <a:spcPts val="100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m,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70000"/>
              </a:lnSpc>
              <a:spcBef>
                <a:spcPts val="100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fm, cm, am,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70000"/>
              </a:lnSpc>
              <a:spcBef>
                <a:spcPts val="100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fcm, fam, cam,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70000"/>
              </a:lnSpc>
              <a:spcBef>
                <a:spcPts val="1000"/>
              </a:spcBef>
              <a:spcAft>
                <a:spcPts val="0"/>
              </a:spcAft>
              <a:buClr>
                <a:schemeClr val="dk1"/>
              </a:buClr>
              <a:buSzPts val="2000"/>
              <a:buFont typeface="Arial" panose="020B0604020202020204"/>
              <a:buNone/>
            </a:pPr>
            <a:r>
              <a:rPr lang="en-US" sz="2000" b="0" i="1"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fcam</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46" name="Google Shape;5246;p99"/>
          <p:cNvSpPr/>
          <p:nvPr/>
        </p:nvSpPr>
        <p:spPr>
          <a:xfrm>
            <a:off x="5365750" y="3937000"/>
            <a:ext cx="496888"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Arial" panose="020B0604020202020204"/>
              <a:buNone/>
            </a:pPr>
            <a:r>
              <a:rPr lang="en-US" sz="24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transition advClick="0">
    <p:zoom/>
  </p:transition>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50"/>
        <p:cNvGrpSpPr/>
        <p:nvPr/>
      </p:nvGrpSpPr>
      <p:grpSpPr>
        <a:xfrm>
          <a:off x="0" y="0"/>
          <a:ext cx="0" cy="0"/>
          <a:chOff x="0" y="0"/>
          <a:chExt cx="0" cy="0"/>
        </a:xfrm>
      </p:grpSpPr>
      <p:sp>
        <p:nvSpPr>
          <p:cNvPr id="5251" name="Google Shape;5251;p100"/>
          <p:cNvSpPr txBox="1">
            <a:spLocks noGrp="1"/>
          </p:cNvSpPr>
          <p:nvPr>
            <p:ph type="title"/>
          </p:nvPr>
        </p:nvSpPr>
        <p:spPr>
          <a:xfrm>
            <a:off x="838200" y="1365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Calibri" panose="020F0502020204030204"/>
              <a:buNone/>
            </a:pPr>
            <a:r>
              <a:rPr lang="en-US" sz="3600" dirty="0">
                <a:solidFill>
                  <a:schemeClr val="lt1"/>
                </a:solidFill>
                <a:latin typeface="Times New Roman" panose="02020603050405020304" pitchFamily="18" charset="0"/>
                <a:cs typeface="Times New Roman" panose="02020603050405020304" pitchFamily="18" charset="0"/>
              </a:rPr>
              <a:t>Advantages of the FP-tree Structure</a:t>
            </a:r>
            <a:endParaRPr sz="3600" dirty="0">
              <a:latin typeface="Times New Roman" panose="02020603050405020304" pitchFamily="18" charset="0"/>
              <a:cs typeface="Times New Roman" panose="02020603050405020304" pitchFamily="18" charset="0"/>
            </a:endParaRPr>
          </a:p>
        </p:txBody>
      </p:sp>
      <p:grpSp>
        <p:nvGrpSpPr>
          <p:cNvPr id="5252" name="Google Shape;5252;p100"/>
          <p:cNvGrpSpPr/>
          <p:nvPr/>
        </p:nvGrpSpPr>
        <p:grpSpPr>
          <a:xfrm>
            <a:off x="838200" y="1981784"/>
            <a:ext cx="10515600" cy="4039020"/>
            <a:chOff x="0" y="156159"/>
            <a:chExt cx="10515600" cy="4039020"/>
          </a:xfrm>
        </p:grpSpPr>
        <p:sp>
          <p:nvSpPr>
            <p:cNvPr id="5253" name="Google Shape;5253;p100"/>
            <p:cNvSpPr/>
            <p:nvPr/>
          </p:nvSpPr>
          <p:spPr>
            <a:xfrm>
              <a:off x="0" y="436599"/>
              <a:ext cx="10515600" cy="807975"/>
            </a:xfrm>
            <a:prstGeom prst="rect">
              <a:avLst/>
            </a:prstGeom>
            <a:solidFill>
              <a:schemeClr val="lt1">
                <a:alpha val="89411"/>
              </a:schemeClr>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54" name="Google Shape;5254;p100"/>
            <p:cNvSpPr txBox="1"/>
            <p:nvPr/>
          </p:nvSpPr>
          <p:spPr>
            <a:xfrm>
              <a:off x="0" y="436599"/>
              <a:ext cx="10515600" cy="807975"/>
            </a:xfrm>
            <a:prstGeom prst="rect">
              <a:avLst/>
            </a:prstGeom>
            <a:noFill/>
            <a:ln>
              <a:noFill/>
            </a:ln>
          </p:spPr>
          <p:txBody>
            <a:bodyPr spcFirstLastPara="1" wrap="square" lIns="816125" tIns="395725" rIns="816125" bIns="135125" anchor="t" anchorCtr="0">
              <a:noAutofit/>
            </a:bodyPr>
            <a:lstStyle/>
            <a:p>
              <a:pPr marL="171450" marR="0" lvl="1" indent="-171450" algn="l" rtl="0">
                <a:lnSpc>
                  <a:spcPct val="90000"/>
                </a:lnSpc>
                <a:spcBef>
                  <a:spcPts val="0"/>
                </a:spcBef>
                <a:spcAft>
                  <a:spcPts val="0"/>
                </a:spcAft>
                <a:buClr>
                  <a:schemeClr val="dk1"/>
                </a:buClr>
                <a:buSzPts val="1900"/>
                <a:buFont typeface="Calibri" panose="020F0502020204030204"/>
                <a:buChar char="•"/>
              </a:pPr>
              <a:r>
                <a:rPr lang="en-US" sz="1900" b="0" i="0" u="none" strike="noStrike" cap="none">
                  <a:solidFill>
                    <a:schemeClr val="dk1"/>
                  </a:solidFill>
                  <a:latin typeface="Calibri" panose="020F0502020204030204"/>
                  <a:ea typeface="Calibri" panose="020F0502020204030204"/>
                  <a:cs typeface="Calibri" panose="020F0502020204030204"/>
                  <a:sym typeface="Calibri" panose="020F0502020204030204"/>
                </a:rPr>
                <a:t>Scan the DB only twice and twice only.</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55" name="Google Shape;5255;p100"/>
            <p:cNvSpPr/>
            <p:nvPr/>
          </p:nvSpPr>
          <p:spPr>
            <a:xfrm>
              <a:off x="525780" y="156159"/>
              <a:ext cx="7360920" cy="560880"/>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56" name="Google Shape;5256;p100"/>
            <p:cNvSpPr txBox="1"/>
            <p:nvPr/>
          </p:nvSpPr>
          <p:spPr>
            <a:xfrm>
              <a:off x="553160" y="183539"/>
              <a:ext cx="7306160" cy="506120"/>
            </a:xfrm>
            <a:prstGeom prst="rect">
              <a:avLst/>
            </a:prstGeom>
            <a:noFill/>
            <a:ln>
              <a:noFill/>
            </a:ln>
          </p:spPr>
          <p:txBody>
            <a:bodyPr spcFirstLastPara="1" wrap="square" lIns="278225" tIns="0" rIns="278225" bIns="0" anchor="ctr" anchorCtr="0">
              <a:noAutofit/>
            </a:bodyPr>
            <a:lstStyle/>
            <a:p>
              <a:pPr marL="0" marR="0" lvl="0" indent="0" algn="l" rtl="0">
                <a:lnSpc>
                  <a:spcPct val="90000"/>
                </a:lnSpc>
                <a:spcBef>
                  <a:spcPts val="0"/>
                </a:spcBef>
                <a:spcAft>
                  <a:spcPts val="0"/>
                </a:spcAft>
                <a:buClr>
                  <a:schemeClr val="lt1"/>
                </a:buClr>
                <a:buSzPts val="1900"/>
                <a:buFont typeface="Calibri" panose="020F0502020204030204"/>
                <a:buNone/>
              </a:pPr>
              <a:r>
                <a:rPr lang="en-US" sz="1900" b="0" i="0" u="none" strike="noStrike" cap="none">
                  <a:solidFill>
                    <a:schemeClr val="lt1"/>
                  </a:solidFill>
                  <a:latin typeface="Calibri" panose="020F0502020204030204"/>
                  <a:ea typeface="Calibri" panose="020F0502020204030204"/>
                  <a:cs typeface="Calibri" panose="020F0502020204030204"/>
                  <a:sym typeface="Calibri" panose="020F0502020204030204"/>
                </a:rPr>
                <a:t>The most significant advantage of the FP-tree</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57" name="Google Shape;5257;p100"/>
            <p:cNvSpPr/>
            <p:nvPr/>
          </p:nvSpPr>
          <p:spPr>
            <a:xfrm>
              <a:off x="0" y="1627614"/>
              <a:ext cx="10515600" cy="1077300"/>
            </a:xfrm>
            <a:prstGeom prst="rect">
              <a:avLst/>
            </a:prstGeom>
            <a:solidFill>
              <a:schemeClr val="lt1">
                <a:alpha val="89411"/>
              </a:schemeClr>
            </a:solidFill>
            <a:ln w="12700" cap="flat" cmpd="sng">
              <a:solidFill>
                <a:srgbClr val="4CC38C"/>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58" name="Google Shape;5258;p100"/>
            <p:cNvSpPr txBox="1"/>
            <p:nvPr/>
          </p:nvSpPr>
          <p:spPr>
            <a:xfrm>
              <a:off x="0" y="1627614"/>
              <a:ext cx="10515600" cy="1077300"/>
            </a:xfrm>
            <a:prstGeom prst="rect">
              <a:avLst/>
            </a:prstGeom>
            <a:noFill/>
            <a:ln>
              <a:noFill/>
            </a:ln>
          </p:spPr>
          <p:txBody>
            <a:bodyPr spcFirstLastPara="1" wrap="square" lIns="816125" tIns="395725" rIns="816125" bIns="135125" anchor="t" anchorCtr="0">
              <a:noAutofit/>
            </a:bodyPr>
            <a:lstStyle/>
            <a:p>
              <a:pPr marL="171450" marR="0" lvl="1" indent="-171450" algn="l" rtl="0">
                <a:lnSpc>
                  <a:spcPct val="90000"/>
                </a:lnSpc>
                <a:spcBef>
                  <a:spcPts val="0"/>
                </a:spcBef>
                <a:spcAft>
                  <a:spcPts val="0"/>
                </a:spcAft>
                <a:buClr>
                  <a:schemeClr val="dk1"/>
                </a:buClr>
                <a:buSzPts val="1900"/>
                <a:buFont typeface="Calibri" panose="020F0502020204030204"/>
                <a:buChar char="•"/>
              </a:pPr>
              <a:r>
                <a:rPr lang="en-US" sz="19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 FP-tree contains all the information related to mining frequent patterns (given the min-support threshold). Why?</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59" name="Google Shape;5259;p100"/>
            <p:cNvSpPr/>
            <p:nvPr/>
          </p:nvSpPr>
          <p:spPr>
            <a:xfrm>
              <a:off x="525780" y="1347174"/>
              <a:ext cx="7360920" cy="560880"/>
            </a:xfrm>
            <a:prstGeom prst="roundRect">
              <a:avLst>
                <a:gd name="adj" fmla="val 16667"/>
              </a:avLst>
            </a:prstGeom>
            <a:solidFill>
              <a:srgbClr val="4CC38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60" name="Google Shape;5260;p100"/>
            <p:cNvSpPr txBox="1"/>
            <p:nvPr/>
          </p:nvSpPr>
          <p:spPr>
            <a:xfrm>
              <a:off x="553160" y="1374554"/>
              <a:ext cx="7306160" cy="506120"/>
            </a:xfrm>
            <a:prstGeom prst="rect">
              <a:avLst/>
            </a:prstGeom>
            <a:noFill/>
            <a:ln>
              <a:noFill/>
            </a:ln>
          </p:spPr>
          <p:txBody>
            <a:bodyPr spcFirstLastPara="1" wrap="square" lIns="278225" tIns="0" rIns="278225" bIns="0" anchor="ctr" anchorCtr="0">
              <a:noAutofit/>
            </a:bodyPr>
            <a:lstStyle/>
            <a:p>
              <a:pPr marL="0" marR="0" lvl="0" indent="0" algn="l" rtl="0">
                <a:lnSpc>
                  <a:spcPct val="90000"/>
                </a:lnSpc>
                <a:spcBef>
                  <a:spcPts val="0"/>
                </a:spcBef>
                <a:spcAft>
                  <a:spcPts val="0"/>
                </a:spcAft>
                <a:buClr>
                  <a:schemeClr val="lt1"/>
                </a:buClr>
                <a:buSzPts val="1900"/>
                <a:buFont typeface="Calibri" panose="020F0502020204030204"/>
                <a:buNone/>
              </a:pPr>
              <a:r>
                <a:rPr lang="en-US" sz="1900" b="0" i="0" u="none" strike="noStrike" cap="none">
                  <a:solidFill>
                    <a:schemeClr val="lt1"/>
                  </a:solidFill>
                  <a:latin typeface="Calibri" panose="020F0502020204030204"/>
                  <a:ea typeface="Calibri" panose="020F0502020204030204"/>
                  <a:cs typeface="Calibri" panose="020F0502020204030204"/>
                  <a:sym typeface="Calibri" panose="020F0502020204030204"/>
                </a:rPr>
                <a:t>Completeness: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61" name="Google Shape;5261;p100"/>
            <p:cNvSpPr/>
            <p:nvPr/>
          </p:nvSpPr>
          <p:spPr>
            <a:xfrm>
              <a:off x="0" y="3087954"/>
              <a:ext cx="10515600" cy="1107225"/>
            </a:xfrm>
            <a:prstGeom prst="rect">
              <a:avLst/>
            </a:prstGeom>
            <a:solidFill>
              <a:schemeClr val="lt1">
                <a:alpha val="89411"/>
              </a:schemeClr>
            </a:solidFill>
            <a:ln w="12700" cap="flat" cmpd="sng">
              <a:solidFill>
                <a:srgbClr val="6FAB4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62" name="Google Shape;5262;p100"/>
            <p:cNvSpPr txBox="1"/>
            <p:nvPr/>
          </p:nvSpPr>
          <p:spPr>
            <a:xfrm>
              <a:off x="0" y="3087954"/>
              <a:ext cx="10515600" cy="1107225"/>
            </a:xfrm>
            <a:prstGeom prst="rect">
              <a:avLst/>
            </a:prstGeom>
            <a:noFill/>
            <a:ln>
              <a:noFill/>
            </a:ln>
          </p:spPr>
          <p:txBody>
            <a:bodyPr spcFirstLastPara="1" wrap="square" lIns="816125" tIns="395725" rIns="816125" bIns="135125" anchor="t" anchorCtr="0">
              <a:noAutofit/>
            </a:bodyPr>
            <a:lstStyle/>
            <a:p>
              <a:pPr marL="171450" marR="0" lvl="1" indent="-171450" algn="l" rtl="0">
                <a:lnSpc>
                  <a:spcPct val="90000"/>
                </a:lnSpc>
                <a:spcBef>
                  <a:spcPts val="0"/>
                </a:spcBef>
                <a:spcAft>
                  <a:spcPts val="0"/>
                </a:spcAft>
                <a:buClr>
                  <a:schemeClr val="dk1"/>
                </a:buClr>
                <a:buSzPts val="1900"/>
                <a:buFont typeface="Calibri" panose="020F0502020204030204"/>
                <a:buChar char="•"/>
              </a:pPr>
              <a:r>
                <a:rPr lang="en-US" sz="19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 size of the tree is bounded by the occurrences of frequent items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171450" marR="0" lvl="1" indent="-171450" algn="l" rtl="0">
                <a:lnSpc>
                  <a:spcPct val="90000"/>
                </a:lnSpc>
                <a:spcBef>
                  <a:spcPts val="285"/>
                </a:spcBef>
                <a:spcAft>
                  <a:spcPts val="0"/>
                </a:spcAft>
                <a:buClr>
                  <a:schemeClr val="dk1"/>
                </a:buClr>
                <a:buSzPts val="1900"/>
                <a:buFont typeface="Calibri" panose="020F0502020204030204"/>
                <a:buChar char="•"/>
              </a:pPr>
              <a:r>
                <a:rPr lang="en-US" sz="19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 height of the tree is bounded by the maximum number of items in a transaction</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63" name="Google Shape;5263;p100"/>
            <p:cNvSpPr/>
            <p:nvPr/>
          </p:nvSpPr>
          <p:spPr>
            <a:xfrm>
              <a:off x="525780" y="2807514"/>
              <a:ext cx="7360920" cy="560880"/>
            </a:xfrm>
            <a:prstGeom prst="roundRect">
              <a:avLst>
                <a:gd name="adj" fmla="val 16667"/>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264" name="Google Shape;5264;p100"/>
            <p:cNvSpPr txBox="1"/>
            <p:nvPr/>
          </p:nvSpPr>
          <p:spPr>
            <a:xfrm>
              <a:off x="553160" y="2834894"/>
              <a:ext cx="7306160" cy="506120"/>
            </a:xfrm>
            <a:prstGeom prst="rect">
              <a:avLst/>
            </a:prstGeom>
            <a:noFill/>
            <a:ln>
              <a:noFill/>
            </a:ln>
          </p:spPr>
          <p:txBody>
            <a:bodyPr spcFirstLastPara="1" wrap="square" lIns="278225" tIns="0" rIns="278225" bIns="0" anchor="ctr" anchorCtr="0">
              <a:noAutofit/>
            </a:bodyPr>
            <a:lstStyle/>
            <a:p>
              <a:pPr marL="0" marR="0" lvl="0" indent="0" algn="l" rtl="0">
                <a:lnSpc>
                  <a:spcPct val="90000"/>
                </a:lnSpc>
                <a:spcBef>
                  <a:spcPts val="0"/>
                </a:spcBef>
                <a:spcAft>
                  <a:spcPts val="0"/>
                </a:spcAft>
                <a:buClr>
                  <a:schemeClr val="lt1"/>
                </a:buClr>
                <a:buSzPts val="1900"/>
                <a:buFont typeface="Calibri" panose="020F0502020204030204"/>
                <a:buNone/>
              </a:pPr>
              <a:r>
                <a:rPr lang="en-US" sz="1900" b="0" i="0" u="none" strike="noStrike" cap="none">
                  <a:solidFill>
                    <a:schemeClr val="lt1"/>
                  </a:solidFill>
                  <a:latin typeface="Calibri" panose="020F0502020204030204"/>
                  <a:ea typeface="Calibri" panose="020F0502020204030204"/>
                  <a:cs typeface="Calibri" panose="020F0502020204030204"/>
                  <a:sym typeface="Calibri" panose="020F0502020204030204"/>
                </a:rPr>
                <a:t>Compactness: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5265" name="Google Shape;5265;p10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marR="0" lvl="0" indent="0" algn="r" rtl="0">
              <a:lnSpc>
                <a:spcPct val="100000"/>
              </a:lnSpc>
              <a:spcBef>
                <a:spcPts val="0"/>
              </a:spcBef>
              <a:spcAft>
                <a:spcPts val="0"/>
              </a:spcAft>
              <a:buClr>
                <a:srgbClr val="898989"/>
              </a:buClr>
              <a:buSzPts val="1200"/>
              <a:buFont typeface="Arial" panose="020B0604020202020204"/>
              <a:buNone/>
            </a:pPr>
            <a:fld id="{00000000-1234-1234-1234-123412341234}" type="slidenum">
              <a:rPr lang="en-US" sz="1200">
                <a:solidFill>
                  <a:srgbClr val="898989"/>
                </a:solidFill>
                <a:latin typeface="Calibri" panose="020F0502020204030204"/>
                <a:ea typeface="Calibri" panose="020F0502020204030204"/>
                <a:cs typeface="Calibri" panose="020F0502020204030204"/>
                <a:sym typeface="Calibri" panose="020F0502020204030204"/>
              </a:rPr>
            </a:fld>
            <a:endParaRPr sz="1200">
              <a:solidFill>
                <a:srgbClr val="898989"/>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transition advClick="0">
    <p:zoom/>
  </p:transition>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69"/>
        <p:cNvGrpSpPr/>
        <p:nvPr/>
      </p:nvGrpSpPr>
      <p:grpSpPr>
        <a:xfrm>
          <a:off x="0" y="0"/>
          <a:ext cx="0" cy="0"/>
          <a:chOff x="0" y="0"/>
          <a:chExt cx="0" cy="0"/>
        </a:xfrm>
      </p:grpSpPr>
      <p:sp>
        <p:nvSpPr>
          <p:cNvPr id="5270" name="Google Shape;5270;p101"/>
          <p:cNvSpPr/>
          <p:nvPr/>
        </p:nvSpPr>
        <p:spPr>
          <a:xfrm>
            <a:off x="375458" y="5029200"/>
            <a:ext cx="11548872" cy="1654746"/>
          </a:xfrm>
          <a:prstGeom prst="rect">
            <a:avLst/>
          </a:prstGeom>
          <a:solidFill>
            <a:srgbClr val="26262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panose="020F050202020403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271" name="Google Shape;5271;p101"/>
          <p:cNvSpPr txBox="1">
            <a:spLocks noGrp="1"/>
          </p:cNvSpPr>
          <p:nvPr>
            <p:ph type="title"/>
          </p:nvPr>
        </p:nvSpPr>
        <p:spPr>
          <a:xfrm>
            <a:off x="718686" y="5874326"/>
            <a:ext cx="7484787" cy="482023"/>
          </a:xfrm>
          <a:prstGeom prst="rect">
            <a:avLst/>
          </a:prstGeom>
          <a:noFill/>
          <a:ln>
            <a:noFill/>
          </a:ln>
        </p:spPr>
        <p:txBody>
          <a:bodyPr spcFirstLastPara="1" wrap="square" lIns="91425" tIns="45700" rIns="91425" bIns="45700" anchor="ctr" anchorCtr="0">
            <a:normAutofit fontScale="90000"/>
          </a:bodyPr>
          <a:lstStyle/>
          <a:p>
            <a:pPr marL="0" lvl="0" indent="0" algn="r" rtl="0">
              <a:lnSpc>
                <a:spcPct val="90000"/>
              </a:lnSpc>
              <a:spcBef>
                <a:spcPts val="0"/>
              </a:spcBef>
              <a:spcAft>
                <a:spcPts val="0"/>
              </a:spcAft>
              <a:buClr>
                <a:srgbClr val="FFFFFF"/>
              </a:buClr>
              <a:buSzPts val="4800"/>
              <a:buFont typeface="Calibri" panose="020F0502020204030204"/>
              <a:buNone/>
            </a:pPr>
            <a:r>
              <a:rPr lang="en-US" sz="4800" dirty="0">
                <a:solidFill>
                  <a:srgbClr val="FFFFFF"/>
                </a:solidFill>
              </a:rPr>
              <a:t>Question</a:t>
            </a:r>
            <a:endParaRPr dirty="0"/>
          </a:p>
        </p:txBody>
      </p:sp>
      <p:pic>
        <p:nvPicPr>
          <p:cNvPr id="5272" name="Google Shape;5272;p101"/>
          <p:cNvPicPr preferRelativeResize="0">
            <a:picLocks noGrp="1"/>
          </p:cNvPicPr>
          <p:nvPr>
            <p:ph type="body" idx="1"/>
          </p:nvPr>
        </p:nvPicPr>
        <p:blipFill rotWithShape="1">
          <a:blip r:embed="rId1"/>
          <a:srcRect r="-1" b="18656"/>
          <a:stretch>
            <a:fillRect/>
          </a:stretch>
        </p:blipFill>
        <p:spPr>
          <a:xfrm>
            <a:off x="159386" y="530442"/>
            <a:ext cx="12191999" cy="4499016"/>
          </a:xfrm>
          <a:prstGeom prst="rect">
            <a:avLst/>
          </a:prstGeom>
          <a:noFill/>
          <a:ln>
            <a:noFill/>
          </a:ln>
        </p:spPr>
      </p:pic>
      <p:cxnSp>
        <p:nvCxnSpPr>
          <p:cNvPr id="5273" name="Google Shape;5273;p101"/>
          <p:cNvCxnSpPr/>
          <p:nvPr/>
        </p:nvCxnSpPr>
        <p:spPr>
          <a:xfrm rot="10800000">
            <a:off x="8386843" y="5264106"/>
            <a:ext cx="0" cy="914400"/>
          </a:xfrm>
          <a:prstGeom prst="straightConnector1">
            <a:avLst/>
          </a:prstGeom>
          <a:noFill/>
          <a:ln w="19050" cap="flat" cmpd="sng">
            <a:solidFill>
              <a:srgbClr val="FFFFFF">
                <a:alpha val="80000"/>
              </a:srgbClr>
            </a:solidFill>
            <a:prstDash val="solid"/>
            <a:miter lim="800000"/>
            <a:headEnd type="none" w="sm" len="sm"/>
            <a:tailEnd type="none" w="sm" len="sm"/>
          </a:ln>
        </p:spPr>
      </p:cxnSp>
      <p:sp>
        <p:nvSpPr>
          <p:cNvPr id="5274" name="Google Shape;5274;p101"/>
          <p:cNvSpPr txBox="1">
            <a:spLocks noGrp="1"/>
          </p:cNvSpPr>
          <p:nvPr>
            <p:ph type="sldNum" idx="12"/>
          </p:nvPr>
        </p:nvSpPr>
        <p:spPr>
          <a:xfrm>
            <a:off x="8610600" y="6501384"/>
            <a:ext cx="2743200" cy="365125"/>
          </a:xfrm>
          <a:prstGeom prst="rect">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SzPts val="1200"/>
              <a:buNone/>
            </a:pPr>
            <a:fld id="{00000000-1234-1234-1234-123412341234}" type="slidenum">
              <a:rPr lang="en-US">
                <a:solidFill>
                  <a:srgbClr val="3F3F3F"/>
                </a:solidFill>
                <a:latin typeface="Calibri" panose="020F0502020204030204"/>
                <a:ea typeface="Calibri" panose="020F0502020204030204"/>
                <a:cs typeface="Calibri" panose="020F0502020204030204"/>
                <a:sym typeface="Calibri" panose="020F0502020204030204"/>
              </a:rPr>
            </a:fld>
            <a:endParaRPr>
              <a:solidFill>
                <a:srgbClr val="3F3F3F"/>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78"/>
        <p:cNvGrpSpPr/>
        <p:nvPr/>
      </p:nvGrpSpPr>
      <p:grpSpPr>
        <a:xfrm>
          <a:off x="0" y="0"/>
          <a:ext cx="0" cy="0"/>
          <a:chOff x="0" y="0"/>
          <a:chExt cx="0" cy="0"/>
        </a:xfrm>
      </p:grpSpPr>
      <p:sp>
        <p:nvSpPr>
          <p:cNvPr id="5279" name="Google Shape;5279;p102"/>
          <p:cNvSpPr/>
          <p:nvPr/>
        </p:nvSpPr>
        <p:spPr>
          <a:xfrm>
            <a:off x="320040" y="5361710"/>
            <a:ext cx="11548872" cy="1176250"/>
          </a:xfrm>
          <a:prstGeom prst="rect">
            <a:avLst/>
          </a:prstGeom>
          <a:solidFill>
            <a:srgbClr val="26262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panose="020F050202020403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280" name="Google Shape;5280;p102"/>
          <p:cNvSpPr txBox="1">
            <a:spLocks noGrp="1"/>
          </p:cNvSpPr>
          <p:nvPr>
            <p:ph type="title"/>
          </p:nvPr>
        </p:nvSpPr>
        <p:spPr>
          <a:xfrm>
            <a:off x="899288" y="5593412"/>
            <a:ext cx="7484787" cy="1264588"/>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rgbClr val="FFFFFF"/>
              </a:buClr>
              <a:buSzPts val="4800"/>
              <a:buFont typeface="Calibri" panose="020F0502020204030204"/>
              <a:buNone/>
            </a:pPr>
            <a:r>
              <a:rPr lang="en-US" sz="4800" dirty="0">
                <a:solidFill>
                  <a:srgbClr val="FFFFFF"/>
                </a:solidFill>
              </a:rPr>
              <a:t>Question</a:t>
            </a:r>
            <a:endParaRPr dirty="0"/>
          </a:p>
        </p:txBody>
      </p:sp>
      <p:pic>
        <p:nvPicPr>
          <p:cNvPr id="5281" name="Google Shape;5281;p102"/>
          <p:cNvPicPr preferRelativeResize="0">
            <a:picLocks noGrp="1"/>
          </p:cNvPicPr>
          <p:nvPr>
            <p:ph type="body" idx="1"/>
          </p:nvPr>
        </p:nvPicPr>
        <p:blipFill rotWithShape="1">
          <a:blip r:embed="rId1"/>
          <a:srcRect t="8895" r="-1" b="8896"/>
          <a:stretch>
            <a:fillRect/>
          </a:stretch>
        </p:blipFill>
        <p:spPr>
          <a:xfrm>
            <a:off x="0" y="1131140"/>
            <a:ext cx="12192000" cy="4462272"/>
          </a:xfrm>
          <a:prstGeom prst="rect">
            <a:avLst/>
          </a:prstGeom>
          <a:noFill/>
          <a:ln>
            <a:noFill/>
          </a:ln>
        </p:spPr>
      </p:pic>
      <p:cxnSp>
        <p:nvCxnSpPr>
          <p:cNvPr id="5282" name="Google Shape;5282;p102"/>
          <p:cNvCxnSpPr/>
          <p:nvPr/>
        </p:nvCxnSpPr>
        <p:spPr>
          <a:xfrm rot="10800000">
            <a:off x="8386843" y="5264106"/>
            <a:ext cx="0" cy="914400"/>
          </a:xfrm>
          <a:prstGeom prst="straightConnector1">
            <a:avLst/>
          </a:prstGeom>
          <a:noFill/>
          <a:ln w="19050" cap="flat" cmpd="sng">
            <a:solidFill>
              <a:srgbClr val="FFFFFF">
                <a:alpha val="80000"/>
              </a:srgbClr>
            </a:solidFill>
            <a:prstDash val="solid"/>
            <a:miter lim="800000"/>
            <a:headEnd type="none" w="sm" len="sm"/>
            <a:tailEnd type="none" w="sm" len="sm"/>
          </a:ln>
        </p:spPr>
      </p:cxnSp>
      <p:sp>
        <p:nvSpPr>
          <p:cNvPr id="5283" name="Google Shape;5283;p102"/>
          <p:cNvSpPr txBox="1">
            <a:spLocks noGrp="1"/>
          </p:cNvSpPr>
          <p:nvPr>
            <p:ph type="sldNum" idx="12"/>
          </p:nvPr>
        </p:nvSpPr>
        <p:spPr>
          <a:xfrm>
            <a:off x="8610600" y="6501384"/>
            <a:ext cx="2743200" cy="365125"/>
          </a:xfrm>
          <a:prstGeom prst="rect">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SzPts val="1200"/>
              <a:buNone/>
            </a:pPr>
            <a:fld id="{00000000-1234-1234-1234-123412341234}" type="slidenum">
              <a:rPr lang="en-US">
                <a:solidFill>
                  <a:srgbClr val="3F3F3F"/>
                </a:solidFill>
                <a:latin typeface="Calibri" panose="020F0502020204030204"/>
                <a:ea typeface="Calibri" panose="020F0502020204030204"/>
                <a:cs typeface="Calibri" panose="020F0502020204030204"/>
                <a:sym typeface="Calibri" panose="020F0502020204030204"/>
              </a:rPr>
            </a:fld>
            <a:endParaRPr>
              <a:solidFill>
                <a:srgbClr val="3F3F3F"/>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87"/>
        <p:cNvGrpSpPr/>
        <p:nvPr/>
      </p:nvGrpSpPr>
      <p:grpSpPr>
        <a:xfrm>
          <a:off x="0" y="0"/>
          <a:ext cx="0" cy="0"/>
          <a:chOff x="0" y="0"/>
          <a:chExt cx="0" cy="0"/>
        </a:xfrm>
      </p:grpSpPr>
      <p:sp>
        <p:nvSpPr>
          <p:cNvPr id="5288" name="Google Shape;5288;p103"/>
          <p:cNvSpPr txBox="1">
            <a:spLocks noGrp="1"/>
          </p:cNvSpPr>
          <p:nvPr>
            <p:ph type="title"/>
          </p:nvPr>
        </p:nvSpPr>
        <p:spPr>
          <a:xfrm>
            <a:off x="1524000" y="2245809"/>
            <a:ext cx="9144000" cy="156471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Calibri" panose="020F0502020204030204"/>
              <a:buNone/>
            </a:pPr>
            <a:r>
              <a:rPr lang="en-US" sz="4800">
                <a:solidFill>
                  <a:schemeClr val="dk1"/>
                </a:solidFill>
                <a:latin typeface="Calibri" panose="020F0502020204030204"/>
                <a:ea typeface="Calibri" panose="020F0502020204030204"/>
                <a:cs typeface="Calibri" panose="020F0502020204030204"/>
                <a:sym typeface="Calibri" panose="020F0502020204030204"/>
              </a:rPr>
              <a:t>Exercises</a:t>
            </a:r>
            <a:endParaRPr lang="en-US" sz="4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289" name="Google Shape;5289;p103"/>
          <p:cNvSpPr txBox="1">
            <a:spLocks noGrp="1"/>
          </p:cNvSpPr>
          <p:nvPr>
            <p:ph type="body" idx="1"/>
          </p:nvPr>
        </p:nvSpPr>
        <p:spPr>
          <a:xfrm>
            <a:off x="1524000" y="3947050"/>
            <a:ext cx="9144000" cy="57258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88888"/>
              </a:buClr>
              <a:buSzPts val="2000"/>
              <a:buNone/>
            </a:pPr>
            <a:endParaRPr sz="20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290" name="Google Shape;5290;p103"/>
          <p:cNvSpPr/>
          <p:nvPr/>
        </p:nvSpPr>
        <p:spPr>
          <a:xfrm>
            <a:off x="0" y="1"/>
            <a:ext cx="5920619" cy="2130951"/>
          </a:xfrm>
          <a:custGeom>
            <a:avLst/>
            <a:gdLst/>
            <a:ahLst/>
            <a:cxnLst/>
            <a:rect l="l" t="t" r="r" b="b"/>
            <a:pathLst>
              <a:path w="5920619" h="2130951" extrusionOk="0">
                <a:moveTo>
                  <a:pt x="0" y="0"/>
                </a:moveTo>
                <a:lnTo>
                  <a:pt x="3191370" y="0"/>
                </a:lnTo>
                <a:lnTo>
                  <a:pt x="3346315" y="0"/>
                </a:lnTo>
                <a:lnTo>
                  <a:pt x="5920619" y="0"/>
                </a:lnTo>
                <a:lnTo>
                  <a:pt x="4936971" y="2130951"/>
                </a:lnTo>
                <a:lnTo>
                  <a:pt x="0" y="2130951"/>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291" name="Google Shape;5291;p103"/>
          <p:cNvSpPr/>
          <p:nvPr/>
        </p:nvSpPr>
        <p:spPr>
          <a:xfrm>
            <a:off x="5097839" y="0"/>
            <a:ext cx="7094160" cy="2130952"/>
          </a:xfrm>
          <a:custGeom>
            <a:avLst/>
            <a:gdLst/>
            <a:ahLst/>
            <a:cxnLst/>
            <a:rect l="l" t="t" r="r" b="b"/>
            <a:pathLst>
              <a:path w="7094160" h="2130952" extrusionOk="0">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292" name="Google Shape;5292;p103"/>
          <p:cNvSpPr/>
          <p:nvPr/>
        </p:nvSpPr>
        <p:spPr>
          <a:xfrm flipH="1">
            <a:off x="6149721" y="4682920"/>
            <a:ext cx="4522796" cy="2175080"/>
          </a:xfrm>
          <a:custGeom>
            <a:avLst/>
            <a:gdLst/>
            <a:ahLst/>
            <a:cxnLst/>
            <a:rect l="l" t="t" r="r" b="b"/>
            <a:pathLst>
              <a:path w="4522796" h="2175080" extrusionOk="0">
                <a:moveTo>
                  <a:pt x="3515449" y="0"/>
                </a:moveTo>
                <a:lnTo>
                  <a:pt x="0" y="0"/>
                </a:lnTo>
                <a:lnTo>
                  <a:pt x="0" y="2175080"/>
                </a:lnTo>
                <a:lnTo>
                  <a:pt x="4522796" y="217508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1"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293" name="Google Shape;5293;p103"/>
          <p:cNvSpPr/>
          <p:nvPr/>
        </p:nvSpPr>
        <p:spPr>
          <a:xfrm>
            <a:off x="6266810" y="4682920"/>
            <a:ext cx="5925190" cy="2175080"/>
          </a:xfrm>
          <a:custGeom>
            <a:avLst/>
            <a:gdLst/>
            <a:ahLst/>
            <a:cxnLst/>
            <a:rect l="l" t="t" r="r" b="b"/>
            <a:pathLst>
              <a:path w="5925190" h="2175080" extrusionOk="0">
                <a:moveTo>
                  <a:pt x="1007347" y="0"/>
                </a:moveTo>
                <a:lnTo>
                  <a:pt x="5925190" y="0"/>
                </a:lnTo>
                <a:lnTo>
                  <a:pt x="5925190" y="2175080"/>
                </a:lnTo>
                <a:lnTo>
                  <a:pt x="0" y="2175080"/>
                </a:lnTo>
                <a:close/>
              </a:path>
            </a:pathLst>
          </a:custGeom>
          <a:solidFill>
            <a:srgbClr val="4372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294" name="Google Shape;5294;p103"/>
          <p:cNvSpPr/>
          <p:nvPr/>
        </p:nvSpPr>
        <p:spPr>
          <a:xfrm>
            <a:off x="0" y="4682920"/>
            <a:ext cx="7114535" cy="2175080"/>
          </a:xfrm>
          <a:custGeom>
            <a:avLst/>
            <a:gdLst/>
            <a:ahLst/>
            <a:cxnLst/>
            <a:rect l="l" t="t" r="r" b="b"/>
            <a:pathLst>
              <a:path w="7114535" h="2175080" extrusionOk="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295" name="Google Shape;5295;p103"/>
          <p:cNvSpPr>
            <a:spLocks noGrp="1"/>
          </p:cNvSpPr>
          <p:nvPr>
            <p:ph type="sldNum" idx="12"/>
          </p:nvPr>
        </p:nvSpPr>
        <p:spPr>
          <a:xfrm>
            <a:off x="8820150" y="6356350"/>
            <a:ext cx="2533650" cy="365125"/>
          </a:xfrm>
          <a:prstGeom prst="ellipse">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SzPts val="1200"/>
              <a:buNone/>
            </a:pPr>
            <a:fld id="{00000000-1234-1234-1234-123412341234}" type="slidenum">
              <a:rPr lang="en-US">
                <a:solidFill>
                  <a:srgbClr val="FFFFFF"/>
                </a:solidFill>
              </a:rPr>
            </a:fld>
            <a:endParaRPr>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6988" y="0"/>
            <a:ext cx="6601287" cy="1325563"/>
          </a:xfrm>
        </p:spPr>
        <p:txBody>
          <a:bodyPr>
            <a:normAutofit/>
          </a:bodyPr>
          <a:lstStyle/>
          <a:p>
            <a:pPr algn="ctr"/>
            <a:r>
              <a:rPr lang="en-US" altLang="en-US" sz="3600" dirty="0" smtClean="0">
                <a:solidFill>
                  <a:schemeClr val="tx2"/>
                </a:solidFill>
                <a:latin typeface="Times New Roman" panose="02020603050405020304" pitchFamily="18" charset="0"/>
                <a:cs typeface="Times New Roman" panose="02020603050405020304" pitchFamily="18" charset="0"/>
              </a:rPr>
              <a:t>          Closed </a:t>
            </a:r>
            <a:r>
              <a:rPr lang="en-US" altLang="en-US" sz="3600" dirty="0" err="1">
                <a:solidFill>
                  <a:schemeClr val="tx2"/>
                </a:solidFill>
                <a:latin typeface="Times New Roman" panose="02020603050405020304" pitchFamily="18" charset="0"/>
                <a:cs typeface="Times New Roman" panose="02020603050405020304" pitchFamily="18" charset="0"/>
              </a:rPr>
              <a:t>itemset</a:t>
            </a:r>
            <a:endParaRPr lang="en-IN" sz="3600" dirty="0">
              <a:solidFill>
                <a:schemeClr val="tx2"/>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fld>
            <a:endParaRPr lang="en-US"/>
          </a:p>
        </p:txBody>
      </p:sp>
      <p:sp>
        <p:nvSpPr>
          <p:cNvPr id="5" name="Rectangle 1"/>
          <p:cNvSpPr>
            <a:spLocks noGrp="1" noChangeArrowheads="1"/>
          </p:cNvSpPr>
          <p:nvPr>
            <p:ph type="body" idx="1"/>
          </p:nvPr>
        </p:nvSpPr>
        <p:spPr bwMode="auto">
          <a:xfrm>
            <a:off x="452120" y="3575050"/>
            <a:ext cx="10662285" cy="328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no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endParaRPr lang="en-US" altLang="en-US" sz="1800" dirty="0">
              <a:solidFill>
                <a:srgbClr val="1F1F1F"/>
              </a:solidFill>
              <a:latin typeface="Google Sans"/>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sz="20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It is a frequent </a:t>
            </a:r>
            <a:r>
              <a:rPr kumimoji="0" lang="en-US" altLang="en-US" sz="2000" b="0" i="0" u="none" strike="noStrike" cap="none" normalizeH="0" baseline="0" dirty="0" err="1" smtClean="0">
                <a:ln>
                  <a:noFill/>
                </a:ln>
                <a:solidFill>
                  <a:srgbClr val="1F1F1F"/>
                </a:solidFill>
                <a:effectLst/>
                <a:latin typeface="Times New Roman" panose="02020603050405020304" pitchFamily="18" charset="0"/>
                <a:cs typeface="Times New Roman" panose="02020603050405020304" pitchFamily="18" charset="0"/>
              </a:rPr>
              <a:t>itemset</a:t>
            </a:r>
            <a:r>
              <a:rPr kumimoji="0" lang="en-US" altLang="en-US" sz="20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that has no proper superset with the same support. In other words, </a:t>
            </a:r>
            <a:endParaRPr kumimoji="0" lang="en-US" altLang="en-US" sz="20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sz="20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a closed </a:t>
            </a:r>
            <a:r>
              <a:rPr kumimoji="0" lang="en-US" altLang="en-US" sz="2000" b="0" i="0" u="none" strike="noStrike" cap="none" normalizeH="0" baseline="0" dirty="0" err="1" smtClean="0">
                <a:ln>
                  <a:noFill/>
                </a:ln>
                <a:solidFill>
                  <a:srgbClr val="1F1F1F"/>
                </a:solidFill>
                <a:effectLst/>
                <a:latin typeface="Times New Roman" panose="02020603050405020304" pitchFamily="18" charset="0"/>
                <a:cs typeface="Times New Roman" panose="02020603050405020304" pitchFamily="18" charset="0"/>
              </a:rPr>
              <a:t>itemset</a:t>
            </a:r>
            <a:r>
              <a:rPr kumimoji="0" lang="en-US" altLang="en-US" sz="20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is the largest </a:t>
            </a:r>
            <a:r>
              <a:rPr kumimoji="0" lang="en-US" altLang="en-US" sz="2000" b="0" i="0" u="none" strike="noStrike" cap="none" normalizeH="0" baseline="0" dirty="0" err="1" smtClean="0">
                <a:ln>
                  <a:noFill/>
                </a:ln>
                <a:solidFill>
                  <a:srgbClr val="1F1F1F"/>
                </a:solidFill>
                <a:effectLst/>
                <a:latin typeface="Times New Roman" panose="02020603050405020304" pitchFamily="18" charset="0"/>
                <a:cs typeface="Times New Roman" panose="02020603050405020304" pitchFamily="18" charset="0"/>
              </a:rPr>
              <a:t>itemset</a:t>
            </a:r>
            <a:r>
              <a:rPr kumimoji="0" lang="en-US" altLang="en-US" sz="20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in a set of </a:t>
            </a:r>
            <a:r>
              <a:rPr kumimoji="0" lang="en-US" altLang="en-US" sz="2000" b="0" i="0" u="none" strike="noStrike" cap="none" normalizeH="0" baseline="0" dirty="0" err="1" smtClean="0">
                <a:ln>
                  <a:noFill/>
                </a:ln>
                <a:solidFill>
                  <a:srgbClr val="1F1F1F"/>
                </a:solidFill>
                <a:effectLst/>
                <a:latin typeface="Times New Roman" panose="02020603050405020304" pitchFamily="18" charset="0"/>
                <a:cs typeface="Times New Roman" panose="02020603050405020304" pitchFamily="18" charset="0"/>
              </a:rPr>
              <a:t>itemsets</a:t>
            </a:r>
            <a:r>
              <a:rPr kumimoji="0" lang="en-US" altLang="en-US" sz="20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with the same support.</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sz="20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For example, consider the following transaction database:</a:t>
            </a:r>
            <a:endParaRPr kumimoji="0" lang="en-US" altLang="en-US" sz="20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endParaRPr lang="en-US" altLang="en-US" sz="2000" dirty="0">
              <a:solidFill>
                <a:srgbClr val="1F1F1F"/>
              </a:solidFill>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sz="24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The minimum support (</a:t>
            </a:r>
            <a:r>
              <a:rPr kumimoji="0" lang="en-US" altLang="en-US" sz="2400" b="0" i="0" u="none" strike="noStrike" cap="none" normalizeH="0" baseline="0" dirty="0" err="1" smtClean="0">
                <a:ln>
                  <a:noFill/>
                </a:ln>
                <a:solidFill>
                  <a:srgbClr val="1F1F1F"/>
                </a:solidFill>
                <a:effectLst/>
                <a:latin typeface="Times New Roman" panose="02020603050405020304" pitchFamily="18" charset="0"/>
                <a:cs typeface="Times New Roman" panose="02020603050405020304" pitchFamily="18" charset="0"/>
              </a:rPr>
              <a:t>minsup</a:t>
            </a:r>
            <a:r>
              <a:rPr kumimoji="0" lang="en-US" altLang="en-US" sz="24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is set to 3. The frequent </a:t>
            </a:r>
            <a:r>
              <a:rPr kumimoji="0" lang="en-US" altLang="en-US" sz="2400" b="0" i="0" u="none" strike="noStrike" cap="none" normalizeH="0" baseline="0" dirty="0" err="1" smtClean="0">
                <a:ln>
                  <a:noFill/>
                </a:ln>
                <a:solidFill>
                  <a:srgbClr val="1F1F1F"/>
                </a:solidFill>
                <a:effectLst/>
                <a:latin typeface="Times New Roman" panose="02020603050405020304" pitchFamily="18" charset="0"/>
                <a:cs typeface="Times New Roman" panose="02020603050405020304" pitchFamily="18" charset="0"/>
              </a:rPr>
              <a:t>itemsets</a:t>
            </a:r>
            <a:r>
              <a:rPr kumimoji="0" lang="en-US" altLang="en-US" sz="24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in this database are:</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sz="20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{A}, {B}, {C}, {D}, {A, B}, {A, C}, {A, D}, {B, C}, {B, D}, {C, D}, and {A, B, C}, {A, B, D}, {A, C, D}, and {B, C, D}</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sz="20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However, only the following </a:t>
            </a:r>
            <a:r>
              <a:rPr kumimoji="0" lang="en-US" altLang="en-US" sz="2000" b="0" i="0" u="none" strike="noStrike" cap="none" normalizeH="0" baseline="0" dirty="0" err="1" smtClean="0">
                <a:ln>
                  <a:noFill/>
                </a:ln>
                <a:solidFill>
                  <a:srgbClr val="1F1F1F"/>
                </a:solidFill>
                <a:effectLst/>
                <a:latin typeface="Times New Roman" panose="02020603050405020304" pitchFamily="18" charset="0"/>
                <a:cs typeface="Times New Roman" panose="02020603050405020304" pitchFamily="18" charset="0"/>
              </a:rPr>
              <a:t>itemsets</a:t>
            </a:r>
            <a:r>
              <a:rPr kumimoji="0" lang="en-US" altLang="en-US" sz="20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are closed:</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 {B}, {C}, {D}, {A, B}, {A, C}, {A, D}, {B, C}, and {B, D}</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Closed </a:t>
            </a:r>
            <a:r>
              <a:rPr lang="en-US" sz="2000" dirty="0" err="1">
                <a:latin typeface="Times New Roman" panose="02020603050405020304" pitchFamily="18" charset="0"/>
                <a:cs typeface="Times New Roman" panose="02020603050405020304" pitchFamily="18" charset="0"/>
              </a:rPr>
              <a:t>itemsets</a:t>
            </a:r>
            <a:r>
              <a:rPr lang="en-US" sz="2000" dirty="0">
                <a:latin typeface="Times New Roman" panose="02020603050405020304" pitchFamily="18" charset="0"/>
                <a:cs typeface="Times New Roman" panose="02020603050405020304" pitchFamily="18" charset="0"/>
              </a:rPr>
              <a:t> are useful for association rule mining because they can be used to </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generate all frequent </a:t>
            </a:r>
            <a:r>
              <a:rPr lang="en-US" sz="2000" dirty="0" err="1">
                <a:latin typeface="Times New Roman" panose="02020603050405020304" pitchFamily="18" charset="0"/>
                <a:cs typeface="Times New Roman" panose="02020603050405020304" pitchFamily="18" charset="0"/>
              </a:rPr>
              <a:t>itemsets</a:t>
            </a:r>
            <a:r>
              <a:rPr lang="en-US" sz="2000" dirty="0">
                <a:latin typeface="Times New Roman" panose="02020603050405020304" pitchFamily="18" charset="0"/>
                <a:cs typeface="Times New Roman" panose="02020603050405020304" pitchFamily="18" charset="0"/>
              </a:rPr>
              <a:t> and their supports. Additionally, closed </a:t>
            </a:r>
            <a:r>
              <a:rPr lang="en-US" sz="2000" dirty="0" err="1">
                <a:latin typeface="Times New Roman" panose="02020603050405020304" pitchFamily="18" charset="0"/>
                <a:cs typeface="Times New Roman" panose="02020603050405020304" pitchFamily="18" charset="0"/>
              </a:rPr>
              <a:t>itemsets</a:t>
            </a:r>
            <a:r>
              <a:rPr lang="en-US" sz="2000" dirty="0">
                <a:latin typeface="Times New Roman" panose="02020603050405020304" pitchFamily="18" charset="0"/>
                <a:cs typeface="Times New Roman" panose="02020603050405020304" pitchFamily="18" charset="0"/>
              </a:rPr>
              <a:t> are </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often more concise and easier to interpret than frequent </a:t>
            </a:r>
            <a:r>
              <a:rPr lang="en-US" sz="2000" dirty="0" err="1">
                <a:latin typeface="Times New Roman" panose="02020603050405020304" pitchFamily="18" charset="0"/>
                <a:cs typeface="Times New Roman" panose="02020603050405020304" pitchFamily="18" charset="0"/>
              </a:rPr>
              <a:t>itemsets</a:t>
            </a:r>
            <a:r>
              <a:rPr lang="en-US"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Here are some examples of closed </a:t>
            </a:r>
            <a:r>
              <a:rPr lang="en-US" sz="2000" dirty="0" err="1">
                <a:latin typeface="Times New Roman" panose="02020603050405020304" pitchFamily="18" charset="0"/>
                <a:cs typeface="Times New Roman" panose="02020603050405020304" pitchFamily="18" charset="0"/>
              </a:rPr>
              <a:t>itemsets</a:t>
            </a:r>
            <a:r>
              <a:rPr lang="en-US" sz="2000" dirty="0">
                <a:latin typeface="Times New Roman" panose="02020603050405020304" pitchFamily="18" charset="0"/>
                <a:cs typeface="Times New Roman" panose="02020603050405020304" pitchFamily="18" charset="0"/>
              </a:rPr>
              <a:t> in different industries:</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Retail: {bread, milk}, {shirt, jeans}, {laptop, printer}</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Healthcare: {fever, cough}, {diabetes, heart disease}, {cancer, chemotherapy}</a:t>
            </a:r>
            <a:endParaRPr lang="en-US" sz="200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endParaRPr lang="en-US" altLang="en-US" sz="1600" dirty="0">
              <a:latin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1600" b="0" i="0" u="none" strike="noStrike" cap="none" normalizeH="0" baseline="0" dirty="0" smtClean="0">
              <a:ln>
                <a:noFill/>
              </a:ln>
              <a:solidFill>
                <a:schemeClr val="tx1"/>
              </a:solidFill>
              <a:effectLst/>
              <a:latin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1600" b="0" i="0" u="none" strike="noStrike" cap="none" normalizeH="0" baseline="0" dirty="0" smtClean="0">
              <a:ln>
                <a:noFill/>
              </a:ln>
              <a:solidFill>
                <a:schemeClr val="tx1"/>
              </a:solidFill>
              <a:effectLst/>
              <a:latin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pPr>
            <a:endParaRPr lang="en-US" altLang="en-US" sz="1600" dirty="0">
              <a:latin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1600" b="0" i="0" u="none" strike="noStrike" cap="none" normalizeH="0" baseline="0" dirty="0" smtClean="0">
              <a:ln>
                <a:noFill/>
              </a:ln>
              <a:solidFill>
                <a:schemeClr val="tx1"/>
              </a:solidFill>
              <a:effectLst/>
              <a:latin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pPr>
            <a:endParaRPr lang="en-US" altLang="en-US" sz="1600" dirty="0">
              <a:latin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1600" b="0" i="0" u="none" strike="noStrike" cap="none" normalizeH="0" baseline="0" dirty="0" smtClean="0">
              <a:ln>
                <a:noFill/>
              </a:ln>
              <a:solidFill>
                <a:schemeClr val="tx1"/>
              </a:solidFill>
              <a:effectLst/>
              <a:latin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pPr>
            <a:endParaRPr lang="en-US" altLang="en-US" sz="1600" dirty="0">
              <a:latin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1600" b="0" i="0" u="none" strike="noStrike" cap="none" normalizeH="0" baseline="0" dirty="0" smtClean="0">
              <a:ln>
                <a:noFill/>
              </a:ln>
              <a:solidFill>
                <a:schemeClr val="tx1"/>
              </a:solidFill>
              <a:effectLst/>
              <a:latin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pPr>
            <a:endParaRPr lang="en-US" altLang="en-US" sz="1600" dirty="0">
              <a:latin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1600" b="0" i="0" u="none" strike="noStrike" cap="none" normalizeH="0" baseline="0" dirty="0" smtClean="0">
              <a:ln>
                <a:noFill/>
              </a:ln>
              <a:solidFill>
                <a:schemeClr val="tx1"/>
              </a:solidFill>
              <a:effectLst/>
              <a:latin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1600" b="0" i="0" u="none" strike="noStrike" cap="none" normalizeH="0" baseline="0" dirty="0" smtClean="0">
              <a:ln>
                <a:noFill/>
              </a:ln>
              <a:solidFill>
                <a:schemeClr val="tx1"/>
              </a:solidFill>
              <a:effectLst/>
            </a:endParaRPr>
          </a:p>
        </p:txBody>
      </p:sp>
      <p:pic>
        <p:nvPicPr>
          <p:cNvPr id="6" name="Picture 5"/>
          <p:cNvPicPr>
            <a:picLocks noChangeAspect="1"/>
          </p:cNvPicPr>
          <p:nvPr/>
        </p:nvPicPr>
        <p:blipFill>
          <a:blip r:embed="rId1"/>
          <a:stretch>
            <a:fillRect/>
          </a:stretch>
        </p:blipFill>
        <p:spPr>
          <a:xfrm>
            <a:off x="9669145" y="3833495"/>
            <a:ext cx="2373630" cy="2043430"/>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99"/>
        <p:cNvGrpSpPr/>
        <p:nvPr/>
      </p:nvGrpSpPr>
      <p:grpSpPr>
        <a:xfrm>
          <a:off x="0" y="0"/>
          <a:ext cx="0" cy="0"/>
          <a:chOff x="0" y="0"/>
          <a:chExt cx="0" cy="0"/>
        </a:xfrm>
      </p:grpSpPr>
      <p:sp>
        <p:nvSpPr>
          <p:cNvPr id="5300" name="Google Shape;5300;p104"/>
          <p:cNvSpPr/>
          <p:nvPr/>
        </p:nvSpPr>
        <p:spPr>
          <a:xfrm>
            <a:off x="0" y="0"/>
            <a:ext cx="5468548" cy="6858000"/>
          </a:xfrm>
          <a:prstGeom prst="rect">
            <a:avLst/>
          </a:prstGeom>
          <a:solidFill>
            <a:srgbClr val="653E3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301" name="Google Shape;5301;p104"/>
          <p:cNvSpPr txBox="1">
            <a:spLocks noGrp="1"/>
          </p:cNvSpPr>
          <p:nvPr>
            <p:ph type="title"/>
          </p:nvPr>
        </p:nvSpPr>
        <p:spPr>
          <a:xfrm>
            <a:off x="621629" y="640080"/>
            <a:ext cx="4225290" cy="557881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4400"/>
              <a:buFont typeface="Calibri" panose="020F0502020204030204"/>
              <a:buNone/>
            </a:pPr>
            <a:r>
              <a:rPr lang="en-US">
                <a:solidFill>
                  <a:srgbClr val="FFFFFF"/>
                </a:solidFill>
              </a:rPr>
              <a:t>Exercise 01</a:t>
            </a:r>
            <a:br>
              <a:rPr lang="en-US">
                <a:solidFill>
                  <a:srgbClr val="FFFFFF"/>
                </a:solidFill>
              </a:rPr>
            </a:br>
            <a:r>
              <a:rPr lang="en-US">
                <a:solidFill>
                  <a:srgbClr val="FFFFFF"/>
                </a:solidFill>
              </a:rPr>
              <a:t>Support=2</a:t>
            </a:r>
            <a:endParaRPr lang="en-US">
              <a:solidFill>
                <a:srgbClr val="FFFFFF"/>
              </a:solidFill>
            </a:endParaRPr>
          </a:p>
        </p:txBody>
      </p:sp>
      <p:pic>
        <p:nvPicPr>
          <p:cNvPr id="5302" name="Google Shape;5302;p104"/>
          <p:cNvPicPr preferRelativeResize="0">
            <a:picLocks noGrp="1"/>
          </p:cNvPicPr>
          <p:nvPr>
            <p:ph type="body" idx="1"/>
          </p:nvPr>
        </p:nvPicPr>
        <p:blipFill rotWithShape="1">
          <a:blip r:embed="rId1"/>
          <a:srcRect r="-1" b="239"/>
          <a:stretch>
            <a:fillRect/>
          </a:stretch>
        </p:blipFill>
        <p:spPr>
          <a:xfrm>
            <a:off x="5970530" y="1149927"/>
            <a:ext cx="5459470" cy="5571548"/>
          </a:xfrm>
          <a:prstGeom prst="rect">
            <a:avLst/>
          </a:prstGeom>
          <a:noFill/>
          <a:ln>
            <a:noFill/>
          </a:ln>
        </p:spPr>
      </p:pic>
      <p:sp>
        <p:nvSpPr>
          <p:cNvPr id="5303" name="Google Shape;5303;p10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lnSpc>
                <a:spcPct val="100000"/>
              </a:lnSpc>
              <a:spcBef>
                <a:spcPts val="0"/>
              </a:spcBef>
              <a:spcAft>
                <a:spcPts val="0"/>
              </a:spcAft>
              <a:buSzPts val="1200"/>
              <a:buNone/>
            </a:pPr>
            <a:fld id="{00000000-1234-1234-1234-123412341234}" type="slidenum">
              <a:rPr lang="en-US"/>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5307"/>
        <p:cNvGrpSpPr/>
        <p:nvPr/>
      </p:nvGrpSpPr>
      <p:grpSpPr>
        <a:xfrm>
          <a:off x="0" y="0"/>
          <a:ext cx="0" cy="0"/>
          <a:chOff x="0" y="0"/>
          <a:chExt cx="0" cy="0"/>
        </a:xfrm>
      </p:grpSpPr>
      <p:sp>
        <p:nvSpPr>
          <p:cNvPr id="5308" name="Google Shape;5308;p105"/>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Calibri" panose="020F0502020204030204"/>
              <a:buNone/>
            </a:pPr>
            <a:r>
              <a:rPr lang="en-US"/>
              <a:t>FP Growth: Solution</a:t>
            </a:r>
            <a:endParaRPr lang="en-US"/>
          </a:p>
        </p:txBody>
      </p:sp>
      <p:sp>
        <p:nvSpPr>
          <p:cNvPr id="5309" name="Google Shape;5309;p105"/>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800"/>
              <a:buFont typeface="Arial" panose="020B0604020202020204"/>
              <a:buNone/>
            </a:pPr>
            <a:fld id="{00000000-1234-1234-1234-123412341234}" type="slidenum">
              <a:rPr lang="en-US" sz="1800" b="0" i="0" u="none" strike="noStrike" cap="none">
                <a:solidFill>
                  <a:srgbClr val="576973"/>
                </a:solidFill>
                <a:latin typeface="Calibri" panose="020F0502020204030204"/>
                <a:ea typeface="Calibri" panose="020F0502020204030204"/>
                <a:cs typeface="Calibri" panose="020F0502020204030204"/>
                <a:sym typeface="Calibri" panose="020F0502020204030204"/>
              </a:rPr>
            </a:fld>
            <a:endPara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endParaRPr>
          </a:p>
        </p:txBody>
      </p:sp>
      <p:sp>
        <p:nvSpPr>
          <p:cNvPr id="5310" name="Google Shape;5310;p105"/>
          <p:cNvSpPr/>
          <p:nvPr/>
        </p:nvSpPr>
        <p:spPr>
          <a:xfrm>
            <a:off x="477672" y="1223890"/>
            <a:ext cx="11818961" cy="6321731"/>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000000"/>
              </a:buClr>
              <a:buSzPts val="2400"/>
              <a:buFont typeface="Arial" panose="020B0604020202020204"/>
              <a:buNone/>
            </a:pPr>
            <a:endParaRPr sz="2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pic>
        <p:nvPicPr>
          <p:cNvPr id="5311" name="Google Shape;5311;p105"/>
          <p:cNvPicPr preferRelativeResize="0"/>
          <p:nvPr/>
        </p:nvPicPr>
        <p:blipFill rotWithShape="1">
          <a:blip r:embed="rId1"/>
          <a:srcRect/>
          <a:stretch>
            <a:fillRect/>
          </a:stretch>
        </p:blipFill>
        <p:spPr>
          <a:xfrm>
            <a:off x="1246250" y="1223891"/>
            <a:ext cx="8907684" cy="4767476"/>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5315"/>
        <p:cNvGrpSpPr/>
        <p:nvPr/>
      </p:nvGrpSpPr>
      <p:grpSpPr>
        <a:xfrm>
          <a:off x="0" y="0"/>
          <a:ext cx="0" cy="0"/>
          <a:chOff x="0" y="0"/>
          <a:chExt cx="0" cy="0"/>
        </a:xfrm>
      </p:grpSpPr>
      <p:sp>
        <p:nvSpPr>
          <p:cNvPr id="5316" name="Google Shape;5316;p106"/>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Calibri" panose="020F0502020204030204"/>
              <a:buNone/>
            </a:pPr>
            <a:r>
              <a:rPr lang="en-US"/>
              <a:t>FP Growth: Solution</a:t>
            </a:r>
            <a:endParaRPr lang="en-US"/>
          </a:p>
        </p:txBody>
      </p:sp>
      <p:sp>
        <p:nvSpPr>
          <p:cNvPr id="5317" name="Google Shape;5317;p106"/>
          <p:cNvSpPr txBox="1">
            <a:spLocks noGrp="1"/>
          </p:cNvSpPr>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800"/>
              <a:buFont typeface="Arial" panose="020B0604020202020204"/>
              <a:buNone/>
            </a:pPr>
            <a:fld id="{00000000-1234-1234-1234-123412341234}" type="slidenum">
              <a:rPr lang="en-US" sz="1800" b="0" i="0" u="none" strike="noStrike" cap="none">
                <a:solidFill>
                  <a:srgbClr val="576973"/>
                </a:solidFill>
                <a:latin typeface="Calibri" panose="020F0502020204030204"/>
                <a:ea typeface="Calibri" panose="020F0502020204030204"/>
                <a:cs typeface="Calibri" panose="020F0502020204030204"/>
                <a:sym typeface="Calibri" panose="020F0502020204030204"/>
              </a:rPr>
            </a:fld>
            <a:endPara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endParaRPr>
          </a:p>
        </p:txBody>
      </p:sp>
      <p:pic>
        <p:nvPicPr>
          <p:cNvPr id="5318" name="Google Shape;5318;p106"/>
          <p:cNvPicPr preferRelativeResize="0"/>
          <p:nvPr/>
        </p:nvPicPr>
        <p:blipFill rotWithShape="1">
          <a:blip r:embed="rId1"/>
          <a:srcRect/>
          <a:stretch>
            <a:fillRect/>
          </a:stretch>
        </p:blipFill>
        <p:spPr>
          <a:xfrm>
            <a:off x="1615858" y="1324899"/>
            <a:ext cx="9569884" cy="5014655"/>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5322"/>
        <p:cNvGrpSpPr/>
        <p:nvPr/>
      </p:nvGrpSpPr>
      <p:grpSpPr>
        <a:xfrm>
          <a:off x="0" y="0"/>
          <a:ext cx="0" cy="0"/>
          <a:chOff x="0" y="0"/>
          <a:chExt cx="0" cy="0"/>
        </a:xfrm>
      </p:grpSpPr>
      <p:sp>
        <p:nvSpPr>
          <p:cNvPr id="5323" name="Google Shape;5323;p107"/>
          <p:cNvSpPr txBox="1">
            <a:spLocks noGrp="1"/>
          </p:cNvSpPr>
          <p:nvPr>
            <p:ph type="title"/>
          </p:nvPr>
        </p:nvSpPr>
        <p:spPr>
          <a:xfrm>
            <a:off x="775421" y="82182"/>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Calibri" panose="020F0502020204030204"/>
              <a:buNone/>
            </a:pPr>
            <a:r>
              <a:rPr lang="en-US">
                <a:solidFill>
                  <a:schemeClr val="lt1"/>
                </a:solidFill>
              </a:rPr>
              <a:t>FP Exexrcise 02 </a:t>
            </a:r>
            <a:endParaRPr>
              <a:solidFill>
                <a:schemeClr val="lt1"/>
              </a:solidFill>
            </a:endParaRPr>
          </a:p>
        </p:txBody>
      </p:sp>
      <p:sp>
        <p:nvSpPr>
          <p:cNvPr id="5325" name="Google Shape;5325;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88888"/>
              </a:buClr>
              <a:buSzPts val="1800"/>
              <a:buFont typeface="Calibri" panose="020F0502020204030204"/>
              <a:buNone/>
            </a:pPr>
            <a:fld id="{00000000-1234-1234-1234-123412341234}" type="slidenum">
              <a:rPr lang="en-US"/>
            </a:fld>
            <a:endParaRPr lang="en-US"/>
          </a:p>
        </p:txBody>
      </p:sp>
      <p:sp>
        <p:nvSpPr>
          <p:cNvPr id="5326" name="Google Shape;5326;p107"/>
          <p:cNvSpPr txBox="1"/>
          <p:nvPr/>
        </p:nvSpPr>
        <p:spPr>
          <a:xfrm>
            <a:off x="212725" y="1392702"/>
            <a:ext cx="1981200" cy="4839823"/>
          </a:xfrm>
          <a:prstGeom prst="rect">
            <a:avLst/>
          </a:prstGeom>
          <a:noFill/>
          <a:ln>
            <a:noFill/>
          </a:ln>
        </p:spPr>
        <p:txBody>
          <a:bodyPr spcFirstLastPara="1" wrap="square" lIns="91425" tIns="45700" rIns="91425" bIns="45700" anchor="t" anchorCtr="0">
            <a:noAutofit/>
          </a:bodyPr>
          <a:lstStyle/>
          <a:p>
            <a:pPr marL="457200" marR="0" lvl="0" indent="-342900" algn="l" rtl="0">
              <a:lnSpc>
                <a:spcPct val="90000"/>
              </a:lnSpc>
              <a:spcBef>
                <a:spcPts val="1000"/>
              </a:spcBef>
              <a:spcAft>
                <a:spcPts val="0"/>
              </a:spcAft>
              <a:buClr>
                <a:schemeClr val="dk1"/>
              </a:buClr>
              <a:buSzPts val="1800"/>
              <a:buFont typeface="Arial" panose="020B0604020202020204"/>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A B C E F O</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342900" algn="l" rtl="0">
              <a:lnSpc>
                <a:spcPct val="90000"/>
              </a:lnSpc>
              <a:spcBef>
                <a:spcPts val="1000"/>
              </a:spcBef>
              <a:spcAft>
                <a:spcPts val="0"/>
              </a:spcAft>
              <a:buClr>
                <a:schemeClr val="dk1"/>
              </a:buClr>
              <a:buSzPts val="1800"/>
              <a:buFont typeface="Arial" panose="020B0604020202020204"/>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A C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342900" algn="l" rtl="0">
              <a:lnSpc>
                <a:spcPct val="90000"/>
              </a:lnSpc>
              <a:spcBef>
                <a:spcPts val="1000"/>
              </a:spcBef>
              <a:spcAft>
                <a:spcPts val="0"/>
              </a:spcAft>
              <a:buClr>
                <a:schemeClr val="dk1"/>
              </a:buClr>
              <a:buSzPts val="1800"/>
              <a:buFont typeface="Arial" panose="020B0604020202020204"/>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E I</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342900" algn="l" rtl="0">
              <a:lnSpc>
                <a:spcPct val="90000"/>
              </a:lnSpc>
              <a:spcBef>
                <a:spcPts val="1000"/>
              </a:spcBef>
              <a:spcAft>
                <a:spcPts val="0"/>
              </a:spcAft>
              <a:buClr>
                <a:schemeClr val="dk1"/>
              </a:buClr>
              <a:buSzPts val="1800"/>
              <a:buFont typeface="Arial" panose="020B0604020202020204"/>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A C D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342900" algn="l" rtl="0">
              <a:lnSpc>
                <a:spcPct val="90000"/>
              </a:lnSpc>
              <a:spcBef>
                <a:spcPts val="1000"/>
              </a:spcBef>
              <a:spcAft>
                <a:spcPts val="0"/>
              </a:spcAft>
              <a:buClr>
                <a:schemeClr val="dk1"/>
              </a:buClr>
              <a:buSzPts val="1800"/>
              <a:buFont typeface="Arial" panose="020B0604020202020204"/>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A C E G L</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342900" algn="l" rtl="0">
              <a:lnSpc>
                <a:spcPct val="90000"/>
              </a:lnSpc>
              <a:spcBef>
                <a:spcPts val="1000"/>
              </a:spcBef>
              <a:spcAft>
                <a:spcPts val="0"/>
              </a:spcAft>
              <a:buClr>
                <a:schemeClr val="dk1"/>
              </a:buClr>
              <a:buSzPts val="1800"/>
              <a:buFont typeface="Arial" panose="020B0604020202020204"/>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E J</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342900" algn="l" rtl="0">
              <a:lnSpc>
                <a:spcPct val="90000"/>
              </a:lnSpc>
              <a:spcBef>
                <a:spcPts val="1000"/>
              </a:spcBef>
              <a:spcAft>
                <a:spcPts val="0"/>
              </a:spcAft>
              <a:buClr>
                <a:schemeClr val="dk1"/>
              </a:buClr>
              <a:buSzPts val="1800"/>
              <a:buFont typeface="Arial" panose="020B0604020202020204"/>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A B C E F P</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342900" algn="l" rtl="0">
              <a:lnSpc>
                <a:spcPct val="90000"/>
              </a:lnSpc>
              <a:spcBef>
                <a:spcPts val="1000"/>
              </a:spcBef>
              <a:spcAft>
                <a:spcPts val="0"/>
              </a:spcAft>
              <a:buClr>
                <a:schemeClr val="dk1"/>
              </a:buClr>
              <a:buSzPts val="1800"/>
              <a:buFont typeface="Arial" panose="020B0604020202020204"/>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A C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342900" algn="l" rtl="0">
              <a:lnSpc>
                <a:spcPct val="90000"/>
              </a:lnSpc>
              <a:spcBef>
                <a:spcPts val="1000"/>
              </a:spcBef>
              <a:spcAft>
                <a:spcPts val="0"/>
              </a:spcAft>
              <a:buClr>
                <a:schemeClr val="dk1"/>
              </a:buClr>
              <a:buSzPts val="1800"/>
              <a:buFont typeface="Arial" panose="020B0604020202020204"/>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A C E G M</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342900" algn="l" rtl="0">
              <a:lnSpc>
                <a:spcPct val="90000"/>
              </a:lnSpc>
              <a:spcBef>
                <a:spcPts val="1000"/>
              </a:spcBef>
              <a:spcAft>
                <a:spcPts val="0"/>
              </a:spcAft>
              <a:buClr>
                <a:schemeClr val="dk1"/>
              </a:buClr>
              <a:buSzPts val="1800"/>
              <a:buFont typeface="Arial" panose="020B0604020202020204"/>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A C E G N</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aphicFrame>
        <p:nvGraphicFramePr>
          <p:cNvPr id="5327" name="Google Shape;5327;p107"/>
          <p:cNvGraphicFramePr/>
          <p:nvPr/>
        </p:nvGraphicFramePr>
        <p:xfrm>
          <a:off x="3675185" y="2160220"/>
          <a:ext cx="1447800" cy="2773750"/>
        </p:xfrm>
        <a:graphic>
          <a:graphicData uri="http://schemas.openxmlformats.org/drawingml/2006/table">
            <a:tbl>
              <a:tblPr>
                <a:noFill/>
                <a:tableStyleId>{DB306D94-EC8F-48DD-9BB9-A92C06800A71}</a:tableStyleId>
              </a:tblPr>
              <a:tblGrid>
                <a:gridCol w="723900"/>
                <a:gridCol w="723900"/>
              </a:tblGrid>
              <a:tr h="25400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G:5</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D:2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sp>
        <p:nvSpPr>
          <p:cNvPr id="5328" name="Google Shape;5328;p107"/>
          <p:cNvSpPr/>
          <p:nvPr/>
        </p:nvSpPr>
        <p:spPr>
          <a:xfrm>
            <a:off x="7394917" y="1817916"/>
            <a:ext cx="1981200" cy="4648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329" name="Google Shape;5329;p107"/>
          <p:cNvSpPr txBox="1"/>
          <p:nvPr/>
        </p:nvSpPr>
        <p:spPr>
          <a:xfrm>
            <a:off x="3556003" y="1241375"/>
            <a:ext cx="1928733"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Freq. 1-Itemsets.</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100000"/>
              </a:lnSpc>
              <a:spcBef>
                <a:spcPts val="0"/>
              </a:spcBef>
              <a:spcAft>
                <a:spcPts val="0"/>
              </a:spcAft>
              <a:buClr>
                <a:srgbClr val="FF0000"/>
              </a:buClr>
              <a:buSzPts val="1800"/>
              <a:buFont typeface="Arial" panose="020B0604020202020204"/>
              <a:buNone/>
            </a:pPr>
            <a:r>
              <a:rPr lang="en-US" sz="1800" b="0" i="0" u="none" strike="noStrike" cap="none">
                <a:solidFill>
                  <a:srgbClr val="FF0000"/>
                </a:solidFill>
                <a:latin typeface="Arial" panose="020B0604020202020204"/>
                <a:ea typeface="Arial" panose="020B0604020202020204"/>
                <a:cs typeface="Arial" panose="020B0604020202020204"/>
                <a:sym typeface="Arial" panose="020B0604020202020204"/>
              </a:rPr>
              <a:t>Supp. Count ≥2</a:t>
            </a:r>
            <a:endParaRPr sz="18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330" name="Google Shape;5330;p107"/>
          <p:cNvSpPr txBox="1"/>
          <p:nvPr/>
        </p:nvSpPr>
        <p:spPr>
          <a:xfrm>
            <a:off x="346639" y="1072563"/>
            <a:ext cx="1653017" cy="4001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panose="020B0604020202020204"/>
              <a:buNone/>
            </a:pPr>
            <a:r>
              <a:rPr lang="en-US" sz="2000" b="0" i="0" u="none" strike="noStrike" cap="none">
                <a:solidFill>
                  <a:srgbClr val="000000"/>
                </a:solidFill>
                <a:latin typeface="Arial" panose="020B0604020202020204"/>
                <a:ea typeface="Arial" panose="020B0604020202020204"/>
                <a:cs typeface="Arial" panose="020B0604020202020204"/>
                <a:sym typeface="Arial" panose="020B0604020202020204"/>
              </a:rPr>
              <a:t>Transactions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331" name="Google Shape;5331;p107"/>
          <p:cNvSpPr txBox="1"/>
          <p:nvPr/>
        </p:nvSpPr>
        <p:spPr>
          <a:xfrm>
            <a:off x="6169855" y="1241375"/>
            <a:ext cx="5478194"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Transactions with items sorted based on frequencies, and ignoring the infrequent items. </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329"/>
                                        </p:tgtEl>
                                        <p:attrNameLst>
                                          <p:attrName>style.visibility</p:attrName>
                                        </p:attrNameLst>
                                      </p:cBhvr>
                                      <p:to>
                                        <p:strVal val="visible"/>
                                      </p:to>
                                    </p:set>
                                    <p:anim calcmode="lin" valueType="num">
                                      <p:cBhvr additive="base">
                                        <p:cTn id="7" dur="500"/>
                                        <p:tgtEl>
                                          <p:spTgt spid="5329"/>
                                        </p:tgtEl>
                                        <p:attrNameLst>
                                          <p:attrName>ppt_w</p:attrName>
                                        </p:attrNameLst>
                                      </p:cBhvr>
                                      <p:tavLst>
                                        <p:tav tm="0">
                                          <p:val>
                                            <p:fltVal val="0"/>
                                          </p:val>
                                        </p:tav>
                                        <p:tav tm="100000">
                                          <p:val>
                                            <p:strVal val="#ppt_w"/>
                                          </p:val>
                                        </p:tav>
                                      </p:tavLst>
                                    </p:anim>
                                    <p:anim calcmode="lin" valueType="num">
                                      <p:cBhvr additive="base">
                                        <p:cTn id="8" dur="500"/>
                                        <p:tgtEl>
                                          <p:spTgt spid="5329"/>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5327"/>
                                        </p:tgtEl>
                                        <p:attrNameLst>
                                          <p:attrName>style.visibility</p:attrName>
                                        </p:attrNameLst>
                                      </p:cBhvr>
                                      <p:to>
                                        <p:strVal val="visible"/>
                                      </p:to>
                                    </p:set>
                                    <p:anim calcmode="lin" valueType="num">
                                      <p:cBhvr additive="base">
                                        <p:cTn id="13" dur="500"/>
                                        <p:tgtEl>
                                          <p:spTgt spid="5327"/>
                                        </p:tgtEl>
                                        <p:attrNameLst>
                                          <p:attrName>ppt_w</p:attrName>
                                        </p:attrNameLst>
                                      </p:cBhvr>
                                      <p:tavLst>
                                        <p:tav tm="0">
                                          <p:val>
                                            <p:fltVal val="0"/>
                                          </p:val>
                                        </p:tav>
                                        <p:tav tm="100000">
                                          <p:val>
                                            <p:strVal val="#ppt_w"/>
                                          </p:val>
                                        </p:tav>
                                      </p:tavLst>
                                    </p:anim>
                                    <p:anim calcmode="lin" valueType="num">
                                      <p:cBhvr additive="base">
                                        <p:cTn id="14" dur="500"/>
                                        <p:tgtEl>
                                          <p:spTgt spid="5327"/>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5331"/>
                                        </p:tgtEl>
                                        <p:attrNameLst>
                                          <p:attrName>style.visibility</p:attrName>
                                        </p:attrNameLst>
                                      </p:cBhvr>
                                      <p:to>
                                        <p:strVal val="visible"/>
                                      </p:to>
                                    </p:set>
                                    <p:anim calcmode="lin" valueType="num">
                                      <p:cBhvr additive="base">
                                        <p:cTn id="19" dur="500"/>
                                        <p:tgtEl>
                                          <p:spTgt spid="5331"/>
                                        </p:tgtEl>
                                        <p:attrNameLst>
                                          <p:attrName>ppt_w</p:attrName>
                                        </p:attrNameLst>
                                      </p:cBhvr>
                                      <p:tavLst>
                                        <p:tav tm="0">
                                          <p:val>
                                            <p:fltVal val="0"/>
                                          </p:val>
                                        </p:tav>
                                        <p:tav tm="100000">
                                          <p:val>
                                            <p:strVal val="#ppt_w"/>
                                          </p:val>
                                        </p:tav>
                                      </p:tavLst>
                                    </p:anim>
                                    <p:anim calcmode="lin" valueType="num">
                                      <p:cBhvr additive="base">
                                        <p:cTn id="20" dur="500"/>
                                        <p:tgtEl>
                                          <p:spTgt spid="5331"/>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5328"/>
                                        </p:tgtEl>
                                        <p:attrNameLst>
                                          <p:attrName>style.visibility</p:attrName>
                                        </p:attrNameLst>
                                      </p:cBhvr>
                                      <p:to>
                                        <p:strVal val="visible"/>
                                      </p:to>
                                    </p:set>
                                    <p:anim calcmode="lin" valueType="num">
                                      <p:cBhvr additive="base">
                                        <p:cTn id="25" dur="500"/>
                                        <p:tgtEl>
                                          <p:spTgt spid="5328"/>
                                        </p:tgtEl>
                                        <p:attrNameLst>
                                          <p:attrName>ppt_w</p:attrName>
                                        </p:attrNameLst>
                                      </p:cBhvr>
                                      <p:tavLst>
                                        <p:tav tm="0">
                                          <p:val>
                                            <p:fltVal val="0"/>
                                          </p:val>
                                        </p:tav>
                                        <p:tav tm="100000">
                                          <p:val>
                                            <p:strVal val="#ppt_w"/>
                                          </p:val>
                                        </p:tav>
                                      </p:tavLst>
                                    </p:anim>
                                    <p:anim calcmode="lin" valueType="num">
                                      <p:cBhvr additive="base">
                                        <p:cTn id="26" dur="500"/>
                                        <p:tgtEl>
                                          <p:spTgt spid="53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5336"/>
        <p:cNvGrpSpPr/>
        <p:nvPr/>
      </p:nvGrpSpPr>
      <p:grpSpPr>
        <a:xfrm>
          <a:off x="0" y="0"/>
          <a:ext cx="0" cy="0"/>
          <a:chOff x="0" y="0"/>
          <a:chExt cx="0" cy="0"/>
        </a:xfrm>
      </p:grpSpPr>
      <p:sp>
        <p:nvSpPr>
          <p:cNvPr id="5337" name="Google Shape;5337;p108"/>
          <p:cNvSpPr/>
          <p:nvPr/>
        </p:nvSpPr>
        <p:spPr>
          <a:xfrm>
            <a:off x="1676400" y="228601"/>
            <a:ext cx="8991600" cy="71596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4400"/>
              <a:buFont typeface="Times New Roman" panose="02020603050405020304"/>
              <a:buNone/>
            </a:pP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FP-Tree after reading 1</a:t>
            </a:r>
            <a:r>
              <a:rPr lang="en-US" sz="4400" b="0" i="0" u="none" strike="noStrike" cap="none" baseline="30000">
                <a:solidFill>
                  <a:schemeClr val="lt1"/>
                </a:solidFill>
                <a:latin typeface="Times New Roman" panose="02020603050405020304"/>
                <a:ea typeface="Times New Roman" panose="02020603050405020304"/>
                <a:cs typeface="Times New Roman" panose="02020603050405020304"/>
                <a:sym typeface="Times New Roman" panose="02020603050405020304"/>
              </a:rPr>
              <a:t>st</a:t>
            </a: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 transaction</a:t>
            </a: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graphicFrame>
        <p:nvGraphicFramePr>
          <p:cNvPr id="5338" name="Google Shape;5338;p108"/>
          <p:cNvGraphicFramePr/>
          <p:nvPr/>
        </p:nvGraphicFramePr>
        <p:xfrm>
          <a:off x="4114800" y="1981200"/>
          <a:ext cx="1447800" cy="2773750"/>
        </p:xfrm>
        <a:graphic>
          <a:graphicData uri="http://schemas.openxmlformats.org/drawingml/2006/table">
            <a:tbl>
              <a:tblPr>
                <a:noFill/>
                <a:tableStyleId>{DB306D94-EC8F-48DD-9BB9-A92C06800A71}</a:tableStyleId>
              </a:tblPr>
              <a:tblGrid>
                <a:gridCol w="723900"/>
                <a:gridCol w="723900"/>
              </a:tblGrid>
              <a:tr h="25400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G:5</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D:2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sp>
        <p:nvSpPr>
          <p:cNvPr id="5339" name="Google Shape;5339;p108"/>
          <p:cNvSpPr/>
          <p:nvPr/>
        </p:nvSpPr>
        <p:spPr>
          <a:xfrm>
            <a:off x="1828800" y="1143000"/>
            <a:ext cx="1981200" cy="4648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FF0000"/>
              </a:buClr>
              <a:buSzPts val="2400"/>
              <a:buFont typeface="Times New Roman" panose="02020603050405020304"/>
              <a:buNone/>
            </a:pPr>
            <a:r>
              <a:rPr lang="en-US" sz="2400" b="1" i="0" u="none" strike="noStrike" cap="none">
                <a:solidFill>
                  <a:srgbClr val="FF0000"/>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340" name="Google Shape;5340;p108"/>
          <p:cNvSpPr/>
          <p:nvPr/>
        </p:nvSpPr>
        <p:spPr>
          <a:xfrm>
            <a:off x="7848600" y="1371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null</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341" name="Google Shape;5341;p108"/>
          <p:cNvSpPr/>
          <p:nvPr/>
        </p:nvSpPr>
        <p:spPr>
          <a:xfrm>
            <a:off x="72390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A:1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342" name="Google Shape;5342;p108"/>
          <p:cNvSpPr/>
          <p:nvPr/>
        </p:nvSpPr>
        <p:spPr>
          <a:xfrm>
            <a:off x="6705600" y="2819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C:1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343" name="Google Shape;5343;p108"/>
          <p:cNvSpPr/>
          <p:nvPr/>
        </p:nvSpPr>
        <p:spPr>
          <a:xfrm>
            <a:off x="6248400" y="3581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344" name="Google Shape;5344;p108"/>
          <p:cNvSpPr/>
          <p:nvPr/>
        </p:nvSpPr>
        <p:spPr>
          <a:xfrm>
            <a:off x="6248400" y="4419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B:1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345" name="Google Shape;5345;p108"/>
          <p:cNvSpPr/>
          <p:nvPr/>
        </p:nvSpPr>
        <p:spPr>
          <a:xfrm>
            <a:off x="62484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F:1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346" name="Google Shape;5346;p108"/>
          <p:cNvCxnSpPr/>
          <p:nvPr/>
        </p:nvCxnSpPr>
        <p:spPr>
          <a:xfrm flipH="1">
            <a:off x="7696200" y="1752600"/>
            <a:ext cx="381000" cy="304800"/>
          </a:xfrm>
          <a:prstGeom prst="straightConnector1">
            <a:avLst/>
          </a:prstGeom>
          <a:noFill/>
          <a:ln w="9525" cap="flat" cmpd="sng">
            <a:solidFill>
              <a:schemeClr val="dk1"/>
            </a:solidFill>
            <a:prstDash val="solid"/>
            <a:round/>
            <a:headEnd type="none" w="sm" len="sm"/>
            <a:tailEnd type="none" w="sm" len="sm"/>
          </a:ln>
        </p:spPr>
      </p:cxnSp>
      <p:cxnSp>
        <p:nvCxnSpPr>
          <p:cNvPr id="5347" name="Google Shape;5347;p108"/>
          <p:cNvCxnSpPr/>
          <p:nvPr/>
        </p:nvCxnSpPr>
        <p:spPr>
          <a:xfrm flipH="1">
            <a:off x="7086600" y="2438400"/>
            <a:ext cx="381000" cy="381000"/>
          </a:xfrm>
          <a:prstGeom prst="straightConnector1">
            <a:avLst/>
          </a:prstGeom>
          <a:noFill/>
          <a:ln w="9525" cap="flat" cmpd="sng">
            <a:solidFill>
              <a:schemeClr val="dk1"/>
            </a:solidFill>
            <a:prstDash val="solid"/>
            <a:round/>
            <a:headEnd type="none" w="sm" len="sm"/>
            <a:tailEnd type="none" w="sm" len="sm"/>
          </a:ln>
        </p:spPr>
      </p:cxnSp>
      <p:cxnSp>
        <p:nvCxnSpPr>
          <p:cNvPr id="5348" name="Google Shape;5348;p108"/>
          <p:cNvCxnSpPr/>
          <p:nvPr/>
        </p:nvCxnSpPr>
        <p:spPr>
          <a:xfrm flipH="1">
            <a:off x="6629400" y="3200400"/>
            <a:ext cx="304800" cy="381000"/>
          </a:xfrm>
          <a:prstGeom prst="straightConnector1">
            <a:avLst/>
          </a:prstGeom>
          <a:noFill/>
          <a:ln w="9525" cap="flat" cmpd="sng">
            <a:solidFill>
              <a:schemeClr val="dk1"/>
            </a:solidFill>
            <a:prstDash val="solid"/>
            <a:round/>
            <a:headEnd type="none" w="sm" len="sm"/>
            <a:tailEnd type="none" w="sm" len="sm"/>
          </a:ln>
        </p:spPr>
      </p:cxnSp>
      <p:cxnSp>
        <p:nvCxnSpPr>
          <p:cNvPr id="5349" name="Google Shape;5349;p108"/>
          <p:cNvCxnSpPr/>
          <p:nvPr/>
        </p:nvCxnSpPr>
        <p:spPr>
          <a:xfrm>
            <a:off x="6553200" y="3962400"/>
            <a:ext cx="0" cy="457200"/>
          </a:xfrm>
          <a:prstGeom prst="straightConnector1">
            <a:avLst/>
          </a:prstGeom>
          <a:noFill/>
          <a:ln w="9525" cap="flat" cmpd="sng">
            <a:solidFill>
              <a:schemeClr val="dk1"/>
            </a:solidFill>
            <a:prstDash val="solid"/>
            <a:round/>
            <a:headEnd type="none" w="sm" len="sm"/>
            <a:tailEnd type="none" w="sm" len="sm"/>
          </a:ln>
        </p:spPr>
      </p:cxnSp>
      <p:cxnSp>
        <p:nvCxnSpPr>
          <p:cNvPr id="5350" name="Google Shape;5350;p108"/>
          <p:cNvCxnSpPr/>
          <p:nvPr/>
        </p:nvCxnSpPr>
        <p:spPr>
          <a:xfrm>
            <a:off x="6553200" y="4800600"/>
            <a:ext cx="0" cy="457200"/>
          </a:xfrm>
          <a:prstGeom prst="straightConnector1">
            <a:avLst/>
          </a:prstGeom>
          <a:noFill/>
          <a:ln w="9525" cap="flat" cmpd="sng">
            <a:solidFill>
              <a:schemeClr val="dk1"/>
            </a:solidFill>
            <a:prstDash val="solid"/>
            <a:round/>
            <a:headEnd type="none" w="sm" len="sm"/>
            <a:tailEnd type="none" w="sm" len="sm"/>
          </a:ln>
        </p:spPr>
      </p:cxnSp>
      <p:cxnSp>
        <p:nvCxnSpPr>
          <p:cNvPr id="5351" name="Google Shape;5351;p108"/>
          <p:cNvCxnSpPr/>
          <p:nvPr/>
        </p:nvCxnSpPr>
        <p:spPr>
          <a:xfrm>
            <a:off x="5105400" y="4572000"/>
            <a:ext cx="1143000" cy="838200"/>
          </a:xfrm>
          <a:prstGeom prst="straightConnector1">
            <a:avLst/>
          </a:prstGeom>
          <a:noFill/>
          <a:ln w="9525" cap="flat" cmpd="sng">
            <a:solidFill>
              <a:schemeClr val="dk1"/>
            </a:solidFill>
            <a:prstDash val="dot"/>
            <a:round/>
            <a:headEnd type="none" w="sm" len="sm"/>
            <a:tailEnd type="triangle" w="med" len="med"/>
          </a:ln>
        </p:spPr>
      </p:cxnSp>
      <p:cxnSp>
        <p:nvCxnSpPr>
          <p:cNvPr id="5352" name="Google Shape;5352;p108"/>
          <p:cNvCxnSpPr/>
          <p:nvPr/>
        </p:nvCxnSpPr>
        <p:spPr>
          <a:xfrm>
            <a:off x="5181600" y="2971800"/>
            <a:ext cx="1143000" cy="685800"/>
          </a:xfrm>
          <a:prstGeom prst="straightConnector1">
            <a:avLst/>
          </a:prstGeom>
          <a:noFill/>
          <a:ln w="9525" cap="flat" cmpd="sng">
            <a:solidFill>
              <a:schemeClr val="dk1"/>
            </a:solidFill>
            <a:prstDash val="dot"/>
            <a:round/>
            <a:headEnd type="none" w="sm" len="sm"/>
            <a:tailEnd type="triangle" w="med" len="med"/>
          </a:ln>
        </p:spPr>
      </p:cxnSp>
      <p:cxnSp>
        <p:nvCxnSpPr>
          <p:cNvPr id="5353" name="Google Shape;5353;p108"/>
          <p:cNvCxnSpPr/>
          <p:nvPr/>
        </p:nvCxnSpPr>
        <p:spPr>
          <a:xfrm>
            <a:off x="5257800" y="2590800"/>
            <a:ext cx="1447800" cy="381000"/>
          </a:xfrm>
          <a:prstGeom prst="straightConnector1">
            <a:avLst/>
          </a:prstGeom>
          <a:noFill/>
          <a:ln w="9525" cap="flat" cmpd="sng">
            <a:solidFill>
              <a:schemeClr val="dk1"/>
            </a:solidFill>
            <a:prstDash val="dot"/>
            <a:round/>
            <a:headEnd type="none" w="sm" len="sm"/>
            <a:tailEnd type="triangle" w="med" len="med"/>
          </a:ln>
        </p:spPr>
      </p:cxnSp>
      <p:cxnSp>
        <p:nvCxnSpPr>
          <p:cNvPr id="5354" name="Google Shape;5354;p108"/>
          <p:cNvCxnSpPr/>
          <p:nvPr/>
        </p:nvCxnSpPr>
        <p:spPr>
          <a:xfrm>
            <a:off x="5257800" y="2209800"/>
            <a:ext cx="1981200" cy="0"/>
          </a:xfrm>
          <a:prstGeom prst="straightConnector1">
            <a:avLst/>
          </a:prstGeom>
          <a:noFill/>
          <a:ln w="9525" cap="flat" cmpd="sng">
            <a:solidFill>
              <a:schemeClr val="dk1"/>
            </a:solidFill>
            <a:prstDash val="dot"/>
            <a:round/>
            <a:headEnd type="none" w="sm" len="sm"/>
            <a:tailEnd type="triangle" w="med" len="med"/>
          </a:ln>
        </p:spPr>
      </p:cxnSp>
      <p:cxnSp>
        <p:nvCxnSpPr>
          <p:cNvPr id="5355" name="Google Shape;5355;p108"/>
          <p:cNvCxnSpPr/>
          <p:nvPr/>
        </p:nvCxnSpPr>
        <p:spPr>
          <a:xfrm>
            <a:off x="5334000" y="3733800"/>
            <a:ext cx="990600" cy="762000"/>
          </a:xfrm>
          <a:prstGeom prst="straightConnector1">
            <a:avLst/>
          </a:prstGeom>
          <a:noFill/>
          <a:ln w="9525" cap="flat" cmpd="sng">
            <a:solidFill>
              <a:schemeClr val="dk1"/>
            </a:solidFill>
            <a:prstDash val="dot"/>
            <a:round/>
            <a:headEnd type="none" w="sm" len="sm"/>
            <a:tailEnd type="triangle" w="med" len="med"/>
          </a:ln>
        </p:spPr>
      </p:cxnSp>
      <p:sp>
        <p:nvSpPr>
          <p:cNvPr id="5356" name="Google Shape;5356;p108"/>
          <p:cNvSpPr txBox="1"/>
          <p:nvPr/>
        </p:nvSpPr>
        <p:spPr>
          <a:xfrm>
            <a:off x="4038601" y="1371601"/>
            <a:ext cx="771365"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Header</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5363"/>
        <p:cNvGrpSpPr/>
        <p:nvPr/>
      </p:nvGrpSpPr>
      <p:grpSpPr>
        <a:xfrm>
          <a:off x="0" y="0"/>
          <a:ext cx="0" cy="0"/>
          <a:chOff x="0" y="0"/>
          <a:chExt cx="0" cy="0"/>
        </a:xfrm>
      </p:grpSpPr>
      <p:sp>
        <p:nvSpPr>
          <p:cNvPr id="5364" name="Google Shape;5364;p109"/>
          <p:cNvSpPr/>
          <p:nvPr/>
        </p:nvSpPr>
        <p:spPr>
          <a:xfrm>
            <a:off x="1752600" y="228601"/>
            <a:ext cx="8763000" cy="71596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4400"/>
              <a:buFont typeface="Times New Roman" panose="02020603050405020304"/>
              <a:buNone/>
            </a:pP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FP-Tree after reading 2</a:t>
            </a:r>
            <a:r>
              <a:rPr lang="en-US" sz="4400" b="0" i="0" u="none" strike="noStrike" cap="none" baseline="30000">
                <a:solidFill>
                  <a:schemeClr val="lt1"/>
                </a:solidFill>
                <a:latin typeface="Times New Roman" panose="02020603050405020304"/>
                <a:ea typeface="Times New Roman" panose="02020603050405020304"/>
                <a:cs typeface="Times New Roman" panose="02020603050405020304"/>
                <a:sym typeface="Times New Roman" panose="02020603050405020304"/>
              </a:rPr>
              <a:t>nd</a:t>
            </a: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 transaction</a:t>
            </a: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365" name="Google Shape;5365;p109"/>
          <p:cNvSpPr/>
          <p:nvPr/>
        </p:nvSpPr>
        <p:spPr>
          <a:xfrm>
            <a:off x="1828800" y="1143000"/>
            <a:ext cx="1981200" cy="4648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rgbClr val="FF0000"/>
              </a:buClr>
              <a:buSzPts val="2400"/>
              <a:buFont typeface="Times New Roman" panose="02020603050405020304"/>
              <a:buNone/>
            </a:pPr>
            <a:r>
              <a:rPr lang="en-US" sz="2400" b="1" i="0" u="none" strike="noStrike" cap="none">
                <a:solidFill>
                  <a:srgbClr val="FF0000"/>
                </a:solidFill>
                <a:latin typeface="Times New Roman" panose="02020603050405020304"/>
                <a:ea typeface="Times New Roman" panose="02020603050405020304"/>
                <a:cs typeface="Times New Roman" panose="02020603050405020304"/>
                <a:sym typeface="Times New Roman" panose="02020603050405020304"/>
              </a:rPr>
              <a:t>A C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366" name="Google Shape;5366;p109"/>
          <p:cNvSpPr/>
          <p:nvPr/>
        </p:nvSpPr>
        <p:spPr>
          <a:xfrm>
            <a:off x="7467600" y="3505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367" name="Google Shape;5367;p109"/>
          <p:cNvCxnSpPr/>
          <p:nvPr/>
        </p:nvCxnSpPr>
        <p:spPr>
          <a:xfrm>
            <a:off x="7239000" y="3200400"/>
            <a:ext cx="457200" cy="304800"/>
          </a:xfrm>
          <a:prstGeom prst="straightConnector1">
            <a:avLst/>
          </a:prstGeom>
          <a:noFill/>
          <a:ln w="9525" cap="flat" cmpd="sng">
            <a:solidFill>
              <a:schemeClr val="dk1"/>
            </a:solidFill>
            <a:prstDash val="solid"/>
            <a:round/>
            <a:headEnd type="none" w="sm" len="sm"/>
            <a:tailEnd type="none" w="sm" len="sm"/>
          </a:ln>
        </p:spPr>
      </p:cxnSp>
      <p:graphicFrame>
        <p:nvGraphicFramePr>
          <p:cNvPr id="5368" name="Google Shape;5368;p109"/>
          <p:cNvGraphicFramePr/>
          <p:nvPr/>
        </p:nvGraphicFramePr>
        <p:xfrm>
          <a:off x="4114800" y="1981200"/>
          <a:ext cx="1447800" cy="2773750"/>
        </p:xfrm>
        <a:graphic>
          <a:graphicData uri="http://schemas.openxmlformats.org/drawingml/2006/table">
            <a:tbl>
              <a:tblPr>
                <a:noFill/>
                <a:tableStyleId>{DB306D94-EC8F-48DD-9BB9-A92C06800A71}</a:tableStyleId>
              </a:tblPr>
              <a:tblGrid>
                <a:gridCol w="723900"/>
                <a:gridCol w="723900"/>
              </a:tblGrid>
              <a:tr h="25400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G:5</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D:2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sp>
        <p:nvSpPr>
          <p:cNvPr id="5369" name="Google Shape;5369;p109"/>
          <p:cNvSpPr/>
          <p:nvPr/>
        </p:nvSpPr>
        <p:spPr>
          <a:xfrm>
            <a:off x="7848600" y="1371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null</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370" name="Google Shape;5370;p109"/>
          <p:cNvSpPr/>
          <p:nvPr/>
        </p:nvSpPr>
        <p:spPr>
          <a:xfrm>
            <a:off x="72390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A:2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371" name="Google Shape;5371;p109"/>
          <p:cNvSpPr/>
          <p:nvPr/>
        </p:nvSpPr>
        <p:spPr>
          <a:xfrm>
            <a:off x="6705600" y="2819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C:2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372" name="Google Shape;5372;p109"/>
          <p:cNvSpPr/>
          <p:nvPr/>
        </p:nvSpPr>
        <p:spPr>
          <a:xfrm>
            <a:off x="6248400" y="3581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373" name="Google Shape;5373;p109"/>
          <p:cNvSpPr/>
          <p:nvPr/>
        </p:nvSpPr>
        <p:spPr>
          <a:xfrm>
            <a:off x="6248400" y="4419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B:1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374" name="Google Shape;5374;p109"/>
          <p:cNvSpPr/>
          <p:nvPr/>
        </p:nvSpPr>
        <p:spPr>
          <a:xfrm>
            <a:off x="62484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F:1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375" name="Google Shape;5375;p109"/>
          <p:cNvCxnSpPr/>
          <p:nvPr/>
        </p:nvCxnSpPr>
        <p:spPr>
          <a:xfrm flipH="1">
            <a:off x="7696200" y="1752600"/>
            <a:ext cx="381000" cy="304800"/>
          </a:xfrm>
          <a:prstGeom prst="straightConnector1">
            <a:avLst/>
          </a:prstGeom>
          <a:noFill/>
          <a:ln w="9525" cap="flat" cmpd="sng">
            <a:solidFill>
              <a:schemeClr val="dk1"/>
            </a:solidFill>
            <a:prstDash val="solid"/>
            <a:round/>
            <a:headEnd type="none" w="sm" len="sm"/>
            <a:tailEnd type="none" w="sm" len="sm"/>
          </a:ln>
        </p:spPr>
      </p:cxnSp>
      <p:cxnSp>
        <p:nvCxnSpPr>
          <p:cNvPr id="5376" name="Google Shape;5376;p109"/>
          <p:cNvCxnSpPr/>
          <p:nvPr/>
        </p:nvCxnSpPr>
        <p:spPr>
          <a:xfrm flipH="1">
            <a:off x="7086600" y="2438400"/>
            <a:ext cx="381000" cy="381000"/>
          </a:xfrm>
          <a:prstGeom prst="straightConnector1">
            <a:avLst/>
          </a:prstGeom>
          <a:noFill/>
          <a:ln w="9525" cap="flat" cmpd="sng">
            <a:solidFill>
              <a:schemeClr val="dk1"/>
            </a:solidFill>
            <a:prstDash val="solid"/>
            <a:round/>
            <a:headEnd type="none" w="sm" len="sm"/>
            <a:tailEnd type="none" w="sm" len="sm"/>
          </a:ln>
        </p:spPr>
      </p:cxnSp>
      <p:cxnSp>
        <p:nvCxnSpPr>
          <p:cNvPr id="5377" name="Google Shape;5377;p109"/>
          <p:cNvCxnSpPr/>
          <p:nvPr/>
        </p:nvCxnSpPr>
        <p:spPr>
          <a:xfrm flipH="1">
            <a:off x="6629400" y="3200400"/>
            <a:ext cx="304800" cy="381000"/>
          </a:xfrm>
          <a:prstGeom prst="straightConnector1">
            <a:avLst/>
          </a:prstGeom>
          <a:noFill/>
          <a:ln w="9525" cap="flat" cmpd="sng">
            <a:solidFill>
              <a:schemeClr val="dk1"/>
            </a:solidFill>
            <a:prstDash val="solid"/>
            <a:round/>
            <a:headEnd type="none" w="sm" len="sm"/>
            <a:tailEnd type="none" w="sm" len="sm"/>
          </a:ln>
        </p:spPr>
      </p:cxnSp>
      <p:cxnSp>
        <p:nvCxnSpPr>
          <p:cNvPr id="5378" name="Google Shape;5378;p109"/>
          <p:cNvCxnSpPr/>
          <p:nvPr/>
        </p:nvCxnSpPr>
        <p:spPr>
          <a:xfrm>
            <a:off x="6553200" y="3962400"/>
            <a:ext cx="0" cy="457200"/>
          </a:xfrm>
          <a:prstGeom prst="straightConnector1">
            <a:avLst/>
          </a:prstGeom>
          <a:noFill/>
          <a:ln w="9525" cap="flat" cmpd="sng">
            <a:solidFill>
              <a:schemeClr val="dk1"/>
            </a:solidFill>
            <a:prstDash val="solid"/>
            <a:round/>
            <a:headEnd type="none" w="sm" len="sm"/>
            <a:tailEnd type="none" w="sm" len="sm"/>
          </a:ln>
        </p:spPr>
      </p:cxnSp>
      <p:cxnSp>
        <p:nvCxnSpPr>
          <p:cNvPr id="5379" name="Google Shape;5379;p109"/>
          <p:cNvCxnSpPr/>
          <p:nvPr/>
        </p:nvCxnSpPr>
        <p:spPr>
          <a:xfrm>
            <a:off x="6553200" y="4800600"/>
            <a:ext cx="0" cy="457200"/>
          </a:xfrm>
          <a:prstGeom prst="straightConnector1">
            <a:avLst/>
          </a:prstGeom>
          <a:noFill/>
          <a:ln w="9525" cap="flat" cmpd="sng">
            <a:solidFill>
              <a:schemeClr val="dk1"/>
            </a:solidFill>
            <a:prstDash val="solid"/>
            <a:round/>
            <a:headEnd type="none" w="sm" len="sm"/>
            <a:tailEnd type="none" w="sm" len="sm"/>
          </a:ln>
        </p:spPr>
      </p:cxnSp>
      <p:cxnSp>
        <p:nvCxnSpPr>
          <p:cNvPr id="5380" name="Google Shape;5380;p109"/>
          <p:cNvCxnSpPr/>
          <p:nvPr/>
        </p:nvCxnSpPr>
        <p:spPr>
          <a:xfrm>
            <a:off x="5105400" y="4572000"/>
            <a:ext cx="1143000" cy="838200"/>
          </a:xfrm>
          <a:prstGeom prst="straightConnector1">
            <a:avLst/>
          </a:prstGeom>
          <a:noFill/>
          <a:ln w="9525" cap="flat" cmpd="sng">
            <a:solidFill>
              <a:schemeClr val="dk1"/>
            </a:solidFill>
            <a:prstDash val="dot"/>
            <a:round/>
            <a:headEnd type="none" w="sm" len="sm"/>
            <a:tailEnd type="triangle" w="med" len="med"/>
          </a:ln>
        </p:spPr>
      </p:cxnSp>
      <p:cxnSp>
        <p:nvCxnSpPr>
          <p:cNvPr id="5381" name="Google Shape;5381;p109"/>
          <p:cNvCxnSpPr/>
          <p:nvPr/>
        </p:nvCxnSpPr>
        <p:spPr>
          <a:xfrm>
            <a:off x="5181600" y="2971800"/>
            <a:ext cx="1143000" cy="685800"/>
          </a:xfrm>
          <a:prstGeom prst="straightConnector1">
            <a:avLst/>
          </a:prstGeom>
          <a:noFill/>
          <a:ln w="9525" cap="flat" cmpd="sng">
            <a:solidFill>
              <a:schemeClr val="dk1"/>
            </a:solidFill>
            <a:prstDash val="dot"/>
            <a:round/>
            <a:headEnd type="none" w="sm" len="sm"/>
            <a:tailEnd type="triangle" w="med" len="med"/>
          </a:ln>
        </p:spPr>
      </p:cxnSp>
      <p:cxnSp>
        <p:nvCxnSpPr>
          <p:cNvPr id="5382" name="Google Shape;5382;p109"/>
          <p:cNvCxnSpPr/>
          <p:nvPr/>
        </p:nvCxnSpPr>
        <p:spPr>
          <a:xfrm>
            <a:off x="5257800" y="2590800"/>
            <a:ext cx="1447800" cy="381000"/>
          </a:xfrm>
          <a:prstGeom prst="straightConnector1">
            <a:avLst/>
          </a:prstGeom>
          <a:noFill/>
          <a:ln w="9525" cap="flat" cmpd="sng">
            <a:solidFill>
              <a:schemeClr val="dk1"/>
            </a:solidFill>
            <a:prstDash val="dot"/>
            <a:round/>
            <a:headEnd type="none" w="sm" len="sm"/>
            <a:tailEnd type="triangle" w="med" len="med"/>
          </a:ln>
        </p:spPr>
      </p:cxnSp>
      <p:cxnSp>
        <p:nvCxnSpPr>
          <p:cNvPr id="5383" name="Google Shape;5383;p109"/>
          <p:cNvCxnSpPr/>
          <p:nvPr/>
        </p:nvCxnSpPr>
        <p:spPr>
          <a:xfrm>
            <a:off x="5257800" y="2209800"/>
            <a:ext cx="1981200" cy="0"/>
          </a:xfrm>
          <a:prstGeom prst="straightConnector1">
            <a:avLst/>
          </a:prstGeom>
          <a:noFill/>
          <a:ln w="9525" cap="flat" cmpd="sng">
            <a:solidFill>
              <a:schemeClr val="dk1"/>
            </a:solidFill>
            <a:prstDash val="dot"/>
            <a:round/>
            <a:headEnd type="none" w="sm" len="sm"/>
            <a:tailEnd type="triangle" w="med" len="med"/>
          </a:ln>
        </p:spPr>
      </p:cxnSp>
      <p:cxnSp>
        <p:nvCxnSpPr>
          <p:cNvPr id="5384" name="Google Shape;5384;p109"/>
          <p:cNvCxnSpPr/>
          <p:nvPr/>
        </p:nvCxnSpPr>
        <p:spPr>
          <a:xfrm>
            <a:off x="5334000" y="3733800"/>
            <a:ext cx="990600" cy="762000"/>
          </a:xfrm>
          <a:prstGeom prst="straightConnector1">
            <a:avLst/>
          </a:prstGeom>
          <a:noFill/>
          <a:ln w="9525" cap="flat" cmpd="sng">
            <a:solidFill>
              <a:schemeClr val="dk1"/>
            </a:solidFill>
            <a:prstDash val="dot"/>
            <a:round/>
            <a:headEnd type="none" w="sm" len="sm"/>
            <a:tailEnd type="triangle" w="med" len="med"/>
          </a:ln>
        </p:spPr>
      </p:cxnSp>
      <p:sp>
        <p:nvSpPr>
          <p:cNvPr id="5385" name="Google Shape;5385;p109"/>
          <p:cNvSpPr txBox="1"/>
          <p:nvPr/>
        </p:nvSpPr>
        <p:spPr>
          <a:xfrm>
            <a:off x="4038601" y="1371601"/>
            <a:ext cx="771365"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Header</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386" name="Google Shape;5386;p109"/>
          <p:cNvCxnSpPr/>
          <p:nvPr/>
        </p:nvCxnSpPr>
        <p:spPr>
          <a:xfrm>
            <a:off x="5257800" y="3352800"/>
            <a:ext cx="2286000" cy="228600"/>
          </a:xfrm>
          <a:prstGeom prst="straightConnector1">
            <a:avLst/>
          </a:prstGeom>
          <a:noFill/>
          <a:ln w="9525" cap="flat" cmpd="sng">
            <a:solidFill>
              <a:schemeClr val="dk1"/>
            </a:solidFill>
            <a:prstDash val="dot"/>
            <a:round/>
            <a:headEnd type="none" w="sm" len="sm"/>
            <a:tailEnd type="triangle" w="med" len="med"/>
          </a:ln>
        </p:spPr>
      </p:cxn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5393"/>
        <p:cNvGrpSpPr/>
        <p:nvPr/>
      </p:nvGrpSpPr>
      <p:grpSpPr>
        <a:xfrm>
          <a:off x="0" y="0"/>
          <a:ext cx="0" cy="0"/>
          <a:chOff x="0" y="0"/>
          <a:chExt cx="0" cy="0"/>
        </a:xfrm>
      </p:grpSpPr>
      <p:sp>
        <p:nvSpPr>
          <p:cNvPr id="5394" name="Google Shape;5394;p110"/>
          <p:cNvSpPr/>
          <p:nvPr/>
        </p:nvSpPr>
        <p:spPr>
          <a:xfrm>
            <a:off x="1676400" y="228601"/>
            <a:ext cx="8839200" cy="71596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4400"/>
              <a:buFont typeface="Times New Roman" panose="02020603050405020304"/>
              <a:buNone/>
            </a:pP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FP-Tree after reading 3</a:t>
            </a:r>
            <a:r>
              <a:rPr lang="en-US" sz="4400" b="0" i="0" u="none" strike="noStrike" cap="none" baseline="30000">
                <a:solidFill>
                  <a:schemeClr val="lt1"/>
                </a:solidFill>
                <a:latin typeface="Times New Roman" panose="02020603050405020304"/>
                <a:ea typeface="Times New Roman" panose="02020603050405020304"/>
                <a:cs typeface="Times New Roman" panose="02020603050405020304"/>
                <a:sym typeface="Times New Roman" panose="02020603050405020304"/>
              </a:rPr>
              <a:t>rd</a:t>
            </a: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 transaction</a:t>
            </a: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395" name="Google Shape;5395;p110"/>
          <p:cNvSpPr/>
          <p:nvPr/>
        </p:nvSpPr>
        <p:spPr>
          <a:xfrm>
            <a:off x="1828800" y="1143000"/>
            <a:ext cx="1981200" cy="4648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rgbClr val="FF0000"/>
              </a:buClr>
              <a:buSzPts val="2400"/>
              <a:buFont typeface="Times New Roman" panose="02020603050405020304"/>
              <a:buNone/>
            </a:pPr>
            <a:r>
              <a:rPr lang="en-US" sz="2400" b="1" i="0" u="none" strike="noStrike" cap="none">
                <a:solidFill>
                  <a:srgbClr val="FF0000"/>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396" name="Google Shape;5396;p110"/>
          <p:cNvSpPr/>
          <p:nvPr/>
        </p:nvSpPr>
        <p:spPr>
          <a:xfrm>
            <a:off x="7467600" y="3505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397" name="Google Shape;5397;p110"/>
          <p:cNvCxnSpPr/>
          <p:nvPr/>
        </p:nvCxnSpPr>
        <p:spPr>
          <a:xfrm>
            <a:off x="7239000" y="3200400"/>
            <a:ext cx="457200" cy="304800"/>
          </a:xfrm>
          <a:prstGeom prst="straightConnector1">
            <a:avLst/>
          </a:prstGeom>
          <a:noFill/>
          <a:ln w="9525" cap="flat" cmpd="sng">
            <a:solidFill>
              <a:schemeClr val="dk1"/>
            </a:solidFill>
            <a:prstDash val="solid"/>
            <a:round/>
            <a:headEnd type="none" w="sm" len="sm"/>
            <a:tailEnd type="none" w="sm" len="sm"/>
          </a:ln>
        </p:spPr>
      </p:cxnSp>
      <p:graphicFrame>
        <p:nvGraphicFramePr>
          <p:cNvPr id="5398" name="Google Shape;5398;p110"/>
          <p:cNvGraphicFramePr/>
          <p:nvPr/>
        </p:nvGraphicFramePr>
        <p:xfrm>
          <a:off x="4114800" y="1981200"/>
          <a:ext cx="1447800" cy="2773750"/>
        </p:xfrm>
        <a:graphic>
          <a:graphicData uri="http://schemas.openxmlformats.org/drawingml/2006/table">
            <a:tbl>
              <a:tblPr>
                <a:noFill/>
                <a:tableStyleId>{DB306D94-EC8F-48DD-9BB9-A92C06800A71}</a:tableStyleId>
              </a:tblPr>
              <a:tblGrid>
                <a:gridCol w="723900"/>
                <a:gridCol w="723900"/>
              </a:tblGrid>
              <a:tr h="25400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G:5</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D:2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sp>
        <p:nvSpPr>
          <p:cNvPr id="5399" name="Google Shape;5399;p110"/>
          <p:cNvSpPr/>
          <p:nvPr/>
        </p:nvSpPr>
        <p:spPr>
          <a:xfrm>
            <a:off x="7848600" y="1371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null</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00" name="Google Shape;5400;p110"/>
          <p:cNvSpPr/>
          <p:nvPr/>
        </p:nvSpPr>
        <p:spPr>
          <a:xfrm>
            <a:off x="72390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A:2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01" name="Google Shape;5401;p110"/>
          <p:cNvSpPr/>
          <p:nvPr/>
        </p:nvSpPr>
        <p:spPr>
          <a:xfrm>
            <a:off x="6705600" y="2819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C:2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02" name="Google Shape;5402;p110"/>
          <p:cNvSpPr/>
          <p:nvPr/>
        </p:nvSpPr>
        <p:spPr>
          <a:xfrm>
            <a:off x="6248400" y="3581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03" name="Google Shape;5403;p110"/>
          <p:cNvSpPr/>
          <p:nvPr/>
        </p:nvSpPr>
        <p:spPr>
          <a:xfrm>
            <a:off x="6248400" y="4419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B:1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04" name="Google Shape;5404;p110"/>
          <p:cNvSpPr/>
          <p:nvPr/>
        </p:nvSpPr>
        <p:spPr>
          <a:xfrm>
            <a:off x="62484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F:1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405" name="Google Shape;5405;p110"/>
          <p:cNvCxnSpPr/>
          <p:nvPr/>
        </p:nvCxnSpPr>
        <p:spPr>
          <a:xfrm flipH="1">
            <a:off x="7696200" y="1752600"/>
            <a:ext cx="381000" cy="304800"/>
          </a:xfrm>
          <a:prstGeom prst="straightConnector1">
            <a:avLst/>
          </a:prstGeom>
          <a:noFill/>
          <a:ln w="9525" cap="flat" cmpd="sng">
            <a:solidFill>
              <a:schemeClr val="dk1"/>
            </a:solidFill>
            <a:prstDash val="solid"/>
            <a:round/>
            <a:headEnd type="none" w="sm" len="sm"/>
            <a:tailEnd type="none" w="sm" len="sm"/>
          </a:ln>
        </p:spPr>
      </p:cxnSp>
      <p:cxnSp>
        <p:nvCxnSpPr>
          <p:cNvPr id="5406" name="Google Shape;5406;p110"/>
          <p:cNvCxnSpPr/>
          <p:nvPr/>
        </p:nvCxnSpPr>
        <p:spPr>
          <a:xfrm flipH="1">
            <a:off x="7086600" y="2438400"/>
            <a:ext cx="381000" cy="381000"/>
          </a:xfrm>
          <a:prstGeom prst="straightConnector1">
            <a:avLst/>
          </a:prstGeom>
          <a:noFill/>
          <a:ln w="9525" cap="flat" cmpd="sng">
            <a:solidFill>
              <a:schemeClr val="dk1"/>
            </a:solidFill>
            <a:prstDash val="solid"/>
            <a:round/>
            <a:headEnd type="none" w="sm" len="sm"/>
            <a:tailEnd type="none" w="sm" len="sm"/>
          </a:ln>
        </p:spPr>
      </p:cxnSp>
      <p:cxnSp>
        <p:nvCxnSpPr>
          <p:cNvPr id="5407" name="Google Shape;5407;p110"/>
          <p:cNvCxnSpPr/>
          <p:nvPr/>
        </p:nvCxnSpPr>
        <p:spPr>
          <a:xfrm flipH="1">
            <a:off x="6629400" y="3200400"/>
            <a:ext cx="304800" cy="381000"/>
          </a:xfrm>
          <a:prstGeom prst="straightConnector1">
            <a:avLst/>
          </a:prstGeom>
          <a:noFill/>
          <a:ln w="9525" cap="flat" cmpd="sng">
            <a:solidFill>
              <a:schemeClr val="dk1"/>
            </a:solidFill>
            <a:prstDash val="solid"/>
            <a:round/>
            <a:headEnd type="none" w="sm" len="sm"/>
            <a:tailEnd type="none" w="sm" len="sm"/>
          </a:ln>
        </p:spPr>
      </p:cxnSp>
      <p:cxnSp>
        <p:nvCxnSpPr>
          <p:cNvPr id="5408" name="Google Shape;5408;p110"/>
          <p:cNvCxnSpPr/>
          <p:nvPr/>
        </p:nvCxnSpPr>
        <p:spPr>
          <a:xfrm>
            <a:off x="6553200" y="3962400"/>
            <a:ext cx="0" cy="457200"/>
          </a:xfrm>
          <a:prstGeom prst="straightConnector1">
            <a:avLst/>
          </a:prstGeom>
          <a:noFill/>
          <a:ln w="9525" cap="flat" cmpd="sng">
            <a:solidFill>
              <a:schemeClr val="dk1"/>
            </a:solidFill>
            <a:prstDash val="solid"/>
            <a:round/>
            <a:headEnd type="none" w="sm" len="sm"/>
            <a:tailEnd type="none" w="sm" len="sm"/>
          </a:ln>
        </p:spPr>
      </p:cxnSp>
      <p:cxnSp>
        <p:nvCxnSpPr>
          <p:cNvPr id="5409" name="Google Shape;5409;p110"/>
          <p:cNvCxnSpPr/>
          <p:nvPr/>
        </p:nvCxnSpPr>
        <p:spPr>
          <a:xfrm>
            <a:off x="6553200" y="4800600"/>
            <a:ext cx="0" cy="457200"/>
          </a:xfrm>
          <a:prstGeom prst="straightConnector1">
            <a:avLst/>
          </a:prstGeom>
          <a:noFill/>
          <a:ln w="9525" cap="flat" cmpd="sng">
            <a:solidFill>
              <a:schemeClr val="dk1"/>
            </a:solidFill>
            <a:prstDash val="solid"/>
            <a:round/>
            <a:headEnd type="none" w="sm" len="sm"/>
            <a:tailEnd type="none" w="sm" len="sm"/>
          </a:ln>
        </p:spPr>
      </p:cxnSp>
      <p:cxnSp>
        <p:nvCxnSpPr>
          <p:cNvPr id="5410" name="Google Shape;5410;p110"/>
          <p:cNvCxnSpPr/>
          <p:nvPr/>
        </p:nvCxnSpPr>
        <p:spPr>
          <a:xfrm>
            <a:off x="5105400" y="4572000"/>
            <a:ext cx="1143000" cy="838200"/>
          </a:xfrm>
          <a:prstGeom prst="straightConnector1">
            <a:avLst/>
          </a:prstGeom>
          <a:noFill/>
          <a:ln w="9525" cap="flat" cmpd="sng">
            <a:solidFill>
              <a:schemeClr val="dk1"/>
            </a:solidFill>
            <a:prstDash val="dot"/>
            <a:round/>
            <a:headEnd type="none" w="sm" len="sm"/>
            <a:tailEnd type="triangle" w="med" len="med"/>
          </a:ln>
        </p:spPr>
      </p:cxnSp>
      <p:cxnSp>
        <p:nvCxnSpPr>
          <p:cNvPr id="5411" name="Google Shape;5411;p110"/>
          <p:cNvCxnSpPr/>
          <p:nvPr/>
        </p:nvCxnSpPr>
        <p:spPr>
          <a:xfrm>
            <a:off x="5181600" y="2971800"/>
            <a:ext cx="1143000" cy="685800"/>
          </a:xfrm>
          <a:prstGeom prst="straightConnector1">
            <a:avLst/>
          </a:prstGeom>
          <a:noFill/>
          <a:ln w="9525" cap="flat" cmpd="sng">
            <a:solidFill>
              <a:schemeClr val="dk1"/>
            </a:solidFill>
            <a:prstDash val="dot"/>
            <a:round/>
            <a:headEnd type="none" w="sm" len="sm"/>
            <a:tailEnd type="triangle" w="med" len="med"/>
          </a:ln>
        </p:spPr>
      </p:cxnSp>
      <p:cxnSp>
        <p:nvCxnSpPr>
          <p:cNvPr id="5412" name="Google Shape;5412;p110"/>
          <p:cNvCxnSpPr/>
          <p:nvPr/>
        </p:nvCxnSpPr>
        <p:spPr>
          <a:xfrm>
            <a:off x="5257800" y="2590800"/>
            <a:ext cx="1447800" cy="381000"/>
          </a:xfrm>
          <a:prstGeom prst="straightConnector1">
            <a:avLst/>
          </a:prstGeom>
          <a:noFill/>
          <a:ln w="9525" cap="flat" cmpd="sng">
            <a:solidFill>
              <a:schemeClr val="dk1"/>
            </a:solidFill>
            <a:prstDash val="dot"/>
            <a:round/>
            <a:headEnd type="none" w="sm" len="sm"/>
            <a:tailEnd type="triangle" w="med" len="med"/>
          </a:ln>
        </p:spPr>
      </p:cxnSp>
      <p:cxnSp>
        <p:nvCxnSpPr>
          <p:cNvPr id="5413" name="Google Shape;5413;p110"/>
          <p:cNvCxnSpPr/>
          <p:nvPr/>
        </p:nvCxnSpPr>
        <p:spPr>
          <a:xfrm>
            <a:off x="5257800" y="2209800"/>
            <a:ext cx="1981200" cy="0"/>
          </a:xfrm>
          <a:prstGeom prst="straightConnector1">
            <a:avLst/>
          </a:prstGeom>
          <a:noFill/>
          <a:ln w="9525" cap="flat" cmpd="sng">
            <a:solidFill>
              <a:schemeClr val="dk1"/>
            </a:solidFill>
            <a:prstDash val="dot"/>
            <a:round/>
            <a:headEnd type="none" w="sm" len="sm"/>
            <a:tailEnd type="triangle" w="med" len="med"/>
          </a:ln>
        </p:spPr>
      </p:cxnSp>
      <p:cxnSp>
        <p:nvCxnSpPr>
          <p:cNvPr id="5414" name="Google Shape;5414;p110"/>
          <p:cNvCxnSpPr/>
          <p:nvPr/>
        </p:nvCxnSpPr>
        <p:spPr>
          <a:xfrm>
            <a:off x="5334000" y="3733800"/>
            <a:ext cx="990600" cy="762000"/>
          </a:xfrm>
          <a:prstGeom prst="straightConnector1">
            <a:avLst/>
          </a:prstGeom>
          <a:noFill/>
          <a:ln w="9525" cap="flat" cmpd="sng">
            <a:solidFill>
              <a:schemeClr val="dk1"/>
            </a:solidFill>
            <a:prstDash val="dot"/>
            <a:round/>
            <a:headEnd type="none" w="sm" len="sm"/>
            <a:tailEnd type="triangle" w="med" len="med"/>
          </a:ln>
        </p:spPr>
      </p:cxnSp>
      <p:sp>
        <p:nvSpPr>
          <p:cNvPr id="5415" name="Google Shape;5415;p110"/>
          <p:cNvSpPr txBox="1"/>
          <p:nvPr/>
        </p:nvSpPr>
        <p:spPr>
          <a:xfrm>
            <a:off x="4038601" y="1371601"/>
            <a:ext cx="771365"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Header</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16" name="Google Shape;5416;p110"/>
          <p:cNvSpPr/>
          <p:nvPr/>
        </p:nvSpPr>
        <p:spPr>
          <a:xfrm>
            <a:off x="89154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417" name="Google Shape;5417;p110"/>
          <p:cNvCxnSpPr/>
          <p:nvPr/>
        </p:nvCxnSpPr>
        <p:spPr>
          <a:xfrm>
            <a:off x="8534400" y="1676400"/>
            <a:ext cx="685800" cy="381000"/>
          </a:xfrm>
          <a:prstGeom prst="straightConnector1">
            <a:avLst/>
          </a:prstGeom>
          <a:noFill/>
          <a:ln w="9525" cap="flat" cmpd="sng">
            <a:solidFill>
              <a:schemeClr val="dk1"/>
            </a:solidFill>
            <a:prstDash val="solid"/>
            <a:round/>
            <a:headEnd type="none" w="sm" len="sm"/>
            <a:tailEnd type="none" w="sm" len="sm"/>
          </a:ln>
        </p:spPr>
      </p:cxnSp>
      <p:cxnSp>
        <p:nvCxnSpPr>
          <p:cNvPr id="5418" name="Google Shape;5418;p110"/>
          <p:cNvCxnSpPr/>
          <p:nvPr/>
        </p:nvCxnSpPr>
        <p:spPr>
          <a:xfrm rot="10800000" flipH="1">
            <a:off x="6934200" y="2362200"/>
            <a:ext cx="2057400" cy="1295400"/>
          </a:xfrm>
          <a:prstGeom prst="straightConnector1">
            <a:avLst/>
          </a:prstGeom>
          <a:noFill/>
          <a:ln w="9525" cap="flat" cmpd="sng">
            <a:solidFill>
              <a:schemeClr val="dk1"/>
            </a:solidFill>
            <a:prstDash val="dot"/>
            <a:round/>
            <a:headEnd type="none" w="sm" len="sm"/>
            <a:tailEnd type="triangle" w="med" len="med"/>
          </a:ln>
        </p:spPr>
      </p:cxnSp>
      <p:cxnSp>
        <p:nvCxnSpPr>
          <p:cNvPr id="5419" name="Google Shape;5419;p110"/>
          <p:cNvCxnSpPr/>
          <p:nvPr/>
        </p:nvCxnSpPr>
        <p:spPr>
          <a:xfrm>
            <a:off x="5257800" y="3352800"/>
            <a:ext cx="2286000" cy="228600"/>
          </a:xfrm>
          <a:prstGeom prst="straightConnector1">
            <a:avLst/>
          </a:prstGeom>
          <a:noFill/>
          <a:ln w="9525" cap="flat" cmpd="sng">
            <a:solidFill>
              <a:schemeClr val="dk1"/>
            </a:solidFill>
            <a:prstDash val="dot"/>
            <a:round/>
            <a:headEnd type="none" w="sm" len="sm"/>
            <a:tailEnd type="triangle" w="med" len="med"/>
          </a:ln>
        </p:spPr>
      </p:cxn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5426"/>
        <p:cNvGrpSpPr/>
        <p:nvPr/>
      </p:nvGrpSpPr>
      <p:grpSpPr>
        <a:xfrm>
          <a:off x="0" y="0"/>
          <a:ext cx="0" cy="0"/>
          <a:chOff x="0" y="0"/>
          <a:chExt cx="0" cy="0"/>
        </a:xfrm>
      </p:grpSpPr>
      <p:sp>
        <p:nvSpPr>
          <p:cNvPr id="5427" name="Google Shape;5427;p111"/>
          <p:cNvSpPr/>
          <p:nvPr/>
        </p:nvSpPr>
        <p:spPr>
          <a:xfrm>
            <a:off x="1828800" y="1143000"/>
            <a:ext cx="1981200" cy="4648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rgbClr val="FF0000"/>
              </a:buClr>
              <a:buSzPts val="2400"/>
              <a:buFont typeface="Times New Roman" panose="02020603050405020304"/>
              <a:buNone/>
            </a:pPr>
            <a:r>
              <a:rPr lang="en-US" sz="2400" b="1" i="0" u="none" strike="noStrike" cap="none">
                <a:solidFill>
                  <a:srgbClr val="FF0000"/>
                </a:solidFill>
                <a:latin typeface="Times New Roman" panose="02020603050405020304"/>
                <a:ea typeface="Times New Roman" panose="02020603050405020304"/>
                <a:cs typeface="Times New Roman" panose="02020603050405020304"/>
                <a:sym typeface="Times New Roman" panose="02020603050405020304"/>
              </a:rPr>
              <a:t>A C E G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28" name="Google Shape;5428;p111"/>
          <p:cNvSpPr/>
          <p:nvPr/>
        </p:nvSpPr>
        <p:spPr>
          <a:xfrm>
            <a:off x="1676400" y="228601"/>
            <a:ext cx="8839200" cy="71596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4400"/>
              <a:buFont typeface="Times New Roman" panose="02020603050405020304"/>
              <a:buNone/>
            </a:pP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FP-Tree after reading 4</a:t>
            </a:r>
            <a:r>
              <a:rPr lang="en-US" sz="4400" b="0" i="0" u="none" strike="noStrike" cap="none" baseline="30000">
                <a:solidFill>
                  <a:schemeClr val="lt1"/>
                </a:solidFill>
                <a:latin typeface="Times New Roman" panose="02020603050405020304"/>
                <a:ea typeface="Times New Roman" panose="02020603050405020304"/>
                <a:cs typeface="Times New Roman" panose="02020603050405020304"/>
                <a:sym typeface="Times New Roman" panose="02020603050405020304"/>
              </a:rPr>
              <a:t>th</a:t>
            </a: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 transaction</a:t>
            </a: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429" name="Google Shape;5429;p111"/>
          <p:cNvSpPr/>
          <p:nvPr/>
        </p:nvSpPr>
        <p:spPr>
          <a:xfrm>
            <a:off x="7467600" y="3505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430" name="Google Shape;5430;p111"/>
          <p:cNvCxnSpPr/>
          <p:nvPr/>
        </p:nvCxnSpPr>
        <p:spPr>
          <a:xfrm>
            <a:off x="7239000" y="3200400"/>
            <a:ext cx="457200" cy="304800"/>
          </a:xfrm>
          <a:prstGeom prst="straightConnector1">
            <a:avLst/>
          </a:prstGeom>
          <a:noFill/>
          <a:ln w="9525" cap="flat" cmpd="sng">
            <a:solidFill>
              <a:schemeClr val="dk1"/>
            </a:solidFill>
            <a:prstDash val="solid"/>
            <a:round/>
            <a:headEnd type="none" w="sm" len="sm"/>
            <a:tailEnd type="none" w="sm" len="sm"/>
          </a:ln>
        </p:spPr>
      </p:cxnSp>
      <p:graphicFrame>
        <p:nvGraphicFramePr>
          <p:cNvPr id="5431" name="Google Shape;5431;p111"/>
          <p:cNvGraphicFramePr/>
          <p:nvPr/>
        </p:nvGraphicFramePr>
        <p:xfrm>
          <a:off x="4114800" y="1981200"/>
          <a:ext cx="1447800" cy="2773750"/>
        </p:xfrm>
        <a:graphic>
          <a:graphicData uri="http://schemas.openxmlformats.org/drawingml/2006/table">
            <a:tbl>
              <a:tblPr>
                <a:noFill/>
                <a:tableStyleId>{DB306D94-EC8F-48DD-9BB9-A92C06800A71}</a:tableStyleId>
              </a:tblPr>
              <a:tblGrid>
                <a:gridCol w="723900"/>
                <a:gridCol w="723900"/>
              </a:tblGrid>
              <a:tr h="25400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G:5</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D:2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sp>
        <p:nvSpPr>
          <p:cNvPr id="5432" name="Google Shape;5432;p111"/>
          <p:cNvSpPr/>
          <p:nvPr/>
        </p:nvSpPr>
        <p:spPr>
          <a:xfrm>
            <a:off x="7848600" y="1371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null</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33" name="Google Shape;5433;p111"/>
          <p:cNvSpPr/>
          <p:nvPr/>
        </p:nvSpPr>
        <p:spPr>
          <a:xfrm>
            <a:off x="72390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A:3</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34" name="Google Shape;5434;p111"/>
          <p:cNvSpPr/>
          <p:nvPr/>
        </p:nvSpPr>
        <p:spPr>
          <a:xfrm>
            <a:off x="6705600" y="2819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C:3</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35" name="Google Shape;5435;p111"/>
          <p:cNvSpPr/>
          <p:nvPr/>
        </p:nvSpPr>
        <p:spPr>
          <a:xfrm>
            <a:off x="6248400" y="3581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36" name="Google Shape;5436;p111"/>
          <p:cNvSpPr/>
          <p:nvPr/>
        </p:nvSpPr>
        <p:spPr>
          <a:xfrm>
            <a:off x="6248400" y="4419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B:1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37" name="Google Shape;5437;p111"/>
          <p:cNvSpPr/>
          <p:nvPr/>
        </p:nvSpPr>
        <p:spPr>
          <a:xfrm>
            <a:off x="62484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F:1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438" name="Google Shape;5438;p111"/>
          <p:cNvCxnSpPr/>
          <p:nvPr/>
        </p:nvCxnSpPr>
        <p:spPr>
          <a:xfrm flipH="1">
            <a:off x="7696200" y="1752600"/>
            <a:ext cx="381000" cy="304800"/>
          </a:xfrm>
          <a:prstGeom prst="straightConnector1">
            <a:avLst/>
          </a:prstGeom>
          <a:noFill/>
          <a:ln w="9525" cap="flat" cmpd="sng">
            <a:solidFill>
              <a:schemeClr val="dk1"/>
            </a:solidFill>
            <a:prstDash val="solid"/>
            <a:round/>
            <a:headEnd type="none" w="sm" len="sm"/>
            <a:tailEnd type="none" w="sm" len="sm"/>
          </a:ln>
        </p:spPr>
      </p:cxnSp>
      <p:cxnSp>
        <p:nvCxnSpPr>
          <p:cNvPr id="5439" name="Google Shape;5439;p111"/>
          <p:cNvCxnSpPr/>
          <p:nvPr/>
        </p:nvCxnSpPr>
        <p:spPr>
          <a:xfrm flipH="1">
            <a:off x="7086600" y="2438400"/>
            <a:ext cx="381000" cy="381000"/>
          </a:xfrm>
          <a:prstGeom prst="straightConnector1">
            <a:avLst/>
          </a:prstGeom>
          <a:noFill/>
          <a:ln w="9525" cap="flat" cmpd="sng">
            <a:solidFill>
              <a:schemeClr val="dk1"/>
            </a:solidFill>
            <a:prstDash val="solid"/>
            <a:round/>
            <a:headEnd type="none" w="sm" len="sm"/>
            <a:tailEnd type="none" w="sm" len="sm"/>
          </a:ln>
        </p:spPr>
      </p:cxnSp>
      <p:cxnSp>
        <p:nvCxnSpPr>
          <p:cNvPr id="5440" name="Google Shape;5440;p111"/>
          <p:cNvCxnSpPr/>
          <p:nvPr/>
        </p:nvCxnSpPr>
        <p:spPr>
          <a:xfrm flipH="1">
            <a:off x="6629400" y="3200400"/>
            <a:ext cx="304800" cy="381000"/>
          </a:xfrm>
          <a:prstGeom prst="straightConnector1">
            <a:avLst/>
          </a:prstGeom>
          <a:noFill/>
          <a:ln w="9525" cap="flat" cmpd="sng">
            <a:solidFill>
              <a:schemeClr val="dk1"/>
            </a:solidFill>
            <a:prstDash val="solid"/>
            <a:round/>
            <a:headEnd type="none" w="sm" len="sm"/>
            <a:tailEnd type="none" w="sm" len="sm"/>
          </a:ln>
        </p:spPr>
      </p:cxnSp>
      <p:cxnSp>
        <p:nvCxnSpPr>
          <p:cNvPr id="5441" name="Google Shape;5441;p111"/>
          <p:cNvCxnSpPr/>
          <p:nvPr/>
        </p:nvCxnSpPr>
        <p:spPr>
          <a:xfrm>
            <a:off x="6553200" y="3962400"/>
            <a:ext cx="0" cy="457200"/>
          </a:xfrm>
          <a:prstGeom prst="straightConnector1">
            <a:avLst/>
          </a:prstGeom>
          <a:noFill/>
          <a:ln w="9525" cap="flat" cmpd="sng">
            <a:solidFill>
              <a:schemeClr val="dk1"/>
            </a:solidFill>
            <a:prstDash val="solid"/>
            <a:round/>
            <a:headEnd type="none" w="sm" len="sm"/>
            <a:tailEnd type="none" w="sm" len="sm"/>
          </a:ln>
        </p:spPr>
      </p:cxnSp>
      <p:cxnSp>
        <p:nvCxnSpPr>
          <p:cNvPr id="5442" name="Google Shape;5442;p111"/>
          <p:cNvCxnSpPr/>
          <p:nvPr/>
        </p:nvCxnSpPr>
        <p:spPr>
          <a:xfrm>
            <a:off x="6553200" y="4800600"/>
            <a:ext cx="0" cy="457200"/>
          </a:xfrm>
          <a:prstGeom prst="straightConnector1">
            <a:avLst/>
          </a:prstGeom>
          <a:noFill/>
          <a:ln w="9525" cap="flat" cmpd="sng">
            <a:solidFill>
              <a:schemeClr val="dk1"/>
            </a:solidFill>
            <a:prstDash val="solid"/>
            <a:round/>
            <a:headEnd type="none" w="sm" len="sm"/>
            <a:tailEnd type="none" w="sm" len="sm"/>
          </a:ln>
        </p:spPr>
      </p:cxnSp>
      <p:cxnSp>
        <p:nvCxnSpPr>
          <p:cNvPr id="5443" name="Google Shape;5443;p111"/>
          <p:cNvCxnSpPr/>
          <p:nvPr/>
        </p:nvCxnSpPr>
        <p:spPr>
          <a:xfrm>
            <a:off x="5105400" y="4572000"/>
            <a:ext cx="1143000" cy="838200"/>
          </a:xfrm>
          <a:prstGeom prst="straightConnector1">
            <a:avLst/>
          </a:prstGeom>
          <a:noFill/>
          <a:ln w="9525" cap="flat" cmpd="sng">
            <a:solidFill>
              <a:schemeClr val="dk1"/>
            </a:solidFill>
            <a:prstDash val="dot"/>
            <a:round/>
            <a:headEnd type="none" w="sm" len="sm"/>
            <a:tailEnd type="triangle" w="med" len="med"/>
          </a:ln>
        </p:spPr>
      </p:cxnSp>
      <p:cxnSp>
        <p:nvCxnSpPr>
          <p:cNvPr id="5444" name="Google Shape;5444;p111"/>
          <p:cNvCxnSpPr/>
          <p:nvPr/>
        </p:nvCxnSpPr>
        <p:spPr>
          <a:xfrm>
            <a:off x="5181600" y="2971800"/>
            <a:ext cx="1143000" cy="685800"/>
          </a:xfrm>
          <a:prstGeom prst="straightConnector1">
            <a:avLst/>
          </a:prstGeom>
          <a:noFill/>
          <a:ln w="9525" cap="flat" cmpd="sng">
            <a:solidFill>
              <a:schemeClr val="dk1"/>
            </a:solidFill>
            <a:prstDash val="dot"/>
            <a:round/>
            <a:headEnd type="none" w="sm" len="sm"/>
            <a:tailEnd type="triangle" w="med" len="med"/>
          </a:ln>
        </p:spPr>
      </p:cxnSp>
      <p:cxnSp>
        <p:nvCxnSpPr>
          <p:cNvPr id="5445" name="Google Shape;5445;p111"/>
          <p:cNvCxnSpPr/>
          <p:nvPr/>
        </p:nvCxnSpPr>
        <p:spPr>
          <a:xfrm>
            <a:off x="5257800" y="2590800"/>
            <a:ext cx="1447800" cy="381000"/>
          </a:xfrm>
          <a:prstGeom prst="straightConnector1">
            <a:avLst/>
          </a:prstGeom>
          <a:noFill/>
          <a:ln w="9525" cap="flat" cmpd="sng">
            <a:solidFill>
              <a:schemeClr val="dk1"/>
            </a:solidFill>
            <a:prstDash val="dot"/>
            <a:round/>
            <a:headEnd type="none" w="sm" len="sm"/>
            <a:tailEnd type="triangle" w="med" len="med"/>
          </a:ln>
        </p:spPr>
      </p:cxnSp>
      <p:cxnSp>
        <p:nvCxnSpPr>
          <p:cNvPr id="5446" name="Google Shape;5446;p111"/>
          <p:cNvCxnSpPr/>
          <p:nvPr/>
        </p:nvCxnSpPr>
        <p:spPr>
          <a:xfrm>
            <a:off x="5257800" y="2209800"/>
            <a:ext cx="1981200" cy="0"/>
          </a:xfrm>
          <a:prstGeom prst="straightConnector1">
            <a:avLst/>
          </a:prstGeom>
          <a:noFill/>
          <a:ln w="9525" cap="flat" cmpd="sng">
            <a:solidFill>
              <a:schemeClr val="dk1"/>
            </a:solidFill>
            <a:prstDash val="dot"/>
            <a:round/>
            <a:headEnd type="none" w="sm" len="sm"/>
            <a:tailEnd type="triangle" w="med" len="med"/>
          </a:ln>
        </p:spPr>
      </p:cxnSp>
      <p:cxnSp>
        <p:nvCxnSpPr>
          <p:cNvPr id="5447" name="Google Shape;5447;p111"/>
          <p:cNvCxnSpPr/>
          <p:nvPr/>
        </p:nvCxnSpPr>
        <p:spPr>
          <a:xfrm>
            <a:off x="5334000" y="3733800"/>
            <a:ext cx="990600" cy="762000"/>
          </a:xfrm>
          <a:prstGeom prst="straightConnector1">
            <a:avLst/>
          </a:prstGeom>
          <a:noFill/>
          <a:ln w="9525" cap="flat" cmpd="sng">
            <a:solidFill>
              <a:schemeClr val="dk1"/>
            </a:solidFill>
            <a:prstDash val="dot"/>
            <a:round/>
            <a:headEnd type="none" w="sm" len="sm"/>
            <a:tailEnd type="triangle" w="med" len="med"/>
          </a:ln>
        </p:spPr>
      </p:cxnSp>
      <p:sp>
        <p:nvSpPr>
          <p:cNvPr id="5448" name="Google Shape;5448;p111"/>
          <p:cNvSpPr txBox="1"/>
          <p:nvPr/>
        </p:nvSpPr>
        <p:spPr>
          <a:xfrm>
            <a:off x="4038601" y="1371601"/>
            <a:ext cx="771365"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Header</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49" name="Google Shape;5449;p111"/>
          <p:cNvSpPr/>
          <p:nvPr/>
        </p:nvSpPr>
        <p:spPr>
          <a:xfrm>
            <a:off x="89154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450" name="Google Shape;5450;p111"/>
          <p:cNvCxnSpPr/>
          <p:nvPr/>
        </p:nvCxnSpPr>
        <p:spPr>
          <a:xfrm>
            <a:off x="8534400" y="1676400"/>
            <a:ext cx="685800" cy="381000"/>
          </a:xfrm>
          <a:prstGeom prst="straightConnector1">
            <a:avLst/>
          </a:prstGeom>
          <a:noFill/>
          <a:ln w="9525" cap="flat" cmpd="sng">
            <a:solidFill>
              <a:schemeClr val="dk1"/>
            </a:solidFill>
            <a:prstDash val="solid"/>
            <a:round/>
            <a:headEnd type="none" w="sm" len="sm"/>
            <a:tailEnd type="none" w="sm" len="sm"/>
          </a:ln>
        </p:spPr>
      </p:cxnSp>
      <p:cxnSp>
        <p:nvCxnSpPr>
          <p:cNvPr id="5451" name="Google Shape;5451;p111"/>
          <p:cNvCxnSpPr/>
          <p:nvPr/>
        </p:nvCxnSpPr>
        <p:spPr>
          <a:xfrm rot="10800000" flipH="1">
            <a:off x="6934200" y="2362200"/>
            <a:ext cx="2057400" cy="1295400"/>
          </a:xfrm>
          <a:prstGeom prst="straightConnector1">
            <a:avLst/>
          </a:prstGeom>
          <a:noFill/>
          <a:ln w="9525" cap="flat" cmpd="sng">
            <a:solidFill>
              <a:schemeClr val="dk1"/>
            </a:solidFill>
            <a:prstDash val="dot"/>
            <a:round/>
            <a:headEnd type="none" w="sm" len="sm"/>
            <a:tailEnd type="triangle" w="med" len="med"/>
          </a:ln>
        </p:spPr>
      </p:cxnSp>
      <p:sp>
        <p:nvSpPr>
          <p:cNvPr id="5452" name="Google Shape;5452;p111"/>
          <p:cNvSpPr/>
          <p:nvPr/>
        </p:nvSpPr>
        <p:spPr>
          <a:xfrm>
            <a:off x="7467600" y="4267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453" name="Google Shape;5453;p111"/>
          <p:cNvCxnSpPr/>
          <p:nvPr/>
        </p:nvCxnSpPr>
        <p:spPr>
          <a:xfrm>
            <a:off x="6934200" y="3886200"/>
            <a:ext cx="762000" cy="381000"/>
          </a:xfrm>
          <a:prstGeom prst="straightConnector1">
            <a:avLst/>
          </a:prstGeom>
          <a:noFill/>
          <a:ln w="9525" cap="flat" cmpd="sng">
            <a:solidFill>
              <a:schemeClr val="dk1"/>
            </a:solidFill>
            <a:prstDash val="solid"/>
            <a:round/>
            <a:headEnd type="none" w="sm" len="sm"/>
            <a:tailEnd type="none" w="sm" len="sm"/>
          </a:ln>
        </p:spPr>
      </p:cxnSp>
      <p:cxnSp>
        <p:nvCxnSpPr>
          <p:cNvPr id="5454" name="Google Shape;5454;p111"/>
          <p:cNvCxnSpPr/>
          <p:nvPr/>
        </p:nvCxnSpPr>
        <p:spPr>
          <a:xfrm>
            <a:off x="5257800" y="3352800"/>
            <a:ext cx="2286000" cy="228600"/>
          </a:xfrm>
          <a:prstGeom prst="straightConnector1">
            <a:avLst/>
          </a:prstGeom>
          <a:noFill/>
          <a:ln w="9525" cap="flat" cmpd="sng">
            <a:solidFill>
              <a:schemeClr val="dk1"/>
            </a:solidFill>
            <a:prstDash val="dot"/>
            <a:round/>
            <a:headEnd type="none" w="sm" len="sm"/>
            <a:tailEnd type="triangle" w="med" len="med"/>
          </a:ln>
        </p:spPr>
      </p:cxnSp>
      <p:cxnSp>
        <p:nvCxnSpPr>
          <p:cNvPr id="5455" name="Google Shape;5455;p111"/>
          <p:cNvCxnSpPr/>
          <p:nvPr/>
        </p:nvCxnSpPr>
        <p:spPr>
          <a:xfrm>
            <a:off x="7848600" y="3886200"/>
            <a:ext cx="0" cy="381000"/>
          </a:xfrm>
          <a:prstGeom prst="straightConnector1">
            <a:avLst/>
          </a:prstGeom>
          <a:noFill/>
          <a:ln w="9525" cap="flat" cmpd="sng">
            <a:solidFill>
              <a:schemeClr val="dk1"/>
            </a:solidFill>
            <a:prstDash val="dot"/>
            <a:round/>
            <a:headEnd type="none" w="sm" len="sm"/>
            <a:tailEnd type="triangle" w="med" len="med"/>
          </a:ln>
        </p:spPr>
      </p:cxnSp>
      <p:sp>
        <p:nvSpPr>
          <p:cNvPr id="5456" name="Google Shape;5456;p111"/>
          <p:cNvSpPr/>
          <p:nvPr/>
        </p:nvSpPr>
        <p:spPr>
          <a:xfrm>
            <a:off x="84582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D:1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457" name="Google Shape;5457;p111"/>
          <p:cNvCxnSpPr/>
          <p:nvPr/>
        </p:nvCxnSpPr>
        <p:spPr>
          <a:xfrm>
            <a:off x="8077200" y="4648200"/>
            <a:ext cx="609600" cy="609600"/>
          </a:xfrm>
          <a:prstGeom prst="straightConnector1">
            <a:avLst/>
          </a:prstGeom>
          <a:noFill/>
          <a:ln w="9525" cap="flat" cmpd="sng">
            <a:solidFill>
              <a:schemeClr val="dk1"/>
            </a:solidFill>
            <a:prstDash val="solid"/>
            <a:round/>
            <a:headEnd type="none" w="sm" len="sm"/>
            <a:tailEnd type="none" w="sm" len="sm"/>
          </a:ln>
        </p:spPr>
      </p:cxnSp>
      <p:cxnSp>
        <p:nvCxnSpPr>
          <p:cNvPr id="5458" name="Google Shape;5458;p111"/>
          <p:cNvCxnSpPr/>
          <p:nvPr/>
        </p:nvCxnSpPr>
        <p:spPr>
          <a:xfrm>
            <a:off x="5181600" y="4191000"/>
            <a:ext cx="1676400" cy="914400"/>
          </a:xfrm>
          <a:prstGeom prst="straightConnector1">
            <a:avLst/>
          </a:prstGeom>
          <a:noFill/>
          <a:ln w="9525" cap="flat" cmpd="sng">
            <a:solidFill>
              <a:schemeClr val="dk1"/>
            </a:solidFill>
            <a:prstDash val="dot"/>
            <a:round/>
            <a:headEnd type="none" w="sm" len="sm"/>
            <a:tailEnd type="none" w="sm" len="sm"/>
          </a:ln>
        </p:spPr>
      </p:cxnSp>
      <p:cxnSp>
        <p:nvCxnSpPr>
          <p:cNvPr id="5459" name="Google Shape;5459;p111"/>
          <p:cNvCxnSpPr/>
          <p:nvPr/>
        </p:nvCxnSpPr>
        <p:spPr>
          <a:xfrm>
            <a:off x="6858000" y="5105400"/>
            <a:ext cx="1600200" cy="304800"/>
          </a:xfrm>
          <a:prstGeom prst="straightConnector1">
            <a:avLst/>
          </a:prstGeom>
          <a:noFill/>
          <a:ln w="9525" cap="flat" cmpd="sng">
            <a:solidFill>
              <a:schemeClr val="dk1"/>
            </a:solidFill>
            <a:prstDash val="dot"/>
            <a:round/>
            <a:headEnd type="none" w="sm" len="sm"/>
            <a:tailEnd type="triangle" w="med" len="med"/>
          </a:ln>
        </p:spPr>
      </p:cxn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5466"/>
        <p:cNvGrpSpPr/>
        <p:nvPr/>
      </p:nvGrpSpPr>
      <p:grpSpPr>
        <a:xfrm>
          <a:off x="0" y="0"/>
          <a:ext cx="0" cy="0"/>
          <a:chOff x="0" y="0"/>
          <a:chExt cx="0" cy="0"/>
        </a:xfrm>
      </p:grpSpPr>
      <p:sp>
        <p:nvSpPr>
          <p:cNvPr id="5467" name="Google Shape;5467;p112"/>
          <p:cNvSpPr/>
          <p:nvPr/>
        </p:nvSpPr>
        <p:spPr>
          <a:xfrm>
            <a:off x="1828800" y="1143000"/>
            <a:ext cx="1981200" cy="4648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rgbClr val="FF0000"/>
              </a:buClr>
              <a:buSzPts val="2400"/>
              <a:buFont typeface="Times New Roman" panose="02020603050405020304"/>
              <a:buNone/>
            </a:pPr>
            <a:r>
              <a:rPr lang="en-US" sz="2400" b="1" i="0" u="none" strike="noStrike" cap="none">
                <a:solidFill>
                  <a:srgbClr val="FF0000"/>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68" name="Google Shape;5468;p112"/>
          <p:cNvSpPr/>
          <p:nvPr/>
        </p:nvSpPr>
        <p:spPr>
          <a:xfrm>
            <a:off x="1676400" y="228601"/>
            <a:ext cx="8839200" cy="71596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4400"/>
              <a:buFont typeface="Times New Roman" panose="02020603050405020304"/>
              <a:buNone/>
            </a:pP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FP-Tree after reading 5</a:t>
            </a:r>
            <a:r>
              <a:rPr lang="en-US" sz="4400" b="0" i="0" u="none" strike="noStrike" cap="none" baseline="30000">
                <a:solidFill>
                  <a:schemeClr val="lt1"/>
                </a:solidFill>
                <a:latin typeface="Times New Roman" panose="02020603050405020304"/>
                <a:ea typeface="Times New Roman" panose="02020603050405020304"/>
                <a:cs typeface="Times New Roman" panose="02020603050405020304"/>
                <a:sym typeface="Times New Roman" panose="02020603050405020304"/>
              </a:rPr>
              <a:t>th</a:t>
            </a: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 transaction</a:t>
            </a: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469" name="Google Shape;5469;p112"/>
          <p:cNvSpPr/>
          <p:nvPr/>
        </p:nvSpPr>
        <p:spPr>
          <a:xfrm>
            <a:off x="7467600" y="3505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470" name="Google Shape;5470;p112"/>
          <p:cNvCxnSpPr/>
          <p:nvPr/>
        </p:nvCxnSpPr>
        <p:spPr>
          <a:xfrm>
            <a:off x="7239000" y="3200400"/>
            <a:ext cx="457200" cy="304800"/>
          </a:xfrm>
          <a:prstGeom prst="straightConnector1">
            <a:avLst/>
          </a:prstGeom>
          <a:noFill/>
          <a:ln w="9525" cap="flat" cmpd="sng">
            <a:solidFill>
              <a:schemeClr val="dk1"/>
            </a:solidFill>
            <a:prstDash val="solid"/>
            <a:round/>
            <a:headEnd type="none" w="sm" len="sm"/>
            <a:tailEnd type="none" w="sm" len="sm"/>
          </a:ln>
        </p:spPr>
      </p:cxnSp>
      <p:graphicFrame>
        <p:nvGraphicFramePr>
          <p:cNvPr id="5471" name="Google Shape;5471;p112"/>
          <p:cNvGraphicFramePr/>
          <p:nvPr/>
        </p:nvGraphicFramePr>
        <p:xfrm>
          <a:off x="4114800" y="1981200"/>
          <a:ext cx="1447800" cy="2773750"/>
        </p:xfrm>
        <a:graphic>
          <a:graphicData uri="http://schemas.openxmlformats.org/drawingml/2006/table">
            <a:tbl>
              <a:tblPr>
                <a:noFill/>
                <a:tableStyleId>{DB306D94-EC8F-48DD-9BB9-A92C06800A71}</a:tableStyleId>
              </a:tblPr>
              <a:tblGrid>
                <a:gridCol w="723900"/>
                <a:gridCol w="723900"/>
              </a:tblGrid>
              <a:tr h="25400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G:5</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D:2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sp>
        <p:nvSpPr>
          <p:cNvPr id="5472" name="Google Shape;5472;p112"/>
          <p:cNvSpPr/>
          <p:nvPr/>
        </p:nvSpPr>
        <p:spPr>
          <a:xfrm>
            <a:off x="7848600" y="1371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null</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73" name="Google Shape;5473;p112"/>
          <p:cNvSpPr/>
          <p:nvPr/>
        </p:nvSpPr>
        <p:spPr>
          <a:xfrm>
            <a:off x="72390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A:4</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74" name="Google Shape;5474;p112"/>
          <p:cNvSpPr/>
          <p:nvPr/>
        </p:nvSpPr>
        <p:spPr>
          <a:xfrm>
            <a:off x="6705600" y="2819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C:4</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75" name="Google Shape;5475;p112"/>
          <p:cNvSpPr/>
          <p:nvPr/>
        </p:nvSpPr>
        <p:spPr>
          <a:xfrm>
            <a:off x="6248400" y="3581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E:3</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76" name="Google Shape;5476;p112"/>
          <p:cNvSpPr/>
          <p:nvPr/>
        </p:nvSpPr>
        <p:spPr>
          <a:xfrm>
            <a:off x="6248400" y="4419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B:1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77" name="Google Shape;5477;p112"/>
          <p:cNvSpPr/>
          <p:nvPr/>
        </p:nvSpPr>
        <p:spPr>
          <a:xfrm>
            <a:off x="62484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F:1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478" name="Google Shape;5478;p112"/>
          <p:cNvCxnSpPr/>
          <p:nvPr/>
        </p:nvCxnSpPr>
        <p:spPr>
          <a:xfrm flipH="1">
            <a:off x="7696200" y="1752600"/>
            <a:ext cx="381000" cy="304800"/>
          </a:xfrm>
          <a:prstGeom prst="straightConnector1">
            <a:avLst/>
          </a:prstGeom>
          <a:noFill/>
          <a:ln w="9525" cap="flat" cmpd="sng">
            <a:solidFill>
              <a:schemeClr val="dk1"/>
            </a:solidFill>
            <a:prstDash val="solid"/>
            <a:round/>
            <a:headEnd type="none" w="sm" len="sm"/>
            <a:tailEnd type="none" w="sm" len="sm"/>
          </a:ln>
        </p:spPr>
      </p:cxnSp>
      <p:cxnSp>
        <p:nvCxnSpPr>
          <p:cNvPr id="5479" name="Google Shape;5479;p112"/>
          <p:cNvCxnSpPr/>
          <p:nvPr/>
        </p:nvCxnSpPr>
        <p:spPr>
          <a:xfrm flipH="1">
            <a:off x="7086600" y="2438400"/>
            <a:ext cx="381000" cy="381000"/>
          </a:xfrm>
          <a:prstGeom prst="straightConnector1">
            <a:avLst/>
          </a:prstGeom>
          <a:noFill/>
          <a:ln w="9525" cap="flat" cmpd="sng">
            <a:solidFill>
              <a:schemeClr val="dk1"/>
            </a:solidFill>
            <a:prstDash val="solid"/>
            <a:round/>
            <a:headEnd type="none" w="sm" len="sm"/>
            <a:tailEnd type="none" w="sm" len="sm"/>
          </a:ln>
        </p:spPr>
      </p:cxnSp>
      <p:cxnSp>
        <p:nvCxnSpPr>
          <p:cNvPr id="5480" name="Google Shape;5480;p112"/>
          <p:cNvCxnSpPr/>
          <p:nvPr/>
        </p:nvCxnSpPr>
        <p:spPr>
          <a:xfrm flipH="1">
            <a:off x="6629400" y="3200400"/>
            <a:ext cx="304800" cy="381000"/>
          </a:xfrm>
          <a:prstGeom prst="straightConnector1">
            <a:avLst/>
          </a:prstGeom>
          <a:noFill/>
          <a:ln w="9525" cap="flat" cmpd="sng">
            <a:solidFill>
              <a:schemeClr val="dk1"/>
            </a:solidFill>
            <a:prstDash val="solid"/>
            <a:round/>
            <a:headEnd type="none" w="sm" len="sm"/>
            <a:tailEnd type="none" w="sm" len="sm"/>
          </a:ln>
        </p:spPr>
      </p:cxnSp>
      <p:cxnSp>
        <p:nvCxnSpPr>
          <p:cNvPr id="5481" name="Google Shape;5481;p112"/>
          <p:cNvCxnSpPr/>
          <p:nvPr/>
        </p:nvCxnSpPr>
        <p:spPr>
          <a:xfrm>
            <a:off x="6553200" y="3962400"/>
            <a:ext cx="0" cy="457200"/>
          </a:xfrm>
          <a:prstGeom prst="straightConnector1">
            <a:avLst/>
          </a:prstGeom>
          <a:noFill/>
          <a:ln w="9525" cap="flat" cmpd="sng">
            <a:solidFill>
              <a:schemeClr val="dk1"/>
            </a:solidFill>
            <a:prstDash val="solid"/>
            <a:round/>
            <a:headEnd type="none" w="sm" len="sm"/>
            <a:tailEnd type="none" w="sm" len="sm"/>
          </a:ln>
        </p:spPr>
      </p:cxnSp>
      <p:cxnSp>
        <p:nvCxnSpPr>
          <p:cNvPr id="5482" name="Google Shape;5482;p112"/>
          <p:cNvCxnSpPr/>
          <p:nvPr/>
        </p:nvCxnSpPr>
        <p:spPr>
          <a:xfrm>
            <a:off x="6553200" y="4800600"/>
            <a:ext cx="0" cy="457200"/>
          </a:xfrm>
          <a:prstGeom prst="straightConnector1">
            <a:avLst/>
          </a:prstGeom>
          <a:noFill/>
          <a:ln w="9525" cap="flat" cmpd="sng">
            <a:solidFill>
              <a:schemeClr val="dk1"/>
            </a:solidFill>
            <a:prstDash val="solid"/>
            <a:round/>
            <a:headEnd type="none" w="sm" len="sm"/>
            <a:tailEnd type="none" w="sm" len="sm"/>
          </a:ln>
        </p:spPr>
      </p:cxnSp>
      <p:cxnSp>
        <p:nvCxnSpPr>
          <p:cNvPr id="5483" name="Google Shape;5483;p112"/>
          <p:cNvCxnSpPr/>
          <p:nvPr/>
        </p:nvCxnSpPr>
        <p:spPr>
          <a:xfrm>
            <a:off x="5105400" y="4572000"/>
            <a:ext cx="1143000" cy="838200"/>
          </a:xfrm>
          <a:prstGeom prst="straightConnector1">
            <a:avLst/>
          </a:prstGeom>
          <a:noFill/>
          <a:ln w="9525" cap="flat" cmpd="sng">
            <a:solidFill>
              <a:schemeClr val="dk1"/>
            </a:solidFill>
            <a:prstDash val="dot"/>
            <a:round/>
            <a:headEnd type="none" w="sm" len="sm"/>
            <a:tailEnd type="triangle" w="med" len="med"/>
          </a:ln>
        </p:spPr>
      </p:cxnSp>
      <p:cxnSp>
        <p:nvCxnSpPr>
          <p:cNvPr id="5484" name="Google Shape;5484;p112"/>
          <p:cNvCxnSpPr/>
          <p:nvPr/>
        </p:nvCxnSpPr>
        <p:spPr>
          <a:xfrm>
            <a:off x="5181600" y="2971800"/>
            <a:ext cx="1143000" cy="685800"/>
          </a:xfrm>
          <a:prstGeom prst="straightConnector1">
            <a:avLst/>
          </a:prstGeom>
          <a:noFill/>
          <a:ln w="9525" cap="flat" cmpd="sng">
            <a:solidFill>
              <a:schemeClr val="dk1"/>
            </a:solidFill>
            <a:prstDash val="dot"/>
            <a:round/>
            <a:headEnd type="none" w="sm" len="sm"/>
            <a:tailEnd type="triangle" w="med" len="med"/>
          </a:ln>
        </p:spPr>
      </p:cxnSp>
      <p:cxnSp>
        <p:nvCxnSpPr>
          <p:cNvPr id="5485" name="Google Shape;5485;p112"/>
          <p:cNvCxnSpPr/>
          <p:nvPr/>
        </p:nvCxnSpPr>
        <p:spPr>
          <a:xfrm>
            <a:off x="5257800" y="2590800"/>
            <a:ext cx="1447800" cy="381000"/>
          </a:xfrm>
          <a:prstGeom prst="straightConnector1">
            <a:avLst/>
          </a:prstGeom>
          <a:noFill/>
          <a:ln w="9525" cap="flat" cmpd="sng">
            <a:solidFill>
              <a:schemeClr val="dk1"/>
            </a:solidFill>
            <a:prstDash val="dot"/>
            <a:round/>
            <a:headEnd type="none" w="sm" len="sm"/>
            <a:tailEnd type="triangle" w="med" len="med"/>
          </a:ln>
        </p:spPr>
      </p:cxnSp>
      <p:cxnSp>
        <p:nvCxnSpPr>
          <p:cNvPr id="5486" name="Google Shape;5486;p112"/>
          <p:cNvCxnSpPr/>
          <p:nvPr/>
        </p:nvCxnSpPr>
        <p:spPr>
          <a:xfrm>
            <a:off x="5257800" y="2209800"/>
            <a:ext cx="1981200" cy="0"/>
          </a:xfrm>
          <a:prstGeom prst="straightConnector1">
            <a:avLst/>
          </a:prstGeom>
          <a:noFill/>
          <a:ln w="9525" cap="flat" cmpd="sng">
            <a:solidFill>
              <a:schemeClr val="dk1"/>
            </a:solidFill>
            <a:prstDash val="dot"/>
            <a:round/>
            <a:headEnd type="none" w="sm" len="sm"/>
            <a:tailEnd type="triangle" w="med" len="med"/>
          </a:ln>
        </p:spPr>
      </p:cxnSp>
      <p:cxnSp>
        <p:nvCxnSpPr>
          <p:cNvPr id="5487" name="Google Shape;5487;p112"/>
          <p:cNvCxnSpPr/>
          <p:nvPr/>
        </p:nvCxnSpPr>
        <p:spPr>
          <a:xfrm>
            <a:off x="5334000" y="3733800"/>
            <a:ext cx="990600" cy="762000"/>
          </a:xfrm>
          <a:prstGeom prst="straightConnector1">
            <a:avLst/>
          </a:prstGeom>
          <a:noFill/>
          <a:ln w="9525" cap="flat" cmpd="sng">
            <a:solidFill>
              <a:schemeClr val="dk1"/>
            </a:solidFill>
            <a:prstDash val="dot"/>
            <a:round/>
            <a:headEnd type="none" w="sm" len="sm"/>
            <a:tailEnd type="triangle" w="med" len="med"/>
          </a:ln>
        </p:spPr>
      </p:cxnSp>
      <p:sp>
        <p:nvSpPr>
          <p:cNvPr id="5488" name="Google Shape;5488;p112"/>
          <p:cNvSpPr txBox="1"/>
          <p:nvPr/>
        </p:nvSpPr>
        <p:spPr>
          <a:xfrm>
            <a:off x="4038601" y="1371601"/>
            <a:ext cx="771365"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Header</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489" name="Google Shape;5489;p112"/>
          <p:cNvSpPr/>
          <p:nvPr/>
        </p:nvSpPr>
        <p:spPr>
          <a:xfrm>
            <a:off x="89154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490" name="Google Shape;5490;p112"/>
          <p:cNvCxnSpPr/>
          <p:nvPr/>
        </p:nvCxnSpPr>
        <p:spPr>
          <a:xfrm>
            <a:off x="8534400" y="1676400"/>
            <a:ext cx="685800" cy="381000"/>
          </a:xfrm>
          <a:prstGeom prst="straightConnector1">
            <a:avLst/>
          </a:prstGeom>
          <a:noFill/>
          <a:ln w="9525" cap="flat" cmpd="sng">
            <a:solidFill>
              <a:schemeClr val="dk1"/>
            </a:solidFill>
            <a:prstDash val="solid"/>
            <a:round/>
            <a:headEnd type="none" w="sm" len="sm"/>
            <a:tailEnd type="none" w="sm" len="sm"/>
          </a:ln>
        </p:spPr>
      </p:cxnSp>
      <p:cxnSp>
        <p:nvCxnSpPr>
          <p:cNvPr id="5491" name="Google Shape;5491;p112"/>
          <p:cNvCxnSpPr/>
          <p:nvPr/>
        </p:nvCxnSpPr>
        <p:spPr>
          <a:xfrm rot="10800000" flipH="1">
            <a:off x="6934200" y="2362200"/>
            <a:ext cx="2057400" cy="1295400"/>
          </a:xfrm>
          <a:prstGeom prst="straightConnector1">
            <a:avLst/>
          </a:prstGeom>
          <a:noFill/>
          <a:ln w="9525" cap="flat" cmpd="sng">
            <a:solidFill>
              <a:schemeClr val="dk1"/>
            </a:solidFill>
            <a:prstDash val="dot"/>
            <a:round/>
            <a:headEnd type="none" w="sm" len="sm"/>
            <a:tailEnd type="triangle" w="med" len="med"/>
          </a:ln>
        </p:spPr>
      </p:cxnSp>
      <p:sp>
        <p:nvSpPr>
          <p:cNvPr id="5492" name="Google Shape;5492;p112"/>
          <p:cNvSpPr/>
          <p:nvPr/>
        </p:nvSpPr>
        <p:spPr>
          <a:xfrm>
            <a:off x="7467600" y="4267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493" name="Google Shape;5493;p112"/>
          <p:cNvCxnSpPr/>
          <p:nvPr/>
        </p:nvCxnSpPr>
        <p:spPr>
          <a:xfrm>
            <a:off x="6934200" y="3886200"/>
            <a:ext cx="762000" cy="381000"/>
          </a:xfrm>
          <a:prstGeom prst="straightConnector1">
            <a:avLst/>
          </a:prstGeom>
          <a:noFill/>
          <a:ln w="9525" cap="flat" cmpd="sng">
            <a:solidFill>
              <a:schemeClr val="dk1"/>
            </a:solidFill>
            <a:prstDash val="solid"/>
            <a:round/>
            <a:headEnd type="none" w="sm" len="sm"/>
            <a:tailEnd type="none" w="sm" len="sm"/>
          </a:ln>
        </p:spPr>
      </p:cxnSp>
      <p:cxnSp>
        <p:nvCxnSpPr>
          <p:cNvPr id="5494" name="Google Shape;5494;p112"/>
          <p:cNvCxnSpPr/>
          <p:nvPr/>
        </p:nvCxnSpPr>
        <p:spPr>
          <a:xfrm>
            <a:off x="5257800" y="3352800"/>
            <a:ext cx="2286000" cy="228600"/>
          </a:xfrm>
          <a:prstGeom prst="straightConnector1">
            <a:avLst/>
          </a:prstGeom>
          <a:noFill/>
          <a:ln w="9525" cap="flat" cmpd="sng">
            <a:solidFill>
              <a:schemeClr val="dk1"/>
            </a:solidFill>
            <a:prstDash val="dot"/>
            <a:round/>
            <a:headEnd type="none" w="sm" len="sm"/>
            <a:tailEnd type="triangle" w="med" len="med"/>
          </a:ln>
        </p:spPr>
      </p:cxnSp>
      <p:cxnSp>
        <p:nvCxnSpPr>
          <p:cNvPr id="5495" name="Google Shape;5495;p112"/>
          <p:cNvCxnSpPr/>
          <p:nvPr/>
        </p:nvCxnSpPr>
        <p:spPr>
          <a:xfrm>
            <a:off x="7848600" y="3886200"/>
            <a:ext cx="0" cy="381000"/>
          </a:xfrm>
          <a:prstGeom prst="straightConnector1">
            <a:avLst/>
          </a:prstGeom>
          <a:noFill/>
          <a:ln w="9525" cap="flat" cmpd="sng">
            <a:solidFill>
              <a:schemeClr val="dk1"/>
            </a:solidFill>
            <a:prstDash val="dot"/>
            <a:round/>
            <a:headEnd type="none" w="sm" len="sm"/>
            <a:tailEnd type="triangle" w="med" len="med"/>
          </a:ln>
        </p:spPr>
      </p:cxnSp>
      <p:sp>
        <p:nvSpPr>
          <p:cNvPr id="5496" name="Google Shape;5496;p112"/>
          <p:cNvSpPr/>
          <p:nvPr/>
        </p:nvSpPr>
        <p:spPr>
          <a:xfrm>
            <a:off x="84582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D:1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497" name="Google Shape;5497;p112"/>
          <p:cNvCxnSpPr/>
          <p:nvPr/>
        </p:nvCxnSpPr>
        <p:spPr>
          <a:xfrm>
            <a:off x="8077200" y="4648200"/>
            <a:ext cx="609600" cy="609600"/>
          </a:xfrm>
          <a:prstGeom prst="straightConnector1">
            <a:avLst/>
          </a:prstGeom>
          <a:noFill/>
          <a:ln w="9525" cap="flat" cmpd="sng">
            <a:solidFill>
              <a:schemeClr val="dk1"/>
            </a:solidFill>
            <a:prstDash val="solid"/>
            <a:round/>
            <a:headEnd type="none" w="sm" len="sm"/>
            <a:tailEnd type="none" w="sm" len="sm"/>
          </a:ln>
        </p:spPr>
      </p:cxnSp>
      <p:cxnSp>
        <p:nvCxnSpPr>
          <p:cNvPr id="5498" name="Google Shape;5498;p112"/>
          <p:cNvCxnSpPr/>
          <p:nvPr/>
        </p:nvCxnSpPr>
        <p:spPr>
          <a:xfrm>
            <a:off x="5181600" y="4191000"/>
            <a:ext cx="1676400" cy="914400"/>
          </a:xfrm>
          <a:prstGeom prst="straightConnector1">
            <a:avLst/>
          </a:prstGeom>
          <a:noFill/>
          <a:ln w="9525" cap="flat" cmpd="sng">
            <a:solidFill>
              <a:schemeClr val="dk1"/>
            </a:solidFill>
            <a:prstDash val="dot"/>
            <a:round/>
            <a:headEnd type="none" w="sm" len="sm"/>
            <a:tailEnd type="none" w="sm" len="sm"/>
          </a:ln>
        </p:spPr>
      </p:cxnSp>
      <p:cxnSp>
        <p:nvCxnSpPr>
          <p:cNvPr id="5499" name="Google Shape;5499;p112"/>
          <p:cNvCxnSpPr/>
          <p:nvPr/>
        </p:nvCxnSpPr>
        <p:spPr>
          <a:xfrm>
            <a:off x="6858000" y="5105400"/>
            <a:ext cx="1600200" cy="304800"/>
          </a:xfrm>
          <a:prstGeom prst="straightConnector1">
            <a:avLst/>
          </a:prstGeom>
          <a:noFill/>
          <a:ln w="9525" cap="flat" cmpd="sng">
            <a:solidFill>
              <a:schemeClr val="dk1"/>
            </a:solidFill>
            <a:prstDash val="dot"/>
            <a:round/>
            <a:headEnd type="none" w="sm" len="sm"/>
            <a:tailEnd type="triangle" w="med" len="med"/>
          </a:ln>
        </p:spPr>
      </p:cxn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5506"/>
        <p:cNvGrpSpPr/>
        <p:nvPr/>
      </p:nvGrpSpPr>
      <p:grpSpPr>
        <a:xfrm>
          <a:off x="0" y="0"/>
          <a:ext cx="0" cy="0"/>
          <a:chOff x="0" y="0"/>
          <a:chExt cx="0" cy="0"/>
        </a:xfrm>
      </p:grpSpPr>
      <p:sp>
        <p:nvSpPr>
          <p:cNvPr id="5507" name="Google Shape;5507;p113"/>
          <p:cNvSpPr/>
          <p:nvPr/>
        </p:nvSpPr>
        <p:spPr>
          <a:xfrm>
            <a:off x="1828800" y="1143000"/>
            <a:ext cx="1981200" cy="4648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rgbClr val="FF0000"/>
              </a:buClr>
              <a:buSzPts val="2400"/>
              <a:buFont typeface="Times New Roman" panose="02020603050405020304"/>
              <a:buNone/>
            </a:pPr>
            <a:r>
              <a:rPr lang="en-US" sz="2400" b="1" i="0" u="none" strike="noStrike" cap="none">
                <a:solidFill>
                  <a:srgbClr val="FF0000"/>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08" name="Google Shape;5508;p113"/>
          <p:cNvSpPr/>
          <p:nvPr/>
        </p:nvSpPr>
        <p:spPr>
          <a:xfrm>
            <a:off x="1676400" y="228601"/>
            <a:ext cx="8839200" cy="71596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4400"/>
              <a:buFont typeface="Times New Roman" panose="02020603050405020304"/>
              <a:buNone/>
            </a:pP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FP-Tree after reading 6</a:t>
            </a:r>
            <a:r>
              <a:rPr lang="en-US" sz="4400" b="0" i="0" u="none" strike="noStrike" cap="none" baseline="30000">
                <a:solidFill>
                  <a:schemeClr val="lt1"/>
                </a:solidFill>
                <a:latin typeface="Times New Roman" panose="02020603050405020304"/>
                <a:ea typeface="Times New Roman" panose="02020603050405020304"/>
                <a:cs typeface="Times New Roman" panose="02020603050405020304"/>
                <a:sym typeface="Times New Roman" panose="02020603050405020304"/>
              </a:rPr>
              <a:t>th</a:t>
            </a: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 transaction</a:t>
            </a: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509" name="Google Shape;5509;p113"/>
          <p:cNvSpPr/>
          <p:nvPr/>
        </p:nvSpPr>
        <p:spPr>
          <a:xfrm>
            <a:off x="7467600" y="3505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510" name="Google Shape;5510;p113"/>
          <p:cNvCxnSpPr/>
          <p:nvPr/>
        </p:nvCxnSpPr>
        <p:spPr>
          <a:xfrm>
            <a:off x="7239000" y="3200400"/>
            <a:ext cx="457200" cy="304800"/>
          </a:xfrm>
          <a:prstGeom prst="straightConnector1">
            <a:avLst/>
          </a:prstGeom>
          <a:noFill/>
          <a:ln w="9525" cap="flat" cmpd="sng">
            <a:solidFill>
              <a:schemeClr val="dk1"/>
            </a:solidFill>
            <a:prstDash val="solid"/>
            <a:round/>
            <a:headEnd type="none" w="sm" len="sm"/>
            <a:tailEnd type="none" w="sm" len="sm"/>
          </a:ln>
        </p:spPr>
      </p:cxnSp>
      <p:graphicFrame>
        <p:nvGraphicFramePr>
          <p:cNvPr id="5511" name="Google Shape;5511;p113"/>
          <p:cNvGraphicFramePr/>
          <p:nvPr/>
        </p:nvGraphicFramePr>
        <p:xfrm>
          <a:off x="4114800" y="1981200"/>
          <a:ext cx="1447800" cy="2773750"/>
        </p:xfrm>
        <a:graphic>
          <a:graphicData uri="http://schemas.openxmlformats.org/drawingml/2006/table">
            <a:tbl>
              <a:tblPr>
                <a:noFill/>
                <a:tableStyleId>{DB306D94-EC8F-48DD-9BB9-A92C06800A71}</a:tableStyleId>
              </a:tblPr>
              <a:tblGrid>
                <a:gridCol w="723900"/>
                <a:gridCol w="723900"/>
              </a:tblGrid>
              <a:tr h="25400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G:5</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D:2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sp>
        <p:nvSpPr>
          <p:cNvPr id="5512" name="Google Shape;5512;p113"/>
          <p:cNvSpPr/>
          <p:nvPr/>
        </p:nvSpPr>
        <p:spPr>
          <a:xfrm>
            <a:off x="7848600" y="1371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null</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13" name="Google Shape;5513;p113"/>
          <p:cNvSpPr/>
          <p:nvPr/>
        </p:nvSpPr>
        <p:spPr>
          <a:xfrm>
            <a:off x="72390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A:4</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14" name="Google Shape;5514;p113"/>
          <p:cNvSpPr/>
          <p:nvPr/>
        </p:nvSpPr>
        <p:spPr>
          <a:xfrm>
            <a:off x="6705600" y="2819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C:4</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15" name="Google Shape;5515;p113"/>
          <p:cNvSpPr/>
          <p:nvPr/>
        </p:nvSpPr>
        <p:spPr>
          <a:xfrm>
            <a:off x="6248400" y="3581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E:3</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16" name="Google Shape;5516;p113"/>
          <p:cNvSpPr/>
          <p:nvPr/>
        </p:nvSpPr>
        <p:spPr>
          <a:xfrm>
            <a:off x="6248400" y="4419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B:1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17" name="Google Shape;5517;p113"/>
          <p:cNvSpPr/>
          <p:nvPr/>
        </p:nvSpPr>
        <p:spPr>
          <a:xfrm>
            <a:off x="62484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F:1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518" name="Google Shape;5518;p113"/>
          <p:cNvCxnSpPr/>
          <p:nvPr/>
        </p:nvCxnSpPr>
        <p:spPr>
          <a:xfrm flipH="1">
            <a:off x="7696200" y="1752600"/>
            <a:ext cx="381000" cy="304800"/>
          </a:xfrm>
          <a:prstGeom prst="straightConnector1">
            <a:avLst/>
          </a:prstGeom>
          <a:noFill/>
          <a:ln w="9525" cap="flat" cmpd="sng">
            <a:solidFill>
              <a:schemeClr val="dk1"/>
            </a:solidFill>
            <a:prstDash val="solid"/>
            <a:round/>
            <a:headEnd type="none" w="sm" len="sm"/>
            <a:tailEnd type="none" w="sm" len="sm"/>
          </a:ln>
        </p:spPr>
      </p:cxnSp>
      <p:cxnSp>
        <p:nvCxnSpPr>
          <p:cNvPr id="5519" name="Google Shape;5519;p113"/>
          <p:cNvCxnSpPr/>
          <p:nvPr/>
        </p:nvCxnSpPr>
        <p:spPr>
          <a:xfrm flipH="1">
            <a:off x="7086600" y="2438400"/>
            <a:ext cx="381000" cy="381000"/>
          </a:xfrm>
          <a:prstGeom prst="straightConnector1">
            <a:avLst/>
          </a:prstGeom>
          <a:noFill/>
          <a:ln w="9525" cap="flat" cmpd="sng">
            <a:solidFill>
              <a:schemeClr val="dk1"/>
            </a:solidFill>
            <a:prstDash val="solid"/>
            <a:round/>
            <a:headEnd type="none" w="sm" len="sm"/>
            <a:tailEnd type="none" w="sm" len="sm"/>
          </a:ln>
        </p:spPr>
      </p:cxnSp>
      <p:cxnSp>
        <p:nvCxnSpPr>
          <p:cNvPr id="5520" name="Google Shape;5520;p113"/>
          <p:cNvCxnSpPr/>
          <p:nvPr/>
        </p:nvCxnSpPr>
        <p:spPr>
          <a:xfrm flipH="1">
            <a:off x="6629400" y="3200400"/>
            <a:ext cx="304800" cy="381000"/>
          </a:xfrm>
          <a:prstGeom prst="straightConnector1">
            <a:avLst/>
          </a:prstGeom>
          <a:noFill/>
          <a:ln w="9525" cap="flat" cmpd="sng">
            <a:solidFill>
              <a:schemeClr val="dk1"/>
            </a:solidFill>
            <a:prstDash val="solid"/>
            <a:round/>
            <a:headEnd type="none" w="sm" len="sm"/>
            <a:tailEnd type="none" w="sm" len="sm"/>
          </a:ln>
        </p:spPr>
      </p:cxnSp>
      <p:cxnSp>
        <p:nvCxnSpPr>
          <p:cNvPr id="5521" name="Google Shape;5521;p113"/>
          <p:cNvCxnSpPr/>
          <p:nvPr/>
        </p:nvCxnSpPr>
        <p:spPr>
          <a:xfrm>
            <a:off x="6553200" y="3962400"/>
            <a:ext cx="0" cy="457200"/>
          </a:xfrm>
          <a:prstGeom prst="straightConnector1">
            <a:avLst/>
          </a:prstGeom>
          <a:noFill/>
          <a:ln w="9525" cap="flat" cmpd="sng">
            <a:solidFill>
              <a:schemeClr val="dk1"/>
            </a:solidFill>
            <a:prstDash val="solid"/>
            <a:round/>
            <a:headEnd type="none" w="sm" len="sm"/>
            <a:tailEnd type="none" w="sm" len="sm"/>
          </a:ln>
        </p:spPr>
      </p:cxnSp>
      <p:cxnSp>
        <p:nvCxnSpPr>
          <p:cNvPr id="5522" name="Google Shape;5522;p113"/>
          <p:cNvCxnSpPr/>
          <p:nvPr/>
        </p:nvCxnSpPr>
        <p:spPr>
          <a:xfrm>
            <a:off x="6553200" y="4800600"/>
            <a:ext cx="0" cy="457200"/>
          </a:xfrm>
          <a:prstGeom prst="straightConnector1">
            <a:avLst/>
          </a:prstGeom>
          <a:noFill/>
          <a:ln w="9525" cap="flat" cmpd="sng">
            <a:solidFill>
              <a:schemeClr val="dk1"/>
            </a:solidFill>
            <a:prstDash val="solid"/>
            <a:round/>
            <a:headEnd type="none" w="sm" len="sm"/>
            <a:tailEnd type="none" w="sm" len="sm"/>
          </a:ln>
        </p:spPr>
      </p:cxnSp>
      <p:cxnSp>
        <p:nvCxnSpPr>
          <p:cNvPr id="5523" name="Google Shape;5523;p113"/>
          <p:cNvCxnSpPr/>
          <p:nvPr/>
        </p:nvCxnSpPr>
        <p:spPr>
          <a:xfrm>
            <a:off x="5105400" y="4572000"/>
            <a:ext cx="1143000" cy="838200"/>
          </a:xfrm>
          <a:prstGeom prst="straightConnector1">
            <a:avLst/>
          </a:prstGeom>
          <a:noFill/>
          <a:ln w="9525" cap="flat" cmpd="sng">
            <a:solidFill>
              <a:schemeClr val="dk1"/>
            </a:solidFill>
            <a:prstDash val="dot"/>
            <a:round/>
            <a:headEnd type="none" w="sm" len="sm"/>
            <a:tailEnd type="triangle" w="med" len="med"/>
          </a:ln>
        </p:spPr>
      </p:cxnSp>
      <p:cxnSp>
        <p:nvCxnSpPr>
          <p:cNvPr id="5524" name="Google Shape;5524;p113"/>
          <p:cNvCxnSpPr/>
          <p:nvPr/>
        </p:nvCxnSpPr>
        <p:spPr>
          <a:xfrm>
            <a:off x="5181600" y="2971800"/>
            <a:ext cx="1143000" cy="685800"/>
          </a:xfrm>
          <a:prstGeom prst="straightConnector1">
            <a:avLst/>
          </a:prstGeom>
          <a:noFill/>
          <a:ln w="9525" cap="flat" cmpd="sng">
            <a:solidFill>
              <a:schemeClr val="dk1"/>
            </a:solidFill>
            <a:prstDash val="dot"/>
            <a:round/>
            <a:headEnd type="none" w="sm" len="sm"/>
            <a:tailEnd type="triangle" w="med" len="med"/>
          </a:ln>
        </p:spPr>
      </p:cxnSp>
      <p:cxnSp>
        <p:nvCxnSpPr>
          <p:cNvPr id="5525" name="Google Shape;5525;p113"/>
          <p:cNvCxnSpPr/>
          <p:nvPr/>
        </p:nvCxnSpPr>
        <p:spPr>
          <a:xfrm>
            <a:off x="5257800" y="2590800"/>
            <a:ext cx="1447800" cy="381000"/>
          </a:xfrm>
          <a:prstGeom prst="straightConnector1">
            <a:avLst/>
          </a:prstGeom>
          <a:noFill/>
          <a:ln w="9525" cap="flat" cmpd="sng">
            <a:solidFill>
              <a:schemeClr val="dk1"/>
            </a:solidFill>
            <a:prstDash val="dot"/>
            <a:round/>
            <a:headEnd type="none" w="sm" len="sm"/>
            <a:tailEnd type="triangle" w="med" len="med"/>
          </a:ln>
        </p:spPr>
      </p:cxnSp>
      <p:cxnSp>
        <p:nvCxnSpPr>
          <p:cNvPr id="5526" name="Google Shape;5526;p113"/>
          <p:cNvCxnSpPr/>
          <p:nvPr/>
        </p:nvCxnSpPr>
        <p:spPr>
          <a:xfrm>
            <a:off x="5257800" y="2209800"/>
            <a:ext cx="1981200" cy="0"/>
          </a:xfrm>
          <a:prstGeom prst="straightConnector1">
            <a:avLst/>
          </a:prstGeom>
          <a:noFill/>
          <a:ln w="9525" cap="flat" cmpd="sng">
            <a:solidFill>
              <a:schemeClr val="dk1"/>
            </a:solidFill>
            <a:prstDash val="dot"/>
            <a:round/>
            <a:headEnd type="none" w="sm" len="sm"/>
            <a:tailEnd type="triangle" w="med" len="med"/>
          </a:ln>
        </p:spPr>
      </p:cxnSp>
      <p:cxnSp>
        <p:nvCxnSpPr>
          <p:cNvPr id="5527" name="Google Shape;5527;p113"/>
          <p:cNvCxnSpPr/>
          <p:nvPr/>
        </p:nvCxnSpPr>
        <p:spPr>
          <a:xfrm>
            <a:off x="5334000" y="3733800"/>
            <a:ext cx="990600" cy="762000"/>
          </a:xfrm>
          <a:prstGeom prst="straightConnector1">
            <a:avLst/>
          </a:prstGeom>
          <a:noFill/>
          <a:ln w="9525" cap="flat" cmpd="sng">
            <a:solidFill>
              <a:schemeClr val="dk1"/>
            </a:solidFill>
            <a:prstDash val="dot"/>
            <a:round/>
            <a:headEnd type="none" w="sm" len="sm"/>
            <a:tailEnd type="triangle" w="med" len="med"/>
          </a:ln>
        </p:spPr>
      </p:cxnSp>
      <p:sp>
        <p:nvSpPr>
          <p:cNvPr id="5528" name="Google Shape;5528;p113"/>
          <p:cNvSpPr txBox="1"/>
          <p:nvPr/>
        </p:nvSpPr>
        <p:spPr>
          <a:xfrm>
            <a:off x="4038601" y="1371601"/>
            <a:ext cx="771365"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Header</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29" name="Google Shape;5529;p113"/>
          <p:cNvSpPr/>
          <p:nvPr/>
        </p:nvSpPr>
        <p:spPr>
          <a:xfrm>
            <a:off x="89154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530" name="Google Shape;5530;p113"/>
          <p:cNvCxnSpPr/>
          <p:nvPr/>
        </p:nvCxnSpPr>
        <p:spPr>
          <a:xfrm>
            <a:off x="8534400" y="1676400"/>
            <a:ext cx="685800" cy="381000"/>
          </a:xfrm>
          <a:prstGeom prst="straightConnector1">
            <a:avLst/>
          </a:prstGeom>
          <a:noFill/>
          <a:ln w="9525" cap="flat" cmpd="sng">
            <a:solidFill>
              <a:schemeClr val="dk1"/>
            </a:solidFill>
            <a:prstDash val="solid"/>
            <a:round/>
            <a:headEnd type="none" w="sm" len="sm"/>
            <a:tailEnd type="none" w="sm" len="sm"/>
          </a:ln>
        </p:spPr>
      </p:cxnSp>
      <p:cxnSp>
        <p:nvCxnSpPr>
          <p:cNvPr id="5531" name="Google Shape;5531;p113"/>
          <p:cNvCxnSpPr/>
          <p:nvPr/>
        </p:nvCxnSpPr>
        <p:spPr>
          <a:xfrm rot="10800000" flipH="1">
            <a:off x="6934200" y="2362200"/>
            <a:ext cx="2057400" cy="1295400"/>
          </a:xfrm>
          <a:prstGeom prst="straightConnector1">
            <a:avLst/>
          </a:prstGeom>
          <a:noFill/>
          <a:ln w="9525" cap="flat" cmpd="sng">
            <a:solidFill>
              <a:schemeClr val="dk1"/>
            </a:solidFill>
            <a:prstDash val="dot"/>
            <a:round/>
            <a:headEnd type="none" w="sm" len="sm"/>
            <a:tailEnd type="triangle" w="med" len="med"/>
          </a:ln>
        </p:spPr>
      </p:cxnSp>
      <p:sp>
        <p:nvSpPr>
          <p:cNvPr id="5532" name="Google Shape;5532;p113"/>
          <p:cNvSpPr/>
          <p:nvPr/>
        </p:nvSpPr>
        <p:spPr>
          <a:xfrm>
            <a:off x="7467600" y="4267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533" name="Google Shape;5533;p113"/>
          <p:cNvCxnSpPr/>
          <p:nvPr/>
        </p:nvCxnSpPr>
        <p:spPr>
          <a:xfrm>
            <a:off x="6934200" y="3886200"/>
            <a:ext cx="762000" cy="381000"/>
          </a:xfrm>
          <a:prstGeom prst="straightConnector1">
            <a:avLst/>
          </a:prstGeom>
          <a:noFill/>
          <a:ln w="9525" cap="flat" cmpd="sng">
            <a:solidFill>
              <a:schemeClr val="dk1"/>
            </a:solidFill>
            <a:prstDash val="solid"/>
            <a:round/>
            <a:headEnd type="none" w="sm" len="sm"/>
            <a:tailEnd type="none" w="sm" len="sm"/>
          </a:ln>
        </p:spPr>
      </p:cxnSp>
      <p:cxnSp>
        <p:nvCxnSpPr>
          <p:cNvPr id="5534" name="Google Shape;5534;p113"/>
          <p:cNvCxnSpPr/>
          <p:nvPr/>
        </p:nvCxnSpPr>
        <p:spPr>
          <a:xfrm>
            <a:off x="5257800" y="3352800"/>
            <a:ext cx="2286000" cy="228600"/>
          </a:xfrm>
          <a:prstGeom prst="straightConnector1">
            <a:avLst/>
          </a:prstGeom>
          <a:noFill/>
          <a:ln w="9525" cap="flat" cmpd="sng">
            <a:solidFill>
              <a:schemeClr val="dk1"/>
            </a:solidFill>
            <a:prstDash val="dot"/>
            <a:round/>
            <a:headEnd type="none" w="sm" len="sm"/>
            <a:tailEnd type="triangle" w="med" len="med"/>
          </a:ln>
        </p:spPr>
      </p:cxnSp>
      <p:cxnSp>
        <p:nvCxnSpPr>
          <p:cNvPr id="5535" name="Google Shape;5535;p113"/>
          <p:cNvCxnSpPr/>
          <p:nvPr/>
        </p:nvCxnSpPr>
        <p:spPr>
          <a:xfrm>
            <a:off x="7848600" y="3886200"/>
            <a:ext cx="0" cy="381000"/>
          </a:xfrm>
          <a:prstGeom prst="straightConnector1">
            <a:avLst/>
          </a:prstGeom>
          <a:noFill/>
          <a:ln w="9525" cap="flat" cmpd="sng">
            <a:solidFill>
              <a:schemeClr val="dk1"/>
            </a:solidFill>
            <a:prstDash val="dot"/>
            <a:round/>
            <a:headEnd type="none" w="sm" len="sm"/>
            <a:tailEnd type="triangle" w="med" len="med"/>
          </a:ln>
        </p:spPr>
      </p:cxnSp>
      <p:sp>
        <p:nvSpPr>
          <p:cNvPr id="5536" name="Google Shape;5536;p113"/>
          <p:cNvSpPr/>
          <p:nvPr/>
        </p:nvSpPr>
        <p:spPr>
          <a:xfrm>
            <a:off x="84582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D:1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537" name="Google Shape;5537;p113"/>
          <p:cNvCxnSpPr/>
          <p:nvPr/>
        </p:nvCxnSpPr>
        <p:spPr>
          <a:xfrm>
            <a:off x="8077200" y="4648200"/>
            <a:ext cx="609600" cy="609600"/>
          </a:xfrm>
          <a:prstGeom prst="straightConnector1">
            <a:avLst/>
          </a:prstGeom>
          <a:noFill/>
          <a:ln w="9525" cap="flat" cmpd="sng">
            <a:solidFill>
              <a:schemeClr val="dk1"/>
            </a:solidFill>
            <a:prstDash val="solid"/>
            <a:round/>
            <a:headEnd type="none" w="sm" len="sm"/>
            <a:tailEnd type="none" w="sm" len="sm"/>
          </a:ln>
        </p:spPr>
      </p:cxnSp>
      <p:cxnSp>
        <p:nvCxnSpPr>
          <p:cNvPr id="5538" name="Google Shape;5538;p113"/>
          <p:cNvCxnSpPr/>
          <p:nvPr/>
        </p:nvCxnSpPr>
        <p:spPr>
          <a:xfrm>
            <a:off x="5181600" y="4191000"/>
            <a:ext cx="1676400" cy="914400"/>
          </a:xfrm>
          <a:prstGeom prst="straightConnector1">
            <a:avLst/>
          </a:prstGeom>
          <a:noFill/>
          <a:ln w="9525" cap="flat" cmpd="sng">
            <a:solidFill>
              <a:schemeClr val="dk1"/>
            </a:solidFill>
            <a:prstDash val="dot"/>
            <a:round/>
            <a:headEnd type="none" w="sm" len="sm"/>
            <a:tailEnd type="none" w="sm" len="sm"/>
          </a:ln>
        </p:spPr>
      </p:cxnSp>
      <p:cxnSp>
        <p:nvCxnSpPr>
          <p:cNvPr id="5539" name="Google Shape;5539;p113"/>
          <p:cNvCxnSpPr/>
          <p:nvPr/>
        </p:nvCxnSpPr>
        <p:spPr>
          <a:xfrm>
            <a:off x="6858000" y="5105400"/>
            <a:ext cx="1600200" cy="304800"/>
          </a:xfrm>
          <a:prstGeom prst="straightConnector1">
            <a:avLst/>
          </a:prstGeom>
          <a:noFill/>
          <a:ln w="9525" cap="flat" cmpd="sng">
            <a:solidFill>
              <a:schemeClr val="dk1"/>
            </a:solidFill>
            <a:prstDash val="dot"/>
            <a:round/>
            <a:headEnd type="none" w="sm" len="sm"/>
            <a:tailEnd type="triangle"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02"/>
        <p:cNvGrpSpPr/>
        <p:nvPr/>
      </p:nvGrpSpPr>
      <p:grpSpPr>
        <a:xfrm>
          <a:off x="0" y="0"/>
          <a:ext cx="0" cy="0"/>
          <a:chOff x="0" y="0"/>
          <a:chExt cx="0" cy="0"/>
        </a:xfrm>
      </p:grpSpPr>
      <p:sp>
        <p:nvSpPr>
          <p:cNvPr id="4303" name="Google Shape;4303;p30"/>
          <p:cNvSpPr txBox="1">
            <a:spLocks noGrp="1"/>
          </p:cNvSpPr>
          <p:nvPr>
            <p:ph type="title"/>
          </p:nvPr>
        </p:nvSpPr>
        <p:spPr>
          <a:xfrm>
            <a:off x="764628" y="1365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3800"/>
              <a:buFont typeface="Calibri" panose="020F0502020204030204"/>
              <a:buNone/>
            </a:pPr>
            <a:r>
              <a:rPr lang="en-US" sz="4000" dirty="0">
                <a:solidFill>
                  <a:srgbClr val="FFFFFF"/>
                </a:solidFill>
                <a:latin typeface="Times New Roman" panose="02020603050405020304" pitchFamily="18" charset="0"/>
                <a:cs typeface="Times New Roman" panose="02020603050405020304" pitchFamily="18" charset="0"/>
              </a:rPr>
              <a:t>Association rule mining</a:t>
            </a:r>
            <a:endParaRPr sz="4000" dirty="0">
              <a:latin typeface="Times New Roman" panose="02020603050405020304" pitchFamily="18" charset="0"/>
              <a:cs typeface="Times New Roman" panose="02020603050405020304" pitchFamily="18" charset="0"/>
            </a:endParaRPr>
          </a:p>
        </p:txBody>
      </p:sp>
      <p:sp>
        <p:nvSpPr>
          <p:cNvPr id="4304" name="Google Shape;4304;p30"/>
          <p:cNvSpPr txBox="1">
            <a:spLocks noGrp="1"/>
          </p:cNvSpPr>
          <p:nvPr>
            <p:ph type="body" idx="1"/>
          </p:nvPr>
        </p:nvSpPr>
        <p:spPr>
          <a:xfrm>
            <a:off x="838200" y="1594397"/>
            <a:ext cx="10515600" cy="4351338"/>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dk1"/>
              </a:buClr>
              <a:buSzPts val="2600"/>
              <a:buChar char="•"/>
            </a:pPr>
            <a:r>
              <a:rPr lang="en-US" sz="2600"/>
              <a:t>Proposed by Agrawal et al in 1993. </a:t>
            </a:r>
            <a:endParaRPr lang="en-US" sz="2600"/>
          </a:p>
          <a:p>
            <a:pPr marL="228600" lvl="0" indent="-228600" algn="l" rtl="0">
              <a:lnSpc>
                <a:spcPct val="90000"/>
              </a:lnSpc>
              <a:spcBef>
                <a:spcPts val="1000"/>
              </a:spcBef>
              <a:spcAft>
                <a:spcPts val="0"/>
              </a:spcAft>
              <a:buClr>
                <a:schemeClr val="dk1"/>
              </a:buClr>
              <a:buSzPts val="2600"/>
              <a:buChar char="•"/>
            </a:pPr>
            <a:r>
              <a:rPr lang="en-US" sz="2600"/>
              <a:t>It is an important data mining model studied extensively by the database and data mining community. </a:t>
            </a:r>
            <a:endParaRPr lang="en-US" sz="2600"/>
          </a:p>
          <a:p>
            <a:pPr marL="228600" lvl="0" indent="-228600" algn="l" rtl="0">
              <a:lnSpc>
                <a:spcPct val="90000"/>
              </a:lnSpc>
              <a:spcBef>
                <a:spcPts val="390"/>
              </a:spcBef>
              <a:spcAft>
                <a:spcPts val="0"/>
              </a:spcAft>
              <a:buClr>
                <a:schemeClr val="dk1"/>
              </a:buClr>
              <a:buSzPts val="2600"/>
              <a:buChar char="•"/>
            </a:pPr>
            <a:r>
              <a:rPr lang="en-US" sz="2600"/>
              <a:t>Assume all data are categorical.</a:t>
            </a:r>
            <a:endParaRPr lang="en-US" sz="2600"/>
          </a:p>
          <a:p>
            <a:pPr marL="228600" lvl="0" indent="-228600" algn="l" rtl="0">
              <a:lnSpc>
                <a:spcPct val="90000"/>
              </a:lnSpc>
              <a:spcBef>
                <a:spcPts val="390"/>
              </a:spcBef>
              <a:spcAft>
                <a:spcPts val="0"/>
              </a:spcAft>
              <a:buClr>
                <a:schemeClr val="dk1"/>
              </a:buClr>
              <a:buSzPts val="2600"/>
              <a:buChar char="•"/>
            </a:pPr>
            <a:r>
              <a:rPr lang="en-US" sz="2600"/>
              <a:t>No good algorithm for numeric data.</a:t>
            </a:r>
            <a:endParaRPr lang="en-US" sz="2600"/>
          </a:p>
          <a:p>
            <a:pPr marL="228600" lvl="0" indent="-228600" algn="l" rtl="0">
              <a:lnSpc>
                <a:spcPct val="90000"/>
              </a:lnSpc>
              <a:spcBef>
                <a:spcPts val="390"/>
              </a:spcBef>
              <a:spcAft>
                <a:spcPts val="0"/>
              </a:spcAft>
              <a:buClr>
                <a:schemeClr val="dk1"/>
              </a:buClr>
              <a:buSzPts val="2600"/>
              <a:buChar char="•"/>
            </a:pPr>
            <a:r>
              <a:rPr lang="en-US" sz="2600"/>
              <a:t>Initially used for Market Basket Analysis to find how items purchased by customers are related.</a:t>
            </a:r>
            <a:endParaRPr lang="en-US" sz="2600"/>
          </a:p>
          <a:p>
            <a:pPr marL="228600" lvl="0" indent="-228600" algn="l" rtl="0">
              <a:lnSpc>
                <a:spcPct val="90000"/>
              </a:lnSpc>
              <a:spcBef>
                <a:spcPts val="390"/>
              </a:spcBef>
              <a:spcAft>
                <a:spcPts val="0"/>
              </a:spcAft>
              <a:buClr>
                <a:schemeClr val="dk1"/>
              </a:buClr>
              <a:buSzPts val="2600"/>
              <a:buFont typeface="Noto Sans Symbols"/>
              <a:buNone/>
            </a:pPr>
            <a:r>
              <a:rPr lang="en-US" sz="2600"/>
              <a:t>		</a:t>
            </a:r>
            <a:endParaRPr lang="en-US" sz="2600"/>
          </a:p>
          <a:p>
            <a:pPr marL="228600" lvl="0" indent="-228600" algn="l" rtl="0">
              <a:lnSpc>
                <a:spcPct val="90000"/>
              </a:lnSpc>
              <a:spcBef>
                <a:spcPts val="390"/>
              </a:spcBef>
              <a:spcAft>
                <a:spcPts val="0"/>
              </a:spcAft>
              <a:buClr>
                <a:schemeClr val="dk1"/>
              </a:buClr>
              <a:buSzPts val="2600"/>
              <a:buFont typeface="Noto Sans Symbols"/>
              <a:buNone/>
            </a:pPr>
            <a:r>
              <a:rPr lang="en-US" sz="2600"/>
              <a:t>	Bread → Milk	   [sup = 5%, conf = 100%]</a:t>
            </a:r>
            <a:endParaRPr lang="en-US" sz="2600"/>
          </a:p>
        </p:txBody>
      </p:sp>
      <p:sp>
        <p:nvSpPr>
          <p:cNvPr id="4305" name="Google Shape;4305;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SzPts val="2090"/>
              <a:buNone/>
            </a:pPr>
            <a:fld id="{00000000-1234-1234-1234-123412341234}" type="slidenum">
              <a:rPr lang="en-US" sz="2090">
                <a:solidFill>
                  <a:srgbClr val="FFFFFF"/>
                </a:solidFill>
              </a:rPr>
            </a:fld>
            <a:endParaRPr sz="2090">
              <a:solidFill>
                <a:srgbClr val="FFFFFF"/>
              </a:solidFil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5546"/>
        <p:cNvGrpSpPr/>
        <p:nvPr/>
      </p:nvGrpSpPr>
      <p:grpSpPr>
        <a:xfrm>
          <a:off x="0" y="0"/>
          <a:ext cx="0" cy="0"/>
          <a:chOff x="0" y="0"/>
          <a:chExt cx="0" cy="0"/>
        </a:xfrm>
      </p:grpSpPr>
      <p:sp>
        <p:nvSpPr>
          <p:cNvPr id="5547" name="Google Shape;5547;p114"/>
          <p:cNvSpPr/>
          <p:nvPr/>
        </p:nvSpPr>
        <p:spPr>
          <a:xfrm>
            <a:off x="1828800" y="1143000"/>
            <a:ext cx="1981200" cy="4648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rgbClr val="FF0000"/>
              </a:buClr>
              <a:buSzPts val="2400"/>
              <a:buFont typeface="Times New Roman" panose="02020603050405020304"/>
              <a:buNone/>
            </a:pPr>
            <a:r>
              <a:rPr lang="en-US" sz="2400" b="1" i="0" u="none" strike="noStrike" cap="none">
                <a:solidFill>
                  <a:srgbClr val="FF0000"/>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48" name="Google Shape;5548;p114"/>
          <p:cNvSpPr/>
          <p:nvPr/>
        </p:nvSpPr>
        <p:spPr>
          <a:xfrm>
            <a:off x="1676400" y="228601"/>
            <a:ext cx="8839200" cy="71596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4400"/>
              <a:buFont typeface="Times New Roman" panose="02020603050405020304"/>
              <a:buNone/>
            </a:pP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FP-Tree after reading 7</a:t>
            </a:r>
            <a:r>
              <a:rPr lang="en-US" sz="4400" b="0" i="0" u="none" strike="noStrike" cap="none" baseline="30000">
                <a:solidFill>
                  <a:schemeClr val="lt1"/>
                </a:solidFill>
                <a:latin typeface="Times New Roman" panose="02020603050405020304"/>
                <a:ea typeface="Times New Roman" panose="02020603050405020304"/>
                <a:cs typeface="Times New Roman" panose="02020603050405020304"/>
                <a:sym typeface="Times New Roman" panose="02020603050405020304"/>
              </a:rPr>
              <a:t>th</a:t>
            </a: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 transaction</a:t>
            </a: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549" name="Google Shape;5549;p114"/>
          <p:cNvSpPr/>
          <p:nvPr/>
        </p:nvSpPr>
        <p:spPr>
          <a:xfrm>
            <a:off x="7467600" y="3505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550" name="Google Shape;5550;p114"/>
          <p:cNvCxnSpPr/>
          <p:nvPr/>
        </p:nvCxnSpPr>
        <p:spPr>
          <a:xfrm>
            <a:off x="7239000" y="3200400"/>
            <a:ext cx="457200" cy="304800"/>
          </a:xfrm>
          <a:prstGeom prst="straightConnector1">
            <a:avLst/>
          </a:prstGeom>
          <a:noFill/>
          <a:ln w="9525" cap="flat" cmpd="sng">
            <a:solidFill>
              <a:schemeClr val="dk1"/>
            </a:solidFill>
            <a:prstDash val="solid"/>
            <a:round/>
            <a:headEnd type="none" w="sm" len="sm"/>
            <a:tailEnd type="none" w="sm" len="sm"/>
          </a:ln>
        </p:spPr>
      </p:cxnSp>
      <p:graphicFrame>
        <p:nvGraphicFramePr>
          <p:cNvPr id="5551" name="Google Shape;5551;p114"/>
          <p:cNvGraphicFramePr/>
          <p:nvPr/>
        </p:nvGraphicFramePr>
        <p:xfrm>
          <a:off x="4114800" y="1981200"/>
          <a:ext cx="1447800" cy="2773750"/>
        </p:xfrm>
        <a:graphic>
          <a:graphicData uri="http://schemas.openxmlformats.org/drawingml/2006/table">
            <a:tbl>
              <a:tblPr>
                <a:noFill/>
                <a:tableStyleId>{DB306D94-EC8F-48DD-9BB9-A92C06800A71}</a:tableStyleId>
              </a:tblPr>
              <a:tblGrid>
                <a:gridCol w="723900"/>
                <a:gridCol w="723900"/>
              </a:tblGrid>
              <a:tr h="25400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G:5</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D:2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sp>
        <p:nvSpPr>
          <p:cNvPr id="5552" name="Google Shape;5552;p114"/>
          <p:cNvSpPr/>
          <p:nvPr/>
        </p:nvSpPr>
        <p:spPr>
          <a:xfrm>
            <a:off x="7848600" y="1371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null</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53" name="Google Shape;5553;p114"/>
          <p:cNvSpPr/>
          <p:nvPr/>
        </p:nvSpPr>
        <p:spPr>
          <a:xfrm>
            <a:off x="72390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A:5</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54" name="Google Shape;5554;p114"/>
          <p:cNvSpPr/>
          <p:nvPr/>
        </p:nvSpPr>
        <p:spPr>
          <a:xfrm>
            <a:off x="6705600" y="2819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C:5</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55" name="Google Shape;5555;p114"/>
          <p:cNvSpPr/>
          <p:nvPr/>
        </p:nvSpPr>
        <p:spPr>
          <a:xfrm>
            <a:off x="6248400" y="3581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E:4</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56" name="Google Shape;5556;p114"/>
          <p:cNvSpPr/>
          <p:nvPr/>
        </p:nvSpPr>
        <p:spPr>
          <a:xfrm>
            <a:off x="6248400" y="4419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B:2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57" name="Google Shape;5557;p114"/>
          <p:cNvSpPr/>
          <p:nvPr/>
        </p:nvSpPr>
        <p:spPr>
          <a:xfrm>
            <a:off x="62484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F:2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558" name="Google Shape;5558;p114"/>
          <p:cNvCxnSpPr/>
          <p:nvPr/>
        </p:nvCxnSpPr>
        <p:spPr>
          <a:xfrm flipH="1">
            <a:off x="7696200" y="1752600"/>
            <a:ext cx="381000" cy="304800"/>
          </a:xfrm>
          <a:prstGeom prst="straightConnector1">
            <a:avLst/>
          </a:prstGeom>
          <a:noFill/>
          <a:ln w="9525" cap="flat" cmpd="sng">
            <a:solidFill>
              <a:schemeClr val="dk1"/>
            </a:solidFill>
            <a:prstDash val="solid"/>
            <a:round/>
            <a:headEnd type="none" w="sm" len="sm"/>
            <a:tailEnd type="none" w="sm" len="sm"/>
          </a:ln>
        </p:spPr>
      </p:cxnSp>
      <p:cxnSp>
        <p:nvCxnSpPr>
          <p:cNvPr id="5559" name="Google Shape;5559;p114"/>
          <p:cNvCxnSpPr/>
          <p:nvPr/>
        </p:nvCxnSpPr>
        <p:spPr>
          <a:xfrm flipH="1">
            <a:off x="7086600" y="2438400"/>
            <a:ext cx="381000" cy="381000"/>
          </a:xfrm>
          <a:prstGeom prst="straightConnector1">
            <a:avLst/>
          </a:prstGeom>
          <a:noFill/>
          <a:ln w="9525" cap="flat" cmpd="sng">
            <a:solidFill>
              <a:schemeClr val="dk1"/>
            </a:solidFill>
            <a:prstDash val="solid"/>
            <a:round/>
            <a:headEnd type="none" w="sm" len="sm"/>
            <a:tailEnd type="none" w="sm" len="sm"/>
          </a:ln>
        </p:spPr>
      </p:cxnSp>
      <p:cxnSp>
        <p:nvCxnSpPr>
          <p:cNvPr id="5560" name="Google Shape;5560;p114"/>
          <p:cNvCxnSpPr/>
          <p:nvPr/>
        </p:nvCxnSpPr>
        <p:spPr>
          <a:xfrm flipH="1">
            <a:off x="6629400" y="3200400"/>
            <a:ext cx="304800" cy="381000"/>
          </a:xfrm>
          <a:prstGeom prst="straightConnector1">
            <a:avLst/>
          </a:prstGeom>
          <a:noFill/>
          <a:ln w="9525" cap="flat" cmpd="sng">
            <a:solidFill>
              <a:schemeClr val="dk1"/>
            </a:solidFill>
            <a:prstDash val="solid"/>
            <a:round/>
            <a:headEnd type="none" w="sm" len="sm"/>
            <a:tailEnd type="none" w="sm" len="sm"/>
          </a:ln>
        </p:spPr>
      </p:cxnSp>
      <p:cxnSp>
        <p:nvCxnSpPr>
          <p:cNvPr id="5561" name="Google Shape;5561;p114"/>
          <p:cNvCxnSpPr/>
          <p:nvPr/>
        </p:nvCxnSpPr>
        <p:spPr>
          <a:xfrm>
            <a:off x="6553200" y="3962400"/>
            <a:ext cx="0" cy="457200"/>
          </a:xfrm>
          <a:prstGeom prst="straightConnector1">
            <a:avLst/>
          </a:prstGeom>
          <a:noFill/>
          <a:ln w="9525" cap="flat" cmpd="sng">
            <a:solidFill>
              <a:schemeClr val="dk1"/>
            </a:solidFill>
            <a:prstDash val="solid"/>
            <a:round/>
            <a:headEnd type="none" w="sm" len="sm"/>
            <a:tailEnd type="none" w="sm" len="sm"/>
          </a:ln>
        </p:spPr>
      </p:cxnSp>
      <p:cxnSp>
        <p:nvCxnSpPr>
          <p:cNvPr id="5562" name="Google Shape;5562;p114"/>
          <p:cNvCxnSpPr/>
          <p:nvPr/>
        </p:nvCxnSpPr>
        <p:spPr>
          <a:xfrm>
            <a:off x="6553200" y="4800600"/>
            <a:ext cx="0" cy="457200"/>
          </a:xfrm>
          <a:prstGeom prst="straightConnector1">
            <a:avLst/>
          </a:prstGeom>
          <a:noFill/>
          <a:ln w="9525" cap="flat" cmpd="sng">
            <a:solidFill>
              <a:schemeClr val="dk1"/>
            </a:solidFill>
            <a:prstDash val="solid"/>
            <a:round/>
            <a:headEnd type="none" w="sm" len="sm"/>
            <a:tailEnd type="none" w="sm" len="sm"/>
          </a:ln>
        </p:spPr>
      </p:cxnSp>
      <p:cxnSp>
        <p:nvCxnSpPr>
          <p:cNvPr id="5563" name="Google Shape;5563;p114"/>
          <p:cNvCxnSpPr/>
          <p:nvPr/>
        </p:nvCxnSpPr>
        <p:spPr>
          <a:xfrm>
            <a:off x="5105400" y="4572000"/>
            <a:ext cx="1143000" cy="838200"/>
          </a:xfrm>
          <a:prstGeom prst="straightConnector1">
            <a:avLst/>
          </a:prstGeom>
          <a:noFill/>
          <a:ln w="9525" cap="flat" cmpd="sng">
            <a:solidFill>
              <a:schemeClr val="dk1"/>
            </a:solidFill>
            <a:prstDash val="dot"/>
            <a:round/>
            <a:headEnd type="none" w="sm" len="sm"/>
            <a:tailEnd type="triangle" w="med" len="med"/>
          </a:ln>
        </p:spPr>
      </p:cxnSp>
      <p:cxnSp>
        <p:nvCxnSpPr>
          <p:cNvPr id="5564" name="Google Shape;5564;p114"/>
          <p:cNvCxnSpPr/>
          <p:nvPr/>
        </p:nvCxnSpPr>
        <p:spPr>
          <a:xfrm>
            <a:off x="5181600" y="2971800"/>
            <a:ext cx="1143000" cy="685800"/>
          </a:xfrm>
          <a:prstGeom prst="straightConnector1">
            <a:avLst/>
          </a:prstGeom>
          <a:noFill/>
          <a:ln w="9525" cap="flat" cmpd="sng">
            <a:solidFill>
              <a:schemeClr val="dk1"/>
            </a:solidFill>
            <a:prstDash val="dot"/>
            <a:round/>
            <a:headEnd type="none" w="sm" len="sm"/>
            <a:tailEnd type="triangle" w="med" len="med"/>
          </a:ln>
        </p:spPr>
      </p:cxnSp>
      <p:cxnSp>
        <p:nvCxnSpPr>
          <p:cNvPr id="5565" name="Google Shape;5565;p114"/>
          <p:cNvCxnSpPr/>
          <p:nvPr/>
        </p:nvCxnSpPr>
        <p:spPr>
          <a:xfrm>
            <a:off x="5257800" y="2590800"/>
            <a:ext cx="1447800" cy="381000"/>
          </a:xfrm>
          <a:prstGeom prst="straightConnector1">
            <a:avLst/>
          </a:prstGeom>
          <a:noFill/>
          <a:ln w="9525" cap="flat" cmpd="sng">
            <a:solidFill>
              <a:schemeClr val="dk1"/>
            </a:solidFill>
            <a:prstDash val="dot"/>
            <a:round/>
            <a:headEnd type="none" w="sm" len="sm"/>
            <a:tailEnd type="triangle" w="med" len="med"/>
          </a:ln>
        </p:spPr>
      </p:cxnSp>
      <p:cxnSp>
        <p:nvCxnSpPr>
          <p:cNvPr id="5566" name="Google Shape;5566;p114"/>
          <p:cNvCxnSpPr/>
          <p:nvPr/>
        </p:nvCxnSpPr>
        <p:spPr>
          <a:xfrm>
            <a:off x="5257800" y="2209800"/>
            <a:ext cx="1981200" cy="0"/>
          </a:xfrm>
          <a:prstGeom prst="straightConnector1">
            <a:avLst/>
          </a:prstGeom>
          <a:noFill/>
          <a:ln w="9525" cap="flat" cmpd="sng">
            <a:solidFill>
              <a:schemeClr val="dk1"/>
            </a:solidFill>
            <a:prstDash val="dot"/>
            <a:round/>
            <a:headEnd type="none" w="sm" len="sm"/>
            <a:tailEnd type="triangle" w="med" len="med"/>
          </a:ln>
        </p:spPr>
      </p:cxnSp>
      <p:cxnSp>
        <p:nvCxnSpPr>
          <p:cNvPr id="5567" name="Google Shape;5567;p114"/>
          <p:cNvCxnSpPr/>
          <p:nvPr/>
        </p:nvCxnSpPr>
        <p:spPr>
          <a:xfrm>
            <a:off x="5334000" y="3733800"/>
            <a:ext cx="990600" cy="762000"/>
          </a:xfrm>
          <a:prstGeom prst="straightConnector1">
            <a:avLst/>
          </a:prstGeom>
          <a:noFill/>
          <a:ln w="9525" cap="flat" cmpd="sng">
            <a:solidFill>
              <a:schemeClr val="dk1"/>
            </a:solidFill>
            <a:prstDash val="dot"/>
            <a:round/>
            <a:headEnd type="none" w="sm" len="sm"/>
            <a:tailEnd type="triangle" w="med" len="med"/>
          </a:ln>
        </p:spPr>
      </p:cxnSp>
      <p:sp>
        <p:nvSpPr>
          <p:cNvPr id="5568" name="Google Shape;5568;p114"/>
          <p:cNvSpPr txBox="1"/>
          <p:nvPr/>
        </p:nvSpPr>
        <p:spPr>
          <a:xfrm>
            <a:off x="4038601" y="1371601"/>
            <a:ext cx="771365"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Header</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69" name="Google Shape;5569;p114"/>
          <p:cNvSpPr/>
          <p:nvPr/>
        </p:nvSpPr>
        <p:spPr>
          <a:xfrm>
            <a:off x="89154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570" name="Google Shape;5570;p114"/>
          <p:cNvCxnSpPr/>
          <p:nvPr/>
        </p:nvCxnSpPr>
        <p:spPr>
          <a:xfrm>
            <a:off x="8534400" y="1676400"/>
            <a:ext cx="685800" cy="381000"/>
          </a:xfrm>
          <a:prstGeom prst="straightConnector1">
            <a:avLst/>
          </a:prstGeom>
          <a:noFill/>
          <a:ln w="9525" cap="flat" cmpd="sng">
            <a:solidFill>
              <a:schemeClr val="dk1"/>
            </a:solidFill>
            <a:prstDash val="solid"/>
            <a:round/>
            <a:headEnd type="none" w="sm" len="sm"/>
            <a:tailEnd type="none" w="sm" len="sm"/>
          </a:ln>
        </p:spPr>
      </p:cxnSp>
      <p:cxnSp>
        <p:nvCxnSpPr>
          <p:cNvPr id="5571" name="Google Shape;5571;p114"/>
          <p:cNvCxnSpPr/>
          <p:nvPr/>
        </p:nvCxnSpPr>
        <p:spPr>
          <a:xfrm rot="10800000" flipH="1">
            <a:off x="6934200" y="2362200"/>
            <a:ext cx="2057400" cy="1295400"/>
          </a:xfrm>
          <a:prstGeom prst="straightConnector1">
            <a:avLst/>
          </a:prstGeom>
          <a:noFill/>
          <a:ln w="9525" cap="flat" cmpd="sng">
            <a:solidFill>
              <a:schemeClr val="dk1"/>
            </a:solidFill>
            <a:prstDash val="dot"/>
            <a:round/>
            <a:headEnd type="none" w="sm" len="sm"/>
            <a:tailEnd type="triangle" w="med" len="med"/>
          </a:ln>
        </p:spPr>
      </p:cxnSp>
      <p:sp>
        <p:nvSpPr>
          <p:cNvPr id="5572" name="Google Shape;5572;p114"/>
          <p:cNvSpPr/>
          <p:nvPr/>
        </p:nvSpPr>
        <p:spPr>
          <a:xfrm>
            <a:off x="7467600" y="4267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573" name="Google Shape;5573;p114"/>
          <p:cNvCxnSpPr/>
          <p:nvPr/>
        </p:nvCxnSpPr>
        <p:spPr>
          <a:xfrm>
            <a:off x="6934200" y="3886200"/>
            <a:ext cx="762000" cy="381000"/>
          </a:xfrm>
          <a:prstGeom prst="straightConnector1">
            <a:avLst/>
          </a:prstGeom>
          <a:noFill/>
          <a:ln w="9525" cap="flat" cmpd="sng">
            <a:solidFill>
              <a:schemeClr val="dk1"/>
            </a:solidFill>
            <a:prstDash val="solid"/>
            <a:round/>
            <a:headEnd type="none" w="sm" len="sm"/>
            <a:tailEnd type="none" w="sm" len="sm"/>
          </a:ln>
        </p:spPr>
      </p:cxnSp>
      <p:cxnSp>
        <p:nvCxnSpPr>
          <p:cNvPr id="5574" name="Google Shape;5574;p114"/>
          <p:cNvCxnSpPr/>
          <p:nvPr/>
        </p:nvCxnSpPr>
        <p:spPr>
          <a:xfrm>
            <a:off x="5257800" y="3352800"/>
            <a:ext cx="2286000" cy="228600"/>
          </a:xfrm>
          <a:prstGeom prst="straightConnector1">
            <a:avLst/>
          </a:prstGeom>
          <a:noFill/>
          <a:ln w="9525" cap="flat" cmpd="sng">
            <a:solidFill>
              <a:schemeClr val="dk1"/>
            </a:solidFill>
            <a:prstDash val="dot"/>
            <a:round/>
            <a:headEnd type="none" w="sm" len="sm"/>
            <a:tailEnd type="triangle" w="med" len="med"/>
          </a:ln>
        </p:spPr>
      </p:cxnSp>
      <p:cxnSp>
        <p:nvCxnSpPr>
          <p:cNvPr id="5575" name="Google Shape;5575;p114"/>
          <p:cNvCxnSpPr/>
          <p:nvPr/>
        </p:nvCxnSpPr>
        <p:spPr>
          <a:xfrm>
            <a:off x="7848600" y="3886200"/>
            <a:ext cx="0" cy="381000"/>
          </a:xfrm>
          <a:prstGeom prst="straightConnector1">
            <a:avLst/>
          </a:prstGeom>
          <a:noFill/>
          <a:ln w="9525" cap="flat" cmpd="sng">
            <a:solidFill>
              <a:schemeClr val="dk1"/>
            </a:solidFill>
            <a:prstDash val="dot"/>
            <a:round/>
            <a:headEnd type="none" w="sm" len="sm"/>
            <a:tailEnd type="triangle" w="med" len="med"/>
          </a:ln>
        </p:spPr>
      </p:cxnSp>
      <p:sp>
        <p:nvSpPr>
          <p:cNvPr id="5576" name="Google Shape;5576;p114"/>
          <p:cNvSpPr/>
          <p:nvPr/>
        </p:nvSpPr>
        <p:spPr>
          <a:xfrm>
            <a:off x="84582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D:1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577" name="Google Shape;5577;p114"/>
          <p:cNvCxnSpPr/>
          <p:nvPr/>
        </p:nvCxnSpPr>
        <p:spPr>
          <a:xfrm>
            <a:off x="8077200" y="4648200"/>
            <a:ext cx="609600" cy="609600"/>
          </a:xfrm>
          <a:prstGeom prst="straightConnector1">
            <a:avLst/>
          </a:prstGeom>
          <a:noFill/>
          <a:ln w="9525" cap="flat" cmpd="sng">
            <a:solidFill>
              <a:schemeClr val="dk1"/>
            </a:solidFill>
            <a:prstDash val="solid"/>
            <a:round/>
            <a:headEnd type="none" w="sm" len="sm"/>
            <a:tailEnd type="none" w="sm" len="sm"/>
          </a:ln>
        </p:spPr>
      </p:cxnSp>
      <p:cxnSp>
        <p:nvCxnSpPr>
          <p:cNvPr id="5578" name="Google Shape;5578;p114"/>
          <p:cNvCxnSpPr/>
          <p:nvPr/>
        </p:nvCxnSpPr>
        <p:spPr>
          <a:xfrm>
            <a:off x="5181600" y="4191000"/>
            <a:ext cx="1676400" cy="914400"/>
          </a:xfrm>
          <a:prstGeom prst="straightConnector1">
            <a:avLst/>
          </a:prstGeom>
          <a:noFill/>
          <a:ln w="9525" cap="flat" cmpd="sng">
            <a:solidFill>
              <a:schemeClr val="dk1"/>
            </a:solidFill>
            <a:prstDash val="dot"/>
            <a:round/>
            <a:headEnd type="none" w="sm" len="sm"/>
            <a:tailEnd type="none" w="sm" len="sm"/>
          </a:ln>
        </p:spPr>
      </p:cxnSp>
      <p:cxnSp>
        <p:nvCxnSpPr>
          <p:cNvPr id="5579" name="Google Shape;5579;p114"/>
          <p:cNvCxnSpPr/>
          <p:nvPr/>
        </p:nvCxnSpPr>
        <p:spPr>
          <a:xfrm>
            <a:off x="6858000" y="5105400"/>
            <a:ext cx="1600200" cy="304800"/>
          </a:xfrm>
          <a:prstGeom prst="straightConnector1">
            <a:avLst/>
          </a:prstGeom>
          <a:noFill/>
          <a:ln w="9525" cap="flat" cmpd="sng">
            <a:solidFill>
              <a:schemeClr val="dk1"/>
            </a:solidFill>
            <a:prstDash val="dot"/>
            <a:round/>
            <a:headEnd type="none" w="sm" len="sm"/>
            <a:tailEnd type="triangle" w="med" len="med"/>
          </a:ln>
        </p:spPr>
      </p:cxn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5586"/>
        <p:cNvGrpSpPr/>
        <p:nvPr/>
      </p:nvGrpSpPr>
      <p:grpSpPr>
        <a:xfrm>
          <a:off x="0" y="0"/>
          <a:ext cx="0" cy="0"/>
          <a:chOff x="0" y="0"/>
          <a:chExt cx="0" cy="0"/>
        </a:xfrm>
      </p:grpSpPr>
      <p:sp>
        <p:nvSpPr>
          <p:cNvPr id="5587" name="Google Shape;5587;p115"/>
          <p:cNvSpPr/>
          <p:nvPr/>
        </p:nvSpPr>
        <p:spPr>
          <a:xfrm>
            <a:off x="1828800" y="1143000"/>
            <a:ext cx="1981200" cy="4648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rgbClr val="FF0000"/>
              </a:buClr>
              <a:buSzPts val="2400"/>
              <a:buFont typeface="Times New Roman" panose="02020603050405020304"/>
              <a:buNone/>
            </a:pPr>
            <a:r>
              <a:rPr lang="en-US" sz="2400" b="1" i="0" u="none" strike="noStrike" cap="none">
                <a:solidFill>
                  <a:srgbClr val="FF0000"/>
                </a:solidFill>
                <a:latin typeface="Times New Roman" panose="02020603050405020304"/>
                <a:ea typeface="Times New Roman" panose="02020603050405020304"/>
                <a:cs typeface="Times New Roman" panose="02020603050405020304"/>
                <a:sym typeface="Times New Roman" panose="02020603050405020304"/>
              </a:rPr>
              <a:t>A C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88" name="Google Shape;5588;p115"/>
          <p:cNvSpPr/>
          <p:nvPr/>
        </p:nvSpPr>
        <p:spPr>
          <a:xfrm>
            <a:off x="1676400" y="228601"/>
            <a:ext cx="8839200" cy="71596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4400"/>
              <a:buFont typeface="Times New Roman" panose="02020603050405020304"/>
              <a:buNone/>
            </a:pP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FP-Tree after reading 8</a:t>
            </a:r>
            <a:r>
              <a:rPr lang="en-US" sz="4400" b="0" i="0" u="none" strike="noStrike" cap="none" baseline="30000">
                <a:solidFill>
                  <a:schemeClr val="lt1"/>
                </a:solidFill>
                <a:latin typeface="Times New Roman" panose="02020603050405020304"/>
                <a:ea typeface="Times New Roman" panose="02020603050405020304"/>
                <a:cs typeface="Times New Roman" panose="02020603050405020304"/>
                <a:sym typeface="Times New Roman" panose="02020603050405020304"/>
              </a:rPr>
              <a:t>th</a:t>
            </a: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 transaction</a:t>
            </a: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589" name="Google Shape;5589;p115"/>
          <p:cNvSpPr/>
          <p:nvPr/>
        </p:nvSpPr>
        <p:spPr>
          <a:xfrm>
            <a:off x="7467600" y="3505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590" name="Google Shape;5590;p115"/>
          <p:cNvCxnSpPr/>
          <p:nvPr/>
        </p:nvCxnSpPr>
        <p:spPr>
          <a:xfrm>
            <a:off x="7239000" y="3200400"/>
            <a:ext cx="457200" cy="304800"/>
          </a:xfrm>
          <a:prstGeom prst="straightConnector1">
            <a:avLst/>
          </a:prstGeom>
          <a:noFill/>
          <a:ln w="9525" cap="flat" cmpd="sng">
            <a:solidFill>
              <a:schemeClr val="dk1"/>
            </a:solidFill>
            <a:prstDash val="solid"/>
            <a:round/>
            <a:headEnd type="none" w="sm" len="sm"/>
            <a:tailEnd type="none" w="sm" len="sm"/>
          </a:ln>
        </p:spPr>
      </p:cxnSp>
      <p:graphicFrame>
        <p:nvGraphicFramePr>
          <p:cNvPr id="5591" name="Google Shape;5591;p115"/>
          <p:cNvGraphicFramePr/>
          <p:nvPr/>
        </p:nvGraphicFramePr>
        <p:xfrm>
          <a:off x="4114800" y="1981200"/>
          <a:ext cx="1447800" cy="2773750"/>
        </p:xfrm>
        <a:graphic>
          <a:graphicData uri="http://schemas.openxmlformats.org/drawingml/2006/table">
            <a:tbl>
              <a:tblPr>
                <a:noFill/>
                <a:tableStyleId>{DB306D94-EC8F-48DD-9BB9-A92C06800A71}</a:tableStyleId>
              </a:tblPr>
              <a:tblGrid>
                <a:gridCol w="723900"/>
                <a:gridCol w="723900"/>
              </a:tblGrid>
              <a:tr h="25400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G:5</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D:2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sp>
        <p:nvSpPr>
          <p:cNvPr id="5592" name="Google Shape;5592;p115"/>
          <p:cNvSpPr/>
          <p:nvPr/>
        </p:nvSpPr>
        <p:spPr>
          <a:xfrm>
            <a:off x="7848600" y="1371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null</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93" name="Google Shape;5593;p115"/>
          <p:cNvSpPr/>
          <p:nvPr/>
        </p:nvSpPr>
        <p:spPr>
          <a:xfrm>
            <a:off x="72390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A:6</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94" name="Google Shape;5594;p115"/>
          <p:cNvSpPr/>
          <p:nvPr/>
        </p:nvSpPr>
        <p:spPr>
          <a:xfrm>
            <a:off x="6705600" y="2819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C:6</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95" name="Google Shape;5595;p115"/>
          <p:cNvSpPr/>
          <p:nvPr/>
        </p:nvSpPr>
        <p:spPr>
          <a:xfrm>
            <a:off x="6248400" y="3581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E:4</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96" name="Google Shape;5596;p115"/>
          <p:cNvSpPr/>
          <p:nvPr/>
        </p:nvSpPr>
        <p:spPr>
          <a:xfrm>
            <a:off x="6248400" y="4419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B:2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597" name="Google Shape;5597;p115"/>
          <p:cNvSpPr/>
          <p:nvPr/>
        </p:nvSpPr>
        <p:spPr>
          <a:xfrm>
            <a:off x="62484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F:2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598" name="Google Shape;5598;p115"/>
          <p:cNvCxnSpPr/>
          <p:nvPr/>
        </p:nvCxnSpPr>
        <p:spPr>
          <a:xfrm flipH="1">
            <a:off x="7696200" y="1752600"/>
            <a:ext cx="381000" cy="304800"/>
          </a:xfrm>
          <a:prstGeom prst="straightConnector1">
            <a:avLst/>
          </a:prstGeom>
          <a:noFill/>
          <a:ln w="9525" cap="flat" cmpd="sng">
            <a:solidFill>
              <a:schemeClr val="dk1"/>
            </a:solidFill>
            <a:prstDash val="solid"/>
            <a:round/>
            <a:headEnd type="none" w="sm" len="sm"/>
            <a:tailEnd type="none" w="sm" len="sm"/>
          </a:ln>
        </p:spPr>
      </p:cxnSp>
      <p:cxnSp>
        <p:nvCxnSpPr>
          <p:cNvPr id="5599" name="Google Shape;5599;p115"/>
          <p:cNvCxnSpPr/>
          <p:nvPr/>
        </p:nvCxnSpPr>
        <p:spPr>
          <a:xfrm flipH="1">
            <a:off x="7086600" y="2438400"/>
            <a:ext cx="381000" cy="381000"/>
          </a:xfrm>
          <a:prstGeom prst="straightConnector1">
            <a:avLst/>
          </a:prstGeom>
          <a:noFill/>
          <a:ln w="9525" cap="flat" cmpd="sng">
            <a:solidFill>
              <a:schemeClr val="dk1"/>
            </a:solidFill>
            <a:prstDash val="solid"/>
            <a:round/>
            <a:headEnd type="none" w="sm" len="sm"/>
            <a:tailEnd type="none" w="sm" len="sm"/>
          </a:ln>
        </p:spPr>
      </p:cxnSp>
      <p:cxnSp>
        <p:nvCxnSpPr>
          <p:cNvPr id="5600" name="Google Shape;5600;p115"/>
          <p:cNvCxnSpPr/>
          <p:nvPr/>
        </p:nvCxnSpPr>
        <p:spPr>
          <a:xfrm flipH="1">
            <a:off x="6629400" y="3200400"/>
            <a:ext cx="304800" cy="381000"/>
          </a:xfrm>
          <a:prstGeom prst="straightConnector1">
            <a:avLst/>
          </a:prstGeom>
          <a:noFill/>
          <a:ln w="9525" cap="flat" cmpd="sng">
            <a:solidFill>
              <a:schemeClr val="dk1"/>
            </a:solidFill>
            <a:prstDash val="solid"/>
            <a:round/>
            <a:headEnd type="none" w="sm" len="sm"/>
            <a:tailEnd type="none" w="sm" len="sm"/>
          </a:ln>
        </p:spPr>
      </p:cxnSp>
      <p:cxnSp>
        <p:nvCxnSpPr>
          <p:cNvPr id="5601" name="Google Shape;5601;p115"/>
          <p:cNvCxnSpPr/>
          <p:nvPr/>
        </p:nvCxnSpPr>
        <p:spPr>
          <a:xfrm>
            <a:off x="6553200" y="3962400"/>
            <a:ext cx="0" cy="457200"/>
          </a:xfrm>
          <a:prstGeom prst="straightConnector1">
            <a:avLst/>
          </a:prstGeom>
          <a:noFill/>
          <a:ln w="9525" cap="flat" cmpd="sng">
            <a:solidFill>
              <a:schemeClr val="dk1"/>
            </a:solidFill>
            <a:prstDash val="solid"/>
            <a:round/>
            <a:headEnd type="none" w="sm" len="sm"/>
            <a:tailEnd type="none" w="sm" len="sm"/>
          </a:ln>
        </p:spPr>
      </p:cxnSp>
      <p:cxnSp>
        <p:nvCxnSpPr>
          <p:cNvPr id="5602" name="Google Shape;5602;p115"/>
          <p:cNvCxnSpPr/>
          <p:nvPr/>
        </p:nvCxnSpPr>
        <p:spPr>
          <a:xfrm>
            <a:off x="6553200" y="4800600"/>
            <a:ext cx="0" cy="457200"/>
          </a:xfrm>
          <a:prstGeom prst="straightConnector1">
            <a:avLst/>
          </a:prstGeom>
          <a:noFill/>
          <a:ln w="9525" cap="flat" cmpd="sng">
            <a:solidFill>
              <a:schemeClr val="dk1"/>
            </a:solidFill>
            <a:prstDash val="solid"/>
            <a:round/>
            <a:headEnd type="none" w="sm" len="sm"/>
            <a:tailEnd type="none" w="sm" len="sm"/>
          </a:ln>
        </p:spPr>
      </p:cxnSp>
      <p:cxnSp>
        <p:nvCxnSpPr>
          <p:cNvPr id="5603" name="Google Shape;5603;p115"/>
          <p:cNvCxnSpPr/>
          <p:nvPr/>
        </p:nvCxnSpPr>
        <p:spPr>
          <a:xfrm>
            <a:off x="5105400" y="4572000"/>
            <a:ext cx="1143000" cy="838200"/>
          </a:xfrm>
          <a:prstGeom prst="straightConnector1">
            <a:avLst/>
          </a:prstGeom>
          <a:noFill/>
          <a:ln w="9525" cap="flat" cmpd="sng">
            <a:solidFill>
              <a:schemeClr val="dk1"/>
            </a:solidFill>
            <a:prstDash val="dot"/>
            <a:round/>
            <a:headEnd type="none" w="sm" len="sm"/>
            <a:tailEnd type="triangle" w="med" len="med"/>
          </a:ln>
        </p:spPr>
      </p:cxnSp>
      <p:cxnSp>
        <p:nvCxnSpPr>
          <p:cNvPr id="5604" name="Google Shape;5604;p115"/>
          <p:cNvCxnSpPr/>
          <p:nvPr/>
        </p:nvCxnSpPr>
        <p:spPr>
          <a:xfrm>
            <a:off x="5181600" y="2971800"/>
            <a:ext cx="1143000" cy="685800"/>
          </a:xfrm>
          <a:prstGeom prst="straightConnector1">
            <a:avLst/>
          </a:prstGeom>
          <a:noFill/>
          <a:ln w="9525" cap="flat" cmpd="sng">
            <a:solidFill>
              <a:schemeClr val="dk1"/>
            </a:solidFill>
            <a:prstDash val="dot"/>
            <a:round/>
            <a:headEnd type="none" w="sm" len="sm"/>
            <a:tailEnd type="triangle" w="med" len="med"/>
          </a:ln>
        </p:spPr>
      </p:cxnSp>
      <p:cxnSp>
        <p:nvCxnSpPr>
          <p:cNvPr id="5605" name="Google Shape;5605;p115"/>
          <p:cNvCxnSpPr/>
          <p:nvPr/>
        </p:nvCxnSpPr>
        <p:spPr>
          <a:xfrm>
            <a:off x="5257800" y="2590800"/>
            <a:ext cx="1447800" cy="381000"/>
          </a:xfrm>
          <a:prstGeom prst="straightConnector1">
            <a:avLst/>
          </a:prstGeom>
          <a:noFill/>
          <a:ln w="9525" cap="flat" cmpd="sng">
            <a:solidFill>
              <a:schemeClr val="dk1"/>
            </a:solidFill>
            <a:prstDash val="dot"/>
            <a:round/>
            <a:headEnd type="none" w="sm" len="sm"/>
            <a:tailEnd type="triangle" w="med" len="med"/>
          </a:ln>
        </p:spPr>
      </p:cxnSp>
      <p:cxnSp>
        <p:nvCxnSpPr>
          <p:cNvPr id="5606" name="Google Shape;5606;p115"/>
          <p:cNvCxnSpPr/>
          <p:nvPr/>
        </p:nvCxnSpPr>
        <p:spPr>
          <a:xfrm>
            <a:off x="5257800" y="2209800"/>
            <a:ext cx="1981200" cy="0"/>
          </a:xfrm>
          <a:prstGeom prst="straightConnector1">
            <a:avLst/>
          </a:prstGeom>
          <a:noFill/>
          <a:ln w="9525" cap="flat" cmpd="sng">
            <a:solidFill>
              <a:schemeClr val="dk1"/>
            </a:solidFill>
            <a:prstDash val="dot"/>
            <a:round/>
            <a:headEnd type="none" w="sm" len="sm"/>
            <a:tailEnd type="triangle" w="med" len="med"/>
          </a:ln>
        </p:spPr>
      </p:cxnSp>
      <p:cxnSp>
        <p:nvCxnSpPr>
          <p:cNvPr id="5607" name="Google Shape;5607;p115"/>
          <p:cNvCxnSpPr/>
          <p:nvPr/>
        </p:nvCxnSpPr>
        <p:spPr>
          <a:xfrm>
            <a:off x="5334000" y="3733800"/>
            <a:ext cx="990600" cy="762000"/>
          </a:xfrm>
          <a:prstGeom prst="straightConnector1">
            <a:avLst/>
          </a:prstGeom>
          <a:noFill/>
          <a:ln w="9525" cap="flat" cmpd="sng">
            <a:solidFill>
              <a:schemeClr val="dk1"/>
            </a:solidFill>
            <a:prstDash val="dot"/>
            <a:round/>
            <a:headEnd type="none" w="sm" len="sm"/>
            <a:tailEnd type="triangle" w="med" len="med"/>
          </a:ln>
        </p:spPr>
      </p:cxnSp>
      <p:sp>
        <p:nvSpPr>
          <p:cNvPr id="5608" name="Google Shape;5608;p115"/>
          <p:cNvSpPr txBox="1"/>
          <p:nvPr/>
        </p:nvSpPr>
        <p:spPr>
          <a:xfrm>
            <a:off x="4038601" y="1371601"/>
            <a:ext cx="771365"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Header</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09" name="Google Shape;5609;p115"/>
          <p:cNvSpPr/>
          <p:nvPr/>
        </p:nvSpPr>
        <p:spPr>
          <a:xfrm>
            <a:off x="89154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610" name="Google Shape;5610;p115"/>
          <p:cNvCxnSpPr/>
          <p:nvPr/>
        </p:nvCxnSpPr>
        <p:spPr>
          <a:xfrm>
            <a:off x="8534400" y="1676400"/>
            <a:ext cx="685800" cy="381000"/>
          </a:xfrm>
          <a:prstGeom prst="straightConnector1">
            <a:avLst/>
          </a:prstGeom>
          <a:noFill/>
          <a:ln w="9525" cap="flat" cmpd="sng">
            <a:solidFill>
              <a:schemeClr val="dk1"/>
            </a:solidFill>
            <a:prstDash val="solid"/>
            <a:round/>
            <a:headEnd type="none" w="sm" len="sm"/>
            <a:tailEnd type="none" w="sm" len="sm"/>
          </a:ln>
        </p:spPr>
      </p:cxnSp>
      <p:cxnSp>
        <p:nvCxnSpPr>
          <p:cNvPr id="5611" name="Google Shape;5611;p115"/>
          <p:cNvCxnSpPr/>
          <p:nvPr/>
        </p:nvCxnSpPr>
        <p:spPr>
          <a:xfrm rot="10800000" flipH="1">
            <a:off x="6934200" y="2362200"/>
            <a:ext cx="2057400" cy="1295400"/>
          </a:xfrm>
          <a:prstGeom prst="straightConnector1">
            <a:avLst/>
          </a:prstGeom>
          <a:noFill/>
          <a:ln w="9525" cap="flat" cmpd="sng">
            <a:solidFill>
              <a:schemeClr val="dk1"/>
            </a:solidFill>
            <a:prstDash val="dot"/>
            <a:round/>
            <a:headEnd type="none" w="sm" len="sm"/>
            <a:tailEnd type="triangle" w="med" len="med"/>
          </a:ln>
        </p:spPr>
      </p:cxnSp>
      <p:sp>
        <p:nvSpPr>
          <p:cNvPr id="5612" name="Google Shape;5612;p115"/>
          <p:cNvSpPr/>
          <p:nvPr/>
        </p:nvSpPr>
        <p:spPr>
          <a:xfrm>
            <a:off x="7467600" y="4267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613" name="Google Shape;5613;p115"/>
          <p:cNvCxnSpPr/>
          <p:nvPr/>
        </p:nvCxnSpPr>
        <p:spPr>
          <a:xfrm>
            <a:off x="6934200" y="3886200"/>
            <a:ext cx="762000" cy="381000"/>
          </a:xfrm>
          <a:prstGeom prst="straightConnector1">
            <a:avLst/>
          </a:prstGeom>
          <a:noFill/>
          <a:ln w="9525" cap="flat" cmpd="sng">
            <a:solidFill>
              <a:schemeClr val="dk1"/>
            </a:solidFill>
            <a:prstDash val="solid"/>
            <a:round/>
            <a:headEnd type="none" w="sm" len="sm"/>
            <a:tailEnd type="none" w="sm" len="sm"/>
          </a:ln>
        </p:spPr>
      </p:cxnSp>
      <p:cxnSp>
        <p:nvCxnSpPr>
          <p:cNvPr id="5614" name="Google Shape;5614;p115"/>
          <p:cNvCxnSpPr/>
          <p:nvPr/>
        </p:nvCxnSpPr>
        <p:spPr>
          <a:xfrm>
            <a:off x="5257800" y="3352800"/>
            <a:ext cx="2286000" cy="228600"/>
          </a:xfrm>
          <a:prstGeom prst="straightConnector1">
            <a:avLst/>
          </a:prstGeom>
          <a:noFill/>
          <a:ln w="9525" cap="flat" cmpd="sng">
            <a:solidFill>
              <a:schemeClr val="dk1"/>
            </a:solidFill>
            <a:prstDash val="dot"/>
            <a:round/>
            <a:headEnd type="none" w="sm" len="sm"/>
            <a:tailEnd type="triangle" w="med" len="med"/>
          </a:ln>
        </p:spPr>
      </p:cxnSp>
      <p:cxnSp>
        <p:nvCxnSpPr>
          <p:cNvPr id="5615" name="Google Shape;5615;p115"/>
          <p:cNvCxnSpPr/>
          <p:nvPr/>
        </p:nvCxnSpPr>
        <p:spPr>
          <a:xfrm>
            <a:off x="7848600" y="3886200"/>
            <a:ext cx="0" cy="381000"/>
          </a:xfrm>
          <a:prstGeom prst="straightConnector1">
            <a:avLst/>
          </a:prstGeom>
          <a:noFill/>
          <a:ln w="9525" cap="flat" cmpd="sng">
            <a:solidFill>
              <a:schemeClr val="dk1"/>
            </a:solidFill>
            <a:prstDash val="dot"/>
            <a:round/>
            <a:headEnd type="none" w="sm" len="sm"/>
            <a:tailEnd type="triangle" w="med" len="med"/>
          </a:ln>
        </p:spPr>
      </p:cxnSp>
      <p:sp>
        <p:nvSpPr>
          <p:cNvPr id="5616" name="Google Shape;5616;p115"/>
          <p:cNvSpPr/>
          <p:nvPr/>
        </p:nvSpPr>
        <p:spPr>
          <a:xfrm>
            <a:off x="84582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D:1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617" name="Google Shape;5617;p115"/>
          <p:cNvCxnSpPr/>
          <p:nvPr/>
        </p:nvCxnSpPr>
        <p:spPr>
          <a:xfrm>
            <a:off x="8077200" y="4648200"/>
            <a:ext cx="609600" cy="609600"/>
          </a:xfrm>
          <a:prstGeom prst="straightConnector1">
            <a:avLst/>
          </a:prstGeom>
          <a:noFill/>
          <a:ln w="9525" cap="flat" cmpd="sng">
            <a:solidFill>
              <a:schemeClr val="dk1"/>
            </a:solidFill>
            <a:prstDash val="solid"/>
            <a:round/>
            <a:headEnd type="none" w="sm" len="sm"/>
            <a:tailEnd type="none" w="sm" len="sm"/>
          </a:ln>
        </p:spPr>
      </p:cxnSp>
      <p:cxnSp>
        <p:nvCxnSpPr>
          <p:cNvPr id="5618" name="Google Shape;5618;p115"/>
          <p:cNvCxnSpPr/>
          <p:nvPr/>
        </p:nvCxnSpPr>
        <p:spPr>
          <a:xfrm>
            <a:off x="5181600" y="4191000"/>
            <a:ext cx="1676400" cy="914400"/>
          </a:xfrm>
          <a:prstGeom prst="straightConnector1">
            <a:avLst/>
          </a:prstGeom>
          <a:noFill/>
          <a:ln w="9525" cap="flat" cmpd="sng">
            <a:solidFill>
              <a:schemeClr val="dk1"/>
            </a:solidFill>
            <a:prstDash val="dot"/>
            <a:round/>
            <a:headEnd type="none" w="sm" len="sm"/>
            <a:tailEnd type="none" w="sm" len="sm"/>
          </a:ln>
        </p:spPr>
      </p:cxnSp>
      <p:cxnSp>
        <p:nvCxnSpPr>
          <p:cNvPr id="5619" name="Google Shape;5619;p115"/>
          <p:cNvCxnSpPr/>
          <p:nvPr/>
        </p:nvCxnSpPr>
        <p:spPr>
          <a:xfrm>
            <a:off x="6858000" y="5105400"/>
            <a:ext cx="1600200" cy="304800"/>
          </a:xfrm>
          <a:prstGeom prst="straightConnector1">
            <a:avLst/>
          </a:prstGeom>
          <a:noFill/>
          <a:ln w="9525" cap="flat" cmpd="sng">
            <a:solidFill>
              <a:schemeClr val="dk1"/>
            </a:solidFill>
            <a:prstDash val="dot"/>
            <a:round/>
            <a:headEnd type="none" w="sm" len="sm"/>
            <a:tailEnd type="triangle" w="med" len="med"/>
          </a:ln>
        </p:spPr>
      </p:cxnSp>
      <p:sp>
        <p:nvSpPr>
          <p:cNvPr id="5620" name="Google Shape;5620;p115"/>
          <p:cNvSpPr/>
          <p:nvPr/>
        </p:nvSpPr>
        <p:spPr>
          <a:xfrm>
            <a:off x="8610600" y="3505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D:1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621" name="Google Shape;5621;p115"/>
          <p:cNvCxnSpPr/>
          <p:nvPr/>
        </p:nvCxnSpPr>
        <p:spPr>
          <a:xfrm>
            <a:off x="7467600" y="3048000"/>
            <a:ext cx="1295400" cy="533400"/>
          </a:xfrm>
          <a:prstGeom prst="straightConnector1">
            <a:avLst/>
          </a:prstGeom>
          <a:noFill/>
          <a:ln w="9525" cap="flat" cmpd="sng">
            <a:solidFill>
              <a:schemeClr val="dk1"/>
            </a:solidFill>
            <a:prstDash val="solid"/>
            <a:round/>
            <a:headEnd type="none" w="sm" len="sm"/>
            <a:tailEnd type="none" w="sm" len="sm"/>
          </a:ln>
        </p:spPr>
      </p:cxnSp>
      <p:cxnSp>
        <p:nvCxnSpPr>
          <p:cNvPr id="5622" name="Google Shape;5622;p115"/>
          <p:cNvCxnSpPr/>
          <p:nvPr/>
        </p:nvCxnSpPr>
        <p:spPr>
          <a:xfrm rot="10800000" flipH="1">
            <a:off x="8839200" y="3886200"/>
            <a:ext cx="76200" cy="1371600"/>
          </a:xfrm>
          <a:prstGeom prst="straightConnector1">
            <a:avLst/>
          </a:prstGeom>
          <a:noFill/>
          <a:ln w="9525" cap="flat" cmpd="sng">
            <a:solidFill>
              <a:schemeClr val="dk1"/>
            </a:solidFill>
            <a:prstDash val="dot"/>
            <a:round/>
            <a:headEnd type="none" w="sm" len="sm"/>
            <a:tailEnd type="triangle" w="med" len="med"/>
          </a:ln>
        </p:spPr>
      </p:cxn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5629"/>
        <p:cNvGrpSpPr/>
        <p:nvPr/>
      </p:nvGrpSpPr>
      <p:grpSpPr>
        <a:xfrm>
          <a:off x="0" y="0"/>
          <a:ext cx="0" cy="0"/>
          <a:chOff x="0" y="0"/>
          <a:chExt cx="0" cy="0"/>
        </a:xfrm>
      </p:grpSpPr>
      <p:sp>
        <p:nvSpPr>
          <p:cNvPr id="5630" name="Google Shape;5630;p116"/>
          <p:cNvSpPr/>
          <p:nvPr/>
        </p:nvSpPr>
        <p:spPr>
          <a:xfrm>
            <a:off x="1828800" y="1143000"/>
            <a:ext cx="1981200" cy="4648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rgbClr val="FF0000"/>
              </a:buClr>
              <a:buSzPts val="2400"/>
              <a:buFont typeface="Times New Roman" panose="02020603050405020304"/>
              <a:buNone/>
            </a:pPr>
            <a:r>
              <a:rPr lang="en-US" sz="2400" b="1" i="0" u="none" strike="noStrike" cap="none">
                <a:solidFill>
                  <a:srgbClr val="FF0000"/>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31" name="Google Shape;5631;p116"/>
          <p:cNvSpPr/>
          <p:nvPr/>
        </p:nvSpPr>
        <p:spPr>
          <a:xfrm>
            <a:off x="1676400" y="228601"/>
            <a:ext cx="8839200" cy="71596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4400"/>
              <a:buFont typeface="Times New Roman" panose="02020603050405020304"/>
              <a:buNone/>
            </a:pP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FP-Tree after reading 9</a:t>
            </a:r>
            <a:r>
              <a:rPr lang="en-US" sz="4400" b="0" i="0" u="none" strike="noStrike" cap="none" baseline="30000">
                <a:solidFill>
                  <a:schemeClr val="lt1"/>
                </a:solidFill>
                <a:latin typeface="Times New Roman" panose="02020603050405020304"/>
                <a:ea typeface="Times New Roman" panose="02020603050405020304"/>
                <a:cs typeface="Times New Roman" panose="02020603050405020304"/>
                <a:sym typeface="Times New Roman" panose="02020603050405020304"/>
              </a:rPr>
              <a:t>th</a:t>
            </a: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 transaction</a:t>
            </a: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632" name="Google Shape;5632;p116"/>
          <p:cNvSpPr/>
          <p:nvPr/>
        </p:nvSpPr>
        <p:spPr>
          <a:xfrm>
            <a:off x="7467600" y="3505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633" name="Google Shape;5633;p116"/>
          <p:cNvCxnSpPr/>
          <p:nvPr/>
        </p:nvCxnSpPr>
        <p:spPr>
          <a:xfrm>
            <a:off x="7239000" y="3200400"/>
            <a:ext cx="457200" cy="304800"/>
          </a:xfrm>
          <a:prstGeom prst="straightConnector1">
            <a:avLst/>
          </a:prstGeom>
          <a:noFill/>
          <a:ln w="9525" cap="flat" cmpd="sng">
            <a:solidFill>
              <a:schemeClr val="dk1"/>
            </a:solidFill>
            <a:prstDash val="solid"/>
            <a:round/>
            <a:headEnd type="none" w="sm" len="sm"/>
            <a:tailEnd type="none" w="sm" len="sm"/>
          </a:ln>
        </p:spPr>
      </p:cxnSp>
      <p:graphicFrame>
        <p:nvGraphicFramePr>
          <p:cNvPr id="5634" name="Google Shape;5634;p116"/>
          <p:cNvGraphicFramePr/>
          <p:nvPr/>
        </p:nvGraphicFramePr>
        <p:xfrm>
          <a:off x="4114800" y="1981200"/>
          <a:ext cx="1447800" cy="2773750"/>
        </p:xfrm>
        <a:graphic>
          <a:graphicData uri="http://schemas.openxmlformats.org/drawingml/2006/table">
            <a:tbl>
              <a:tblPr>
                <a:noFill/>
                <a:tableStyleId>{DB306D94-EC8F-48DD-9BB9-A92C06800A71}</a:tableStyleId>
              </a:tblPr>
              <a:tblGrid>
                <a:gridCol w="723900"/>
                <a:gridCol w="723900"/>
              </a:tblGrid>
              <a:tr h="25400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G:5</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D:2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sp>
        <p:nvSpPr>
          <p:cNvPr id="5635" name="Google Shape;5635;p116"/>
          <p:cNvSpPr/>
          <p:nvPr/>
        </p:nvSpPr>
        <p:spPr>
          <a:xfrm>
            <a:off x="7848600" y="1371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null</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36" name="Google Shape;5636;p116"/>
          <p:cNvSpPr/>
          <p:nvPr/>
        </p:nvSpPr>
        <p:spPr>
          <a:xfrm>
            <a:off x="72390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A:7</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37" name="Google Shape;5637;p116"/>
          <p:cNvSpPr/>
          <p:nvPr/>
        </p:nvSpPr>
        <p:spPr>
          <a:xfrm>
            <a:off x="6705600" y="2819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C:7</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38" name="Google Shape;5638;p116"/>
          <p:cNvSpPr/>
          <p:nvPr/>
        </p:nvSpPr>
        <p:spPr>
          <a:xfrm>
            <a:off x="6248400" y="3581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E:5</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39" name="Google Shape;5639;p116"/>
          <p:cNvSpPr/>
          <p:nvPr/>
        </p:nvSpPr>
        <p:spPr>
          <a:xfrm>
            <a:off x="6248400" y="4419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B:2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40" name="Google Shape;5640;p116"/>
          <p:cNvSpPr/>
          <p:nvPr/>
        </p:nvSpPr>
        <p:spPr>
          <a:xfrm>
            <a:off x="62484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F:2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641" name="Google Shape;5641;p116"/>
          <p:cNvCxnSpPr/>
          <p:nvPr/>
        </p:nvCxnSpPr>
        <p:spPr>
          <a:xfrm flipH="1">
            <a:off x="7696200" y="1752600"/>
            <a:ext cx="381000" cy="304800"/>
          </a:xfrm>
          <a:prstGeom prst="straightConnector1">
            <a:avLst/>
          </a:prstGeom>
          <a:noFill/>
          <a:ln w="9525" cap="flat" cmpd="sng">
            <a:solidFill>
              <a:schemeClr val="dk1"/>
            </a:solidFill>
            <a:prstDash val="solid"/>
            <a:round/>
            <a:headEnd type="none" w="sm" len="sm"/>
            <a:tailEnd type="none" w="sm" len="sm"/>
          </a:ln>
        </p:spPr>
      </p:cxnSp>
      <p:cxnSp>
        <p:nvCxnSpPr>
          <p:cNvPr id="5642" name="Google Shape;5642;p116"/>
          <p:cNvCxnSpPr/>
          <p:nvPr/>
        </p:nvCxnSpPr>
        <p:spPr>
          <a:xfrm flipH="1">
            <a:off x="7086600" y="2438400"/>
            <a:ext cx="381000" cy="381000"/>
          </a:xfrm>
          <a:prstGeom prst="straightConnector1">
            <a:avLst/>
          </a:prstGeom>
          <a:noFill/>
          <a:ln w="9525" cap="flat" cmpd="sng">
            <a:solidFill>
              <a:schemeClr val="dk1"/>
            </a:solidFill>
            <a:prstDash val="solid"/>
            <a:round/>
            <a:headEnd type="none" w="sm" len="sm"/>
            <a:tailEnd type="none" w="sm" len="sm"/>
          </a:ln>
        </p:spPr>
      </p:cxnSp>
      <p:cxnSp>
        <p:nvCxnSpPr>
          <p:cNvPr id="5643" name="Google Shape;5643;p116"/>
          <p:cNvCxnSpPr/>
          <p:nvPr/>
        </p:nvCxnSpPr>
        <p:spPr>
          <a:xfrm flipH="1">
            <a:off x="6629400" y="3200400"/>
            <a:ext cx="304800" cy="381000"/>
          </a:xfrm>
          <a:prstGeom prst="straightConnector1">
            <a:avLst/>
          </a:prstGeom>
          <a:noFill/>
          <a:ln w="9525" cap="flat" cmpd="sng">
            <a:solidFill>
              <a:schemeClr val="dk1"/>
            </a:solidFill>
            <a:prstDash val="solid"/>
            <a:round/>
            <a:headEnd type="none" w="sm" len="sm"/>
            <a:tailEnd type="none" w="sm" len="sm"/>
          </a:ln>
        </p:spPr>
      </p:cxnSp>
      <p:cxnSp>
        <p:nvCxnSpPr>
          <p:cNvPr id="5644" name="Google Shape;5644;p116"/>
          <p:cNvCxnSpPr/>
          <p:nvPr/>
        </p:nvCxnSpPr>
        <p:spPr>
          <a:xfrm>
            <a:off x="6553200" y="3962400"/>
            <a:ext cx="0" cy="457200"/>
          </a:xfrm>
          <a:prstGeom prst="straightConnector1">
            <a:avLst/>
          </a:prstGeom>
          <a:noFill/>
          <a:ln w="9525" cap="flat" cmpd="sng">
            <a:solidFill>
              <a:schemeClr val="dk1"/>
            </a:solidFill>
            <a:prstDash val="solid"/>
            <a:round/>
            <a:headEnd type="none" w="sm" len="sm"/>
            <a:tailEnd type="none" w="sm" len="sm"/>
          </a:ln>
        </p:spPr>
      </p:cxnSp>
      <p:cxnSp>
        <p:nvCxnSpPr>
          <p:cNvPr id="5645" name="Google Shape;5645;p116"/>
          <p:cNvCxnSpPr/>
          <p:nvPr/>
        </p:nvCxnSpPr>
        <p:spPr>
          <a:xfrm>
            <a:off x="6553200" y="4800600"/>
            <a:ext cx="0" cy="457200"/>
          </a:xfrm>
          <a:prstGeom prst="straightConnector1">
            <a:avLst/>
          </a:prstGeom>
          <a:noFill/>
          <a:ln w="9525" cap="flat" cmpd="sng">
            <a:solidFill>
              <a:schemeClr val="dk1"/>
            </a:solidFill>
            <a:prstDash val="solid"/>
            <a:round/>
            <a:headEnd type="none" w="sm" len="sm"/>
            <a:tailEnd type="none" w="sm" len="sm"/>
          </a:ln>
        </p:spPr>
      </p:cxnSp>
      <p:cxnSp>
        <p:nvCxnSpPr>
          <p:cNvPr id="5646" name="Google Shape;5646;p116"/>
          <p:cNvCxnSpPr/>
          <p:nvPr/>
        </p:nvCxnSpPr>
        <p:spPr>
          <a:xfrm>
            <a:off x="5105400" y="4572000"/>
            <a:ext cx="1143000" cy="838200"/>
          </a:xfrm>
          <a:prstGeom prst="straightConnector1">
            <a:avLst/>
          </a:prstGeom>
          <a:noFill/>
          <a:ln w="9525" cap="flat" cmpd="sng">
            <a:solidFill>
              <a:schemeClr val="dk1"/>
            </a:solidFill>
            <a:prstDash val="dot"/>
            <a:round/>
            <a:headEnd type="none" w="sm" len="sm"/>
            <a:tailEnd type="triangle" w="med" len="med"/>
          </a:ln>
        </p:spPr>
      </p:cxnSp>
      <p:cxnSp>
        <p:nvCxnSpPr>
          <p:cNvPr id="5647" name="Google Shape;5647;p116"/>
          <p:cNvCxnSpPr/>
          <p:nvPr/>
        </p:nvCxnSpPr>
        <p:spPr>
          <a:xfrm>
            <a:off x="5181600" y="2971800"/>
            <a:ext cx="1143000" cy="685800"/>
          </a:xfrm>
          <a:prstGeom prst="straightConnector1">
            <a:avLst/>
          </a:prstGeom>
          <a:noFill/>
          <a:ln w="9525" cap="flat" cmpd="sng">
            <a:solidFill>
              <a:schemeClr val="dk1"/>
            </a:solidFill>
            <a:prstDash val="dot"/>
            <a:round/>
            <a:headEnd type="none" w="sm" len="sm"/>
            <a:tailEnd type="triangle" w="med" len="med"/>
          </a:ln>
        </p:spPr>
      </p:cxnSp>
      <p:cxnSp>
        <p:nvCxnSpPr>
          <p:cNvPr id="5648" name="Google Shape;5648;p116"/>
          <p:cNvCxnSpPr/>
          <p:nvPr/>
        </p:nvCxnSpPr>
        <p:spPr>
          <a:xfrm>
            <a:off x="5257800" y="2590800"/>
            <a:ext cx="1447800" cy="381000"/>
          </a:xfrm>
          <a:prstGeom prst="straightConnector1">
            <a:avLst/>
          </a:prstGeom>
          <a:noFill/>
          <a:ln w="9525" cap="flat" cmpd="sng">
            <a:solidFill>
              <a:schemeClr val="dk1"/>
            </a:solidFill>
            <a:prstDash val="dot"/>
            <a:round/>
            <a:headEnd type="none" w="sm" len="sm"/>
            <a:tailEnd type="triangle" w="med" len="med"/>
          </a:ln>
        </p:spPr>
      </p:cxnSp>
      <p:cxnSp>
        <p:nvCxnSpPr>
          <p:cNvPr id="5649" name="Google Shape;5649;p116"/>
          <p:cNvCxnSpPr/>
          <p:nvPr/>
        </p:nvCxnSpPr>
        <p:spPr>
          <a:xfrm>
            <a:off x="5257800" y="2209800"/>
            <a:ext cx="1981200" cy="0"/>
          </a:xfrm>
          <a:prstGeom prst="straightConnector1">
            <a:avLst/>
          </a:prstGeom>
          <a:noFill/>
          <a:ln w="9525" cap="flat" cmpd="sng">
            <a:solidFill>
              <a:schemeClr val="dk1"/>
            </a:solidFill>
            <a:prstDash val="dot"/>
            <a:round/>
            <a:headEnd type="none" w="sm" len="sm"/>
            <a:tailEnd type="triangle" w="med" len="med"/>
          </a:ln>
        </p:spPr>
      </p:cxnSp>
      <p:cxnSp>
        <p:nvCxnSpPr>
          <p:cNvPr id="5650" name="Google Shape;5650;p116"/>
          <p:cNvCxnSpPr/>
          <p:nvPr/>
        </p:nvCxnSpPr>
        <p:spPr>
          <a:xfrm>
            <a:off x="5334000" y="3733800"/>
            <a:ext cx="990600" cy="762000"/>
          </a:xfrm>
          <a:prstGeom prst="straightConnector1">
            <a:avLst/>
          </a:prstGeom>
          <a:noFill/>
          <a:ln w="9525" cap="flat" cmpd="sng">
            <a:solidFill>
              <a:schemeClr val="dk1"/>
            </a:solidFill>
            <a:prstDash val="dot"/>
            <a:round/>
            <a:headEnd type="none" w="sm" len="sm"/>
            <a:tailEnd type="triangle" w="med" len="med"/>
          </a:ln>
        </p:spPr>
      </p:cxnSp>
      <p:sp>
        <p:nvSpPr>
          <p:cNvPr id="5651" name="Google Shape;5651;p116"/>
          <p:cNvSpPr txBox="1"/>
          <p:nvPr/>
        </p:nvSpPr>
        <p:spPr>
          <a:xfrm>
            <a:off x="4038601" y="1371601"/>
            <a:ext cx="771365"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Header</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52" name="Google Shape;5652;p116"/>
          <p:cNvSpPr/>
          <p:nvPr/>
        </p:nvSpPr>
        <p:spPr>
          <a:xfrm>
            <a:off x="89154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653" name="Google Shape;5653;p116"/>
          <p:cNvCxnSpPr/>
          <p:nvPr/>
        </p:nvCxnSpPr>
        <p:spPr>
          <a:xfrm>
            <a:off x="8534400" y="1676400"/>
            <a:ext cx="685800" cy="381000"/>
          </a:xfrm>
          <a:prstGeom prst="straightConnector1">
            <a:avLst/>
          </a:prstGeom>
          <a:noFill/>
          <a:ln w="9525" cap="flat" cmpd="sng">
            <a:solidFill>
              <a:schemeClr val="dk1"/>
            </a:solidFill>
            <a:prstDash val="solid"/>
            <a:round/>
            <a:headEnd type="none" w="sm" len="sm"/>
            <a:tailEnd type="none" w="sm" len="sm"/>
          </a:ln>
        </p:spPr>
      </p:cxnSp>
      <p:cxnSp>
        <p:nvCxnSpPr>
          <p:cNvPr id="5654" name="Google Shape;5654;p116"/>
          <p:cNvCxnSpPr/>
          <p:nvPr/>
        </p:nvCxnSpPr>
        <p:spPr>
          <a:xfrm rot="10800000" flipH="1">
            <a:off x="6934200" y="2362200"/>
            <a:ext cx="2057400" cy="1295400"/>
          </a:xfrm>
          <a:prstGeom prst="straightConnector1">
            <a:avLst/>
          </a:prstGeom>
          <a:noFill/>
          <a:ln w="9525" cap="flat" cmpd="sng">
            <a:solidFill>
              <a:schemeClr val="dk1"/>
            </a:solidFill>
            <a:prstDash val="dot"/>
            <a:round/>
            <a:headEnd type="none" w="sm" len="sm"/>
            <a:tailEnd type="triangle" w="med" len="med"/>
          </a:ln>
        </p:spPr>
      </p:cxnSp>
      <p:sp>
        <p:nvSpPr>
          <p:cNvPr id="5655" name="Google Shape;5655;p116"/>
          <p:cNvSpPr/>
          <p:nvPr/>
        </p:nvSpPr>
        <p:spPr>
          <a:xfrm>
            <a:off x="7467600" y="4267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G:3</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656" name="Google Shape;5656;p116"/>
          <p:cNvCxnSpPr/>
          <p:nvPr/>
        </p:nvCxnSpPr>
        <p:spPr>
          <a:xfrm>
            <a:off x="6934200" y="3886200"/>
            <a:ext cx="762000" cy="381000"/>
          </a:xfrm>
          <a:prstGeom prst="straightConnector1">
            <a:avLst/>
          </a:prstGeom>
          <a:noFill/>
          <a:ln w="9525" cap="flat" cmpd="sng">
            <a:solidFill>
              <a:schemeClr val="dk1"/>
            </a:solidFill>
            <a:prstDash val="solid"/>
            <a:round/>
            <a:headEnd type="none" w="sm" len="sm"/>
            <a:tailEnd type="none" w="sm" len="sm"/>
          </a:ln>
        </p:spPr>
      </p:cxnSp>
      <p:cxnSp>
        <p:nvCxnSpPr>
          <p:cNvPr id="5657" name="Google Shape;5657;p116"/>
          <p:cNvCxnSpPr/>
          <p:nvPr/>
        </p:nvCxnSpPr>
        <p:spPr>
          <a:xfrm>
            <a:off x="5257800" y="3352800"/>
            <a:ext cx="2286000" cy="228600"/>
          </a:xfrm>
          <a:prstGeom prst="straightConnector1">
            <a:avLst/>
          </a:prstGeom>
          <a:noFill/>
          <a:ln w="9525" cap="flat" cmpd="sng">
            <a:solidFill>
              <a:schemeClr val="dk1"/>
            </a:solidFill>
            <a:prstDash val="dot"/>
            <a:round/>
            <a:headEnd type="none" w="sm" len="sm"/>
            <a:tailEnd type="triangle" w="med" len="med"/>
          </a:ln>
        </p:spPr>
      </p:cxnSp>
      <p:cxnSp>
        <p:nvCxnSpPr>
          <p:cNvPr id="5658" name="Google Shape;5658;p116"/>
          <p:cNvCxnSpPr/>
          <p:nvPr/>
        </p:nvCxnSpPr>
        <p:spPr>
          <a:xfrm>
            <a:off x="7848600" y="3886200"/>
            <a:ext cx="0" cy="381000"/>
          </a:xfrm>
          <a:prstGeom prst="straightConnector1">
            <a:avLst/>
          </a:prstGeom>
          <a:noFill/>
          <a:ln w="9525" cap="flat" cmpd="sng">
            <a:solidFill>
              <a:schemeClr val="dk1"/>
            </a:solidFill>
            <a:prstDash val="dot"/>
            <a:round/>
            <a:headEnd type="none" w="sm" len="sm"/>
            <a:tailEnd type="triangle" w="med" len="med"/>
          </a:ln>
        </p:spPr>
      </p:cxnSp>
      <p:sp>
        <p:nvSpPr>
          <p:cNvPr id="5659" name="Google Shape;5659;p116"/>
          <p:cNvSpPr/>
          <p:nvPr/>
        </p:nvSpPr>
        <p:spPr>
          <a:xfrm>
            <a:off x="84582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D:1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660" name="Google Shape;5660;p116"/>
          <p:cNvCxnSpPr/>
          <p:nvPr/>
        </p:nvCxnSpPr>
        <p:spPr>
          <a:xfrm>
            <a:off x="8077200" y="4648200"/>
            <a:ext cx="609600" cy="609600"/>
          </a:xfrm>
          <a:prstGeom prst="straightConnector1">
            <a:avLst/>
          </a:prstGeom>
          <a:noFill/>
          <a:ln w="9525" cap="flat" cmpd="sng">
            <a:solidFill>
              <a:schemeClr val="dk1"/>
            </a:solidFill>
            <a:prstDash val="solid"/>
            <a:round/>
            <a:headEnd type="none" w="sm" len="sm"/>
            <a:tailEnd type="none" w="sm" len="sm"/>
          </a:ln>
        </p:spPr>
      </p:cxnSp>
      <p:cxnSp>
        <p:nvCxnSpPr>
          <p:cNvPr id="5661" name="Google Shape;5661;p116"/>
          <p:cNvCxnSpPr/>
          <p:nvPr/>
        </p:nvCxnSpPr>
        <p:spPr>
          <a:xfrm>
            <a:off x="5181600" y="4191000"/>
            <a:ext cx="1676400" cy="914400"/>
          </a:xfrm>
          <a:prstGeom prst="straightConnector1">
            <a:avLst/>
          </a:prstGeom>
          <a:noFill/>
          <a:ln w="9525" cap="flat" cmpd="sng">
            <a:solidFill>
              <a:schemeClr val="dk1"/>
            </a:solidFill>
            <a:prstDash val="dot"/>
            <a:round/>
            <a:headEnd type="none" w="sm" len="sm"/>
            <a:tailEnd type="none" w="sm" len="sm"/>
          </a:ln>
        </p:spPr>
      </p:cxnSp>
      <p:cxnSp>
        <p:nvCxnSpPr>
          <p:cNvPr id="5662" name="Google Shape;5662;p116"/>
          <p:cNvCxnSpPr/>
          <p:nvPr/>
        </p:nvCxnSpPr>
        <p:spPr>
          <a:xfrm>
            <a:off x="6858000" y="5105400"/>
            <a:ext cx="1600200" cy="304800"/>
          </a:xfrm>
          <a:prstGeom prst="straightConnector1">
            <a:avLst/>
          </a:prstGeom>
          <a:noFill/>
          <a:ln w="9525" cap="flat" cmpd="sng">
            <a:solidFill>
              <a:schemeClr val="dk1"/>
            </a:solidFill>
            <a:prstDash val="dot"/>
            <a:round/>
            <a:headEnd type="none" w="sm" len="sm"/>
            <a:tailEnd type="triangle" w="med" len="med"/>
          </a:ln>
        </p:spPr>
      </p:cxnSp>
      <p:sp>
        <p:nvSpPr>
          <p:cNvPr id="5663" name="Google Shape;5663;p116"/>
          <p:cNvSpPr/>
          <p:nvPr/>
        </p:nvSpPr>
        <p:spPr>
          <a:xfrm>
            <a:off x="8610600" y="3505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D:1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664" name="Google Shape;5664;p116"/>
          <p:cNvCxnSpPr/>
          <p:nvPr/>
        </p:nvCxnSpPr>
        <p:spPr>
          <a:xfrm>
            <a:off x="7467600" y="3048000"/>
            <a:ext cx="1295400" cy="533400"/>
          </a:xfrm>
          <a:prstGeom prst="straightConnector1">
            <a:avLst/>
          </a:prstGeom>
          <a:noFill/>
          <a:ln w="9525" cap="flat" cmpd="sng">
            <a:solidFill>
              <a:schemeClr val="dk1"/>
            </a:solidFill>
            <a:prstDash val="solid"/>
            <a:round/>
            <a:headEnd type="none" w="sm" len="sm"/>
            <a:tailEnd type="none" w="sm" len="sm"/>
          </a:ln>
        </p:spPr>
      </p:cxnSp>
      <p:cxnSp>
        <p:nvCxnSpPr>
          <p:cNvPr id="5665" name="Google Shape;5665;p116"/>
          <p:cNvCxnSpPr/>
          <p:nvPr/>
        </p:nvCxnSpPr>
        <p:spPr>
          <a:xfrm rot="10800000" flipH="1">
            <a:off x="8839200" y="3886200"/>
            <a:ext cx="76200" cy="1371600"/>
          </a:xfrm>
          <a:prstGeom prst="straightConnector1">
            <a:avLst/>
          </a:prstGeom>
          <a:noFill/>
          <a:ln w="9525" cap="flat" cmpd="sng">
            <a:solidFill>
              <a:schemeClr val="dk1"/>
            </a:solidFill>
            <a:prstDash val="dot"/>
            <a:round/>
            <a:headEnd type="none" w="sm" len="sm"/>
            <a:tailEnd type="triangle" w="med" len="med"/>
          </a:ln>
        </p:spPr>
      </p:cxn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5672"/>
        <p:cNvGrpSpPr/>
        <p:nvPr/>
      </p:nvGrpSpPr>
      <p:grpSpPr>
        <a:xfrm>
          <a:off x="0" y="0"/>
          <a:ext cx="0" cy="0"/>
          <a:chOff x="0" y="0"/>
          <a:chExt cx="0" cy="0"/>
        </a:xfrm>
      </p:grpSpPr>
      <p:sp>
        <p:nvSpPr>
          <p:cNvPr id="5673" name="Google Shape;5673;p117"/>
          <p:cNvSpPr/>
          <p:nvPr/>
        </p:nvSpPr>
        <p:spPr>
          <a:xfrm>
            <a:off x="1828800" y="1143000"/>
            <a:ext cx="1981200" cy="4648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B F</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D</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chemeClr val="dk1"/>
              </a:buClr>
              <a:buSzPts val="2400"/>
              <a:buFont typeface="Times New Roman" panose="02020603050405020304"/>
              <a:buNone/>
            </a:pP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480"/>
              </a:spcBef>
              <a:spcAft>
                <a:spcPts val="0"/>
              </a:spcAft>
              <a:buClr>
                <a:srgbClr val="FF0000"/>
              </a:buClr>
              <a:buSzPts val="2400"/>
              <a:buFont typeface="Times New Roman" panose="02020603050405020304"/>
              <a:buNone/>
            </a:pPr>
            <a:r>
              <a:rPr lang="en-US" sz="2400" b="1" i="0" u="none" strike="noStrike" cap="none">
                <a:solidFill>
                  <a:srgbClr val="FF0000"/>
                </a:solidFill>
                <a:latin typeface="Times New Roman" panose="02020603050405020304"/>
                <a:ea typeface="Times New Roman" panose="02020603050405020304"/>
                <a:cs typeface="Times New Roman" panose="02020603050405020304"/>
                <a:sym typeface="Times New Roman" panose="02020603050405020304"/>
              </a:rPr>
              <a:t>A C E G</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74" name="Google Shape;5674;p117"/>
          <p:cNvSpPr/>
          <p:nvPr/>
        </p:nvSpPr>
        <p:spPr>
          <a:xfrm>
            <a:off x="1676400" y="228601"/>
            <a:ext cx="8839200" cy="71596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4400"/>
              <a:buFont typeface="Times New Roman" panose="02020603050405020304"/>
              <a:buNone/>
            </a:pP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FP-Tree after reading 10</a:t>
            </a:r>
            <a:r>
              <a:rPr lang="en-US" sz="4400" b="0" i="0" u="none" strike="noStrike" cap="none" baseline="30000">
                <a:solidFill>
                  <a:schemeClr val="lt1"/>
                </a:solidFill>
                <a:latin typeface="Times New Roman" panose="02020603050405020304"/>
                <a:ea typeface="Times New Roman" panose="02020603050405020304"/>
                <a:cs typeface="Times New Roman" panose="02020603050405020304"/>
                <a:sym typeface="Times New Roman" panose="02020603050405020304"/>
              </a:rPr>
              <a:t>th</a:t>
            </a:r>
            <a:r>
              <a:rPr lang="en-US" sz="4400" b="0" i="0"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 transaction</a:t>
            </a: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675" name="Google Shape;5675;p117"/>
          <p:cNvSpPr/>
          <p:nvPr/>
        </p:nvSpPr>
        <p:spPr>
          <a:xfrm>
            <a:off x="7467600" y="3505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676" name="Google Shape;5676;p117"/>
          <p:cNvCxnSpPr/>
          <p:nvPr/>
        </p:nvCxnSpPr>
        <p:spPr>
          <a:xfrm>
            <a:off x="7239000" y="3200400"/>
            <a:ext cx="457200" cy="304800"/>
          </a:xfrm>
          <a:prstGeom prst="straightConnector1">
            <a:avLst/>
          </a:prstGeom>
          <a:noFill/>
          <a:ln w="19050" cap="flat" cmpd="sng">
            <a:solidFill>
              <a:schemeClr val="dk1"/>
            </a:solidFill>
            <a:prstDash val="solid"/>
            <a:round/>
            <a:headEnd type="none" w="sm" len="sm"/>
            <a:tailEnd type="none" w="sm" len="sm"/>
          </a:ln>
        </p:spPr>
      </p:cxnSp>
      <p:graphicFrame>
        <p:nvGraphicFramePr>
          <p:cNvPr id="5677" name="Google Shape;5677;p117"/>
          <p:cNvGraphicFramePr/>
          <p:nvPr/>
        </p:nvGraphicFramePr>
        <p:xfrm>
          <a:off x="4114800" y="1981200"/>
          <a:ext cx="1447800" cy="2773750"/>
        </p:xfrm>
        <a:graphic>
          <a:graphicData uri="http://schemas.openxmlformats.org/drawingml/2006/table">
            <a:tbl>
              <a:tblPr>
                <a:noFill/>
                <a:tableStyleId>{DB306D94-EC8F-48DD-9BB9-A92C06800A71}</a:tableStyleId>
              </a:tblPr>
              <a:tblGrid>
                <a:gridCol w="723900"/>
                <a:gridCol w="723900"/>
              </a:tblGrid>
              <a:tr h="25400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G:5</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D:2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sp>
        <p:nvSpPr>
          <p:cNvPr id="5678" name="Google Shape;5678;p117"/>
          <p:cNvSpPr/>
          <p:nvPr/>
        </p:nvSpPr>
        <p:spPr>
          <a:xfrm>
            <a:off x="7848600" y="1371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null</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79" name="Google Shape;5679;p117"/>
          <p:cNvSpPr/>
          <p:nvPr/>
        </p:nvSpPr>
        <p:spPr>
          <a:xfrm>
            <a:off x="72390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A:8</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80" name="Google Shape;5680;p117"/>
          <p:cNvSpPr/>
          <p:nvPr/>
        </p:nvSpPr>
        <p:spPr>
          <a:xfrm>
            <a:off x="6705600" y="2819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C:8</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81" name="Google Shape;5681;p117"/>
          <p:cNvSpPr/>
          <p:nvPr/>
        </p:nvSpPr>
        <p:spPr>
          <a:xfrm>
            <a:off x="6248400" y="3581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E:6</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82" name="Google Shape;5682;p117"/>
          <p:cNvSpPr/>
          <p:nvPr/>
        </p:nvSpPr>
        <p:spPr>
          <a:xfrm>
            <a:off x="6248400" y="4419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B:2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83" name="Google Shape;5683;p117"/>
          <p:cNvSpPr/>
          <p:nvPr/>
        </p:nvSpPr>
        <p:spPr>
          <a:xfrm>
            <a:off x="62484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F:2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684" name="Google Shape;5684;p117"/>
          <p:cNvCxnSpPr/>
          <p:nvPr/>
        </p:nvCxnSpPr>
        <p:spPr>
          <a:xfrm flipH="1">
            <a:off x="7696200" y="1752600"/>
            <a:ext cx="381000" cy="304800"/>
          </a:xfrm>
          <a:prstGeom prst="straightConnector1">
            <a:avLst/>
          </a:prstGeom>
          <a:noFill/>
          <a:ln w="19050" cap="flat" cmpd="sng">
            <a:solidFill>
              <a:schemeClr val="dk1"/>
            </a:solidFill>
            <a:prstDash val="solid"/>
            <a:round/>
            <a:headEnd type="none" w="sm" len="sm"/>
            <a:tailEnd type="none" w="sm" len="sm"/>
          </a:ln>
        </p:spPr>
      </p:cxnSp>
      <p:cxnSp>
        <p:nvCxnSpPr>
          <p:cNvPr id="5685" name="Google Shape;5685;p117"/>
          <p:cNvCxnSpPr/>
          <p:nvPr/>
        </p:nvCxnSpPr>
        <p:spPr>
          <a:xfrm flipH="1">
            <a:off x="7086600" y="2438400"/>
            <a:ext cx="381000" cy="381000"/>
          </a:xfrm>
          <a:prstGeom prst="straightConnector1">
            <a:avLst/>
          </a:prstGeom>
          <a:noFill/>
          <a:ln w="19050" cap="flat" cmpd="sng">
            <a:solidFill>
              <a:schemeClr val="dk1"/>
            </a:solidFill>
            <a:prstDash val="solid"/>
            <a:round/>
            <a:headEnd type="none" w="sm" len="sm"/>
            <a:tailEnd type="none" w="sm" len="sm"/>
          </a:ln>
        </p:spPr>
      </p:cxnSp>
      <p:cxnSp>
        <p:nvCxnSpPr>
          <p:cNvPr id="5686" name="Google Shape;5686;p117"/>
          <p:cNvCxnSpPr/>
          <p:nvPr/>
        </p:nvCxnSpPr>
        <p:spPr>
          <a:xfrm flipH="1">
            <a:off x="6629400" y="3200400"/>
            <a:ext cx="304800" cy="381000"/>
          </a:xfrm>
          <a:prstGeom prst="straightConnector1">
            <a:avLst/>
          </a:prstGeom>
          <a:noFill/>
          <a:ln w="19050" cap="flat" cmpd="sng">
            <a:solidFill>
              <a:schemeClr val="dk1"/>
            </a:solidFill>
            <a:prstDash val="solid"/>
            <a:round/>
            <a:headEnd type="none" w="sm" len="sm"/>
            <a:tailEnd type="none" w="sm" len="sm"/>
          </a:ln>
        </p:spPr>
      </p:cxnSp>
      <p:cxnSp>
        <p:nvCxnSpPr>
          <p:cNvPr id="5687" name="Google Shape;5687;p117"/>
          <p:cNvCxnSpPr/>
          <p:nvPr/>
        </p:nvCxnSpPr>
        <p:spPr>
          <a:xfrm>
            <a:off x="6553200" y="3962400"/>
            <a:ext cx="0" cy="457200"/>
          </a:xfrm>
          <a:prstGeom prst="straightConnector1">
            <a:avLst/>
          </a:prstGeom>
          <a:noFill/>
          <a:ln w="19050" cap="flat" cmpd="sng">
            <a:solidFill>
              <a:schemeClr val="dk1"/>
            </a:solidFill>
            <a:prstDash val="solid"/>
            <a:round/>
            <a:headEnd type="none" w="sm" len="sm"/>
            <a:tailEnd type="none" w="sm" len="sm"/>
          </a:ln>
        </p:spPr>
      </p:cxnSp>
      <p:cxnSp>
        <p:nvCxnSpPr>
          <p:cNvPr id="5688" name="Google Shape;5688;p117"/>
          <p:cNvCxnSpPr/>
          <p:nvPr/>
        </p:nvCxnSpPr>
        <p:spPr>
          <a:xfrm>
            <a:off x="6553200" y="4800600"/>
            <a:ext cx="0" cy="457200"/>
          </a:xfrm>
          <a:prstGeom prst="straightConnector1">
            <a:avLst/>
          </a:prstGeom>
          <a:noFill/>
          <a:ln w="19050" cap="flat" cmpd="sng">
            <a:solidFill>
              <a:schemeClr val="dk1"/>
            </a:solidFill>
            <a:prstDash val="solid"/>
            <a:round/>
            <a:headEnd type="none" w="sm" len="sm"/>
            <a:tailEnd type="none" w="sm" len="sm"/>
          </a:ln>
        </p:spPr>
      </p:cxnSp>
      <p:cxnSp>
        <p:nvCxnSpPr>
          <p:cNvPr id="5689" name="Google Shape;5689;p117"/>
          <p:cNvCxnSpPr/>
          <p:nvPr/>
        </p:nvCxnSpPr>
        <p:spPr>
          <a:xfrm>
            <a:off x="5105400" y="4572000"/>
            <a:ext cx="1143000" cy="838200"/>
          </a:xfrm>
          <a:prstGeom prst="straightConnector1">
            <a:avLst/>
          </a:prstGeom>
          <a:noFill/>
          <a:ln w="9525" cap="flat" cmpd="sng">
            <a:solidFill>
              <a:schemeClr val="dk1"/>
            </a:solidFill>
            <a:prstDash val="dot"/>
            <a:round/>
            <a:headEnd type="none" w="sm" len="sm"/>
            <a:tailEnd type="triangle" w="med" len="med"/>
          </a:ln>
        </p:spPr>
      </p:cxnSp>
      <p:cxnSp>
        <p:nvCxnSpPr>
          <p:cNvPr id="5690" name="Google Shape;5690;p117"/>
          <p:cNvCxnSpPr/>
          <p:nvPr/>
        </p:nvCxnSpPr>
        <p:spPr>
          <a:xfrm>
            <a:off x="5181600" y="2971800"/>
            <a:ext cx="1143000" cy="685800"/>
          </a:xfrm>
          <a:prstGeom prst="straightConnector1">
            <a:avLst/>
          </a:prstGeom>
          <a:noFill/>
          <a:ln w="9525" cap="flat" cmpd="sng">
            <a:solidFill>
              <a:schemeClr val="dk1"/>
            </a:solidFill>
            <a:prstDash val="dot"/>
            <a:round/>
            <a:headEnd type="none" w="sm" len="sm"/>
            <a:tailEnd type="triangle" w="med" len="med"/>
          </a:ln>
        </p:spPr>
      </p:cxnSp>
      <p:cxnSp>
        <p:nvCxnSpPr>
          <p:cNvPr id="5691" name="Google Shape;5691;p117"/>
          <p:cNvCxnSpPr/>
          <p:nvPr/>
        </p:nvCxnSpPr>
        <p:spPr>
          <a:xfrm>
            <a:off x="5257800" y="2590800"/>
            <a:ext cx="1447800" cy="381000"/>
          </a:xfrm>
          <a:prstGeom prst="straightConnector1">
            <a:avLst/>
          </a:prstGeom>
          <a:noFill/>
          <a:ln w="9525" cap="flat" cmpd="sng">
            <a:solidFill>
              <a:schemeClr val="dk1"/>
            </a:solidFill>
            <a:prstDash val="dot"/>
            <a:round/>
            <a:headEnd type="none" w="sm" len="sm"/>
            <a:tailEnd type="triangle" w="med" len="med"/>
          </a:ln>
        </p:spPr>
      </p:cxnSp>
      <p:cxnSp>
        <p:nvCxnSpPr>
          <p:cNvPr id="5692" name="Google Shape;5692;p117"/>
          <p:cNvCxnSpPr/>
          <p:nvPr/>
        </p:nvCxnSpPr>
        <p:spPr>
          <a:xfrm>
            <a:off x="5257800" y="2209800"/>
            <a:ext cx="1981200" cy="0"/>
          </a:xfrm>
          <a:prstGeom prst="straightConnector1">
            <a:avLst/>
          </a:prstGeom>
          <a:noFill/>
          <a:ln w="9525" cap="flat" cmpd="sng">
            <a:solidFill>
              <a:schemeClr val="dk1"/>
            </a:solidFill>
            <a:prstDash val="dot"/>
            <a:round/>
            <a:headEnd type="none" w="sm" len="sm"/>
            <a:tailEnd type="triangle" w="med" len="med"/>
          </a:ln>
        </p:spPr>
      </p:cxnSp>
      <p:cxnSp>
        <p:nvCxnSpPr>
          <p:cNvPr id="5693" name="Google Shape;5693;p117"/>
          <p:cNvCxnSpPr/>
          <p:nvPr/>
        </p:nvCxnSpPr>
        <p:spPr>
          <a:xfrm>
            <a:off x="5334000" y="3733800"/>
            <a:ext cx="990600" cy="762000"/>
          </a:xfrm>
          <a:prstGeom prst="straightConnector1">
            <a:avLst/>
          </a:prstGeom>
          <a:noFill/>
          <a:ln w="9525" cap="flat" cmpd="sng">
            <a:solidFill>
              <a:schemeClr val="dk1"/>
            </a:solidFill>
            <a:prstDash val="dot"/>
            <a:round/>
            <a:headEnd type="none" w="sm" len="sm"/>
            <a:tailEnd type="triangle" w="med" len="med"/>
          </a:ln>
        </p:spPr>
      </p:cxnSp>
      <p:sp>
        <p:nvSpPr>
          <p:cNvPr id="5694" name="Google Shape;5694;p117"/>
          <p:cNvSpPr txBox="1"/>
          <p:nvPr/>
        </p:nvSpPr>
        <p:spPr>
          <a:xfrm>
            <a:off x="4038601" y="1371601"/>
            <a:ext cx="771365"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Header</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695" name="Google Shape;5695;p117"/>
          <p:cNvSpPr/>
          <p:nvPr/>
        </p:nvSpPr>
        <p:spPr>
          <a:xfrm>
            <a:off x="8915400" y="20574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696" name="Google Shape;5696;p117"/>
          <p:cNvCxnSpPr/>
          <p:nvPr/>
        </p:nvCxnSpPr>
        <p:spPr>
          <a:xfrm>
            <a:off x="8534400" y="1676400"/>
            <a:ext cx="685800" cy="381000"/>
          </a:xfrm>
          <a:prstGeom prst="straightConnector1">
            <a:avLst/>
          </a:prstGeom>
          <a:noFill/>
          <a:ln w="19050" cap="flat" cmpd="sng">
            <a:solidFill>
              <a:schemeClr val="dk1"/>
            </a:solidFill>
            <a:prstDash val="solid"/>
            <a:round/>
            <a:headEnd type="none" w="sm" len="sm"/>
            <a:tailEnd type="none" w="sm" len="sm"/>
          </a:ln>
        </p:spPr>
      </p:cxnSp>
      <p:cxnSp>
        <p:nvCxnSpPr>
          <p:cNvPr id="5697" name="Google Shape;5697;p117"/>
          <p:cNvCxnSpPr/>
          <p:nvPr/>
        </p:nvCxnSpPr>
        <p:spPr>
          <a:xfrm rot="10800000" flipH="1">
            <a:off x="6934200" y="2362200"/>
            <a:ext cx="2057400" cy="1295400"/>
          </a:xfrm>
          <a:prstGeom prst="straightConnector1">
            <a:avLst/>
          </a:prstGeom>
          <a:noFill/>
          <a:ln w="9525" cap="flat" cmpd="sng">
            <a:solidFill>
              <a:schemeClr val="dk1"/>
            </a:solidFill>
            <a:prstDash val="dot"/>
            <a:round/>
            <a:headEnd type="none" w="sm" len="sm"/>
            <a:tailEnd type="triangle" w="med" len="med"/>
          </a:ln>
        </p:spPr>
      </p:cxnSp>
      <p:sp>
        <p:nvSpPr>
          <p:cNvPr id="5698" name="Google Shape;5698;p117"/>
          <p:cNvSpPr/>
          <p:nvPr/>
        </p:nvSpPr>
        <p:spPr>
          <a:xfrm>
            <a:off x="7467600" y="4267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G:4</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699" name="Google Shape;5699;p117"/>
          <p:cNvCxnSpPr/>
          <p:nvPr/>
        </p:nvCxnSpPr>
        <p:spPr>
          <a:xfrm>
            <a:off x="6934200" y="3886200"/>
            <a:ext cx="762000" cy="381000"/>
          </a:xfrm>
          <a:prstGeom prst="straightConnector1">
            <a:avLst/>
          </a:prstGeom>
          <a:noFill/>
          <a:ln w="19050" cap="flat" cmpd="sng">
            <a:solidFill>
              <a:schemeClr val="dk1"/>
            </a:solidFill>
            <a:prstDash val="solid"/>
            <a:round/>
            <a:headEnd type="none" w="sm" len="sm"/>
            <a:tailEnd type="none" w="sm" len="sm"/>
          </a:ln>
        </p:spPr>
      </p:cxnSp>
      <p:cxnSp>
        <p:nvCxnSpPr>
          <p:cNvPr id="5700" name="Google Shape;5700;p117"/>
          <p:cNvCxnSpPr/>
          <p:nvPr/>
        </p:nvCxnSpPr>
        <p:spPr>
          <a:xfrm>
            <a:off x="5257800" y="3352800"/>
            <a:ext cx="2286000" cy="228600"/>
          </a:xfrm>
          <a:prstGeom prst="straightConnector1">
            <a:avLst/>
          </a:prstGeom>
          <a:noFill/>
          <a:ln w="9525" cap="flat" cmpd="sng">
            <a:solidFill>
              <a:schemeClr val="dk1"/>
            </a:solidFill>
            <a:prstDash val="dot"/>
            <a:round/>
            <a:headEnd type="none" w="sm" len="sm"/>
            <a:tailEnd type="triangle" w="med" len="med"/>
          </a:ln>
        </p:spPr>
      </p:cxnSp>
      <p:cxnSp>
        <p:nvCxnSpPr>
          <p:cNvPr id="5701" name="Google Shape;5701;p117"/>
          <p:cNvCxnSpPr/>
          <p:nvPr/>
        </p:nvCxnSpPr>
        <p:spPr>
          <a:xfrm>
            <a:off x="7848600" y="3886200"/>
            <a:ext cx="0" cy="381000"/>
          </a:xfrm>
          <a:prstGeom prst="straightConnector1">
            <a:avLst/>
          </a:prstGeom>
          <a:noFill/>
          <a:ln w="9525" cap="flat" cmpd="sng">
            <a:solidFill>
              <a:schemeClr val="dk1"/>
            </a:solidFill>
            <a:prstDash val="dot"/>
            <a:round/>
            <a:headEnd type="none" w="sm" len="sm"/>
            <a:tailEnd type="triangle" w="med" len="med"/>
          </a:ln>
        </p:spPr>
      </p:cxnSp>
      <p:sp>
        <p:nvSpPr>
          <p:cNvPr id="5702" name="Google Shape;5702;p117"/>
          <p:cNvSpPr/>
          <p:nvPr/>
        </p:nvSpPr>
        <p:spPr>
          <a:xfrm>
            <a:off x="8458200" y="525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D:1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703" name="Google Shape;5703;p117"/>
          <p:cNvCxnSpPr/>
          <p:nvPr/>
        </p:nvCxnSpPr>
        <p:spPr>
          <a:xfrm>
            <a:off x="8077200" y="4648200"/>
            <a:ext cx="609600" cy="609600"/>
          </a:xfrm>
          <a:prstGeom prst="straightConnector1">
            <a:avLst/>
          </a:prstGeom>
          <a:noFill/>
          <a:ln w="19050" cap="flat" cmpd="sng">
            <a:solidFill>
              <a:schemeClr val="dk1"/>
            </a:solidFill>
            <a:prstDash val="solid"/>
            <a:round/>
            <a:headEnd type="none" w="sm" len="sm"/>
            <a:tailEnd type="none" w="sm" len="sm"/>
          </a:ln>
        </p:spPr>
      </p:cxnSp>
      <p:cxnSp>
        <p:nvCxnSpPr>
          <p:cNvPr id="5704" name="Google Shape;5704;p117"/>
          <p:cNvCxnSpPr/>
          <p:nvPr/>
        </p:nvCxnSpPr>
        <p:spPr>
          <a:xfrm>
            <a:off x="5181600" y="4191000"/>
            <a:ext cx="1676400" cy="914400"/>
          </a:xfrm>
          <a:prstGeom prst="straightConnector1">
            <a:avLst/>
          </a:prstGeom>
          <a:noFill/>
          <a:ln w="9525" cap="flat" cmpd="sng">
            <a:solidFill>
              <a:schemeClr val="dk1"/>
            </a:solidFill>
            <a:prstDash val="dot"/>
            <a:round/>
            <a:headEnd type="none" w="sm" len="sm"/>
            <a:tailEnd type="none" w="sm" len="sm"/>
          </a:ln>
        </p:spPr>
      </p:cxnSp>
      <p:cxnSp>
        <p:nvCxnSpPr>
          <p:cNvPr id="5705" name="Google Shape;5705;p117"/>
          <p:cNvCxnSpPr/>
          <p:nvPr/>
        </p:nvCxnSpPr>
        <p:spPr>
          <a:xfrm>
            <a:off x="6858000" y="5105400"/>
            <a:ext cx="1600200" cy="304800"/>
          </a:xfrm>
          <a:prstGeom prst="straightConnector1">
            <a:avLst/>
          </a:prstGeom>
          <a:noFill/>
          <a:ln w="9525" cap="flat" cmpd="sng">
            <a:solidFill>
              <a:schemeClr val="dk1"/>
            </a:solidFill>
            <a:prstDash val="dot"/>
            <a:round/>
            <a:headEnd type="none" w="sm" len="sm"/>
            <a:tailEnd type="triangle" w="med" len="med"/>
          </a:ln>
        </p:spPr>
      </p:cxnSp>
      <p:sp>
        <p:nvSpPr>
          <p:cNvPr id="5706" name="Google Shape;5706;p117"/>
          <p:cNvSpPr/>
          <p:nvPr/>
        </p:nvSpPr>
        <p:spPr>
          <a:xfrm>
            <a:off x="8610600" y="3505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D:1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707" name="Google Shape;5707;p117"/>
          <p:cNvCxnSpPr/>
          <p:nvPr/>
        </p:nvCxnSpPr>
        <p:spPr>
          <a:xfrm>
            <a:off x="7467600" y="3048000"/>
            <a:ext cx="1295400" cy="533400"/>
          </a:xfrm>
          <a:prstGeom prst="straightConnector1">
            <a:avLst/>
          </a:prstGeom>
          <a:noFill/>
          <a:ln w="19050" cap="flat" cmpd="sng">
            <a:solidFill>
              <a:schemeClr val="dk1"/>
            </a:solidFill>
            <a:prstDash val="solid"/>
            <a:round/>
            <a:headEnd type="none" w="sm" len="sm"/>
            <a:tailEnd type="none" w="sm" len="sm"/>
          </a:ln>
        </p:spPr>
      </p:cxnSp>
      <p:cxnSp>
        <p:nvCxnSpPr>
          <p:cNvPr id="5708" name="Google Shape;5708;p117"/>
          <p:cNvCxnSpPr/>
          <p:nvPr/>
        </p:nvCxnSpPr>
        <p:spPr>
          <a:xfrm rot="10800000" flipH="1">
            <a:off x="8839200" y="3886200"/>
            <a:ext cx="76200" cy="1371600"/>
          </a:xfrm>
          <a:prstGeom prst="straightConnector1">
            <a:avLst/>
          </a:prstGeom>
          <a:noFill/>
          <a:ln w="9525" cap="flat" cmpd="sng">
            <a:solidFill>
              <a:schemeClr val="dk1"/>
            </a:solidFill>
            <a:prstDash val="dot"/>
            <a:round/>
            <a:headEnd type="none" w="sm" len="sm"/>
            <a:tailEnd type="triangle" w="med" len="med"/>
          </a:ln>
        </p:spPr>
      </p:cxn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5714"/>
        <p:cNvGrpSpPr/>
        <p:nvPr/>
      </p:nvGrpSpPr>
      <p:grpSpPr>
        <a:xfrm>
          <a:off x="0" y="0"/>
          <a:ext cx="0" cy="0"/>
          <a:chOff x="0" y="0"/>
          <a:chExt cx="0" cy="0"/>
        </a:xfrm>
      </p:grpSpPr>
      <p:sp>
        <p:nvSpPr>
          <p:cNvPr id="5715" name="Google Shape;5715;p1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888888"/>
              </a:buClr>
              <a:buSzPts val="1200"/>
              <a:buFont typeface="Calibri" panose="020F0502020204030204"/>
              <a:buNone/>
            </a:pPr>
            <a:fld id="{00000000-1234-1234-1234-123412341234}" type="slidenum">
              <a:rPr lang="en-US"/>
            </a:fld>
            <a:endParaRPr lang="en-US"/>
          </a:p>
        </p:txBody>
      </p:sp>
      <p:sp>
        <p:nvSpPr>
          <p:cNvPr id="5716" name="Google Shape;5716;p118"/>
          <p:cNvSpPr/>
          <p:nvPr/>
        </p:nvSpPr>
        <p:spPr>
          <a:xfrm>
            <a:off x="3352800" y="2133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717" name="Google Shape;5717;p118"/>
          <p:cNvCxnSpPr/>
          <p:nvPr/>
        </p:nvCxnSpPr>
        <p:spPr>
          <a:xfrm>
            <a:off x="3124200" y="1828800"/>
            <a:ext cx="457200" cy="304800"/>
          </a:xfrm>
          <a:prstGeom prst="straightConnector1">
            <a:avLst/>
          </a:prstGeom>
          <a:noFill/>
          <a:ln w="19050" cap="flat" cmpd="sng">
            <a:solidFill>
              <a:schemeClr val="dk1"/>
            </a:solidFill>
            <a:prstDash val="solid"/>
            <a:round/>
            <a:headEnd type="none" w="sm" len="sm"/>
            <a:tailEnd type="none" w="sm" len="sm"/>
          </a:ln>
        </p:spPr>
      </p:cxnSp>
      <p:graphicFrame>
        <p:nvGraphicFramePr>
          <p:cNvPr id="5718" name="Google Shape;5718;p118"/>
          <p:cNvGraphicFramePr/>
          <p:nvPr/>
        </p:nvGraphicFramePr>
        <p:xfrm>
          <a:off x="0" y="609600"/>
          <a:ext cx="1447800" cy="2773750"/>
        </p:xfrm>
        <a:graphic>
          <a:graphicData uri="http://schemas.openxmlformats.org/drawingml/2006/table">
            <a:tbl>
              <a:tblPr>
                <a:noFill/>
                <a:tableStyleId>{DB306D94-EC8F-48DD-9BB9-A92C06800A71}</a:tableStyleId>
              </a:tblPr>
              <a:tblGrid>
                <a:gridCol w="723900"/>
                <a:gridCol w="723900"/>
              </a:tblGrid>
              <a:tr h="25400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E:8</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G:5</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11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D:2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312750">
                <a:tc>
                  <a:txBody>
                    <a:bodyPr/>
                    <a:lstStyle/>
                    <a:p>
                      <a:pPr marL="0" marR="0" lvl="0" indent="0" algn="l" rtl="0">
                        <a:lnSpc>
                          <a:spcPct val="100000"/>
                        </a:lnSpc>
                        <a:spcBef>
                          <a:spcPts val="0"/>
                        </a:spcBef>
                        <a:spcAft>
                          <a:spcPts val="0"/>
                        </a:spcAft>
                        <a:buClr>
                          <a:schemeClr val="dk1"/>
                        </a:buClr>
                        <a:buSzPts val="2000"/>
                        <a:buFont typeface="Arial" panose="020B0604020202020204"/>
                        <a:buNone/>
                      </a:pPr>
                      <a:r>
                        <a:rPr lang="en-US"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F:2</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sp>
        <p:nvSpPr>
          <p:cNvPr id="5719" name="Google Shape;5719;p118"/>
          <p:cNvSpPr/>
          <p:nvPr/>
        </p:nvSpPr>
        <p:spPr>
          <a:xfrm>
            <a:off x="3733800" y="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null</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720" name="Google Shape;5720;p118"/>
          <p:cNvSpPr/>
          <p:nvPr/>
        </p:nvSpPr>
        <p:spPr>
          <a:xfrm>
            <a:off x="3124200" y="685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A:8</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721" name="Google Shape;5721;p118"/>
          <p:cNvSpPr/>
          <p:nvPr/>
        </p:nvSpPr>
        <p:spPr>
          <a:xfrm>
            <a:off x="2590800" y="1447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C:8</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722" name="Google Shape;5722;p118"/>
          <p:cNvSpPr/>
          <p:nvPr/>
        </p:nvSpPr>
        <p:spPr>
          <a:xfrm>
            <a:off x="2133600" y="2209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E:6</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723" name="Google Shape;5723;p118"/>
          <p:cNvSpPr/>
          <p:nvPr/>
        </p:nvSpPr>
        <p:spPr>
          <a:xfrm>
            <a:off x="2133600" y="30480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B:2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724" name="Google Shape;5724;p118"/>
          <p:cNvSpPr/>
          <p:nvPr/>
        </p:nvSpPr>
        <p:spPr>
          <a:xfrm>
            <a:off x="2133600" y="3886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F:2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725" name="Google Shape;5725;p118"/>
          <p:cNvCxnSpPr/>
          <p:nvPr/>
        </p:nvCxnSpPr>
        <p:spPr>
          <a:xfrm flipH="1">
            <a:off x="3581400" y="381000"/>
            <a:ext cx="381000" cy="304800"/>
          </a:xfrm>
          <a:prstGeom prst="straightConnector1">
            <a:avLst/>
          </a:prstGeom>
          <a:noFill/>
          <a:ln w="19050" cap="flat" cmpd="sng">
            <a:solidFill>
              <a:schemeClr val="dk1"/>
            </a:solidFill>
            <a:prstDash val="solid"/>
            <a:round/>
            <a:headEnd type="none" w="sm" len="sm"/>
            <a:tailEnd type="none" w="sm" len="sm"/>
          </a:ln>
        </p:spPr>
      </p:cxnSp>
      <p:cxnSp>
        <p:nvCxnSpPr>
          <p:cNvPr id="5726" name="Google Shape;5726;p118"/>
          <p:cNvCxnSpPr/>
          <p:nvPr/>
        </p:nvCxnSpPr>
        <p:spPr>
          <a:xfrm flipH="1">
            <a:off x="2971800" y="1066800"/>
            <a:ext cx="381000" cy="381000"/>
          </a:xfrm>
          <a:prstGeom prst="straightConnector1">
            <a:avLst/>
          </a:prstGeom>
          <a:noFill/>
          <a:ln w="19050" cap="flat" cmpd="sng">
            <a:solidFill>
              <a:schemeClr val="dk1"/>
            </a:solidFill>
            <a:prstDash val="solid"/>
            <a:round/>
            <a:headEnd type="none" w="sm" len="sm"/>
            <a:tailEnd type="none" w="sm" len="sm"/>
          </a:ln>
        </p:spPr>
      </p:cxnSp>
      <p:cxnSp>
        <p:nvCxnSpPr>
          <p:cNvPr id="5727" name="Google Shape;5727;p118"/>
          <p:cNvCxnSpPr/>
          <p:nvPr/>
        </p:nvCxnSpPr>
        <p:spPr>
          <a:xfrm flipH="1">
            <a:off x="2514600" y="1828800"/>
            <a:ext cx="304800" cy="381000"/>
          </a:xfrm>
          <a:prstGeom prst="straightConnector1">
            <a:avLst/>
          </a:prstGeom>
          <a:noFill/>
          <a:ln w="19050" cap="flat" cmpd="sng">
            <a:solidFill>
              <a:schemeClr val="dk1"/>
            </a:solidFill>
            <a:prstDash val="solid"/>
            <a:round/>
            <a:headEnd type="none" w="sm" len="sm"/>
            <a:tailEnd type="none" w="sm" len="sm"/>
          </a:ln>
        </p:spPr>
      </p:cxnSp>
      <p:cxnSp>
        <p:nvCxnSpPr>
          <p:cNvPr id="5728" name="Google Shape;5728;p118"/>
          <p:cNvCxnSpPr/>
          <p:nvPr/>
        </p:nvCxnSpPr>
        <p:spPr>
          <a:xfrm>
            <a:off x="2438400" y="2590800"/>
            <a:ext cx="0" cy="457200"/>
          </a:xfrm>
          <a:prstGeom prst="straightConnector1">
            <a:avLst/>
          </a:prstGeom>
          <a:noFill/>
          <a:ln w="19050" cap="flat" cmpd="sng">
            <a:solidFill>
              <a:schemeClr val="dk1"/>
            </a:solidFill>
            <a:prstDash val="solid"/>
            <a:round/>
            <a:headEnd type="none" w="sm" len="sm"/>
            <a:tailEnd type="none" w="sm" len="sm"/>
          </a:ln>
        </p:spPr>
      </p:cxnSp>
      <p:cxnSp>
        <p:nvCxnSpPr>
          <p:cNvPr id="5729" name="Google Shape;5729;p118"/>
          <p:cNvCxnSpPr/>
          <p:nvPr/>
        </p:nvCxnSpPr>
        <p:spPr>
          <a:xfrm>
            <a:off x="2438400" y="3429000"/>
            <a:ext cx="0" cy="457200"/>
          </a:xfrm>
          <a:prstGeom prst="straightConnector1">
            <a:avLst/>
          </a:prstGeom>
          <a:noFill/>
          <a:ln w="19050" cap="flat" cmpd="sng">
            <a:solidFill>
              <a:schemeClr val="dk1"/>
            </a:solidFill>
            <a:prstDash val="solid"/>
            <a:round/>
            <a:headEnd type="none" w="sm" len="sm"/>
            <a:tailEnd type="none" w="sm" len="sm"/>
          </a:ln>
        </p:spPr>
      </p:cxnSp>
      <p:cxnSp>
        <p:nvCxnSpPr>
          <p:cNvPr id="5730" name="Google Shape;5730;p118"/>
          <p:cNvCxnSpPr/>
          <p:nvPr/>
        </p:nvCxnSpPr>
        <p:spPr>
          <a:xfrm>
            <a:off x="990600" y="3200400"/>
            <a:ext cx="1143000" cy="838200"/>
          </a:xfrm>
          <a:prstGeom prst="straightConnector1">
            <a:avLst/>
          </a:prstGeom>
          <a:noFill/>
          <a:ln w="9525" cap="flat" cmpd="sng">
            <a:solidFill>
              <a:schemeClr val="dk1"/>
            </a:solidFill>
            <a:prstDash val="dot"/>
            <a:round/>
            <a:headEnd type="none" w="sm" len="sm"/>
            <a:tailEnd type="triangle" w="med" len="med"/>
          </a:ln>
        </p:spPr>
      </p:cxnSp>
      <p:cxnSp>
        <p:nvCxnSpPr>
          <p:cNvPr id="5731" name="Google Shape;5731;p118"/>
          <p:cNvCxnSpPr/>
          <p:nvPr/>
        </p:nvCxnSpPr>
        <p:spPr>
          <a:xfrm>
            <a:off x="1066800" y="1600200"/>
            <a:ext cx="1143000" cy="685800"/>
          </a:xfrm>
          <a:prstGeom prst="straightConnector1">
            <a:avLst/>
          </a:prstGeom>
          <a:noFill/>
          <a:ln w="9525" cap="flat" cmpd="sng">
            <a:solidFill>
              <a:schemeClr val="dk1"/>
            </a:solidFill>
            <a:prstDash val="dot"/>
            <a:round/>
            <a:headEnd type="none" w="sm" len="sm"/>
            <a:tailEnd type="triangle" w="med" len="med"/>
          </a:ln>
        </p:spPr>
      </p:cxnSp>
      <p:cxnSp>
        <p:nvCxnSpPr>
          <p:cNvPr id="5732" name="Google Shape;5732;p118"/>
          <p:cNvCxnSpPr/>
          <p:nvPr/>
        </p:nvCxnSpPr>
        <p:spPr>
          <a:xfrm>
            <a:off x="1143000" y="1219200"/>
            <a:ext cx="1447800" cy="381000"/>
          </a:xfrm>
          <a:prstGeom prst="straightConnector1">
            <a:avLst/>
          </a:prstGeom>
          <a:noFill/>
          <a:ln w="9525" cap="flat" cmpd="sng">
            <a:solidFill>
              <a:schemeClr val="dk1"/>
            </a:solidFill>
            <a:prstDash val="dot"/>
            <a:round/>
            <a:headEnd type="none" w="sm" len="sm"/>
            <a:tailEnd type="triangle" w="med" len="med"/>
          </a:ln>
        </p:spPr>
      </p:cxnSp>
      <p:cxnSp>
        <p:nvCxnSpPr>
          <p:cNvPr id="5733" name="Google Shape;5733;p118"/>
          <p:cNvCxnSpPr/>
          <p:nvPr/>
        </p:nvCxnSpPr>
        <p:spPr>
          <a:xfrm>
            <a:off x="1143000" y="838200"/>
            <a:ext cx="1981200" cy="0"/>
          </a:xfrm>
          <a:prstGeom prst="straightConnector1">
            <a:avLst/>
          </a:prstGeom>
          <a:noFill/>
          <a:ln w="9525" cap="flat" cmpd="sng">
            <a:solidFill>
              <a:schemeClr val="dk1"/>
            </a:solidFill>
            <a:prstDash val="dot"/>
            <a:round/>
            <a:headEnd type="none" w="sm" len="sm"/>
            <a:tailEnd type="triangle" w="med" len="med"/>
          </a:ln>
        </p:spPr>
      </p:cxnSp>
      <p:cxnSp>
        <p:nvCxnSpPr>
          <p:cNvPr id="5734" name="Google Shape;5734;p118"/>
          <p:cNvCxnSpPr/>
          <p:nvPr/>
        </p:nvCxnSpPr>
        <p:spPr>
          <a:xfrm>
            <a:off x="1219200" y="2362200"/>
            <a:ext cx="990600" cy="762000"/>
          </a:xfrm>
          <a:prstGeom prst="straightConnector1">
            <a:avLst/>
          </a:prstGeom>
          <a:noFill/>
          <a:ln w="9525" cap="flat" cmpd="sng">
            <a:solidFill>
              <a:schemeClr val="dk1"/>
            </a:solidFill>
            <a:prstDash val="dot"/>
            <a:round/>
            <a:headEnd type="none" w="sm" len="sm"/>
            <a:tailEnd type="triangle" w="med" len="med"/>
          </a:ln>
        </p:spPr>
      </p:cxnSp>
      <p:sp>
        <p:nvSpPr>
          <p:cNvPr id="5735" name="Google Shape;5735;p118"/>
          <p:cNvSpPr/>
          <p:nvPr/>
        </p:nvSpPr>
        <p:spPr>
          <a:xfrm>
            <a:off x="4800600" y="6858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E:2</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736" name="Google Shape;5736;p118"/>
          <p:cNvCxnSpPr/>
          <p:nvPr/>
        </p:nvCxnSpPr>
        <p:spPr>
          <a:xfrm>
            <a:off x="4419600" y="304800"/>
            <a:ext cx="685800" cy="381000"/>
          </a:xfrm>
          <a:prstGeom prst="straightConnector1">
            <a:avLst/>
          </a:prstGeom>
          <a:noFill/>
          <a:ln w="19050" cap="flat" cmpd="sng">
            <a:solidFill>
              <a:schemeClr val="dk1"/>
            </a:solidFill>
            <a:prstDash val="solid"/>
            <a:round/>
            <a:headEnd type="none" w="sm" len="sm"/>
            <a:tailEnd type="none" w="sm" len="sm"/>
          </a:ln>
        </p:spPr>
      </p:cxnSp>
      <p:cxnSp>
        <p:nvCxnSpPr>
          <p:cNvPr id="5737" name="Google Shape;5737;p118"/>
          <p:cNvCxnSpPr/>
          <p:nvPr/>
        </p:nvCxnSpPr>
        <p:spPr>
          <a:xfrm rot="10800000" flipH="1">
            <a:off x="2819400" y="990600"/>
            <a:ext cx="2057400" cy="1295400"/>
          </a:xfrm>
          <a:prstGeom prst="straightConnector1">
            <a:avLst/>
          </a:prstGeom>
          <a:noFill/>
          <a:ln w="9525" cap="flat" cmpd="sng">
            <a:solidFill>
              <a:schemeClr val="dk1"/>
            </a:solidFill>
            <a:prstDash val="dot"/>
            <a:round/>
            <a:headEnd type="none" w="sm" len="sm"/>
            <a:tailEnd type="triangle" w="med" len="med"/>
          </a:ln>
        </p:spPr>
      </p:cxnSp>
      <p:sp>
        <p:nvSpPr>
          <p:cNvPr id="5738" name="Google Shape;5738;p118"/>
          <p:cNvSpPr/>
          <p:nvPr/>
        </p:nvSpPr>
        <p:spPr>
          <a:xfrm>
            <a:off x="3352800" y="2895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G:4</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739" name="Google Shape;5739;p118"/>
          <p:cNvCxnSpPr/>
          <p:nvPr/>
        </p:nvCxnSpPr>
        <p:spPr>
          <a:xfrm>
            <a:off x="2819400" y="2514600"/>
            <a:ext cx="762000" cy="381000"/>
          </a:xfrm>
          <a:prstGeom prst="straightConnector1">
            <a:avLst/>
          </a:prstGeom>
          <a:noFill/>
          <a:ln w="19050" cap="flat" cmpd="sng">
            <a:solidFill>
              <a:schemeClr val="dk1"/>
            </a:solidFill>
            <a:prstDash val="solid"/>
            <a:round/>
            <a:headEnd type="none" w="sm" len="sm"/>
            <a:tailEnd type="none" w="sm" len="sm"/>
          </a:ln>
        </p:spPr>
      </p:cxnSp>
      <p:cxnSp>
        <p:nvCxnSpPr>
          <p:cNvPr id="5740" name="Google Shape;5740;p118"/>
          <p:cNvCxnSpPr/>
          <p:nvPr/>
        </p:nvCxnSpPr>
        <p:spPr>
          <a:xfrm>
            <a:off x="1143000" y="1981200"/>
            <a:ext cx="2286000" cy="228600"/>
          </a:xfrm>
          <a:prstGeom prst="straightConnector1">
            <a:avLst/>
          </a:prstGeom>
          <a:noFill/>
          <a:ln w="9525" cap="flat" cmpd="sng">
            <a:solidFill>
              <a:schemeClr val="dk1"/>
            </a:solidFill>
            <a:prstDash val="dot"/>
            <a:round/>
            <a:headEnd type="none" w="sm" len="sm"/>
            <a:tailEnd type="triangle" w="med" len="med"/>
          </a:ln>
        </p:spPr>
      </p:cxnSp>
      <p:cxnSp>
        <p:nvCxnSpPr>
          <p:cNvPr id="5741" name="Google Shape;5741;p118"/>
          <p:cNvCxnSpPr/>
          <p:nvPr/>
        </p:nvCxnSpPr>
        <p:spPr>
          <a:xfrm>
            <a:off x="3733800" y="2514600"/>
            <a:ext cx="0" cy="381000"/>
          </a:xfrm>
          <a:prstGeom prst="straightConnector1">
            <a:avLst/>
          </a:prstGeom>
          <a:noFill/>
          <a:ln w="9525" cap="flat" cmpd="sng">
            <a:solidFill>
              <a:schemeClr val="dk1"/>
            </a:solidFill>
            <a:prstDash val="dot"/>
            <a:round/>
            <a:headEnd type="none" w="sm" len="sm"/>
            <a:tailEnd type="triangle" w="med" len="med"/>
          </a:ln>
        </p:spPr>
      </p:cxnSp>
      <p:sp>
        <p:nvSpPr>
          <p:cNvPr id="5742" name="Google Shape;5742;p118"/>
          <p:cNvSpPr/>
          <p:nvPr/>
        </p:nvSpPr>
        <p:spPr>
          <a:xfrm>
            <a:off x="4343400" y="38862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D:1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743" name="Google Shape;5743;p118"/>
          <p:cNvCxnSpPr/>
          <p:nvPr/>
        </p:nvCxnSpPr>
        <p:spPr>
          <a:xfrm>
            <a:off x="3962400" y="3276600"/>
            <a:ext cx="609600" cy="609600"/>
          </a:xfrm>
          <a:prstGeom prst="straightConnector1">
            <a:avLst/>
          </a:prstGeom>
          <a:noFill/>
          <a:ln w="19050" cap="flat" cmpd="sng">
            <a:solidFill>
              <a:schemeClr val="dk1"/>
            </a:solidFill>
            <a:prstDash val="solid"/>
            <a:round/>
            <a:headEnd type="none" w="sm" len="sm"/>
            <a:tailEnd type="none" w="sm" len="sm"/>
          </a:ln>
        </p:spPr>
      </p:cxnSp>
      <p:cxnSp>
        <p:nvCxnSpPr>
          <p:cNvPr id="5744" name="Google Shape;5744;p118"/>
          <p:cNvCxnSpPr/>
          <p:nvPr/>
        </p:nvCxnSpPr>
        <p:spPr>
          <a:xfrm>
            <a:off x="1066800" y="2819400"/>
            <a:ext cx="1676400" cy="914400"/>
          </a:xfrm>
          <a:prstGeom prst="straightConnector1">
            <a:avLst/>
          </a:prstGeom>
          <a:noFill/>
          <a:ln w="9525" cap="flat" cmpd="sng">
            <a:solidFill>
              <a:schemeClr val="dk1"/>
            </a:solidFill>
            <a:prstDash val="dot"/>
            <a:round/>
            <a:headEnd type="none" w="sm" len="sm"/>
            <a:tailEnd type="none" w="sm" len="sm"/>
          </a:ln>
        </p:spPr>
      </p:cxnSp>
      <p:cxnSp>
        <p:nvCxnSpPr>
          <p:cNvPr id="5745" name="Google Shape;5745;p118"/>
          <p:cNvCxnSpPr/>
          <p:nvPr/>
        </p:nvCxnSpPr>
        <p:spPr>
          <a:xfrm>
            <a:off x="2743200" y="3733800"/>
            <a:ext cx="1600200" cy="304800"/>
          </a:xfrm>
          <a:prstGeom prst="straightConnector1">
            <a:avLst/>
          </a:prstGeom>
          <a:noFill/>
          <a:ln w="9525" cap="flat" cmpd="sng">
            <a:solidFill>
              <a:schemeClr val="dk1"/>
            </a:solidFill>
            <a:prstDash val="dot"/>
            <a:round/>
            <a:headEnd type="none" w="sm" len="sm"/>
            <a:tailEnd type="triangle" w="med" len="med"/>
          </a:ln>
        </p:spPr>
      </p:cxnSp>
      <p:sp>
        <p:nvSpPr>
          <p:cNvPr id="5746" name="Google Shape;5746;p118"/>
          <p:cNvSpPr/>
          <p:nvPr/>
        </p:nvSpPr>
        <p:spPr>
          <a:xfrm>
            <a:off x="4495800" y="2133600"/>
            <a:ext cx="762000" cy="381000"/>
          </a:xfrm>
          <a:prstGeom prst="ellipse">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D:1</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cxnSp>
        <p:nvCxnSpPr>
          <p:cNvPr id="5747" name="Google Shape;5747;p118"/>
          <p:cNvCxnSpPr/>
          <p:nvPr/>
        </p:nvCxnSpPr>
        <p:spPr>
          <a:xfrm>
            <a:off x="3352800" y="1676400"/>
            <a:ext cx="1295400" cy="533400"/>
          </a:xfrm>
          <a:prstGeom prst="straightConnector1">
            <a:avLst/>
          </a:prstGeom>
          <a:noFill/>
          <a:ln w="19050" cap="flat" cmpd="sng">
            <a:solidFill>
              <a:schemeClr val="dk1"/>
            </a:solidFill>
            <a:prstDash val="solid"/>
            <a:round/>
            <a:headEnd type="none" w="sm" len="sm"/>
            <a:tailEnd type="none" w="sm" len="sm"/>
          </a:ln>
        </p:spPr>
      </p:cxnSp>
      <p:cxnSp>
        <p:nvCxnSpPr>
          <p:cNvPr id="5748" name="Google Shape;5748;p118"/>
          <p:cNvCxnSpPr/>
          <p:nvPr/>
        </p:nvCxnSpPr>
        <p:spPr>
          <a:xfrm rot="10800000" flipH="1">
            <a:off x="4724400" y="2514600"/>
            <a:ext cx="76200" cy="1371600"/>
          </a:xfrm>
          <a:prstGeom prst="straightConnector1">
            <a:avLst/>
          </a:prstGeom>
          <a:noFill/>
          <a:ln w="9525" cap="flat" cmpd="sng">
            <a:solidFill>
              <a:schemeClr val="dk1"/>
            </a:solidFill>
            <a:prstDash val="dot"/>
            <a:round/>
            <a:headEnd type="none" w="sm" len="sm"/>
            <a:tailEnd type="triangle" w="med" len="med"/>
          </a:ln>
        </p:spPr>
      </p:cxnSp>
      <p:graphicFrame>
        <p:nvGraphicFramePr>
          <p:cNvPr id="5749" name="Google Shape;5749;p118"/>
          <p:cNvGraphicFramePr/>
          <p:nvPr/>
        </p:nvGraphicFramePr>
        <p:xfrm>
          <a:off x="5617030" y="216801"/>
          <a:ext cx="6574950" cy="6087075"/>
        </p:xfrm>
        <a:graphic>
          <a:graphicData uri="http://schemas.openxmlformats.org/drawingml/2006/table">
            <a:tbl>
              <a:tblPr>
                <a:noFill/>
                <a:tableStyleId>{DB306D94-EC8F-48DD-9BB9-A92C06800A71}</a:tableStyleId>
              </a:tblPr>
              <a:tblGrid>
                <a:gridCol w="923525"/>
                <a:gridCol w="1332775"/>
                <a:gridCol w="1840675"/>
                <a:gridCol w="2477975"/>
              </a:tblGrid>
              <a:tr h="432975">
                <a:tc>
                  <a:txBody>
                    <a:bodyPr/>
                    <a:lstStyle/>
                    <a:p>
                      <a:pPr marL="0" marR="0" lvl="0" indent="0" algn="ctr"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Items Arranged in ascending order of support</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Conditional Pattern Base</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Conditional Frequent Pattern Tree</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Arial" panose="020B0604020202020204"/>
                        <a:buNone/>
                      </a:pPr>
                      <a:r>
                        <a:rPr lang="en-US" sz="1600" b="1"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Frequent Pattern Generated</a:t>
                      </a:r>
                      <a:endParaRPr sz="1800" u="none" strike="noStrike" cap="none"/>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432975">
                <a:tc>
                  <a:txBody>
                    <a:bodyPr/>
                    <a:lstStyle/>
                    <a:p>
                      <a:pPr marL="0" marR="0" lvl="0" indent="0" algn="ctr"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F</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{A,C,E,B :2}</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{A:2,C:2,E:2,B:2}</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{A,F:2} , {C,F:2} ,{E,F :2} ,{B,F:2}</a:t>
                      </a:r>
                      <a:endParaRPr sz="1800" u="none" strike="noStrike" cap="none"/>
                    </a:p>
                    <a:p>
                      <a:pPr marL="0" marR="0" lvl="0" indent="0" algn="l" rtl="0">
                        <a:lnSpc>
                          <a:spcPct val="100000"/>
                        </a:lnSpc>
                        <a:spcBef>
                          <a:spcPts val="32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{A,C,E,B,F:2}</a:t>
                      </a:r>
                      <a:endParaRPr sz="1800" u="none" strike="noStrike" cap="none"/>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432975">
                <a:tc>
                  <a:txBody>
                    <a:bodyPr/>
                    <a:lstStyle/>
                    <a:p>
                      <a:pPr marL="0" marR="0" lvl="0" indent="0" algn="ctr"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D</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{A,C:1} {A,C,E,G:1}</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{A:2 ,C:2}</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{A,D:2} ,</a:t>
                      </a:r>
                      <a:endParaRPr sz="1800" u="none" strike="noStrike" cap="none"/>
                    </a:p>
                    <a:p>
                      <a:pPr marL="0" marR="0" lvl="0" indent="0" algn="l" rtl="0">
                        <a:lnSpc>
                          <a:spcPct val="100000"/>
                        </a:lnSpc>
                        <a:spcBef>
                          <a:spcPts val="32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{C,D:2}</a:t>
                      </a:r>
                      <a:endParaRPr sz="1800" u="none" strike="noStrike" cap="none"/>
                    </a:p>
                    <a:p>
                      <a:pPr marL="0" marR="0" lvl="0" indent="0" algn="l" rtl="0">
                        <a:lnSpc>
                          <a:spcPct val="100000"/>
                        </a:lnSpc>
                        <a:spcBef>
                          <a:spcPts val="32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{A,C,D:2}</a:t>
                      </a:r>
                      <a:endParaRPr sz="1800" u="none" strike="noStrike" cap="none"/>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432975">
                <a:tc>
                  <a:txBody>
                    <a:bodyPr/>
                    <a:lstStyle/>
                    <a:p>
                      <a:pPr marL="0" marR="0" lvl="0" indent="0" algn="ctr"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B</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 C,E:2} </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{A:2,C:2,E:2}</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{A,B:2} {C,B:2} {E,B:2}</a:t>
                      </a:r>
                      <a:endParaRPr sz="1800" u="none" strike="noStrike" cap="none"/>
                    </a:p>
                    <a:p>
                      <a:pPr marL="0" marR="0" lvl="0" indent="0" algn="l" rtl="0">
                        <a:lnSpc>
                          <a:spcPct val="100000"/>
                        </a:lnSpc>
                        <a:spcBef>
                          <a:spcPts val="32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{A,C,E,B:2}</a:t>
                      </a:r>
                      <a:endParaRPr sz="1800" u="none" strike="noStrike" cap="none"/>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432975">
                <a:tc>
                  <a:txBody>
                    <a:bodyPr/>
                    <a:lstStyle/>
                    <a:p>
                      <a:pPr marL="0" marR="0" lvl="0" indent="0" algn="ctr"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G</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{A,C:1} {A,C,E:4}</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{A,C:2}</a:t>
                      </a:r>
                      <a:endParaRPr sz="1800" u="none" strike="noStrike" cap="none"/>
                    </a:p>
                    <a:p>
                      <a:pPr marL="0" marR="0" lvl="0" indent="0" algn="l" rtl="0">
                        <a:lnSpc>
                          <a:spcPct val="100000"/>
                        </a:lnSpc>
                        <a:spcBef>
                          <a:spcPts val="32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{E:4}</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{A,G:2}</a:t>
                      </a:r>
                      <a:endParaRPr sz="1800" u="none" strike="noStrike" cap="none"/>
                    </a:p>
                    <a:p>
                      <a:pPr marL="0" marR="0" lvl="0" indent="0" algn="l" rtl="0">
                        <a:lnSpc>
                          <a:spcPct val="100000"/>
                        </a:lnSpc>
                        <a:spcBef>
                          <a:spcPts val="32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{C,G:2}</a:t>
                      </a:r>
                      <a:endParaRPr sz="1800" u="none" strike="noStrike" cap="none"/>
                    </a:p>
                    <a:p>
                      <a:pPr marL="0" marR="0" lvl="0" indent="0" algn="l" rtl="0">
                        <a:lnSpc>
                          <a:spcPct val="100000"/>
                        </a:lnSpc>
                        <a:spcBef>
                          <a:spcPts val="32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{A.C.G:2} {E,G:4}</a:t>
                      </a:r>
                      <a:endParaRPr sz="1800" u="none" strike="noStrike" cap="none"/>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432975">
                <a:tc>
                  <a:txBody>
                    <a:bodyPr/>
                    <a:lstStyle/>
                    <a:p>
                      <a:pPr marL="0" marR="0" lvl="0" indent="0" algn="ctr"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E</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{A,C:6}</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{A,C:6}</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{A,E:6} {C,E:6} {A,C.E:6}</a:t>
                      </a:r>
                      <a:endParaRPr sz="1800" u="none" strike="noStrike" cap="none"/>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432975">
                <a:tc>
                  <a:txBody>
                    <a:bodyPr/>
                    <a:lstStyle/>
                    <a:p>
                      <a:pPr marL="0" marR="0" lvl="0" indent="0" algn="ctr"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C</a:t>
                      </a:r>
                      <a:endParaRPr sz="1800" u="none" strike="noStrike" cap="none"/>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{A:8}</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{A:8}</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Arial" panose="020B0604020202020204"/>
                        <a:buNone/>
                      </a:pPr>
                      <a:r>
                        <a:rPr lang="en-US" sz="16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{A,C:8}</a:t>
                      </a:r>
                      <a:endParaRPr sz="1800" u="none" strike="noStrike" cap="none"/>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bl>
          </a:graphicData>
        </a:graphic>
      </p:graphicFrame>
    </p:spTree>
  </p:cSld>
  <p:clrMapOvr>
    <a:masterClrMapping/>
  </p:clrMapOvr>
  <p:transition>
    <p:zoom/>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5753"/>
        <p:cNvGrpSpPr/>
        <p:nvPr/>
      </p:nvGrpSpPr>
      <p:grpSpPr>
        <a:xfrm>
          <a:off x="0" y="0"/>
          <a:ext cx="0" cy="0"/>
          <a:chOff x="0" y="0"/>
          <a:chExt cx="0" cy="0"/>
        </a:xfrm>
      </p:grpSpPr>
      <p:sp>
        <p:nvSpPr>
          <p:cNvPr id="5754" name="Google Shape;5754;p119"/>
          <p:cNvSpPr txBox="1">
            <a:spLocks noGrp="1"/>
          </p:cNvSpPr>
          <p:nvPr>
            <p:ph type="title"/>
          </p:nvPr>
        </p:nvSpPr>
        <p:spPr>
          <a:xfrm>
            <a:off x="789874" y="16493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Calibri" panose="020F0502020204030204"/>
              <a:buNone/>
            </a:pPr>
            <a:r>
              <a:rPr lang="en-US" dirty="0">
                <a:solidFill>
                  <a:schemeClr val="lt1"/>
                </a:solidFill>
              </a:rPr>
              <a:t>Exercise 03</a:t>
            </a:r>
            <a:endParaRPr dirty="0">
              <a:solidFill>
                <a:schemeClr val="lt1"/>
              </a:solidFill>
            </a:endParaRPr>
          </a:p>
        </p:txBody>
      </p:sp>
      <p:sp>
        <p:nvSpPr>
          <p:cNvPr id="5756" name="Google Shape;5756;p1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88888"/>
              </a:buClr>
              <a:buSzPts val="1800"/>
              <a:buFont typeface="Calibri" panose="020F0502020204030204"/>
              <a:buNone/>
            </a:pPr>
            <a:fld id="{00000000-1234-1234-1234-123412341234}" type="slidenum">
              <a:rPr lang="en-US"/>
            </a:fld>
            <a:endParaRPr lang="en-US"/>
          </a:p>
        </p:txBody>
      </p:sp>
      <p:pic>
        <p:nvPicPr>
          <p:cNvPr id="5757" name="Google Shape;5757;p119" descr="https://media.geeksforgeeks.org/wp-content/uploads/20190719120251/data7.png"/>
          <p:cNvPicPr preferRelativeResize="0"/>
          <p:nvPr/>
        </p:nvPicPr>
        <p:blipFill rotWithShape="1">
          <a:blip r:embed="rId1"/>
          <a:srcRect/>
          <a:stretch>
            <a:fillRect/>
          </a:stretch>
        </p:blipFill>
        <p:spPr>
          <a:xfrm>
            <a:off x="2720645" y="2480934"/>
            <a:ext cx="6086475" cy="2085976"/>
          </a:xfrm>
          <a:prstGeom prst="rect">
            <a:avLst/>
          </a:prstGeom>
          <a:noFill/>
          <a:ln>
            <a:noFill/>
          </a:ln>
        </p:spPr>
      </p:pic>
      <p:sp>
        <p:nvSpPr>
          <p:cNvPr id="5758" name="Google Shape;5758;p119"/>
          <p:cNvSpPr/>
          <p:nvPr/>
        </p:nvSpPr>
        <p:spPr>
          <a:xfrm>
            <a:off x="5105166" y="2170707"/>
            <a:ext cx="1079142"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r>
              <a:rPr lang="en-US" sz="1400" b="1" i="0" u="none" strike="noStrike" cap="none">
                <a:solidFill>
                  <a:srgbClr val="000000"/>
                </a:solidFill>
                <a:latin typeface="Arial" panose="020B0604020202020204"/>
                <a:ea typeface="Arial" panose="020B0604020202020204"/>
                <a:cs typeface="Arial" panose="020B0604020202020204"/>
                <a:sym typeface="Arial" panose="020B0604020202020204"/>
              </a:rPr>
              <a:t>min_sup:3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5762"/>
        <p:cNvGrpSpPr/>
        <p:nvPr/>
      </p:nvGrpSpPr>
      <p:grpSpPr>
        <a:xfrm>
          <a:off x="0" y="0"/>
          <a:ext cx="0" cy="0"/>
          <a:chOff x="0" y="0"/>
          <a:chExt cx="0" cy="0"/>
        </a:xfrm>
      </p:grpSpPr>
      <p:sp>
        <p:nvSpPr>
          <p:cNvPr id="5763" name="Google Shape;5763;p120"/>
          <p:cNvSpPr txBox="1">
            <a:spLocks noGrp="1"/>
          </p:cNvSpPr>
          <p:nvPr>
            <p:ph type="title"/>
          </p:nvPr>
        </p:nvSpPr>
        <p:spPr>
          <a:xfrm>
            <a:off x="778824" y="175334"/>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Calibri" panose="020F0502020204030204"/>
              <a:buNone/>
            </a:pPr>
            <a:r>
              <a:rPr lang="en-US">
                <a:solidFill>
                  <a:schemeClr val="lt1"/>
                </a:solidFill>
              </a:rPr>
              <a:t>Solution</a:t>
            </a:r>
            <a:endParaRPr>
              <a:solidFill>
                <a:schemeClr val="lt1"/>
              </a:solidFill>
            </a:endParaRPr>
          </a:p>
        </p:txBody>
      </p:sp>
      <p:sp>
        <p:nvSpPr>
          <p:cNvPr id="5764" name="Google Shape;5764;p1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p>
        </p:txBody>
      </p:sp>
      <p:sp>
        <p:nvSpPr>
          <p:cNvPr id="5765" name="Google Shape;5765;p1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88888"/>
              </a:buClr>
              <a:buSzPts val="1800"/>
              <a:buFont typeface="Calibri" panose="020F0502020204030204"/>
              <a:buNone/>
            </a:pPr>
            <a:fld id="{00000000-1234-1234-1234-123412341234}" type="slidenum">
              <a:rPr lang="en-US"/>
            </a:fld>
            <a:endParaRPr lang="en-US"/>
          </a:p>
        </p:txBody>
      </p:sp>
      <p:pic>
        <p:nvPicPr>
          <p:cNvPr id="5766" name="Google Shape;5766;p120" descr="https://media.geeksforgeeks.org/wp-content/uploads/20190719121347/order-item-set.png"/>
          <p:cNvPicPr preferRelativeResize="0"/>
          <p:nvPr/>
        </p:nvPicPr>
        <p:blipFill rotWithShape="1">
          <a:blip r:embed="rId1"/>
          <a:srcRect/>
          <a:stretch>
            <a:fillRect/>
          </a:stretch>
        </p:blipFill>
        <p:spPr>
          <a:xfrm>
            <a:off x="4168239" y="1855542"/>
            <a:ext cx="3578324" cy="1552678"/>
          </a:xfrm>
          <a:prstGeom prst="rect">
            <a:avLst/>
          </a:prstGeom>
          <a:noFill/>
          <a:ln>
            <a:noFill/>
          </a:ln>
        </p:spPr>
      </p:pic>
      <p:pic>
        <p:nvPicPr>
          <p:cNvPr id="5767" name="Google Shape;5767;p120" descr="https://media.geeksforgeeks.org/wp-content/uploads/20190719123308/keo.png"/>
          <p:cNvPicPr preferRelativeResize="0"/>
          <p:nvPr/>
        </p:nvPicPr>
        <p:blipFill rotWithShape="1">
          <a:blip r:embed="rId2"/>
          <a:srcRect/>
          <a:stretch>
            <a:fillRect/>
          </a:stretch>
        </p:blipFill>
        <p:spPr>
          <a:xfrm>
            <a:off x="7881676" y="1267260"/>
            <a:ext cx="4310324" cy="2975160"/>
          </a:xfrm>
          <a:prstGeom prst="rect">
            <a:avLst/>
          </a:prstGeom>
          <a:noFill/>
          <a:ln>
            <a:noFill/>
          </a:ln>
        </p:spPr>
      </p:pic>
      <p:sp>
        <p:nvSpPr>
          <p:cNvPr id="5768" name="Google Shape;5768;p120"/>
          <p:cNvSpPr/>
          <p:nvPr/>
        </p:nvSpPr>
        <p:spPr>
          <a:xfrm>
            <a:off x="7600208" y="2493819"/>
            <a:ext cx="593766" cy="451262"/>
          </a:xfrm>
          <a:prstGeom prst="rightArrow">
            <a:avLst>
              <a:gd name="adj1" fmla="val 50000"/>
              <a:gd name="adj2" fmla="val 50000"/>
            </a:avLst>
          </a:prstGeom>
          <a:solidFill>
            <a:schemeClr val="accent1"/>
          </a:solidFill>
          <a:ln w="25400" cap="flat" cmpd="sng">
            <a:solidFill>
              <a:srgbClr val="006C9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panose="020F0502020204030204"/>
              <a:buNone/>
            </a:pPr>
            <a:endParaRPr sz="140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pic>
        <p:nvPicPr>
          <p:cNvPr id="5769" name="Google Shape;5769;p120" descr="https://media.geeksforgeeks.org/wp-content/uploads/20190719131125/condtional-pattern-base.png"/>
          <p:cNvPicPr preferRelativeResize="0"/>
          <p:nvPr/>
        </p:nvPicPr>
        <p:blipFill rotWithShape="1">
          <a:blip r:embed="rId3"/>
          <a:srcRect/>
          <a:stretch>
            <a:fillRect/>
          </a:stretch>
        </p:blipFill>
        <p:spPr>
          <a:xfrm>
            <a:off x="7885216" y="5005488"/>
            <a:ext cx="4306784" cy="1442813"/>
          </a:xfrm>
          <a:prstGeom prst="rect">
            <a:avLst/>
          </a:prstGeom>
          <a:noFill/>
          <a:ln>
            <a:noFill/>
          </a:ln>
        </p:spPr>
      </p:pic>
      <p:sp>
        <p:nvSpPr>
          <p:cNvPr id="5770" name="Google Shape;5770;p120"/>
          <p:cNvSpPr/>
          <p:nvPr/>
        </p:nvSpPr>
        <p:spPr>
          <a:xfrm>
            <a:off x="9820893" y="4334493"/>
            <a:ext cx="475013" cy="676894"/>
          </a:xfrm>
          <a:prstGeom prst="downArrow">
            <a:avLst>
              <a:gd name="adj1" fmla="val 50000"/>
              <a:gd name="adj2" fmla="val 50000"/>
            </a:avLst>
          </a:prstGeom>
          <a:solidFill>
            <a:schemeClr val="accent1"/>
          </a:solidFill>
          <a:ln w="25400" cap="flat" cmpd="sng">
            <a:solidFill>
              <a:srgbClr val="006C9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panose="020F0502020204030204"/>
              <a:buNone/>
            </a:pPr>
            <a:endParaRPr sz="140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pic>
        <p:nvPicPr>
          <p:cNvPr id="5771" name="Google Shape;5771;p120" descr="https://media.geeksforgeeks.org/wp-content/uploads/20190719131644/condtional-fp-tree.png"/>
          <p:cNvPicPr preferRelativeResize="0"/>
          <p:nvPr/>
        </p:nvPicPr>
        <p:blipFill rotWithShape="1">
          <a:blip r:embed="rId4"/>
          <a:srcRect/>
          <a:stretch>
            <a:fillRect/>
          </a:stretch>
        </p:blipFill>
        <p:spPr>
          <a:xfrm>
            <a:off x="3669475" y="5005492"/>
            <a:ext cx="3681351" cy="1423981"/>
          </a:xfrm>
          <a:prstGeom prst="rect">
            <a:avLst/>
          </a:prstGeom>
          <a:noFill/>
          <a:ln>
            <a:noFill/>
          </a:ln>
        </p:spPr>
      </p:pic>
      <p:sp>
        <p:nvSpPr>
          <p:cNvPr id="5772" name="Google Shape;5772;p120"/>
          <p:cNvSpPr/>
          <p:nvPr/>
        </p:nvSpPr>
        <p:spPr>
          <a:xfrm>
            <a:off x="7338951" y="5533902"/>
            <a:ext cx="653142" cy="439387"/>
          </a:xfrm>
          <a:prstGeom prst="leftArrow">
            <a:avLst>
              <a:gd name="adj1" fmla="val 50000"/>
              <a:gd name="adj2" fmla="val 50000"/>
            </a:avLst>
          </a:prstGeom>
          <a:solidFill>
            <a:schemeClr val="accent1"/>
          </a:solidFill>
          <a:ln w="25400" cap="flat" cmpd="sng">
            <a:solidFill>
              <a:srgbClr val="006C9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panose="020F0502020204030204"/>
              <a:buNone/>
            </a:pPr>
            <a:endParaRPr sz="140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pic>
        <p:nvPicPr>
          <p:cNvPr id="5773" name="Google Shape;5773;p120" descr="https://media.geeksforgeeks.org/wp-content/uploads/20190719132051/fp-generated.png"/>
          <p:cNvPicPr preferRelativeResize="0"/>
          <p:nvPr/>
        </p:nvPicPr>
        <p:blipFill rotWithShape="1">
          <a:blip r:embed="rId5"/>
          <a:srcRect/>
          <a:stretch>
            <a:fillRect/>
          </a:stretch>
        </p:blipFill>
        <p:spPr>
          <a:xfrm>
            <a:off x="0" y="5047013"/>
            <a:ext cx="3348842" cy="1436913"/>
          </a:xfrm>
          <a:prstGeom prst="rect">
            <a:avLst/>
          </a:prstGeom>
          <a:noFill/>
          <a:ln>
            <a:noFill/>
          </a:ln>
        </p:spPr>
      </p:pic>
      <p:sp>
        <p:nvSpPr>
          <p:cNvPr id="5774" name="Google Shape;5774;p120"/>
          <p:cNvSpPr/>
          <p:nvPr/>
        </p:nvSpPr>
        <p:spPr>
          <a:xfrm>
            <a:off x="3228109" y="5520047"/>
            <a:ext cx="512618" cy="439387"/>
          </a:xfrm>
          <a:prstGeom prst="leftArrow">
            <a:avLst>
              <a:gd name="adj1" fmla="val 50000"/>
              <a:gd name="adj2" fmla="val 50000"/>
            </a:avLst>
          </a:prstGeom>
          <a:solidFill>
            <a:schemeClr val="accent1"/>
          </a:solidFill>
          <a:ln w="25400" cap="flat" cmpd="sng">
            <a:solidFill>
              <a:srgbClr val="006C9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panose="020F0502020204030204"/>
              <a:buNone/>
            </a:pPr>
            <a:endParaRPr sz="140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pic>
        <p:nvPicPr>
          <p:cNvPr id="5775" name="Google Shape;5775;p120" descr="https://media.geeksforgeeks.org/wp-content/uploads/20190719120251/data7.png"/>
          <p:cNvPicPr preferRelativeResize="0"/>
          <p:nvPr/>
        </p:nvPicPr>
        <p:blipFill rotWithShape="1">
          <a:blip r:embed="rId6"/>
          <a:srcRect/>
          <a:stretch>
            <a:fillRect/>
          </a:stretch>
        </p:blipFill>
        <p:spPr>
          <a:xfrm>
            <a:off x="0" y="1863417"/>
            <a:ext cx="3835730" cy="1532926"/>
          </a:xfrm>
          <a:prstGeom prst="rect">
            <a:avLst/>
          </a:prstGeom>
          <a:noFill/>
          <a:ln>
            <a:noFill/>
          </a:ln>
        </p:spPr>
      </p:pic>
      <p:sp>
        <p:nvSpPr>
          <p:cNvPr id="5776" name="Google Shape;5776;p120"/>
          <p:cNvSpPr/>
          <p:nvPr/>
        </p:nvSpPr>
        <p:spPr>
          <a:xfrm>
            <a:off x="3774375" y="2396837"/>
            <a:ext cx="593766" cy="451262"/>
          </a:xfrm>
          <a:prstGeom prst="rightArrow">
            <a:avLst>
              <a:gd name="adj1" fmla="val 50000"/>
              <a:gd name="adj2" fmla="val 50000"/>
            </a:avLst>
          </a:prstGeom>
          <a:solidFill>
            <a:schemeClr val="accent1"/>
          </a:solidFill>
          <a:ln w="25400" cap="flat" cmpd="sng">
            <a:solidFill>
              <a:srgbClr val="006C9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panose="020F0502020204030204"/>
              <a:buNone/>
            </a:pPr>
            <a:endParaRPr sz="140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
        <p:nvSpPr>
          <p:cNvPr id="5777" name="Google Shape;5777;p120"/>
          <p:cNvSpPr txBox="1"/>
          <p:nvPr/>
        </p:nvSpPr>
        <p:spPr>
          <a:xfrm>
            <a:off x="581891" y="1484416"/>
            <a:ext cx="2220686"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1400"/>
              <a:buFont typeface="Arial" panose="020B0604020202020204"/>
              <a:buNone/>
            </a:pPr>
            <a:r>
              <a:rPr lang="en-US" sz="1400" b="0" i="0" u="none" strike="noStrike" cap="none">
                <a:solidFill>
                  <a:srgbClr val="FF0000"/>
                </a:solidFill>
                <a:latin typeface="Arial" panose="020B0604020202020204"/>
                <a:ea typeface="Arial" panose="020B0604020202020204"/>
                <a:cs typeface="Arial" panose="020B0604020202020204"/>
                <a:sym typeface="Arial" panose="020B0604020202020204"/>
              </a:rPr>
              <a:t>Original Set</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778" name="Google Shape;5778;p120"/>
          <p:cNvSpPr txBox="1"/>
          <p:nvPr/>
        </p:nvSpPr>
        <p:spPr>
          <a:xfrm>
            <a:off x="4926281" y="1387435"/>
            <a:ext cx="2220686"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1400"/>
              <a:buFont typeface="Arial" panose="020B0604020202020204"/>
              <a:buNone/>
            </a:pPr>
            <a:r>
              <a:rPr lang="en-US" sz="1400" b="0" i="0" u="none" strike="noStrike" cap="none">
                <a:solidFill>
                  <a:srgbClr val="FF0000"/>
                </a:solidFill>
                <a:latin typeface="Arial" panose="020B0604020202020204"/>
                <a:ea typeface="Arial" panose="020B0604020202020204"/>
                <a:cs typeface="Arial" panose="020B0604020202020204"/>
                <a:sym typeface="Arial" panose="020B0604020202020204"/>
              </a:rPr>
              <a:t>Ordered Set as per Support Count</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779" name="Google Shape;5779;p120"/>
          <p:cNvSpPr txBox="1"/>
          <p:nvPr/>
        </p:nvSpPr>
        <p:spPr>
          <a:xfrm>
            <a:off x="9520051" y="1717965"/>
            <a:ext cx="2220686"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1400"/>
              <a:buFont typeface="Arial" panose="020B0604020202020204"/>
              <a:buNone/>
            </a:pPr>
            <a:r>
              <a:rPr lang="en-US" sz="1400" b="0" i="0" u="none" strike="noStrike" cap="none">
                <a:solidFill>
                  <a:srgbClr val="FF0000"/>
                </a:solidFill>
                <a:latin typeface="Arial" panose="020B0604020202020204"/>
                <a:ea typeface="Arial" panose="020B0604020202020204"/>
                <a:cs typeface="Arial" panose="020B0604020202020204"/>
                <a:sym typeface="Arial" panose="020B0604020202020204"/>
              </a:rPr>
              <a:t>FP Tree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780" name="Google Shape;5780;p120"/>
          <p:cNvSpPr/>
          <p:nvPr/>
        </p:nvSpPr>
        <p:spPr>
          <a:xfrm>
            <a:off x="363952" y="3441367"/>
            <a:ext cx="4924746"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r>
              <a:rPr lang="en-US" sz="1400" b="1" i="0" u="none" strike="noStrike" cap="none">
                <a:solidFill>
                  <a:srgbClr val="000000"/>
                </a:solidFill>
                <a:latin typeface="Arial" panose="020B0604020202020204"/>
                <a:ea typeface="Arial" panose="020B0604020202020204"/>
                <a:cs typeface="Arial" panose="020B0604020202020204"/>
                <a:sym typeface="Arial" panose="020B0604020202020204"/>
              </a:rPr>
              <a:t>Item Set with min_sup:3 = {K : 5, E : 4, M : 3, O : 3, Y : 3}</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5784"/>
        <p:cNvGrpSpPr/>
        <p:nvPr/>
      </p:nvGrpSpPr>
      <p:grpSpPr>
        <a:xfrm>
          <a:off x="0" y="0"/>
          <a:ext cx="0" cy="0"/>
          <a:chOff x="0" y="0"/>
          <a:chExt cx="0" cy="0"/>
        </a:xfrm>
      </p:grpSpPr>
      <p:sp>
        <p:nvSpPr>
          <p:cNvPr id="5785" name="Google Shape;5785;p121"/>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dirty="0"/>
              <a:t>Advantages Disadvantages of FP Growth</a:t>
            </a:r>
            <a:endParaRPr dirty="0"/>
          </a:p>
        </p:txBody>
      </p:sp>
      <p:sp>
        <p:nvSpPr>
          <p:cNvPr id="5786" name="Google Shape;5786;p121"/>
          <p:cNvSpPr txBox="1"/>
          <p:nvPr/>
        </p:nvSpPr>
        <p:spPr>
          <a:xfrm>
            <a:off x="411162" y="1284525"/>
            <a:ext cx="10942500" cy="5181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000"/>
              <a:buFont typeface="Arial" panose="020B0604020202020204"/>
              <a:buNone/>
            </a:pPr>
            <a:r>
              <a:rPr lang="en-US" sz="2000" b="1" i="0" u="none" strike="noStrike" cap="none">
                <a:solidFill>
                  <a:srgbClr val="FF0000"/>
                </a:solidFill>
                <a:latin typeface="Arial" panose="020B0604020202020204"/>
                <a:ea typeface="Arial" panose="020B0604020202020204"/>
                <a:cs typeface="Arial" panose="020B0604020202020204"/>
                <a:sym typeface="Arial" panose="020B0604020202020204"/>
              </a:rPr>
              <a:t>Advantages Of FP Growth Algorithm</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100000"/>
              </a:lnSpc>
              <a:spcBef>
                <a:spcPts val="0"/>
              </a:spcBef>
              <a:spcAft>
                <a:spcPts val="0"/>
              </a:spcAft>
              <a:buClr>
                <a:schemeClr val="dk1"/>
              </a:buClr>
              <a:buSzPts val="2000"/>
              <a:buFont typeface="Calibri" panose="020F0502020204030204"/>
              <a:buNone/>
            </a:pPr>
            <a:endParaRPr sz="2000" b="1" i="0" u="none" strike="noStrike" cap="none">
              <a:solidFill>
                <a:srgbClr val="FF0000"/>
              </a:solidFill>
              <a:latin typeface="Arial" panose="020B0604020202020204"/>
              <a:ea typeface="Arial" panose="020B0604020202020204"/>
              <a:cs typeface="Arial" panose="020B0604020202020204"/>
              <a:sym typeface="Arial" panose="020B0604020202020204"/>
            </a:endParaRPr>
          </a:p>
          <a:p>
            <a:pPr marL="0" marR="0" lvl="0" indent="-127000" algn="l" rtl="0">
              <a:lnSpc>
                <a:spcPct val="100000"/>
              </a:lnSpc>
              <a:spcBef>
                <a:spcPts val="0"/>
              </a:spcBef>
              <a:spcAft>
                <a:spcPts val="0"/>
              </a:spcAft>
              <a:buClr>
                <a:srgbClr val="000000"/>
              </a:buClr>
              <a:buSzPts val="2000"/>
              <a:buFont typeface="Arial" panose="020B0604020202020204"/>
              <a:buAutoNum type="arabicPeriod"/>
            </a:pPr>
            <a:r>
              <a:rPr lang="en-US" sz="2000" b="0" i="0" u="none" strike="noStrike" cap="none">
                <a:solidFill>
                  <a:srgbClr val="000000"/>
                </a:solidFill>
                <a:latin typeface="Arial" panose="020B0604020202020204"/>
                <a:ea typeface="Arial" panose="020B0604020202020204"/>
                <a:cs typeface="Arial" panose="020B0604020202020204"/>
                <a:sym typeface="Arial" panose="020B0604020202020204"/>
              </a:rPr>
              <a:t>This algorithm needs to scan the database only twice when compared to Apriori which scans the transactions for each iteration.</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127000" algn="l" rtl="0">
              <a:lnSpc>
                <a:spcPct val="100000"/>
              </a:lnSpc>
              <a:spcBef>
                <a:spcPts val="0"/>
              </a:spcBef>
              <a:spcAft>
                <a:spcPts val="0"/>
              </a:spcAft>
              <a:buClr>
                <a:srgbClr val="000000"/>
              </a:buClr>
              <a:buSzPts val="2000"/>
              <a:buFont typeface="Arial" panose="020B0604020202020204"/>
              <a:buAutoNum type="arabicPeriod"/>
            </a:pPr>
            <a:r>
              <a:rPr lang="en-US" sz="2000" b="0" i="0" u="none" strike="noStrike" cap="none">
                <a:solidFill>
                  <a:srgbClr val="000000"/>
                </a:solidFill>
                <a:latin typeface="Arial" panose="020B0604020202020204"/>
                <a:ea typeface="Arial" panose="020B0604020202020204"/>
                <a:cs typeface="Arial" panose="020B0604020202020204"/>
                <a:sym typeface="Arial" panose="020B0604020202020204"/>
              </a:rPr>
              <a:t>The pairing of items is not done in this algorithm and this makes it faster.</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127000" algn="l" rtl="0">
              <a:lnSpc>
                <a:spcPct val="100000"/>
              </a:lnSpc>
              <a:spcBef>
                <a:spcPts val="0"/>
              </a:spcBef>
              <a:spcAft>
                <a:spcPts val="0"/>
              </a:spcAft>
              <a:buClr>
                <a:srgbClr val="000000"/>
              </a:buClr>
              <a:buSzPts val="2000"/>
              <a:buFont typeface="Arial" panose="020B0604020202020204"/>
              <a:buAutoNum type="arabicPeriod"/>
            </a:pPr>
            <a:r>
              <a:rPr lang="en-US" sz="2000" b="0" i="0" u="none" strike="noStrike" cap="none">
                <a:solidFill>
                  <a:srgbClr val="000000"/>
                </a:solidFill>
                <a:latin typeface="Arial" panose="020B0604020202020204"/>
                <a:ea typeface="Arial" panose="020B0604020202020204"/>
                <a:cs typeface="Arial" panose="020B0604020202020204"/>
                <a:sym typeface="Arial" panose="020B0604020202020204"/>
              </a:rPr>
              <a:t>The database is stored in a compact version in memory.</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127000" algn="l" rtl="0">
              <a:lnSpc>
                <a:spcPct val="100000"/>
              </a:lnSpc>
              <a:spcBef>
                <a:spcPts val="0"/>
              </a:spcBef>
              <a:spcAft>
                <a:spcPts val="0"/>
              </a:spcAft>
              <a:buClr>
                <a:srgbClr val="000000"/>
              </a:buClr>
              <a:buSzPts val="2000"/>
              <a:buFont typeface="Arial" panose="020B0604020202020204"/>
              <a:buAutoNum type="arabicPeriod"/>
            </a:pPr>
            <a:r>
              <a:rPr lang="en-US" sz="2000" b="0" i="0" u="none" strike="noStrike" cap="none">
                <a:solidFill>
                  <a:srgbClr val="000000"/>
                </a:solidFill>
                <a:latin typeface="Arial" panose="020B0604020202020204"/>
                <a:ea typeface="Arial" panose="020B0604020202020204"/>
                <a:cs typeface="Arial" panose="020B0604020202020204"/>
                <a:sym typeface="Arial" panose="020B0604020202020204"/>
              </a:rPr>
              <a:t>It is efficient and scalable for mining both long and short frequent patterns.</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100000"/>
              </a:lnSpc>
              <a:spcBef>
                <a:spcPts val="0"/>
              </a:spcBef>
              <a:spcAft>
                <a:spcPts val="0"/>
              </a:spcAft>
              <a:buClr>
                <a:schemeClr val="dk1"/>
              </a:buClr>
              <a:buSzPts val="2000"/>
              <a:buFont typeface="Calibri" panose="020F0502020204030204"/>
              <a:buNone/>
            </a:pP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FF0000"/>
              </a:buClr>
              <a:buSzPts val="2000"/>
              <a:buFont typeface="Arial" panose="020B0604020202020204"/>
              <a:buNone/>
            </a:pPr>
            <a:r>
              <a:rPr lang="en-US" sz="2000" b="1" i="0" u="none" strike="noStrike" cap="none">
                <a:solidFill>
                  <a:srgbClr val="FF0000"/>
                </a:solidFill>
                <a:latin typeface="Arial" panose="020B0604020202020204"/>
                <a:ea typeface="Arial" panose="020B0604020202020204"/>
                <a:cs typeface="Arial" panose="020B0604020202020204"/>
                <a:sym typeface="Arial" panose="020B0604020202020204"/>
              </a:rPr>
              <a:t>Disadvantages Of FP-Growth Algorithm</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100000"/>
              </a:lnSpc>
              <a:spcBef>
                <a:spcPts val="0"/>
              </a:spcBef>
              <a:spcAft>
                <a:spcPts val="0"/>
              </a:spcAft>
              <a:buClr>
                <a:schemeClr val="dk1"/>
              </a:buClr>
              <a:buSzPts val="2000"/>
              <a:buFont typeface="Calibri" panose="020F0502020204030204"/>
              <a:buNone/>
            </a:pPr>
            <a:endParaRPr sz="2000" b="1" i="0" u="none" strike="noStrike" cap="none">
              <a:solidFill>
                <a:srgbClr val="FF0000"/>
              </a:solidFill>
              <a:latin typeface="Arial" panose="020B0604020202020204"/>
              <a:ea typeface="Arial" panose="020B0604020202020204"/>
              <a:cs typeface="Arial" panose="020B0604020202020204"/>
              <a:sym typeface="Arial" panose="020B0604020202020204"/>
            </a:endParaRPr>
          </a:p>
          <a:p>
            <a:pPr marL="0" marR="0" lvl="0" indent="-127000" algn="l" rtl="0">
              <a:lnSpc>
                <a:spcPct val="100000"/>
              </a:lnSpc>
              <a:spcBef>
                <a:spcPts val="0"/>
              </a:spcBef>
              <a:spcAft>
                <a:spcPts val="0"/>
              </a:spcAft>
              <a:buClr>
                <a:srgbClr val="000000"/>
              </a:buClr>
              <a:buSzPts val="2000"/>
              <a:buFont typeface="Arial" panose="020B0604020202020204"/>
              <a:buAutoNum type="arabicPeriod"/>
            </a:pPr>
            <a:r>
              <a:rPr lang="en-US" sz="2000" b="0" i="0" u="none" strike="noStrike" cap="none">
                <a:solidFill>
                  <a:srgbClr val="000000"/>
                </a:solidFill>
                <a:latin typeface="Arial" panose="020B0604020202020204"/>
                <a:ea typeface="Arial" panose="020B0604020202020204"/>
                <a:cs typeface="Arial" panose="020B0604020202020204"/>
                <a:sym typeface="Arial" panose="020B0604020202020204"/>
              </a:rPr>
              <a:t>FP Tree is more cumbersome and difficult to build than Apriori.</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127000" algn="l" rtl="0">
              <a:lnSpc>
                <a:spcPct val="100000"/>
              </a:lnSpc>
              <a:spcBef>
                <a:spcPts val="0"/>
              </a:spcBef>
              <a:spcAft>
                <a:spcPts val="0"/>
              </a:spcAft>
              <a:buClr>
                <a:srgbClr val="000000"/>
              </a:buClr>
              <a:buSzPts val="2000"/>
              <a:buFont typeface="Arial" panose="020B0604020202020204"/>
              <a:buAutoNum type="arabicPeriod"/>
            </a:pPr>
            <a:r>
              <a:rPr lang="en-US" sz="2000" b="0" i="0" u="none" strike="noStrike" cap="none">
                <a:solidFill>
                  <a:srgbClr val="000000"/>
                </a:solidFill>
                <a:latin typeface="Arial" panose="020B0604020202020204"/>
                <a:ea typeface="Arial" panose="020B0604020202020204"/>
                <a:cs typeface="Arial" panose="020B0604020202020204"/>
                <a:sym typeface="Arial" panose="020B0604020202020204"/>
              </a:rPr>
              <a:t>It may be expensive.</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127000" algn="l" rtl="0">
              <a:lnSpc>
                <a:spcPct val="100000"/>
              </a:lnSpc>
              <a:spcBef>
                <a:spcPts val="0"/>
              </a:spcBef>
              <a:spcAft>
                <a:spcPts val="0"/>
              </a:spcAft>
              <a:buClr>
                <a:srgbClr val="000000"/>
              </a:buClr>
              <a:buSzPts val="2000"/>
              <a:buFont typeface="Arial" panose="020B0604020202020204"/>
              <a:buAutoNum type="arabicPeriod"/>
            </a:pPr>
            <a:r>
              <a:rPr lang="en-US" sz="2000" b="0" i="0" u="none" strike="noStrike" cap="none">
                <a:solidFill>
                  <a:srgbClr val="000000"/>
                </a:solidFill>
                <a:latin typeface="Arial" panose="020B0604020202020204"/>
                <a:ea typeface="Arial" panose="020B0604020202020204"/>
                <a:cs typeface="Arial" panose="020B0604020202020204"/>
                <a:sym typeface="Arial" panose="020B0604020202020204"/>
              </a:rPr>
              <a:t>When the database is large, the algorithm may not fit in the shared memory.</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100000"/>
              </a:lnSpc>
              <a:spcBef>
                <a:spcPts val="0"/>
              </a:spcBef>
              <a:spcAft>
                <a:spcPts val="0"/>
              </a:spcAft>
              <a:buClr>
                <a:schemeClr val="dk1"/>
              </a:buClr>
              <a:buSzPts val="2000"/>
              <a:buFont typeface="Calibri" panose="020F0502020204030204"/>
              <a:buNone/>
            </a:pP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5790"/>
        <p:cNvGrpSpPr/>
        <p:nvPr/>
      </p:nvGrpSpPr>
      <p:grpSpPr>
        <a:xfrm>
          <a:off x="0" y="0"/>
          <a:ext cx="0" cy="0"/>
          <a:chOff x="0" y="0"/>
          <a:chExt cx="0" cy="0"/>
        </a:xfrm>
      </p:grpSpPr>
      <p:sp>
        <p:nvSpPr>
          <p:cNvPr id="5791" name="Google Shape;5791;p122"/>
          <p:cNvSpPr txBox="1">
            <a:spLocks noGrp="1"/>
          </p:cNvSpPr>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a:t>Comparison of FP Growth with Apriori</a:t>
            </a:r>
            <a:endParaRPr lang="en-US" sz="3960"/>
          </a:p>
        </p:txBody>
      </p:sp>
      <p:sp>
        <p:nvSpPr>
          <p:cNvPr id="5792" name="Google Shape;5792;p122"/>
          <p:cNvSpPr txBox="1"/>
          <p:nvPr/>
        </p:nvSpPr>
        <p:spPr>
          <a:xfrm>
            <a:off x="411162" y="1284525"/>
            <a:ext cx="10942500" cy="5181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Calibri" panose="020F0502020204030204"/>
              <a:buNone/>
            </a:pP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aphicFrame>
        <p:nvGraphicFramePr>
          <p:cNvPr id="5793" name="Google Shape;5793;p122"/>
          <p:cNvGraphicFramePr/>
          <p:nvPr/>
        </p:nvGraphicFramePr>
        <p:xfrm>
          <a:off x="653367" y="1392701"/>
          <a:ext cx="10515600" cy="4541575"/>
        </p:xfrm>
        <a:graphic>
          <a:graphicData uri="http://schemas.openxmlformats.org/drawingml/2006/table">
            <a:tbl>
              <a:tblPr>
                <a:noFill/>
                <a:tableStyleId>{DB306D94-EC8F-48DD-9BB9-A92C06800A71}</a:tableStyleId>
              </a:tblPr>
              <a:tblGrid>
                <a:gridCol w="5257800"/>
                <a:gridCol w="5257800"/>
              </a:tblGrid>
              <a:tr h="409150">
                <a:tc>
                  <a:txBody>
                    <a:bodyPr/>
                    <a:lstStyle/>
                    <a:p>
                      <a:pPr marL="0" marR="0" lvl="0" indent="0" algn="ctr" rtl="0">
                        <a:lnSpc>
                          <a:spcPct val="100000"/>
                        </a:lnSpc>
                        <a:spcBef>
                          <a:spcPts val="0"/>
                        </a:spcBef>
                        <a:spcAft>
                          <a:spcPts val="0"/>
                        </a:spcAft>
                        <a:buClr>
                          <a:srgbClr val="FF0000"/>
                        </a:buClr>
                        <a:buSzPts val="1400"/>
                        <a:buFont typeface="Calibri" panose="020F0502020204030204"/>
                        <a:buNone/>
                      </a:pPr>
                      <a:r>
                        <a:rPr lang="en-US" sz="1400" b="1" u="none" strike="noStrike" cap="none">
                          <a:solidFill>
                            <a:srgbClr val="FF0000"/>
                          </a:solidFill>
                        </a:rPr>
                        <a:t>FP Growth</a:t>
                      </a:r>
                      <a:endParaRPr sz="1800"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FF0000"/>
                        </a:buClr>
                        <a:buSzPts val="1400"/>
                        <a:buFont typeface="Calibri" panose="020F0502020204030204"/>
                        <a:buNone/>
                      </a:pPr>
                      <a:r>
                        <a:rPr lang="en-US" sz="1400" b="1" u="none" strike="noStrike" cap="none">
                          <a:solidFill>
                            <a:srgbClr val="FF0000"/>
                          </a:solidFill>
                        </a:rPr>
                        <a:t>Apriori</a:t>
                      </a:r>
                      <a:endParaRPr sz="1400" b="1" u="none" strike="noStrike" cap="none">
                        <a:solidFill>
                          <a:srgbClr val="FF0000"/>
                        </a:solidFil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409150">
                <a:tc gridSpan="2">
                  <a:txBody>
                    <a:bodyPr/>
                    <a:lstStyle/>
                    <a:p>
                      <a:pPr marL="0" marR="0" lvl="0" indent="0" algn="ctr" rtl="0">
                        <a:lnSpc>
                          <a:spcPct val="100000"/>
                        </a:lnSpc>
                        <a:spcBef>
                          <a:spcPts val="0"/>
                        </a:spcBef>
                        <a:spcAft>
                          <a:spcPts val="0"/>
                        </a:spcAft>
                        <a:buClr>
                          <a:srgbClr val="FF0000"/>
                        </a:buClr>
                        <a:buSzPts val="1400"/>
                        <a:buFont typeface="Calibri" panose="020F0502020204030204"/>
                        <a:buNone/>
                      </a:pPr>
                      <a:r>
                        <a:rPr lang="en-US" sz="1400" b="1" u="none" strike="noStrike" cap="none">
                          <a:solidFill>
                            <a:srgbClr val="FF0000"/>
                          </a:solidFill>
                        </a:rPr>
                        <a:t>Pattern Generation</a:t>
                      </a:r>
                      <a:endParaRPr sz="1400" u="none" strike="noStrike" cap="none">
                        <a:solidFill>
                          <a:srgbClr val="FF0000"/>
                        </a:solidFil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cPr/>
                </a:tc>
              </a:tr>
              <a:tr h="695550">
                <a:tc>
                  <a:txBody>
                    <a:bodyPr/>
                    <a:lstStyle/>
                    <a:p>
                      <a:pPr marL="0" marR="0" lvl="0" indent="0" algn="l" rtl="0">
                        <a:lnSpc>
                          <a:spcPct val="100000"/>
                        </a:lnSpc>
                        <a:spcBef>
                          <a:spcPts val="0"/>
                        </a:spcBef>
                        <a:spcAft>
                          <a:spcPts val="0"/>
                        </a:spcAft>
                        <a:buClr>
                          <a:schemeClr val="dk1"/>
                        </a:buClr>
                        <a:buSzPts val="1400"/>
                        <a:buFont typeface="Calibri" panose="020F0502020204030204"/>
                        <a:buNone/>
                      </a:pPr>
                      <a:r>
                        <a:rPr lang="en-US" sz="1400" u="none" strike="noStrike" cap="none"/>
                        <a:t>FP growth generates pattern by constructing a FP tree</a:t>
                      </a:r>
                      <a:endParaRPr sz="1800"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400"/>
                        <a:buFont typeface="Calibri" panose="020F0502020204030204"/>
                        <a:buNone/>
                      </a:pPr>
                      <a:r>
                        <a:rPr lang="en-US" sz="1400" u="none" strike="noStrike" cap="none"/>
                        <a:t>Apriori generates pattern by pairing the items into singletons, pairs and triplets.</a:t>
                      </a:r>
                      <a:endParaRPr sz="1800"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409150">
                <a:tc gridSpan="2">
                  <a:txBody>
                    <a:bodyPr/>
                    <a:lstStyle/>
                    <a:p>
                      <a:pPr marL="0" marR="0" lvl="0" indent="0" algn="ctr" rtl="0">
                        <a:lnSpc>
                          <a:spcPct val="100000"/>
                        </a:lnSpc>
                        <a:spcBef>
                          <a:spcPts val="0"/>
                        </a:spcBef>
                        <a:spcAft>
                          <a:spcPts val="0"/>
                        </a:spcAft>
                        <a:buClr>
                          <a:srgbClr val="FF0000"/>
                        </a:buClr>
                        <a:buSzPts val="1400"/>
                        <a:buFont typeface="Calibri" panose="020F0502020204030204"/>
                        <a:buNone/>
                      </a:pPr>
                      <a:r>
                        <a:rPr lang="en-US" sz="1400" b="1" u="none" strike="noStrike" cap="none">
                          <a:solidFill>
                            <a:srgbClr val="FF0000"/>
                          </a:solidFill>
                        </a:rPr>
                        <a:t>Candidate Generation</a:t>
                      </a:r>
                      <a:endParaRPr sz="1400" u="none" strike="noStrike" cap="none">
                        <a:solidFill>
                          <a:srgbClr val="FF0000"/>
                        </a:solidFil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cPr/>
                </a:tc>
              </a:tr>
              <a:tr h="409150">
                <a:tc>
                  <a:txBody>
                    <a:bodyPr/>
                    <a:lstStyle/>
                    <a:p>
                      <a:pPr marL="0" marR="0" lvl="0" indent="0" algn="l" rtl="0">
                        <a:lnSpc>
                          <a:spcPct val="100000"/>
                        </a:lnSpc>
                        <a:spcBef>
                          <a:spcPts val="0"/>
                        </a:spcBef>
                        <a:spcAft>
                          <a:spcPts val="0"/>
                        </a:spcAft>
                        <a:buClr>
                          <a:schemeClr val="dk1"/>
                        </a:buClr>
                        <a:buSzPts val="1400"/>
                        <a:buFont typeface="Calibri" panose="020F0502020204030204"/>
                        <a:buNone/>
                      </a:pPr>
                      <a:r>
                        <a:rPr lang="en-US" sz="1400" u="none" strike="noStrike" cap="none"/>
                        <a:t>There is no candidate generation</a:t>
                      </a:r>
                      <a:endParaRPr sz="1800"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400"/>
                        <a:buFont typeface="Calibri" panose="020F0502020204030204"/>
                        <a:buNone/>
                      </a:pPr>
                      <a:r>
                        <a:rPr lang="en-US" sz="1400" u="none" strike="noStrike" cap="none"/>
                        <a:t>Apriori uses candidate generation</a:t>
                      </a:r>
                      <a:endParaRPr sz="1800"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409150">
                <a:tc gridSpan="2">
                  <a:txBody>
                    <a:bodyPr/>
                    <a:lstStyle/>
                    <a:p>
                      <a:pPr marL="0" marR="0" lvl="0" indent="0" algn="ctr" rtl="0">
                        <a:lnSpc>
                          <a:spcPct val="100000"/>
                        </a:lnSpc>
                        <a:spcBef>
                          <a:spcPts val="0"/>
                        </a:spcBef>
                        <a:spcAft>
                          <a:spcPts val="0"/>
                        </a:spcAft>
                        <a:buClr>
                          <a:srgbClr val="FF0000"/>
                        </a:buClr>
                        <a:buSzPts val="1400"/>
                        <a:buFont typeface="Calibri" panose="020F0502020204030204"/>
                        <a:buNone/>
                      </a:pPr>
                      <a:r>
                        <a:rPr lang="en-US" sz="1400" b="1" u="none" strike="noStrike" cap="none">
                          <a:solidFill>
                            <a:srgbClr val="FF0000"/>
                          </a:solidFill>
                        </a:rPr>
                        <a:t>Process</a:t>
                      </a:r>
                      <a:endParaRPr sz="1400" u="none" strike="noStrike" cap="none">
                        <a:solidFill>
                          <a:srgbClr val="FF0000"/>
                        </a:solidFil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cPr/>
                </a:tc>
              </a:tr>
              <a:tr h="981975">
                <a:tc>
                  <a:txBody>
                    <a:bodyPr/>
                    <a:lstStyle/>
                    <a:p>
                      <a:pPr marL="0" marR="0" lvl="0" indent="0" algn="l" rtl="0">
                        <a:lnSpc>
                          <a:spcPct val="100000"/>
                        </a:lnSpc>
                        <a:spcBef>
                          <a:spcPts val="0"/>
                        </a:spcBef>
                        <a:spcAft>
                          <a:spcPts val="0"/>
                        </a:spcAft>
                        <a:buClr>
                          <a:schemeClr val="dk1"/>
                        </a:buClr>
                        <a:buSzPts val="1400"/>
                        <a:buFont typeface="Calibri" panose="020F0502020204030204"/>
                        <a:buNone/>
                      </a:pPr>
                      <a:r>
                        <a:rPr lang="en-US" sz="1400" u="none" strike="noStrike" cap="none"/>
                        <a:t>The process is faster as compared to Apriori. The runtime of process increases linearly with increase in number of itemsets.</a:t>
                      </a:r>
                      <a:endParaRPr sz="1800"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400"/>
                        <a:buFont typeface="Calibri" panose="020F0502020204030204"/>
                        <a:buNone/>
                      </a:pPr>
                      <a:r>
                        <a:rPr lang="en-US" sz="1400" u="none" strike="noStrike" cap="none"/>
                        <a:t>The process is comparatively slower than FP Growth, the runtime increases exponentially with increase in number of itemsets</a:t>
                      </a:r>
                      <a:endParaRPr sz="1400"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409150">
                <a:tc gridSpan="2">
                  <a:txBody>
                    <a:bodyPr/>
                    <a:lstStyle/>
                    <a:p>
                      <a:pPr marL="0" marR="0" lvl="0" indent="0" algn="ctr" rtl="0">
                        <a:lnSpc>
                          <a:spcPct val="100000"/>
                        </a:lnSpc>
                        <a:spcBef>
                          <a:spcPts val="0"/>
                        </a:spcBef>
                        <a:spcAft>
                          <a:spcPts val="0"/>
                        </a:spcAft>
                        <a:buClr>
                          <a:srgbClr val="FF0000"/>
                        </a:buClr>
                        <a:buSzPts val="1400"/>
                        <a:buFont typeface="Calibri" panose="020F0502020204030204"/>
                        <a:buNone/>
                      </a:pPr>
                      <a:r>
                        <a:rPr lang="en-US" sz="1400" b="1" u="none" strike="noStrike" cap="none">
                          <a:solidFill>
                            <a:srgbClr val="FF0000"/>
                          </a:solidFill>
                        </a:rPr>
                        <a:t>Memory Usage</a:t>
                      </a:r>
                      <a:endParaRPr sz="1400" u="none" strike="noStrike" cap="none">
                        <a:solidFill>
                          <a:srgbClr val="FF0000"/>
                        </a:solidFil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cPr/>
                </a:tc>
              </a:tr>
              <a:tr h="409150">
                <a:tc>
                  <a:txBody>
                    <a:bodyPr/>
                    <a:lstStyle/>
                    <a:p>
                      <a:pPr marL="0" marR="0" lvl="0" indent="0" algn="l" rtl="0">
                        <a:lnSpc>
                          <a:spcPct val="100000"/>
                        </a:lnSpc>
                        <a:spcBef>
                          <a:spcPts val="0"/>
                        </a:spcBef>
                        <a:spcAft>
                          <a:spcPts val="0"/>
                        </a:spcAft>
                        <a:buClr>
                          <a:schemeClr val="dk1"/>
                        </a:buClr>
                        <a:buSzPts val="1400"/>
                        <a:buFont typeface="Calibri" panose="020F0502020204030204"/>
                        <a:buNone/>
                      </a:pPr>
                      <a:r>
                        <a:rPr lang="en-US" sz="1400" u="none" strike="noStrike" cap="none"/>
                        <a:t>A compact version of database is saved</a:t>
                      </a:r>
                      <a:endParaRPr sz="1800"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400"/>
                        <a:buFont typeface="Calibri" panose="020F0502020204030204"/>
                        <a:buNone/>
                      </a:pPr>
                      <a:r>
                        <a:rPr lang="en-US" sz="1400" u="none" strike="noStrike" cap="none"/>
                        <a:t>The candidates combinations are saved in memory</a:t>
                      </a:r>
                      <a:endParaRPr sz="1800"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bl>
          </a:graphicData>
        </a:graphic>
      </p:graphicFrame>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5797"/>
        <p:cNvGrpSpPr/>
        <p:nvPr/>
      </p:nvGrpSpPr>
      <p:grpSpPr>
        <a:xfrm>
          <a:off x="0" y="0"/>
          <a:ext cx="0" cy="0"/>
          <a:chOff x="0" y="0"/>
          <a:chExt cx="0" cy="0"/>
        </a:xfrm>
      </p:grpSpPr>
      <p:sp>
        <p:nvSpPr>
          <p:cNvPr id="5798" name="Google Shape;5798;p306"/>
          <p:cNvSpPr txBox="1">
            <a:spLocks noGrp="1"/>
          </p:cNvSpPr>
          <p:nvPr>
            <p:ph type="title"/>
          </p:nvPr>
        </p:nvSpPr>
        <p:spPr>
          <a:xfrm>
            <a:off x="3238500" y="381000"/>
            <a:ext cx="8382000" cy="685800"/>
          </a:xfrm>
          <a:prstGeom prst="rect">
            <a:avLst/>
          </a:prstGeom>
          <a:noFill/>
          <a:ln>
            <a:noFill/>
          </a:ln>
        </p:spPr>
        <p:txBody>
          <a:bodyPr spcFirstLastPara="1" wrap="square" lIns="91425" tIns="45700" rIns="91425" bIns="45700" anchor="b" anchorCtr="0">
            <a:noAutofit/>
          </a:bodyPr>
          <a:lstStyle/>
          <a:p>
            <a:pPr lvl="0">
              <a:buClr>
                <a:schemeClr val="lt1"/>
              </a:buClr>
              <a:buSzPts val="3600"/>
            </a:pPr>
            <a:r>
              <a:rPr lang="en-US" sz="3200" dirty="0">
                <a:solidFill>
                  <a:schemeClr val="tx2"/>
                </a:solidFill>
              </a:rPr>
              <a:t>FP </a:t>
            </a:r>
            <a:r>
              <a:rPr lang="en-US" sz="3200" dirty="0" smtClean="0">
                <a:solidFill>
                  <a:schemeClr val="tx2"/>
                </a:solidFill>
              </a:rPr>
              <a:t>Growth-Generating Rules</a:t>
            </a:r>
            <a:endParaRPr sz="3200" dirty="0">
              <a:solidFill>
                <a:schemeClr val="tx2"/>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799" name="Google Shape;5799;p306"/>
          <p:cNvSpPr txBox="1">
            <a:spLocks noGrp="1"/>
          </p:cNvSpPr>
          <p:nvPr>
            <p:ph type="body" idx="1"/>
          </p:nvPr>
        </p:nvSpPr>
        <p:spPr>
          <a:xfrm>
            <a:off x="207818" y="1447800"/>
            <a:ext cx="11776364" cy="5029200"/>
          </a:xfrm>
          <a:prstGeom prst="rect">
            <a:avLst/>
          </a:prstGeom>
          <a:noFill/>
          <a:ln>
            <a:noFill/>
          </a:ln>
        </p:spPr>
        <p:txBody>
          <a:bodyPr spcFirstLastPara="1" wrap="square" lIns="91425" tIns="45700" rIns="91425" bIns="45700" anchor="t" anchorCtr="0">
            <a:noAutofit/>
          </a:bodyPr>
          <a:lstStyle/>
          <a:p>
            <a:pPr marL="0" lvl="0" indent="0" algn="just">
              <a:spcBef>
                <a:spcPts val="0"/>
              </a:spcBef>
              <a:buSzPts val="1440"/>
              <a:buNone/>
            </a:pPr>
            <a:r>
              <a:rPr lang="en-US" sz="1800" dirty="0">
                <a:latin typeface="Times New Roman" panose="02020603050405020304" pitchFamily="18" charset="0"/>
                <a:cs typeface="Times New Roman" panose="02020603050405020304" pitchFamily="18" charset="0"/>
              </a:rPr>
              <a:t>Generating rules in the FP algorithm is the process of identifying strong association rules from the frequent </a:t>
            </a:r>
            <a:r>
              <a:rPr lang="en-US" sz="1800" dirty="0" err="1">
                <a:latin typeface="Times New Roman" panose="02020603050405020304" pitchFamily="18" charset="0"/>
                <a:cs typeface="Times New Roman" panose="02020603050405020304" pitchFamily="18" charset="0"/>
              </a:rPr>
              <a:t>itemsets</a:t>
            </a:r>
            <a:r>
              <a:rPr lang="en-US" sz="1800" dirty="0">
                <a:latin typeface="Times New Roman" panose="02020603050405020304" pitchFamily="18" charset="0"/>
                <a:cs typeface="Times New Roman" panose="02020603050405020304" pitchFamily="18" charset="0"/>
              </a:rPr>
              <a:t> that have been mined. Association rules are a type of data mining rule that describes the relationship between two or more items. They are typically expressed in the form "if-then" statements, such as "if a customer buys diapers, then they are also likely to buy beer</a:t>
            </a:r>
            <a:r>
              <a:rPr lang="en-US" sz="1800" dirty="0" smtClean="0">
                <a:latin typeface="Times New Roman" panose="02020603050405020304" pitchFamily="18" charset="0"/>
                <a:cs typeface="Times New Roman" panose="02020603050405020304" pitchFamily="18" charset="0"/>
              </a:rPr>
              <a:t>.“</a:t>
            </a:r>
            <a:endParaRPr lang="en-US" sz="1800" dirty="0" smtClean="0">
              <a:latin typeface="Times New Roman" panose="02020603050405020304" pitchFamily="18" charset="0"/>
              <a:cs typeface="Times New Roman" panose="02020603050405020304" pitchFamily="18" charset="0"/>
            </a:endParaRPr>
          </a:p>
          <a:p>
            <a:pPr marL="0" lvl="0" indent="0" algn="just">
              <a:spcBef>
                <a:spcPts val="0"/>
              </a:spcBef>
              <a:buSzPts val="1440"/>
              <a:buNone/>
            </a:pPr>
            <a:r>
              <a:rPr lang="en-US" dirty="0" smtClean="0">
                <a:latin typeface="Times New Roman" panose="02020603050405020304" pitchFamily="18" charset="0"/>
                <a:cs typeface="Times New Roman" panose="02020603050405020304" pitchFamily="18" charset="0"/>
              </a:rPr>
              <a:t>It generates </a:t>
            </a:r>
            <a:r>
              <a:rPr lang="en-US" dirty="0">
                <a:latin typeface="Times New Roman" panose="02020603050405020304" pitchFamily="18" charset="0"/>
                <a:cs typeface="Times New Roman" panose="02020603050405020304" pitchFamily="18" charset="0"/>
              </a:rPr>
              <a:t>association rules by using the following steps</a:t>
            </a:r>
            <a:r>
              <a:rPr lang="en-US"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a:p>
            <a:r>
              <a:rPr lang="en-US" sz="1800" dirty="0">
                <a:latin typeface="Times New Roman" panose="02020603050405020304" pitchFamily="18" charset="0"/>
                <a:cs typeface="Times New Roman" panose="02020603050405020304" pitchFamily="18" charset="0"/>
              </a:rPr>
              <a:t>Calculate the support and confidence of each frequent </a:t>
            </a:r>
            <a:r>
              <a:rPr lang="en-US" sz="1800" dirty="0" err="1">
                <a:latin typeface="Times New Roman" panose="02020603050405020304" pitchFamily="18" charset="0"/>
                <a:cs typeface="Times New Roman" panose="02020603050405020304" pitchFamily="18" charset="0"/>
              </a:rPr>
              <a:t>itemset</a:t>
            </a:r>
            <a:r>
              <a:rPr lang="en-US" sz="1800" dirty="0">
                <a:latin typeface="Times New Roman" panose="02020603050405020304" pitchFamily="18" charset="0"/>
                <a:cs typeface="Times New Roman" panose="02020603050405020304" pitchFamily="18" charset="0"/>
              </a:rPr>
              <a:t>. Support is the proportion of transactions in the database that contain the </a:t>
            </a:r>
            <a:r>
              <a:rPr lang="en-US" sz="1800" dirty="0" err="1">
                <a:latin typeface="Times New Roman" panose="02020603050405020304" pitchFamily="18" charset="0"/>
                <a:cs typeface="Times New Roman" panose="02020603050405020304" pitchFamily="18" charset="0"/>
              </a:rPr>
              <a:t>itemset</a:t>
            </a:r>
            <a:r>
              <a:rPr lang="en-US" sz="1800" dirty="0">
                <a:latin typeface="Times New Roman" panose="02020603050405020304" pitchFamily="18" charset="0"/>
                <a:cs typeface="Times New Roman" panose="02020603050405020304" pitchFamily="18" charset="0"/>
              </a:rPr>
              <a:t>. Confidence is the proportion of transactions that contain the </a:t>
            </a:r>
            <a:r>
              <a:rPr lang="en-US" sz="1800" dirty="0" err="1">
                <a:latin typeface="Times New Roman" panose="02020603050405020304" pitchFamily="18" charset="0"/>
                <a:cs typeface="Times New Roman" panose="02020603050405020304" pitchFamily="18" charset="0"/>
              </a:rPr>
              <a:t>itemset</a:t>
            </a:r>
            <a:r>
              <a:rPr lang="en-US" sz="1800" dirty="0">
                <a:latin typeface="Times New Roman" panose="02020603050405020304" pitchFamily="18" charset="0"/>
                <a:cs typeface="Times New Roman" panose="02020603050405020304" pitchFamily="18" charset="0"/>
              </a:rPr>
              <a:t> among those that also contain the antecedent item.</a:t>
            </a:r>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Filter the frequent </a:t>
            </a:r>
            <a:r>
              <a:rPr lang="en-US" sz="1800" dirty="0" err="1">
                <a:latin typeface="Times New Roman" panose="02020603050405020304" pitchFamily="18" charset="0"/>
                <a:cs typeface="Times New Roman" panose="02020603050405020304" pitchFamily="18" charset="0"/>
              </a:rPr>
              <a:t>itemsets</a:t>
            </a:r>
            <a:r>
              <a:rPr lang="en-US" sz="1800" dirty="0">
                <a:latin typeface="Times New Roman" panose="02020603050405020304" pitchFamily="18" charset="0"/>
                <a:cs typeface="Times New Roman" panose="02020603050405020304" pitchFamily="18" charset="0"/>
              </a:rPr>
              <a:t> based on minimum support and minimum confidence thresholds. This ensures that only rules that are both common and reliable are considered</a:t>
            </a:r>
            <a:r>
              <a:rPr lang="en-US" sz="1800" dirty="0" smtClean="0">
                <a:latin typeface="Times New Roman" panose="02020603050405020304" pitchFamily="18" charset="0"/>
                <a:cs typeface="Times New Roman" panose="02020603050405020304" pitchFamily="18" charset="0"/>
              </a:rPr>
              <a:t>.</a:t>
            </a:r>
            <a:endParaRPr lang="en-US" sz="1800" dirty="0" smtClean="0">
              <a:latin typeface="Times New Roman" panose="02020603050405020304" pitchFamily="18" charset="0"/>
              <a:cs typeface="Times New Roman" panose="02020603050405020304" pitchFamily="18" charset="0"/>
            </a:endParaRPr>
          </a:p>
          <a:p>
            <a:endParaRPr lang="en-US" sz="1800" dirty="0" smtClean="0">
              <a:latin typeface="Times New Roman" panose="02020603050405020304" pitchFamily="18" charset="0"/>
              <a:cs typeface="Times New Roman" panose="02020603050405020304" pitchFamily="18" charset="0"/>
            </a:endParaRPr>
          </a:p>
          <a:p>
            <a:pPr marL="285750" indent="-285750" algn="just">
              <a:spcBef>
                <a:spcPts val="0"/>
              </a:spcBef>
              <a:buSzPts val="1440"/>
              <a:buFont typeface="Arial" panose="020B0604020202020204" pitchFamily="34" charset="0"/>
              <a:buChar char="•"/>
            </a:pPr>
            <a:r>
              <a:rPr lang="en-US" sz="1800" dirty="0" smtClean="0">
                <a:latin typeface="Times New Roman" panose="02020603050405020304" pitchFamily="18" charset="0"/>
                <a:cs typeface="Times New Roman" panose="02020603050405020304" pitchFamily="18" charset="0"/>
              </a:rPr>
              <a:t>Generate </a:t>
            </a:r>
            <a:r>
              <a:rPr lang="en-US" sz="1800" dirty="0">
                <a:latin typeface="Times New Roman" panose="02020603050405020304" pitchFamily="18" charset="0"/>
                <a:cs typeface="Times New Roman" panose="02020603050405020304" pitchFamily="18" charset="0"/>
              </a:rPr>
              <a:t>association rules for each remaining frequent </a:t>
            </a:r>
            <a:r>
              <a:rPr lang="en-US" sz="1800" dirty="0" err="1">
                <a:latin typeface="Times New Roman" panose="02020603050405020304" pitchFamily="18" charset="0"/>
                <a:cs typeface="Times New Roman" panose="02020603050405020304" pitchFamily="18" charset="0"/>
              </a:rPr>
              <a:t>itemset</a:t>
            </a:r>
            <a:r>
              <a:rPr lang="en-US" sz="1800" dirty="0">
                <a:latin typeface="Times New Roman" panose="02020603050405020304" pitchFamily="18" charset="0"/>
                <a:cs typeface="Times New Roman" panose="02020603050405020304" pitchFamily="18" charset="0"/>
              </a:rPr>
              <a:t>. For each frequent </a:t>
            </a:r>
            <a:r>
              <a:rPr lang="en-US" sz="1800" dirty="0" err="1">
                <a:latin typeface="Times New Roman" panose="02020603050405020304" pitchFamily="18" charset="0"/>
                <a:cs typeface="Times New Roman" panose="02020603050405020304" pitchFamily="18" charset="0"/>
              </a:rPr>
              <a:t>itemset</a:t>
            </a:r>
            <a:r>
              <a:rPr lang="en-US" sz="1800" dirty="0">
                <a:latin typeface="Times New Roman" panose="02020603050405020304" pitchFamily="18" charset="0"/>
                <a:cs typeface="Times New Roman" panose="02020603050405020304" pitchFamily="18" charset="0"/>
              </a:rPr>
              <a:t>, generate an association rule for </a:t>
            </a:r>
            <a:r>
              <a:rPr lang="en-US" sz="1800" dirty="0" smtClean="0">
                <a:latin typeface="Times New Roman" panose="02020603050405020304" pitchFamily="18" charset="0"/>
                <a:cs typeface="Times New Roman" panose="02020603050405020304" pitchFamily="18" charset="0"/>
              </a:rPr>
              <a:t>each </a:t>
            </a:r>
            <a:r>
              <a:rPr lang="en-US" sz="1800" dirty="0">
                <a:latin typeface="Times New Roman" panose="02020603050405020304" pitchFamily="18" charset="0"/>
                <a:cs typeface="Times New Roman" panose="02020603050405020304" pitchFamily="18" charset="0"/>
              </a:rPr>
              <a:t>subset of the </a:t>
            </a:r>
            <a:r>
              <a:rPr lang="en-US" sz="1800" dirty="0" err="1">
                <a:latin typeface="Times New Roman" panose="02020603050405020304" pitchFamily="18" charset="0"/>
                <a:cs typeface="Times New Roman" panose="02020603050405020304" pitchFamily="18" charset="0"/>
              </a:rPr>
              <a:t>itemset</a:t>
            </a:r>
            <a:r>
              <a:rPr lang="en-US" sz="1800" dirty="0">
                <a:latin typeface="Times New Roman" panose="02020603050405020304" pitchFamily="18" charset="0"/>
                <a:cs typeface="Times New Roman" panose="02020603050405020304" pitchFamily="18" charset="0"/>
              </a:rPr>
              <a:t>. The antecedent of the rule is the subset of the </a:t>
            </a:r>
            <a:r>
              <a:rPr lang="en-US" sz="1800" dirty="0" err="1">
                <a:latin typeface="Times New Roman" panose="02020603050405020304" pitchFamily="18" charset="0"/>
                <a:cs typeface="Times New Roman" panose="02020603050405020304" pitchFamily="18" charset="0"/>
              </a:rPr>
              <a:t>itemset</a:t>
            </a:r>
            <a:r>
              <a:rPr lang="en-US" sz="1800" dirty="0">
                <a:latin typeface="Times New Roman" panose="02020603050405020304" pitchFamily="18" charset="0"/>
                <a:cs typeface="Times New Roman" panose="02020603050405020304" pitchFamily="18" charset="0"/>
              </a:rPr>
              <a:t>, and the consequent is the remaining item </a:t>
            </a:r>
            <a:r>
              <a:rPr lang="en-US" sz="1800" dirty="0" smtClean="0">
                <a:latin typeface="Times New Roman" panose="02020603050405020304" pitchFamily="18" charset="0"/>
                <a:cs typeface="Times New Roman" panose="02020603050405020304" pitchFamily="18" charset="0"/>
              </a:rPr>
              <a:t>in </a:t>
            </a:r>
            <a:r>
              <a:rPr lang="en-US" sz="1800" dirty="0">
                <a:latin typeface="Times New Roman" panose="02020603050405020304" pitchFamily="18" charset="0"/>
                <a:cs typeface="Times New Roman" panose="02020603050405020304" pitchFamily="18" charset="0"/>
              </a:rPr>
              <a:t>the </a:t>
            </a:r>
            <a:r>
              <a:rPr lang="en-US" sz="1800" dirty="0" err="1">
                <a:latin typeface="Times New Roman" panose="02020603050405020304" pitchFamily="18" charset="0"/>
                <a:cs typeface="Times New Roman" panose="02020603050405020304" pitchFamily="18" charset="0"/>
              </a:rPr>
              <a:t>itemset</a:t>
            </a:r>
            <a:r>
              <a:rPr lang="en-US" sz="1800" dirty="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pPr marL="0" lvl="0" indent="0" algn="just">
              <a:spcBef>
                <a:spcPts val="0"/>
              </a:spcBef>
              <a:buSzPts val="1440"/>
              <a:buNone/>
            </a:pPr>
            <a:endParaRPr sz="1800" dirty="0">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sp>
        <p:nvSpPr>
          <p:cNvPr id="5800" name="Google Shape;5800;p306"/>
          <p:cNvSpPr txBox="1"/>
          <p:nvPr/>
        </p:nvSpPr>
        <p:spPr>
          <a:xfrm>
            <a:off x="8763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en-US" sz="1200" b="0" i="0" u="none" strike="noStrike" cap="none">
                <a:solidFill>
                  <a:schemeClr val="dk1"/>
                </a:solidFill>
                <a:latin typeface="Tahoma" panose="020B0604030504040204"/>
                <a:ea typeface="Tahoma" panose="020B0604030504040204"/>
                <a:cs typeface="Tahoma" panose="020B0604030504040204"/>
                <a:sym typeface="Tahoma" panose="020B0604030504040204"/>
              </a:rPr>
            </a:fld>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Större template">
      <a:dk1>
        <a:srgbClr val="273339"/>
      </a:dk1>
      <a:lt1>
        <a:srgbClr val="FFFFFF"/>
      </a:lt1>
      <a:dk2>
        <a:srgbClr val="40515A"/>
      </a:dk2>
      <a:lt2>
        <a:srgbClr val="8C9CA6"/>
      </a:lt2>
      <a:accent1>
        <a:srgbClr val="0095CD"/>
      </a:accent1>
      <a:accent2>
        <a:srgbClr val="324D5E"/>
      </a:accent2>
      <a:accent3>
        <a:srgbClr val="F17C3F"/>
      </a:accent3>
      <a:accent4>
        <a:srgbClr val="7BB21B"/>
      </a:accent4>
      <a:accent5>
        <a:srgbClr val="814E7E"/>
      </a:accent5>
      <a:accent6>
        <a:srgbClr val="9D121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29783</Words>
  <Application>WPS Presentation</Application>
  <PresentationFormat>Widescreen</PresentationFormat>
  <Paragraphs>2027</Paragraphs>
  <Slides>102</Slides>
  <Notes>97</Notes>
  <HiddenSlides>0</HiddenSlides>
  <MMClips>0</MMClips>
  <ScaleCrop>false</ScaleCrop>
  <HeadingPairs>
    <vt:vector size="6" baseType="variant">
      <vt:variant>
        <vt:lpstr>已用的字体</vt:lpstr>
      </vt:variant>
      <vt:variant>
        <vt:i4>15</vt:i4>
      </vt:variant>
      <vt:variant>
        <vt:lpstr>主题</vt:lpstr>
      </vt:variant>
      <vt:variant>
        <vt:i4>2</vt:i4>
      </vt:variant>
      <vt:variant>
        <vt:lpstr>幻灯片标题</vt:lpstr>
      </vt:variant>
      <vt:variant>
        <vt:i4>102</vt:i4>
      </vt:variant>
    </vt:vector>
  </HeadingPairs>
  <TitlesOfParts>
    <vt:vector size="119" baseType="lpstr">
      <vt:lpstr>Arial</vt:lpstr>
      <vt:lpstr>SimSun</vt:lpstr>
      <vt:lpstr>Wingdings</vt:lpstr>
      <vt:lpstr>Arial</vt:lpstr>
      <vt:lpstr>Calibri</vt:lpstr>
      <vt:lpstr>Times New Roman</vt:lpstr>
      <vt:lpstr>Noto Sans Symbols</vt:lpstr>
      <vt:lpstr>Noto Sans</vt:lpstr>
      <vt:lpstr>Google Sans</vt:lpstr>
      <vt:lpstr>Segoe Print</vt:lpstr>
      <vt:lpstr>Arial Unicode MS</vt:lpstr>
      <vt:lpstr>Microsoft YaHei</vt:lpstr>
      <vt:lpstr>Arial Unicode MS</vt:lpstr>
      <vt:lpstr>Times New Roman</vt:lpstr>
      <vt:lpstr>Tahoma</vt:lpstr>
      <vt:lpstr>Office Theme</vt:lpstr>
      <vt:lpstr>1_Office Theme</vt:lpstr>
      <vt:lpstr> (Computer Engineering and Technology)  (TYB.Tech) </vt:lpstr>
      <vt:lpstr>Unit IV: Association Rules Mining</vt:lpstr>
      <vt:lpstr>Introduction : Frequent Patterns</vt:lpstr>
      <vt:lpstr>Market Basket Analysis</vt:lpstr>
      <vt:lpstr>Introduction to Market Basket Analysis</vt:lpstr>
      <vt:lpstr>Definitions and Terminology</vt:lpstr>
      <vt:lpstr>What Is Frequent Pattern Analysis? Introduction</vt:lpstr>
      <vt:lpstr>          Closed itemset</vt:lpstr>
      <vt:lpstr>Association rule mining</vt:lpstr>
      <vt:lpstr>Why Is Freq. Pattern Mining Important?</vt:lpstr>
      <vt:lpstr>Market Basket Analysis  General Concept: Measures _____________________________</vt:lpstr>
      <vt:lpstr>What Is Association Rule Mining?</vt:lpstr>
      <vt:lpstr>Association Rules</vt:lpstr>
      <vt:lpstr>Apriori Introduction</vt:lpstr>
      <vt:lpstr>Examples: Association Rule Mining</vt:lpstr>
      <vt:lpstr>Terms &amp; Definitions: Examples</vt:lpstr>
      <vt:lpstr>Definition: Association Rule Example</vt:lpstr>
      <vt:lpstr>Definition: Association Rule Example</vt:lpstr>
      <vt:lpstr>Association Rules</vt:lpstr>
      <vt:lpstr>Association Rules</vt:lpstr>
      <vt:lpstr>Full example</vt:lpstr>
      <vt:lpstr>Association Rule Mining Task</vt:lpstr>
      <vt:lpstr>Frequent Itemset Generation</vt:lpstr>
      <vt:lpstr>Mining Association Rules</vt:lpstr>
      <vt:lpstr>Frequent Itemset Generation Strategies</vt:lpstr>
      <vt:lpstr>Reducing Number of Candidates</vt:lpstr>
      <vt:lpstr>Illustrating Apriori Principle</vt:lpstr>
      <vt:lpstr>Apriori Algorithm</vt:lpstr>
      <vt:lpstr>Frequent itemset Generation Method</vt:lpstr>
      <vt:lpstr>Apriori Algorithm</vt:lpstr>
      <vt:lpstr>The Apriori Algorithm (Pseudo-Code)</vt:lpstr>
      <vt:lpstr>Implementation of Apriori</vt:lpstr>
      <vt:lpstr>Apriori Example</vt:lpstr>
      <vt:lpstr>Example –Step 1</vt:lpstr>
      <vt:lpstr>Example – Step 2</vt:lpstr>
      <vt:lpstr>Example – Step 2</vt:lpstr>
      <vt:lpstr>Example – Step 3</vt:lpstr>
      <vt:lpstr>PowerPoint 演示文稿</vt:lpstr>
      <vt:lpstr>Example – Step 4</vt:lpstr>
      <vt:lpstr>Example – Step 5</vt:lpstr>
      <vt:lpstr>PowerPoint 演示文稿</vt:lpstr>
      <vt:lpstr>PowerPoint 演示文稿</vt:lpstr>
      <vt:lpstr>PowerPoint 演示文稿</vt:lpstr>
      <vt:lpstr>PowerPoint 演示文稿</vt:lpstr>
      <vt:lpstr>Exercises &amp; Solutions</vt:lpstr>
      <vt:lpstr>Exercise 01    </vt:lpstr>
      <vt:lpstr>Illustrating Apriori Principle : Candidate Generation  for n=1 </vt:lpstr>
      <vt:lpstr>Illustrating Apriori Principle : Support Counting  </vt:lpstr>
      <vt:lpstr>Illustrating Apriori Principle : Prune infrequent Candidate</vt:lpstr>
      <vt:lpstr>Candidate Generation(n=2)</vt:lpstr>
      <vt:lpstr>Support Counting</vt:lpstr>
      <vt:lpstr>Prune infrequent Candidate and  Candidate Generation for n=3</vt:lpstr>
      <vt:lpstr>Exercise 02</vt:lpstr>
      <vt:lpstr>Example</vt:lpstr>
      <vt:lpstr>Generating rules: an example</vt:lpstr>
      <vt:lpstr>Association Rule Generation</vt:lpstr>
      <vt:lpstr>What are the Association Rules for Below, calculate Confidence of Each Rule</vt:lpstr>
      <vt:lpstr>FP Growth</vt:lpstr>
      <vt:lpstr>Performance Bottlenecks of Apriori</vt:lpstr>
      <vt:lpstr>FP-Tree Definition</vt:lpstr>
      <vt:lpstr>Construct FP-tree</vt:lpstr>
      <vt:lpstr>FP-tree Example: step 1 </vt:lpstr>
      <vt:lpstr>FP-tree Example: step 2 </vt:lpstr>
      <vt:lpstr>FP-tree Example: step 3 </vt:lpstr>
      <vt:lpstr>Construction Example </vt:lpstr>
      <vt:lpstr>Using FP-tree</vt:lpstr>
      <vt:lpstr>Mining Frequent Patterns Using FP-tree</vt:lpstr>
      <vt:lpstr>3 Major Steps</vt:lpstr>
      <vt:lpstr>Step 1: Construct Conditional Pattern Base</vt:lpstr>
      <vt:lpstr>Properties of FP-Tree</vt:lpstr>
      <vt:lpstr>Step 2: Construct Conditional FP-tree </vt:lpstr>
      <vt:lpstr>Step 3: Recursively mine the conditional FP-tree</vt:lpstr>
      <vt:lpstr>Principles of FP-Growth</vt:lpstr>
      <vt:lpstr>Conditional Pattern Bases and Conditional FP-Tree</vt:lpstr>
      <vt:lpstr>Single FP-tree Path Generation</vt:lpstr>
      <vt:lpstr>Advantages of the FP-tree Structure</vt:lpstr>
      <vt:lpstr>Question</vt:lpstr>
      <vt:lpstr>Question</vt:lpstr>
      <vt:lpstr>Exercises</vt:lpstr>
      <vt:lpstr>Exercise 01 Support=2</vt:lpstr>
      <vt:lpstr>FP Growth: Solution</vt:lpstr>
      <vt:lpstr>FP Growth: Solution</vt:lpstr>
      <vt:lpstr>FP Exexrcise 02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Exercise 03</vt:lpstr>
      <vt:lpstr>Solution</vt:lpstr>
      <vt:lpstr>Advantages Disadvantages of FP Growth</vt:lpstr>
      <vt:lpstr>Comparison of FP Growth with Apriori</vt:lpstr>
      <vt:lpstr>FP Growth-Generating Rules</vt:lpstr>
      <vt:lpstr>PowerPoint 演示文稿</vt:lpstr>
      <vt:lpstr>References</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Engineering and Technology)  (TYB.Tech)</dc:title>
  <dc:creator>Sanjay Kinger</dc:creator>
  <cp:lastModifiedBy>DPL Software</cp:lastModifiedBy>
  <cp:revision>67</cp:revision>
  <dcterms:created xsi:type="dcterms:W3CDTF">2020-12-09T08:58:00Z</dcterms:created>
  <dcterms:modified xsi:type="dcterms:W3CDTF">2023-11-24T05:18:54Z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CA068A5E6C2C45A0AEB8F8E668DA1304_12</vt:lpwstr>
  </property>
  <property fmtid="{D5CDD505-2E9C-101B-9397-08002B2CF9AE}" pid="3" name="KSOProductBuildVer">
    <vt:lpwstr>1033-12.2.0.13306</vt:lpwstr>
  </property>
</Properties>
</file>