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208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interSettings" Target="printerSettings/printerSettings1.bin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05ACB-3F84-BB46-9EB9-36A95828C0F2}" type="datetimeFigureOut">
              <a:rPr lang="en-US" smtClean="0"/>
              <a:t>3/10/15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49052-DD61-334B-BB0B-4B86DF467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174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05ACB-3F84-BB46-9EB9-36A95828C0F2}" type="datetimeFigureOut">
              <a:rPr lang="en-US" smtClean="0"/>
              <a:t>3/10/15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49052-DD61-334B-BB0B-4B86DF467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93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05ACB-3F84-BB46-9EB9-36A95828C0F2}" type="datetimeFigureOut">
              <a:rPr lang="en-US" smtClean="0"/>
              <a:t>3/10/15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49052-DD61-334B-BB0B-4B86DF467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5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05ACB-3F84-BB46-9EB9-36A95828C0F2}" type="datetimeFigureOut">
              <a:rPr lang="en-US" smtClean="0"/>
              <a:t>3/10/15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49052-DD61-334B-BB0B-4B86DF467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27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05ACB-3F84-BB46-9EB9-36A95828C0F2}" type="datetimeFigureOut">
              <a:rPr lang="en-US" smtClean="0"/>
              <a:t>3/10/15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49052-DD61-334B-BB0B-4B86DF467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638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05ACB-3F84-BB46-9EB9-36A95828C0F2}" type="datetimeFigureOut">
              <a:rPr lang="en-US" smtClean="0"/>
              <a:t>3/10/15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49052-DD61-334B-BB0B-4B86DF467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840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05ACB-3F84-BB46-9EB9-36A95828C0F2}" type="datetimeFigureOut">
              <a:rPr lang="en-US" smtClean="0"/>
              <a:t>3/10/15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49052-DD61-334B-BB0B-4B86DF467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071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05ACB-3F84-BB46-9EB9-36A95828C0F2}" type="datetimeFigureOut">
              <a:rPr lang="en-US" smtClean="0"/>
              <a:t>3/10/15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49052-DD61-334B-BB0B-4B86DF467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510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05ACB-3F84-BB46-9EB9-36A95828C0F2}" type="datetimeFigureOut">
              <a:rPr lang="en-US" smtClean="0"/>
              <a:t>3/10/15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49052-DD61-334B-BB0B-4B86DF467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464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05ACB-3F84-BB46-9EB9-36A95828C0F2}" type="datetimeFigureOut">
              <a:rPr lang="en-US" smtClean="0"/>
              <a:t>3/10/15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49052-DD61-334B-BB0B-4B86DF467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23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05ACB-3F84-BB46-9EB9-36A95828C0F2}" type="datetimeFigureOut">
              <a:rPr lang="en-US" smtClean="0"/>
              <a:t>3/10/15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49052-DD61-334B-BB0B-4B86DF467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511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05ACB-3F84-BB46-9EB9-36A95828C0F2}" type="datetimeFigureOut">
              <a:rPr lang="en-US" smtClean="0"/>
              <a:t>3/10/15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49052-DD61-334B-BB0B-4B86DF467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36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0350"/>
            <a:ext cx="9144000" cy="6024880"/>
          </a:xfrm>
          <a:prstGeom prst="rect">
            <a:avLst/>
          </a:prstGeom>
          <a:ln w="6350" cmpd="sng">
            <a:solidFill>
              <a:srgbClr val="BFBFBF"/>
            </a:solidFill>
          </a:ln>
          <a:effectLst/>
        </p:spPr>
      </p:pic>
      <p:cxnSp>
        <p:nvCxnSpPr>
          <p:cNvPr id="7" name="Straight Connector 6"/>
          <p:cNvCxnSpPr/>
          <p:nvPr/>
        </p:nvCxnSpPr>
        <p:spPr>
          <a:xfrm>
            <a:off x="909169" y="1142804"/>
            <a:ext cx="86587" cy="4675417"/>
          </a:xfrm>
          <a:prstGeom prst="line">
            <a:avLst/>
          </a:prstGeom>
          <a:ln w="6350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104862" y="1142804"/>
            <a:ext cx="86587" cy="4675417"/>
          </a:xfrm>
          <a:prstGeom prst="line">
            <a:avLst/>
          </a:prstGeom>
          <a:ln w="6350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337504" y="1142804"/>
            <a:ext cx="86587" cy="4675417"/>
          </a:xfrm>
          <a:prstGeom prst="line">
            <a:avLst/>
          </a:prstGeom>
          <a:ln w="6350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533197" y="1142804"/>
            <a:ext cx="86587" cy="4675417"/>
          </a:xfrm>
          <a:prstGeom prst="line">
            <a:avLst/>
          </a:prstGeom>
          <a:ln w="6350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726031" y="1142804"/>
            <a:ext cx="86587" cy="4675417"/>
          </a:xfrm>
          <a:prstGeom prst="line">
            <a:avLst/>
          </a:prstGeom>
          <a:ln w="6350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921724" y="1142804"/>
            <a:ext cx="86587" cy="4675417"/>
          </a:xfrm>
          <a:prstGeom prst="line">
            <a:avLst/>
          </a:prstGeom>
          <a:ln w="6350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154366" y="1142804"/>
            <a:ext cx="86587" cy="4675417"/>
          </a:xfrm>
          <a:prstGeom prst="line">
            <a:avLst/>
          </a:prstGeom>
          <a:ln w="6350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350059" y="1142804"/>
            <a:ext cx="86587" cy="4675417"/>
          </a:xfrm>
          <a:prstGeom prst="line">
            <a:avLst/>
          </a:prstGeom>
          <a:ln w="6350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568896" y="1128374"/>
            <a:ext cx="86587" cy="4675417"/>
          </a:xfrm>
          <a:prstGeom prst="line">
            <a:avLst/>
          </a:prstGeom>
          <a:ln w="6350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764589" y="1128374"/>
            <a:ext cx="86587" cy="4675417"/>
          </a:xfrm>
          <a:prstGeom prst="line">
            <a:avLst/>
          </a:prstGeom>
          <a:ln w="6350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997231" y="1128374"/>
            <a:ext cx="86587" cy="4675417"/>
          </a:xfrm>
          <a:prstGeom prst="line">
            <a:avLst/>
          </a:prstGeom>
          <a:ln w="6350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192924" y="1128374"/>
            <a:ext cx="86587" cy="4675417"/>
          </a:xfrm>
          <a:prstGeom prst="line">
            <a:avLst/>
          </a:prstGeom>
          <a:ln w="6350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385758" y="1128374"/>
            <a:ext cx="86587" cy="4675417"/>
          </a:xfrm>
          <a:prstGeom prst="line">
            <a:avLst/>
          </a:prstGeom>
          <a:ln w="6350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581451" y="1128374"/>
            <a:ext cx="86587" cy="4675417"/>
          </a:xfrm>
          <a:prstGeom prst="line">
            <a:avLst/>
          </a:prstGeom>
          <a:ln w="6350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814093" y="1128374"/>
            <a:ext cx="86587" cy="4675417"/>
          </a:xfrm>
          <a:prstGeom prst="line">
            <a:avLst/>
          </a:prstGeom>
          <a:ln w="6350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009786" y="1128374"/>
            <a:ext cx="86587" cy="4675417"/>
          </a:xfrm>
          <a:prstGeom prst="line">
            <a:avLst/>
          </a:prstGeom>
          <a:ln w="6350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232108" y="1128374"/>
            <a:ext cx="86587" cy="4675417"/>
          </a:xfrm>
          <a:prstGeom prst="line">
            <a:avLst/>
          </a:prstGeom>
          <a:ln w="6350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427801" y="1128374"/>
            <a:ext cx="86587" cy="4675417"/>
          </a:xfrm>
          <a:prstGeom prst="line">
            <a:avLst/>
          </a:prstGeom>
          <a:ln w="6350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660443" y="1128374"/>
            <a:ext cx="86587" cy="4675417"/>
          </a:xfrm>
          <a:prstGeom prst="line">
            <a:avLst/>
          </a:prstGeom>
          <a:ln w="6350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856136" y="1128374"/>
            <a:ext cx="86587" cy="4675417"/>
          </a:xfrm>
          <a:prstGeom prst="line">
            <a:avLst/>
          </a:prstGeom>
          <a:ln w="6350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048970" y="1128374"/>
            <a:ext cx="86587" cy="4675417"/>
          </a:xfrm>
          <a:prstGeom prst="line">
            <a:avLst/>
          </a:prstGeom>
          <a:ln w="6350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244663" y="1128374"/>
            <a:ext cx="86587" cy="4675417"/>
          </a:xfrm>
          <a:prstGeom prst="line">
            <a:avLst/>
          </a:prstGeom>
          <a:ln w="6350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5477305" y="1128374"/>
            <a:ext cx="86587" cy="4675417"/>
          </a:xfrm>
          <a:prstGeom prst="line">
            <a:avLst/>
          </a:prstGeom>
          <a:ln w="6350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672998" y="1128374"/>
            <a:ext cx="86587" cy="4675417"/>
          </a:xfrm>
          <a:prstGeom prst="line">
            <a:avLst/>
          </a:prstGeom>
          <a:ln w="6350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891835" y="1113944"/>
            <a:ext cx="86587" cy="4675417"/>
          </a:xfrm>
          <a:prstGeom prst="line">
            <a:avLst/>
          </a:prstGeom>
          <a:ln w="6350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087528" y="1113944"/>
            <a:ext cx="86587" cy="4675417"/>
          </a:xfrm>
          <a:prstGeom prst="line">
            <a:avLst/>
          </a:prstGeom>
          <a:ln w="6350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320170" y="1099514"/>
            <a:ext cx="86587" cy="4675417"/>
          </a:xfrm>
          <a:prstGeom prst="line">
            <a:avLst/>
          </a:prstGeom>
          <a:ln w="3175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6515863" y="1099514"/>
            <a:ext cx="86587" cy="4675417"/>
          </a:xfrm>
          <a:prstGeom prst="line">
            <a:avLst/>
          </a:prstGeom>
          <a:ln w="3175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6708697" y="1099514"/>
            <a:ext cx="86587" cy="4675417"/>
          </a:xfrm>
          <a:prstGeom prst="line">
            <a:avLst/>
          </a:prstGeom>
          <a:ln w="3175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6904390" y="1099514"/>
            <a:ext cx="86587" cy="4675417"/>
          </a:xfrm>
          <a:prstGeom prst="line">
            <a:avLst/>
          </a:prstGeom>
          <a:ln w="3175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137032" y="1099514"/>
            <a:ext cx="86587" cy="4675417"/>
          </a:xfrm>
          <a:prstGeom prst="line">
            <a:avLst/>
          </a:prstGeom>
          <a:ln w="3175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7332725" y="1113944"/>
            <a:ext cx="86587" cy="4675417"/>
          </a:xfrm>
          <a:prstGeom prst="line">
            <a:avLst/>
          </a:prstGeom>
          <a:ln w="3175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7526769" y="1099514"/>
            <a:ext cx="86587" cy="4675417"/>
          </a:xfrm>
          <a:prstGeom prst="line">
            <a:avLst/>
          </a:prstGeom>
          <a:ln w="3175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722462" y="1099514"/>
            <a:ext cx="86587" cy="4675417"/>
          </a:xfrm>
          <a:prstGeom prst="line">
            <a:avLst/>
          </a:prstGeom>
          <a:ln w="3175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7955104" y="1099514"/>
            <a:ext cx="86587" cy="4675417"/>
          </a:xfrm>
          <a:prstGeom prst="line">
            <a:avLst/>
          </a:prstGeom>
          <a:ln w="3175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8150797" y="1099514"/>
            <a:ext cx="86587" cy="4675417"/>
          </a:xfrm>
          <a:prstGeom prst="line">
            <a:avLst/>
          </a:prstGeom>
          <a:ln w="3175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8343631" y="1099514"/>
            <a:ext cx="86587" cy="4675417"/>
          </a:xfrm>
          <a:prstGeom prst="line">
            <a:avLst/>
          </a:prstGeom>
          <a:ln w="3175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>
            <a:off x="727891" y="1271871"/>
            <a:ext cx="7694223" cy="0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>
            <a:off x="713460" y="1469325"/>
            <a:ext cx="7694223" cy="0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>
            <a:off x="721550" y="1650585"/>
            <a:ext cx="7694223" cy="0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>
            <a:off x="727891" y="1831845"/>
            <a:ext cx="7694223" cy="0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713460" y="2029299"/>
            <a:ext cx="7694223" cy="0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721550" y="2210559"/>
            <a:ext cx="7694223" cy="0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735981" y="2417156"/>
            <a:ext cx="7694223" cy="0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>
            <a:off x="721550" y="2614610"/>
            <a:ext cx="7694223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>
            <a:off x="729640" y="2795870"/>
            <a:ext cx="7694223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>
            <a:off x="729640" y="2988026"/>
            <a:ext cx="7694223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H="1">
            <a:off x="715209" y="3185480"/>
            <a:ext cx="7694223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H="1">
            <a:off x="723299" y="3366740"/>
            <a:ext cx="7694223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H="1">
            <a:off x="737730" y="3573326"/>
            <a:ext cx="7694223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H="1">
            <a:off x="723299" y="3770780"/>
            <a:ext cx="7694223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H="1">
            <a:off x="731389" y="3952040"/>
            <a:ext cx="7694223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>
            <a:off x="731389" y="4144196"/>
            <a:ext cx="7694223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H="1">
            <a:off x="745820" y="4341650"/>
            <a:ext cx="7694223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H="1">
            <a:off x="739479" y="4522910"/>
            <a:ext cx="7694223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>
            <a:off x="753910" y="4700636"/>
            <a:ext cx="7694223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>
            <a:off x="753910" y="4898090"/>
            <a:ext cx="7694223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762000" y="5079350"/>
            <a:ext cx="7694223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>
            <a:off x="776445" y="5282173"/>
            <a:ext cx="7694223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>
            <a:off x="770104" y="5463433"/>
            <a:ext cx="7694223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H="1">
            <a:off x="784535" y="5641159"/>
            <a:ext cx="7694223" cy="0"/>
          </a:xfrm>
          <a:prstGeom prst="line">
            <a:avLst/>
          </a:prstGeom>
          <a:ln w="6350" cmpd="sng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14350" y="1129650"/>
            <a:ext cx="152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chemeClr val="bg2"/>
                </a:solidFill>
              </a:rPr>
              <a:t>1</a:t>
            </a:r>
            <a:endParaRPr lang="en-US" sz="1050" dirty="0">
              <a:solidFill>
                <a:schemeClr val="bg2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24709" y="1898494"/>
            <a:ext cx="152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2"/>
                </a:solidFill>
              </a:rPr>
              <a:t>5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80259" y="2847164"/>
            <a:ext cx="152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chemeClr val="bg2"/>
                </a:solidFill>
              </a:rPr>
              <a:t>10</a:t>
            </a:r>
            <a:endParaRPr lang="en-US" sz="1050" dirty="0">
              <a:solidFill>
                <a:schemeClr val="bg2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86609" y="3821235"/>
            <a:ext cx="152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chemeClr val="bg2"/>
                </a:solidFill>
              </a:rPr>
              <a:t>15</a:t>
            </a:r>
            <a:endParaRPr lang="en-US" sz="1050" dirty="0">
              <a:solidFill>
                <a:schemeClr val="bg2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20081" y="4754585"/>
            <a:ext cx="152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2"/>
                </a:solidFill>
              </a:rPr>
              <a:t>2</a:t>
            </a:r>
            <a:r>
              <a:rPr lang="en-US" sz="1050" dirty="0" smtClean="0">
                <a:solidFill>
                  <a:schemeClr val="bg2"/>
                </a:solidFill>
              </a:rPr>
              <a:t>0</a:t>
            </a:r>
            <a:endParaRPr lang="en-US" sz="1050" dirty="0">
              <a:solidFill>
                <a:schemeClr val="bg2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609876" y="866764"/>
            <a:ext cx="152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chemeClr val="bg2"/>
                </a:solidFill>
              </a:rPr>
              <a:t>10</a:t>
            </a:r>
            <a:endParaRPr lang="en-US" sz="1050" dirty="0">
              <a:solidFill>
                <a:schemeClr val="bg2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631338" y="869794"/>
            <a:ext cx="152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2"/>
                </a:solidFill>
              </a:rPr>
              <a:t>5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762377" y="862959"/>
            <a:ext cx="152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chemeClr val="bg2"/>
                </a:solidFill>
              </a:rPr>
              <a:t>30</a:t>
            </a:r>
            <a:endParaRPr lang="en-US" sz="1050" dirty="0">
              <a:solidFill>
                <a:schemeClr val="bg2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7811362" y="850259"/>
            <a:ext cx="152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chemeClr val="bg2"/>
                </a:solidFill>
              </a:rPr>
              <a:t>35</a:t>
            </a:r>
            <a:endParaRPr lang="en-US" sz="105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308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BADD3A0624AA4E97287821B8F4D7D6" ma:contentTypeVersion="3" ma:contentTypeDescription="Create a new document." ma:contentTypeScope="" ma:versionID="e0073545f5cddffb46c9fa8d01738dd8">
  <xsd:schema xmlns:xsd="http://www.w3.org/2001/XMLSchema" xmlns:xs="http://www.w3.org/2001/XMLSchema" xmlns:p="http://schemas.microsoft.com/office/2006/metadata/properties" xmlns:ns2="5edd459b-714d-42ed-b78f-512da7d1c14e" targetNamespace="http://schemas.microsoft.com/office/2006/metadata/properties" ma:root="true" ma:fieldsID="5b223eadad92f795ae696ccb91d8f218" ns2:_="">
    <xsd:import namespace="5edd459b-714d-42ed-b78f-512da7d1c14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d459b-714d-42ed-b78f-512da7d1c14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1D9AD1D-2AA6-43C7-B036-7269860E805D}"/>
</file>

<file path=customXml/itemProps2.xml><?xml version="1.0" encoding="utf-8"?>
<ds:datastoreItem xmlns:ds="http://schemas.openxmlformats.org/officeDocument/2006/customXml" ds:itemID="{590597AE-871F-48F1-BD04-49A781DEA393}"/>
</file>

<file path=customXml/itemProps3.xml><?xml version="1.0" encoding="utf-8"?>
<ds:datastoreItem xmlns:ds="http://schemas.openxmlformats.org/officeDocument/2006/customXml" ds:itemID="{51B84F17-A8FB-42D0-85AB-8283B64A4A9F}"/>
</file>

<file path=docProps/app.xml><?xml version="1.0" encoding="utf-8"?>
<Properties xmlns="http://schemas.openxmlformats.org/officeDocument/2006/extended-properties" xmlns:vt="http://schemas.openxmlformats.org/officeDocument/2006/docPropsVTypes">
  <TotalTime>2106</TotalTime>
  <Words>9</Words>
  <Application>Microsoft Macintosh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</dc:creator>
  <cp:lastModifiedBy>Christine</cp:lastModifiedBy>
  <cp:revision>7</cp:revision>
  <cp:lastPrinted>2015-03-08T01:58:44Z</cp:lastPrinted>
  <dcterms:created xsi:type="dcterms:W3CDTF">2015-03-06T20:48:46Z</dcterms:created>
  <dcterms:modified xsi:type="dcterms:W3CDTF">2015-03-10T16:13:57Z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0x010100BABADD3A0624AA4E97287821B8F4D7D6</vt:lpwstr>
  </property>
</Properties>
</file>