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3.xml" ContentType="application/vnd.openxmlformats-officedocument.presentationml.notesSlide+xml"/>
  <Override PartName="/ppt/tags/tag30.xml" ContentType="application/vnd.openxmlformats-officedocument.presentationml.tags+xml"/>
  <Override PartName="/ppt/notesSlides/notesSlide4.xml" ContentType="application/vnd.openxmlformats-officedocument.presentationml.notesSlide+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7.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8.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9.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0.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12" r:id="rId2"/>
  </p:sldMasterIdLst>
  <p:notesMasterIdLst>
    <p:notesMasterId r:id="rId6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317"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13" r:id="rId56"/>
    <p:sldId id="314" r:id="rId57"/>
    <p:sldId id="315" r:id="rId58"/>
    <p:sldId id="316" r:id="rId59"/>
    <p:sldId id="308" r:id="rId60"/>
    <p:sldId id="309" r:id="rId61"/>
    <p:sldId id="310" r:id="rId62"/>
    <p:sldId id="311" r:id="rId63"/>
    <p:sldId id="312" r:id="rId64"/>
  </p:sldIdLst>
  <p:sldSz cx="12192000" cy="6858000"/>
  <p:notesSz cx="6858000" cy="9144000"/>
  <p:custDataLst>
    <p:tags r:id="rId66"/>
  </p:custDataLst>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8.00 Test Review &amp; Reteach" id="{8368F47F-F879-484A-A047-7C70C9ECBDD5}">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Lst>
        </p14:section>
        <p14:section name="8.01 Thinking Recursively" id="{ABA18AEA-9659-40D2-8EB1-9C565154BFAC}">
          <p14:sldIdLst>
            <p14:sldId id="275"/>
            <p14:sldId id="276"/>
            <p14:sldId id="277"/>
            <p14:sldId id="278"/>
            <p14:sldId id="279"/>
            <p14:sldId id="280"/>
            <p14:sldId id="281"/>
            <p14:sldId id="282"/>
          </p14:sldIdLst>
        </p14:section>
        <p14:section name="8.02 Writing Recursive Solutions" id="{159A5282-3527-497A-B029-5B68C6F4DC32}">
          <p14:sldIdLst>
            <p14:sldId id="283"/>
            <p14:sldId id="284"/>
            <p14:sldId id="285"/>
            <p14:sldId id="286"/>
            <p14:sldId id="287"/>
            <p14:sldId id="288"/>
            <p14:sldId id="289"/>
            <p14:sldId id="290"/>
          </p14:sldIdLst>
        </p14:section>
        <p14:section name="8.03 Mechanics of Recursion" id="{AF9363ED-EC33-4469-AEF5-83016BBDF233}">
          <p14:sldIdLst>
            <p14:sldId id="291"/>
            <p14:sldId id="292"/>
            <p14:sldId id="293"/>
            <p14:sldId id="294"/>
            <p14:sldId id="317"/>
            <p14:sldId id="295"/>
            <p14:sldId id="296"/>
            <p14:sldId id="297"/>
          </p14:sldIdLst>
        </p14:section>
        <p14:section name="8.04 Merge Sort" id="{997FF372-40D6-4284-BB83-A0BCA6030FF1}">
          <p14:sldIdLst>
            <p14:sldId id="298"/>
            <p14:sldId id="299"/>
            <p14:sldId id="300"/>
            <p14:sldId id="301"/>
            <p14:sldId id="302"/>
            <p14:sldId id="303"/>
            <p14:sldId id="304"/>
            <p14:sldId id="305"/>
            <p14:sldId id="306"/>
            <p14:sldId id="307"/>
          </p14:sldIdLst>
        </p14:section>
        <p14:section name="8.05 Finding and Fixing Errors" id="{0B975D9F-17A8-4FA0-81EE-5834440E8CE1}">
          <p14:sldIdLst>
            <p14:sldId id="313"/>
            <p14:sldId id="314"/>
            <p14:sldId id="315"/>
            <p14:sldId id="316"/>
          </p14:sldIdLst>
        </p14:section>
        <p14:section name="8.06/7 Review and Quiz" id="{E9533D8F-BBBA-4F75-BDBA-C488EAFE12BA}">
          <p14:sldIdLst>
            <p14:sldId id="308"/>
            <p14:sldId id="309"/>
            <p14:sldId id="310"/>
            <p14:sldId id="311"/>
            <p14:sldId id="31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4FD3B6-A1E6-4498-AB62-A210F08EE941}" v="404" dt="2020-08-24T16:36:42.014"/>
    <p1510:client id="{CF57B2D0-F79A-4053-AE1E-2C1DA5602013}" v="69" dt="2020-08-24T21:14:23.767"/>
    <p1510:client id="{F0A361CD-E1D3-6101-AB64-59F09A86748B}" v="136" dt="2020-08-25T21:56:32.7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8" d="100"/>
          <a:sy n="108" d="100"/>
        </p:scale>
        <p:origin x="40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71"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gs" Target="tags/tag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62BF17-CBD8-4789-9F5F-9C8C99AF67D7}" type="datetimeFigureOut">
              <a:rPr lang="en-US" smtClean="0"/>
              <a:t>9/2/2020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9DC1F3-3A45-4338-B658-9801CB59CC4B}" type="slidenum">
              <a:rPr lang="en-US" smtClean="0"/>
              <a:t>‹#›</a:t>
            </a:fld>
            <a:endParaRPr lang="en-US"/>
          </a:p>
        </p:txBody>
      </p:sp>
    </p:spTree>
    <p:extLst>
      <p:ext uri="{BB962C8B-B14F-4D97-AF65-F5344CB8AC3E}">
        <p14:creationId xmlns:p14="http://schemas.microsoft.com/office/powerpoint/2010/main" val="3771138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1</a:t>
            </a:fld>
            <a:endParaRPr lang="en-US"/>
          </a:p>
        </p:txBody>
      </p:sp>
    </p:spTree>
    <p:extLst>
      <p:ext uri="{BB962C8B-B14F-4D97-AF65-F5344CB8AC3E}">
        <p14:creationId xmlns:p14="http://schemas.microsoft.com/office/powerpoint/2010/main" val="500763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20</a:t>
            </a:fld>
            <a:endParaRPr lang="en-US"/>
          </a:p>
        </p:txBody>
      </p:sp>
    </p:spTree>
    <p:extLst>
      <p:ext uri="{BB962C8B-B14F-4D97-AF65-F5344CB8AC3E}">
        <p14:creationId xmlns:p14="http://schemas.microsoft.com/office/powerpoint/2010/main" val="1344240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28</a:t>
            </a:fld>
            <a:endParaRPr lang="en-US"/>
          </a:p>
        </p:txBody>
      </p:sp>
    </p:spTree>
    <p:extLst>
      <p:ext uri="{BB962C8B-B14F-4D97-AF65-F5344CB8AC3E}">
        <p14:creationId xmlns:p14="http://schemas.microsoft.com/office/powerpoint/2010/main" val="3557304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worry if students don’t include a base case! Congratulate your students on remembering that the method calls itself, then ask students how this method is supposed to stop. (It won’t! This is called infinite recursion.) </a:t>
            </a:r>
          </a:p>
          <a:p>
            <a:endParaRPr lang="en-US" dirty="0">
              <a:cs typeface="Calibri"/>
            </a:endParaRPr>
          </a:p>
        </p:txBody>
      </p:sp>
      <p:sp>
        <p:nvSpPr>
          <p:cNvPr id="4" name="Slide Number Placeholder 3"/>
          <p:cNvSpPr>
            <a:spLocks noGrp="1"/>
          </p:cNvSpPr>
          <p:nvPr>
            <p:ph type="sldNum" sz="quarter" idx="5"/>
          </p:nvPr>
        </p:nvSpPr>
        <p:spPr/>
        <p:txBody>
          <a:bodyPr/>
          <a:lstStyle/>
          <a:p>
            <a:fld id="{839DC1F3-3A45-4338-B658-9801CB59CC4B}" type="slidenum">
              <a:rPr lang="en-US" smtClean="0"/>
              <a:t>29</a:t>
            </a:fld>
            <a:endParaRPr lang="en-US"/>
          </a:p>
        </p:txBody>
      </p:sp>
    </p:spTree>
    <p:extLst>
      <p:ext uri="{BB962C8B-B14F-4D97-AF65-F5344CB8AC3E}">
        <p14:creationId xmlns:p14="http://schemas.microsoft.com/office/powerpoint/2010/main" val="4206714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that you write recursive methods that work, you need to remember 2 key ingredients:</a:t>
            </a:r>
          </a:p>
          <a:p>
            <a:br>
              <a:rPr lang="en-US" dirty="0"/>
            </a:br>
            <a:endParaRPr lang="en-US" dirty="0"/>
          </a:p>
        </p:txBody>
      </p:sp>
      <p:sp>
        <p:nvSpPr>
          <p:cNvPr id="4" name="Slide Number Placeholder 3"/>
          <p:cNvSpPr>
            <a:spLocks noGrp="1"/>
          </p:cNvSpPr>
          <p:nvPr>
            <p:ph type="sldNum" sz="quarter" idx="5"/>
          </p:nvPr>
        </p:nvSpPr>
        <p:spPr/>
        <p:txBody>
          <a:bodyPr/>
          <a:lstStyle/>
          <a:p>
            <a:fld id="{839DC1F3-3A45-4338-B658-9801CB59CC4B}" type="slidenum">
              <a:rPr lang="en-US" smtClean="0"/>
              <a:t>30</a:t>
            </a:fld>
            <a:endParaRPr lang="en-US"/>
          </a:p>
        </p:txBody>
      </p:sp>
    </p:spTree>
    <p:extLst>
      <p:ext uri="{BB962C8B-B14F-4D97-AF65-F5344CB8AC3E}">
        <p14:creationId xmlns:p14="http://schemas.microsoft.com/office/powerpoint/2010/main" val="2786521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36</a:t>
            </a:fld>
            <a:endParaRPr lang="en-US"/>
          </a:p>
        </p:txBody>
      </p:sp>
    </p:spTree>
    <p:extLst>
      <p:ext uri="{BB962C8B-B14F-4D97-AF65-F5344CB8AC3E}">
        <p14:creationId xmlns:p14="http://schemas.microsoft.com/office/powerpoint/2010/main" val="4247226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44</a:t>
            </a:fld>
            <a:endParaRPr lang="en-US"/>
          </a:p>
        </p:txBody>
      </p:sp>
    </p:spTree>
    <p:extLst>
      <p:ext uri="{BB962C8B-B14F-4D97-AF65-F5344CB8AC3E}">
        <p14:creationId xmlns:p14="http://schemas.microsoft.com/office/powerpoint/2010/main" val="2030369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work on merge first.</a:t>
            </a:r>
          </a:p>
        </p:txBody>
      </p:sp>
      <p:sp>
        <p:nvSpPr>
          <p:cNvPr id="4" name="Slide Number Placeholder 3"/>
          <p:cNvSpPr>
            <a:spLocks noGrp="1"/>
          </p:cNvSpPr>
          <p:nvPr>
            <p:ph type="sldNum" sz="quarter" idx="10"/>
          </p:nvPr>
        </p:nvSpPr>
        <p:spPr/>
        <p:txBody>
          <a:bodyPr/>
          <a:lstStyle/>
          <a:p>
            <a:fld id="{C56969A0-B3EA-45A4-A390-44554200A62E}" type="slidenum">
              <a:rPr lang="en-US" smtClean="0"/>
              <a:t>48</a:t>
            </a:fld>
            <a:endParaRPr lang="en-US"/>
          </a:p>
        </p:txBody>
      </p:sp>
    </p:spTree>
    <p:extLst>
      <p:ext uri="{BB962C8B-B14F-4D97-AF65-F5344CB8AC3E}">
        <p14:creationId xmlns:p14="http://schemas.microsoft.com/office/powerpoint/2010/main" val="1287943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unit is mostly done either on practice it or the board. Feel free to edit </a:t>
            </a:r>
            <a:r>
              <a:rPr lang="en-US" baseline="0"/>
              <a:t>this slide deck as you see fit!</a:t>
            </a:r>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54</a:t>
            </a:fld>
            <a:endParaRPr lang="en-US"/>
          </a:p>
        </p:txBody>
      </p:sp>
    </p:spTree>
    <p:extLst>
      <p:ext uri="{BB962C8B-B14F-4D97-AF65-F5344CB8AC3E}">
        <p14:creationId xmlns:p14="http://schemas.microsoft.com/office/powerpoint/2010/main" val="3789611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58</a:t>
            </a:fld>
            <a:endParaRPr lang="en-US"/>
          </a:p>
        </p:txBody>
      </p:sp>
    </p:spTree>
    <p:extLst>
      <p:ext uri="{BB962C8B-B14F-4D97-AF65-F5344CB8AC3E}">
        <p14:creationId xmlns:p14="http://schemas.microsoft.com/office/powerpoint/2010/main" val="3651767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quare photo 2">
    <p:bg>
      <p:bgRef idx="1001">
        <a:schemeClr val="bg1"/>
      </p:bgRef>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3"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42598502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quare photo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bg1"/>
                </a:solidFill>
                <a:latin typeface="+mn-lt"/>
                <a:cs typeface="Segoe UI" panose="020B0502040204020203" pitchFamily="34" charset="0"/>
              </a:defRPr>
            </a:lvl1pPr>
          </a:lstStyle>
          <a:p>
            <a:pPr lvl="0"/>
            <a:r>
              <a:rPr lang="en-US" dirty="0"/>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2"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dirty="0"/>
              <a:t>Drag &amp; drop your photo here </a:t>
            </a:r>
            <a:br>
              <a:rPr lang="en-US" dirty="0"/>
            </a:br>
            <a:r>
              <a:rPr lang="en-US" dirty="0"/>
              <a:t>or click or tap icon below </a:t>
            </a:r>
            <a:br>
              <a:rPr lang="en-US" dirty="0"/>
            </a:br>
            <a:r>
              <a:rPr lang="en-US" dirty="0"/>
              <a:t>to insert</a:t>
            </a:r>
          </a:p>
        </p:txBody>
      </p:sp>
      <p:pic>
        <p:nvPicPr>
          <p:cNvPr id="6" name="MS logo white - EMF" descr="Microsoft logo white text version">
            <a:extLst>
              <a:ext uri="{FF2B5EF4-FFF2-40B4-BE49-F238E27FC236}">
                <a16:creationId xmlns:a16="http://schemas.microsoft.com/office/drawing/2014/main" id="{3B64A24C-3A11-4298-B36C-D12EFE1A5B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279749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spTree>
    <p:extLst>
      <p:ext uri="{BB962C8B-B14F-4D97-AF65-F5344CB8AC3E}">
        <p14:creationId xmlns:p14="http://schemas.microsoft.com/office/powerpoint/2010/main" val="41073441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2">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spTree>
    <p:extLst>
      <p:ext uri="{BB962C8B-B14F-4D97-AF65-F5344CB8AC3E}">
        <p14:creationId xmlns:p14="http://schemas.microsoft.com/office/powerpoint/2010/main" val="32915868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12942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8810647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764952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17868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1540345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dirty="0"/>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chemeClr val="bg1"/>
                </a:solidFill>
              </a:defRPr>
            </a:lvl1pPr>
          </a:lstStyle>
          <a:p>
            <a:pPr lvl="0"/>
            <a:r>
              <a:rPr lang="en-US" dirty="0"/>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chemeClr val="bg1"/>
                </a:solidFill>
              </a:defRPr>
            </a:lvl1pPr>
          </a:lstStyle>
          <a:p>
            <a:pPr lvl="0"/>
            <a:r>
              <a:rPr lang="en-US" dirty="0"/>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chemeClr val="bg1"/>
                </a:solidFill>
              </a:defRPr>
            </a:lvl1pPr>
          </a:lstStyle>
          <a:p>
            <a:pPr lvl="0"/>
            <a:r>
              <a:rPr lang="en-US" dirty="0"/>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chemeClr val="bg1"/>
                </a:solidFill>
              </a:defRPr>
            </a:lvl1pPr>
          </a:lstStyle>
          <a:p>
            <a:pPr lvl="0"/>
            <a:r>
              <a:rPr lang="en-US" dirty="0"/>
              <a:t>04</a:t>
            </a:r>
          </a:p>
        </p:txBody>
      </p:sp>
      <p:sp>
        <p:nvSpPr>
          <p:cNvPr id="49" name="Text Placeholder 48">
            <a:extLst>
              <a:ext uri="{FF2B5EF4-FFF2-40B4-BE49-F238E27FC236}">
                <a16:creationId xmlns:a16="http://schemas.microsoft.com/office/drawing/2014/main" id="{F1DBD5A6-0F62-4793-B752-F73E2C819E0A}"/>
              </a:ext>
            </a:extLst>
          </p:cNvPr>
          <p:cNvSpPr>
            <a:spLocks noGrp="1"/>
          </p:cNvSpPr>
          <p:nvPr>
            <p:ph type="body" sz="quarter" idx="16" hasCustomPrompt="1"/>
          </p:nvPr>
        </p:nvSpPr>
        <p:spPr>
          <a:xfrm>
            <a:off x="3749675" y="1401762"/>
            <a:ext cx="3413125" cy="5080057"/>
          </a:xfrm>
        </p:spPr>
        <p:txBody>
          <a:bodyPr/>
          <a:lstStyle>
            <a:lvl1pPr marL="0" marR="0" indent="0" algn="l" defTabSz="932472" rtl="0" eaLnBrk="1" fontAlgn="base" latinLnBrk="0" hangingPunct="1">
              <a:lnSpc>
                <a:spcPct val="100000"/>
              </a:lnSpc>
              <a:spcBef>
                <a:spcPts val="1800"/>
              </a:spcBef>
              <a:spcAft>
                <a:spcPct val="0"/>
              </a:spcAft>
              <a:buClrTx/>
              <a:buSzTx/>
              <a:buFontTx/>
              <a:buNone/>
              <a:tabLst/>
              <a:defRPr sz="2000"/>
            </a:lvl1pPr>
            <a:lvl2pPr>
              <a:defRPr sz="2000"/>
            </a:lvl2pPr>
            <a:lvl3pPr>
              <a:defRPr sz="2000"/>
            </a:lvl3pPr>
            <a:lvl4pPr>
              <a:defRPr sz="2000"/>
            </a:lvl4pPr>
            <a:lvl5pPr>
              <a:defRPr sz="2000"/>
            </a:lvl5pPr>
          </a:lstStyle>
          <a:p>
            <a:pPr marL="0" marR="0" lvl="0" indent="0" algn="l" defTabSz="932472" rtl="0" eaLnBrk="1" fontAlgn="base" latinLnBrk="0" hangingPunct="1">
              <a:lnSpc>
                <a:spcPct val="100000"/>
              </a:lnSpc>
              <a:spcBef>
                <a:spcPts val="18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Lorem ipsum dolor sit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amet</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consectetuer</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adipiscing</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elit</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Maecenas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porttitor</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congue</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massa</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Tree>
    <p:extLst>
      <p:ext uri="{BB962C8B-B14F-4D97-AF65-F5344CB8AC3E}">
        <p14:creationId xmlns:p14="http://schemas.microsoft.com/office/powerpoint/2010/main" val="113732747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dirty="0"/>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Tree>
    <p:extLst>
      <p:ext uri="{BB962C8B-B14F-4D97-AF65-F5344CB8AC3E}">
        <p14:creationId xmlns:p14="http://schemas.microsoft.com/office/powerpoint/2010/main" val="20567025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Tree>
    <p:extLst>
      <p:ext uri="{BB962C8B-B14F-4D97-AF65-F5344CB8AC3E}">
        <p14:creationId xmlns:p14="http://schemas.microsoft.com/office/powerpoint/2010/main" val="36578634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chemeClr val="accent2"/>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solidFill>
            <a:schemeClr val="bg2"/>
          </a:solidFill>
          <a:effectLst>
            <a:outerShdw dist="50800" dir="10800000" algn="r" rotWithShape="0">
              <a:schemeClr val="accent1"/>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solidFill>
            <a:schemeClr val="bg2"/>
          </a:solidFill>
          <a:effectLst>
            <a:outerShdw dist="50800" dir="10800000" algn="r" rotWithShape="0">
              <a:schemeClr val="accent2"/>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solidFill>
            <a:schemeClr val="bg2"/>
          </a:solidFill>
          <a:effectLst>
            <a:outerShdw dist="50800" dir="10800000" algn="r" rotWithShape="0">
              <a:schemeClr val="accent3"/>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solidFill>
            <a:schemeClr val="bg2"/>
          </a:solidFill>
          <a:effectLst>
            <a:outerShdw dist="50800" dir="10800000" algn="r" rotWithShape="0">
              <a:schemeClr val="accent4"/>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solidFill>
            <a:schemeClr val="bg2"/>
          </a:solidFill>
          <a:effectLst>
            <a:outerShdw dist="50800" dir="10800000" algn="r" rotWithShape="0">
              <a:schemeClr val="accent5"/>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Tree>
    <p:extLst>
      <p:ext uri="{BB962C8B-B14F-4D97-AF65-F5344CB8AC3E}">
        <p14:creationId xmlns:p14="http://schemas.microsoft.com/office/powerpoint/2010/main" val="30647857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C8687D-0037-461B-8E4E-8A0992B27DF5}"/>
              </a:ext>
            </a:extLst>
          </p:cNvPr>
          <p:cNvSpPr>
            <a:spLocks noGrp="1"/>
          </p:cNvSpPr>
          <p:nvPr>
            <p:ph type="body" sz="quarter" idx="10"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7" name="Text Placeholder 3">
            <a:extLst>
              <a:ext uri="{FF2B5EF4-FFF2-40B4-BE49-F238E27FC236}">
                <a16:creationId xmlns:a16="http://schemas.microsoft.com/office/drawing/2014/main" id="{C6D0C741-691C-40E8-8A6A-9B4FF3D75FE4}"/>
              </a:ext>
            </a:extLst>
          </p:cNvPr>
          <p:cNvSpPr>
            <a:spLocks noGrp="1"/>
          </p:cNvSpPr>
          <p:nvPr>
            <p:ph type="body" sz="quarter" idx="11"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8" name="Text Placeholder 3">
            <a:extLst>
              <a:ext uri="{FF2B5EF4-FFF2-40B4-BE49-F238E27FC236}">
                <a16:creationId xmlns:a16="http://schemas.microsoft.com/office/drawing/2014/main" id="{CC5CA83C-A53A-4CDA-B811-309C91C5B672}"/>
              </a:ext>
            </a:extLst>
          </p:cNvPr>
          <p:cNvSpPr>
            <a:spLocks noGrp="1"/>
          </p:cNvSpPr>
          <p:nvPr>
            <p:ph type="body" sz="quarter" idx="12"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9" name="Text Placeholder 3">
            <a:extLst>
              <a:ext uri="{FF2B5EF4-FFF2-40B4-BE49-F238E27FC236}">
                <a16:creationId xmlns:a16="http://schemas.microsoft.com/office/drawing/2014/main" id="{28D81D30-3DA5-4429-BCE4-70B07F9EA2E7}"/>
              </a:ext>
            </a:extLst>
          </p:cNvPr>
          <p:cNvSpPr>
            <a:spLocks noGrp="1"/>
          </p:cNvSpPr>
          <p:nvPr>
            <p:ph type="body" sz="quarter" idx="13"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Tree>
    <p:extLst>
      <p:ext uri="{BB962C8B-B14F-4D97-AF65-F5344CB8AC3E}">
        <p14:creationId xmlns:p14="http://schemas.microsoft.com/office/powerpoint/2010/main" val="7845588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Tree>
    <p:extLst>
      <p:ext uri="{BB962C8B-B14F-4D97-AF65-F5344CB8AC3E}">
        <p14:creationId xmlns:p14="http://schemas.microsoft.com/office/powerpoint/2010/main" val="123450515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dirty="0">
                <a:ea typeface="Segoe UI" pitchFamily="34" charset="0"/>
                <a:cs typeface="Segoe UI" pitchFamily="34" charset="0"/>
              </a:rPr>
              <a:t>Lorem ipsum dolor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consectetuer</a:t>
            </a:r>
            <a:r>
              <a:rPr lang="en-US" sz="2400" i="0" dirty="0">
                <a:ea typeface="Segoe UI" pitchFamily="34" charset="0"/>
                <a:cs typeface="Segoe UI" pitchFamily="34" charset="0"/>
              </a:rPr>
              <a:t> </a:t>
            </a:r>
            <a:r>
              <a:rPr lang="en-US" sz="2400" i="0" dirty="0" err="1">
                <a:ea typeface="Segoe UI" pitchFamily="34" charset="0"/>
                <a:cs typeface="Segoe UI" pitchFamily="34" charset="0"/>
              </a:rPr>
              <a:t>adipiscing</a:t>
            </a:r>
            <a:r>
              <a:rPr lang="en-US" sz="2400" i="0" dirty="0">
                <a:ea typeface="Segoe UI" pitchFamily="34" charset="0"/>
                <a:cs typeface="Segoe UI" pitchFamily="34" charset="0"/>
              </a:rPr>
              <a:t> </a:t>
            </a:r>
            <a:r>
              <a:rPr lang="en-US" sz="2400" i="0" dirty="0" err="1">
                <a:ea typeface="Segoe UI" pitchFamily="34" charset="0"/>
                <a:cs typeface="Segoe UI" pitchFamily="34" charset="0"/>
              </a:rPr>
              <a:t>elit</a:t>
            </a:r>
            <a:r>
              <a:rPr lang="en-US" sz="2400" i="0" dirty="0">
                <a:ea typeface="Segoe UI" pitchFamily="34" charset="0"/>
                <a:cs typeface="Segoe UI" pitchFamily="34" charset="0"/>
              </a:rPr>
              <a:t>. Maecenas </a:t>
            </a:r>
            <a:r>
              <a:rPr lang="en-US" sz="2400" i="0" dirty="0" err="1">
                <a:ea typeface="Segoe UI" pitchFamily="34" charset="0"/>
                <a:cs typeface="Segoe UI" pitchFamily="34" charset="0"/>
              </a:rPr>
              <a:t>porttitor</a:t>
            </a:r>
            <a:r>
              <a:rPr lang="en-US" sz="2400" i="0" dirty="0">
                <a:ea typeface="Segoe UI" pitchFamily="34" charset="0"/>
                <a:cs typeface="Segoe UI" pitchFamily="34" charset="0"/>
              </a:rPr>
              <a:t> </a:t>
            </a:r>
            <a:r>
              <a:rPr lang="en-US" sz="2400" i="0" dirty="0" err="1">
                <a:ea typeface="Segoe UI" pitchFamily="34" charset="0"/>
                <a:cs typeface="Segoe UI" pitchFamily="34" charset="0"/>
              </a:rPr>
              <a:t>congue</a:t>
            </a:r>
            <a:r>
              <a:rPr lang="en-US" sz="2400" i="0" dirty="0">
                <a:ea typeface="Segoe UI" pitchFamily="34" charset="0"/>
                <a:cs typeface="Segoe UI" pitchFamily="34" charset="0"/>
              </a:rPr>
              <a:t> </a:t>
            </a:r>
            <a:r>
              <a:rPr lang="en-US" sz="2400" i="0" dirty="0" err="1">
                <a:ea typeface="Segoe UI" pitchFamily="34" charset="0"/>
                <a:cs typeface="Segoe UI" pitchFamily="34" charset="0"/>
              </a:rPr>
              <a:t>massa</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a:t>
            </a:r>
            <a:r>
              <a:rPr lang="en-US" sz="2400" i="0" dirty="0" err="1">
                <a:ea typeface="Segoe UI" pitchFamily="34" charset="0"/>
                <a:cs typeface="Segoe UI" pitchFamily="34" charset="0"/>
              </a:rPr>
              <a:t>posuere</a:t>
            </a:r>
            <a:r>
              <a:rPr lang="en-US" sz="2400" i="0" dirty="0">
                <a:ea typeface="Segoe UI" pitchFamily="34" charset="0"/>
                <a:cs typeface="Segoe UI" pitchFamily="34" charset="0"/>
              </a:rPr>
              <a:t>, magna sed pulvinar </a:t>
            </a:r>
            <a:r>
              <a:rPr lang="en-US" sz="2400" i="0" dirty="0" err="1">
                <a:ea typeface="Segoe UI" pitchFamily="34" charset="0"/>
                <a:cs typeface="Segoe UI" pitchFamily="34" charset="0"/>
              </a:rPr>
              <a:t>ultricies</a:t>
            </a:r>
            <a:r>
              <a:rPr lang="en-US" sz="2400" i="0" dirty="0">
                <a:ea typeface="Segoe UI" pitchFamily="34" charset="0"/>
                <a:cs typeface="Segoe UI" pitchFamily="34" charset="0"/>
              </a:rPr>
              <a:t>, </a:t>
            </a:r>
            <a:r>
              <a:rPr lang="en-US" sz="2400" i="0" dirty="0" err="1">
                <a:ea typeface="Segoe UI" pitchFamily="34" charset="0"/>
                <a:cs typeface="Segoe UI" pitchFamily="34" charset="0"/>
              </a:rPr>
              <a:t>purus</a:t>
            </a:r>
            <a:r>
              <a:rPr lang="en-US" sz="2400" i="0" dirty="0">
                <a:ea typeface="Segoe UI" pitchFamily="34" charset="0"/>
                <a:cs typeface="Segoe UI" pitchFamily="34" charset="0"/>
              </a:rPr>
              <a:t> </a:t>
            </a:r>
            <a:r>
              <a:rPr lang="en-US" sz="2400" i="0" dirty="0" err="1">
                <a:ea typeface="Segoe UI" pitchFamily="34" charset="0"/>
                <a:cs typeface="Segoe UI" pitchFamily="34" charset="0"/>
              </a:rPr>
              <a:t>lectus</a:t>
            </a:r>
            <a:r>
              <a:rPr lang="en-US" sz="2400" i="0" dirty="0">
                <a:ea typeface="Segoe UI" pitchFamily="34" charset="0"/>
                <a:cs typeface="Segoe UI" pitchFamily="34" charset="0"/>
              </a:rPr>
              <a: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libero,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commodo</a:t>
            </a:r>
            <a:r>
              <a:rPr lang="en-US" sz="2400" i="0" dirty="0">
                <a:ea typeface="Segoe UI" pitchFamily="34" charset="0"/>
                <a:cs typeface="Segoe UI" pitchFamily="34" charset="0"/>
              </a:rPr>
              <a:t> magna </a:t>
            </a:r>
            <a:r>
              <a:rPr lang="en-US" sz="2400" i="0" dirty="0" err="1">
                <a:ea typeface="Segoe UI" pitchFamily="34" charset="0"/>
                <a:cs typeface="Segoe UI" pitchFamily="34" charset="0"/>
              </a:rPr>
              <a:t>eros</a:t>
            </a:r>
            <a:r>
              <a:rPr lang="en-US" sz="2400" i="0" dirty="0">
                <a:ea typeface="Segoe UI" pitchFamily="34" charset="0"/>
                <a:cs typeface="Segoe UI" pitchFamily="34" charset="0"/>
              </a:rPr>
              <a:t> </a:t>
            </a:r>
            <a:r>
              <a:rPr lang="en-US" sz="2400" i="0" dirty="0" err="1">
                <a:ea typeface="Segoe UI" pitchFamily="34" charset="0"/>
                <a:cs typeface="Segoe UI" pitchFamily="34" charset="0"/>
              </a:rPr>
              <a:t>quis</a:t>
            </a:r>
            <a:r>
              <a:rPr lang="en-US" sz="2400" i="0" dirty="0">
                <a:ea typeface="Segoe UI" pitchFamily="34" charset="0"/>
                <a:cs typeface="Segoe UI" pitchFamily="34" charset="0"/>
              </a:rPr>
              <a:t> </a:t>
            </a:r>
            <a:r>
              <a:rPr lang="en-US" sz="2400" i="0" dirty="0" err="1">
                <a:ea typeface="Segoe UI" pitchFamily="34" charset="0"/>
                <a:cs typeface="Segoe UI" pitchFamily="34" charset="0"/>
              </a:rPr>
              <a:t>urna</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a:ea typeface="Segoe UI" pitchFamily="34" charset="0"/>
                <a:cs typeface="Segoe UI" pitchFamily="34" charset="0"/>
              </a:rPr>
              <a:t>Nunc </a:t>
            </a:r>
            <a:r>
              <a:rPr lang="en-US" sz="2400" i="0" dirty="0" err="1">
                <a:ea typeface="Segoe UI" pitchFamily="34" charset="0"/>
                <a:cs typeface="Segoe UI" pitchFamily="34" charset="0"/>
              </a:rPr>
              <a:t>viverra</a:t>
            </a:r>
            <a:r>
              <a:rPr lang="en-US" sz="2400" i="0" dirty="0">
                <a:ea typeface="Segoe UI" pitchFamily="34" charset="0"/>
                <a:cs typeface="Segoe UI" pitchFamily="34" charset="0"/>
              </a:rPr>
              <a:t> </a:t>
            </a:r>
            <a:r>
              <a:rPr lang="en-US" sz="2400" i="0" dirty="0" err="1">
                <a:ea typeface="Segoe UI" pitchFamily="34" charset="0"/>
                <a:cs typeface="Segoe UI" pitchFamily="34" charset="0"/>
              </a:rPr>
              <a:t>imperdiet</a:t>
            </a:r>
            <a:r>
              <a:rPr lang="en-US" sz="2400" i="0" dirty="0">
                <a:ea typeface="Segoe UI" pitchFamily="34" charset="0"/>
                <a:cs typeface="Segoe UI" pitchFamily="34" charset="0"/>
              </a:rPr>
              <a:t> </a:t>
            </a:r>
            <a:r>
              <a:rPr lang="en-US" sz="2400" i="0" dirty="0" err="1">
                <a:ea typeface="Segoe UI" pitchFamily="34" charset="0"/>
                <a:cs typeface="Segoe UI" pitchFamily="34" charset="0"/>
              </a:rPr>
              <a:t>enim</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est. </a:t>
            </a:r>
            <a:r>
              <a:rPr lang="en-US" sz="2400" i="0" dirty="0" err="1">
                <a:ea typeface="Segoe UI" pitchFamily="34" charset="0"/>
                <a:cs typeface="Segoe UI" pitchFamily="34" charset="0"/>
              </a:rPr>
              <a:t>Vivamus</a:t>
            </a:r>
            <a:r>
              <a:rPr lang="en-US" sz="2400" i="0" dirty="0">
                <a:ea typeface="Segoe UI" pitchFamily="34" charset="0"/>
                <a:cs typeface="Segoe UI" pitchFamily="34" charset="0"/>
              </a:rPr>
              <a:t> a </a:t>
            </a:r>
            <a:r>
              <a:rPr lang="en-US" sz="2400" i="0" dirty="0" err="1">
                <a:ea typeface="Segoe UI" pitchFamily="34" charset="0"/>
                <a:cs typeface="Segoe UI" pitchFamily="34" charset="0"/>
              </a:rPr>
              <a:t>tellus</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err="1">
                <a:ea typeface="Segoe UI" pitchFamily="34" charset="0"/>
                <a:cs typeface="Segoe UI" pitchFamily="34" charset="0"/>
              </a:rPr>
              <a:t>Pellentesque</a:t>
            </a:r>
            <a:r>
              <a:rPr lang="en-US" sz="2400" i="0" dirty="0">
                <a:ea typeface="Segoe UI" pitchFamily="34" charset="0"/>
                <a:cs typeface="Segoe UI" pitchFamily="34" charset="0"/>
              </a:rPr>
              <a:t> habitant </a:t>
            </a:r>
            <a:r>
              <a:rPr lang="en-US" sz="2400" i="0" dirty="0" err="1">
                <a:ea typeface="Segoe UI" pitchFamily="34" charset="0"/>
                <a:cs typeface="Segoe UI" pitchFamily="34" charset="0"/>
              </a:rPr>
              <a:t>morbi</a:t>
            </a:r>
            <a:r>
              <a:rPr lang="en-US" sz="2400" i="0" dirty="0">
                <a:ea typeface="Segoe UI" pitchFamily="34" charset="0"/>
                <a:cs typeface="Segoe UI" pitchFamily="34" charset="0"/>
              </a:rPr>
              <a:t> </a:t>
            </a:r>
            <a:r>
              <a:rPr lang="en-US" sz="2400" i="0" dirty="0" err="1">
                <a:ea typeface="Segoe UI" pitchFamily="34" charset="0"/>
                <a:cs typeface="Segoe UI" pitchFamily="34" charset="0"/>
              </a:rPr>
              <a:t>tristique</a:t>
            </a:r>
            <a:r>
              <a:rPr lang="en-US" sz="2400" i="0" dirty="0">
                <a:ea typeface="Segoe UI" pitchFamily="34" charset="0"/>
                <a:cs typeface="Segoe UI" pitchFamily="34" charset="0"/>
              </a:rPr>
              <a:t> </a:t>
            </a:r>
            <a:r>
              <a:rPr lang="en-US" sz="2400" i="0" dirty="0" err="1">
                <a:ea typeface="Segoe UI" pitchFamily="34" charset="0"/>
                <a:cs typeface="Segoe UI" pitchFamily="34" charset="0"/>
              </a:rPr>
              <a:t>senectus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netus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fames ac </a:t>
            </a:r>
            <a:r>
              <a:rPr lang="en-US" sz="2400" i="0" dirty="0" err="1">
                <a:ea typeface="Segoe UI" pitchFamily="34" charset="0"/>
                <a:cs typeface="Segoe UI" pitchFamily="34" charset="0"/>
              </a:rPr>
              <a:t>turpis</a:t>
            </a:r>
            <a:r>
              <a:rPr lang="en-US" sz="2400" i="0" dirty="0">
                <a:ea typeface="Segoe UI" pitchFamily="34" charset="0"/>
                <a:cs typeface="Segoe UI" pitchFamily="34" charset="0"/>
              </a:rPr>
              <a:t> </a:t>
            </a:r>
            <a:r>
              <a:rPr lang="en-US" sz="2400" i="0" dirty="0" err="1">
                <a:ea typeface="Segoe UI" pitchFamily="34" charset="0"/>
                <a:cs typeface="Segoe UI" pitchFamily="34" charset="0"/>
              </a:rPr>
              <a:t>egestas</a:t>
            </a:r>
            <a:r>
              <a:rPr lang="en-US" sz="2400" i="0" dirty="0">
                <a:ea typeface="Segoe UI" pitchFamily="34" charset="0"/>
                <a:cs typeface="Segoe UI" pitchFamily="34" charset="0"/>
              </a:rPr>
              <a:t>. </a:t>
            </a:r>
            <a:r>
              <a:rPr lang="en-US" sz="2400" i="0" dirty="0" err="1">
                <a:ea typeface="Segoe UI" pitchFamily="34" charset="0"/>
                <a:cs typeface="Segoe UI" pitchFamily="34" charset="0"/>
              </a:rPr>
              <a:t>Proin</a:t>
            </a:r>
            <a:r>
              <a:rPr lang="en-US" sz="2400" i="0" dirty="0">
                <a:ea typeface="Segoe UI" pitchFamily="34" charset="0"/>
                <a:cs typeface="Segoe UI" pitchFamily="34" charset="0"/>
              </a:rPr>
              <a:t> pharetra </a:t>
            </a:r>
            <a:r>
              <a:rPr lang="en-US" sz="2400" i="0" dirty="0" err="1">
                <a:ea typeface="Segoe UI" pitchFamily="34" charset="0"/>
                <a:cs typeface="Segoe UI" pitchFamily="34" charset="0"/>
              </a:rPr>
              <a:t>nonummy</a:t>
            </a:r>
            <a:r>
              <a:rPr lang="en-US" sz="2400" i="0" dirty="0">
                <a:ea typeface="Segoe UI" pitchFamily="34" charset="0"/>
                <a:cs typeface="Segoe UI" pitchFamily="34" charset="0"/>
              </a:rPr>
              <a:t> </a:t>
            </a:r>
            <a:r>
              <a:rPr lang="en-US" sz="2400" i="0" dirty="0" err="1">
                <a:ea typeface="Segoe UI" pitchFamily="34" charset="0"/>
                <a:cs typeface="Segoe UI" pitchFamily="34" charset="0"/>
              </a:rPr>
              <a:t>pede</a:t>
            </a:r>
            <a:r>
              <a:rPr lang="en-US" sz="2400" i="0" dirty="0">
                <a:ea typeface="Segoe UI" pitchFamily="34" charset="0"/>
                <a:cs typeface="Segoe UI" pitchFamily="34" charset="0"/>
              </a:rPr>
              <a:t>. </a:t>
            </a:r>
            <a:r>
              <a:rPr lang="en-US" sz="2400" i="0" dirty="0" err="1">
                <a:ea typeface="Segoe UI" pitchFamily="34" charset="0"/>
                <a:cs typeface="Segoe UI" pitchFamily="34" charset="0"/>
              </a:rPr>
              <a:t>Mauris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orci</a:t>
            </a:r>
            <a:r>
              <a:rPr lang="en-US" sz="2400" i="0" dirty="0">
                <a:ea typeface="Segoe UI" pitchFamily="34" charset="0"/>
                <a:cs typeface="Segoe UI" pitchFamily="34" charset="0"/>
              </a:rPr>
              <a:t>.</a:t>
            </a:r>
          </a:p>
        </p:txBody>
      </p:sp>
    </p:spTree>
    <p:extLst>
      <p:ext uri="{BB962C8B-B14F-4D97-AF65-F5344CB8AC3E}">
        <p14:creationId xmlns:p14="http://schemas.microsoft.com/office/powerpoint/2010/main" val="19520860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6" name="Text Placeholder 5">
            <a:extLst>
              <a:ext uri="{FF2B5EF4-FFF2-40B4-BE49-F238E27FC236}">
                <a16:creationId xmlns:a16="http://schemas.microsoft.com/office/drawing/2014/main" id="{E0BD6C8F-CFF8-4B2D-9811-9A14B52F94D5}"/>
              </a:ext>
            </a:extLst>
          </p:cNvPr>
          <p:cNvSpPr>
            <a:spLocks noGrp="1"/>
          </p:cNvSpPr>
          <p:nvPr>
            <p:ph type="body" sz="quarter" idx="16" hasCustomPrompt="1"/>
          </p:nvPr>
        </p:nvSpPr>
        <p:spPr>
          <a:xfrm>
            <a:off x="588263" y="1333500"/>
            <a:ext cx="5657850" cy="5155257"/>
          </a:xfrm>
        </p:spPr>
        <p:txBody>
          <a:bodyPr/>
          <a:lstStyle>
            <a:lvl1pPr marL="173038" marR="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kumimoji="0" lang="en-IN" sz="1600" b="0" i="0" u="none" strike="noStrike" kern="1200" cap="none" spc="0" normalizeH="0" baseline="0" noProof="0">
                <a:ln>
                  <a:noFill/>
                </a:ln>
                <a:solidFill>
                  <a:srgbClr val="000000"/>
                </a:solidFill>
                <a:effectLst/>
                <a:uLnTx/>
                <a:uFillTx/>
              </a:defRPr>
            </a:lvl1pPr>
            <a:lvl2pPr marL="168275" indent="-168275">
              <a:spcBef>
                <a:spcPts val="300"/>
              </a:spcBef>
              <a:spcAft>
                <a:spcPts val="600"/>
              </a:spcAft>
              <a:defRPr sz="1600"/>
            </a:lvl2pPr>
            <a:lvl3pPr marL="168275" indent="-168275">
              <a:spcBef>
                <a:spcPts val="300"/>
              </a:spcBef>
              <a:spcAft>
                <a:spcPts val="600"/>
              </a:spcAft>
              <a:defRPr sz="1600"/>
            </a:lvl3pPr>
            <a:lvl4pPr marL="168275" indent="-168275">
              <a:spcBef>
                <a:spcPts val="300"/>
              </a:spcBef>
              <a:spcAft>
                <a:spcPts val="600"/>
              </a:spcAft>
              <a:defRPr sz="1600"/>
            </a:lvl4pPr>
            <a:lvl5pPr marL="0" indent="0">
              <a:spcBef>
                <a:spcPts val="300"/>
              </a:spcBef>
              <a:spcAft>
                <a:spcPts val="600"/>
              </a:spcAft>
              <a:buNone/>
              <a:defRPr sz="16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IN" sz="2400" b="0" i="0" u="none" strike="noStrike" kern="1200" cap="none" spc="0" normalizeH="0" baseline="0" noProof="0" dirty="0">
                <a:ln>
                  <a:noFill/>
                </a:ln>
                <a:solidFill>
                  <a:srgbClr val="008575"/>
                </a:solidFill>
                <a:effectLst/>
                <a:uLnTx/>
                <a:uFillTx/>
                <a:latin typeface="Segoe UI Semibold"/>
                <a:ea typeface="+mn-ea"/>
                <a:cs typeface="+mn-cs"/>
              </a:rPr>
              <a:t>Lorem ipsum</a:t>
            </a:r>
            <a:endParaRPr lang="en-US" dirty="0"/>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Lorem ipsum </a:t>
            </a:r>
            <a:r>
              <a:rPr kumimoji="0" lang="en-IN" sz="1600" b="0" i="0" u="none" strike="noStrike" kern="1200" cap="none" spc="0" normalizeH="0" baseline="0" noProof="0" dirty="0" err="1">
                <a:ln>
                  <a:noFill/>
                </a:ln>
                <a:solidFill>
                  <a:srgbClr val="000000"/>
                </a:solidFill>
                <a:effectLst/>
                <a:uLnTx/>
                <a:uFillTx/>
                <a:latin typeface="+mn-lt"/>
                <a:ea typeface="+mn-ea"/>
                <a:cs typeface="+mn-cs"/>
              </a:rPr>
              <a:t>dolor</a:t>
            </a:r>
            <a:r>
              <a:rPr kumimoji="0" lang="en-IN" sz="1600" b="0" i="0" u="none" strike="noStrike" kern="1200" cap="none" spc="0" normalizeH="0" baseline="0" noProof="0" dirty="0">
                <a:ln>
                  <a:noFill/>
                </a:ln>
                <a:solidFill>
                  <a:srgbClr val="000000"/>
                </a:solidFill>
                <a:effectLst/>
                <a:uLnTx/>
                <a:uFillTx/>
                <a:latin typeface="+mn-lt"/>
                <a:ea typeface="+mn-ea"/>
                <a:cs typeface="+mn-cs"/>
              </a:rPr>
              <a:t>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elit</a:t>
            </a:r>
            <a:r>
              <a:rPr kumimoji="0" lang="en-IN" sz="1600" b="0" i="0" u="none" strike="noStrike" kern="1200" cap="none" spc="0" normalizeH="0" baseline="0" noProof="0" dirty="0">
                <a:ln>
                  <a:noFill/>
                </a:ln>
                <a:solidFill>
                  <a:srgbClr val="000000"/>
                </a:solidFill>
                <a:effectLst/>
                <a:uLnTx/>
                <a:uFillTx/>
                <a:latin typeface="+mn-lt"/>
                <a:ea typeface="+mn-ea"/>
                <a:cs typeface="+mn-cs"/>
              </a:rPr>
              <a:t>. Maecenas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congue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massa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posuere</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sed</a:t>
            </a:r>
            <a:r>
              <a:rPr kumimoji="0" lang="en-IN" sz="1600" b="0" i="0" u="none" strike="noStrike" kern="1200" cap="none" spc="0" normalizeH="0" baseline="0" noProof="0" dirty="0">
                <a:ln>
                  <a:noFill/>
                </a:ln>
                <a:solidFill>
                  <a:srgbClr val="000000"/>
                </a:solidFill>
                <a:effectLst/>
                <a:uLnTx/>
                <a:uFillTx/>
                <a:latin typeface="+mn-lt"/>
                <a:ea typeface="+mn-ea"/>
                <a:cs typeface="+mn-cs"/>
              </a:rPr>
              <a:t> pulvinar </a:t>
            </a:r>
            <a:r>
              <a:rPr kumimoji="0" lang="en-IN" sz="1600" b="0" i="0" u="none" strike="noStrike" kern="1200" cap="none" spc="0" normalizeH="0" baseline="0" noProof="0" dirty="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purus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lectus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libero,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commodo</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eros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quis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urna</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Nunc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viverra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enim</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est.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Vivamus</a:t>
            </a:r>
            <a:r>
              <a:rPr kumimoji="0" lang="en-IN" sz="1600" b="0" i="0" u="none" strike="noStrike" kern="1200" cap="none" spc="0" normalizeH="0" baseline="0" noProof="0" dirty="0">
                <a:ln>
                  <a:noFill/>
                </a:ln>
                <a:solidFill>
                  <a:srgbClr val="000000"/>
                </a:solidFill>
                <a:effectLst/>
                <a:uLnTx/>
                <a:uFillTx/>
                <a:latin typeface="+mn-lt"/>
                <a:ea typeface="+mn-ea"/>
                <a:cs typeface="+mn-cs"/>
              </a:rPr>
              <a:t> a </a:t>
            </a:r>
            <a:r>
              <a:rPr kumimoji="0" lang="en-IN" sz="1600" b="0" i="0" u="none" strike="noStrike" kern="1200" cap="none" spc="0" normalizeH="0" baseline="0" noProof="0" dirty="0" err="1">
                <a:ln>
                  <a:noFill/>
                </a:ln>
                <a:solidFill>
                  <a:srgbClr val="000000"/>
                </a:solidFill>
                <a:effectLst/>
                <a:uLnTx/>
                <a:uFillTx/>
                <a:latin typeface="+mn-lt"/>
                <a:ea typeface="+mn-ea"/>
                <a:cs typeface="+mn-cs"/>
              </a:rPr>
              <a:t>tellus</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dirty="0">
                <a:ln>
                  <a:noFill/>
                </a:ln>
                <a:solidFill>
                  <a:srgbClr val="000000"/>
                </a:solidFill>
                <a:effectLst/>
                <a:uLnTx/>
                <a:uFillTx/>
                <a:latin typeface="+mn-lt"/>
                <a:ea typeface="+mn-ea"/>
                <a:cs typeface="+mn-cs"/>
              </a:rPr>
              <a:t> habitant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morbi</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netus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fames ac </a:t>
            </a:r>
            <a:r>
              <a:rPr kumimoji="0" lang="en-IN" sz="1600" b="0" i="0" u="none" strike="noStrike" kern="1200" cap="none" spc="0" normalizeH="0" baseline="0" noProof="0" dirty="0" err="1">
                <a:ln>
                  <a:noFill/>
                </a:ln>
                <a:solidFill>
                  <a:srgbClr val="000000"/>
                </a:solidFill>
                <a:effectLst/>
                <a:uLnTx/>
                <a:uFillTx/>
                <a:latin typeface="+mn-lt"/>
                <a:ea typeface="+mn-ea"/>
                <a:cs typeface="+mn-cs"/>
              </a:rPr>
              <a:t>turpis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egestas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Proin</a:t>
            </a:r>
            <a:r>
              <a:rPr kumimoji="0" lang="en-IN" sz="1600" b="0" i="0" u="none" strike="noStrike" kern="1200" cap="none" spc="0" normalizeH="0" baseline="0" noProof="0" dirty="0">
                <a:ln>
                  <a:noFill/>
                </a:ln>
                <a:solidFill>
                  <a:srgbClr val="000000"/>
                </a:solidFill>
                <a:effectLst/>
                <a:uLnTx/>
                <a:uFillTx/>
                <a:latin typeface="+mn-lt"/>
                <a:ea typeface="+mn-ea"/>
                <a:cs typeface="+mn-cs"/>
              </a:rPr>
              <a:t> pharetra </a:t>
            </a:r>
            <a:r>
              <a:rPr kumimoji="0" lang="en-IN" sz="1600" b="0" i="0" u="none" strike="noStrike" kern="1200" cap="none" spc="0" normalizeH="0" baseline="0" noProof="0" dirty="0" err="1">
                <a:ln>
                  <a:noFill/>
                </a:ln>
                <a:solidFill>
                  <a:srgbClr val="000000"/>
                </a:solidFill>
                <a:effectLst/>
                <a:uLnTx/>
                <a:uFillTx/>
                <a:latin typeface="+mn-lt"/>
                <a:ea typeface="+mn-ea"/>
                <a:cs typeface="+mn-cs"/>
              </a:rPr>
              <a:t>nonummy</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pede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Mauris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orci</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Lorem ipsum </a:t>
            </a:r>
            <a:r>
              <a:rPr kumimoji="0" lang="en-IN" sz="1600" b="0" i="0" u="none" strike="noStrike" kern="1200" cap="none" spc="0" normalizeH="0" baseline="0" noProof="0" dirty="0" err="1">
                <a:ln>
                  <a:noFill/>
                </a:ln>
                <a:solidFill>
                  <a:srgbClr val="000000"/>
                </a:solidFill>
                <a:effectLst/>
                <a:uLnTx/>
                <a:uFillTx/>
                <a:latin typeface="+mn-lt"/>
                <a:ea typeface="+mn-ea"/>
                <a:cs typeface="+mn-cs"/>
              </a:rPr>
              <a:t>dolor</a:t>
            </a:r>
            <a:r>
              <a:rPr kumimoji="0" lang="en-IN" sz="1600" b="0" i="0" u="none" strike="noStrike" kern="1200" cap="none" spc="0" normalizeH="0" baseline="0" noProof="0" dirty="0">
                <a:ln>
                  <a:noFill/>
                </a:ln>
                <a:solidFill>
                  <a:srgbClr val="000000"/>
                </a:solidFill>
                <a:effectLst/>
                <a:uLnTx/>
                <a:uFillTx/>
                <a:latin typeface="+mn-lt"/>
                <a:ea typeface="+mn-ea"/>
                <a:cs typeface="+mn-cs"/>
              </a:rPr>
              <a:t>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elit</a:t>
            </a:r>
            <a:r>
              <a:rPr kumimoji="0" lang="en-IN" sz="1600" b="0" i="0" u="none" strike="noStrike" kern="1200" cap="none" spc="0" normalizeH="0" baseline="0" noProof="0" dirty="0">
                <a:ln>
                  <a:noFill/>
                </a:ln>
                <a:solidFill>
                  <a:srgbClr val="000000"/>
                </a:solidFill>
                <a:effectLst/>
                <a:uLnTx/>
                <a:uFillTx/>
                <a:latin typeface="+mn-lt"/>
                <a:ea typeface="+mn-ea"/>
                <a:cs typeface="+mn-cs"/>
              </a:rPr>
              <a:t>. Maecenas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congue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massa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posuere</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sed</a:t>
            </a:r>
            <a:r>
              <a:rPr kumimoji="0" lang="en-IN" sz="1600" b="0" i="0" u="none" strike="noStrike" kern="1200" cap="none" spc="0" normalizeH="0" baseline="0" noProof="0" dirty="0">
                <a:ln>
                  <a:noFill/>
                </a:ln>
                <a:solidFill>
                  <a:srgbClr val="000000"/>
                </a:solidFill>
                <a:effectLst/>
                <a:uLnTx/>
                <a:uFillTx/>
                <a:latin typeface="+mn-lt"/>
                <a:ea typeface="+mn-ea"/>
                <a:cs typeface="+mn-cs"/>
              </a:rPr>
              <a:t> pulvinar </a:t>
            </a:r>
            <a:r>
              <a:rPr kumimoji="0" lang="en-IN" sz="1600" b="0" i="0" u="none" strike="noStrike" kern="1200" cap="none" spc="0" normalizeH="0" baseline="0" noProof="0" dirty="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purus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lectus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libero,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commodo</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eros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quis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urna</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Nunc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viverra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enim</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est.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Vivamus</a:t>
            </a:r>
            <a:r>
              <a:rPr kumimoji="0" lang="en-IN" sz="1600" b="0" i="0" u="none" strike="noStrike" kern="1200" cap="none" spc="0" normalizeH="0" baseline="0" noProof="0" dirty="0">
                <a:ln>
                  <a:noFill/>
                </a:ln>
                <a:solidFill>
                  <a:srgbClr val="000000"/>
                </a:solidFill>
                <a:effectLst/>
                <a:uLnTx/>
                <a:uFillTx/>
                <a:latin typeface="+mn-lt"/>
                <a:ea typeface="+mn-ea"/>
                <a:cs typeface="+mn-cs"/>
              </a:rPr>
              <a:t> a </a:t>
            </a:r>
            <a:r>
              <a:rPr kumimoji="0" lang="en-IN" sz="1600" b="0" i="0" u="none" strike="noStrike" kern="1200" cap="none" spc="0" normalizeH="0" baseline="0" noProof="0" dirty="0" err="1">
                <a:ln>
                  <a:noFill/>
                </a:ln>
                <a:solidFill>
                  <a:srgbClr val="000000"/>
                </a:solidFill>
                <a:effectLst/>
                <a:uLnTx/>
                <a:uFillTx/>
                <a:latin typeface="+mn-lt"/>
                <a:ea typeface="+mn-ea"/>
                <a:cs typeface="+mn-cs"/>
              </a:rPr>
              <a:t>tellus</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dirty="0">
                <a:ln>
                  <a:noFill/>
                </a:ln>
                <a:solidFill>
                  <a:srgbClr val="000000"/>
                </a:solidFill>
                <a:effectLst/>
                <a:uLnTx/>
                <a:uFillTx/>
                <a:latin typeface="+mn-lt"/>
                <a:ea typeface="+mn-ea"/>
                <a:cs typeface="+mn-cs"/>
              </a:rPr>
              <a:t> habitant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morbi</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netus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fames ac </a:t>
            </a:r>
            <a:r>
              <a:rPr kumimoji="0" lang="en-IN" sz="1600" b="0" i="0" u="none" strike="noStrike" kern="1200" cap="none" spc="0" normalizeH="0" baseline="0" noProof="0" dirty="0" err="1">
                <a:ln>
                  <a:noFill/>
                </a:ln>
                <a:solidFill>
                  <a:srgbClr val="000000"/>
                </a:solidFill>
                <a:effectLst/>
                <a:uLnTx/>
                <a:uFillTx/>
                <a:latin typeface="+mn-lt"/>
                <a:ea typeface="+mn-ea"/>
                <a:cs typeface="+mn-cs"/>
              </a:rPr>
              <a:t>turpis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egestas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Proin</a:t>
            </a:r>
            <a:r>
              <a:rPr kumimoji="0" lang="en-IN" sz="1600" b="0" i="0" u="none" strike="noStrike" kern="1200" cap="none" spc="0" normalizeH="0" baseline="0" noProof="0" dirty="0">
                <a:ln>
                  <a:noFill/>
                </a:ln>
                <a:solidFill>
                  <a:srgbClr val="000000"/>
                </a:solidFill>
                <a:effectLst/>
                <a:uLnTx/>
                <a:uFillTx/>
                <a:latin typeface="+mn-lt"/>
                <a:ea typeface="+mn-ea"/>
                <a:cs typeface="+mn-cs"/>
              </a:rPr>
              <a:t> pharetra </a:t>
            </a:r>
            <a:r>
              <a:rPr kumimoji="0" lang="en-IN" sz="1600" b="0" i="0" u="none" strike="noStrike" kern="1200" cap="none" spc="0" normalizeH="0" baseline="0" noProof="0" dirty="0" err="1">
                <a:ln>
                  <a:noFill/>
                </a:ln>
                <a:solidFill>
                  <a:srgbClr val="000000"/>
                </a:solidFill>
                <a:effectLst/>
                <a:uLnTx/>
                <a:uFillTx/>
                <a:latin typeface="+mn-lt"/>
                <a:ea typeface="+mn-ea"/>
                <a:cs typeface="+mn-cs"/>
              </a:rPr>
              <a:t>nonummy</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pede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Mauris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orci</a:t>
            </a:r>
            <a:r>
              <a:rPr kumimoji="0" lang="en-IN" sz="1600" b="0" i="0" u="none" strike="noStrike" kern="1200" cap="none" spc="0" normalizeH="0" baseline="0" noProof="0" dirty="0">
                <a:ln>
                  <a:noFill/>
                </a:ln>
                <a:solidFill>
                  <a:srgbClr val="000000"/>
                </a:solidFill>
                <a:effectLst/>
                <a:uLnTx/>
                <a:uFillTx/>
                <a:latin typeface="+mn-lt"/>
                <a:ea typeface="+mn-ea"/>
                <a:cs typeface="+mn-cs"/>
              </a:rPr>
              <a:t>.</a:t>
            </a:r>
            <a:endParaRPr lang="en-US" dirty="0"/>
          </a:p>
        </p:txBody>
      </p:sp>
    </p:spTree>
    <p:extLst>
      <p:ext uri="{BB962C8B-B14F-4D97-AF65-F5344CB8AC3E}">
        <p14:creationId xmlns:p14="http://schemas.microsoft.com/office/powerpoint/2010/main" val="2067869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Tree>
    <p:extLst>
      <p:ext uri="{BB962C8B-B14F-4D97-AF65-F5344CB8AC3E}">
        <p14:creationId xmlns:p14="http://schemas.microsoft.com/office/powerpoint/2010/main" val="228258178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3C03664C-8731-4E38-92A9-09532E738947}"/>
              </a:ext>
            </a:extLst>
          </p:cNvPr>
          <p:cNvSpPr>
            <a:spLocks noGrp="1"/>
          </p:cNvSpPr>
          <p:nvPr>
            <p:ph type="body" sz="quarter" idx="20" hasCustomPrompt="1"/>
          </p:nvPr>
        </p:nvSpPr>
        <p:spPr>
          <a:xfrm>
            <a:off x="780062"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8" name="Text Placeholder 4">
            <a:extLst>
              <a:ext uri="{FF2B5EF4-FFF2-40B4-BE49-F238E27FC236}">
                <a16:creationId xmlns:a16="http://schemas.microsoft.com/office/drawing/2014/main" id="{82C9E126-8907-4D01-AFBA-8B32705B35C5}"/>
              </a:ext>
            </a:extLst>
          </p:cNvPr>
          <p:cNvSpPr>
            <a:spLocks noGrp="1"/>
          </p:cNvSpPr>
          <p:nvPr>
            <p:ph type="body" sz="quarter" idx="22" hasCustomPrompt="1"/>
          </p:nvPr>
        </p:nvSpPr>
        <p:spPr>
          <a:xfrm>
            <a:off x="3032566"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4" name="Text Placeholder 4">
            <a:extLst>
              <a:ext uri="{FF2B5EF4-FFF2-40B4-BE49-F238E27FC236}">
                <a16:creationId xmlns:a16="http://schemas.microsoft.com/office/drawing/2014/main" id="{73BEA7CC-D041-4BAE-968A-C88438270D27}"/>
              </a:ext>
            </a:extLst>
          </p:cNvPr>
          <p:cNvSpPr>
            <a:spLocks noGrp="1"/>
          </p:cNvSpPr>
          <p:nvPr>
            <p:ph type="body" sz="quarter" idx="24" hasCustomPrompt="1"/>
          </p:nvPr>
        </p:nvSpPr>
        <p:spPr>
          <a:xfrm>
            <a:off x="5285070"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0" name="Text Placeholder 4">
            <a:extLst>
              <a:ext uri="{FF2B5EF4-FFF2-40B4-BE49-F238E27FC236}">
                <a16:creationId xmlns:a16="http://schemas.microsoft.com/office/drawing/2014/main" id="{D3CF6030-3571-489B-B4C5-327CDC3F9812}"/>
              </a:ext>
            </a:extLst>
          </p:cNvPr>
          <p:cNvSpPr>
            <a:spLocks noGrp="1"/>
          </p:cNvSpPr>
          <p:nvPr>
            <p:ph type="body" sz="quarter" idx="26" hasCustomPrompt="1"/>
          </p:nvPr>
        </p:nvSpPr>
        <p:spPr>
          <a:xfrm>
            <a:off x="7537574"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6" name="Text Placeholder 4">
            <a:extLst>
              <a:ext uri="{FF2B5EF4-FFF2-40B4-BE49-F238E27FC236}">
                <a16:creationId xmlns:a16="http://schemas.microsoft.com/office/drawing/2014/main" id="{07D73DA4-E4BD-4FD3-8EDA-B8AF9E18EF85}"/>
              </a:ext>
            </a:extLst>
          </p:cNvPr>
          <p:cNvSpPr>
            <a:spLocks noGrp="1"/>
          </p:cNvSpPr>
          <p:nvPr>
            <p:ph type="body" sz="quarter" idx="28" hasCustomPrompt="1"/>
          </p:nvPr>
        </p:nvSpPr>
        <p:spPr>
          <a:xfrm>
            <a:off x="9790079"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74450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Tree>
    <p:extLst>
      <p:ext uri="{BB962C8B-B14F-4D97-AF65-F5344CB8AC3E}">
        <p14:creationId xmlns:p14="http://schemas.microsoft.com/office/powerpoint/2010/main" val="13256242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08547718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Tree>
    <p:extLst>
      <p:ext uri="{BB962C8B-B14F-4D97-AF65-F5344CB8AC3E}">
        <p14:creationId xmlns:p14="http://schemas.microsoft.com/office/powerpoint/2010/main" val="116391407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8316711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dirty="0"/>
              <a:t>Square photo layout with smaller text</a:t>
            </a:r>
          </a:p>
        </p:txBody>
      </p:sp>
    </p:spTree>
    <p:extLst>
      <p:ext uri="{BB962C8B-B14F-4D97-AF65-F5344CB8AC3E}">
        <p14:creationId xmlns:p14="http://schemas.microsoft.com/office/powerpoint/2010/main" val="3022653526"/>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628062139"/>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466512267"/>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1519417996"/>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263121161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1035650694"/>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2066935026"/>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333492"/>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109124710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dirty="0"/>
              <a:t>Title</a:t>
            </a:r>
          </a:p>
        </p:txBody>
      </p:sp>
    </p:spTree>
    <p:extLst>
      <p:ext uri="{BB962C8B-B14F-4D97-AF65-F5344CB8AC3E}">
        <p14:creationId xmlns:p14="http://schemas.microsoft.com/office/powerpoint/2010/main" val="348528170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Tree>
    <p:extLst>
      <p:ext uri="{BB962C8B-B14F-4D97-AF65-F5344CB8AC3E}">
        <p14:creationId xmlns:p14="http://schemas.microsoft.com/office/powerpoint/2010/main" val="175838089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21243583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36533859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1527341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Thank you!</a:t>
            </a:r>
          </a:p>
        </p:txBody>
      </p:sp>
    </p:spTree>
    <p:extLst>
      <p:ext uri="{BB962C8B-B14F-4D97-AF65-F5344CB8AC3E}">
        <p14:creationId xmlns:p14="http://schemas.microsoft.com/office/powerpoint/2010/main" val="19725865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6296229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31795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dirty="0">
              <a:solidFill>
                <a:schemeClr val="bg1"/>
              </a:solidFill>
              <a:latin typeface="+mj-lt"/>
              <a:ea typeface="Segoe UI" pitchFamily="34" charset="0"/>
              <a:cs typeface="Segoe UI" pitchFamily="34" charset="0"/>
            </a:endParaRPr>
          </a:p>
        </p:txBody>
      </p:sp>
      <p:sp>
        <p:nvSpPr>
          <p:cNvPr id="20" name="Text Placeholder 19">
            <a:extLst>
              <a:ext uri="{FF2B5EF4-FFF2-40B4-BE49-F238E27FC236}">
                <a16:creationId xmlns:a16="http://schemas.microsoft.com/office/drawing/2014/main" id="{3F8A0129-6914-4A8D-BBF6-EE04240EB0A0}"/>
              </a:ext>
            </a:extLst>
          </p:cNvPr>
          <p:cNvSpPr>
            <a:spLocks noGrp="1"/>
          </p:cNvSpPr>
          <p:nvPr>
            <p:ph type="body" sz="quarter" idx="10" hasCustomPrompt="1"/>
          </p:nvPr>
        </p:nvSpPr>
        <p:spPr>
          <a:xfrm>
            <a:off x="3597275" y="123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1" name="Text Placeholder 19">
            <a:extLst>
              <a:ext uri="{FF2B5EF4-FFF2-40B4-BE49-F238E27FC236}">
                <a16:creationId xmlns:a16="http://schemas.microsoft.com/office/drawing/2014/main" id="{8E16B3EE-02B9-4AD2-A4CF-2C92DF6A541D}"/>
              </a:ext>
            </a:extLst>
          </p:cNvPr>
          <p:cNvSpPr>
            <a:spLocks noGrp="1"/>
          </p:cNvSpPr>
          <p:nvPr>
            <p:ph type="body" sz="quarter" idx="11" hasCustomPrompt="1"/>
          </p:nvPr>
        </p:nvSpPr>
        <p:spPr>
          <a:xfrm>
            <a:off x="4465716" y="243530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2" name="Text Placeholder 19">
            <a:extLst>
              <a:ext uri="{FF2B5EF4-FFF2-40B4-BE49-F238E27FC236}">
                <a16:creationId xmlns:a16="http://schemas.microsoft.com/office/drawing/2014/main" id="{C3C1BCC2-9583-49A2-89B2-75C80AFDFE89}"/>
              </a:ext>
            </a:extLst>
          </p:cNvPr>
          <p:cNvSpPr>
            <a:spLocks noGrp="1"/>
          </p:cNvSpPr>
          <p:nvPr>
            <p:ph type="body" sz="quarter" idx="12" hasCustomPrompt="1"/>
          </p:nvPr>
        </p:nvSpPr>
        <p:spPr>
          <a:xfrm>
            <a:off x="4465716" y="385262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3" name="Text Placeholder 19">
            <a:extLst>
              <a:ext uri="{FF2B5EF4-FFF2-40B4-BE49-F238E27FC236}">
                <a16:creationId xmlns:a16="http://schemas.microsoft.com/office/drawing/2014/main" id="{34F2EB63-40C2-4690-8787-579A7DE47872}"/>
              </a:ext>
            </a:extLst>
          </p:cNvPr>
          <p:cNvSpPr>
            <a:spLocks noGrp="1"/>
          </p:cNvSpPr>
          <p:nvPr>
            <p:ph type="body" sz="quarter" idx="13" hasCustomPrompt="1"/>
          </p:nvPr>
        </p:nvSpPr>
        <p:spPr>
          <a:xfrm>
            <a:off x="3597275" y="504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290826"/>
            <a:ext cx="3348038" cy="163753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here</a:t>
            </a:r>
          </a:p>
        </p:txBody>
      </p:sp>
      <p:sp>
        <p:nvSpPr>
          <p:cNvPr id="39" name="Rectangle 38">
            <a:extLst>
              <a:ext uri="{FF2B5EF4-FFF2-40B4-BE49-F238E27FC236}">
                <a16:creationId xmlns:a16="http://schemas.microsoft.com/office/drawing/2014/main" id="{FD913F0C-084D-444D-B3E7-C4C1668940C7}"/>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3DFC9F5E-B83C-4226-9C95-770E7B64B191}"/>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EEEFEC6-C242-483E-BD45-C2FF105EDEDD}"/>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C4F41D6D-8494-4642-8E82-43CF48F67FA5}"/>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2875720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ayout_9">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dirty="0">
                <a:ea typeface="Segoe UI" pitchFamily="34" charset="0"/>
                <a:cs typeface="Segoe UI" pitchFamily="34" charset="0"/>
              </a:rPr>
              <a:t>“Lorem ipsum dolor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consectetuer</a:t>
            </a:r>
            <a:r>
              <a:rPr lang="en-US" sz="2400" i="1" dirty="0">
                <a:ea typeface="Segoe UI" pitchFamily="34" charset="0"/>
                <a:cs typeface="Segoe UI" pitchFamily="34" charset="0"/>
              </a:rPr>
              <a:t> </a:t>
            </a:r>
            <a:r>
              <a:rPr lang="en-US" sz="2400" i="1" dirty="0" err="1">
                <a:ea typeface="Segoe UI" pitchFamily="34" charset="0"/>
                <a:cs typeface="Segoe UI" pitchFamily="34" charset="0"/>
              </a:rPr>
              <a:t>adipiscing</a:t>
            </a:r>
            <a:r>
              <a:rPr lang="en-US" sz="2400" i="1" dirty="0">
                <a:ea typeface="Segoe UI" pitchFamily="34" charset="0"/>
                <a:cs typeface="Segoe UI" pitchFamily="34" charset="0"/>
              </a:rPr>
              <a:t> </a:t>
            </a:r>
            <a:r>
              <a:rPr lang="en-US" sz="2400" i="1" dirty="0" err="1">
                <a:ea typeface="Segoe UI" pitchFamily="34" charset="0"/>
                <a:cs typeface="Segoe UI" pitchFamily="34" charset="0"/>
              </a:rPr>
              <a:t>elit</a:t>
            </a:r>
            <a:r>
              <a:rPr lang="en-US" sz="2400" i="1" dirty="0">
                <a:ea typeface="Segoe UI" pitchFamily="34" charset="0"/>
                <a:cs typeface="Segoe UI" pitchFamily="34" charset="0"/>
              </a:rPr>
              <a:t>. Maecenas </a:t>
            </a:r>
            <a:r>
              <a:rPr lang="en-US" sz="2400" i="1" dirty="0" err="1">
                <a:ea typeface="Segoe UI" pitchFamily="34" charset="0"/>
                <a:cs typeface="Segoe UI" pitchFamily="34" charset="0"/>
              </a:rPr>
              <a:t>porttitor</a:t>
            </a:r>
            <a:r>
              <a:rPr lang="en-US" sz="2400" i="1" dirty="0">
                <a:ea typeface="Segoe UI" pitchFamily="34" charset="0"/>
                <a:cs typeface="Segoe UI" pitchFamily="34" charset="0"/>
              </a:rPr>
              <a:t> </a:t>
            </a:r>
            <a:r>
              <a:rPr lang="en-US" sz="2400" i="1" dirty="0" err="1">
                <a:ea typeface="Segoe UI" pitchFamily="34" charset="0"/>
                <a:cs typeface="Segoe UI" pitchFamily="34" charset="0"/>
              </a:rPr>
              <a:t>congue</a:t>
            </a:r>
            <a:r>
              <a:rPr lang="en-US" sz="2400" i="1" dirty="0">
                <a:ea typeface="Segoe UI" pitchFamily="34" charset="0"/>
                <a:cs typeface="Segoe UI" pitchFamily="34" charset="0"/>
              </a:rPr>
              <a:t> </a:t>
            </a:r>
            <a:r>
              <a:rPr lang="en-US" sz="2400" i="1" dirty="0" err="1">
                <a:ea typeface="Segoe UI" pitchFamily="34" charset="0"/>
                <a:cs typeface="Segoe UI" pitchFamily="34" charset="0"/>
              </a:rPr>
              <a:t>massa</a:t>
            </a:r>
            <a:r>
              <a:rPr lang="en-US" sz="2400" i="1" dirty="0">
                <a:ea typeface="Segoe UI" pitchFamily="34" charset="0"/>
                <a:cs typeface="Segoe UI" pitchFamily="34" charset="0"/>
              </a:rPr>
              <a:t>. </a:t>
            </a:r>
            <a:r>
              <a:rPr lang="en-US" sz="2400" i="1" dirty="0" err="1">
                <a:ea typeface="Segoe UI" pitchFamily="34" charset="0"/>
                <a:cs typeface="Segoe UI" pitchFamily="34" charset="0"/>
              </a:rPr>
              <a:t>Fusce</a:t>
            </a:r>
            <a:r>
              <a:rPr lang="en-US" sz="2400" i="1" dirty="0">
                <a:ea typeface="Segoe UI" pitchFamily="34" charset="0"/>
                <a:cs typeface="Segoe UI" pitchFamily="34" charset="0"/>
              </a:rPr>
              <a:t> </a:t>
            </a:r>
            <a:r>
              <a:rPr lang="en-US" sz="2400" i="1" dirty="0" err="1">
                <a:ea typeface="Segoe UI" pitchFamily="34" charset="0"/>
                <a:cs typeface="Segoe UI" pitchFamily="34" charset="0"/>
              </a:rPr>
              <a:t>posuere</a:t>
            </a:r>
            <a:r>
              <a:rPr lang="en-US" sz="2400" i="1" dirty="0">
                <a:ea typeface="Segoe UI" pitchFamily="34" charset="0"/>
                <a:cs typeface="Segoe UI" pitchFamily="34" charset="0"/>
              </a:rPr>
              <a:t>, magna sed pulvinar </a:t>
            </a:r>
            <a:r>
              <a:rPr lang="en-US" sz="2400" i="1" dirty="0" err="1">
                <a:ea typeface="Segoe UI" pitchFamily="34" charset="0"/>
                <a:cs typeface="Segoe UI" pitchFamily="34" charset="0"/>
              </a:rPr>
              <a:t>ultricies</a:t>
            </a:r>
            <a:r>
              <a:rPr lang="en-US" sz="2400" i="1" dirty="0">
                <a:ea typeface="Segoe UI" pitchFamily="34" charset="0"/>
                <a:cs typeface="Segoe UI" pitchFamily="34" charset="0"/>
              </a:rPr>
              <a:t>, </a:t>
            </a:r>
            <a:r>
              <a:rPr lang="en-US" sz="2400" i="1" dirty="0" err="1">
                <a:ea typeface="Segoe UI" pitchFamily="34" charset="0"/>
                <a:cs typeface="Segoe UI" pitchFamily="34" charset="0"/>
              </a:rPr>
              <a:t>purus</a:t>
            </a:r>
            <a:r>
              <a:rPr lang="en-US" sz="2400" i="1" dirty="0">
                <a:ea typeface="Segoe UI" pitchFamily="34" charset="0"/>
                <a:cs typeface="Segoe UI" pitchFamily="34" charset="0"/>
              </a:rPr>
              <a:t> </a:t>
            </a:r>
            <a:r>
              <a:rPr lang="en-US" sz="2400" i="1" dirty="0" err="1">
                <a:ea typeface="Segoe UI" pitchFamily="34" charset="0"/>
                <a:cs typeface="Segoe UI" pitchFamily="34" charset="0"/>
              </a:rPr>
              <a:t>lectus</a:t>
            </a:r>
            <a:r>
              <a:rPr lang="en-US" sz="2400" i="1" dirty="0">
                <a:ea typeface="Segoe UI" pitchFamily="34" charset="0"/>
                <a:cs typeface="Segoe UI" pitchFamily="34" charset="0"/>
              </a:rPr>
              <a:t> </a:t>
            </a:r>
            <a:r>
              <a:rPr lang="en-US" sz="2400" i="1" dirty="0" err="1">
                <a:ea typeface="Segoe UI" pitchFamily="34" charset="0"/>
                <a:cs typeface="Segoe UI" pitchFamily="34" charset="0"/>
              </a:rPr>
              <a:t>malesuada</a:t>
            </a:r>
            <a:r>
              <a:rPr lang="en-US" sz="2400" i="1" dirty="0">
                <a:ea typeface="Segoe UI" pitchFamily="34" charset="0"/>
                <a:cs typeface="Segoe UI" pitchFamily="34" charset="0"/>
              </a:rPr>
              <a:t> libero,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commodo</a:t>
            </a:r>
            <a:r>
              <a:rPr lang="en-US" sz="2400" i="1" dirty="0">
                <a:ea typeface="Segoe UI" pitchFamily="34" charset="0"/>
                <a:cs typeface="Segoe UI" pitchFamily="34" charset="0"/>
              </a:rPr>
              <a:t> magna </a:t>
            </a:r>
            <a:r>
              <a:rPr lang="en-US" sz="2400" i="1" dirty="0" err="1">
                <a:ea typeface="Segoe UI" pitchFamily="34" charset="0"/>
                <a:cs typeface="Segoe UI" pitchFamily="34" charset="0"/>
              </a:rPr>
              <a:t>eros</a:t>
            </a:r>
            <a:r>
              <a:rPr lang="en-US" sz="2400" i="1" dirty="0">
                <a:ea typeface="Segoe UI" pitchFamily="34" charset="0"/>
                <a:cs typeface="Segoe UI" pitchFamily="34" charset="0"/>
              </a:rPr>
              <a:t> </a:t>
            </a:r>
            <a:r>
              <a:rPr lang="en-US" sz="2400" i="1" dirty="0" err="1">
                <a:ea typeface="Segoe UI" pitchFamily="34" charset="0"/>
                <a:cs typeface="Segoe UI" pitchFamily="34" charset="0"/>
              </a:rPr>
              <a:t>quis</a:t>
            </a:r>
            <a:r>
              <a:rPr lang="en-US" sz="2400" i="1" dirty="0">
                <a:ea typeface="Segoe UI" pitchFamily="34" charset="0"/>
                <a:cs typeface="Segoe UI" pitchFamily="34" charset="0"/>
              </a:rPr>
              <a:t> </a:t>
            </a:r>
            <a:r>
              <a:rPr lang="en-US" sz="2400" i="1" dirty="0" err="1">
                <a:ea typeface="Segoe UI" pitchFamily="34" charset="0"/>
                <a:cs typeface="Segoe UI" pitchFamily="34" charset="0"/>
              </a:rPr>
              <a:t>urna</a:t>
            </a:r>
            <a:r>
              <a:rPr lang="en-US" sz="2400" i="1" dirty="0">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bg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dirty="0">
                <a:ea typeface="Segoe UI" pitchFamily="34" charset="0"/>
                <a:cs typeface="Segoe UI" pitchFamily="34" charset="0"/>
              </a:rPr>
              <a:t>Lorem ipsum </a:t>
            </a:r>
            <a:endParaRPr lang="en-US" i="0" dirty="0"/>
          </a:p>
        </p:txBody>
      </p:sp>
    </p:spTree>
    <p:extLst>
      <p:ext uri="{BB962C8B-B14F-4D97-AF65-F5344CB8AC3E}">
        <p14:creationId xmlns:p14="http://schemas.microsoft.com/office/powerpoint/2010/main" val="298641958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_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244054748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a:t>
            </a:r>
            <a:br>
              <a:rPr lang="en-US" dirty="0"/>
            </a:br>
            <a:r>
              <a:rPr lang="en-US" dirty="0"/>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bg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31253645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08008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9029422"/>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5600452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18484434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Icon libr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63546" y="425183"/>
            <a:ext cx="5288906" cy="120674"/>
          </a:xfrm>
        </p:spPr>
        <p:txBody>
          <a:bodyPr wrap="square" lIns="0" tIns="0" rIns="0" bIns="0" anchor="ctr">
            <a:spAutoFit/>
          </a:bodyPr>
          <a:lstStyle>
            <a:lvl1pPr>
              <a:defRPr sz="784" spc="0">
                <a:gradFill>
                  <a:gsLst>
                    <a:gs pos="0">
                      <a:schemeClr val="tx1">
                        <a:lumMod val="60000"/>
                        <a:lumOff val="40000"/>
                      </a:schemeClr>
                    </a:gs>
                    <a:gs pos="100000">
                      <a:schemeClr val="tx1">
                        <a:lumMod val="60000"/>
                        <a:lumOff val="40000"/>
                      </a:schemeClr>
                    </a:gs>
                  </a:gsLst>
                  <a:lin ang="5400000" scaled="0"/>
                </a:gradFill>
                <a:latin typeface="Segoe UI Semibold" panose="020B0702040204020203" pitchFamily="34" charset="0"/>
                <a:cs typeface="Segoe UI Semibold" panose="020B0702040204020203" pitchFamily="34" charset="0"/>
              </a:defRPr>
            </a:lvl1pPr>
          </a:lstStyle>
          <a:p>
            <a:r>
              <a:rPr lang="en-US" dirty="0"/>
              <a:t>Section title</a:t>
            </a:r>
          </a:p>
        </p:txBody>
      </p:sp>
      <p:sp>
        <p:nvSpPr>
          <p:cNvPr id="3" name="TextBox 2"/>
          <p:cNvSpPr txBox="1"/>
          <p:nvPr/>
        </p:nvSpPr>
        <p:spPr>
          <a:xfrm>
            <a:off x="445198" y="431201"/>
            <a:ext cx="2065142" cy="108637"/>
          </a:xfrm>
          <a:prstGeom prst="rect">
            <a:avLst/>
          </a:prstGeom>
        </p:spPr>
        <p:txBody>
          <a:bodyPr vert="horz" wrap="square" lIns="0" tIns="0" rIns="0" bIns="0" rtlCol="0" anchor="ctr">
            <a:spAutoFit/>
          </a:bodyPr>
          <a:lstStyle>
            <a:lvl1pPr algn="l" defTabSz="932742" eaLnBrk="1" latinLnBrk="0" hangingPunct="1">
              <a:lnSpc>
                <a:spcPct val="90000"/>
              </a:lnSpc>
              <a:spcBef>
                <a:spcPct val="0"/>
              </a:spcBef>
              <a:buNone/>
              <a:defRPr lang="en-US" sz="1000" b="0" cap="none" spc="0" baseline="0" dirty="0" smtClean="0">
                <a:ln w="3175">
                  <a:noFill/>
                </a:ln>
                <a:gradFill>
                  <a:gsLst>
                    <a:gs pos="0">
                      <a:schemeClr val="tx1">
                        <a:lumMod val="60000"/>
                        <a:lumOff val="40000"/>
                      </a:schemeClr>
                    </a:gs>
                    <a:gs pos="100000">
                      <a:schemeClr val="tx1">
                        <a:lumMod val="60000"/>
                        <a:lumOff val="40000"/>
                      </a:schemeClr>
                    </a:gs>
                  </a:gsLst>
                  <a:lin ang="5400000" scaled="0"/>
                </a:gradFill>
                <a:effectLst/>
                <a:cs typeface="Segoe UI" pitchFamily="34" charset="0"/>
              </a:defRPr>
            </a:lvl1pPr>
          </a:lstStyle>
          <a:p>
            <a:pPr lvl="0"/>
            <a:r>
              <a:rPr lang="en-US" sz="784" dirty="0">
                <a:latin typeface="Segoe UI Semibold" panose="020B0702040204020203" pitchFamily="34" charset="0"/>
                <a:cs typeface="Segoe UI Semibold" panose="020B0702040204020203" pitchFamily="34" charset="0"/>
              </a:rPr>
              <a:t>Monoline icons </a:t>
            </a:r>
            <a:r>
              <a:rPr lang="en-US" sz="784" b="0" kern="1200" cap="none" spc="0" baseline="0" dirty="0">
                <a:ln w="3175">
                  <a:noFill/>
                </a:ln>
                <a:gradFill>
                  <a:gsLst>
                    <a:gs pos="0">
                      <a:schemeClr val="tx1">
                        <a:lumMod val="60000"/>
                        <a:lumOff val="40000"/>
                      </a:schemeClr>
                    </a:gs>
                    <a:gs pos="100000">
                      <a:schemeClr val="tx1">
                        <a:lumMod val="60000"/>
                        <a:lumOff val="40000"/>
                      </a:schemeClr>
                    </a:gs>
                  </a:gsLst>
                  <a:lin ang="5400000" scaled="0"/>
                </a:gradFill>
                <a:effectLst/>
                <a:latin typeface="+mn-lt"/>
                <a:ea typeface="+mn-ea"/>
                <a:cs typeface="Segoe UI Semibold" panose="020B0702040204020203" pitchFamily="34" charset="0"/>
              </a:rPr>
              <a:t>/ PowerPoint</a:t>
            </a:r>
            <a:endParaRPr lang="en-US" sz="784" dirty="0">
              <a:latin typeface="+mn-lt"/>
              <a:cs typeface="Segoe UI Semibold" panose="020B0702040204020203" pitchFamily="34" charset="0"/>
            </a:endParaRPr>
          </a:p>
        </p:txBody>
      </p:sp>
      <p:grpSp>
        <p:nvGrpSpPr>
          <p:cNvPr id="4" name="Group 3"/>
          <p:cNvGrpSpPr>
            <a:grpSpLocks noChangeAspect="1"/>
          </p:cNvGrpSpPr>
          <p:nvPr/>
        </p:nvGrpSpPr>
        <p:grpSpPr>
          <a:xfrm>
            <a:off x="11023167" y="412549"/>
            <a:ext cx="719065" cy="153377"/>
            <a:chOff x="4846638" y="3441700"/>
            <a:chExt cx="5910262" cy="1260475"/>
          </a:xfrm>
        </p:grpSpPr>
        <p:sp>
          <p:nvSpPr>
            <p:cNvPr id="5" name="Freeform 27"/>
            <p:cNvSpPr>
              <a:spLocks noEditPoints="1"/>
            </p:cNvSpPr>
            <p:nvPr/>
          </p:nvSpPr>
          <p:spPr bwMode="auto">
            <a:xfrm>
              <a:off x="6484938" y="3636963"/>
              <a:ext cx="4271962" cy="823913"/>
            </a:xfrm>
            <a:custGeom>
              <a:avLst/>
              <a:gdLst>
                <a:gd name="T0" fmla="*/ 218 w 1139"/>
                <a:gd name="T1" fmla="*/ 217 h 220"/>
                <a:gd name="T2" fmla="*/ 170 w 1139"/>
                <a:gd name="T3" fmla="*/ 15 h 220"/>
                <a:gd name="T4" fmla="*/ 0 w 1139"/>
                <a:gd name="T5" fmla="*/ 15 h 220"/>
                <a:gd name="T6" fmla="*/ 33 w 1139"/>
                <a:gd name="T7" fmla="*/ 62 h 220"/>
                <a:gd name="T8" fmla="*/ 121 w 1139"/>
                <a:gd name="T9" fmla="*/ 217 h 220"/>
                <a:gd name="T10" fmla="*/ 268 w 1139"/>
                <a:gd name="T11" fmla="*/ 11 h 220"/>
                <a:gd name="T12" fmla="*/ 254 w 1139"/>
                <a:gd name="T13" fmla="*/ 44 h 220"/>
                <a:gd name="T14" fmla="*/ 289 w 1139"/>
                <a:gd name="T15" fmla="*/ 31 h 220"/>
                <a:gd name="T16" fmla="*/ 285 w 1139"/>
                <a:gd name="T17" fmla="*/ 72 h 220"/>
                <a:gd name="T18" fmla="*/ 285 w 1139"/>
                <a:gd name="T19" fmla="*/ 217 h 220"/>
                <a:gd name="T20" fmla="*/ 345 w 1139"/>
                <a:gd name="T21" fmla="*/ 79 h 220"/>
                <a:gd name="T22" fmla="*/ 318 w 1139"/>
                <a:gd name="T23" fmla="*/ 185 h 220"/>
                <a:gd name="T24" fmla="*/ 421 w 1139"/>
                <a:gd name="T25" fmla="*/ 211 h 220"/>
                <a:gd name="T26" fmla="*/ 420 w 1139"/>
                <a:gd name="T27" fmla="*/ 180 h 220"/>
                <a:gd name="T28" fmla="*/ 356 w 1139"/>
                <a:gd name="T29" fmla="*/ 180 h 220"/>
                <a:gd name="T30" fmla="*/ 388 w 1139"/>
                <a:gd name="T31" fmla="*/ 97 h 220"/>
                <a:gd name="T32" fmla="*/ 422 w 1139"/>
                <a:gd name="T33" fmla="*/ 76 h 220"/>
                <a:gd name="T34" fmla="*/ 386 w 1139"/>
                <a:gd name="T35" fmla="*/ 69 h 220"/>
                <a:gd name="T36" fmla="*/ 447 w 1139"/>
                <a:gd name="T37" fmla="*/ 72 h 220"/>
                <a:gd name="T38" fmla="*/ 481 w 1139"/>
                <a:gd name="T39" fmla="*/ 143 h 220"/>
                <a:gd name="T40" fmla="*/ 522 w 1139"/>
                <a:gd name="T41" fmla="*/ 102 h 220"/>
                <a:gd name="T42" fmla="*/ 531 w 1139"/>
                <a:gd name="T43" fmla="*/ 72 h 220"/>
                <a:gd name="T44" fmla="*/ 517 w 1139"/>
                <a:gd name="T45" fmla="*/ 70 h 220"/>
                <a:gd name="T46" fmla="*/ 481 w 1139"/>
                <a:gd name="T47" fmla="*/ 97 h 220"/>
                <a:gd name="T48" fmla="*/ 534 w 1139"/>
                <a:gd name="T49" fmla="*/ 146 h 220"/>
                <a:gd name="T50" fmla="*/ 662 w 1139"/>
                <a:gd name="T51" fmla="*/ 199 h 220"/>
                <a:gd name="T52" fmla="*/ 610 w 1139"/>
                <a:gd name="T53" fmla="*/ 69 h 220"/>
                <a:gd name="T54" fmla="*/ 569 w 1139"/>
                <a:gd name="T55" fmla="*/ 145 h 220"/>
                <a:gd name="T56" fmla="*/ 636 w 1139"/>
                <a:gd name="T57" fmla="*/ 109 h 220"/>
                <a:gd name="T58" fmla="*/ 609 w 1139"/>
                <a:gd name="T59" fmla="*/ 192 h 220"/>
                <a:gd name="T60" fmla="*/ 698 w 1139"/>
                <a:gd name="T61" fmla="*/ 113 h 220"/>
                <a:gd name="T62" fmla="*/ 733 w 1139"/>
                <a:gd name="T63" fmla="*/ 156 h 220"/>
                <a:gd name="T64" fmla="*/ 760 w 1139"/>
                <a:gd name="T65" fmla="*/ 179 h 220"/>
                <a:gd name="T66" fmla="*/ 700 w 1139"/>
                <a:gd name="T67" fmla="*/ 180 h 220"/>
                <a:gd name="T68" fmla="*/ 699 w 1139"/>
                <a:gd name="T69" fmla="*/ 212 h 220"/>
                <a:gd name="T70" fmla="*/ 779 w 1139"/>
                <a:gd name="T71" fmla="*/ 208 h 220"/>
                <a:gd name="T72" fmla="*/ 757 w 1139"/>
                <a:gd name="T73" fmla="*/ 132 h 220"/>
                <a:gd name="T74" fmla="*/ 738 w 1139"/>
                <a:gd name="T75" fmla="*/ 100 h 220"/>
                <a:gd name="T76" fmla="*/ 785 w 1139"/>
                <a:gd name="T77" fmla="*/ 105 h 220"/>
                <a:gd name="T78" fmla="*/ 786 w 1139"/>
                <a:gd name="T79" fmla="*/ 75 h 220"/>
                <a:gd name="T80" fmla="*/ 886 w 1139"/>
                <a:gd name="T81" fmla="*/ 69 h 220"/>
                <a:gd name="T82" fmla="*/ 829 w 1139"/>
                <a:gd name="T83" fmla="*/ 200 h 220"/>
                <a:gd name="T84" fmla="*/ 958 w 1139"/>
                <a:gd name="T85" fmla="*/ 143 h 220"/>
                <a:gd name="T86" fmla="*/ 884 w 1139"/>
                <a:gd name="T87" fmla="*/ 192 h 220"/>
                <a:gd name="T88" fmla="*/ 855 w 1139"/>
                <a:gd name="T89" fmla="*/ 109 h 220"/>
                <a:gd name="T90" fmla="*/ 922 w 1139"/>
                <a:gd name="T91" fmla="*/ 144 h 220"/>
                <a:gd name="T92" fmla="*/ 1104 w 1139"/>
                <a:gd name="T93" fmla="*/ 100 h 220"/>
                <a:gd name="T94" fmla="*/ 1124 w 1139"/>
                <a:gd name="T95" fmla="*/ 192 h 220"/>
                <a:gd name="T96" fmla="*/ 1139 w 1139"/>
                <a:gd name="T97" fmla="*/ 187 h 220"/>
                <a:gd name="T98" fmla="*/ 1128 w 1139"/>
                <a:gd name="T99" fmla="*/ 219 h 220"/>
                <a:gd name="T100" fmla="*/ 1070 w 1139"/>
                <a:gd name="T101" fmla="*/ 100 h 220"/>
                <a:gd name="T102" fmla="*/ 985 w 1139"/>
                <a:gd name="T103" fmla="*/ 217 h 220"/>
                <a:gd name="T104" fmla="*/ 961 w 1139"/>
                <a:gd name="T105" fmla="*/ 72 h 220"/>
                <a:gd name="T106" fmla="*/ 991 w 1139"/>
                <a:gd name="T107" fmla="*/ 25 h 220"/>
                <a:gd name="T108" fmla="*/ 1056 w 1139"/>
                <a:gd name="T109" fmla="*/ 3 h 220"/>
                <a:gd name="T110" fmla="*/ 1056 w 1139"/>
                <a:gd name="T111" fmla="*/ 32 h 220"/>
                <a:gd name="T112" fmla="*/ 1019 w 1139"/>
                <a:gd name="T113" fmla="*/ 54 h 220"/>
                <a:gd name="T114" fmla="*/ 1070 w 1139"/>
                <a:gd name="T115" fmla="*/ 40 h 220"/>
                <a:gd name="T116" fmla="*/ 1104 w 1139"/>
                <a:gd name="T117" fmla="*/ 29 h 220"/>
                <a:gd name="T118" fmla="*/ 1139 w 1139"/>
                <a:gd name="T119"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9" h="220">
                  <a:moveTo>
                    <a:pt x="184" y="62"/>
                  </a:moveTo>
                  <a:cubicBezTo>
                    <a:pt x="184" y="217"/>
                    <a:pt x="184" y="217"/>
                    <a:pt x="184" y="217"/>
                  </a:cubicBezTo>
                  <a:cubicBezTo>
                    <a:pt x="218" y="217"/>
                    <a:pt x="218" y="217"/>
                    <a:pt x="218" y="217"/>
                  </a:cubicBezTo>
                  <a:cubicBezTo>
                    <a:pt x="218" y="15"/>
                    <a:pt x="218" y="15"/>
                    <a:pt x="218" y="15"/>
                  </a:cubicBezTo>
                  <a:cubicBezTo>
                    <a:pt x="218" y="15"/>
                    <a:pt x="218" y="15"/>
                    <a:pt x="218" y="15"/>
                  </a:cubicBezTo>
                  <a:cubicBezTo>
                    <a:pt x="170" y="15"/>
                    <a:pt x="170" y="15"/>
                    <a:pt x="170" y="15"/>
                  </a:cubicBezTo>
                  <a:cubicBezTo>
                    <a:pt x="109" y="165"/>
                    <a:pt x="109" y="165"/>
                    <a:pt x="109" y="165"/>
                  </a:cubicBezTo>
                  <a:cubicBezTo>
                    <a:pt x="50" y="15"/>
                    <a:pt x="50" y="15"/>
                    <a:pt x="50" y="15"/>
                  </a:cubicBezTo>
                  <a:cubicBezTo>
                    <a:pt x="0" y="15"/>
                    <a:pt x="0" y="15"/>
                    <a:pt x="0" y="15"/>
                  </a:cubicBezTo>
                  <a:cubicBezTo>
                    <a:pt x="0" y="217"/>
                    <a:pt x="0" y="217"/>
                    <a:pt x="0" y="217"/>
                  </a:cubicBezTo>
                  <a:cubicBezTo>
                    <a:pt x="33" y="217"/>
                    <a:pt x="33" y="217"/>
                    <a:pt x="33" y="217"/>
                  </a:cubicBezTo>
                  <a:cubicBezTo>
                    <a:pt x="33" y="62"/>
                    <a:pt x="33" y="62"/>
                    <a:pt x="33" y="62"/>
                  </a:cubicBezTo>
                  <a:cubicBezTo>
                    <a:pt x="34" y="62"/>
                    <a:pt x="34" y="62"/>
                    <a:pt x="34" y="62"/>
                  </a:cubicBezTo>
                  <a:cubicBezTo>
                    <a:pt x="96" y="217"/>
                    <a:pt x="96" y="217"/>
                    <a:pt x="96" y="217"/>
                  </a:cubicBezTo>
                  <a:cubicBezTo>
                    <a:pt x="121" y="217"/>
                    <a:pt x="121" y="217"/>
                    <a:pt x="121" y="217"/>
                  </a:cubicBezTo>
                  <a:cubicBezTo>
                    <a:pt x="183" y="62"/>
                    <a:pt x="183" y="62"/>
                    <a:pt x="183" y="62"/>
                  </a:cubicBezTo>
                  <a:lnTo>
                    <a:pt x="184" y="62"/>
                  </a:lnTo>
                  <a:close/>
                  <a:moveTo>
                    <a:pt x="268" y="11"/>
                  </a:moveTo>
                  <a:cubicBezTo>
                    <a:pt x="263" y="11"/>
                    <a:pt x="258" y="13"/>
                    <a:pt x="254" y="16"/>
                  </a:cubicBezTo>
                  <a:cubicBezTo>
                    <a:pt x="250" y="20"/>
                    <a:pt x="248" y="25"/>
                    <a:pt x="248" y="31"/>
                  </a:cubicBezTo>
                  <a:cubicBezTo>
                    <a:pt x="248" y="36"/>
                    <a:pt x="250" y="41"/>
                    <a:pt x="254" y="44"/>
                  </a:cubicBezTo>
                  <a:cubicBezTo>
                    <a:pt x="258" y="48"/>
                    <a:pt x="263" y="50"/>
                    <a:pt x="268" y="50"/>
                  </a:cubicBezTo>
                  <a:cubicBezTo>
                    <a:pt x="274" y="50"/>
                    <a:pt x="279" y="48"/>
                    <a:pt x="283" y="44"/>
                  </a:cubicBezTo>
                  <a:cubicBezTo>
                    <a:pt x="287" y="41"/>
                    <a:pt x="289" y="36"/>
                    <a:pt x="289" y="31"/>
                  </a:cubicBezTo>
                  <a:cubicBezTo>
                    <a:pt x="289" y="25"/>
                    <a:pt x="287" y="20"/>
                    <a:pt x="283" y="17"/>
                  </a:cubicBezTo>
                  <a:cubicBezTo>
                    <a:pt x="279" y="13"/>
                    <a:pt x="274" y="11"/>
                    <a:pt x="268" y="11"/>
                  </a:cubicBezTo>
                  <a:close/>
                  <a:moveTo>
                    <a:pt x="285" y="72"/>
                  </a:moveTo>
                  <a:cubicBezTo>
                    <a:pt x="251" y="72"/>
                    <a:pt x="251" y="72"/>
                    <a:pt x="251" y="72"/>
                  </a:cubicBezTo>
                  <a:cubicBezTo>
                    <a:pt x="251" y="217"/>
                    <a:pt x="251" y="217"/>
                    <a:pt x="251" y="217"/>
                  </a:cubicBezTo>
                  <a:cubicBezTo>
                    <a:pt x="285" y="217"/>
                    <a:pt x="285" y="217"/>
                    <a:pt x="285" y="217"/>
                  </a:cubicBezTo>
                  <a:cubicBezTo>
                    <a:pt x="285" y="72"/>
                    <a:pt x="285" y="72"/>
                    <a:pt x="285" y="72"/>
                  </a:cubicBezTo>
                  <a:close/>
                  <a:moveTo>
                    <a:pt x="386" y="69"/>
                  </a:move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6"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ubicBezTo>
                    <a:pt x="399" y="69"/>
                    <a:pt x="393" y="69"/>
                    <a:pt x="386" y="69"/>
                  </a:cubicBezTo>
                  <a:close/>
                  <a:moveTo>
                    <a:pt x="481" y="97"/>
                  </a:move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ubicBezTo>
                    <a:pt x="517" y="70"/>
                    <a:pt x="517" y="70"/>
                    <a:pt x="517" y="70"/>
                  </a:cubicBezTo>
                  <a:cubicBezTo>
                    <a:pt x="509" y="70"/>
                    <a:pt x="501" y="72"/>
                    <a:pt x="495" y="78"/>
                  </a:cubicBezTo>
                  <a:cubicBezTo>
                    <a:pt x="489" y="83"/>
                    <a:pt x="485" y="89"/>
                    <a:pt x="482" y="97"/>
                  </a:cubicBezTo>
                  <a:lnTo>
                    <a:pt x="481" y="97"/>
                  </a:lnTo>
                  <a:close/>
                  <a:moveTo>
                    <a:pt x="610" y="69"/>
                  </a:moveTo>
                  <a:cubicBezTo>
                    <a:pt x="586" y="69"/>
                    <a:pt x="567" y="76"/>
                    <a:pt x="554" y="89"/>
                  </a:cubicBezTo>
                  <a:cubicBezTo>
                    <a:pt x="540" y="103"/>
                    <a:pt x="534" y="122"/>
                    <a:pt x="534" y="146"/>
                  </a:cubicBezTo>
                  <a:cubicBezTo>
                    <a:pt x="534" y="169"/>
                    <a:pt x="540" y="187"/>
                    <a:pt x="553" y="200"/>
                  </a:cubicBezTo>
                  <a:cubicBezTo>
                    <a:pt x="567" y="213"/>
                    <a:pt x="584" y="220"/>
                    <a:pt x="607" y="220"/>
                  </a:cubicBezTo>
                  <a:cubicBezTo>
                    <a:pt x="630" y="220"/>
                    <a:pt x="648" y="213"/>
                    <a:pt x="662" y="199"/>
                  </a:cubicBezTo>
                  <a:cubicBezTo>
                    <a:pt x="675" y="185"/>
                    <a:pt x="682" y="166"/>
                    <a:pt x="682" y="143"/>
                  </a:cubicBezTo>
                  <a:cubicBezTo>
                    <a:pt x="682" y="120"/>
                    <a:pt x="676" y="102"/>
                    <a:pt x="663" y="89"/>
                  </a:cubicBezTo>
                  <a:cubicBezTo>
                    <a:pt x="650" y="75"/>
                    <a:pt x="632" y="69"/>
                    <a:pt x="610" y="69"/>
                  </a:cubicBezTo>
                  <a:close/>
                  <a:moveTo>
                    <a:pt x="609" y="192"/>
                  </a:moveTo>
                  <a:cubicBezTo>
                    <a:pt x="596" y="192"/>
                    <a:pt x="586" y="188"/>
                    <a:pt x="579" y="180"/>
                  </a:cubicBezTo>
                  <a:cubicBezTo>
                    <a:pt x="572" y="172"/>
                    <a:pt x="569" y="160"/>
                    <a:pt x="569" y="145"/>
                  </a:cubicBezTo>
                  <a:cubicBezTo>
                    <a:pt x="569" y="130"/>
                    <a:pt x="572" y="118"/>
                    <a:pt x="579" y="109"/>
                  </a:cubicBezTo>
                  <a:cubicBezTo>
                    <a:pt x="586" y="101"/>
                    <a:pt x="596" y="97"/>
                    <a:pt x="608" y="97"/>
                  </a:cubicBezTo>
                  <a:cubicBezTo>
                    <a:pt x="620" y="97"/>
                    <a:pt x="630" y="101"/>
                    <a:pt x="636" y="109"/>
                  </a:cubicBezTo>
                  <a:cubicBezTo>
                    <a:pt x="643" y="117"/>
                    <a:pt x="647" y="129"/>
                    <a:pt x="647" y="144"/>
                  </a:cubicBezTo>
                  <a:cubicBezTo>
                    <a:pt x="647" y="160"/>
                    <a:pt x="644" y="172"/>
                    <a:pt x="637" y="180"/>
                  </a:cubicBezTo>
                  <a:cubicBezTo>
                    <a:pt x="631" y="188"/>
                    <a:pt x="621" y="192"/>
                    <a:pt x="609" y="192"/>
                  </a:cubicBezTo>
                  <a:close/>
                  <a:moveTo>
                    <a:pt x="754" y="69"/>
                  </a:moveTo>
                  <a:cubicBezTo>
                    <a:pt x="737" y="69"/>
                    <a:pt x="724" y="73"/>
                    <a:pt x="714" y="81"/>
                  </a:cubicBezTo>
                  <a:cubicBezTo>
                    <a:pt x="703" y="89"/>
                    <a:pt x="698" y="100"/>
                    <a:pt x="698" y="113"/>
                  </a:cubicBezTo>
                  <a:cubicBezTo>
                    <a:pt x="698" y="120"/>
                    <a:pt x="699" y="126"/>
                    <a:pt x="702" y="131"/>
                  </a:cubicBezTo>
                  <a:cubicBezTo>
                    <a:pt x="704" y="136"/>
                    <a:pt x="707" y="141"/>
                    <a:pt x="712" y="144"/>
                  </a:cubicBezTo>
                  <a:cubicBezTo>
                    <a:pt x="716" y="148"/>
                    <a:pt x="723" y="152"/>
                    <a:pt x="733" y="156"/>
                  </a:cubicBezTo>
                  <a:cubicBezTo>
                    <a:pt x="741"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4" y="215"/>
                    <a:pt x="710" y="216"/>
                    <a:pt x="717" y="218"/>
                  </a:cubicBezTo>
                  <a:cubicBezTo>
                    <a:pt x="724" y="219"/>
                    <a:pt x="731" y="220"/>
                    <a:pt x="736" y="220"/>
                  </a:cubicBezTo>
                  <a:cubicBezTo>
                    <a:pt x="754" y="220"/>
                    <a:pt x="768" y="216"/>
                    <a:pt x="779" y="208"/>
                  </a:cubicBezTo>
                  <a:cubicBezTo>
                    <a:pt x="789" y="200"/>
                    <a:pt x="794" y="188"/>
                    <a:pt x="794" y="175"/>
                  </a:cubicBezTo>
                  <a:cubicBezTo>
                    <a:pt x="794" y="165"/>
                    <a:pt x="791" y="157"/>
                    <a:pt x="786" y="150"/>
                  </a:cubicBezTo>
                  <a:cubicBezTo>
                    <a:pt x="780" y="143"/>
                    <a:pt x="771" y="137"/>
                    <a:pt x="757" y="132"/>
                  </a:cubicBezTo>
                  <a:cubicBezTo>
                    <a:pt x="746" y="128"/>
                    <a:pt x="740" y="124"/>
                    <a:pt x="737" y="121"/>
                  </a:cubicBezTo>
                  <a:cubicBezTo>
                    <a:pt x="734" y="119"/>
                    <a:pt x="733" y="115"/>
                    <a:pt x="733" y="110"/>
                  </a:cubicBezTo>
                  <a:cubicBezTo>
                    <a:pt x="733" y="106"/>
                    <a:pt x="734" y="103"/>
                    <a:pt x="738" y="100"/>
                  </a:cubicBezTo>
                  <a:cubicBezTo>
                    <a:pt x="741" y="97"/>
                    <a:pt x="746" y="96"/>
                    <a:pt x="752" y="96"/>
                  </a:cubicBezTo>
                  <a:cubicBezTo>
                    <a:pt x="758" y="96"/>
                    <a:pt x="764" y="97"/>
                    <a:pt x="770" y="98"/>
                  </a:cubicBezTo>
                  <a:cubicBezTo>
                    <a:pt x="776" y="100"/>
                    <a:pt x="781" y="103"/>
                    <a:pt x="785" y="105"/>
                  </a:cubicBezTo>
                  <a:cubicBezTo>
                    <a:pt x="787" y="106"/>
                    <a:pt x="787" y="106"/>
                    <a:pt x="787" y="106"/>
                  </a:cubicBezTo>
                  <a:cubicBezTo>
                    <a:pt x="787" y="75"/>
                    <a:pt x="787" y="75"/>
                    <a:pt x="787" y="75"/>
                  </a:cubicBezTo>
                  <a:cubicBezTo>
                    <a:pt x="786" y="75"/>
                    <a:pt x="786" y="75"/>
                    <a:pt x="786" y="75"/>
                  </a:cubicBezTo>
                  <a:cubicBezTo>
                    <a:pt x="782" y="73"/>
                    <a:pt x="777" y="72"/>
                    <a:pt x="771" y="71"/>
                  </a:cubicBezTo>
                  <a:cubicBezTo>
                    <a:pt x="764" y="69"/>
                    <a:pt x="759" y="69"/>
                    <a:pt x="754" y="69"/>
                  </a:cubicBezTo>
                  <a:close/>
                  <a:moveTo>
                    <a:pt x="886" y="69"/>
                  </a:moveTo>
                  <a:cubicBezTo>
                    <a:pt x="862" y="69"/>
                    <a:pt x="843" y="76"/>
                    <a:pt x="829" y="89"/>
                  </a:cubicBezTo>
                  <a:cubicBezTo>
                    <a:pt x="816" y="103"/>
                    <a:pt x="809" y="122"/>
                    <a:pt x="809" y="146"/>
                  </a:cubicBezTo>
                  <a:cubicBezTo>
                    <a:pt x="809" y="169"/>
                    <a:pt x="816" y="187"/>
                    <a:pt x="829" y="200"/>
                  </a:cubicBezTo>
                  <a:cubicBezTo>
                    <a:pt x="842" y="213"/>
                    <a:pt x="860" y="220"/>
                    <a:pt x="882" y="220"/>
                  </a:cubicBezTo>
                  <a:cubicBezTo>
                    <a:pt x="905" y="220"/>
                    <a:pt x="924" y="213"/>
                    <a:pt x="937" y="199"/>
                  </a:cubicBezTo>
                  <a:cubicBezTo>
                    <a:pt x="951" y="185"/>
                    <a:pt x="958" y="166"/>
                    <a:pt x="958" y="143"/>
                  </a:cubicBezTo>
                  <a:cubicBezTo>
                    <a:pt x="958" y="120"/>
                    <a:pt x="951" y="102"/>
                    <a:pt x="938" y="89"/>
                  </a:cubicBezTo>
                  <a:cubicBezTo>
                    <a:pt x="926" y="75"/>
                    <a:pt x="908" y="69"/>
                    <a:pt x="886" y="69"/>
                  </a:cubicBezTo>
                  <a:close/>
                  <a:moveTo>
                    <a:pt x="884" y="192"/>
                  </a:moveTo>
                  <a:cubicBezTo>
                    <a:pt x="872" y="192"/>
                    <a:pt x="862" y="188"/>
                    <a:pt x="855" y="180"/>
                  </a:cubicBezTo>
                  <a:cubicBezTo>
                    <a:pt x="848" y="172"/>
                    <a:pt x="844" y="160"/>
                    <a:pt x="844" y="145"/>
                  </a:cubicBezTo>
                  <a:cubicBezTo>
                    <a:pt x="844" y="130"/>
                    <a:pt x="848" y="118"/>
                    <a:pt x="855" y="109"/>
                  </a:cubicBezTo>
                  <a:cubicBezTo>
                    <a:pt x="862" y="101"/>
                    <a:pt x="871" y="97"/>
                    <a:pt x="884" y="97"/>
                  </a:cubicBezTo>
                  <a:cubicBezTo>
                    <a:pt x="896" y="97"/>
                    <a:pt x="905" y="101"/>
                    <a:pt x="912" y="109"/>
                  </a:cubicBezTo>
                  <a:cubicBezTo>
                    <a:pt x="919" y="117"/>
                    <a:pt x="922" y="129"/>
                    <a:pt x="922" y="144"/>
                  </a:cubicBezTo>
                  <a:cubicBezTo>
                    <a:pt x="922" y="160"/>
                    <a:pt x="919" y="172"/>
                    <a:pt x="913" y="180"/>
                  </a:cubicBezTo>
                  <a:cubicBezTo>
                    <a:pt x="906" y="188"/>
                    <a:pt x="897" y="192"/>
                    <a:pt x="884" y="192"/>
                  </a:cubicBezTo>
                  <a:close/>
                  <a:moveTo>
                    <a:pt x="1104" y="100"/>
                  </a:moveTo>
                  <a:cubicBezTo>
                    <a:pt x="1104" y="168"/>
                    <a:pt x="1104" y="168"/>
                    <a:pt x="1104" y="168"/>
                  </a:cubicBezTo>
                  <a:cubicBezTo>
                    <a:pt x="1104" y="177"/>
                    <a:pt x="1106" y="183"/>
                    <a:pt x="1109" y="187"/>
                  </a:cubicBezTo>
                  <a:cubicBezTo>
                    <a:pt x="1112" y="190"/>
                    <a:pt x="1117" y="192"/>
                    <a:pt x="1124" y="192"/>
                  </a:cubicBezTo>
                  <a:cubicBezTo>
                    <a:pt x="1125" y="192"/>
                    <a:pt x="1128" y="192"/>
                    <a:pt x="1130" y="191"/>
                  </a:cubicBezTo>
                  <a:cubicBezTo>
                    <a:pt x="1133" y="190"/>
                    <a:pt x="1135" y="189"/>
                    <a:pt x="1137" y="188"/>
                  </a:cubicBezTo>
                  <a:cubicBezTo>
                    <a:pt x="1139" y="187"/>
                    <a:pt x="1139" y="187"/>
                    <a:pt x="1139" y="187"/>
                  </a:cubicBezTo>
                  <a:cubicBezTo>
                    <a:pt x="1139" y="215"/>
                    <a:pt x="1139" y="215"/>
                    <a:pt x="1139" y="215"/>
                  </a:cubicBezTo>
                  <a:cubicBezTo>
                    <a:pt x="1138" y="215"/>
                    <a:pt x="1138" y="215"/>
                    <a:pt x="1138" y="215"/>
                  </a:cubicBezTo>
                  <a:cubicBezTo>
                    <a:pt x="1136" y="216"/>
                    <a:pt x="1133" y="217"/>
                    <a:pt x="1128" y="219"/>
                  </a:cubicBezTo>
                  <a:cubicBezTo>
                    <a:pt x="1123" y="220"/>
                    <a:pt x="1118" y="220"/>
                    <a:pt x="1113" y="220"/>
                  </a:cubicBezTo>
                  <a:cubicBezTo>
                    <a:pt x="1085" y="220"/>
                    <a:pt x="1070" y="205"/>
                    <a:pt x="1070" y="174"/>
                  </a:cubicBezTo>
                  <a:cubicBezTo>
                    <a:pt x="1070" y="100"/>
                    <a:pt x="1070" y="100"/>
                    <a:pt x="1070" y="100"/>
                  </a:cubicBezTo>
                  <a:cubicBezTo>
                    <a:pt x="1019" y="100"/>
                    <a:pt x="1019" y="100"/>
                    <a:pt x="1019" y="100"/>
                  </a:cubicBezTo>
                  <a:cubicBezTo>
                    <a:pt x="1019" y="217"/>
                    <a:pt x="1019" y="217"/>
                    <a:pt x="1019" y="217"/>
                  </a:cubicBezTo>
                  <a:cubicBezTo>
                    <a:pt x="985" y="217"/>
                    <a:pt x="985" y="217"/>
                    <a:pt x="985" y="217"/>
                  </a:cubicBezTo>
                  <a:cubicBezTo>
                    <a:pt x="985" y="100"/>
                    <a:pt x="985" y="100"/>
                    <a:pt x="985" y="100"/>
                  </a:cubicBezTo>
                  <a:cubicBezTo>
                    <a:pt x="961" y="100"/>
                    <a:pt x="961" y="100"/>
                    <a:pt x="961" y="100"/>
                  </a:cubicBezTo>
                  <a:cubicBezTo>
                    <a:pt x="961" y="72"/>
                    <a:pt x="961" y="72"/>
                    <a:pt x="961" y="72"/>
                  </a:cubicBezTo>
                  <a:cubicBezTo>
                    <a:pt x="985" y="72"/>
                    <a:pt x="985" y="72"/>
                    <a:pt x="985" y="72"/>
                  </a:cubicBezTo>
                  <a:cubicBezTo>
                    <a:pt x="985" y="52"/>
                    <a:pt x="985" y="52"/>
                    <a:pt x="985" y="52"/>
                  </a:cubicBezTo>
                  <a:cubicBezTo>
                    <a:pt x="985" y="42"/>
                    <a:pt x="987" y="33"/>
                    <a:pt x="991" y="25"/>
                  </a:cubicBezTo>
                  <a:cubicBezTo>
                    <a:pt x="996" y="17"/>
                    <a:pt x="1002" y="11"/>
                    <a:pt x="1010" y="7"/>
                  </a:cubicBezTo>
                  <a:cubicBezTo>
                    <a:pt x="1018" y="3"/>
                    <a:pt x="1027" y="0"/>
                    <a:pt x="1037" y="0"/>
                  </a:cubicBezTo>
                  <a:cubicBezTo>
                    <a:pt x="1045" y="0"/>
                    <a:pt x="1052" y="1"/>
                    <a:pt x="1056" y="3"/>
                  </a:cubicBezTo>
                  <a:cubicBezTo>
                    <a:pt x="1057" y="3"/>
                    <a:pt x="1057" y="3"/>
                    <a:pt x="1057" y="3"/>
                  </a:cubicBezTo>
                  <a:cubicBezTo>
                    <a:pt x="1057" y="32"/>
                    <a:pt x="1057" y="32"/>
                    <a:pt x="1057" y="32"/>
                  </a:cubicBezTo>
                  <a:cubicBezTo>
                    <a:pt x="1056" y="32"/>
                    <a:pt x="1056" y="32"/>
                    <a:pt x="1056" y="32"/>
                  </a:cubicBezTo>
                  <a:cubicBezTo>
                    <a:pt x="1051" y="29"/>
                    <a:pt x="1045" y="28"/>
                    <a:pt x="1041" y="28"/>
                  </a:cubicBezTo>
                  <a:cubicBezTo>
                    <a:pt x="1034" y="28"/>
                    <a:pt x="1029" y="31"/>
                    <a:pt x="1025" y="35"/>
                  </a:cubicBezTo>
                  <a:cubicBezTo>
                    <a:pt x="1021" y="39"/>
                    <a:pt x="1019" y="46"/>
                    <a:pt x="1019" y="54"/>
                  </a:cubicBezTo>
                  <a:cubicBezTo>
                    <a:pt x="1019" y="72"/>
                    <a:pt x="1019" y="72"/>
                    <a:pt x="1019" y="72"/>
                  </a:cubicBezTo>
                  <a:cubicBezTo>
                    <a:pt x="1070" y="72"/>
                    <a:pt x="1070" y="72"/>
                    <a:pt x="1070" y="72"/>
                  </a:cubicBezTo>
                  <a:cubicBezTo>
                    <a:pt x="1070" y="40"/>
                    <a:pt x="1070" y="40"/>
                    <a:pt x="1070" y="40"/>
                  </a:cubicBezTo>
                  <a:cubicBezTo>
                    <a:pt x="1071" y="39"/>
                    <a:pt x="1071" y="39"/>
                    <a:pt x="1071" y="39"/>
                  </a:cubicBezTo>
                  <a:cubicBezTo>
                    <a:pt x="1103" y="30"/>
                    <a:pt x="1103" y="30"/>
                    <a:pt x="1103" y="30"/>
                  </a:cubicBezTo>
                  <a:cubicBezTo>
                    <a:pt x="1104" y="29"/>
                    <a:pt x="1104" y="29"/>
                    <a:pt x="1104" y="29"/>
                  </a:cubicBezTo>
                  <a:cubicBezTo>
                    <a:pt x="1104" y="72"/>
                    <a:pt x="1104" y="72"/>
                    <a:pt x="1104" y="72"/>
                  </a:cubicBezTo>
                  <a:cubicBezTo>
                    <a:pt x="1139" y="72"/>
                    <a:pt x="1139" y="72"/>
                    <a:pt x="1139" y="72"/>
                  </a:cubicBezTo>
                  <a:cubicBezTo>
                    <a:pt x="1139" y="100"/>
                    <a:pt x="1139" y="100"/>
                    <a:pt x="1139" y="100"/>
                  </a:cubicBezTo>
                  <a:lnTo>
                    <a:pt x="1104" y="100"/>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6" name="Rectangle 28"/>
            <p:cNvSpPr>
              <a:spLocks noChangeArrowheads="1"/>
            </p:cNvSpPr>
            <p:nvPr/>
          </p:nvSpPr>
          <p:spPr bwMode="auto">
            <a:xfrm>
              <a:off x="4846638" y="3441700"/>
              <a:ext cx="600075" cy="60007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7" name="Rectangle 29"/>
            <p:cNvSpPr>
              <a:spLocks noChangeArrowheads="1"/>
            </p:cNvSpPr>
            <p:nvPr/>
          </p:nvSpPr>
          <p:spPr bwMode="auto">
            <a:xfrm>
              <a:off x="5510213" y="3441700"/>
              <a:ext cx="596900" cy="60007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8" name="Rectangle 30"/>
            <p:cNvSpPr>
              <a:spLocks noChangeArrowheads="1"/>
            </p:cNvSpPr>
            <p:nvPr/>
          </p:nvSpPr>
          <p:spPr bwMode="auto">
            <a:xfrm>
              <a:off x="4846638" y="4102100"/>
              <a:ext cx="600075" cy="60007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9" name="Rectangle 31"/>
            <p:cNvSpPr>
              <a:spLocks noChangeArrowheads="1"/>
            </p:cNvSpPr>
            <p:nvPr/>
          </p:nvSpPr>
          <p:spPr bwMode="auto">
            <a:xfrm>
              <a:off x="5510213" y="4102100"/>
              <a:ext cx="596900" cy="60007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grpSp>
    </p:spTree>
    <p:extLst>
      <p:ext uri="{BB962C8B-B14F-4D97-AF65-F5344CB8AC3E}">
        <p14:creationId xmlns:p14="http://schemas.microsoft.com/office/powerpoint/2010/main" val="3758719128"/>
      </p:ext>
    </p:extLst>
  </p:cSld>
  <p:clrMapOvr>
    <a:masterClrMapping/>
  </p:clrMapOvr>
  <p:transition>
    <p:fade/>
  </p:transition>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6115A75-4878-40AF-9D9D-2F737F6775A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C9786-2EA8-4FAE-91E2-661BD0FAB34D}" type="slidenum">
              <a:rPr lang="en-US" smtClean="0"/>
              <a:t>‹#›</a:t>
            </a:fld>
            <a:endParaRPr lang="en-US"/>
          </a:p>
        </p:txBody>
      </p:sp>
    </p:spTree>
    <p:extLst>
      <p:ext uri="{BB962C8B-B14F-4D97-AF65-F5344CB8AC3E}">
        <p14:creationId xmlns:p14="http://schemas.microsoft.com/office/powerpoint/2010/main" val="306080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115A75-4878-40AF-9D9D-2F737F6775A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C9786-2EA8-4FAE-91E2-661BD0FAB34D}" type="slidenum">
              <a:rPr lang="en-US" smtClean="0"/>
              <a:t>‹#›</a:t>
            </a:fld>
            <a:endParaRPr lang="en-US"/>
          </a:p>
        </p:txBody>
      </p:sp>
    </p:spTree>
    <p:extLst>
      <p:ext uri="{BB962C8B-B14F-4D97-AF65-F5344CB8AC3E}">
        <p14:creationId xmlns:p14="http://schemas.microsoft.com/office/powerpoint/2010/main" val="17520099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544222"/>
            <a:ext cx="4167887" cy="1107996"/>
          </a:xfrm>
        </p:spPr>
        <p:txBody>
          <a:bodyPr anchor="b" anchorCtr="0">
            <a:spAutoFit/>
          </a:bodyPr>
          <a:lstStyle>
            <a:lvl1pPr>
              <a:defRPr>
                <a:solidFill>
                  <a:srgbClr val="30E5D0"/>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4911405"/>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8" name="MS logo white - EMF" descr="Microsoft logo white text version">
            <a:extLst>
              <a:ext uri="{FF2B5EF4-FFF2-40B4-BE49-F238E27FC236}">
                <a16:creationId xmlns:a16="http://schemas.microsoft.com/office/drawing/2014/main" id="{10847DFE-DD48-4C93-84DD-AE782B2A9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5E5803A0-710C-4BB9-97B9-F50CDCF31C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32155835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a:t>
            </a:r>
          </a:p>
        </p:txBody>
      </p:sp>
      <p:pic>
        <p:nvPicPr>
          <p:cNvPr id="6" name="MS logo white - EMF" descr="Microsoft logo white text version">
            <a:extLst>
              <a:ext uri="{FF2B5EF4-FFF2-40B4-BE49-F238E27FC236}">
                <a16:creationId xmlns:a16="http://schemas.microsoft.com/office/drawing/2014/main" id="{752F7F94-9231-4E4A-AA40-FA537E6B0D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E57DAA26-C03C-4257-8389-A9B7EEB217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3351661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BB651035-36B1-415D-8FE3-8C82058880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756826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47884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860981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960182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437437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991967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D36F-C0EA-4185-ADAF-F4A4448F9B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1144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dirty="0"/>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rgbClr val="000000"/>
                </a:solidFill>
              </a:defRPr>
            </a:lvl1pPr>
          </a:lstStyle>
          <a:p>
            <a:pPr lvl="0"/>
            <a:r>
              <a:rPr lang="en-US" dirty="0"/>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rgbClr val="000000"/>
                </a:solidFill>
              </a:defRPr>
            </a:lvl1pPr>
          </a:lstStyle>
          <a:p>
            <a:pPr lvl="0"/>
            <a:r>
              <a:rPr lang="en-US" dirty="0"/>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rgbClr val="000000"/>
                </a:solidFill>
              </a:defRPr>
            </a:lvl1pPr>
          </a:lstStyle>
          <a:p>
            <a:pPr lvl="0"/>
            <a:r>
              <a:rPr lang="en-US" dirty="0"/>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rgbClr val="000000"/>
                </a:solidFill>
              </a:defRPr>
            </a:lvl1pPr>
          </a:lstStyle>
          <a:p>
            <a:pPr lvl="0"/>
            <a:r>
              <a:rPr lang="en-US" dirty="0"/>
              <a:t>04</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1" name="Text Placeholder 43">
            <a:extLst>
              <a:ext uri="{FF2B5EF4-FFF2-40B4-BE49-F238E27FC236}">
                <a16:creationId xmlns:a16="http://schemas.microsoft.com/office/drawing/2014/main" id="{E3A88E32-7010-467B-88D2-607200EDF09F}"/>
              </a:ext>
            </a:extLst>
          </p:cNvPr>
          <p:cNvSpPr>
            <a:spLocks noGrp="1"/>
          </p:cNvSpPr>
          <p:nvPr>
            <p:ph type="body" sz="quarter" idx="23" hasCustomPrompt="1"/>
          </p:nvPr>
        </p:nvSpPr>
        <p:spPr>
          <a:xfrm>
            <a:off x="3749039" y="1447798"/>
            <a:ext cx="341312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Tree>
    <p:extLst>
      <p:ext uri="{BB962C8B-B14F-4D97-AF65-F5344CB8AC3E}">
        <p14:creationId xmlns:p14="http://schemas.microsoft.com/office/powerpoint/2010/main" val="87075572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dirty="0"/>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Tree>
    <p:extLst>
      <p:ext uri="{BB962C8B-B14F-4D97-AF65-F5344CB8AC3E}">
        <p14:creationId xmlns:p14="http://schemas.microsoft.com/office/powerpoint/2010/main" val="61278468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38510002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lumMod val="90000"/>
              <a:lumOff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tx1">
              <a:lumMod val="95000"/>
              <a:alpha val="7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rgbClr val="000000"/>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 name="Rectangle 2">
            <a:extLst>
              <a:ext uri="{FF2B5EF4-FFF2-40B4-BE49-F238E27FC236}">
                <a16:creationId xmlns:a16="http://schemas.microsoft.com/office/drawing/2014/main" id="{68642BF2-F961-4810-915C-F50B90287C02}"/>
              </a:ext>
            </a:extLst>
          </p:cNvPr>
          <p:cNvSpPr/>
          <p:nvPr/>
        </p:nvSpPr>
        <p:spPr bwMode="auto">
          <a:xfrm>
            <a:off x="5821363" y="1431925"/>
            <a:ext cx="45720"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87DC08B3-3F4E-4B21-816B-7852866D8169}"/>
              </a:ext>
            </a:extLst>
          </p:cNvPr>
          <p:cNvSpPr/>
          <p:nvPr/>
        </p:nvSpPr>
        <p:spPr bwMode="auto">
          <a:xfrm>
            <a:off x="5821363" y="2466906"/>
            <a:ext cx="45720" cy="9144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a:extLst>
              <a:ext uri="{FF2B5EF4-FFF2-40B4-BE49-F238E27FC236}">
                <a16:creationId xmlns:a16="http://schemas.microsoft.com/office/drawing/2014/main" id="{C2D2E519-AB97-41A5-B897-13926A414361}"/>
              </a:ext>
            </a:extLst>
          </p:cNvPr>
          <p:cNvSpPr/>
          <p:nvPr/>
        </p:nvSpPr>
        <p:spPr bwMode="auto">
          <a:xfrm>
            <a:off x="5821363" y="3501887"/>
            <a:ext cx="45720" cy="9144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a:extLst>
              <a:ext uri="{FF2B5EF4-FFF2-40B4-BE49-F238E27FC236}">
                <a16:creationId xmlns:a16="http://schemas.microsoft.com/office/drawing/2014/main" id="{1A8D87C7-5442-49CB-B56E-CDB21D11F91F}"/>
              </a:ext>
            </a:extLst>
          </p:cNvPr>
          <p:cNvSpPr/>
          <p:nvPr/>
        </p:nvSpPr>
        <p:spPr bwMode="auto">
          <a:xfrm>
            <a:off x="5821363" y="4536868"/>
            <a:ext cx="45720" cy="914400"/>
          </a:xfrm>
          <a:prstGeom prst="rect">
            <a:avLst/>
          </a:prstGeom>
          <a:solidFill>
            <a:schemeClr val="accent4">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a:extLst>
              <a:ext uri="{FF2B5EF4-FFF2-40B4-BE49-F238E27FC236}">
                <a16:creationId xmlns:a16="http://schemas.microsoft.com/office/drawing/2014/main" id="{DFBCF81D-88A1-4085-B02A-83CE287D1951}"/>
              </a:ext>
            </a:extLst>
          </p:cNvPr>
          <p:cNvSpPr/>
          <p:nvPr/>
        </p:nvSpPr>
        <p:spPr bwMode="auto">
          <a:xfrm>
            <a:off x="5821363" y="5571849"/>
            <a:ext cx="45720" cy="9144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76693498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3ACE5E-E85D-4263-B0DF-0D02D7299B96}"/>
              </a:ext>
            </a:extLst>
          </p:cNvPr>
          <p:cNvSpPr>
            <a:spLocks noGrp="1"/>
          </p:cNvSpPr>
          <p:nvPr>
            <p:ph type="body" sz="quarter" idx="18"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7" name="Text Placeholder 4">
            <a:extLst>
              <a:ext uri="{FF2B5EF4-FFF2-40B4-BE49-F238E27FC236}">
                <a16:creationId xmlns:a16="http://schemas.microsoft.com/office/drawing/2014/main" id="{6C35E606-C145-47A3-A1BD-0FD613E3ADA4}"/>
              </a:ext>
            </a:extLst>
          </p:cNvPr>
          <p:cNvSpPr>
            <a:spLocks noGrp="1"/>
          </p:cNvSpPr>
          <p:nvPr>
            <p:ph type="body" sz="quarter" idx="19"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8" name="Text Placeholder 4">
            <a:extLst>
              <a:ext uri="{FF2B5EF4-FFF2-40B4-BE49-F238E27FC236}">
                <a16:creationId xmlns:a16="http://schemas.microsoft.com/office/drawing/2014/main" id="{CC0C2288-9F9F-4FB4-8EFB-DAC0D328B8FF}"/>
              </a:ext>
            </a:extLst>
          </p:cNvPr>
          <p:cNvSpPr>
            <a:spLocks noGrp="1"/>
          </p:cNvSpPr>
          <p:nvPr>
            <p:ph type="body" sz="quarter" idx="20"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9" name="Text Placeholder 4">
            <a:extLst>
              <a:ext uri="{FF2B5EF4-FFF2-40B4-BE49-F238E27FC236}">
                <a16:creationId xmlns:a16="http://schemas.microsoft.com/office/drawing/2014/main" id="{8AEDA741-9C1F-4458-B686-B6853C92B29E}"/>
              </a:ext>
            </a:extLst>
          </p:cNvPr>
          <p:cNvSpPr>
            <a:spLocks noGrp="1"/>
          </p:cNvSpPr>
          <p:nvPr>
            <p:ph type="body" sz="quarter" idx="21"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Tree>
    <p:extLst>
      <p:ext uri="{BB962C8B-B14F-4D97-AF65-F5344CB8AC3E}">
        <p14:creationId xmlns:p14="http://schemas.microsoft.com/office/powerpoint/2010/main" val="370965652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Tree>
    <p:extLst>
      <p:ext uri="{BB962C8B-B14F-4D97-AF65-F5344CB8AC3E}">
        <p14:creationId xmlns:p14="http://schemas.microsoft.com/office/powerpoint/2010/main" val="34865704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dirty="0">
                <a:ea typeface="Segoe UI" pitchFamily="34" charset="0"/>
                <a:cs typeface="Segoe UI" pitchFamily="34" charset="0"/>
              </a:rPr>
              <a:t>Lorem ipsum dolor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consectetuer</a:t>
            </a:r>
            <a:r>
              <a:rPr lang="en-US" sz="2400" i="0" dirty="0">
                <a:ea typeface="Segoe UI" pitchFamily="34" charset="0"/>
                <a:cs typeface="Segoe UI" pitchFamily="34" charset="0"/>
              </a:rPr>
              <a:t> </a:t>
            </a:r>
            <a:r>
              <a:rPr lang="en-US" sz="2400" i="0" dirty="0" err="1">
                <a:ea typeface="Segoe UI" pitchFamily="34" charset="0"/>
                <a:cs typeface="Segoe UI" pitchFamily="34" charset="0"/>
              </a:rPr>
              <a:t>adipiscing</a:t>
            </a:r>
            <a:r>
              <a:rPr lang="en-US" sz="2400" i="0" dirty="0">
                <a:ea typeface="Segoe UI" pitchFamily="34" charset="0"/>
                <a:cs typeface="Segoe UI" pitchFamily="34" charset="0"/>
              </a:rPr>
              <a:t> </a:t>
            </a:r>
            <a:r>
              <a:rPr lang="en-US" sz="2400" i="0" dirty="0" err="1">
                <a:ea typeface="Segoe UI" pitchFamily="34" charset="0"/>
                <a:cs typeface="Segoe UI" pitchFamily="34" charset="0"/>
              </a:rPr>
              <a:t>elit</a:t>
            </a:r>
            <a:r>
              <a:rPr lang="en-US" sz="2400" i="0" dirty="0">
                <a:ea typeface="Segoe UI" pitchFamily="34" charset="0"/>
                <a:cs typeface="Segoe UI" pitchFamily="34" charset="0"/>
              </a:rPr>
              <a:t>. Maecenas </a:t>
            </a:r>
            <a:r>
              <a:rPr lang="en-US" sz="2400" i="0" dirty="0" err="1">
                <a:ea typeface="Segoe UI" pitchFamily="34" charset="0"/>
                <a:cs typeface="Segoe UI" pitchFamily="34" charset="0"/>
              </a:rPr>
              <a:t>porttitor</a:t>
            </a:r>
            <a:r>
              <a:rPr lang="en-US" sz="2400" i="0" dirty="0">
                <a:ea typeface="Segoe UI" pitchFamily="34" charset="0"/>
                <a:cs typeface="Segoe UI" pitchFamily="34" charset="0"/>
              </a:rPr>
              <a:t> </a:t>
            </a:r>
            <a:r>
              <a:rPr lang="en-US" sz="2400" i="0" dirty="0" err="1">
                <a:ea typeface="Segoe UI" pitchFamily="34" charset="0"/>
                <a:cs typeface="Segoe UI" pitchFamily="34" charset="0"/>
              </a:rPr>
              <a:t>congue</a:t>
            </a:r>
            <a:r>
              <a:rPr lang="en-US" sz="2400" i="0" dirty="0">
                <a:ea typeface="Segoe UI" pitchFamily="34" charset="0"/>
                <a:cs typeface="Segoe UI" pitchFamily="34" charset="0"/>
              </a:rPr>
              <a:t> </a:t>
            </a:r>
            <a:r>
              <a:rPr lang="en-US" sz="2400" i="0" dirty="0" err="1">
                <a:ea typeface="Segoe UI" pitchFamily="34" charset="0"/>
                <a:cs typeface="Segoe UI" pitchFamily="34" charset="0"/>
              </a:rPr>
              <a:t>massa</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a:t>
            </a:r>
            <a:r>
              <a:rPr lang="en-US" sz="2400" i="0" dirty="0" err="1">
                <a:ea typeface="Segoe UI" pitchFamily="34" charset="0"/>
                <a:cs typeface="Segoe UI" pitchFamily="34" charset="0"/>
              </a:rPr>
              <a:t>posuere</a:t>
            </a:r>
            <a:r>
              <a:rPr lang="en-US" sz="2400" i="0" dirty="0">
                <a:ea typeface="Segoe UI" pitchFamily="34" charset="0"/>
                <a:cs typeface="Segoe UI" pitchFamily="34" charset="0"/>
              </a:rPr>
              <a:t>, magna sed pulvinar </a:t>
            </a:r>
            <a:r>
              <a:rPr lang="en-US" sz="2400" i="0" dirty="0" err="1">
                <a:ea typeface="Segoe UI" pitchFamily="34" charset="0"/>
                <a:cs typeface="Segoe UI" pitchFamily="34" charset="0"/>
              </a:rPr>
              <a:t>ultricies</a:t>
            </a:r>
            <a:r>
              <a:rPr lang="en-US" sz="2400" i="0" dirty="0">
                <a:ea typeface="Segoe UI" pitchFamily="34" charset="0"/>
                <a:cs typeface="Segoe UI" pitchFamily="34" charset="0"/>
              </a:rPr>
              <a:t>, </a:t>
            </a:r>
            <a:r>
              <a:rPr lang="en-US" sz="2400" i="0" dirty="0" err="1">
                <a:ea typeface="Segoe UI" pitchFamily="34" charset="0"/>
                <a:cs typeface="Segoe UI" pitchFamily="34" charset="0"/>
              </a:rPr>
              <a:t>purus</a:t>
            </a:r>
            <a:r>
              <a:rPr lang="en-US" sz="2400" i="0" dirty="0">
                <a:ea typeface="Segoe UI" pitchFamily="34" charset="0"/>
                <a:cs typeface="Segoe UI" pitchFamily="34" charset="0"/>
              </a:rPr>
              <a:t> </a:t>
            </a:r>
            <a:r>
              <a:rPr lang="en-US" sz="2400" i="0" dirty="0" err="1">
                <a:ea typeface="Segoe UI" pitchFamily="34" charset="0"/>
                <a:cs typeface="Segoe UI" pitchFamily="34" charset="0"/>
              </a:rPr>
              <a:t>lectus</a:t>
            </a:r>
            <a:r>
              <a:rPr lang="en-US" sz="2400" i="0" dirty="0">
                <a:ea typeface="Segoe UI" pitchFamily="34" charset="0"/>
                <a:cs typeface="Segoe UI" pitchFamily="34" charset="0"/>
              </a:rPr>
              <a: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libero,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commodo</a:t>
            </a:r>
            <a:r>
              <a:rPr lang="en-US" sz="2400" i="0" dirty="0">
                <a:ea typeface="Segoe UI" pitchFamily="34" charset="0"/>
                <a:cs typeface="Segoe UI" pitchFamily="34" charset="0"/>
              </a:rPr>
              <a:t> magna </a:t>
            </a:r>
            <a:r>
              <a:rPr lang="en-US" sz="2400" i="0" dirty="0" err="1">
                <a:ea typeface="Segoe UI" pitchFamily="34" charset="0"/>
                <a:cs typeface="Segoe UI" pitchFamily="34" charset="0"/>
              </a:rPr>
              <a:t>eros</a:t>
            </a:r>
            <a:r>
              <a:rPr lang="en-US" sz="2400" i="0" dirty="0">
                <a:ea typeface="Segoe UI" pitchFamily="34" charset="0"/>
                <a:cs typeface="Segoe UI" pitchFamily="34" charset="0"/>
              </a:rPr>
              <a:t> </a:t>
            </a:r>
            <a:r>
              <a:rPr lang="en-US" sz="2400" i="0" dirty="0" err="1">
                <a:ea typeface="Segoe UI" pitchFamily="34" charset="0"/>
                <a:cs typeface="Segoe UI" pitchFamily="34" charset="0"/>
              </a:rPr>
              <a:t>quis</a:t>
            </a:r>
            <a:r>
              <a:rPr lang="en-US" sz="2400" i="0" dirty="0">
                <a:ea typeface="Segoe UI" pitchFamily="34" charset="0"/>
                <a:cs typeface="Segoe UI" pitchFamily="34" charset="0"/>
              </a:rPr>
              <a:t> </a:t>
            </a:r>
            <a:r>
              <a:rPr lang="en-US" sz="2400" i="0" dirty="0" err="1">
                <a:ea typeface="Segoe UI" pitchFamily="34" charset="0"/>
                <a:cs typeface="Segoe UI" pitchFamily="34" charset="0"/>
              </a:rPr>
              <a:t>urna</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a:ea typeface="Segoe UI" pitchFamily="34" charset="0"/>
                <a:cs typeface="Segoe UI" pitchFamily="34" charset="0"/>
              </a:rPr>
              <a:t>Nunc </a:t>
            </a:r>
            <a:r>
              <a:rPr lang="en-US" sz="2400" i="0" dirty="0" err="1">
                <a:ea typeface="Segoe UI" pitchFamily="34" charset="0"/>
                <a:cs typeface="Segoe UI" pitchFamily="34" charset="0"/>
              </a:rPr>
              <a:t>viverra</a:t>
            </a:r>
            <a:r>
              <a:rPr lang="en-US" sz="2400" i="0" dirty="0">
                <a:ea typeface="Segoe UI" pitchFamily="34" charset="0"/>
                <a:cs typeface="Segoe UI" pitchFamily="34" charset="0"/>
              </a:rPr>
              <a:t> </a:t>
            </a:r>
            <a:r>
              <a:rPr lang="en-US" sz="2400" i="0" dirty="0" err="1">
                <a:ea typeface="Segoe UI" pitchFamily="34" charset="0"/>
                <a:cs typeface="Segoe UI" pitchFamily="34" charset="0"/>
              </a:rPr>
              <a:t>imperdiet</a:t>
            </a:r>
            <a:r>
              <a:rPr lang="en-US" sz="2400" i="0" dirty="0">
                <a:ea typeface="Segoe UI" pitchFamily="34" charset="0"/>
                <a:cs typeface="Segoe UI" pitchFamily="34" charset="0"/>
              </a:rPr>
              <a:t> </a:t>
            </a:r>
            <a:r>
              <a:rPr lang="en-US" sz="2400" i="0" dirty="0" err="1">
                <a:ea typeface="Segoe UI" pitchFamily="34" charset="0"/>
                <a:cs typeface="Segoe UI" pitchFamily="34" charset="0"/>
              </a:rPr>
              <a:t>enim</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est. </a:t>
            </a:r>
            <a:r>
              <a:rPr lang="en-US" sz="2400" i="0" dirty="0" err="1">
                <a:ea typeface="Segoe UI" pitchFamily="34" charset="0"/>
                <a:cs typeface="Segoe UI" pitchFamily="34" charset="0"/>
              </a:rPr>
              <a:t>Vivamus</a:t>
            </a:r>
            <a:r>
              <a:rPr lang="en-US" sz="2400" i="0" dirty="0">
                <a:ea typeface="Segoe UI" pitchFamily="34" charset="0"/>
                <a:cs typeface="Segoe UI" pitchFamily="34" charset="0"/>
              </a:rPr>
              <a:t> a </a:t>
            </a:r>
            <a:r>
              <a:rPr lang="en-US" sz="2400" i="0" dirty="0" err="1">
                <a:ea typeface="Segoe UI" pitchFamily="34" charset="0"/>
                <a:cs typeface="Segoe UI" pitchFamily="34" charset="0"/>
              </a:rPr>
              <a:t>tellus</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err="1">
                <a:ea typeface="Segoe UI" pitchFamily="34" charset="0"/>
                <a:cs typeface="Segoe UI" pitchFamily="34" charset="0"/>
              </a:rPr>
              <a:t>Pellentesque</a:t>
            </a:r>
            <a:r>
              <a:rPr lang="en-US" sz="2400" i="0" dirty="0">
                <a:ea typeface="Segoe UI" pitchFamily="34" charset="0"/>
                <a:cs typeface="Segoe UI" pitchFamily="34" charset="0"/>
              </a:rPr>
              <a:t> habitant </a:t>
            </a:r>
            <a:r>
              <a:rPr lang="en-US" sz="2400" i="0" dirty="0" err="1">
                <a:ea typeface="Segoe UI" pitchFamily="34" charset="0"/>
                <a:cs typeface="Segoe UI" pitchFamily="34" charset="0"/>
              </a:rPr>
              <a:t>morbi</a:t>
            </a:r>
            <a:r>
              <a:rPr lang="en-US" sz="2400" i="0" dirty="0">
                <a:ea typeface="Segoe UI" pitchFamily="34" charset="0"/>
                <a:cs typeface="Segoe UI" pitchFamily="34" charset="0"/>
              </a:rPr>
              <a:t> </a:t>
            </a:r>
            <a:r>
              <a:rPr lang="en-US" sz="2400" i="0" dirty="0" err="1">
                <a:ea typeface="Segoe UI" pitchFamily="34" charset="0"/>
                <a:cs typeface="Segoe UI" pitchFamily="34" charset="0"/>
              </a:rPr>
              <a:t>tristique</a:t>
            </a:r>
            <a:r>
              <a:rPr lang="en-US" sz="2400" i="0" dirty="0">
                <a:ea typeface="Segoe UI" pitchFamily="34" charset="0"/>
                <a:cs typeface="Segoe UI" pitchFamily="34" charset="0"/>
              </a:rPr>
              <a:t> </a:t>
            </a:r>
            <a:r>
              <a:rPr lang="en-US" sz="2400" i="0" dirty="0" err="1">
                <a:ea typeface="Segoe UI" pitchFamily="34" charset="0"/>
                <a:cs typeface="Segoe UI" pitchFamily="34" charset="0"/>
              </a:rPr>
              <a:t>senectus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netus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fames ac </a:t>
            </a:r>
            <a:r>
              <a:rPr lang="en-US" sz="2400" i="0" dirty="0" err="1">
                <a:ea typeface="Segoe UI" pitchFamily="34" charset="0"/>
                <a:cs typeface="Segoe UI" pitchFamily="34" charset="0"/>
              </a:rPr>
              <a:t>turpis</a:t>
            </a:r>
            <a:r>
              <a:rPr lang="en-US" sz="2400" i="0" dirty="0">
                <a:ea typeface="Segoe UI" pitchFamily="34" charset="0"/>
                <a:cs typeface="Segoe UI" pitchFamily="34" charset="0"/>
              </a:rPr>
              <a:t> </a:t>
            </a:r>
            <a:r>
              <a:rPr lang="en-US" sz="2400" i="0" dirty="0" err="1">
                <a:ea typeface="Segoe UI" pitchFamily="34" charset="0"/>
                <a:cs typeface="Segoe UI" pitchFamily="34" charset="0"/>
              </a:rPr>
              <a:t>egestas</a:t>
            </a:r>
            <a:r>
              <a:rPr lang="en-US" sz="2400" i="0" dirty="0">
                <a:ea typeface="Segoe UI" pitchFamily="34" charset="0"/>
                <a:cs typeface="Segoe UI" pitchFamily="34" charset="0"/>
              </a:rPr>
              <a:t>. </a:t>
            </a:r>
            <a:r>
              <a:rPr lang="en-US" sz="2400" i="0" dirty="0" err="1">
                <a:ea typeface="Segoe UI" pitchFamily="34" charset="0"/>
                <a:cs typeface="Segoe UI" pitchFamily="34" charset="0"/>
              </a:rPr>
              <a:t>Proin</a:t>
            </a:r>
            <a:r>
              <a:rPr lang="en-US" sz="2400" i="0" dirty="0">
                <a:ea typeface="Segoe UI" pitchFamily="34" charset="0"/>
                <a:cs typeface="Segoe UI" pitchFamily="34" charset="0"/>
              </a:rPr>
              <a:t> pharetra </a:t>
            </a:r>
            <a:r>
              <a:rPr lang="en-US" sz="2400" i="0" dirty="0" err="1">
                <a:ea typeface="Segoe UI" pitchFamily="34" charset="0"/>
                <a:cs typeface="Segoe UI" pitchFamily="34" charset="0"/>
              </a:rPr>
              <a:t>nonummy</a:t>
            </a:r>
            <a:r>
              <a:rPr lang="en-US" sz="2400" i="0" dirty="0">
                <a:ea typeface="Segoe UI" pitchFamily="34" charset="0"/>
                <a:cs typeface="Segoe UI" pitchFamily="34" charset="0"/>
              </a:rPr>
              <a:t> </a:t>
            </a:r>
            <a:r>
              <a:rPr lang="en-US" sz="2400" i="0" dirty="0" err="1">
                <a:ea typeface="Segoe UI" pitchFamily="34" charset="0"/>
                <a:cs typeface="Segoe UI" pitchFamily="34" charset="0"/>
              </a:rPr>
              <a:t>pede</a:t>
            </a:r>
            <a:r>
              <a:rPr lang="en-US" sz="2400" i="0" dirty="0">
                <a:ea typeface="Segoe UI" pitchFamily="34" charset="0"/>
                <a:cs typeface="Segoe UI" pitchFamily="34" charset="0"/>
              </a:rPr>
              <a:t>. </a:t>
            </a:r>
            <a:r>
              <a:rPr lang="en-US" sz="2400" i="0" dirty="0" err="1">
                <a:ea typeface="Segoe UI" pitchFamily="34" charset="0"/>
                <a:cs typeface="Segoe UI" pitchFamily="34" charset="0"/>
              </a:rPr>
              <a:t>Mauris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orci</a:t>
            </a:r>
            <a:r>
              <a:rPr lang="en-US" sz="2400" i="0" dirty="0">
                <a:ea typeface="Segoe UI" pitchFamily="34" charset="0"/>
                <a:cs typeface="Segoe UI" pitchFamily="34" charset="0"/>
              </a:rPr>
              <a:t>.</a:t>
            </a:r>
          </a:p>
        </p:txBody>
      </p:sp>
    </p:spTree>
    <p:extLst>
      <p:ext uri="{BB962C8B-B14F-4D97-AF65-F5344CB8AC3E}">
        <p14:creationId xmlns:p14="http://schemas.microsoft.com/office/powerpoint/2010/main" val="202662882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35C2E6B4-4AFC-46BE-B5DC-51272FCB8DEA}"/>
              </a:ext>
            </a:extLst>
          </p:cNvPr>
          <p:cNvSpPr>
            <a:spLocks noGrp="1"/>
          </p:cNvSpPr>
          <p:nvPr>
            <p:ph type="body" sz="quarter" idx="17" hasCustomPrompt="1"/>
          </p:nvPr>
        </p:nvSpPr>
        <p:spPr>
          <a:xfrm>
            <a:off x="588263" y="1341438"/>
            <a:ext cx="5657150" cy="5059362"/>
          </a:xfrm>
        </p:spPr>
        <p:txBody>
          <a:bodyPr>
            <a:noAutofit/>
          </a:bodyPr>
          <a:lstStyle>
            <a:lvl1pPr marL="285750" indent="-285750">
              <a:spcBef>
                <a:spcPts val="1200"/>
              </a:spcBef>
              <a:buFont typeface="Wingdings" panose="05000000000000000000" pitchFamily="2" charset="2"/>
              <a:buChar char=""/>
              <a:defRPr sz="1600">
                <a:solidFill>
                  <a:schemeClr val="tx1"/>
                </a:solidFill>
              </a:defRPr>
            </a:lvl1pPr>
            <a:lvl2pPr marL="228600" indent="0">
              <a:spcBef>
                <a:spcPts val="1200"/>
              </a:spcBef>
              <a:buNone/>
              <a:defRPr>
                <a:solidFill>
                  <a:schemeClr val="tx1"/>
                </a:solidFill>
              </a:defRPr>
            </a:lvl2pPr>
            <a:lvl3pPr marL="457200" indent="0">
              <a:spcBef>
                <a:spcPts val="1200"/>
              </a:spcBef>
              <a:buNone/>
              <a:defRPr>
                <a:solidFill>
                  <a:schemeClr val="tx1"/>
                </a:solidFill>
              </a:defRPr>
            </a:lvl3pPr>
            <a:lvl4pPr marL="661988" indent="0">
              <a:spcBef>
                <a:spcPts val="1200"/>
              </a:spcBef>
              <a:buNone/>
              <a:defRPr>
                <a:solidFill>
                  <a:schemeClr val="tx1"/>
                </a:solidFill>
              </a:defRPr>
            </a:lvl4pPr>
            <a:lvl5pPr marL="855663" indent="0">
              <a:spcBef>
                <a:spcPts val="1200"/>
              </a:spcBef>
              <a:buNone/>
              <a:defRPr>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Proin</a:t>
            </a:r>
            <a:r>
              <a:rPr lang="en-US" dirty="0"/>
              <a:t>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Proin</a:t>
            </a:r>
            <a:r>
              <a:rPr lang="en-US" dirty="0"/>
              <a:t>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p:txBody>
      </p:sp>
    </p:spTree>
    <p:extLst>
      <p:ext uri="{BB962C8B-B14F-4D97-AF65-F5344CB8AC3E}">
        <p14:creationId xmlns:p14="http://schemas.microsoft.com/office/powerpoint/2010/main" val="222947212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Tree>
    <p:extLst>
      <p:ext uri="{BB962C8B-B14F-4D97-AF65-F5344CB8AC3E}">
        <p14:creationId xmlns:p14="http://schemas.microsoft.com/office/powerpoint/2010/main" val="15119286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4" name="Text Placeholder 3">
            <a:extLst>
              <a:ext uri="{FF2B5EF4-FFF2-40B4-BE49-F238E27FC236}">
                <a16:creationId xmlns:a16="http://schemas.microsoft.com/office/drawing/2014/main" id="{39271998-B1CF-428C-BB65-5C71B89CBF5B}"/>
              </a:ext>
            </a:extLst>
          </p:cNvPr>
          <p:cNvSpPr>
            <a:spLocks noGrp="1"/>
          </p:cNvSpPr>
          <p:nvPr>
            <p:ph type="body" sz="quarter" idx="30" hasCustomPrompt="1"/>
          </p:nvPr>
        </p:nvSpPr>
        <p:spPr>
          <a:xfrm>
            <a:off x="77946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5" name="Text Placeholder 3">
            <a:extLst>
              <a:ext uri="{FF2B5EF4-FFF2-40B4-BE49-F238E27FC236}">
                <a16:creationId xmlns:a16="http://schemas.microsoft.com/office/drawing/2014/main" id="{B675C9A4-A34D-44D0-944D-2EFF74816757}"/>
              </a:ext>
            </a:extLst>
          </p:cNvPr>
          <p:cNvSpPr>
            <a:spLocks noGrp="1"/>
          </p:cNvSpPr>
          <p:nvPr>
            <p:ph type="body" sz="quarter" idx="31" hasCustomPrompt="1"/>
          </p:nvPr>
        </p:nvSpPr>
        <p:spPr>
          <a:xfrm>
            <a:off x="303211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6" name="Text Placeholder 3">
            <a:extLst>
              <a:ext uri="{FF2B5EF4-FFF2-40B4-BE49-F238E27FC236}">
                <a16:creationId xmlns:a16="http://schemas.microsoft.com/office/drawing/2014/main" id="{C20774FE-9E5A-4623-8D8B-F77316C2E21A}"/>
              </a:ext>
            </a:extLst>
          </p:cNvPr>
          <p:cNvSpPr>
            <a:spLocks noGrp="1"/>
          </p:cNvSpPr>
          <p:nvPr>
            <p:ph type="body" sz="quarter" idx="32" hasCustomPrompt="1"/>
          </p:nvPr>
        </p:nvSpPr>
        <p:spPr>
          <a:xfrm>
            <a:off x="528477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7" name="Text Placeholder 3">
            <a:extLst>
              <a:ext uri="{FF2B5EF4-FFF2-40B4-BE49-F238E27FC236}">
                <a16:creationId xmlns:a16="http://schemas.microsoft.com/office/drawing/2014/main" id="{01C61C2B-364E-41C2-AC81-F6CC2C309FB9}"/>
              </a:ext>
            </a:extLst>
          </p:cNvPr>
          <p:cNvSpPr>
            <a:spLocks noGrp="1"/>
          </p:cNvSpPr>
          <p:nvPr>
            <p:ph type="body" sz="quarter" idx="33" hasCustomPrompt="1"/>
          </p:nvPr>
        </p:nvSpPr>
        <p:spPr>
          <a:xfrm>
            <a:off x="753742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8" name="Text Placeholder 3">
            <a:extLst>
              <a:ext uri="{FF2B5EF4-FFF2-40B4-BE49-F238E27FC236}">
                <a16:creationId xmlns:a16="http://schemas.microsoft.com/office/drawing/2014/main" id="{6C0BBF4C-34B0-4A3C-AFCF-A4C85F1F1E60}"/>
              </a:ext>
            </a:extLst>
          </p:cNvPr>
          <p:cNvSpPr>
            <a:spLocks noGrp="1"/>
          </p:cNvSpPr>
          <p:nvPr>
            <p:ph type="body" sz="quarter" idx="34" hasCustomPrompt="1"/>
          </p:nvPr>
        </p:nvSpPr>
        <p:spPr>
          <a:xfrm>
            <a:off x="9790081"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Tree>
    <p:extLst>
      <p:ext uri="{BB962C8B-B14F-4D97-AF65-F5344CB8AC3E}">
        <p14:creationId xmlns:p14="http://schemas.microsoft.com/office/powerpoint/2010/main" val="16315133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Tree>
    <p:extLst>
      <p:ext uri="{BB962C8B-B14F-4D97-AF65-F5344CB8AC3E}">
        <p14:creationId xmlns:p14="http://schemas.microsoft.com/office/powerpoint/2010/main" val="159182248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7174528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Tree>
    <p:extLst>
      <p:ext uri="{BB962C8B-B14F-4D97-AF65-F5344CB8AC3E}">
        <p14:creationId xmlns:p14="http://schemas.microsoft.com/office/powerpoint/2010/main" val="22890857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136884234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dirty="0"/>
              <a:t>Square photo layout with smaller text</a:t>
            </a:r>
          </a:p>
        </p:txBody>
      </p:sp>
    </p:spTree>
    <p:extLst>
      <p:ext uri="{BB962C8B-B14F-4D97-AF65-F5344CB8AC3E}">
        <p14:creationId xmlns:p14="http://schemas.microsoft.com/office/powerpoint/2010/main" val="154164888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600002207"/>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280247369"/>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40146035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4555357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104357894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1319558444"/>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058338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363679508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dirty="0"/>
              <a:t>Title</a:t>
            </a:r>
          </a:p>
        </p:txBody>
      </p:sp>
    </p:spTree>
    <p:extLst>
      <p:ext uri="{BB962C8B-B14F-4D97-AF65-F5344CB8AC3E}">
        <p14:creationId xmlns:p14="http://schemas.microsoft.com/office/powerpoint/2010/main" val="412072091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Tree>
    <p:extLst>
      <p:ext uri="{BB962C8B-B14F-4D97-AF65-F5344CB8AC3E}">
        <p14:creationId xmlns:p14="http://schemas.microsoft.com/office/powerpoint/2010/main" val="132430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29748600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355086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0535422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412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1831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dirty="0">
              <a:solidFill>
                <a:schemeClr val="tx1"/>
              </a:solidFill>
              <a:latin typeface="+mj-lt"/>
              <a:ea typeface="Segoe UI" pitchFamily="34" charset="0"/>
              <a:cs typeface="Segoe UI" pitchFamily="34" charset="0"/>
            </a:endParaRP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678706"/>
            <a:ext cx="3348038" cy="86177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tx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here</a:t>
            </a:r>
          </a:p>
        </p:txBody>
      </p:sp>
      <p:sp>
        <p:nvSpPr>
          <p:cNvPr id="5" name="Text Placeholder 4">
            <a:extLst>
              <a:ext uri="{FF2B5EF4-FFF2-40B4-BE49-F238E27FC236}">
                <a16:creationId xmlns:a16="http://schemas.microsoft.com/office/drawing/2014/main" id="{AB05302D-08FA-42A8-8942-612809552644}"/>
              </a:ext>
            </a:extLst>
          </p:cNvPr>
          <p:cNvSpPr>
            <a:spLocks noGrp="1"/>
          </p:cNvSpPr>
          <p:nvPr>
            <p:ph type="body" sz="quarter" idx="21" hasCustomPrompt="1"/>
          </p:nvPr>
        </p:nvSpPr>
        <p:spPr>
          <a:xfrm>
            <a:off x="3597275" y="120967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26" name="Text Placeholder 4">
            <a:extLst>
              <a:ext uri="{FF2B5EF4-FFF2-40B4-BE49-F238E27FC236}">
                <a16:creationId xmlns:a16="http://schemas.microsoft.com/office/drawing/2014/main" id="{B2A8CF0F-B6CC-425C-896F-B0A729817F5B}"/>
              </a:ext>
            </a:extLst>
          </p:cNvPr>
          <p:cNvSpPr>
            <a:spLocks noGrp="1"/>
          </p:cNvSpPr>
          <p:nvPr>
            <p:ph type="body" sz="quarter" idx="22" hasCustomPrompt="1"/>
          </p:nvPr>
        </p:nvSpPr>
        <p:spPr>
          <a:xfrm>
            <a:off x="4532134" y="26523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28" name="Text Placeholder 4">
            <a:extLst>
              <a:ext uri="{FF2B5EF4-FFF2-40B4-BE49-F238E27FC236}">
                <a16:creationId xmlns:a16="http://schemas.microsoft.com/office/drawing/2014/main" id="{D45C6CF3-57AB-43FA-AB05-6A2309F0AE07}"/>
              </a:ext>
            </a:extLst>
          </p:cNvPr>
          <p:cNvSpPr>
            <a:spLocks noGrp="1"/>
          </p:cNvSpPr>
          <p:nvPr>
            <p:ph type="body" sz="quarter" idx="23" hasCustomPrompt="1"/>
          </p:nvPr>
        </p:nvSpPr>
        <p:spPr>
          <a:xfrm>
            <a:off x="4532134" y="38715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30" name="Text Placeholder 4">
            <a:extLst>
              <a:ext uri="{FF2B5EF4-FFF2-40B4-BE49-F238E27FC236}">
                <a16:creationId xmlns:a16="http://schemas.microsoft.com/office/drawing/2014/main" id="{F394A0C9-9B77-4587-AF8F-16EE93F153C4}"/>
              </a:ext>
            </a:extLst>
          </p:cNvPr>
          <p:cNvSpPr>
            <a:spLocks noGrp="1"/>
          </p:cNvSpPr>
          <p:nvPr>
            <p:ph type="body" sz="quarter" idx="24" hasCustomPrompt="1"/>
          </p:nvPr>
        </p:nvSpPr>
        <p:spPr>
          <a:xfrm>
            <a:off x="3597275" y="5155882"/>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6" name="Rectangle 5">
            <a:extLst>
              <a:ext uri="{FF2B5EF4-FFF2-40B4-BE49-F238E27FC236}">
                <a16:creationId xmlns:a16="http://schemas.microsoft.com/office/drawing/2014/main" id="{5DA6E210-24BB-4CFB-93D1-767525B543B0}"/>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a:extLst>
              <a:ext uri="{FF2B5EF4-FFF2-40B4-BE49-F238E27FC236}">
                <a16:creationId xmlns:a16="http://schemas.microsoft.com/office/drawing/2014/main" id="{CF0F8753-ADDF-46AA-8BC9-E6E2F2F29266}"/>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EDE38359-05AB-4B35-9550-BB840CDE4ED7}"/>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3E1385D-A59C-40B9-83E9-136839026837}"/>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09932936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dirty="0">
                <a:ea typeface="Segoe UI" pitchFamily="34" charset="0"/>
                <a:cs typeface="Segoe UI" pitchFamily="34" charset="0"/>
              </a:rPr>
              <a:t>“Lorem ipsum dolor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consectetuer</a:t>
            </a:r>
            <a:r>
              <a:rPr lang="en-US" sz="2400" i="1" dirty="0">
                <a:ea typeface="Segoe UI" pitchFamily="34" charset="0"/>
                <a:cs typeface="Segoe UI" pitchFamily="34" charset="0"/>
              </a:rPr>
              <a:t> </a:t>
            </a:r>
            <a:r>
              <a:rPr lang="en-US" sz="2400" i="1" dirty="0" err="1">
                <a:ea typeface="Segoe UI" pitchFamily="34" charset="0"/>
                <a:cs typeface="Segoe UI" pitchFamily="34" charset="0"/>
              </a:rPr>
              <a:t>adipiscing</a:t>
            </a:r>
            <a:r>
              <a:rPr lang="en-US" sz="2400" i="1" dirty="0">
                <a:ea typeface="Segoe UI" pitchFamily="34" charset="0"/>
                <a:cs typeface="Segoe UI" pitchFamily="34" charset="0"/>
              </a:rPr>
              <a:t> </a:t>
            </a:r>
            <a:r>
              <a:rPr lang="en-US" sz="2400" i="1" dirty="0" err="1">
                <a:ea typeface="Segoe UI" pitchFamily="34" charset="0"/>
                <a:cs typeface="Segoe UI" pitchFamily="34" charset="0"/>
              </a:rPr>
              <a:t>elit</a:t>
            </a:r>
            <a:r>
              <a:rPr lang="en-US" sz="2400" i="1" dirty="0">
                <a:ea typeface="Segoe UI" pitchFamily="34" charset="0"/>
                <a:cs typeface="Segoe UI" pitchFamily="34" charset="0"/>
              </a:rPr>
              <a:t>. Maecenas </a:t>
            </a:r>
            <a:r>
              <a:rPr lang="en-US" sz="2400" i="1" dirty="0" err="1">
                <a:ea typeface="Segoe UI" pitchFamily="34" charset="0"/>
                <a:cs typeface="Segoe UI" pitchFamily="34" charset="0"/>
              </a:rPr>
              <a:t>porttitor</a:t>
            </a:r>
            <a:r>
              <a:rPr lang="en-US" sz="2400" i="1" dirty="0">
                <a:ea typeface="Segoe UI" pitchFamily="34" charset="0"/>
                <a:cs typeface="Segoe UI" pitchFamily="34" charset="0"/>
              </a:rPr>
              <a:t> </a:t>
            </a:r>
            <a:r>
              <a:rPr lang="en-US" sz="2400" i="1" dirty="0" err="1">
                <a:ea typeface="Segoe UI" pitchFamily="34" charset="0"/>
                <a:cs typeface="Segoe UI" pitchFamily="34" charset="0"/>
              </a:rPr>
              <a:t>congue</a:t>
            </a:r>
            <a:r>
              <a:rPr lang="en-US" sz="2400" i="1" dirty="0">
                <a:ea typeface="Segoe UI" pitchFamily="34" charset="0"/>
                <a:cs typeface="Segoe UI" pitchFamily="34" charset="0"/>
              </a:rPr>
              <a:t> </a:t>
            </a:r>
            <a:r>
              <a:rPr lang="en-US" sz="2400" i="1" dirty="0" err="1">
                <a:ea typeface="Segoe UI" pitchFamily="34" charset="0"/>
                <a:cs typeface="Segoe UI" pitchFamily="34" charset="0"/>
              </a:rPr>
              <a:t>massa</a:t>
            </a:r>
            <a:r>
              <a:rPr lang="en-US" sz="2400" i="1" dirty="0">
                <a:ea typeface="Segoe UI" pitchFamily="34" charset="0"/>
                <a:cs typeface="Segoe UI" pitchFamily="34" charset="0"/>
              </a:rPr>
              <a:t>. </a:t>
            </a:r>
            <a:r>
              <a:rPr lang="en-US" sz="2400" i="1" dirty="0" err="1">
                <a:ea typeface="Segoe UI" pitchFamily="34" charset="0"/>
                <a:cs typeface="Segoe UI" pitchFamily="34" charset="0"/>
              </a:rPr>
              <a:t>Fusce</a:t>
            </a:r>
            <a:r>
              <a:rPr lang="en-US" sz="2400" i="1" dirty="0">
                <a:ea typeface="Segoe UI" pitchFamily="34" charset="0"/>
                <a:cs typeface="Segoe UI" pitchFamily="34" charset="0"/>
              </a:rPr>
              <a:t> </a:t>
            </a:r>
            <a:r>
              <a:rPr lang="en-US" sz="2400" i="1" dirty="0" err="1">
                <a:ea typeface="Segoe UI" pitchFamily="34" charset="0"/>
                <a:cs typeface="Segoe UI" pitchFamily="34" charset="0"/>
              </a:rPr>
              <a:t>posuere</a:t>
            </a:r>
            <a:r>
              <a:rPr lang="en-US" sz="2400" i="1" dirty="0">
                <a:ea typeface="Segoe UI" pitchFamily="34" charset="0"/>
                <a:cs typeface="Segoe UI" pitchFamily="34" charset="0"/>
              </a:rPr>
              <a:t>, magna sed pulvinar </a:t>
            </a:r>
            <a:r>
              <a:rPr lang="en-US" sz="2400" i="1" dirty="0" err="1">
                <a:ea typeface="Segoe UI" pitchFamily="34" charset="0"/>
                <a:cs typeface="Segoe UI" pitchFamily="34" charset="0"/>
              </a:rPr>
              <a:t>ultricies</a:t>
            </a:r>
            <a:r>
              <a:rPr lang="en-US" sz="2400" i="1" dirty="0">
                <a:ea typeface="Segoe UI" pitchFamily="34" charset="0"/>
                <a:cs typeface="Segoe UI" pitchFamily="34" charset="0"/>
              </a:rPr>
              <a:t>, </a:t>
            </a:r>
            <a:r>
              <a:rPr lang="en-US" sz="2400" i="1" dirty="0" err="1">
                <a:ea typeface="Segoe UI" pitchFamily="34" charset="0"/>
                <a:cs typeface="Segoe UI" pitchFamily="34" charset="0"/>
              </a:rPr>
              <a:t>purus</a:t>
            </a:r>
            <a:r>
              <a:rPr lang="en-US" sz="2400" i="1" dirty="0">
                <a:ea typeface="Segoe UI" pitchFamily="34" charset="0"/>
                <a:cs typeface="Segoe UI" pitchFamily="34" charset="0"/>
              </a:rPr>
              <a:t> </a:t>
            </a:r>
            <a:r>
              <a:rPr lang="en-US" sz="2400" i="1" dirty="0" err="1">
                <a:ea typeface="Segoe UI" pitchFamily="34" charset="0"/>
                <a:cs typeface="Segoe UI" pitchFamily="34" charset="0"/>
              </a:rPr>
              <a:t>lectus</a:t>
            </a:r>
            <a:r>
              <a:rPr lang="en-US" sz="2400" i="1" dirty="0">
                <a:ea typeface="Segoe UI" pitchFamily="34" charset="0"/>
                <a:cs typeface="Segoe UI" pitchFamily="34" charset="0"/>
              </a:rPr>
              <a:t> </a:t>
            </a:r>
            <a:r>
              <a:rPr lang="en-US" sz="2400" i="1" dirty="0" err="1">
                <a:ea typeface="Segoe UI" pitchFamily="34" charset="0"/>
                <a:cs typeface="Segoe UI" pitchFamily="34" charset="0"/>
              </a:rPr>
              <a:t>malesuada</a:t>
            </a:r>
            <a:r>
              <a:rPr lang="en-US" sz="2400" i="1" dirty="0">
                <a:ea typeface="Segoe UI" pitchFamily="34" charset="0"/>
                <a:cs typeface="Segoe UI" pitchFamily="34" charset="0"/>
              </a:rPr>
              <a:t> libero,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commodo</a:t>
            </a:r>
            <a:r>
              <a:rPr lang="en-US" sz="2400" i="1" dirty="0">
                <a:ea typeface="Segoe UI" pitchFamily="34" charset="0"/>
                <a:cs typeface="Segoe UI" pitchFamily="34" charset="0"/>
              </a:rPr>
              <a:t> magna </a:t>
            </a:r>
            <a:r>
              <a:rPr lang="en-US" sz="2400" i="1" dirty="0" err="1">
                <a:ea typeface="Segoe UI" pitchFamily="34" charset="0"/>
                <a:cs typeface="Segoe UI" pitchFamily="34" charset="0"/>
              </a:rPr>
              <a:t>eros</a:t>
            </a:r>
            <a:r>
              <a:rPr lang="en-US" sz="2400" i="1" dirty="0">
                <a:ea typeface="Segoe UI" pitchFamily="34" charset="0"/>
                <a:cs typeface="Segoe UI" pitchFamily="34" charset="0"/>
              </a:rPr>
              <a:t> </a:t>
            </a:r>
            <a:r>
              <a:rPr lang="en-US" sz="2400" i="1" dirty="0" err="1">
                <a:ea typeface="Segoe UI" pitchFamily="34" charset="0"/>
                <a:cs typeface="Segoe UI" pitchFamily="34" charset="0"/>
              </a:rPr>
              <a:t>quis</a:t>
            </a:r>
            <a:r>
              <a:rPr lang="en-US" sz="2400" i="1" dirty="0">
                <a:ea typeface="Segoe UI" pitchFamily="34" charset="0"/>
                <a:cs typeface="Segoe UI" pitchFamily="34" charset="0"/>
              </a:rPr>
              <a:t> </a:t>
            </a:r>
            <a:r>
              <a:rPr lang="en-US" sz="2400" i="1" dirty="0" err="1">
                <a:ea typeface="Segoe UI" pitchFamily="34" charset="0"/>
                <a:cs typeface="Segoe UI" pitchFamily="34" charset="0"/>
              </a:rPr>
              <a:t>urna</a:t>
            </a:r>
            <a:r>
              <a:rPr lang="en-US" sz="2400" i="1" dirty="0">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tx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dirty="0">
                <a:ea typeface="Segoe UI" pitchFamily="34" charset="0"/>
                <a:cs typeface="Segoe UI" pitchFamily="34" charset="0"/>
              </a:rPr>
              <a:t>Lorem ipsum </a:t>
            </a:r>
            <a:endParaRPr lang="en-US" i="0" dirty="0"/>
          </a:p>
        </p:txBody>
      </p:sp>
    </p:spTree>
    <p:extLst>
      <p:ext uri="{BB962C8B-B14F-4D97-AF65-F5344CB8AC3E}">
        <p14:creationId xmlns:p14="http://schemas.microsoft.com/office/powerpoint/2010/main" val="326885330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71513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a:t>
            </a:r>
            <a:br>
              <a:rPr lang="en-US" dirty="0"/>
            </a:br>
            <a:r>
              <a:rPr lang="en-US" dirty="0"/>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tx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21787136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52629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0868307"/>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4" name="MS logo white - EMF" descr="Microsoft logo white text version">
            <a:extLst>
              <a:ext uri="{FF2B5EF4-FFF2-40B4-BE49-F238E27FC236}">
                <a16:creationId xmlns:a16="http://schemas.microsoft.com/office/drawing/2014/main" id="{1291B0CF-9615-4684-B7F1-8E5483826A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26643278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2868371784"/>
      </p:ext>
    </p:extLst>
  </p:cSld>
  <p:clrMapOvr>
    <a:masterClrMapping/>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slideLayout" Target="../slideLayouts/slideLayout93.xml"/><Relationship Id="rId47" Type="http://schemas.openxmlformats.org/officeDocument/2006/relationships/slideLayout" Target="../slideLayouts/slideLayout98.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9" Type="http://schemas.openxmlformats.org/officeDocument/2006/relationships/slideLayout" Target="../slideLayouts/slideLayout80.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45" Type="http://schemas.openxmlformats.org/officeDocument/2006/relationships/slideLayout" Target="../slideLayouts/slideLayout96.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49" Type="http://schemas.openxmlformats.org/officeDocument/2006/relationships/image" Target="../media/image1.emf"/><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4" Type="http://schemas.openxmlformats.org/officeDocument/2006/relationships/slideLayout" Target="../slideLayouts/slideLayout95.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43" Type="http://schemas.openxmlformats.org/officeDocument/2006/relationships/slideLayout" Target="../slideLayouts/slideLayout94.xml"/><Relationship Id="rId48" Type="http://schemas.openxmlformats.org/officeDocument/2006/relationships/theme" Target="../theme/theme2.xml"/><Relationship Id="rId8" Type="http://schemas.openxmlformats.org/officeDocument/2006/relationships/slideLayout" Target="../slideLayouts/slideLayout59.xml"/><Relationship Id="rId3" Type="http://schemas.openxmlformats.org/officeDocument/2006/relationships/slideLayout" Target="../slideLayouts/slideLayout54.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46" Type="http://schemas.openxmlformats.org/officeDocument/2006/relationships/slideLayout" Target="../slideLayouts/slideLayout97.xml"/><Relationship Id="rId20" Type="http://schemas.openxmlformats.org/officeDocument/2006/relationships/slideLayout" Target="../slideLayouts/slideLayout71.xml"/><Relationship Id="rId41" Type="http://schemas.openxmlformats.org/officeDocument/2006/relationships/slideLayout" Target="../slideLayouts/slideLayout92.xml"/><Relationship Id="rId1" Type="http://schemas.openxmlformats.org/officeDocument/2006/relationships/slideLayout" Target="../slideLayouts/slideLayout52.xml"/><Relationship Id="rId6"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5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1000092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Lst>
  <p:transition>
    <p:fade/>
  </p:transition>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50" name="Picture 49">
            <a:extLst>
              <a:ext uri="{FF2B5EF4-FFF2-40B4-BE49-F238E27FC236}">
                <a16:creationId xmlns:a16="http://schemas.microsoft.com/office/drawing/2014/main" id="{F7D1C1B0-B53E-499D-B47D-58586D6F44FC}"/>
              </a:ext>
            </a:extLst>
          </p:cNvPr>
          <p:cNvPicPr>
            <a:picLocks noChangeAspect="1"/>
          </p:cNvPicPr>
          <p:nvPr/>
        </p:nvPicPr>
        <p:blipFill rotWithShape="1">
          <a:blip r:embed="rId49"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285209407"/>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 id="2147483748" r:id="rId36"/>
    <p:sldLayoutId id="2147483749" r:id="rId37"/>
    <p:sldLayoutId id="2147483750" r:id="rId38"/>
    <p:sldLayoutId id="2147483751" r:id="rId39"/>
    <p:sldLayoutId id="2147483752" r:id="rId40"/>
    <p:sldLayoutId id="2147483753" r:id="rId41"/>
    <p:sldLayoutId id="2147483754" r:id="rId42"/>
    <p:sldLayoutId id="2147483755" r:id="rId43"/>
    <p:sldLayoutId id="2147483756" r:id="rId44"/>
    <p:sldLayoutId id="2147483757" r:id="rId45"/>
    <p:sldLayoutId id="2147483758" r:id="rId46"/>
    <p:sldLayoutId id="2147483759" r:id="rId4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0.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0.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5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0.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0.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40.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40.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0.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slideLayout" Target="../slideLayouts/slideLayout5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slideLayout" Target="../slideLayouts/slideLayout51.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0.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1.xml"/><Relationship Id="rId1" Type="http://schemas.openxmlformats.org/officeDocument/2006/relationships/tags" Target="../tags/tag30.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1.xml"/><Relationship Id="rId1" Type="http://schemas.openxmlformats.org/officeDocument/2006/relationships/tags" Target="../tags/tag31.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0.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slideLayout" Target="../slideLayouts/slideLayout51.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PKbwrzkupaU" TargetMode="External"/><Relationship Id="rId2" Type="http://schemas.openxmlformats.org/officeDocument/2006/relationships/slideLayout" Target="../slideLayouts/slideLayout51.xml"/><Relationship Id="rId1" Type="http://schemas.openxmlformats.org/officeDocument/2006/relationships/tags" Target="../tags/tag43.xml"/><Relationship Id="rId5" Type="http://schemas.openxmlformats.org/officeDocument/2006/relationships/image" Target="../media/image42.gif"/><Relationship Id="rId4" Type="http://schemas.openxmlformats.org/officeDocument/2006/relationships/hyperlink" Target="https://www.youtube.com/watch?v=0jGaio87u3A" TargetMode="Externa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0.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51.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43.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1.xml"/><Relationship Id="rId1" Type="http://schemas.openxmlformats.org/officeDocument/2006/relationships/tags" Target="../tags/tag49.xml"/><Relationship Id="rId4" Type="http://schemas.openxmlformats.org/officeDocument/2006/relationships/image" Target="../media/image45.gif"/></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51.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0.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0.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0.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Review &amp; Reteach</a:t>
            </a:r>
          </a:p>
        </p:txBody>
      </p:sp>
      <p:sp>
        <p:nvSpPr>
          <p:cNvPr id="3" name="Subtitle 2"/>
          <p:cNvSpPr>
            <a:spLocks noGrp="1"/>
          </p:cNvSpPr>
          <p:nvPr>
            <p:ph type="subTitle" idx="1"/>
          </p:nvPr>
        </p:nvSpPr>
        <p:spPr/>
        <p:txBody>
          <a:bodyPr/>
          <a:lstStyle/>
          <a:p>
            <a:r>
              <a:rPr lang="en-US" dirty="0"/>
              <a:t>[ 8.00 ] [ Today’s Date ] [ Instructor Name ]</a:t>
            </a:r>
          </a:p>
        </p:txBody>
      </p:sp>
    </p:spTree>
    <p:custDataLst>
      <p:tags r:id="rId1"/>
    </p:custDataLst>
    <p:extLst>
      <p:ext uri="{BB962C8B-B14F-4D97-AF65-F5344CB8AC3E}">
        <p14:creationId xmlns:p14="http://schemas.microsoft.com/office/powerpoint/2010/main" val="404259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close up of a flower&#10;&#10;Description automatically generated">
            <a:extLst>
              <a:ext uri="{FF2B5EF4-FFF2-40B4-BE49-F238E27FC236}">
                <a16:creationId xmlns:a16="http://schemas.microsoft.com/office/drawing/2014/main" id="{18DDAE32-DF0B-40DD-8DCC-879910AE9C4B}"/>
              </a:ext>
            </a:extLst>
          </p:cNvPr>
          <p:cNvPicPr>
            <a:picLocks noChangeAspect="1"/>
          </p:cNvPicPr>
          <p:nvPr/>
        </p:nvPicPr>
        <p:blipFill>
          <a:blip r:embed="rId3"/>
          <a:stretch>
            <a:fillRect/>
          </a:stretch>
        </p:blipFill>
        <p:spPr>
          <a:xfrm>
            <a:off x="584200" y="2061508"/>
            <a:ext cx="11018838" cy="3581122"/>
          </a:xfrm>
          <a:prstGeom prst="rect">
            <a:avLst/>
          </a:prstGeom>
          <a:noFill/>
        </p:spPr>
      </p:pic>
    </p:spTree>
    <p:custDataLst>
      <p:tags r:id="rId1"/>
    </p:custDataLst>
    <p:extLst>
      <p:ext uri="{BB962C8B-B14F-4D97-AF65-F5344CB8AC3E}">
        <p14:creationId xmlns:p14="http://schemas.microsoft.com/office/powerpoint/2010/main" val="39432969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picture containing bird, tree, flower&#10;&#10;Description automatically generated">
            <a:extLst>
              <a:ext uri="{FF2B5EF4-FFF2-40B4-BE49-F238E27FC236}">
                <a16:creationId xmlns:a16="http://schemas.microsoft.com/office/drawing/2014/main" id="{02E75E6F-7039-4191-9D36-683671EB3A3F}"/>
              </a:ext>
            </a:extLst>
          </p:cNvPr>
          <p:cNvPicPr>
            <a:picLocks noChangeAspect="1"/>
          </p:cNvPicPr>
          <p:nvPr/>
        </p:nvPicPr>
        <p:blipFill>
          <a:blip r:embed="rId3"/>
          <a:stretch>
            <a:fillRect/>
          </a:stretch>
        </p:blipFill>
        <p:spPr>
          <a:xfrm>
            <a:off x="569345" y="1575207"/>
            <a:ext cx="11010178" cy="3664457"/>
          </a:xfrm>
          <a:prstGeom prst="rect">
            <a:avLst/>
          </a:prstGeom>
        </p:spPr>
      </p:pic>
    </p:spTree>
    <p:custDataLst>
      <p:tags r:id="rId1"/>
    </p:custDataLst>
    <p:extLst>
      <p:ext uri="{BB962C8B-B14F-4D97-AF65-F5344CB8AC3E}">
        <p14:creationId xmlns:p14="http://schemas.microsoft.com/office/powerpoint/2010/main" val="146072937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50" y="1397381"/>
            <a:ext cx="11950700" cy="4063238"/>
          </a:xfrm>
          <a:prstGeom prst="rect">
            <a:avLst/>
          </a:prstGeom>
          <a:noFill/>
        </p:spPr>
      </p:pic>
    </p:spTree>
    <p:custDataLst>
      <p:tags r:id="rId1"/>
    </p:custDataLst>
    <p:extLst>
      <p:ext uri="{BB962C8B-B14F-4D97-AF65-F5344CB8AC3E}">
        <p14:creationId xmlns:p14="http://schemas.microsoft.com/office/powerpoint/2010/main" val="24032270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bird&#10;&#10;Description automatically generated">
            <a:extLst>
              <a:ext uri="{FF2B5EF4-FFF2-40B4-BE49-F238E27FC236}">
                <a16:creationId xmlns:a16="http://schemas.microsoft.com/office/drawing/2014/main" id="{06293B70-94BA-4D4B-A34A-CA0A014B3328}"/>
              </a:ext>
            </a:extLst>
          </p:cNvPr>
          <p:cNvPicPr>
            <a:picLocks noChangeAspect="1"/>
          </p:cNvPicPr>
          <p:nvPr/>
        </p:nvPicPr>
        <p:blipFill>
          <a:blip r:embed="rId3"/>
          <a:stretch>
            <a:fillRect/>
          </a:stretch>
        </p:blipFill>
        <p:spPr>
          <a:xfrm>
            <a:off x="584200" y="1835471"/>
            <a:ext cx="11018838" cy="3250557"/>
          </a:xfrm>
          <a:prstGeom prst="rect">
            <a:avLst/>
          </a:prstGeom>
          <a:noFill/>
        </p:spPr>
      </p:pic>
    </p:spTree>
    <p:custDataLst>
      <p:tags r:id="rId1"/>
    </p:custDataLst>
    <p:extLst>
      <p:ext uri="{BB962C8B-B14F-4D97-AF65-F5344CB8AC3E}">
        <p14:creationId xmlns:p14="http://schemas.microsoft.com/office/powerpoint/2010/main" val="13112615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50" y="142559"/>
            <a:ext cx="11950700" cy="6572883"/>
          </a:xfrm>
          <a:prstGeom prst="rect">
            <a:avLst/>
          </a:prstGeom>
          <a:noFill/>
        </p:spPr>
      </p:pic>
    </p:spTree>
    <p:custDataLst>
      <p:tags r:id="rId1"/>
    </p:custDataLst>
    <p:extLst>
      <p:ext uri="{BB962C8B-B14F-4D97-AF65-F5344CB8AC3E}">
        <p14:creationId xmlns:p14="http://schemas.microsoft.com/office/powerpoint/2010/main" val="53132749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picture containing bird, flower&#10;&#10;Description automatically generated">
            <a:extLst>
              <a:ext uri="{FF2B5EF4-FFF2-40B4-BE49-F238E27FC236}">
                <a16:creationId xmlns:a16="http://schemas.microsoft.com/office/drawing/2014/main" id="{F2720023-14A5-4A65-B300-A102A51FD54F}"/>
              </a:ext>
            </a:extLst>
          </p:cNvPr>
          <p:cNvPicPr>
            <a:picLocks noChangeAspect="1"/>
          </p:cNvPicPr>
          <p:nvPr/>
        </p:nvPicPr>
        <p:blipFill>
          <a:blip r:embed="rId3"/>
          <a:stretch>
            <a:fillRect/>
          </a:stretch>
        </p:blipFill>
        <p:spPr>
          <a:xfrm>
            <a:off x="120650" y="814784"/>
            <a:ext cx="11950700" cy="5228432"/>
          </a:xfrm>
          <a:prstGeom prst="rect">
            <a:avLst/>
          </a:prstGeom>
          <a:noFill/>
        </p:spPr>
      </p:pic>
    </p:spTree>
    <p:custDataLst>
      <p:tags r:id="rId1"/>
    </p:custDataLst>
    <p:extLst>
      <p:ext uri="{BB962C8B-B14F-4D97-AF65-F5344CB8AC3E}">
        <p14:creationId xmlns:p14="http://schemas.microsoft.com/office/powerpoint/2010/main" val="425724166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bird, tree, flower&#10;&#10;Description automatically generated">
            <a:extLst>
              <a:ext uri="{FF2B5EF4-FFF2-40B4-BE49-F238E27FC236}">
                <a16:creationId xmlns:a16="http://schemas.microsoft.com/office/drawing/2014/main" id="{2B54425A-4297-471E-BC63-AAAD5438EB9E}"/>
              </a:ext>
            </a:extLst>
          </p:cNvPr>
          <p:cNvPicPr>
            <a:picLocks noChangeAspect="1"/>
          </p:cNvPicPr>
          <p:nvPr/>
        </p:nvPicPr>
        <p:blipFill>
          <a:blip r:embed="rId3"/>
          <a:stretch>
            <a:fillRect/>
          </a:stretch>
        </p:blipFill>
        <p:spPr>
          <a:xfrm>
            <a:off x="584200" y="2185470"/>
            <a:ext cx="11018838" cy="3333198"/>
          </a:xfrm>
          <a:prstGeom prst="rect">
            <a:avLst/>
          </a:prstGeom>
          <a:noFill/>
        </p:spPr>
      </p:pic>
    </p:spTree>
    <p:custDataLst>
      <p:tags r:id="rId1"/>
    </p:custDataLst>
    <p:extLst>
      <p:ext uri="{BB962C8B-B14F-4D97-AF65-F5344CB8AC3E}">
        <p14:creationId xmlns:p14="http://schemas.microsoft.com/office/powerpoint/2010/main" val="361469935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picture containing bird, flower, tree&#10;&#10;Description automatically generated">
            <a:extLst>
              <a:ext uri="{FF2B5EF4-FFF2-40B4-BE49-F238E27FC236}">
                <a16:creationId xmlns:a16="http://schemas.microsoft.com/office/drawing/2014/main" id="{A17A4371-6B37-477D-A5B3-8F8BD879B3C7}"/>
              </a:ext>
            </a:extLst>
          </p:cNvPr>
          <p:cNvPicPr>
            <a:picLocks noChangeAspect="1"/>
          </p:cNvPicPr>
          <p:nvPr/>
        </p:nvPicPr>
        <p:blipFill>
          <a:blip r:embed="rId3"/>
          <a:stretch>
            <a:fillRect/>
          </a:stretch>
        </p:blipFill>
        <p:spPr>
          <a:xfrm>
            <a:off x="120650" y="1247998"/>
            <a:ext cx="11950700" cy="4362004"/>
          </a:xfrm>
          <a:prstGeom prst="rect">
            <a:avLst/>
          </a:prstGeom>
          <a:noFill/>
        </p:spPr>
      </p:pic>
    </p:spTree>
    <p:custDataLst>
      <p:tags r:id="rId1"/>
    </p:custDataLst>
    <p:extLst>
      <p:ext uri="{BB962C8B-B14F-4D97-AF65-F5344CB8AC3E}">
        <p14:creationId xmlns:p14="http://schemas.microsoft.com/office/powerpoint/2010/main" val="376007810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390" y="23692"/>
            <a:ext cx="6349220" cy="6810616"/>
          </a:xfrm>
          <a:prstGeom prst="rect">
            <a:avLst/>
          </a:prstGeom>
        </p:spPr>
      </p:pic>
    </p:spTree>
    <p:custDataLst>
      <p:tags r:id="rId1"/>
    </p:custDataLst>
    <p:extLst>
      <p:ext uri="{BB962C8B-B14F-4D97-AF65-F5344CB8AC3E}">
        <p14:creationId xmlns:p14="http://schemas.microsoft.com/office/powerpoint/2010/main" val="375188460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cell phone&#10;&#10;Description automatically generated">
            <a:extLst>
              <a:ext uri="{FF2B5EF4-FFF2-40B4-BE49-F238E27FC236}">
                <a16:creationId xmlns:a16="http://schemas.microsoft.com/office/drawing/2014/main" id="{228E59AA-6C3F-4576-A0B4-1A7A633DFBDB}"/>
              </a:ext>
            </a:extLst>
          </p:cNvPr>
          <p:cNvPicPr>
            <a:picLocks noChangeAspect="1"/>
          </p:cNvPicPr>
          <p:nvPr/>
        </p:nvPicPr>
        <p:blipFill>
          <a:blip r:embed="rId3"/>
          <a:stretch>
            <a:fillRect/>
          </a:stretch>
        </p:blipFill>
        <p:spPr>
          <a:xfrm>
            <a:off x="1152178" y="68263"/>
            <a:ext cx="9887643" cy="6721475"/>
          </a:xfrm>
          <a:prstGeom prst="rect">
            <a:avLst/>
          </a:prstGeom>
          <a:noFill/>
        </p:spPr>
      </p:pic>
    </p:spTree>
    <p:custDataLst>
      <p:tags r:id="rId1"/>
    </p:custDataLst>
    <p:extLst>
      <p:ext uri="{BB962C8B-B14F-4D97-AF65-F5344CB8AC3E}">
        <p14:creationId xmlns:p14="http://schemas.microsoft.com/office/powerpoint/2010/main" val="379351876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cell phone&#10;&#10;Description automatically generated">
            <a:extLst>
              <a:ext uri="{FF2B5EF4-FFF2-40B4-BE49-F238E27FC236}">
                <a16:creationId xmlns:a16="http://schemas.microsoft.com/office/drawing/2014/main" id="{D124012A-FABF-4F91-A088-97CD1F284146}"/>
              </a:ext>
            </a:extLst>
          </p:cNvPr>
          <p:cNvPicPr>
            <a:picLocks noChangeAspect="1"/>
          </p:cNvPicPr>
          <p:nvPr/>
        </p:nvPicPr>
        <p:blipFill>
          <a:blip r:embed="rId3"/>
          <a:stretch>
            <a:fillRect/>
          </a:stretch>
        </p:blipFill>
        <p:spPr>
          <a:xfrm>
            <a:off x="120650" y="665401"/>
            <a:ext cx="11950700" cy="5527198"/>
          </a:xfrm>
          <a:prstGeom prst="rect">
            <a:avLst/>
          </a:prstGeom>
          <a:noFill/>
        </p:spPr>
      </p:pic>
    </p:spTree>
    <p:custDataLst>
      <p:tags r:id="rId1"/>
    </p:custDataLst>
    <p:extLst>
      <p:ext uri="{BB962C8B-B14F-4D97-AF65-F5344CB8AC3E}">
        <p14:creationId xmlns:p14="http://schemas.microsoft.com/office/powerpoint/2010/main" val="137677575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picture containing bird, flower, tree&#10;&#10;Description automatically generated">
            <a:extLst>
              <a:ext uri="{FF2B5EF4-FFF2-40B4-BE49-F238E27FC236}">
                <a16:creationId xmlns:a16="http://schemas.microsoft.com/office/drawing/2014/main" id="{EFAFFE6C-842E-40DD-90DC-3A93E5248789}"/>
              </a:ext>
            </a:extLst>
          </p:cNvPr>
          <p:cNvPicPr>
            <a:picLocks noChangeAspect="1"/>
          </p:cNvPicPr>
          <p:nvPr/>
        </p:nvPicPr>
        <p:blipFill>
          <a:blip r:embed="rId3"/>
          <a:stretch>
            <a:fillRect/>
          </a:stretch>
        </p:blipFill>
        <p:spPr>
          <a:xfrm>
            <a:off x="120650" y="740094"/>
            <a:ext cx="11950700" cy="5377813"/>
          </a:xfrm>
          <a:prstGeom prst="rect">
            <a:avLst/>
          </a:prstGeom>
          <a:noFill/>
        </p:spPr>
      </p:pic>
    </p:spTree>
    <p:custDataLst>
      <p:tags r:id="rId1"/>
    </p:custDataLst>
    <p:extLst>
      <p:ext uri="{BB962C8B-B14F-4D97-AF65-F5344CB8AC3E}">
        <p14:creationId xmlns:p14="http://schemas.microsoft.com/office/powerpoint/2010/main" val="18030526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cell phone&#10;&#10;Description automatically generated">
            <a:extLst>
              <a:ext uri="{FF2B5EF4-FFF2-40B4-BE49-F238E27FC236}">
                <a16:creationId xmlns:a16="http://schemas.microsoft.com/office/drawing/2014/main" id="{0E83F1C5-C0C5-4013-9AEA-B96D87B6B784}"/>
              </a:ext>
            </a:extLst>
          </p:cNvPr>
          <p:cNvPicPr>
            <a:picLocks noChangeAspect="1"/>
          </p:cNvPicPr>
          <p:nvPr/>
        </p:nvPicPr>
        <p:blipFill>
          <a:blip r:embed="rId3"/>
          <a:stretch>
            <a:fillRect/>
          </a:stretch>
        </p:blipFill>
        <p:spPr>
          <a:xfrm>
            <a:off x="120650" y="1023922"/>
            <a:ext cx="11950700" cy="4810156"/>
          </a:xfrm>
          <a:prstGeom prst="rect">
            <a:avLst/>
          </a:prstGeom>
          <a:noFill/>
        </p:spPr>
      </p:pic>
    </p:spTree>
    <p:custDataLst>
      <p:tags r:id="rId1"/>
    </p:custDataLst>
    <p:extLst>
      <p:ext uri="{BB962C8B-B14F-4D97-AF65-F5344CB8AC3E}">
        <p14:creationId xmlns:p14="http://schemas.microsoft.com/office/powerpoint/2010/main" val="169322329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352" y="0"/>
            <a:ext cx="5843296" cy="6858000"/>
          </a:xfrm>
          <a:prstGeom prst="rect">
            <a:avLst/>
          </a:prstGeom>
        </p:spPr>
      </p:pic>
    </p:spTree>
    <p:custDataLst>
      <p:tags r:id="rId1"/>
    </p:custDataLst>
    <p:extLst>
      <p:ext uri="{BB962C8B-B14F-4D97-AF65-F5344CB8AC3E}">
        <p14:creationId xmlns:p14="http://schemas.microsoft.com/office/powerpoint/2010/main" val="338425694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782" y="-2619"/>
            <a:ext cx="6602436" cy="6863238"/>
          </a:xfrm>
          <a:prstGeom prst="rect">
            <a:avLst/>
          </a:prstGeom>
        </p:spPr>
      </p:pic>
    </p:spTree>
    <p:custDataLst>
      <p:tags r:id="rId1"/>
    </p:custDataLst>
    <p:extLst>
      <p:ext uri="{BB962C8B-B14F-4D97-AF65-F5344CB8AC3E}">
        <p14:creationId xmlns:p14="http://schemas.microsoft.com/office/powerpoint/2010/main" val="379311595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691720" y="603115"/>
            <a:ext cx="7286909" cy="5160406"/>
          </a:xfrm>
          <a:prstGeom prst="rect">
            <a:avLst/>
          </a:prstGeom>
        </p:spPr>
      </p:pic>
    </p:spTree>
    <p:custDataLst>
      <p:tags r:id="rId1"/>
    </p:custDataLst>
    <p:extLst>
      <p:ext uri="{BB962C8B-B14F-4D97-AF65-F5344CB8AC3E}">
        <p14:creationId xmlns:p14="http://schemas.microsoft.com/office/powerpoint/2010/main" val="134950919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screenshot of a tree&#10;&#10;Description automatically generated">
            <a:extLst>
              <a:ext uri="{FF2B5EF4-FFF2-40B4-BE49-F238E27FC236}">
                <a16:creationId xmlns:a16="http://schemas.microsoft.com/office/drawing/2014/main" id="{4BE213AD-4BBF-47A0-8BEA-DE54FD094C2B}"/>
              </a:ext>
            </a:extLst>
          </p:cNvPr>
          <p:cNvPicPr>
            <a:picLocks noChangeAspect="1"/>
          </p:cNvPicPr>
          <p:nvPr/>
        </p:nvPicPr>
        <p:blipFill>
          <a:blip r:embed="rId3"/>
          <a:stretch>
            <a:fillRect/>
          </a:stretch>
        </p:blipFill>
        <p:spPr>
          <a:xfrm>
            <a:off x="584200" y="1813584"/>
            <a:ext cx="11018838" cy="4076970"/>
          </a:xfrm>
          <a:prstGeom prst="rect">
            <a:avLst/>
          </a:prstGeom>
          <a:noFill/>
        </p:spPr>
      </p:pic>
    </p:spTree>
    <p:custDataLst>
      <p:tags r:id="rId1"/>
    </p:custDataLst>
    <p:extLst>
      <p:ext uri="{BB962C8B-B14F-4D97-AF65-F5344CB8AC3E}">
        <p14:creationId xmlns:p14="http://schemas.microsoft.com/office/powerpoint/2010/main" val="177182733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2930033"/>
          </a:xfrm>
        </p:spPr>
        <p:txBody>
          <a:bodyPr vert="horz" wrap="square" lIns="0" tIns="0" rIns="0" bIns="0" rtlCol="0" anchor="t">
            <a:spAutoFit/>
          </a:bodyPr>
          <a:lstStyle/>
          <a:p>
            <a:pPr marL="0" indent="0">
              <a:buNone/>
            </a:pPr>
            <a:r>
              <a:rPr lang="en-US" dirty="0">
                <a:cs typeface="Segoe UI"/>
              </a:rPr>
              <a:t>Read BJP 12.1 up to “Structure of Recursive Solutions”</a:t>
            </a:r>
          </a:p>
          <a:p>
            <a:pPr marL="0" indent="0">
              <a:buNone/>
            </a:pPr>
            <a:endParaRPr lang="en-US" dirty="0"/>
          </a:p>
          <a:p>
            <a:pPr marL="0" indent="0">
              <a:buNone/>
            </a:pPr>
            <a:r>
              <a:rPr lang="en-US" dirty="0"/>
              <a:t>Correct any incorrect test answers by re-answering on a separate sheet of paper:</a:t>
            </a:r>
          </a:p>
          <a:p>
            <a:pPr marL="0" indent="0">
              <a:buNone/>
            </a:pPr>
            <a:r>
              <a:rPr lang="en-US" dirty="0">
                <a:cs typeface="Segoe UI"/>
              </a:rPr>
              <a:t>	To get back credit, you must explain your new answers.</a:t>
            </a:r>
          </a:p>
          <a:p>
            <a:pPr marL="0" indent="0">
              <a:buNone/>
            </a:pPr>
            <a:r>
              <a:rPr lang="en-US" dirty="0">
                <a:cs typeface="Segoe UI"/>
              </a:rPr>
              <a:t>	Staple the new answer sheet to the old test and submit. </a:t>
            </a:r>
          </a:p>
        </p:txBody>
      </p:sp>
    </p:spTree>
    <p:custDataLst>
      <p:tags r:id="rId1"/>
    </p:custDataLst>
    <p:extLst>
      <p:ext uri="{BB962C8B-B14F-4D97-AF65-F5344CB8AC3E}">
        <p14:creationId xmlns:p14="http://schemas.microsoft.com/office/powerpoint/2010/main" val="1786653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Thinking Recursively</a:t>
            </a:r>
          </a:p>
        </p:txBody>
      </p:sp>
      <p:sp>
        <p:nvSpPr>
          <p:cNvPr id="3" name="Subtitle 2"/>
          <p:cNvSpPr>
            <a:spLocks noGrp="1"/>
          </p:cNvSpPr>
          <p:nvPr>
            <p:ph type="subTitle" idx="1"/>
          </p:nvPr>
        </p:nvSpPr>
        <p:spPr/>
        <p:txBody>
          <a:bodyPr/>
          <a:lstStyle/>
          <a:p>
            <a:r>
              <a:rPr lang="en-US" dirty="0"/>
              <a:t>[ 8.01 ] [ Today’s Date ] [ Instructor Name ]</a:t>
            </a:r>
          </a:p>
        </p:txBody>
      </p:sp>
    </p:spTree>
    <p:custDataLst>
      <p:tags r:id="rId1"/>
    </p:custDataLst>
    <p:extLst>
      <p:ext uri="{BB962C8B-B14F-4D97-AF65-F5344CB8AC3E}">
        <p14:creationId xmlns:p14="http://schemas.microsoft.com/office/powerpoint/2010/main" val="3116718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89650"/>
            <a:ext cx="9144000" cy="2387600"/>
          </a:xfrm>
        </p:spPr>
        <p:txBody>
          <a:bodyPr>
            <a:normAutofit/>
          </a:bodyPr>
          <a:lstStyle/>
          <a:p>
            <a:r>
              <a:rPr lang="en-US" sz="4800" dirty="0"/>
              <a:t>Tower of Hanoi</a:t>
            </a:r>
          </a:p>
        </p:txBody>
      </p:sp>
    </p:spTree>
    <p:custDataLst>
      <p:tags r:id="rId1"/>
    </p:custDataLst>
    <p:extLst>
      <p:ext uri="{BB962C8B-B14F-4D97-AF65-F5344CB8AC3E}">
        <p14:creationId xmlns:p14="http://schemas.microsoft.com/office/powerpoint/2010/main" val="1905107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t;strong&gt;Tower of Hanoi&lt;/strong&gt; - Wikipedia, the free encyclop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7489" y="1674055"/>
            <a:ext cx="7977022" cy="3509890"/>
          </a:xfrm>
          <a:prstGeom prst="rect">
            <a:avLst/>
          </a:prstGeom>
        </p:spPr>
      </p:pic>
    </p:spTree>
    <p:custDataLst>
      <p:tags r:id="rId1"/>
    </p:custDataLst>
    <p:extLst>
      <p:ext uri="{BB962C8B-B14F-4D97-AF65-F5344CB8AC3E}">
        <p14:creationId xmlns:p14="http://schemas.microsoft.com/office/powerpoint/2010/main" val="181550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Rules:</a:t>
            </a:r>
          </a:p>
        </p:txBody>
      </p:sp>
      <p:sp>
        <p:nvSpPr>
          <p:cNvPr id="3" name="Content Placeholder 2"/>
          <p:cNvSpPr>
            <a:spLocks noGrp="1"/>
          </p:cNvSpPr>
          <p:nvPr>
            <p:ph idx="1"/>
          </p:nvPr>
        </p:nvSpPr>
        <p:spPr>
          <a:xfrm>
            <a:off x="584200" y="1435503"/>
            <a:ext cx="11018520" cy="1982081"/>
          </a:xfrm>
        </p:spPr>
        <p:txBody>
          <a:bodyPr/>
          <a:lstStyle/>
          <a:p>
            <a:pPr marL="0" indent="0" algn="ctr">
              <a:buNone/>
            </a:pPr>
            <a:endParaRPr lang="en-US" dirty="0"/>
          </a:p>
          <a:p>
            <a:pPr marL="0" indent="0" algn="ctr">
              <a:buNone/>
            </a:pPr>
            <a:r>
              <a:rPr lang="en-US" dirty="0"/>
              <a:t>Move all the rings to the right-most post.</a:t>
            </a:r>
          </a:p>
          <a:p>
            <a:pPr marL="0" indent="0" algn="ctr">
              <a:buNone/>
            </a:pPr>
            <a:r>
              <a:rPr lang="en-US" dirty="0"/>
              <a:t>You can only take one ring at a time.</a:t>
            </a:r>
          </a:p>
          <a:p>
            <a:pPr marL="0" indent="0" algn="ctr">
              <a:buNone/>
            </a:pPr>
            <a:r>
              <a:rPr lang="en-US" dirty="0"/>
              <a:t>A ring cannot be put on a smaller ring.</a:t>
            </a:r>
          </a:p>
        </p:txBody>
      </p:sp>
    </p:spTree>
    <p:custDataLst>
      <p:tags r:id="rId1"/>
    </p:custDataLst>
    <p:extLst>
      <p:ext uri="{BB962C8B-B14F-4D97-AF65-F5344CB8AC3E}">
        <p14:creationId xmlns:p14="http://schemas.microsoft.com/office/powerpoint/2010/main" val="3861330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54592"/>
            <a:ext cx="9144000" cy="2387600"/>
          </a:xfrm>
        </p:spPr>
        <p:txBody>
          <a:bodyPr>
            <a:normAutofit/>
          </a:bodyPr>
          <a:lstStyle/>
          <a:p>
            <a:r>
              <a:rPr lang="en-US" sz="4800" dirty="0"/>
              <a:t>Discussion</a:t>
            </a:r>
          </a:p>
        </p:txBody>
      </p:sp>
    </p:spTree>
    <p:custDataLst>
      <p:tags r:id="rId1"/>
    </p:custDataLst>
    <p:extLst>
      <p:ext uri="{BB962C8B-B14F-4D97-AF65-F5344CB8AC3E}">
        <p14:creationId xmlns:p14="http://schemas.microsoft.com/office/powerpoint/2010/main" val="462233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Iteration vs Recursion</a:t>
            </a:r>
          </a:p>
        </p:txBody>
      </p:sp>
      <p:sp>
        <p:nvSpPr>
          <p:cNvPr id="3" name="Content Placeholder 2"/>
          <p:cNvSpPr>
            <a:spLocks noGrp="1"/>
          </p:cNvSpPr>
          <p:nvPr>
            <p:ph idx="1"/>
          </p:nvPr>
        </p:nvSpPr>
        <p:spPr/>
        <p:txBody>
          <a:bodyPr/>
          <a:lstStyle/>
          <a:p>
            <a:pPr marL="0" indent="0">
              <a:buNone/>
            </a:pPr>
            <a:endParaRPr lang="en-US" b="1" dirty="0"/>
          </a:p>
          <a:p>
            <a:pPr marL="0" indent="0">
              <a:buNone/>
            </a:pPr>
            <a:r>
              <a:rPr lang="en-US" b="1" dirty="0"/>
              <a:t>Iteration: </a:t>
            </a:r>
            <a:r>
              <a:rPr lang="en-US" dirty="0"/>
              <a:t>	A programming technique in which you describe actions to 		be repeated typically using a loop.</a:t>
            </a:r>
          </a:p>
          <a:p>
            <a:pPr marL="0" indent="0">
              <a:buNone/>
            </a:pPr>
            <a:endParaRPr lang="en-US" dirty="0"/>
          </a:p>
          <a:p>
            <a:pPr marL="0" indent="0">
              <a:buNone/>
            </a:pPr>
            <a:r>
              <a:rPr lang="en-US" b="1" dirty="0"/>
              <a:t>Recursion: </a:t>
            </a:r>
            <a:r>
              <a:rPr lang="en-US" dirty="0"/>
              <a:t>	A programming technique in which you describe actions to 		be repeated using a method that calls itself.</a:t>
            </a:r>
          </a:p>
        </p:txBody>
      </p:sp>
    </p:spTree>
    <p:custDataLst>
      <p:tags r:id="rId1"/>
    </p:custDataLst>
    <p:extLst>
      <p:ext uri="{BB962C8B-B14F-4D97-AF65-F5344CB8AC3E}">
        <p14:creationId xmlns:p14="http://schemas.microsoft.com/office/powerpoint/2010/main" val="1716538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283" y="6452382"/>
            <a:ext cx="12276566" cy="369332"/>
          </a:xfrm>
          <a:prstGeom prst="rect">
            <a:avLst/>
          </a:prstGeom>
          <a:noFill/>
        </p:spPr>
        <p:txBody>
          <a:bodyPr wrap="none" rtlCol="0">
            <a:spAutoFit/>
          </a:bodyPr>
          <a:lstStyle/>
          <a:p>
            <a:r>
              <a:rPr lang="en-US" dirty="0">
                <a:solidFill>
                  <a:schemeClr val="bg2">
                    <a:lumMod val="50000"/>
                  </a:schemeClr>
                </a:solidFill>
              </a:rPr>
              <a:t>By </a:t>
            </a:r>
            <a:r>
              <a:rPr lang="en-US" dirty="0" err="1">
                <a:solidFill>
                  <a:schemeClr val="bg2">
                    <a:lumMod val="50000"/>
                  </a:schemeClr>
                </a:solidFill>
              </a:rPr>
              <a:t>Trixx</a:t>
            </a:r>
            <a:r>
              <a:rPr lang="en-US" dirty="0">
                <a:solidFill>
                  <a:schemeClr val="bg2">
                    <a:lumMod val="50000"/>
                  </a:schemeClr>
                </a:solidFill>
              </a:rPr>
              <a:t> - I designed this using http://thewalnut.io/, CC BY-SA 3.0, https://commons.wikimedia.org/w/index.php?curid=43282866</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3725" y="466725"/>
            <a:ext cx="5924550" cy="5924550"/>
          </a:xfrm>
          <a:prstGeom prst="rect">
            <a:avLst/>
          </a:prstGeom>
        </p:spPr>
      </p:pic>
    </p:spTree>
    <p:custDataLst>
      <p:tags r:id="rId1"/>
    </p:custDataLst>
    <p:extLst>
      <p:ext uri="{BB962C8B-B14F-4D97-AF65-F5344CB8AC3E}">
        <p14:creationId xmlns:p14="http://schemas.microsoft.com/office/powerpoint/2010/main" val="3680355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Read the rest of HW 12.1</a:t>
            </a:r>
          </a:p>
        </p:txBody>
      </p:sp>
    </p:spTree>
    <p:custDataLst>
      <p:tags r:id="rId1"/>
    </p:custDataLst>
    <p:extLst>
      <p:ext uri="{BB962C8B-B14F-4D97-AF65-F5344CB8AC3E}">
        <p14:creationId xmlns:p14="http://schemas.microsoft.com/office/powerpoint/2010/main" val="1466336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Writing Recursive Solutions</a:t>
            </a:r>
          </a:p>
        </p:txBody>
      </p:sp>
      <p:sp>
        <p:nvSpPr>
          <p:cNvPr id="3" name="Subtitle 2"/>
          <p:cNvSpPr>
            <a:spLocks noGrp="1"/>
          </p:cNvSpPr>
          <p:nvPr>
            <p:ph type="subTitle" idx="1"/>
          </p:nvPr>
        </p:nvSpPr>
        <p:spPr/>
        <p:txBody>
          <a:bodyPr/>
          <a:lstStyle/>
          <a:p>
            <a:r>
              <a:rPr lang="en-US" dirty="0"/>
              <a:t>[ 8.02 ] [ Today’s Date ] [ Instructor Name ]</a:t>
            </a:r>
          </a:p>
        </p:txBody>
      </p:sp>
    </p:spTree>
    <p:custDataLst>
      <p:tags r:id="rId1"/>
    </p:custDataLst>
    <p:extLst>
      <p:ext uri="{BB962C8B-B14F-4D97-AF65-F5344CB8AC3E}">
        <p14:creationId xmlns:p14="http://schemas.microsoft.com/office/powerpoint/2010/main" val="2650411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upload.wikimedia.org/wikipedia/commons/thumb/f/f7/RecursiveTree.JPG/300px-RecursiveTree.JPG"/>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7774532" y="1470074"/>
            <a:ext cx="4417468" cy="53879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8200" y="698500"/>
            <a:ext cx="10515600" cy="1157288"/>
          </a:xfrm>
        </p:spPr>
        <p:txBody>
          <a:bodyPr/>
          <a:lstStyle/>
          <a:p>
            <a:r>
              <a:rPr lang="en-US" dirty="0"/>
              <a:t>What makes a method recursive?</a:t>
            </a:r>
          </a:p>
        </p:txBody>
      </p:sp>
      <p:sp>
        <p:nvSpPr>
          <p:cNvPr id="3" name="Content Placeholder 2"/>
          <p:cNvSpPr>
            <a:spLocks noGrp="1"/>
          </p:cNvSpPr>
          <p:nvPr>
            <p:ph idx="1"/>
          </p:nvPr>
        </p:nvSpPr>
        <p:spPr>
          <a:xfrm>
            <a:off x="584200" y="1435503"/>
            <a:ext cx="11018520" cy="5047536"/>
          </a:xfrm>
        </p:spPr>
        <p:txBody>
          <a:bodyPr vert="horz" wrap="square" lIns="0" tIns="0" rIns="0" bIns="0" rtlCol="0" anchor="t">
            <a:spAutoFit/>
          </a:bodyPr>
          <a:lstStyle/>
          <a:p>
            <a:endParaRPr lang="en-US" dirty="0"/>
          </a:p>
          <a:p>
            <a:r>
              <a:rPr lang="en-US" dirty="0">
                <a:cs typeface="Segoe UI"/>
              </a:rPr>
              <a:t>A method that calls itself</a:t>
            </a:r>
            <a:endParaRPr lang="en-US" dirty="0"/>
          </a:p>
          <a:p>
            <a:r>
              <a:rPr lang="en-US" dirty="0">
                <a:cs typeface="Segoe UI"/>
              </a:rPr>
              <a:t>How would you write a recursive method?</a:t>
            </a:r>
            <a:endParaRPr lang="en-US" dirty="0"/>
          </a:p>
          <a:p>
            <a:r>
              <a:rPr lang="en-US" dirty="0">
                <a:cs typeface="Segoe UI"/>
              </a:rPr>
              <a:t>Here is an example:</a:t>
            </a:r>
            <a:endParaRPr lang="en-US" dirty="0"/>
          </a:p>
          <a:p>
            <a:pPr marL="0" indent="0">
              <a:buNone/>
            </a:pPr>
            <a:r>
              <a:rPr lang="en-US" sz="1800" dirty="0">
                <a:latin typeface="Courier New"/>
                <a:cs typeface="Segoe UI"/>
              </a:rPr>
              <a:t>public static void </a:t>
            </a:r>
            <a:r>
              <a:rPr lang="en-US" sz="1800" b="1" dirty="0" err="1">
                <a:latin typeface="Courier New"/>
                <a:cs typeface="Segoe UI"/>
              </a:rPr>
              <a:t>writeStars</a:t>
            </a:r>
            <a:r>
              <a:rPr lang="en-US" sz="1800" dirty="0">
                <a:latin typeface="Courier New"/>
                <a:cs typeface="Segoe UI"/>
              </a:rPr>
              <a:t> (int x) {
    </a:t>
            </a:r>
            <a:r>
              <a:rPr lang="en-US" sz="1800" dirty="0" err="1">
                <a:latin typeface="Courier New"/>
                <a:cs typeface="Segoe UI"/>
              </a:rPr>
              <a:t>writeStars</a:t>
            </a:r>
            <a:r>
              <a:rPr lang="en-US" sz="1800" dirty="0">
                <a:latin typeface="Courier New"/>
                <a:cs typeface="Segoe UI"/>
              </a:rPr>
              <a:t>(x - 1);    // Prints a star.
}</a:t>
            </a:r>
          </a:p>
          <a:p>
            <a:endParaRPr lang="en-US" dirty="0"/>
          </a:p>
          <a:p>
            <a:pPr marL="0" indent="0">
              <a:buNone/>
            </a:pPr>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3549567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500"/>
            <a:ext cx="10515600" cy="1157288"/>
          </a:xfrm>
        </p:spPr>
        <p:txBody>
          <a:bodyPr/>
          <a:lstStyle/>
          <a:p>
            <a:r>
              <a:rPr lang="en-US" dirty="0"/>
              <a:t>What makes a method recursive?</a:t>
            </a:r>
          </a:p>
        </p:txBody>
      </p:sp>
      <p:sp>
        <p:nvSpPr>
          <p:cNvPr id="3" name="Content Placeholder 2"/>
          <p:cNvSpPr>
            <a:spLocks noGrp="1"/>
          </p:cNvSpPr>
          <p:nvPr>
            <p:ph idx="1"/>
          </p:nvPr>
        </p:nvSpPr>
        <p:spPr>
          <a:xfrm>
            <a:off x="584200" y="1435503"/>
            <a:ext cx="7645277" cy="4316919"/>
          </a:xfrm>
        </p:spPr>
        <p:txBody>
          <a:bodyPr>
            <a:normAutofit fontScale="92500" lnSpcReduction="10000"/>
          </a:bodyPr>
          <a:lstStyle/>
          <a:p>
            <a:pPr marL="0" indent="0">
              <a:buNone/>
            </a:pPr>
            <a:r>
              <a:rPr lang="en-US" b="1" dirty="0"/>
              <a:t>Base case:</a:t>
            </a:r>
          </a:p>
          <a:p>
            <a:pPr marL="0" indent="0">
              <a:buNone/>
            </a:pPr>
            <a:r>
              <a:rPr lang="en-US" dirty="0"/>
              <a:t>	A case within a recursive solution that is </a:t>
            </a:r>
          </a:p>
          <a:p>
            <a:pPr marL="0" indent="0">
              <a:buNone/>
            </a:pPr>
            <a:r>
              <a:rPr lang="en-US" dirty="0"/>
              <a:t>	so simple, it can solved without needing </a:t>
            </a:r>
          </a:p>
          <a:p>
            <a:pPr marL="0" indent="0">
              <a:buNone/>
            </a:pPr>
            <a:r>
              <a:rPr lang="en-US" dirty="0"/>
              <a:t>	to call the method again.</a:t>
            </a:r>
          </a:p>
          <a:p>
            <a:pPr marL="0" indent="0">
              <a:buNone/>
            </a:pPr>
            <a:endParaRPr lang="en-US" dirty="0"/>
          </a:p>
          <a:p>
            <a:pPr marL="0" indent="0">
              <a:buNone/>
            </a:pPr>
            <a:r>
              <a:rPr lang="en-US" b="1" dirty="0"/>
              <a:t>Recursive case:</a:t>
            </a:r>
          </a:p>
          <a:p>
            <a:pPr marL="0" indent="0">
              <a:buNone/>
            </a:pPr>
            <a:r>
              <a:rPr lang="en-US" b="1" dirty="0"/>
              <a:t>	</a:t>
            </a:r>
            <a:r>
              <a:rPr lang="en-US" dirty="0"/>
              <a:t>A case within a recursive solution that </a:t>
            </a:r>
          </a:p>
          <a:p>
            <a:pPr marL="0" indent="0">
              <a:buNone/>
            </a:pPr>
            <a:r>
              <a:rPr lang="en-US" b="1" dirty="0"/>
              <a:t>	</a:t>
            </a:r>
            <a:r>
              <a:rPr lang="en-US" dirty="0"/>
              <a:t>involves reducing the overall problem to a</a:t>
            </a:r>
          </a:p>
          <a:p>
            <a:pPr marL="0" indent="0">
              <a:buNone/>
            </a:pPr>
            <a:r>
              <a:rPr lang="en-US" dirty="0"/>
              <a:t>	simpler problem of the same kind that </a:t>
            </a:r>
          </a:p>
          <a:p>
            <a:pPr marL="0" indent="0">
              <a:buNone/>
            </a:pPr>
            <a:r>
              <a:rPr lang="en-US" dirty="0"/>
              <a:t>	can be solved with a recursive call.</a:t>
            </a:r>
          </a:p>
          <a:p>
            <a:pPr marL="0" indent="0">
              <a:buNone/>
            </a:pPr>
            <a:endParaRPr lang="en-US" dirty="0"/>
          </a:p>
        </p:txBody>
      </p:sp>
      <p:pic>
        <p:nvPicPr>
          <p:cNvPr id="4" name="Picture 6" descr="A picture containing street, person, sign, standing&#10;&#10;Description automatically generated">
            <a:extLst>
              <a:ext uri="{FF2B5EF4-FFF2-40B4-BE49-F238E27FC236}">
                <a16:creationId xmlns:a16="http://schemas.microsoft.com/office/drawing/2014/main" id="{73D74C76-8993-420C-A94A-AF2ACD00CB76}"/>
              </a:ext>
            </a:extLst>
          </p:cNvPr>
          <p:cNvPicPr>
            <a:picLocks noChangeAspect="1"/>
          </p:cNvPicPr>
          <p:nvPr/>
        </p:nvPicPr>
        <p:blipFill>
          <a:blip r:embed="rId4"/>
          <a:stretch>
            <a:fillRect/>
          </a:stretch>
        </p:blipFill>
        <p:spPr>
          <a:xfrm>
            <a:off x="8443491" y="1290878"/>
            <a:ext cx="3320487" cy="4420926"/>
          </a:xfrm>
          <a:prstGeom prst="rect">
            <a:avLst/>
          </a:prstGeom>
        </p:spPr>
      </p:pic>
    </p:spTree>
    <p:custDataLst>
      <p:tags r:id="rId1"/>
    </p:custDataLst>
    <p:extLst>
      <p:ext uri="{BB962C8B-B14F-4D97-AF65-F5344CB8AC3E}">
        <p14:creationId xmlns:p14="http://schemas.microsoft.com/office/powerpoint/2010/main" val="472894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recursive method:</a:t>
            </a:r>
          </a:p>
        </p:txBody>
      </p:sp>
      <p:sp>
        <p:nvSpPr>
          <p:cNvPr id="3" name="Content Placeholder 2"/>
          <p:cNvSpPr>
            <a:spLocks noGrp="1"/>
          </p:cNvSpPr>
          <p:nvPr>
            <p:ph idx="1"/>
          </p:nvPr>
        </p:nvSpPr>
        <p:spPr/>
        <p:txBody>
          <a:bodyPr/>
          <a:lstStyle/>
          <a:p>
            <a:pPr marL="0" indent="0">
              <a:buNone/>
            </a:pPr>
            <a:r>
              <a:rPr lang="en-US" dirty="0">
                <a:latin typeface="Courier New" panose="02070309020205020404" pitchFamily="49" charset="0"/>
                <a:cs typeface="Courier New" panose="02070309020205020404" pitchFamily="49" charset="0"/>
              </a:rPr>
              <a:t>public static void </a:t>
            </a:r>
            <a:r>
              <a:rPr lang="en-US" dirty="0" err="1">
                <a:latin typeface="Courier New" panose="02070309020205020404" pitchFamily="49" charset="0"/>
                <a:cs typeface="Courier New" panose="02070309020205020404" pitchFamily="49" charset="0"/>
              </a:rPr>
              <a:t>writeStars</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x) {</a:t>
            </a:r>
          </a:p>
          <a:p>
            <a:pPr marL="0" indent="0">
              <a:buNone/>
            </a:pPr>
            <a:r>
              <a:rPr lang="en-US" dirty="0">
                <a:latin typeface="Courier New" panose="02070309020205020404" pitchFamily="49" charset="0"/>
                <a:cs typeface="Courier New" panose="02070309020205020404" pitchFamily="49" charset="0"/>
              </a:rPr>
              <a:t>	if (x == 0) {</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System.out.println</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 else {</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System.out.println</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writeStars</a:t>
            </a:r>
            <a:r>
              <a:rPr lang="en-US" dirty="0">
                <a:latin typeface="Courier New" panose="02070309020205020404" pitchFamily="49" charset="0"/>
                <a:cs typeface="Courier New" panose="02070309020205020404" pitchFamily="49" charset="0"/>
              </a:rPr>
              <a:t>(x – 1);</a:t>
            </a:r>
          </a:p>
          <a:p>
            <a:pPr marL="0" indent="0">
              <a:buNone/>
            </a:pP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252366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Wrong recursion:</a:t>
            </a:r>
          </a:p>
        </p:txBody>
      </p:sp>
      <p:sp>
        <p:nvSpPr>
          <p:cNvPr id="3" name="Content Placeholder 2"/>
          <p:cNvSpPr>
            <a:spLocks noGrp="1"/>
          </p:cNvSpPr>
          <p:nvPr>
            <p:ph idx="1"/>
          </p:nvPr>
        </p:nvSpPr>
        <p:spPr/>
        <p:txBody>
          <a:bodyPr/>
          <a:lstStyle/>
          <a:p>
            <a:pPr marL="0" indent="0">
              <a:buNone/>
            </a:pPr>
            <a:r>
              <a:rPr lang="en-US" dirty="0">
                <a:latin typeface="Courier New" panose="02070309020205020404" pitchFamily="49" charset="0"/>
                <a:cs typeface="Courier New" panose="02070309020205020404" pitchFamily="49" charset="0"/>
              </a:rPr>
              <a:t>public static void </a:t>
            </a:r>
            <a:r>
              <a:rPr lang="en-US" dirty="0" err="1">
                <a:latin typeface="Courier New" panose="02070309020205020404" pitchFamily="49" charset="0"/>
                <a:cs typeface="Courier New" panose="02070309020205020404" pitchFamily="49" charset="0"/>
              </a:rPr>
              <a:t>writeStars</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x) {</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writeStars</a:t>
            </a:r>
            <a:r>
              <a:rPr lang="en-US" dirty="0">
                <a:latin typeface="Courier New" panose="02070309020205020404" pitchFamily="49" charset="0"/>
                <a:cs typeface="Courier New" panose="02070309020205020404" pitchFamily="49" charset="0"/>
              </a:rPr>
              <a:t>(n - 1);</a:t>
            </a:r>
          </a:p>
          <a:p>
            <a:pPr marL="0" indent="0">
              <a:buNone/>
            </a:pPr>
            <a:r>
              <a:rPr lang="en-US" dirty="0">
                <a:latin typeface="Courier New" panose="02070309020205020404" pitchFamily="49" charset="0"/>
                <a:cs typeface="Courier New" panose="02070309020205020404" pitchFamily="49" charset="0"/>
              </a:rPr>
              <a:t>}</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cs typeface="Courier New" panose="02070309020205020404" pitchFamily="49" charset="0"/>
              </a:rPr>
              <a:t>What is the output of this recursive call?</a:t>
            </a:r>
          </a:p>
        </p:txBody>
      </p:sp>
    </p:spTree>
    <p:custDataLst>
      <p:tags r:id="rId1"/>
    </p:custDataLst>
    <p:extLst>
      <p:ext uri="{BB962C8B-B14F-4D97-AF65-F5344CB8AC3E}">
        <p14:creationId xmlns:p14="http://schemas.microsoft.com/office/powerpoint/2010/main" val="3706464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89649"/>
            <a:ext cx="9144000" cy="2387600"/>
          </a:xfrm>
        </p:spPr>
        <p:txBody>
          <a:bodyPr>
            <a:normAutofit/>
          </a:bodyPr>
          <a:lstStyle/>
          <a:p>
            <a:r>
              <a:rPr lang="en-US" sz="5400" dirty="0" err="1"/>
              <a:t>Grudgeball</a:t>
            </a:r>
            <a:endParaRPr lang="en-US" sz="5400" dirty="0"/>
          </a:p>
        </p:txBody>
      </p:sp>
    </p:spTree>
    <p:custDataLst>
      <p:tags r:id="rId1"/>
    </p:custDataLst>
    <p:extLst>
      <p:ext uri="{BB962C8B-B14F-4D97-AF65-F5344CB8AC3E}">
        <p14:creationId xmlns:p14="http://schemas.microsoft.com/office/powerpoint/2010/main" val="3472578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50356"/>
            <a:ext cx="10515600" cy="1157288"/>
          </a:xfrm>
        </p:spPr>
        <p:txBody>
          <a:bodyPr>
            <a:normAutofit/>
          </a:bodyPr>
          <a:lstStyle/>
          <a:p>
            <a:pPr algn="ctr"/>
            <a:r>
              <a:rPr lang="en-US" dirty="0"/>
              <a:t>Slides reserved for your own or</a:t>
            </a:r>
            <a:br>
              <a:rPr lang="en-US" dirty="0"/>
            </a:br>
            <a:r>
              <a:rPr lang="en-US" dirty="0"/>
              <a:t> chosen </a:t>
            </a:r>
            <a:r>
              <a:rPr lang="en-US" dirty="0" err="1"/>
              <a:t>Grudgeball</a:t>
            </a:r>
            <a:r>
              <a:rPr lang="en-US" dirty="0"/>
              <a:t> questions.</a:t>
            </a:r>
          </a:p>
        </p:txBody>
      </p:sp>
    </p:spTree>
    <p:custDataLst>
      <p:tags r:id="rId1"/>
    </p:custDataLst>
    <p:extLst>
      <p:ext uri="{BB962C8B-B14F-4D97-AF65-F5344CB8AC3E}">
        <p14:creationId xmlns:p14="http://schemas.microsoft.com/office/powerpoint/2010/main" val="1604029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Read the rest of HW 12.2</a:t>
            </a:r>
          </a:p>
          <a:p>
            <a:pPr marL="0" indent="0">
              <a:buNone/>
            </a:pPr>
            <a:endParaRPr lang="en-US" dirty="0"/>
          </a:p>
          <a:p>
            <a:pPr marL="0" indent="0">
              <a:buNone/>
            </a:pPr>
            <a:r>
              <a:rPr lang="en-US" dirty="0"/>
              <a:t>Complete self-check questions %5, 7 – 9 and exercise #1</a:t>
            </a:r>
          </a:p>
        </p:txBody>
      </p:sp>
    </p:spTree>
    <p:custDataLst>
      <p:tags r:id="rId1"/>
    </p:custDataLst>
    <p:extLst>
      <p:ext uri="{BB962C8B-B14F-4D97-AF65-F5344CB8AC3E}">
        <p14:creationId xmlns:p14="http://schemas.microsoft.com/office/powerpoint/2010/main" val="2414162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Mechanics of Recursion</a:t>
            </a:r>
          </a:p>
        </p:txBody>
      </p:sp>
      <p:sp>
        <p:nvSpPr>
          <p:cNvPr id="3" name="Subtitle 2"/>
          <p:cNvSpPr>
            <a:spLocks noGrp="1"/>
          </p:cNvSpPr>
          <p:nvPr>
            <p:ph type="subTitle" idx="1"/>
          </p:nvPr>
        </p:nvSpPr>
        <p:spPr/>
        <p:txBody>
          <a:bodyPr/>
          <a:lstStyle/>
          <a:p>
            <a:r>
              <a:rPr lang="en-US" dirty="0"/>
              <a:t>[ 8.03 ] [ Today’s Date ] [ Instructor Name ]</a:t>
            </a:r>
          </a:p>
        </p:txBody>
      </p:sp>
    </p:spTree>
    <p:custDataLst>
      <p:tags r:id="rId1"/>
    </p:custDataLst>
    <p:extLst>
      <p:ext uri="{BB962C8B-B14F-4D97-AF65-F5344CB8AC3E}">
        <p14:creationId xmlns:p14="http://schemas.microsoft.com/office/powerpoint/2010/main" val="3409216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th lines fractal dragon curve"/>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880382" y="275718"/>
            <a:ext cx="8431236" cy="630656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314739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50356"/>
            <a:ext cx="10515600" cy="1157288"/>
          </a:xfrm>
        </p:spPr>
        <p:txBody>
          <a:bodyPr>
            <a:normAutofit fontScale="90000"/>
          </a:bodyPr>
          <a:lstStyle/>
          <a:p>
            <a:pPr algn="ctr"/>
            <a:r>
              <a:rPr lang="en-US" dirty="0"/>
              <a:t>Slide reserved for teacher demo, scratch MIT dragon curve, etc. Any way you think would best model recursion for your respective class.</a:t>
            </a:r>
            <a:br>
              <a:rPr lang="en-US" dirty="0"/>
            </a:br>
            <a:br>
              <a:rPr lang="en-US" dirty="0"/>
            </a:br>
            <a:r>
              <a:rPr lang="en-US" dirty="0"/>
              <a:t>The Lesson Plan has great examples and activities to choose from.</a:t>
            </a:r>
          </a:p>
        </p:txBody>
      </p:sp>
      <p:sp>
        <p:nvSpPr>
          <p:cNvPr id="4" name="Double Bracket 3"/>
          <p:cNvSpPr/>
          <p:nvPr/>
        </p:nvSpPr>
        <p:spPr>
          <a:xfrm>
            <a:off x="726831" y="1674055"/>
            <a:ext cx="10738338" cy="350989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714770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Iterative to Recursive and Vice Versa</a:t>
            </a:r>
          </a:p>
        </p:txBody>
      </p:sp>
      <p:sp>
        <p:nvSpPr>
          <p:cNvPr id="3" name="Content Placeholder 2"/>
          <p:cNvSpPr>
            <a:spLocks noGrp="1"/>
          </p:cNvSpPr>
          <p:nvPr>
            <p:ph idx="1"/>
          </p:nvPr>
        </p:nvSpPr>
        <p:spPr>
          <a:xfrm>
            <a:off x="838199" y="1825625"/>
            <a:ext cx="10601739" cy="4351338"/>
          </a:xfrm>
        </p:spPr>
        <p:txBody>
          <a:bodyPr>
            <a:normAutofit/>
          </a:bodyPr>
          <a:lstStyle/>
          <a:p>
            <a:pPr marL="0" indent="0">
              <a:buNone/>
            </a:pPr>
            <a:r>
              <a:rPr lang="en-US" sz="1800" b="1" dirty="0">
                <a:latin typeface="Courier New" panose="02070309020205020404" pitchFamily="49" charset="0"/>
                <a:cs typeface="Courier New" panose="02070309020205020404" pitchFamily="49" charset="0"/>
              </a:rPr>
              <a:t>Recursive					Iteration</a:t>
            </a:r>
          </a:p>
          <a:p>
            <a:pPr marL="0" indent="0">
              <a:buNone/>
            </a:pPr>
            <a:endParaRPr lang="en-US" sz="1800" dirty="0">
              <a:latin typeface="Courier New" panose="02070309020205020404" pitchFamily="49" charset="0"/>
              <a:cs typeface="Courier New" panose="02070309020205020404" pitchFamily="49" charset="0"/>
            </a:endParaRPr>
          </a:p>
          <a:p>
            <a:pPr marL="0" indent="0">
              <a:buNone/>
            </a:pPr>
            <a:r>
              <a:rPr lang="en-US" sz="1800" dirty="0">
                <a:latin typeface="Courier New" panose="02070309020205020404" pitchFamily="49" charset="0"/>
                <a:cs typeface="Courier New" panose="02070309020205020404" pitchFamily="49" charset="0"/>
              </a:rPr>
              <a:t>int factorial(int n){			int factorial(int n){</a:t>
            </a:r>
          </a:p>
          <a:p>
            <a:pPr marL="0" indent="0">
              <a:buNone/>
            </a:pPr>
            <a:r>
              <a:rPr lang="en-US" sz="1800" dirty="0">
                <a:latin typeface="Courier New" panose="02070309020205020404" pitchFamily="49" charset="0"/>
                <a:cs typeface="Courier New" panose="02070309020205020404" pitchFamily="49" charset="0"/>
              </a:rPr>
              <a:t>	if (n == 1){					int product = 1;</a:t>
            </a:r>
          </a:p>
          <a:p>
            <a:pPr marL="0" indent="0">
              <a:buNone/>
            </a:pPr>
            <a:r>
              <a:rPr lang="en-US" sz="1800" dirty="0">
                <a:latin typeface="Courier New" panose="02070309020205020404" pitchFamily="49" charset="0"/>
                <a:cs typeface="Courier New" panose="02070309020205020404" pitchFamily="49" charset="0"/>
              </a:rPr>
              <a:t>		return 1;				for (</a:t>
            </a:r>
            <a:r>
              <a:rPr lang="en-US" sz="1800" dirty="0" err="1">
                <a:latin typeface="Courier New" panose="02070309020205020404" pitchFamily="49" charset="0"/>
                <a:cs typeface="Courier New" panose="02070309020205020404" pitchFamily="49" charset="0"/>
              </a:rPr>
              <a:t>int</a:t>
            </a:r>
            <a:r>
              <a:rPr lang="en-US" sz="1800" dirty="0">
                <a:latin typeface="Courier New" panose="02070309020205020404" pitchFamily="49" charset="0"/>
                <a:cs typeface="Courier New" panose="02070309020205020404" pitchFamily="49" charset="0"/>
              </a:rPr>
              <a:t> </a:t>
            </a:r>
            <a:r>
              <a:rPr lang="en-US" sz="1800" dirty="0" err="1">
                <a:latin typeface="Courier New" panose="02070309020205020404" pitchFamily="49" charset="0"/>
                <a:cs typeface="Courier New" panose="02070309020205020404" pitchFamily="49" charset="0"/>
              </a:rPr>
              <a:t>i</a:t>
            </a:r>
            <a:r>
              <a:rPr lang="en-US" sz="1800" dirty="0">
                <a:latin typeface="Courier New" panose="02070309020205020404" pitchFamily="49" charset="0"/>
                <a:cs typeface="Courier New" panose="02070309020205020404" pitchFamily="49" charset="0"/>
              </a:rPr>
              <a:t> = 2; </a:t>
            </a:r>
            <a:r>
              <a:rPr lang="en-US" sz="1800" dirty="0" err="1">
                <a:latin typeface="Courier New" panose="02070309020205020404" pitchFamily="49" charset="0"/>
                <a:cs typeface="Courier New" panose="02070309020205020404" pitchFamily="49" charset="0"/>
              </a:rPr>
              <a:t>i</a:t>
            </a:r>
            <a:r>
              <a:rPr lang="en-US" sz="1800" dirty="0">
                <a:latin typeface="Courier New" panose="02070309020205020404" pitchFamily="49" charset="0"/>
                <a:cs typeface="Courier New" panose="02070309020205020404" pitchFamily="49" charset="0"/>
              </a:rPr>
              <a:t> &lt;= n; </a:t>
            </a:r>
            <a:r>
              <a:rPr lang="en-US" sz="1800" dirty="0" err="1">
                <a:latin typeface="Courier New" panose="02070309020205020404" pitchFamily="49" charset="0"/>
                <a:cs typeface="Courier New" panose="02070309020205020404" pitchFamily="49" charset="0"/>
              </a:rPr>
              <a:t>i</a:t>
            </a:r>
            <a:r>
              <a:rPr lang="en-US" sz="1800" dirty="0">
                <a:latin typeface="Courier New" panose="02070309020205020404" pitchFamily="49" charset="0"/>
                <a:cs typeface="Courier New" panose="02070309020205020404" pitchFamily="49" charset="0"/>
              </a:rPr>
              <a:t>++){</a:t>
            </a:r>
          </a:p>
          <a:p>
            <a:pPr marL="0" indent="0">
              <a:buNone/>
            </a:pPr>
            <a:r>
              <a:rPr lang="en-US" sz="1800" dirty="0">
                <a:latin typeface="Courier New" panose="02070309020205020404" pitchFamily="49" charset="0"/>
                <a:cs typeface="Courier New" panose="02070309020205020404" pitchFamily="49" charset="0"/>
              </a:rPr>
              <a:t>	}else{							product *= i;</a:t>
            </a:r>
          </a:p>
          <a:p>
            <a:pPr marL="0" indent="0">
              <a:buNone/>
            </a:pPr>
            <a:r>
              <a:rPr lang="en-US" sz="1800" dirty="0">
                <a:latin typeface="Courier New" panose="02070309020205020404" pitchFamily="49" charset="0"/>
                <a:cs typeface="Courier New" panose="02070309020205020404" pitchFamily="49" charset="0"/>
              </a:rPr>
              <a:t>		return n*factorial(n-1);		}</a:t>
            </a:r>
          </a:p>
          <a:p>
            <a:pPr marL="0" indent="0">
              <a:buNone/>
            </a:pPr>
            <a:r>
              <a:rPr lang="en-US" sz="1800" dirty="0">
                <a:latin typeface="Courier New" panose="02070309020205020404" pitchFamily="49" charset="0"/>
                <a:cs typeface="Courier New" panose="02070309020205020404" pitchFamily="49" charset="0"/>
              </a:rPr>
              <a:t>	}						return product;</a:t>
            </a:r>
          </a:p>
          <a:p>
            <a:pPr marL="0" indent="0">
              <a:buNone/>
            </a:pPr>
            <a:r>
              <a:rPr lang="en-US" sz="1800" dirty="0">
                <a:latin typeface="Courier New" panose="02070309020205020404" pitchFamily="49" charset="0"/>
                <a:cs typeface="Courier New" panose="02070309020205020404" pitchFamily="49" charset="0"/>
              </a:rPr>
              <a:t>}						}</a:t>
            </a:r>
          </a:p>
          <a:p>
            <a:pPr marL="0" indent="0">
              <a:buNone/>
            </a:pPr>
            <a:endParaRPr lang="en-US" sz="18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3374747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Iterative vs Recursive</a:t>
            </a:r>
          </a:p>
        </p:txBody>
      </p:sp>
      <p:sp>
        <p:nvSpPr>
          <p:cNvPr id="3" name="Content Placeholder 2"/>
          <p:cNvSpPr>
            <a:spLocks noGrp="1"/>
          </p:cNvSpPr>
          <p:nvPr>
            <p:ph idx="1"/>
          </p:nvPr>
        </p:nvSpPr>
        <p:spPr>
          <a:xfrm>
            <a:off x="838199" y="1825625"/>
            <a:ext cx="10601739" cy="4351338"/>
          </a:xfrm>
        </p:spPr>
        <p:txBody>
          <a:bodyPr vert="horz" wrap="square" lIns="0" tIns="0" rIns="0" bIns="0" rtlCol="0" anchor="t">
            <a:normAutofit/>
          </a:bodyPr>
          <a:lstStyle/>
          <a:p>
            <a:pPr marL="457200" indent="-457200"/>
            <a:r>
              <a:rPr lang="en-US" dirty="0"/>
              <a:t>Recursion can be used to traverse String, array, and </a:t>
            </a:r>
            <a:r>
              <a:rPr lang="en-US" dirty="0" err="1"/>
              <a:t>ArrayList</a:t>
            </a:r>
            <a:r>
              <a:rPr lang="en-US" dirty="0"/>
              <a:t> objects, much like a loop</a:t>
            </a:r>
            <a:endParaRPr lang="en-US"/>
          </a:p>
          <a:p>
            <a:pPr marL="457200" indent="-457200"/>
            <a:r>
              <a:rPr lang="en-US" dirty="0"/>
              <a:t>Any recursive solution could be written with iteration (loops) instead</a:t>
            </a:r>
          </a:p>
          <a:p>
            <a:pPr marL="457200" indent="-457200"/>
            <a:r>
              <a:rPr lang="en-US" dirty="0">
                <a:cs typeface="Segoe UI"/>
              </a:rPr>
              <a:t>Some algorithms are easier to solve recursively, like traversing trees</a:t>
            </a:r>
          </a:p>
          <a:p>
            <a:pPr marL="457200" indent="-457200"/>
            <a:r>
              <a:rPr lang="en-US" dirty="0"/>
              <a:t>In general recursive solutions are more resource intensive than iteration</a:t>
            </a:r>
            <a:endParaRPr lang="en-US" sz="1800" dirty="0">
              <a:latin typeface="Courier New" panose="02070309020205020404" pitchFamily="49" charset="0"/>
              <a:cs typeface="Courier New" panose="02070309020205020404" pitchFamily="49" charset="0"/>
            </a:endParaRPr>
          </a:p>
          <a:p>
            <a:pPr marL="0" indent="0">
              <a:buNone/>
            </a:pPr>
            <a:endParaRPr lang="en-US" sz="18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36936343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Koch Curve</a:t>
            </a:r>
          </a:p>
        </p:txBody>
      </p:sp>
      <p:sp>
        <p:nvSpPr>
          <p:cNvPr id="3" name="Content Placeholder 2"/>
          <p:cNvSpPr>
            <a:spLocks noGrp="1"/>
          </p:cNvSpPr>
          <p:nvPr>
            <p:ph idx="1"/>
          </p:nvPr>
        </p:nvSpPr>
        <p:spPr>
          <a:xfrm>
            <a:off x="445655" y="1314276"/>
            <a:ext cx="11018520" cy="1612749"/>
          </a:xfrm>
        </p:spPr>
        <p:txBody>
          <a:bodyPr vert="horz" wrap="square" lIns="0" tIns="0" rIns="0" bIns="0" rtlCol="0" anchor="t">
            <a:normAutofit/>
          </a:bodyPr>
          <a:lstStyle/>
          <a:p>
            <a:pPr marL="342900" indent="-342900">
              <a:buAutoNum type="arabicPeriod"/>
            </a:pPr>
            <a:r>
              <a:rPr lang="en-US" sz="1600" dirty="0">
                <a:cs typeface="Segoe UI"/>
              </a:rPr>
              <a:t>Divide the line segment into three segments of equal length</a:t>
            </a:r>
            <a:endParaRPr lang="en-US" dirty="0"/>
          </a:p>
          <a:p>
            <a:pPr marL="342900" indent="-342900">
              <a:buAutoNum type="arabicPeriod"/>
            </a:pPr>
            <a:r>
              <a:rPr lang="en-US" sz="1600" dirty="0">
                <a:cs typeface="Segoe UI"/>
              </a:rPr>
              <a:t>Draw an equilateral triangle that has the middle segment from step 1 as its base and points outward</a:t>
            </a:r>
          </a:p>
          <a:p>
            <a:pPr marL="342900" indent="-342900">
              <a:buAutoNum type="arabicPeriod"/>
            </a:pPr>
            <a:r>
              <a:rPr lang="en-US" sz="1600" dirty="0">
                <a:cs typeface="Segoe UI"/>
              </a:rPr>
              <a:t>Remove the line segment that is the base of the triangle from step 2 </a:t>
            </a:r>
            <a:endParaRPr lang="en-US" sz="1600" dirty="0"/>
          </a:p>
          <a:p>
            <a:pPr marL="342900" indent="-342900">
              <a:buAutoNum type="arabicPeriod"/>
            </a:pPr>
            <a:r>
              <a:rPr lang="en-US" sz="1600" dirty="0">
                <a:cs typeface="Segoe UI"/>
              </a:rPr>
              <a:t>Recur</a:t>
            </a:r>
            <a:endParaRPr lang="en-US" sz="1600" dirty="0"/>
          </a:p>
        </p:txBody>
      </p:sp>
    </p:spTree>
    <p:custDataLst>
      <p:tags r:id="rId1"/>
    </p:custDataLst>
    <p:extLst>
      <p:ext uri="{BB962C8B-B14F-4D97-AF65-F5344CB8AC3E}">
        <p14:creationId xmlns:p14="http://schemas.microsoft.com/office/powerpoint/2010/main" val="1026630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Koch Visuals</a:t>
            </a:r>
          </a:p>
        </p:txBody>
      </p:sp>
      <p:sp>
        <p:nvSpPr>
          <p:cNvPr id="3" name="Content Placeholder 2"/>
          <p:cNvSpPr>
            <a:spLocks noGrp="1"/>
          </p:cNvSpPr>
          <p:nvPr>
            <p:ph idx="1"/>
          </p:nvPr>
        </p:nvSpPr>
        <p:spPr/>
        <p:txBody>
          <a:bodyPr/>
          <a:lstStyle/>
          <a:p>
            <a:pPr marL="0" indent="0">
              <a:buNone/>
            </a:pPr>
            <a:r>
              <a:rPr lang="en-US" dirty="0"/>
              <a:t>Koch Curve Zoom: </a:t>
            </a:r>
            <a:r>
              <a:rPr lang="en-US" dirty="0">
                <a:hlinkClick r:id="rId3"/>
              </a:rPr>
              <a:t>https://www.youtube.com/watch?v=PKbwrzkupaU</a:t>
            </a:r>
            <a:endParaRPr lang="en-US" dirty="0"/>
          </a:p>
          <a:p>
            <a:pPr marL="0" indent="0">
              <a:buNone/>
            </a:pPr>
            <a:r>
              <a:rPr lang="en-US" dirty="0"/>
              <a:t>Mandelbrot Zoom: </a:t>
            </a:r>
            <a:r>
              <a:rPr lang="en-US" dirty="0">
                <a:hlinkClick r:id="rId4"/>
              </a:rPr>
              <a:t>https://www.youtube.com/watch?v=0jGaio87u3A</a:t>
            </a:r>
            <a:endParaRPr lang="en-US" dirty="0"/>
          </a:p>
          <a:p>
            <a:pPr marL="0" indent="0">
              <a:buNone/>
            </a:pPr>
            <a:endParaRPr lang="en-US" dirty="0"/>
          </a:p>
        </p:txBody>
      </p:sp>
      <p:pic>
        <p:nvPicPr>
          <p:cNvPr id="1026" name="Picture 2" descr="https://upload.wikimedia.org/wikipedia/commons/f/fd/Von_Koch_curve.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473844" y="3245293"/>
            <a:ext cx="3244312" cy="337408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282973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Complete self-check #6, 10, and exercise #3</a:t>
            </a:r>
          </a:p>
        </p:txBody>
      </p:sp>
    </p:spTree>
    <p:custDataLst>
      <p:tags r:id="rId1"/>
    </p:custDataLst>
    <p:extLst>
      <p:ext uri="{BB962C8B-B14F-4D97-AF65-F5344CB8AC3E}">
        <p14:creationId xmlns:p14="http://schemas.microsoft.com/office/powerpoint/2010/main" val="2574879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Merge Sort</a:t>
            </a:r>
          </a:p>
        </p:txBody>
      </p:sp>
      <p:sp>
        <p:nvSpPr>
          <p:cNvPr id="3" name="Subtitle 2"/>
          <p:cNvSpPr>
            <a:spLocks noGrp="1"/>
          </p:cNvSpPr>
          <p:nvPr>
            <p:ph type="subTitle" idx="1"/>
          </p:nvPr>
        </p:nvSpPr>
        <p:spPr/>
        <p:txBody>
          <a:bodyPr/>
          <a:lstStyle/>
          <a:p>
            <a:r>
              <a:rPr lang="en-US" dirty="0"/>
              <a:t>[ 8.04 ] [ Today’s Date ] [ Instructor Name ]</a:t>
            </a:r>
          </a:p>
        </p:txBody>
      </p:sp>
    </p:spTree>
    <p:custDataLst>
      <p:tags r:id="rId1"/>
    </p:custDataLst>
    <p:extLst>
      <p:ext uri="{BB962C8B-B14F-4D97-AF65-F5344CB8AC3E}">
        <p14:creationId xmlns:p14="http://schemas.microsoft.com/office/powerpoint/2010/main" val="39429278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Recursive Application</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Now that we know recursion, we can do merge sort.</a:t>
            </a:r>
          </a:p>
          <a:p>
            <a:pPr marL="0" indent="0">
              <a:buNone/>
            </a:pPr>
            <a:endParaRPr lang="en-US" dirty="0"/>
          </a:p>
          <a:p>
            <a:pPr marL="0" indent="0">
              <a:buNone/>
            </a:pPr>
            <a:r>
              <a:rPr lang="en-US" dirty="0"/>
              <a:t>Like selection and insertion sort, merge sort works on arrays.</a:t>
            </a:r>
          </a:p>
        </p:txBody>
      </p:sp>
    </p:spTree>
    <p:custDataLst>
      <p:tags r:id="rId1"/>
    </p:custDataLst>
    <p:extLst>
      <p:ext uri="{BB962C8B-B14F-4D97-AF65-F5344CB8AC3E}">
        <p14:creationId xmlns:p14="http://schemas.microsoft.com/office/powerpoint/2010/main" val="6142181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atson.latech.edu/book/algorithms/images/selectioninsertionmerge.png"/>
          <p:cNvPicPr>
            <a:picLocks noChangeAspect="1" noChangeArrowheads="1"/>
          </p:cNvPicPr>
          <p:nvPr/>
        </p:nvPicPr>
        <p:blipFill rotWithShape="1">
          <a:blip r:embed="rId3">
            <a:extLst>
              <a:ext uri="{28A0092B-C50C-407E-A947-70E740481C1C}">
                <a14:useLocalDpi xmlns:a14="http://schemas.microsoft.com/office/drawing/2010/main" val="0"/>
              </a:ext>
            </a:extLst>
          </a:blip>
          <a:srcRect t="-26"/>
          <a:stretch/>
        </p:blipFill>
        <p:spPr bwMode="auto">
          <a:xfrm>
            <a:off x="1701520" y="1217150"/>
            <a:ext cx="8788960" cy="404186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530664" y="5546690"/>
            <a:ext cx="7130671" cy="523220"/>
          </a:xfrm>
          <a:prstGeom prst="rect">
            <a:avLst/>
          </a:prstGeom>
          <a:noFill/>
        </p:spPr>
        <p:txBody>
          <a:bodyPr wrap="none" rtlCol="0">
            <a:spAutoFit/>
          </a:bodyPr>
          <a:lstStyle/>
          <a:p>
            <a:pPr algn="ctr"/>
            <a:r>
              <a:rPr lang="en-US" sz="2800" dirty="0">
                <a:latin typeface="+mj-lt"/>
              </a:rPr>
              <a:t>Merge sort worst case performance is O(n log n)</a:t>
            </a:r>
          </a:p>
        </p:txBody>
      </p:sp>
    </p:spTree>
    <p:custDataLst>
      <p:tags r:id="rId1"/>
    </p:custDataLst>
    <p:extLst>
      <p:ext uri="{BB962C8B-B14F-4D97-AF65-F5344CB8AC3E}">
        <p14:creationId xmlns:p14="http://schemas.microsoft.com/office/powerpoint/2010/main" val="34736141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EA0CB6C4-E219-465E-B485-F9F2A8BC1EF7}"/>
              </a:ext>
            </a:extLst>
          </p:cNvPr>
          <p:cNvPicPr>
            <a:picLocks noGrp="1" noChangeAspect="1"/>
          </p:cNvPicPr>
          <p:nvPr>
            <p:ph type="pic" sz="quarter" idx="10"/>
          </p:nvPr>
        </p:nvPicPr>
        <p:blipFill rotWithShape="1">
          <a:blip r:embed="rId3"/>
          <a:stretch/>
        </p:blipFill>
        <p:spPr>
          <a:xfrm>
            <a:off x="4667002" y="0"/>
            <a:ext cx="7125194" cy="6858000"/>
          </a:xfrm>
          <a:noFill/>
        </p:spPr>
      </p:pic>
      <p:sp>
        <p:nvSpPr>
          <p:cNvPr id="2" name="Title 1"/>
          <p:cNvSpPr>
            <a:spLocks noGrp="1"/>
          </p:cNvSpPr>
          <p:nvPr>
            <p:ph type="body" sz="quarter" idx="11"/>
          </p:nvPr>
        </p:nvSpPr>
        <p:spPr>
          <a:xfrm>
            <a:off x="0" y="2438401"/>
            <a:ext cx="3985846" cy="2157045"/>
          </a:xfrm>
        </p:spPr>
        <p:txBody>
          <a:bodyPr wrap="square" anchor="ctr">
            <a:normAutofit/>
          </a:bodyPr>
          <a:lstStyle/>
          <a:p>
            <a:pPr>
              <a:lnSpc>
                <a:spcPct val="90000"/>
              </a:lnSpc>
              <a:spcAft>
                <a:spcPts val="600"/>
              </a:spcAft>
            </a:pPr>
            <a:r>
              <a:rPr lang="en-US" sz="3000">
                <a:solidFill>
                  <a:srgbClr val="FFFFFF"/>
                </a:solidFill>
              </a:rPr>
              <a:t>Merge sort in action:</a:t>
            </a:r>
            <a:br>
              <a:rPr lang="en-US" sz="3000">
                <a:solidFill>
                  <a:srgbClr val="FFFFFF"/>
                </a:solidFill>
              </a:rPr>
            </a:br>
            <a:br>
              <a:rPr lang="en-US" sz="3000">
                <a:solidFill>
                  <a:srgbClr val="FFFFFF"/>
                </a:solidFill>
              </a:rPr>
            </a:br>
            <a:r>
              <a:rPr lang="en-US" sz="3000">
                <a:solidFill>
                  <a:srgbClr val="FFFFFF"/>
                </a:solidFill>
              </a:rPr>
              <a:t>On paper, plan out all of the steps to merge sort.</a:t>
            </a:r>
          </a:p>
        </p:txBody>
      </p:sp>
    </p:spTree>
    <p:custDataLst>
      <p:tags r:id="rId1"/>
    </p:custDataLst>
    <p:extLst>
      <p:ext uri="{BB962C8B-B14F-4D97-AF65-F5344CB8AC3E}">
        <p14:creationId xmlns:p14="http://schemas.microsoft.com/office/powerpoint/2010/main" val="3371962161"/>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to merge sort:</a:t>
            </a:r>
          </a:p>
        </p:txBody>
      </p:sp>
      <p:sp>
        <p:nvSpPr>
          <p:cNvPr id="3" name="Content Placeholder 2"/>
          <p:cNvSpPr>
            <a:spLocks noGrp="1"/>
          </p:cNvSpPr>
          <p:nvPr>
            <p:ph idx="1"/>
          </p:nvPr>
        </p:nvSpPr>
        <p:spPr>
          <a:xfrm>
            <a:off x="838199" y="2448231"/>
            <a:ext cx="10515600" cy="4119563"/>
          </a:xfrm>
        </p:spPr>
        <p:txBody>
          <a:bodyPr/>
          <a:lstStyle/>
          <a:p>
            <a:pPr marL="0" indent="0">
              <a:buNone/>
            </a:pPr>
            <a:r>
              <a:rPr lang="en-US" dirty="0"/>
              <a:t>Split the array into two halves down to</a:t>
            </a:r>
          </a:p>
          <a:p>
            <a:pPr marL="0" indent="0">
              <a:buNone/>
            </a:pPr>
            <a:r>
              <a:rPr lang="en-US" dirty="0"/>
              <a:t>one element.</a:t>
            </a:r>
          </a:p>
          <a:p>
            <a:pPr marL="0" indent="0">
              <a:buNone/>
            </a:pPr>
            <a:endParaRPr lang="en-US" dirty="0"/>
          </a:p>
          <a:p>
            <a:pPr marL="0" indent="0">
              <a:buNone/>
            </a:pPr>
            <a:r>
              <a:rPr lang="en-US" dirty="0"/>
              <a:t>Sort the left half.</a:t>
            </a:r>
          </a:p>
          <a:p>
            <a:pPr marL="0" indent="0">
              <a:buNone/>
            </a:pPr>
            <a:endParaRPr lang="en-US" dirty="0"/>
          </a:p>
          <a:p>
            <a:pPr marL="0" indent="0">
              <a:buNone/>
            </a:pPr>
            <a:r>
              <a:rPr lang="en-US" dirty="0"/>
              <a:t>Sort the right half</a:t>
            </a:r>
          </a:p>
          <a:p>
            <a:pPr marL="0" indent="0">
              <a:buNone/>
            </a:pPr>
            <a:r>
              <a:rPr lang="en-US" dirty="0"/>
              <a:t>					</a:t>
            </a:r>
          </a:p>
          <a:p>
            <a:pPr marL="0" indent="0">
              <a:buNone/>
            </a:pPr>
            <a:r>
              <a:rPr lang="en-US" dirty="0"/>
              <a:t>Merge the two halves together. 			       Recursion</a:t>
            </a:r>
          </a:p>
        </p:txBody>
      </p:sp>
      <p:sp>
        <p:nvSpPr>
          <p:cNvPr id="4" name="Right Brace 3"/>
          <p:cNvSpPr/>
          <p:nvPr/>
        </p:nvSpPr>
        <p:spPr>
          <a:xfrm>
            <a:off x="6868469" y="2448231"/>
            <a:ext cx="522515" cy="4012390"/>
          </a:xfrm>
          <a:prstGeom prst="rightBrace">
            <a:avLst>
              <a:gd name="adj1" fmla="val 8333"/>
              <a:gd name="adj2" fmla="val 4828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pic>
        <p:nvPicPr>
          <p:cNvPr id="8" name="Picture 8" descr="A picture containing rain, nature, group, photo&#10;&#10;Description automatically generated">
            <a:extLst>
              <a:ext uri="{FF2B5EF4-FFF2-40B4-BE49-F238E27FC236}">
                <a16:creationId xmlns:a16="http://schemas.microsoft.com/office/drawing/2014/main" id="{073B806A-2391-431F-8762-AAA374BBD2C7}"/>
              </a:ext>
            </a:extLst>
          </p:cNvPr>
          <p:cNvPicPr>
            <a:picLocks noChangeAspect="1"/>
          </p:cNvPicPr>
          <p:nvPr/>
        </p:nvPicPr>
        <p:blipFill>
          <a:blip r:embed="rId4"/>
          <a:stretch>
            <a:fillRect/>
          </a:stretch>
        </p:blipFill>
        <p:spPr>
          <a:xfrm>
            <a:off x="8076959" y="3044744"/>
            <a:ext cx="3214386" cy="2697624"/>
          </a:xfrm>
          <a:prstGeom prst="rect">
            <a:avLst/>
          </a:prstGeom>
        </p:spPr>
      </p:pic>
    </p:spTree>
    <p:custDataLst>
      <p:tags r:id="rId1"/>
    </p:custDataLst>
    <p:extLst>
      <p:ext uri="{BB962C8B-B14F-4D97-AF65-F5344CB8AC3E}">
        <p14:creationId xmlns:p14="http://schemas.microsoft.com/office/powerpoint/2010/main" val="3526151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merge:</a:t>
            </a:r>
          </a:p>
        </p:txBody>
      </p:sp>
      <p:sp>
        <p:nvSpPr>
          <p:cNvPr id="3" name="Content Placeholder 2"/>
          <p:cNvSpPr>
            <a:spLocks noGrp="1"/>
          </p:cNvSpPr>
          <p:nvPr>
            <p:ph idx="1"/>
          </p:nvPr>
        </p:nvSpPr>
        <p:spPr/>
        <p:txBody>
          <a:bodyPr/>
          <a:lstStyle/>
          <a:p>
            <a:pPr marL="0" indent="0">
              <a:buNone/>
            </a:pPr>
            <a:r>
              <a:rPr lang="en-US" dirty="0"/>
              <a:t>Maintain a current index for each list starting at 0.</a:t>
            </a:r>
          </a:p>
          <a:p>
            <a:pPr marL="0" indent="0">
              <a:buNone/>
            </a:pPr>
            <a:endParaRPr lang="en-US" dirty="0"/>
          </a:p>
          <a:p>
            <a:pPr marL="0" indent="0">
              <a:buNone/>
            </a:pPr>
            <a:r>
              <a:rPr lang="en-US" dirty="0"/>
              <a:t>Create an empty list to hold the result.</a:t>
            </a:r>
          </a:p>
          <a:p>
            <a:pPr marL="0" indent="0">
              <a:buNone/>
            </a:pPr>
            <a:endParaRPr lang="en-US" dirty="0"/>
          </a:p>
          <a:p>
            <a:pPr marL="0" indent="0">
              <a:buNone/>
            </a:pPr>
            <a:r>
              <a:rPr lang="en-US" dirty="0"/>
              <a:t>When we haven’t exhausted our two lists,</a:t>
            </a:r>
          </a:p>
          <a:p>
            <a:pPr marL="0" indent="0">
              <a:buNone/>
            </a:pPr>
            <a:r>
              <a:rPr lang="en-US" dirty="0"/>
              <a:t>insert the smallest element at the point and advance the index.</a:t>
            </a:r>
          </a:p>
        </p:txBody>
      </p:sp>
      <p:graphicFrame>
        <p:nvGraphicFramePr>
          <p:cNvPr id="4" name="Table 3"/>
          <p:cNvGraphicFramePr>
            <a:graphicFrameLocks noGrp="1"/>
          </p:cNvGraphicFramePr>
          <p:nvPr/>
        </p:nvGraphicFramePr>
        <p:xfrm>
          <a:off x="9171957" y="1783149"/>
          <a:ext cx="2181843" cy="711056"/>
        </p:xfrm>
        <a:graphic>
          <a:graphicData uri="http://schemas.openxmlformats.org/drawingml/2006/table">
            <a:tbl>
              <a:tblPr firstRow="1" bandRow="1">
                <a:tableStyleId>{5C22544A-7EE6-4342-B048-85BDC9FD1C3A}</a:tableStyleId>
              </a:tblPr>
              <a:tblGrid>
                <a:gridCol w="567877">
                  <a:extLst>
                    <a:ext uri="{9D8B030D-6E8A-4147-A177-3AD203B41FA5}">
                      <a16:colId xmlns:a16="http://schemas.microsoft.com/office/drawing/2014/main" val="3533456649"/>
                    </a:ext>
                  </a:extLst>
                </a:gridCol>
                <a:gridCol w="550798">
                  <a:extLst>
                    <a:ext uri="{9D8B030D-6E8A-4147-A177-3AD203B41FA5}">
                      <a16:colId xmlns:a16="http://schemas.microsoft.com/office/drawing/2014/main" val="3411134469"/>
                    </a:ext>
                  </a:extLst>
                </a:gridCol>
                <a:gridCol w="537989">
                  <a:extLst>
                    <a:ext uri="{9D8B030D-6E8A-4147-A177-3AD203B41FA5}">
                      <a16:colId xmlns:a16="http://schemas.microsoft.com/office/drawing/2014/main" val="1872543816"/>
                    </a:ext>
                  </a:extLst>
                </a:gridCol>
                <a:gridCol w="525179">
                  <a:extLst>
                    <a:ext uri="{9D8B030D-6E8A-4147-A177-3AD203B41FA5}">
                      <a16:colId xmlns:a16="http://schemas.microsoft.com/office/drawing/2014/main" val="971558248"/>
                    </a:ext>
                  </a:extLst>
                </a:gridCol>
              </a:tblGrid>
              <a:tr h="535071">
                <a:tc>
                  <a:txBody>
                    <a:bodyPr/>
                    <a:lstStyle/>
                    <a:p>
                      <a:pPr algn="ctr"/>
                      <a:r>
                        <a:rPr lang="en-US" sz="1900" dirty="0">
                          <a:solidFill>
                            <a:schemeClr val="bg1"/>
                          </a:solidFill>
                        </a:rPr>
                        <a:t>14</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BD0FF"/>
                    </a:solidFill>
                  </a:tcPr>
                </a:tc>
                <a:tc>
                  <a:txBody>
                    <a:bodyPr/>
                    <a:lstStyle/>
                    <a:p>
                      <a:pPr algn="ctr"/>
                      <a:r>
                        <a:rPr lang="en-US" sz="1900" dirty="0">
                          <a:solidFill>
                            <a:schemeClr val="bg1"/>
                          </a:solidFill>
                        </a:rPr>
                        <a:t>32</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BD0FF"/>
                    </a:solidFill>
                  </a:tcPr>
                </a:tc>
                <a:tc>
                  <a:txBody>
                    <a:bodyPr/>
                    <a:lstStyle/>
                    <a:p>
                      <a:pPr algn="ctr"/>
                      <a:r>
                        <a:rPr lang="en-US" sz="1900" dirty="0">
                          <a:solidFill>
                            <a:schemeClr val="bg1"/>
                          </a:solidFill>
                        </a:rPr>
                        <a:t>67</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BD0FF"/>
                    </a:solidFill>
                  </a:tcPr>
                </a:tc>
                <a:tc>
                  <a:txBody>
                    <a:bodyPr/>
                    <a:lstStyle/>
                    <a:p>
                      <a:pPr algn="ctr"/>
                      <a:r>
                        <a:rPr lang="en-US" sz="1900" dirty="0">
                          <a:solidFill>
                            <a:schemeClr val="bg1"/>
                          </a:solidFill>
                        </a:rPr>
                        <a:t>76</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BD0FF"/>
                    </a:solidFill>
                  </a:tcPr>
                </a:tc>
                <a:extLst>
                  <a:ext uri="{0D108BD9-81ED-4DB2-BD59-A6C34878D82A}">
                    <a16:rowId xmlns:a16="http://schemas.microsoft.com/office/drawing/2014/main" val="3078648758"/>
                  </a:ext>
                </a:extLst>
              </a:tr>
            </a:tbl>
          </a:graphicData>
        </a:graphic>
      </p:graphicFrame>
      <p:graphicFrame>
        <p:nvGraphicFramePr>
          <p:cNvPr id="5" name="Table 4"/>
          <p:cNvGraphicFramePr>
            <a:graphicFrameLocks noGrp="1"/>
          </p:cNvGraphicFramePr>
          <p:nvPr/>
        </p:nvGraphicFramePr>
        <p:xfrm>
          <a:off x="9171957" y="2584342"/>
          <a:ext cx="2181843" cy="706258"/>
        </p:xfrm>
        <a:graphic>
          <a:graphicData uri="http://schemas.openxmlformats.org/drawingml/2006/table">
            <a:tbl>
              <a:tblPr firstRow="1" bandRow="1">
                <a:tableStyleId>{5C22544A-7EE6-4342-B048-85BDC9FD1C3A}</a:tableStyleId>
              </a:tblPr>
              <a:tblGrid>
                <a:gridCol w="567878">
                  <a:extLst>
                    <a:ext uri="{9D8B030D-6E8A-4147-A177-3AD203B41FA5}">
                      <a16:colId xmlns:a16="http://schemas.microsoft.com/office/drawing/2014/main" val="2741599384"/>
                    </a:ext>
                  </a:extLst>
                </a:gridCol>
                <a:gridCol w="550798">
                  <a:extLst>
                    <a:ext uri="{9D8B030D-6E8A-4147-A177-3AD203B41FA5}">
                      <a16:colId xmlns:a16="http://schemas.microsoft.com/office/drawing/2014/main" val="2724274911"/>
                    </a:ext>
                  </a:extLst>
                </a:gridCol>
                <a:gridCol w="537988">
                  <a:extLst>
                    <a:ext uri="{9D8B030D-6E8A-4147-A177-3AD203B41FA5}">
                      <a16:colId xmlns:a16="http://schemas.microsoft.com/office/drawing/2014/main" val="3506976650"/>
                    </a:ext>
                  </a:extLst>
                </a:gridCol>
                <a:gridCol w="525179">
                  <a:extLst>
                    <a:ext uri="{9D8B030D-6E8A-4147-A177-3AD203B41FA5}">
                      <a16:colId xmlns:a16="http://schemas.microsoft.com/office/drawing/2014/main" val="1311748232"/>
                    </a:ext>
                  </a:extLst>
                </a:gridCol>
              </a:tblGrid>
              <a:tr h="561815">
                <a:tc>
                  <a:txBody>
                    <a:bodyPr/>
                    <a:lstStyle/>
                    <a:p>
                      <a:pPr algn="ctr"/>
                      <a:r>
                        <a:rPr lang="en-US" sz="1900" dirty="0">
                          <a:solidFill>
                            <a:schemeClr val="bg1"/>
                          </a:solidFill>
                        </a:rPr>
                        <a:t>23</a:t>
                      </a:r>
                    </a:p>
                  </a:txBody>
                  <a:tcPr marL="127138" marR="127138" marT="63569" marB="635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F8F"/>
                    </a:solidFill>
                  </a:tcPr>
                </a:tc>
                <a:tc>
                  <a:txBody>
                    <a:bodyPr/>
                    <a:lstStyle/>
                    <a:p>
                      <a:pPr algn="ctr"/>
                      <a:r>
                        <a:rPr lang="en-US" sz="1900" dirty="0">
                          <a:solidFill>
                            <a:schemeClr val="bg1"/>
                          </a:solidFill>
                        </a:rPr>
                        <a:t>41</a:t>
                      </a:r>
                    </a:p>
                  </a:txBody>
                  <a:tcPr marL="127138" marR="127138" marT="63569" marB="635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F8F"/>
                    </a:solidFill>
                  </a:tcPr>
                </a:tc>
                <a:tc>
                  <a:txBody>
                    <a:bodyPr/>
                    <a:lstStyle/>
                    <a:p>
                      <a:pPr algn="ctr"/>
                      <a:r>
                        <a:rPr lang="en-US" sz="1900" dirty="0">
                          <a:solidFill>
                            <a:schemeClr val="bg1"/>
                          </a:solidFill>
                        </a:rPr>
                        <a:t>58</a:t>
                      </a:r>
                    </a:p>
                  </a:txBody>
                  <a:tcPr marL="127138" marR="127138" marT="63569" marB="635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F8F"/>
                    </a:solidFill>
                  </a:tcPr>
                </a:tc>
                <a:tc>
                  <a:txBody>
                    <a:bodyPr/>
                    <a:lstStyle/>
                    <a:p>
                      <a:pPr algn="ctr"/>
                      <a:r>
                        <a:rPr lang="en-US" sz="1900" dirty="0">
                          <a:solidFill>
                            <a:schemeClr val="bg1"/>
                          </a:solidFill>
                        </a:rPr>
                        <a:t>85</a:t>
                      </a:r>
                    </a:p>
                  </a:txBody>
                  <a:tcPr marL="127138" marR="127138" marT="63569" marB="6356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F8F"/>
                    </a:solidFill>
                  </a:tcPr>
                </a:tc>
                <a:extLst>
                  <a:ext uri="{0D108BD9-81ED-4DB2-BD59-A6C34878D82A}">
                    <a16:rowId xmlns:a16="http://schemas.microsoft.com/office/drawing/2014/main" val="350478939"/>
                  </a:ext>
                </a:extLst>
              </a:tr>
            </a:tbl>
          </a:graphicData>
        </a:graphic>
      </p:graphicFrame>
      <p:graphicFrame>
        <p:nvGraphicFramePr>
          <p:cNvPr id="6" name="Table 5"/>
          <p:cNvGraphicFramePr>
            <a:graphicFrameLocks noGrp="1"/>
          </p:cNvGraphicFramePr>
          <p:nvPr/>
        </p:nvGraphicFramePr>
        <p:xfrm>
          <a:off x="6879846" y="5646194"/>
          <a:ext cx="565751" cy="535071"/>
        </p:xfrm>
        <a:graphic>
          <a:graphicData uri="http://schemas.openxmlformats.org/drawingml/2006/table">
            <a:tbl>
              <a:tblPr firstRow="1" bandRow="1">
                <a:tableStyleId>{5C22544A-7EE6-4342-B048-85BDC9FD1C3A}</a:tableStyleId>
              </a:tblPr>
              <a:tblGrid>
                <a:gridCol w="565751">
                  <a:extLst>
                    <a:ext uri="{9D8B030D-6E8A-4147-A177-3AD203B41FA5}">
                      <a16:colId xmlns:a16="http://schemas.microsoft.com/office/drawing/2014/main" val="1354414548"/>
                    </a:ext>
                  </a:extLst>
                </a:gridCol>
              </a:tblGrid>
              <a:tr h="535071">
                <a:tc>
                  <a:txBody>
                    <a:bodyPr/>
                    <a:lstStyle/>
                    <a:p>
                      <a:pPr algn="ctr"/>
                      <a:r>
                        <a:rPr lang="en-US" sz="1900" dirty="0">
                          <a:solidFill>
                            <a:schemeClr val="bg1"/>
                          </a:solidFill>
                        </a:rPr>
                        <a:t>14</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BD0FF"/>
                    </a:solidFill>
                  </a:tcPr>
                </a:tc>
                <a:extLst>
                  <a:ext uri="{0D108BD9-81ED-4DB2-BD59-A6C34878D82A}">
                    <a16:rowId xmlns:a16="http://schemas.microsoft.com/office/drawing/2014/main" val="4039238927"/>
                  </a:ext>
                </a:extLst>
              </a:tr>
            </a:tbl>
          </a:graphicData>
        </a:graphic>
      </p:graphicFrame>
      <p:graphicFrame>
        <p:nvGraphicFramePr>
          <p:cNvPr id="7" name="Table 6"/>
          <p:cNvGraphicFramePr>
            <a:graphicFrameLocks noGrp="1"/>
          </p:cNvGraphicFramePr>
          <p:nvPr/>
        </p:nvGraphicFramePr>
        <p:xfrm>
          <a:off x="7440808" y="5644546"/>
          <a:ext cx="565751" cy="535071"/>
        </p:xfrm>
        <a:graphic>
          <a:graphicData uri="http://schemas.openxmlformats.org/drawingml/2006/table">
            <a:tbl>
              <a:tblPr firstRow="1" bandRow="1">
                <a:tableStyleId>{5C22544A-7EE6-4342-B048-85BDC9FD1C3A}</a:tableStyleId>
              </a:tblPr>
              <a:tblGrid>
                <a:gridCol w="565751">
                  <a:extLst>
                    <a:ext uri="{9D8B030D-6E8A-4147-A177-3AD203B41FA5}">
                      <a16:colId xmlns:a16="http://schemas.microsoft.com/office/drawing/2014/main" val="1200606892"/>
                    </a:ext>
                  </a:extLst>
                </a:gridCol>
              </a:tblGrid>
              <a:tr h="535071">
                <a:tc>
                  <a:txBody>
                    <a:bodyPr/>
                    <a:lstStyle/>
                    <a:p>
                      <a:pPr algn="ctr"/>
                      <a:r>
                        <a:rPr lang="en-US" sz="1900" dirty="0">
                          <a:solidFill>
                            <a:schemeClr val="bg1"/>
                          </a:solidFill>
                        </a:rPr>
                        <a:t>23</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F8F"/>
                    </a:solidFill>
                  </a:tcPr>
                </a:tc>
                <a:extLst>
                  <a:ext uri="{0D108BD9-81ED-4DB2-BD59-A6C34878D82A}">
                    <a16:rowId xmlns:a16="http://schemas.microsoft.com/office/drawing/2014/main" val="3440096661"/>
                  </a:ext>
                </a:extLst>
              </a:tr>
            </a:tbl>
          </a:graphicData>
        </a:graphic>
      </p:graphicFrame>
      <p:graphicFrame>
        <p:nvGraphicFramePr>
          <p:cNvPr id="8" name="Table 7"/>
          <p:cNvGraphicFramePr>
            <a:graphicFrameLocks noGrp="1"/>
          </p:cNvGraphicFramePr>
          <p:nvPr/>
        </p:nvGraphicFramePr>
        <p:xfrm>
          <a:off x="7994974" y="5646194"/>
          <a:ext cx="565751" cy="535071"/>
        </p:xfrm>
        <a:graphic>
          <a:graphicData uri="http://schemas.openxmlformats.org/drawingml/2006/table">
            <a:tbl>
              <a:tblPr firstRow="1" bandRow="1">
                <a:tableStyleId>{5C22544A-7EE6-4342-B048-85BDC9FD1C3A}</a:tableStyleId>
              </a:tblPr>
              <a:tblGrid>
                <a:gridCol w="565751">
                  <a:extLst>
                    <a:ext uri="{9D8B030D-6E8A-4147-A177-3AD203B41FA5}">
                      <a16:colId xmlns:a16="http://schemas.microsoft.com/office/drawing/2014/main" val="2468030977"/>
                    </a:ext>
                  </a:extLst>
                </a:gridCol>
              </a:tblGrid>
              <a:tr h="535071">
                <a:tc>
                  <a:txBody>
                    <a:bodyPr/>
                    <a:lstStyle/>
                    <a:p>
                      <a:pPr algn="ctr"/>
                      <a:r>
                        <a:rPr lang="en-US" sz="1900" dirty="0">
                          <a:solidFill>
                            <a:schemeClr val="bg1"/>
                          </a:solidFill>
                        </a:rPr>
                        <a:t>32</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BD0FF"/>
                    </a:solidFill>
                  </a:tcPr>
                </a:tc>
                <a:extLst>
                  <a:ext uri="{0D108BD9-81ED-4DB2-BD59-A6C34878D82A}">
                    <a16:rowId xmlns:a16="http://schemas.microsoft.com/office/drawing/2014/main" val="1780137487"/>
                  </a:ext>
                </a:extLst>
              </a:tr>
            </a:tbl>
          </a:graphicData>
        </a:graphic>
      </p:graphicFrame>
      <p:graphicFrame>
        <p:nvGraphicFramePr>
          <p:cNvPr id="9" name="Table 8"/>
          <p:cNvGraphicFramePr>
            <a:graphicFrameLocks noGrp="1"/>
          </p:cNvGraphicFramePr>
          <p:nvPr/>
        </p:nvGraphicFramePr>
        <p:xfrm>
          <a:off x="8555936" y="5644546"/>
          <a:ext cx="565751" cy="535071"/>
        </p:xfrm>
        <a:graphic>
          <a:graphicData uri="http://schemas.openxmlformats.org/drawingml/2006/table">
            <a:tbl>
              <a:tblPr firstRow="1" bandRow="1">
                <a:tableStyleId>{5C22544A-7EE6-4342-B048-85BDC9FD1C3A}</a:tableStyleId>
              </a:tblPr>
              <a:tblGrid>
                <a:gridCol w="565751">
                  <a:extLst>
                    <a:ext uri="{9D8B030D-6E8A-4147-A177-3AD203B41FA5}">
                      <a16:colId xmlns:a16="http://schemas.microsoft.com/office/drawing/2014/main" val="621715073"/>
                    </a:ext>
                  </a:extLst>
                </a:gridCol>
              </a:tblGrid>
              <a:tr h="535071">
                <a:tc>
                  <a:txBody>
                    <a:bodyPr/>
                    <a:lstStyle/>
                    <a:p>
                      <a:pPr algn="ctr"/>
                      <a:r>
                        <a:rPr lang="en-US" sz="1900" dirty="0">
                          <a:solidFill>
                            <a:schemeClr val="bg1"/>
                          </a:solidFill>
                        </a:rPr>
                        <a:t>41</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F8F"/>
                    </a:solidFill>
                  </a:tcPr>
                </a:tc>
                <a:extLst>
                  <a:ext uri="{0D108BD9-81ED-4DB2-BD59-A6C34878D82A}">
                    <a16:rowId xmlns:a16="http://schemas.microsoft.com/office/drawing/2014/main" val="2262193547"/>
                  </a:ext>
                </a:extLst>
              </a:tr>
            </a:tbl>
          </a:graphicData>
        </a:graphic>
      </p:graphicFrame>
      <p:graphicFrame>
        <p:nvGraphicFramePr>
          <p:cNvPr id="10" name="Table 9"/>
          <p:cNvGraphicFramePr>
            <a:graphicFrameLocks noGrp="1"/>
          </p:cNvGraphicFramePr>
          <p:nvPr/>
        </p:nvGraphicFramePr>
        <p:xfrm>
          <a:off x="9111959" y="5643539"/>
          <a:ext cx="565751" cy="535071"/>
        </p:xfrm>
        <a:graphic>
          <a:graphicData uri="http://schemas.openxmlformats.org/drawingml/2006/table">
            <a:tbl>
              <a:tblPr firstRow="1" bandRow="1">
                <a:tableStyleId>{5C22544A-7EE6-4342-B048-85BDC9FD1C3A}</a:tableStyleId>
              </a:tblPr>
              <a:tblGrid>
                <a:gridCol w="565751">
                  <a:extLst>
                    <a:ext uri="{9D8B030D-6E8A-4147-A177-3AD203B41FA5}">
                      <a16:colId xmlns:a16="http://schemas.microsoft.com/office/drawing/2014/main" val="4051186488"/>
                    </a:ext>
                  </a:extLst>
                </a:gridCol>
              </a:tblGrid>
              <a:tr h="535071">
                <a:tc>
                  <a:txBody>
                    <a:bodyPr/>
                    <a:lstStyle/>
                    <a:p>
                      <a:pPr algn="ctr"/>
                      <a:r>
                        <a:rPr lang="en-US" sz="1900" dirty="0">
                          <a:solidFill>
                            <a:schemeClr val="bg1"/>
                          </a:solidFill>
                        </a:rPr>
                        <a:t>58</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F8F"/>
                    </a:solidFill>
                  </a:tcPr>
                </a:tc>
                <a:extLst>
                  <a:ext uri="{0D108BD9-81ED-4DB2-BD59-A6C34878D82A}">
                    <a16:rowId xmlns:a16="http://schemas.microsoft.com/office/drawing/2014/main" val="680896795"/>
                  </a:ext>
                </a:extLst>
              </a:tr>
            </a:tbl>
          </a:graphicData>
        </a:graphic>
      </p:graphicFrame>
      <p:graphicFrame>
        <p:nvGraphicFramePr>
          <p:cNvPr id="11" name="Table 10"/>
          <p:cNvGraphicFramePr>
            <a:graphicFrameLocks noGrp="1"/>
          </p:cNvGraphicFramePr>
          <p:nvPr/>
        </p:nvGraphicFramePr>
        <p:xfrm>
          <a:off x="9672921" y="5641891"/>
          <a:ext cx="565751" cy="535071"/>
        </p:xfrm>
        <a:graphic>
          <a:graphicData uri="http://schemas.openxmlformats.org/drawingml/2006/table">
            <a:tbl>
              <a:tblPr firstRow="1" bandRow="1">
                <a:tableStyleId>{5C22544A-7EE6-4342-B048-85BDC9FD1C3A}</a:tableStyleId>
              </a:tblPr>
              <a:tblGrid>
                <a:gridCol w="565751">
                  <a:extLst>
                    <a:ext uri="{9D8B030D-6E8A-4147-A177-3AD203B41FA5}">
                      <a16:colId xmlns:a16="http://schemas.microsoft.com/office/drawing/2014/main" val="3676501341"/>
                    </a:ext>
                  </a:extLst>
                </a:gridCol>
              </a:tblGrid>
              <a:tr h="535071">
                <a:tc>
                  <a:txBody>
                    <a:bodyPr/>
                    <a:lstStyle/>
                    <a:p>
                      <a:pPr algn="ctr"/>
                      <a:r>
                        <a:rPr lang="en-US" sz="1900" dirty="0">
                          <a:solidFill>
                            <a:schemeClr val="bg1"/>
                          </a:solidFill>
                        </a:rPr>
                        <a:t>67</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BD0FF"/>
                    </a:solidFill>
                  </a:tcPr>
                </a:tc>
                <a:extLst>
                  <a:ext uri="{0D108BD9-81ED-4DB2-BD59-A6C34878D82A}">
                    <a16:rowId xmlns:a16="http://schemas.microsoft.com/office/drawing/2014/main" val="3630813340"/>
                  </a:ext>
                </a:extLst>
              </a:tr>
            </a:tbl>
          </a:graphicData>
        </a:graphic>
      </p:graphicFrame>
      <p:graphicFrame>
        <p:nvGraphicFramePr>
          <p:cNvPr id="12" name="Table 11"/>
          <p:cNvGraphicFramePr>
            <a:graphicFrameLocks noGrp="1"/>
          </p:cNvGraphicFramePr>
          <p:nvPr/>
        </p:nvGraphicFramePr>
        <p:xfrm>
          <a:off x="10227087" y="5643539"/>
          <a:ext cx="565751" cy="535071"/>
        </p:xfrm>
        <a:graphic>
          <a:graphicData uri="http://schemas.openxmlformats.org/drawingml/2006/table">
            <a:tbl>
              <a:tblPr firstRow="1" bandRow="1">
                <a:tableStyleId>{5C22544A-7EE6-4342-B048-85BDC9FD1C3A}</a:tableStyleId>
              </a:tblPr>
              <a:tblGrid>
                <a:gridCol w="565751">
                  <a:extLst>
                    <a:ext uri="{9D8B030D-6E8A-4147-A177-3AD203B41FA5}">
                      <a16:colId xmlns:a16="http://schemas.microsoft.com/office/drawing/2014/main" val="621239335"/>
                    </a:ext>
                  </a:extLst>
                </a:gridCol>
              </a:tblGrid>
              <a:tr h="535071">
                <a:tc>
                  <a:txBody>
                    <a:bodyPr/>
                    <a:lstStyle/>
                    <a:p>
                      <a:pPr algn="ctr"/>
                      <a:r>
                        <a:rPr lang="en-US" sz="1900" dirty="0">
                          <a:solidFill>
                            <a:schemeClr val="bg1"/>
                          </a:solidFill>
                        </a:rPr>
                        <a:t>76</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BD0FF"/>
                    </a:solidFill>
                  </a:tcPr>
                </a:tc>
                <a:extLst>
                  <a:ext uri="{0D108BD9-81ED-4DB2-BD59-A6C34878D82A}">
                    <a16:rowId xmlns:a16="http://schemas.microsoft.com/office/drawing/2014/main" val="3551977761"/>
                  </a:ext>
                </a:extLst>
              </a:tr>
            </a:tbl>
          </a:graphicData>
        </a:graphic>
      </p:graphicFrame>
      <p:graphicFrame>
        <p:nvGraphicFramePr>
          <p:cNvPr id="13" name="Table 12"/>
          <p:cNvGraphicFramePr>
            <a:graphicFrameLocks noGrp="1"/>
          </p:cNvGraphicFramePr>
          <p:nvPr/>
        </p:nvGraphicFramePr>
        <p:xfrm>
          <a:off x="10788049" y="5641891"/>
          <a:ext cx="565751" cy="535071"/>
        </p:xfrm>
        <a:graphic>
          <a:graphicData uri="http://schemas.openxmlformats.org/drawingml/2006/table">
            <a:tbl>
              <a:tblPr firstRow="1" bandRow="1">
                <a:tableStyleId>{5C22544A-7EE6-4342-B048-85BDC9FD1C3A}</a:tableStyleId>
              </a:tblPr>
              <a:tblGrid>
                <a:gridCol w="565751">
                  <a:extLst>
                    <a:ext uri="{9D8B030D-6E8A-4147-A177-3AD203B41FA5}">
                      <a16:colId xmlns:a16="http://schemas.microsoft.com/office/drawing/2014/main" val="1735553517"/>
                    </a:ext>
                  </a:extLst>
                </a:gridCol>
              </a:tblGrid>
              <a:tr h="535071">
                <a:tc>
                  <a:txBody>
                    <a:bodyPr/>
                    <a:lstStyle/>
                    <a:p>
                      <a:pPr algn="ctr"/>
                      <a:r>
                        <a:rPr lang="en-US" sz="1900" dirty="0">
                          <a:solidFill>
                            <a:schemeClr val="bg1"/>
                          </a:solidFill>
                        </a:rPr>
                        <a:t>85</a:t>
                      </a:r>
                    </a:p>
                  </a:txBody>
                  <a:tcPr marL="131935" marR="131935" marT="65968" marB="6596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F8F"/>
                    </a:solidFill>
                  </a:tcPr>
                </a:tc>
                <a:extLst>
                  <a:ext uri="{0D108BD9-81ED-4DB2-BD59-A6C34878D82A}">
                    <a16:rowId xmlns:a16="http://schemas.microsoft.com/office/drawing/2014/main" val="4284356831"/>
                  </a:ext>
                </a:extLst>
              </a:tr>
            </a:tbl>
          </a:graphicData>
        </a:graphic>
      </p:graphicFrame>
    </p:spTree>
    <p:custDataLst>
      <p:tags r:id="rId1"/>
    </p:custDataLst>
    <p:extLst>
      <p:ext uri="{BB962C8B-B14F-4D97-AF65-F5344CB8AC3E}">
        <p14:creationId xmlns:p14="http://schemas.microsoft.com/office/powerpoint/2010/main" val="373776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42" presetClass="path" presetSubtype="0" accel="50000" decel="50000" fill="hold" nodeType="withEffect">
                                  <p:stCondLst>
                                    <p:cond delay="0"/>
                                  </p:stCondLst>
                                  <p:childTnLst>
                                    <p:animMotion origin="layout" path="M -0.11441 -0.19815 L 2.5E-6 2.59259E-6 " pathEditMode="relative" rAng="0" ptsTypes="AA">
                                      <p:cBhvr>
                                        <p:cTn id="16" dur="1000" fill="hold"/>
                                        <p:tgtEl>
                                          <p:spTgt spid="6"/>
                                        </p:tgtEl>
                                        <p:attrNameLst>
                                          <p:attrName>ppt_x</p:attrName>
                                          <p:attrName>ppt_y</p:attrName>
                                        </p:attrNameLst>
                                      </p:cBhvr>
                                      <p:rCtr x="5712" y="9907"/>
                                    </p:animMotion>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42" presetClass="path" presetSubtype="0" accel="50000" decel="50000" fill="hold" nodeType="withEffect">
                                  <p:stCondLst>
                                    <p:cond delay="0"/>
                                  </p:stCondLst>
                                  <p:childTnLst>
                                    <p:animMotion origin="layout" path="M 0.24375 -0.2007 L -4.16667E-6 -3.33333E-6 " pathEditMode="relative" rAng="0" ptsTypes="AA">
                                      <p:cBhvr>
                                        <p:cTn id="22" dur="1000" fill="hold"/>
                                        <p:tgtEl>
                                          <p:spTgt spid="7"/>
                                        </p:tgtEl>
                                        <p:attrNameLst>
                                          <p:attrName>ppt_x</p:attrName>
                                          <p:attrName>ppt_y</p:attrName>
                                        </p:attrNameLst>
                                      </p:cBhvr>
                                      <p:rCtr x="-12240" y="10093"/>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42" presetClass="path" presetSubtype="0" accel="50000" decel="50000" fill="hold" nodeType="withEffect">
                                  <p:stCondLst>
                                    <p:cond delay="0"/>
                                  </p:stCondLst>
                                  <p:childTnLst>
                                    <p:animMotion origin="layout" path="M -0.17448 -0.19815 L 2.77778E-6 2.59259E-6 " pathEditMode="relative" rAng="0" ptsTypes="AA">
                                      <p:cBhvr>
                                        <p:cTn id="28" dur="1000" fill="hold"/>
                                        <p:tgtEl>
                                          <p:spTgt spid="8"/>
                                        </p:tgtEl>
                                        <p:attrNameLst>
                                          <p:attrName>ppt_x</p:attrName>
                                          <p:attrName>ppt_y</p:attrName>
                                        </p:attrNameLst>
                                      </p:cBhvr>
                                      <p:rCtr x="8663" y="9907"/>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42" presetClass="path" presetSubtype="0" accel="50000" decel="50000" fill="hold" nodeType="withEffect">
                                  <p:stCondLst>
                                    <p:cond delay="0"/>
                                  </p:stCondLst>
                                  <p:childTnLst>
                                    <p:animMotion origin="layout" path="M 0.18281 -0.2007 L 1.66667E-6 2.59259E-6 " pathEditMode="relative" rAng="0" ptsTypes="AA">
                                      <p:cBhvr>
                                        <p:cTn id="34" dur="1000" fill="hold"/>
                                        <p:tgtEl>
                                          <p:spTgt spid="9"/>
                                        </p:tgtEl>
                                        <p:attrNameLst>
                                          <p:attrName>ppt_x</p:attrName>
                                          <p:attrName>ppt_y</p:attrName>
                                        </p:attrNameLst>
                                      </p:cBhvr>
                                      <p:rCtr x="-9219" y="10046"/>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42" presetClass="path" presetSubtype="0" accel="50000" decel="50000" fill="hold" nodeType="withEffect">
                                  <p:stCondLst>
                                    <p:cond delay="0"/>
                                  </p:stCondLst>
                                  <p:childTnLst>
                                    <p:animMotion origin="layout" path="M 0.17726 -0.20046 L 4.16667E-6 -3.33333E-6 " pathEditMode="relative" rAng="0" ptsTypes="AA">
                                      <p:cBhvr>
                                        <p:cTn id="40" dur="1000" fill="hold"/>
                                        <p:tgtEl>
                                          <p:spTgt spid="10"/>
                                        </p:tgtEl>
                                        <p:attrNameLst>
                                          <p:attrName>ppt_x</p:attrName>
                                          <p:attrName>ppt_y</p:attrName>
                                        </p:attrNameLst>
                                      </p:cBhvr>
                                      <p:rCtr x="-8941" y="10093"/>
                                    </p:animMotion>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42" presetClass="path" presetSubtype="0" accel="50000" decel="50000" fill="hold" nodeType="withEffect">
                                  <p:stCondLst>
                                    <p:cond delay="0"/>
                                  </p:stCondLst>
                                  <p:childTnLst>
                                    <p:animMotion origin="layout" path="M -0.29879 -0.19745 L -2.22222E-6 2.59259E-6 " pathEditMode="relative" rAng="0" ptsTypes="AA">
                                      <p:cBhvr>
                                        <p:cTn id="46" dur="1000" fill="hold"/>
                                        <p:tgtEl>
                                          <p:spTgt spid="11"/>
                                        </p:tgtEl>
                                        <p:attrNameLst>
                                          <p:attrName>ppt_x</p:attrName>
                                          <p:attrName>ppt_y</p:attrName>
                                        </p:attrNameLst>
                                      </p:cBhvr>
                                      <p:rCtr x="14913" y="9907"/>
                                    </p:animMotion>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par>
                                <p:cTn id="51" presetID="42" presetClass="path" presetSubtype="0" accel="50000" decel="50000" fill="hold" nodeType="withEffect">
                                  <p:stCondLst>
                                    <p:cond delay="0"/>
                                  </p:stCondLst>
                                  <p:childTnLst>
                                    <p:animMotion origin="layout" path="M -0.30139 -0.19768 L -8.33333E-7 4.44444E-6 " pathEditMode="relative" rAng="0" ptsTypes="AA">
                                      <p:cBhvr>
                                        <p:cTn id="52" dur="1000" fill="hold"/>
                                        <p:tgtEl>
                                          <p:spTgt spid="12"/>
                                        </p:tgtEl>
                                        <p:attrNameLst>
                                          <p:attrName>ppt_x</p:attrName>
                                          <p:attrName>ppt_y</p:attrName>
                                        </p:attrNameLst>
                                      </p:cBhvr>
                                      <p:rCtr x="15000" y="9815"/>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par>
                                <p:cTn id="57" presetID="42" presetClass="path" presetSubtype="0" accel="50000" decel="50000" fill="hold" nodeType="withEffect">
                                  <p:stCondLst>
                                    <p:cond delay="0"/>
                                  </p:stCondLst>
                                  <p:childTnLst>
                                    <p:animMotion origin="layout" path="M 0.05035 -0.19838 L 1.66667E-6 2.59259E-6 " pathEditMode="relative" rAng="0" ptsTypes="AA">
                                      <p:cBhvr>
                                        <p:cTn id="58" dur="1000" fill="hold"/>
                                        <p:tgtEl>
                                          <p:spTgt spid="13"/>
                                        </p:tgtEl>
                                        <p:attrNameLst>
                                          <p:attrName>ppt_x</p:attrName>
                                          <p:attrName>ppt_y</p:attrName>
                                        </p:attrNameLst>
                                      </p:cBhvr>
                                      <p:rCtr x="-2604" y="99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48719" y="180038"/>
            <a:ext cx="10094562" cy="6497924"/>
          </a:xfrm>
          <a:prstGeom prst="rect">
            <a:avLst/>
          </a:prstGeom>
        </p:spPr>
      </p:pic>
    </p:spTree>
    <p:custDataLst>
      <p:tags r:id="rId1"/>
    </p:custDataLst>
    <p:extLst>
      <p:ext uri="{BB962C8B-B14F-4D97-AF65-F5344CB8AC3E}">
        <p14:creationId xmlns:p14="http://schemas.microsoft.com/office/powerpoint/2010/main" val="17815728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MergeSort</a:t>
            </a:r>
            <a:endParaRPr lang="en-US" dirty="0"/>
          </a:p>
        </p:txBody>
      </p:sp>
      <p:sp>
        <p:nvSpPr>
          <p:cNvPr id="3" name="Content Placeholder 2"/>
          <p:cNvSpPr>
            <a:spLocks noGrp="1"/>
          </p:cNvSpPr>
          <p:nvPr>
            <p:ph idx="1"/>
          </p:nvPr>
        </p:nvSpPr>
        <p:spPr>
          <a:xfrm>
            <a:off x="838199" y="2057399"/>
            <a:ext cx="10626969" cy="4119563"/>
          </a:xfrm>
        </p:spPr>
        <p:txBody>
          <a:bodyPr/>
          <a:lstStyle/>
          <a:p>
            <a:pPr marL="0" indent="0">
              <a:buNone/>
            </a:pPr>
            <a:r>
              <a:rPr lang="en-US" dirty="0"/>
              <a:t>The algorithm:</a:t>
            </a:r>
          </a:p>
          <a:p>
            <a:pPr marL="0" indent="0">
              <a:buNone/>
            </a:pPr>
            <a:endParaRPr lang="en-US" dirty="0"/>
          </a:p>
          <a:p>
            <a:pPr marL="0" indent="0">
              <a:buNone/>
            </a:pPr>
            <a:r>
              <a:rPr lang="en-US" dirty="0"/>
              <a:t>	If the list’s size is 0 or 1, just return the original list (as it is stored).</a:t>
            </a:r>
          </a:p>
          <a:p>
            <a:pPr marL="0" indent="0">
              <a:buNone/>
            </a:pPr>
            <a:r>
              <a:rPr lang="en-US" dirty="0"/>
              <a:t>	Split the list parameter into two lists, of (roughly) equal size.</a:t>
            </a:r>
          </a:p>
          <a:p>
            <a:pPr marL="0" indent="0">
              <a:buNone/>
            </a:pPr>
            <a:r>
              <a:rPr lang="en-US" dirty="0"/>
              <a:t>	Sort both split lists, list 1 and list 2.</a:t>
            </a:r>
          </a:p>
          <a:p>
            <a:pPr marL="0" indent="0">
              <a:buNone/>
            </a:pPr>
            <a:r>
              <a:rPr lang="en-US" dirty="0"/>
              <a:t>	Merge the two sorted lists (list 1 and list 2), and return the result.</a:t>
            </a:r>
          </a:p>
          <a:p>
            <a:pPr marL="0" indent="0">
              <a:buNone/>
            </a:pP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3922455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13220" y="85147"/>
            <a:ext cx="8025196" cy="6548558"/>
          </a:xfrm>
          <a:prstGeom prst="rect">
            <a:avLst/>
          </a:prstGeom>
        </p:spPr>
      </p:pic>
    </p:spTree>
    <p:custDataLst>
      <p:tags r:id="rId1"/>
    </p:custDataLst>
    <p:extLst>
      <p:ext uri="{BB962C8B-B14F-4D97-AF65-F5344CB8AC3E}">
        <p14:creationId xmlns:p14="http://schemas.microsoft.com/office/powerpoint/2010/main" val="1423539905"/>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Summarize notes for notebook check tomorrow.</a:t>
            </a:r>
          </a:p>
          <a:p>
            <a:pPr marL="0" indent="0">
              <a:buNone/>
            </a:pP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357095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Finding and Fixing Errors</a:t>
            </a:r>
          </a:p>
        </p:txBody>
      </p:sp>
      <p:sp>
        <p:nvSpPr>
          <p:cNvPr id="3" name="Subtitle 2"/>
          <p:cNvSpPr>
            <a:spLocks noGrp="1"/>
          </p:cNvSpPr>
          <p:nvPr>
            <p:ph type="subTitle" idx="1"/>
          </p:nvPr>
        </p:nvSpPr>
        <p:spPr/>
        <p:txBody>
          <a:bodyPr/>
          <a:lstStyle/>
          <a:p>
            <a:r>
              <a:rPr lang="en-US" dirty="0"/>
              <a:t>[ 8.05 ] [ Today’s Date ] [ Instructor Name ]</a:t>
            </a:r>
          </a:p>
        </p:txBody>
      </p:sp>
    </p:spTree>
    <p:custDataLst>
      <p:tags r:id="rId1"/>
    </p:custDataLst>
    <p:extLst>
      <p:ext uri="{BB962C8B-B14F-4D97-AF65-F5344CB8AC3E}">
        <p14:creationId xmlns:p14="http://schemas.microsoft.com/office/powerpoint/2010/main" val="25375778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plan:</a:t>
            </a:r>
          </a:p>
        </p:txBody>
      </p:sp>
      <p:sp>
        <p:nvSpPr>
          <p:cNvPr id="3" name="Content Placeholder 2"/>
          <p:cNvSpPr>
            <a:spLocks noGrp="1"/>
          </p:cNvSpPr>
          <p:nvPr>
            <p:ph idx="1"/>
          </p:nvPr>
        </p:nvSpPr>
        <p:spPr/>
        <p:txBody>
          <a:bodyPr/>
          <a:lstStyle/>
          <a:p>
            <a:pPr marL="0" indent="0">
              <a:buNone/>
            </a:pPr>
            <a:r>
              <a:rPr lang="en-US" dirty="0"/>
              <a:t>Error check and resubmit all chapter 12 assignments.</a:t>
            </a:r>
          </a:p>
          <a:p>
            <a:endParaRPr lang="en-US" dirty="0"/>
          </a:p>
          <a:p>
            <a:pPr marL="0" indent="0">
              <a:buNone/>
            </a:pPr>
            <a:r>
              <a:rPr lang="en-US" dirty="0"/>
              <a:t>Study for the test by:</a:t>
            </a:r>
          </a:p>
          <a:p>
            <a:pPr lvl="1"/>
            <a:r>
              <a:rPr lang="en-US" dirty="0"/>
              <a:t>Reviewing all of the blue, self-check pages at the end of Chapter 9.</a:t>
            </a:r>
          </a:p>
          <a:p>
            <a:pPr lvl="1"/>
            <a:r>
              <a:rPr lang="en-US" dirty="0"/>
              <a:t>Re-reading sections as needed to complete the self-check problems.</a:t>
            </a:r>
          </a:p>
          <a:p>
            <a:pPr marL="457200" lvl="1" indent="0">
              <a:buNone/>
            </a:pPr>
            <a:endParaRPr lang="en-US" dirty="0"/>
          </a:p>
        </p:txBody>
      </p:sp>
    </p:spTree>
    <p:custDataLst>
      <p:tags r:id="rId1"/>
    </p:custDataLst>
    <p:extLst>
      <p:ext uri="{BB962C8B-B14F-4D97-AF65-F5344CB8AC3E}">
        <p14:creationId xmlns:p14="http://schemas.microsoft.com/office/powerpoint/2010/main" val="29232209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 Regrade/Resubmit</a:t>
            </a:r>
          </a:p>
        </p:txBody>
      </p:sp>
      <p:sp>
        <p:nvSpPr>
          <p:cNvPr id="3" name="Content Placeholder 2"/>
          <p:cNvSpPr>
            <a:spLocks noGrp="1"/>
          </p:cNvSpPr>
          <p:nvPr>
            <p:ph idx="1"/>
          </p:nvPr>
        </p:nvSpPr>
        <p:spPr/>
        <p:txBody>
          <a:bodyPr/>
          <a:lstStyle/>
          <a:p>
            <a:pPr marL="0" indent="0">
              <a:buNone/>
            </a:pPr>
            <a:r>
              <a:rPr lang="en-US" dirty="0"/>
              <a:t>You all have the opportunity to get full credit  on your homework grades by correcting them now, in class.</a:t>
            </a:r>
          </a:p>
          <a:p>
            <a:endParaRPr lang="en-US" dirty="0"/>
          </a:p>
          <a:p>
            <a:pPr marL="0" indent="0">
              <a:buNone/>
            </a:pPr>
            <a:r>
              <a:rPr lang="en-US" dirty="0"/>
              <a:t>Use your error checking algorithm, and if you need help just ask!</a:t>
            </a:r>
          </a:p>
          <a:p>
            <a:pPr marL="0" indent="0">
              <a:buNone/>
            </a:pPr>
            <a:endParaRPr lang="en-US" dirty="0"/>
          </a:p>
        </p:txBody>
      </p:sp>
    </p:spTree>
    <p:custDataLst>
      <p:tags r:id="rId1"/>
    </p:custDataLst>
    <p:extLst>
      <p:ext uri="{BB962C8B-B14F-4D97-AF65-F5344CB8AC3E}">
        <p14:creationId xmlns:p14="http://schemas.microsoft.com/office/powerpoint/2010/main" val="23061978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a:t>
            </a:r>
          </a:p>
        </p:txBody>
      </p:sp>
      <p:sp>
        <p:nvSpPr>
          <p:cNvPr id="3" name="Content Placeholder 2"/>
          <p:cNvSpPr>
            <a:spLocks noGrp="1"/>
          </p:cNvSpPr>
          <p:nvPr>
            <p:ph idx="1"/>
          </p:nvPr>
        </p:nvSpPr>
        <p:spPr/>
        <p:txBody>
          <a:bodyPr/>
          <a:lstStyle/>
          <a:p>
            <a:r>
              <a:rPr lang="en-US" dirty="0"/>
              <a:t>Begin reviewing chapter 12 for the quiz.</a:t>
            </a:r>
          </a:p>
          <a:p>
            <a:pPr marL="0" indent="0">
              <a:buNone/>
            </a:pPr>
            <a:endParaRPr lang="en-US" dirty="0"/>
          </a:p>
        </p:txBody>
      </p:sp>
    </p:spTree>
    <p:custDataLst>
      <p:tags r:id="rId1"/>
    </p:custDataLst>
    <p:extLst>
      <p:ext uri="{BB962C8B-B14F-4D97-AF65-F5344CB8AC3E}">
        <p14:creationId xmlns:p14="http://schemas.microsoft.com/office/powerpoint/2010/main" val="3187290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Review and Quiz</a:t>
            </a:r>
          </a:p>
        </p:txBody>
      </p:sp>
      <p:sp>
        <p:nvSpPr>
          <p:cNvPr id="3" name="Subtitle 2"/>
          <p:cNvSpPr>
            <a:spLocks noGrp="1"/>
          </p:cNvSpPr>
          <p:nvPr>
            <p:ph type="subTitle" idx="1"/>
          </p:nvPr>
        </p:nvSpPr>
        <p:spPr/>
        <p:txBody>
          <a:bodyPr/>
          <a:lstStyle/>
          <a:p>
            <a:r>
              <a:rPr lang="en-US" dirty="0"/>
              <a:t>[ 8.06/7 ] [ Today’s Date ] [ Instructor Name ]</a:t>
            </a:r>
          </a:p>
        </p:txBody>
      </p:sp>
    </p:spTree>
    <p:custDataLst>
      <p:tags r:id="rId1"/>
    </p:custDataLst>
    <p:extLst>
      <p:ext uri="{BB962C8B-B14F-4D97-AF65-F5344CB8AC3E}">
        <p14:creationId xmlns:p14="http://schemas.microsoft.com/office/powerpoint/2010/main" val="30541224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1"/>
            <a:ext cx="9144000" cy="2387600"/>
          </a:xfrm>
        </p:spPr>
        <p:txBody>
          <a:bodyPr>
            <a:normAutofit/>
          </a:bodyPr>
          <a:lstStyle/>
          <a:p>
            <a:r>
              <a:rPr lang="en-US" sz="5000" dirty="0"/>
              <a:t>What’s on the test?</a:t>
            </a:r>
          </a:p>
        </p:txBody>
      </p:sp>
    </p:spTree>
    <p:custDataLst>
      <p:tags r:id="rId1"/>
    </p:custDataLst>
    <p:extLst>
      <p:ext uri="{BB962C8B-B14F-4D97-AF65-F5344CB8AC3E}">
        <p14:creationId xmlns:p14="http://schemas.microsoft.com/office/powerpoint/2010/main" val="1440905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Topics</a:t>
            </a:r>
          </a:p>
        </p:txBody>
      </p:sp>
      <p:sp>
        <p:nvSpPr>
          <p:cNvPr id="3" name="Content Placeholder 2"/>
          <p:cNvSpPr>
            <a:spLocks noGrp="1"/>
          </p:cNvSpPr>
          <p:nvPr>
            <p:ph idx="1"/>
          </p:nvPr>
        </p:nvSpPr>
        <p:spPr/>
        <p:txBody>
          <a:bodyPr/>
          <a:lstStyle/>
          <a:p>
            <a:pPr marL="0" indent="0">
              <a:buNone/>
            </a:pPr>
            <a:r>
              <a:rPr lang="en-US" dirty="0"/>
              <a:t>Make a list of review topics that you feel you need to go over for the test tomorrow.</a:t>
            </a:r>
          </a:p>
          <a:p>
            <a:pPr marL="0" indent="0">
              <a:buNone/>
            </a:pPr>
            <a:endParaRPr lang="en-US" dirty="0"/>
          </a:p>
          <a:p>
            <a:pPr marL="0" indent="0">
              <a:buNone/>
            </a:pPr>
            <a:r>
              <a:rPr lang="en-US" dirty="0"/>
              <a:t>For each topic, follow up by reviewing the textbook, self-check problems, and the appropriate Practice problems.</a:t>
            </a:r>
          </a:p>
        </p:txBody>
      </p:sp>
    </p:spTree>
    <p:custDataLst>
      <p:tags r:id="rId1"/>
    </p:custDataLst>
    <p:extLst>
      <p:ext uri="{BB962C8B-B14F-4D97-AF65-F5344CB8AC3E}">
        <p14:creationId xmlns:p14="http://schemas.microsoft.com/office/powerpoint/2010/main" val="31195961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9083"/>
            <a:ext cx="9144000" cy="2387600"/>
          </a:xfrm>
        </p:spPr>
        <p:txBody>
          <a:bodyPr>
            <a:normAutofit/>
          </a:bodyPr>
          <a:lstStyle/>
          <a:p>
            <a:r>
              <a:rPr lang="en-US" sz="5400" dirty="0"/>
              <a:t>Quiz</a:t>
            </a:r>
          </a:p>
        </p:txBody>
      </p:sp>
    </p:spTree>
    <p:custDataLst>
      <p:tags r:id="rId1"/>
    </p:custDataLst>
    <p:extLst>
      <p:ext uri="{BB962C8B-B14F-4D97-AF65-F5344CB8AC3E}">
        <p14:creationId xmlns:p14="http://schemas.microsoft.com/office/powerpoint/2010/main" val="12212182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3"/>
            <a:ext cx="9144000" cy="2387600"/>
          </a:xfrm>
        </p:spPr>
        <p:txBody>
          <a:bodyPr>
            <a:normAutofit/>
          </a:bodyPr>
          <a:lstStyle/>
          <a:p>
            <a:r>
              <a:rPr lang="en-US" sz="5000" dirty="0"/>
              <a:t>Good Luck!</a:t>
            </a:r>
          </a:p>
        </p:txBody>
      </p:sp>
    </p:spTree>
    <p:custDataLst>
      <p:tags r:id="rId1"/>
    </p:custDataLst>
    <p:extLst>
      <p:ext uri="{BB962C8B-B14F-4D97-AF65-F5344CB8AC3E}">
        <p14:creationId xmlns:p14="http://schemas.microsoft.com/office/powerpoint/2010/main" val="23241163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2"/>
  <p:tag name="ARTICULATE_DESIGN_ID_MICROSOFT PHILANTHROPIES TEALS" val="ai62fOR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icrosoft Philanthropies TEALS">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Microsoft Philanthropies TEAL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32472" fontAlgn="base">
          <a:spcBef>
            <a:spcPct val="0"/>
          </a:spcBef>
          <a:spcAft>
            <a:spcPct val="0"/>
          </a:spcAft>
          <a:defRPr sz="2000" dirty="0"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6350">
          <a:solidFill>
            <a:schemeClr val="bg1">
              <a:lumMod val="75000"/>
            </a:schemeClr>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Philanthropies TEALS" id="{F1DB31C6-F59C-41BA-8729-55C8153D258D}" vid="{B6C3B4CF-C714-46AD-9867-DF2A0300E80A}"/>
    </a:ext>
  </a:extLst>
</a:theme>
</file>

<file path=ppt/theme/theme2.xml><?xml version="1.0" encoding="utf-8"?>
<a:theme xmlns:a="http://schemas.openxmlformats.org/drawingml/2006/main" name="Black Template">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Teal_Education_2019_06.potx" id="{6293F79E-123F-431E-8ED9-ABC8E8B0846D}" vid="{9992CA35-2305-4ABE-9768-8B281BD0BCB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Microsoft Philanthropies TEALS</Template>
  <TotalTime>0</TotalTime>
  <Words>1295</Words>
  <Application>Microsoft Office PowerPoint</Application>
  <PresentationFormat>Widescreen</PresentationFormat>
  <Paragraphs>184</Paragraphs>
  <Slides>62</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62</vt:i4>
      </vt:variant>
    </vt:vector>
  </HeadingPairs>
  <TitlesOfParts>
    <vt:vector size="71" baseType="lpstr">
      <vt:lpstr>Arial</vt:lpstr>
      <vt:lpstr>Calibri</vt:lpstr>
      <vt:lpstr>Consolas</vt:lpstr>
      <vt:lpstr>Courier New</vt:lpstr>
      <vt:lpstr>Segoe UI</vt:lpstr>
      <vt:lpstr>Segoe UI Semibold</vt:lpstr>
      <vt:lpstr>Wingdings</vt:lpstr>
      <vt:lpstr>Microsoft Philanthropies TEALS</vt:lpstr>
      <vt:lpstr>Black Template</vt:lpstr>
      <vt:lpstr>Test Review &amp; Reteach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lpstr>Thinking Recursively</vt:lpstr>
      <vt:lpstr>Tower of Hanoi</vt:lpstr>
      <vt:lpstr>PowerPoint Presentation</vt:lpstr>
      <vt:lpstr>Rules:</vt:lpstr>
      <vt:lpstr>Discussion</vt:lpstr>
      <vt:lpstr>Iteration vs Recursion</vt:lpstr>
      <vt:lpstr>PowerPoint Presentation</vt:lpstr>
      <vt:lpstr>Homework</vt:lpstr>
      <vt:lpstr>Writing Recursive Solutions</vt:lpstr>
      <vt:lpstr>What makes a method recursive?</vt:lpstr>
      <vt:lpstr>What makes a method recursive?</vt:lpstr>
      <vt:lpstr>A recursive method:</vt:lpstr>
      <vt:lpstr>Wrong recursion:</vt:lpstr>
      <vt:lpstr>Grudgeball</vt:lpstr>
      <vt:lpstr>Slides reserved for your own or  chosen Grudgeball questions.</vt:lpstr>
      <vt:lpstr>Homework</vt:lpstr>
      <vt:lpstr>Mechanics of Recursion</vt:lpstr>
      <vt:lpstr>PowerPoint Presentation</vt:lpstr>
      <vt:lpstr>Slide reserved for teacher demo, scratch MIT dragon curve, etc. Any way you think would best model recursion for your respective class.  The Lesson Plan has great examples and activities to choose from.</vt:lpstr>
      <vt:lpstr>Iterative to Recursive and Vice Versa</vt:lpstr>
      <vt:lpstr>Iterative vs Recursive</vt:lpstr>
      <vt:lpstr>Koch Curve</vt:lpstr>
      <vt:lpstr>Koch Visuals</vt:lpstr>
      <vt:lpstr>Homework</vt:lpstr>
      <vt:lpstr>Merge Sort</vt:lpstr>
      <vt:lpstr>Recursive Application</vt:lpstr>
      <vt:lpstr>PowerPoint Presentation</vt:lpstr>
      <vt:lpstr>PowerPoint Presentation</vt:lpstr>
      <vt:lpstr>Steps to merge sort:</vt:lpstr>
      <vt:lpstr>The merge:</vt:lpstr>
      <vt:lpstr>PowerPoint Presentation</vt:lpstr>
      <vt:lpstr>MergeSort</vt:lpstr>
      <vt:lpstr>PowerPoint Presentation</vt:lpstr>
      <vt:lpstr>Homework</vt:lpstr>
      <vt:lpstr>Finding and Fixing Errors</vt:lpstr>
      <vt:lpstr>Today’s plan:</vt:lpstr>
      <vt:lpstr>Homework Regrade/Resubmit</vt:lpstr>
      <vt:lpstr>Homework</vt:lpstr>
      <vt:lpstr>Review and Quiz</vt:lpstr>
      <vt:lpstr>What’s on the test?</vt:lpstr>
      <vt:lpstr>Review Topics</vt:lpstr>
      <vt:lpstr>Quiz</vt:lpstr>
      <vt:lpstr>Good Luck!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2020-09-03T00:08:56Z</dcterms:created>
  <dcterms:modified xsi:type="dcterms:W3CDTF">2020-09-03T00:09:07Z</dcterms:modified>
</cp:coreProperties>
</file>