
<file path=[Content_Types].xml><?xml version="1.0" encoding="utf-8"?>
<Types xmlns="http://schemas.openxmlformats.org/package/2006/content-types">
  <Default Extension="bin" ContentType="image/png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3.xml" ContentType="application/vnd.openxmlformats-officedocument.theme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4.xml" ContentType="application/vnd.openxmlformats-officedocument.theme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5.xml" ContentType="application/vnd.openxmlformats-officedocument.theme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33" r:id="rId10"/>
    <p:sldMasterId id="2147483800" r:id="rId11"/>
    <p:sldMasterId id="2147483831" r:id="rId12"/>
    <p:sldMasterId id="2147483861" r:id="rId13"/>
    <p:sldMasterId id="2147483892" r:id="rId14"/>
  </p:sldMasterIdLst>
  <p:notesMasterIdLst>
    <p:notesMasterId r:id="rId65"/>
  </p:notesMasterIdLst>
  <p:handoutMasterIdLst>
    <p:handoutMasterId r:id="rId66"/>
  </p:handoutMasterIdLst>
  <p:sldIdLst>
    <p:sldId id="402" r:id="rId15"/>
    <p:sldId id="265" r:id="rId16"/>
    <p:sldId id="2147483646" r:id="rId17"/>
    <p:sldId id="2071" r:id="rId18"/>
    <p:sldId id="375" r:id="rId19"/>
    <p:sldId id="2147483605" r:id="rId20"/>
    <p:sldId id="258" r:id="rId21"/>
    <p:sldId id="2147482418" r:id="rId22"/>
    <p:sldId id="2147483604" r:id="rId23"/>
    <p:sldId id="379" r:id="rId24"/>
    <p:sldId id="383" r:id="rId25"/>
    <p:sldId id="385" r:id="rId26"/>
    <p:sldId id="2147483637" r:id="rId27"/>
    <p:sldId id="2147483611" r:id="rId28"/>
    <p:sldId id="2147483631" r:id="rId29"/>
    <p:sldId id="2147483625" r:id="rId30"/>
    <p:sldId id="2147483614" r:id="rId31"/>
    <p:sldId id="2147483635" r:id="rId32"/>
    <p:sldId id="2147483627" r:id="rId33"/>
    <p:sldId id="2147483619" r:id="rId34"/>
    <p:sldId id="2147483617" r:id="rId35"/>
    <p:sldId id="2147483615" r:id="rId36"/>
    <p:sldId id="2147483647" r:id="rId37"/>
    <p:sldId id="2147483639" r:id="rId38"/>
    <p:sldId id="2147483644" r:id="rId39"/>
    <p:sldId id="2147483531" r:id="rId40"/>
    <p:sldId id="2147483524" r:id="rId41"/>
    <p:sldId id="2147483539" r:id="rId42"/>
    <p:sldId id="2147483525" r:id="rId43"/>
    <p:sldId id="2147483528" r:id="rId44"/>
    <p:sldId id="2147483545" r:id="rId45"/>
    <p:sldId id="2147483643" r:id="rId46"/>
    <p:sldId id="2147483549" r:id="rId47"/>
    <p:sldId id="2147483541" r:id="rId48"/>
    <p:sldId id="2147483542" r:id="rId49"/>
    <p:sldId id="2147483543" r:id="rId50"/>
    <p:sldId id="2147483537" r:id="rId51"/>
    <p:sldId id="2147483536" r:id="rId52"/>
    <p:sldId id="2147483527" r:id="rId53"/>
    <p:sldId id="2147483645" r:id="rId54"/>
    <p:sldId id="2147483518" r:id="rId55"/>
    <p:sldId id="273" r:id="rId56"/>
    <p:sldId id="2147483514" r:id="rId57"/>
    <p:sldId id="259" r:id="rId58"/>
    <p:sldId id="2147483640" r:id="rId59"/>
    <p:sldId id="256" r:id="rId60"/>
    <p:sldId id="270" r:id="rId61"/>
    <p:sldId id="2147478746" r:id="rId62"/>
    <p:sldId id="278" r:id="rId63"/>
    <p:sldId id="449" r:id="rId64"/>
  </p:sldIdLst>
  <p:sldSz cx="12195175" cy="6858000"/>
  <p:notesSz cx="6858000" cy="9144000"/>
  <p:embeddedFontLst>
    <p:embeddedFont>
      <p:font typeface="72" panose="020B0503030000000003" pitchFamily="34" charset="0"/>
      <p:regular r:id="rId67"/>
      <p:bold r:id="rId68"/>
      <p:italic r:id="rId69"/>
      <p:boldItalic r:id="rId70"/>
    </p:embeddedFont>
    <p:embeddedFont>
      <p:font typeface="72 Brand" panose="020B0604020202020204" charset="0"/>
      <p:regular r:id="rId71"/>
      <p:bold r:id="rId72"/>
      <p:italic r:id="rId73"/>
      <p:boldItalic r:id="rId74"/>
    </p:embeddedFont>
    <p:embeddedFont>
      <p:font typeface="72 Brand Book" panose="020B0604020202020204" charset="0"/>
      <p:regular r:id="rId75"/>
      <p:italic r:id="rId76"/>
    </p:embeddedFont>
    <p:embeddedFont>
      <p:font typeface="72 Brand ExtraLight" panose="020B0604020202020204" charset="0"/>
      <p:regular r:id="rId77"/>
      <p:italic r:id="rId78"/>
    </p:embeddedFont>
    <p:embeddedFont>
      <p:font typeface="72 Brand Light" panose="020B0604020202020204" charset="0"/>
      <p:regular r:id="rId79"/>
      <p:italic r:id="rId80"/>
    </p:embeddedFont>
    <p:embeddedFont>
      <p:font typeface="72 Brand Medium" panose="020B0604020202020204" charset="0"/>
      <p:regular r:id="rId81"/>
      <p:italic r:id="rId82"/>
    </p:embeddedFont>
    <p:embeddedFont>
      <p:font typeface="Arial Unicode MS" panose="020B0604020202020204" charset="0"/>
      <p:regular r:id="rId83"/>
      <p:bold r:id="rId84"/>
    </p:embeddedFont>
    <p:embeddedFont>
      <p:font typeface="roboto" panose="02000000000000000000" pitchFamily="2" charset="0"/>
      <p:regular r:id="rId85"/>
      <p:bold r:id="rId86"/>
      <p:italic r:id="rId87"/>
      <p:boldItalic r:id="rId88"/>
    </p:embeddedFont>
    <p:embeddedFont>
      <p:font typeface="Segoe UI" panose="020B0502040204020203" pitchFamily="34" charset="0"/>
      <p:regular r:id="rId89"/>
      <p:bold r:id="rId90"/>
      <p:italic r:id="rId91"/>
      <p:boldItalic r:id="rId92"/>
    </p:embeddedFont>
  </p:embeddedFontLst>
  <p:custDataLst>
    <p:tags r:id="rId93"/>
  </p:custDataLst>
  <p:defaultTextStyle>
    <a:defPPr>
      <a:defRPr lang="de-DE"/>
    </a:defPPr>
    <a:lvl1pPr marL="0" algn="l" defTabSz="1088776" rtl="0" eaLnBrk="1" latinLnBrk="0" hangingPunct="1">
      <a:defRPr lang="de-DE" sz="2100" kern="1200">
        <a:solidFill>
          <a:schemeClr val="tx1"/>
        </a:solidFill>
        <a:latin typeface="Arial"/>
        <a:ea typeface="+mn-ea"/>
        <a:cs typeface="+mn-cs"/>
      </a:defRPr>
    </a:lvl1pPr>
    <a:lvl2pPr marL="544388" algn="l" defTabSz="1088776" rtl="0" eaLnBrk="1" latinLnBrk="0" hangingPunct="1">
      <a:buClr>
        <a:srgbClr val="FDB913"/>
      </a:buClr>
      <a:buSzPct val="100000"/>
      <a:buFont typeface="wingdings"/>
      <a:buChar char=""/>
      <a:defRPr lang="de-DE" sz="2100" kern="1200">
        <a:solidFill>
          <a:schemeClr val="tx1"/>
        </a:solidFill>
        <a:latin typeface="Arial"/>
        <a:ea typeface="+mn-ea"/>
        <a:cs typeface="+mn-cs"/>
      </a:defRPr>
    </a:lvl2pPr>
    <a:lvl3pPr marL="1088776" algn="l" defTabSz="1088776" rtl="0" eaLnBrk="1" latinLnBrk="0" hangingPunct="1">
      <a:buClr>
        <a:srgbClr val="666666"/>
      </a:buClr>
      <a:buSzPct val="80000"/>
      <a:buFont typeface="Wingdings"/>
      <a:buChar char="n"/>
      <a:defRPr lang="de-DE" sz="1700" kern="1200">
        <a:solidFill>
          <a:schemeClr val="tx1"/>
        </a:solidFill>
        <a:latin typeface="Arial"/>
        <a:ea typeface="+mn-ea"/>
        <a:cs typeface="+mn-cs"/>
      </a:defRPr>
    </a:lvl3pPr>
    <a:lvl4pPr marL="1633164" algn="l" defTabSz="1088776" rtl="0" eaLnBrk="1" latinLnBrk="0" hangingPunct="1">
      <a:buClr>
        <a:srgbClr val="666666"/>
      </a:buClr>
      <a:buSzPct val="80000"/>
      <a:buFont typeface="Arial"/>
      <a:buChar char=""/>
      <a:defRPr lang="de-DE" sz="1400" kern="1200">
        <a:solidFill>
          <a:schemeClr val="tx1"/>
        </a:solidFill>
        <a:latin typeface="Arial"/>
        <a:ea typeface="+mn-ea"/>
        <a:cs typeface="+mn-cs"/>
      </a:defRPr>
    </a:lvl4pPr>
    <a:lvl5pPr marL="2177552" algn="l" defTabSz="1088776" rtl="0" eaLnBrk="1" latinLnBrk="0" hangingPunct="1">
      <a:buClr>
        <a:srgbClr val="666666"/>
      </a:buClr>
      <a:buSzPct val="80000"/>
      <a:buFont typeface="Arial"/>
      <a:buChar char=""/>
      <a:defRPr lang="de-DE" sz="1200" kern="1200">
        <a:solidFill>
          <a:schemeClr val="tx1"/>
        </a:solidFill>
        <a:latin typeface="Arial"/>
        <a:ea typeface="+mn-ea"/>
        <a:cs typeface="+mn-cs"/>
      </a:defRPr>
    </a:lvl5pPr>
    <a:lvl6pPr marL="2721940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6328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716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5104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1" userDrawn="1">
          <p15:clr>
            <a:srgbClr val="A4A3A4"/>
          </p15:clr>
        </p15:guide>
        <p15:guide id="2" orient="horz" pos="33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B74F7B-2A3E-4667-9729-32FBF185339E}" v="3" dt="2025-06-12T06:42:15.889"/>
  </p1510:revLst>
</p1510:revInfo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85" autoAdjust="0"/>
    <p:restoredTop sz="89360" autoAdjust="0"/>
  </p:normalViewPr>
  <p:slideViewPr>
    <p:cSldViewPr snapToGrid="0" showGuides="1">
      <p:cViewPr varScale="1">
        <p:scale>
          <a:sx n="91" d="100"/>
          <a:sy n="91" d="100"/>
        </p:scale>
        <p:origin x="60" y="48"/>
      </p:cViewPr>
      <p:guideLst>
        <p:guide pos="3841"/>
        <p:guide orient="horz" pos="33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92" d="100"/>
          <a:sy n="92" d="100"/>
        </p:scale>
        <p:origin x="4008" y="168"/>
      </p:cViewPr>
      <p:guideLst>
        <p:guide orient="horz" pos="2880"/>
        <p:guide pos="2160"/>
      </p:guideLst>
    </p:cSldViewPr>
  </p:notesViewPr>
  <p:gridSpacing cx="936117" cy="936117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font" Target="fonts/font2.fntdata"/><Relationship Id="rId84" Type="http://schemas.openxmlformats.org/officeDocument/2006/relationships/font" Target="fonts/font18.fntdata"/><Relationship Id="rId89" Type="http://schemas.openxmlformats.org/officeDocument/2006/relationships/font" Target="fonts/font23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2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font" Target="fonts/font8.fntdata"/><Relationship Id="rId79" Type="http://schemas.openxmlformats.org/officeDocument/2006/relationships/font" Target="fonts/font13.fntdata"/><Relationship Id="rId5" Type="http://schemas.openxmlformats.org/officeDocument/2006/relationships/customXml" Target="../customXml/item5.xml"/><Relationship Id="rId90" Type="http://schemas.openxmlformats.org/officeDocument/2006/relationships/font" Target="fonts/font24.fntdata"/><Relationship Id="rId95" Type="http://schemas.openxmlformats.org/officeDocument/2006/relationships/viewProps" Target="viewProps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font" Target="fonts/font3.fntdata"/><Relationship Id="rId80" Type="http://schemas.openxmlformats.org/officeDocument/2006/relationships/font" Target="fonts/font14.fntdata"/><Relationship Id="rId85" Type="http://schemas.openxmlformats.org/officeDocument/2006/relationships/font" Target="fonts/font19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3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font" Target="fonts/font1.fntdata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83" Type="http://schemas.openxmlformats.org/officeDocument/2006/relationships/font" Target="fonts/font17.fntdata"/><Relationship Id="rId88" Type="http://schemas.openxmlformats.org/officeDocument/2006/relationships/font" Target="fonts/font22.fntdata"/><Relationship Id="rId91" Type="http://schemas.openxmlformats.org/officeDocument/2006/relationships/font" Target="fonts/font25.fntdata"/><Relationship Id="rId9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7.fntdata"/><Relationship Id="rId78" Type="http://schemas.openxmlformats.org/officeDocument/2006/relationships/font" Target="fonts/font12.fntdata"/><Relationship Id="rId81" Type="http://schemas.openxmlformats.org/officeDocument/2006/relationships/font" Target="fonts/font15.fntdata"/><Relationship Id="rId86" Type="http://schemas.openxmlformats.org/officeDocument/2006/relationships/font" Target="fonts/font20.fntdata"/><Relationship Id="rId94" Type="http://schemas.openxmlformats.org/officeDocument/2006/relationships/presProps" Target="presProps.xml"/><Relationship Id="rId99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3" Type="http://schemas.openxmlformats.org/officeDocument/2006/relationships/slideMaster" Target="slideMasters/slideMaster4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font" Target="fonts/font10.fntdata"/><Relationship Id="rId97" Type="http://schemas.openxmlformats.org/officeDocument/2006/relationships/tableStyles" Target="tableStyles.xml"/><Relationship Id="rId7" Type="http://schemas.openxmlformats.org/officeDocument/2006/relationships/customXml" Target="../customXml/item7.xml"/><Relationship Id="rId71" Type="http://schemas.openxmlformats.org/officeDocument/2006/relationships/font" Target="fonts/font5.fntdata"/><Relationship Id="rId92" Type="http://schemas.openxmlformats.org/officeDocument/2006/relationships/font" Target="fonts/font26.fntdata"/><Relationship Id="rId2" Type="http://schemas.openxmlformats.org/officeDocument/2006/relationships/customXml" Target="../customXml/item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handoutMaster" Target="handoutMasters/handoutMaster1.xml"/><Relationship Id="rId87" Type="http://schemas.openxmlformats.org/officeDocument/2006/relationships/font" Target="fonts/font21.fntdata"/><Relationship Id="rId61" Type="http://schemas.openxmlformats.org/officeDocument/2006/relationships/slide" Target="slides/slide47.xml"/><Relationship Id="rId82" Type="http://schemas.openxmlformats.org/officeDocument/2006/relationships/font" Target="fonts/font16.fntdata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5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font" Target="fonts/font11.fntdata"/><Relationship Id="rId8" Type="http://schemas.openxmlformats.org/officeDocument/2006/relationships/customXml" Target="../customXml/item8.xml"/><Relationship Id="rId51" Type="http://schemas.openxmlformats.org/officeDocument/2006/relationships/slide" Target="slides/slide37.xml"/><Relationship Id="rId72" Type="http://schemas.openxmlformats.org/officeDocument/2006/relationships/font" Target="fonts/font6.fntdata"/><Relationship Id="rId93" Type="http://schemas.openxmlformats.org/officeDocument/2006/relationships/tags" Target="tags/tag1.xml"/><Relationship Id="rId9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lhauer, Fabian" userId="3ff2c70e-6499-4f33-860e-13c5ffe2b820" providerId="ADAL" clId="{D17DF8F3-D294-4502-AF4E-9DDF04E6502D}"/>
    <pc:docChg chg="custSel addSld modSld modMainMaster">
      <pc:chgData name="Fellhauer, Fabian" userId="3ff2c70e-6499-4f33-860e-13c5ffe2b820" providerId="ADAL" clId="{D17DF8F3-D294-4502-AF4E-9DDF04E6502D}" dt="2025-06-11T06:39:24.463" v="225" actId="139"/>
      <pc:docMkLst>
        <pc:docMk/>
      </pc:docMkLst>
      <pc:sldChg chg="delSp modSp add mod">
        <pc:chgData name="Fellhauer, Fabian" userId="3ff2c70e-6499-4f33-860e-13c5ffe2b820" providerId="ADAL" clId="{D17DF8F3-D294-4502-AF4E-9DDF04E6502D}" dt="2025-06-04T13:57:56.532" v="5" actId="20577"/>
        <pc:sldMkLst>
          <pc:docMk/>
          <pc:sldMk cId="4160023458" sldId="2147483549"/>
        </pc:sldMkLst>
        <pc:spChg chg="mod">
          <ac:chgData name="Fellhauer, Fabian" userId="3ff2c70e-6499-4f33-860e-13c5ffe2b820" providerId="ADAL" clId="{D17DF8F3-D294-4502-AF4E-9DDF04E6502D}" dt="2025-06-04T13:57:56.532" v="5" actId="20577"/>
          <ac:spMkLst>
            <pc:docMk/>
            <pc:sldMk cId="4160023458" sldId="2147483549"/>
            <ac:spMk id="2" creationId="{DA6A6547-F4AD-6885-BE85-08B7216AE23F}"/>
          </ac:spMkLst>
        </pc:spChg>
        <pc:spChg chg="del">
          <ac:chgData name="Fellhauer, Fabian" userId="3ff2c70e-6499-4f33-860e-13c5ffe2b820" providerId="ADAL" clId="{D17DF8F3-D294-4502-AF4E-9DDF04E6502D}" dt="2025-06-04T13:57:41.777" v="1" actId="478"/>
          <ac:spMkLst>
            <pc:docMk/>
            <pc:sldMk cId="4160023458" sldId="2147483549"/>
            <ac:spMk id="4" creationId="{576228F3-B8F1-B6A8-64A6-5C1F584264D1}"/>
          </ac:spMkLst>
        </pc:spChg>
      </pc:sldChg>
      <pc:sldMasterChg chg="modSldLayout">
        <pc:chgData name="Fellhauer, Fabian" userId="3ff2c70e-6499-4f33-860e-13c5ffe2b820" providerId="ADAL" clId="{D17DF8F3-D294-4502-AF4E-9DDF04E6502D}" dt="2025-06-11T06:39:23.718" v="137" actId="139"/>
        <pc:sldMasterMkLst>
          <pc:docMk/>
          <pc:sldMasterMk cId="3408294523" sldId="2147483733"/>
        </pc:sldMasterMkLst>
        <pc:sldLayoutChg chg="modSp mod">
          <pc:chgData name="Fellhauer, Fabian" userId="3ff2c70e-6499-4f33-860e-13c5ffe2b820" providerId="ADAL" clId="{D17DF8F3-D294-4502-AF4E-9DDF04E6502D}" dt="2025-06-11T06:39:23.616" v="117" actId="139"/>
          <pc:sldLayoutMkLst>
            <pc:docMk/>
            <pc:sldMasterMk cId="3408294523" sldId="2147483733"/>
            <pc:sldLayoutMk cId="1982410628" sldId="2147483773"/>
          </pc:sldLayoutMkLst>
          <pc:spChg chg="mod">
            <ac:chgData name="Fellhauer, Fabian" userId="3ff2c70e-6499-4f33-860e-13c5ffe2b820" providerId="ADAL" clId="{D17DF8F3-D294-4502-AF4E-9DDF04E6502D}" dt="2025-06-11T06:39:23.616" v="117" actId="139"/>
            <ac:spMkLst>
              <pc:docMk/>
              <pc:sldMasterMk cId="3408294523" sldId="2147483733"/>
              <pc:sldLayoutMk cId="1982410628" sldId="2147483773"/>
              <ac:spMk id="6" creationId="{870EB466-B92B-9D4D-974E-A49C0F424152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647" v="123" actId="139"/>
          <pc:sldLayoutMkLst>
            <pc:docMk/>
            <pc:sldMasterMk cId="3408294523" sldId="2147483733"/>
            <pc:sldLayoutMk cId="1084997862" sldId="2147483777"/>
          </pc:sldLayoutMkLst>
          <pc:spChg chg="mod">
            <ac:chgData name="Fellhauer, Fabian" userId="3ff2c70e-6499-4f33-860e-13c5ffe2b820" providerId="ADAL" clId="{D17DF8F3-D294-4502-AF4E-9DDF04E6502D}" dt="2025-06-11T06:39:23.647" v="123" actId="139"/>
            <ac:spMkLst>
              <pc:docMk/>
              <pc:sldMasterMk cId="3408294523" sldId="2147483733"/>
              <pc:sldLayoutMk cId="1084997862" sldId="2147483777"/>
              <ac:spMk id="4" creationId="{13EDB9F6-FBDA-8ED8-A84B-244CC53CFF99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626" v="119" actId="139"/>
          <pc:sldLayoutMkLst>
            <pc:docMk/>
            <pc:sldMasterMk cId="3408294523" sldId="2147483733"/>
            <pc:sldLayoutMk cId="2667257257" sldId="2147483780"/>
          </pc:sldLayoutMkLst>
          <pc:spChg chg="mod">
            <ac:chgData name="Fellhauer, Fabian" userId="3ff2c70e-6499-4f33-860e-13c5ffe2b820" providerId="ADAL" clId="{D17DF8F3-D294-4502-AF4E-9DDF04E6502D}" dt="2025-06-11T06:39:23.626" v="119" actId="139"/>
            <ac:spMkLst>
              <pc:docMk/>
              <pc:sldMasterMk cId="3408294523" sldId="2147483733"/>
              <pc:sldLayoutMk cId="2667257257" sldId="2147483780"/>
              <ac:spMk id="7" creationId="{1D05DC80-84C9-9ECA-3B84-3577D8D81659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637" v="121" actId="139"/>
          <pc:sldLayoutMkLst>
            <pc:docMk/>
            <pc:sldMasterMk cId="3408294523" sldId="2147483733"/>
            <pc:sldLayoutMk cId="277845837" sldId="2147483787"/>
          </pc:sldLayoutMkLst>
          <pc:spChg chg="mod">
            <ac:chgData name="Fellhauer, Fabian" userId="3ff2c70e-6499-4f33-860e-13c5ffe2b820" providerId="ADAL" clId="{D17DF8F3-D294-4502-AF4E-9DDF04E6502D}" dt="2025-06-11T06:39:23.637" v="121" actId="139"/>
            <ac:spMkLst>
              <pc:docMk/>
              <pc:sldMasterMk cId="3408294523" sldId="2147483733"/>
              <pc:sldLayoutMk cId="277845837" sldId="2147483787"/>
              <ac:spMk id="8" creationId="{F1333C1B-AD40-D53A-5A1E-EFB8C6390D49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656" v="125" actId="139"/>
          <pc:sldLayoutMkLst>
            <pc:docMk/>
            <pc:sldMasterMk cId="3408294523" sldId="2147483733"/>
            <pc:sldLayoutMk cId="2183850539" sldId="2147483788"/>
          </pc:sldLayoutMkLst>
          <pc:spChg chg="mod">
            <ac:chgData name="Fellhauer, Fabian" userId="3ff2c70e-6499-4f33-860e-13c5ffe2b820" providerId="ADAL" clId="{D17DF8F3-D294-4502-AF4E-9DDF04E6502D}" dt="2025-06-11T06:39:23.656" v="125" actId="139"/>
            <ac:spMkLst>
              <pc:docMk/>
              <pc:sldMasterMk cId="3408294523" sldId="2147483733"/>
              <pc:sldLayoutMk cId="2183850539" sldId="2147483788"/>
              <ac:spMk id="9" creationId="{CE0C2033-6FDF-7DD6-E25C-C03296FDAD00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666" v="127" actId="139"/>
          <pc:sldLayoutMkLst>
            <pc:docMk/>
            <pc:sldMasterMk cId="3408294523" sldId="2147483733"/>
            <pc:sldLayoutMk cId="1554761476" sldId="2147483789"/>
          </pc:sldLayoutMkLst>
          <pc:spChg chg="mod">
            <ac:chgData name="Fellhauer, Fabian" userId="3ff2c70e-6499-4f33-860e-13c5ffe2b820" providerId="ADAL" clId="{D17DF8F3-D294-4502-AF4E-9DDF04E6502D}" dt="2025-06-11T06:39:23.666" v="127" actId="139"/>
            <ac:spMkLst>
              <pc:docMk/>
              <pc:sldMasterMk cId="3408294523" sldId="2147483733"/>
              <pc:sldLayoutMk cId="1554761476" sldId="2147483789"/>
              <ac:spMk id="11" creationId="{62D91ACB-BD14-46CB-4B61-F4B072D877C0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676" v="129" actId="139"/>
          <pc:sldLayoutMkLst>
            <pc:docMk/>
            <pc:sldMasterMk cId="3408294523" sldId="2147483733"/>
            <pc:sldLayoutMk cId="1315975548" sldId="2147483790"/>
          </pc:sldLayoutMkLst>
          <pc:spChg chg="mod">
            <ac:chgData name="Fellhauer, Fabian" userId="3ff2c70e-6499-4f33-860e-13c5ffe2b820" providerId="ADAL" clId="{D17DF8F3-D294-4502-AF4E-9DDF04E6502D}" dt="2025-06-11T06:39:23.676" v="129" actId="139"/>
            <ac:spMkLst>
              <pc:docMk/>
              <pc:sldMasterMk cId="3408294523" sldId="2147483733"/>
              <pc:sldLayoutMk cId="1315975548" sldId="2147483790"/>
              <ac:spMk id="3" creationId="{D417CEF6-1FCD-75B6-FA13-C583ECCE7BE5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686" v="131" actId="139"/>
          <pc:sldLayoutMkLst>
            <pc:docMk/>
            <pc:sldMasterMk cId="3408294523" sldId="2147483733"/>
            <pc:sldLayoutMk cId="4293282121" sldId="2147483791"/>
          </pc:sldLayoutMkLst>
          <pc:spChg chg="mod">
            <ac:chgData name="Fellhauer, Fabian" userId="3ff2c70e-6499-4f33-860e-13c5ffe2b820" providerId="ADAL" clId="{D17DF8F3-D294-4502-AF4E-9DDF04E6502D}" dt="2025-06-11T06:39:23.686" v="131" actId="139"/>
            <ac:spMkLst>
              <pc:docMk/>
              <pc:sldMasterMk cId="3408294523" sldId="2147483733"/>
              <pc:sldLayoutMk cId="4293282121" sldId="2147483791"/>
              <ac:spMk id="3" creationId="{D67AB148-356D-F356-4E6C-9664D9EB9DF3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695" v="133" actId="139"/>
          <pc:sldLayoutMkLst>
            <pc:docMk/>
            <pc:sldMasterMk cId="3408294523" sldId="2147483733"/>
            <pc:sldLayoutMk cId="2910220013" sldId="2147483792"/>
          </pc:sldLayoutMkLst>
          <pc:spChg chg="mod">
            <ac:chgData name="Fellhauer, Fabian" userId="3ff2c70e-6499-4f33-860e-13c5ffe2b820" providerId="ADAL" clId="{D17DF8F3-D294-4502-AF4E-9DDF04E6502D}" dt="2025-06-11T06:39:23.695" v="133" actId="139"/>
            <ac:spMkLst>
              <pc:docMk/>
              <pc:sldMasterMk cId="3408294523" sldId="2147483733"/>
              <pc:sldLayoutMk cId="2910220013" sldId="2147483792"/>
              <ac:spMk id="3" creationId="{BBFBBDC3-D031-6041-465D-9F7147F423CF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708" v="135" actId="139"/>
          <pc:sldLayoutMkLst>
            <pc:docMk/>
            <pc:sldMasterMk cId="3408294523" sldId="2147483733"/>
            <pc:sldLayoutMk cId="1043655704" sldId="2147483793"/>
          </pc:sldLayoutMkLst>
          <pc:spChg chg="mod">
            <ac:chgData name="Fellhauer, Fabian" userId="3ff2c70e-6499-4f33-860e-13c5ffe2b820" providerId="ADAL" clId="{D17DF8F3-D294-4502-AF4E-9DDF04E6502D}" dt="2025-06-11T06:39:23.708" v="135" actId="139"/>
            <ac:spMkLst>
              <pc:docMk/>
              <pc:sldMasterMk cId="3408294523" sldId="2147483733"/>
              <pc:sldLayoutMk cId="1043655704" sldId="2147483793"/>
              <ac:spMk id="3" creationId="{4A078429-99DD-7555-B0F4-FEF46FD297B0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718" v="137" actId="139"/>
          <pc:sldLayoutMkLst>
            <pc:docMk/>
            <pc:sldMasterMk cId="3408294523" sldId="2147483733"/>
            <pc:sldLayoutMk cId="1979749642" sldId="2147483794"/>
          </pc:sldLayoutMkLst>
          <pc:spChg chg="mod">
            <ac:chgData name="Fellhauer, Fabian" userId="3ff2c70e-6499-4f33-860e-13c5ffe2b820" providerId="ADAL" clId="{D17DF8F3-D294-4502-AF4E-9DDF04E6502D}" dt="2025-06-11T06:39:23.718" v="137" actId="139"/>
            <ac:spMkLst>
              <pc:docMk/>
              <pc:sldMasterMk cId="3408294523" sldId="2147483733"/>
              <pc:sldLayoutMk cId="1979749642" sldId="2147483794"/>
              <ac:spMk id="5" creationId="{7A6CB977-D711-D436-9DC2-AAFCC56F9CAA}"/>
            </ac:spMkLst>
          </pc:spChg>
        </pc:sldLayoutChg>
      </pc:sldMasterChg>
      <pc:sldMasterChg chg="modSldLayout">
        <pc:chgData name="Fellhauer, Fabian" userId="3ff2c70e-6499-4f33-860e-13c5ffe2b820" providerId="ADAL" clId="{D17DF8F3-D294-4502-AF4E-9DDF04E6502D}" dt="2025-06-11T06:39:23.885" v="159" actId="139"/>
        <pc:sldMasterMkLst>
          <pc:docMk/>
          <pc:sldMasterMk cId="3373549457" sldId="2147483800"/>
        </pc:sldMasterMkLst>
        <pc:sldLayoutChg chg="modSp mod">
          <pc:chgData name="Fellhauer, Fabian" userId="3ff2c70e-6499-4f33-860e-13c5ffe2b820" providerId="ADAL" clId="{D17DF8F3-D294-4502-AF4E-9DDF04E6502D}" dt="2025-06-11T06:39:23.792" v="139" actId="139"/>
          <pc:sldLayoutMkLst>
            <pc:docMk/>
            <pc:sldMasterMk cId="3373549457" sldId="2147483800"/>
            <pc:sldLayoutMk cId="586403222" sldId="2147483801"/>
          </pc:sldLayoutMkLst>
          <pc:spChg chg="mod">
            <ac:chgData name="Fellhauer, Fabian" userId="3ff2c70e-6499-4f33-860e-13c5ffe2b820" providerId="ADAL" clId="{D17DF8F3-D294-4502-AF4E-9DDF04E6502D}" dt="2025-06-11T06:39:23.792" v="139" actId="139"/>
            <ac:spMkLst>
              <pc:docMk/>
              <pc:sldMasterMk cId="3373549457" sldId="2147483800"/>
              <pc:sldLayoutMk cId="586403222" sldId="2147483801"/>
              <ac:spMk id="6" creationId="{870EB466-B92B-9D4D-974E-A49C0F424152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801" v="141" actId="139"/>
          <pc:sldLayoutMkLst>
            <pc:docMk/>
            <pc:sldMasterMk cId="3373549457" sldId="2147483800"/>
            <pc:sldLayoutMk cId="3791625877" sldId="2147483802"/>
          </pc:sldLayoutMkLst>
          <pc:spChg chg="mod">
            <ac:chgData name="Fellhauer, Fabian" userId="3ff2c70e-6499-4f33-860e-13c5ffe2b820" providerId="ADAL" clId="{D17DF8F3-D294-4502-AF4E-9DDF04E6502D}" dt="2025-06-11T06:39:23.801" v="141" actId="139"/>
            <ac:spMkLst>
              <pc:docMk/>
              <pc:sldMasterMk cId="3373549457" sldId="2147483800"/>
              <pc:sldLayoutMk cId="3791625877" sldId="2147483802"/>
              <ac:spMk id="7" creationId="{1D05DC80-84C9-9ECA-3B84-3577D8D81659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810" v="143" actId="139"/>
          <pc:sldLayoutMkLst>
            <pc:docMk/>
            <pc:sldMasterMk cId="3373549457" sldId="2147483800"/>
            <pc:sldLayoutMk cId="2509793019" sldId="2147483803"/>
          </pc:sldLayoutMkLst>
          <pc:spChg chg="mod">
            <ac:chgData name="Fellhauer, Fabian" userId="3ff2c70e-6499-4f33-860e-13c5ffe2b820" providerId="ADAL" clId="{D17DF8F3-D294-4502-AF4E-9DDF04E6502D}" dt="2025-06-11T06:39:23.810" v="143" actId="139"/>
            <ac:spMkLst>
              <pc:docMk/>
              <pc:sldMasterMk cId="3373549457" sldId="2147483800"/>
              <pc:sldLayoutMk cId="2509793019" sldId="2147483803"/>
              <ac:spMk id="8" creationId="{F1333C1B-AD40-D53A-5A1E-EFB8C6390D49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820" v="145" actId="139"/>
          <pc:sldLayoutMkLst>
            <pc:docMk/>
            <pc:sldMasterMk cId="3373549457" sldId="2147483800"/>
            <pc:sldLayoutMk cId="2574828795" sldId="2147483804"/>
          </pc:sldLayoutMkLst>
          <pc:spChg chg="mod">
            <ac:chgData name="Fellhauer, Fabian" userId="3ff2c70e-6499-4f33-860e-13c5ffe2b820" providerId="ADAL" clId="{D17DF8F3-D294-4502-AF4E-9DDF04E6502D}" dt="2025-06-11T06:39:23.820" v="145" actId="139"/>
            <ac:spMkLst>
              <pc:docMk/>
              <pc:sldMasterMk cId="3373549457" sldId="2147483800"/>
              <pc:sldLayoutMk cId="2574828795" sldId="2147483804"/>
              <ac:spMk id="4" creationId="{13EDB9F6-FBDA-8ED8-A84B-244CC53CFF99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829" v="147" actId="139"/>
          <pc:sldLayoutMkLst>
            <pc:docMk/>
            <pc:sldMasterMk cId="3373549457" sldId="2147483800"/>
            <pc:sldLayoutMk cId="3769307931" sldId="2147483805"/>
          </pc:sldLayoutMkLst>
          <pc:spChg chg="mod">
            <ac:chgData name="Fellhauer, Fabian" userId="3ff2c70e-6499-4f33-860e-13c5ffe2b820" providerId="ADAL" clId="{D17DF8F3-D294-4502-AF4E-9DDF04E6502D}" dt="2025-06-11T06:39:23.829" v="147" actId="139"/>
            <ac:spMkLst>
              <pc:docMk/>
              <pc:sldMasterMk cId="3373549457" sldId="2147483800"/>
              <pc:sldLayoutMk cId="3769307931" sldId="2147483805"/>
              <ac:spMk id="9" creationId="{CE0C2033-6FDF-7DD6-E25C-C03296FDAD00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838" v="149" actId="139"/>
          <pc:sldLayoutMkLst>
            <pc:docMk/>
            <pc:sldMasterMk cId="3373549457" sldId="2147483800"/>
            <pc:sldLayoutMk cId="463556206" sldId="2147483806"/>
          </pc:sldLayoutMkLst>
          <pc:spChg chg="mod">
            <ac:chgData name="Fellhauer, Fabian" userId="3ff2c70e-6499-4f33-860e-13c5ffe2b820" providerId="ADAL" clId="{D17DF8F3-D294-4502-AF4E-9DDF04E6502D}" dt="2025-06-11T06:39:23.838" v="149" actId="139"/>
            <ac:spMkLst>
              <pc:docMk/>
              <pc:sldMasterMk cId="3373549457" sldId="2147483800"/>
              <pc:sldLayoutMk cId="463556206" sldId="2147483806"/>
              <ac:spMk id="11" creationId="{62D91ACB-BD14-46CB-4B61-F4B072D877C0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847" v="151" actId="139"/>
          <pc:sldLayoutMkLst>
            <pc:docMk/>
            <pc:sldMasterMk cId="3373549457" sldId="2147483800"/>
            <pc:sldLayoutMk cId="1542596321" sldId="2147483807"/>
          </pc:sldLayoutMkLst>
          <pc:spChg chg="mod">
            <ac:chgData name="Fellhauer, Fabian" userId="3ff2c70e-6499-4f33-860e-13c5ffe2b820" providerId="ADAL" clId="{D17DF8F3-D294-4502-AF4E-9DDF04E6502D}" dt="2025-06-11T06:39:23.847" v="151" actId="139"/>
            <ac:spMkLst>
              <pc:docMk/>
              <pc:sldMasterMk cId="3373549457" sldId="2147483800"/>
              <pc:sldLayoutMk cId="1542596321" sldId="2147483807"/>
              <ac:spMk id="3" creationId="{D417CEF6-1FCD-75B6-FA13-C583ECCE7BE5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856" v="153" actId="139"/>
          <pc:sldLayoutMkLst>
            <pc:docMk/>
            <pc:sldMasterMk cId="3373549457" sldId="2147483800"/>
            <pc:sldLayoutMk cId="3981202129" sldId="2147483808"/>
          </pc:sldLayoutMkLst>
          <pc:spChg chg="mod">
            <ac:chgData name="Fellhauer, Fabian" userId="3ff2c70e-6499-4f33-860e-13c5ffe2b820" providerId="ADAL" clId="{D17DF8F3-D294-4502-AF4E-9DDF04E6502D}" dt="2025-06-11T06:39:23.856" v="153" actId="139"/>
            <ac:spMkLst>
              <pc:docMk/>
              <pc:sldMasterMk cId="3373549457" sldId="2147483800"/>
              <pc:sldLayoutMk cId="3981202129" sldId="2147483808"/>
              <ac:spMk id="3" creationId="{D67AB148-356D-F356-4E6C-9664D9EB9DF3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865" v="155" actId="139"/>
          <pc:sldLayoutMkLst>
            <pc:docMk/>
            <pc:sldMasterMk cId="3373549457" sldId="2147483800"/>
            <pc:sldLayoutMk cId="2526856183" sldId="2147483809"/>
          </pc:sldLayoutMkLst>
          <pc:spChg chg="mod">
            <ac:chgData name="Fellhauer, Fabian" userId="3ff2c70e-6499-4f33-860e-13c5ffe2b820" providerId="ADAL" clId="{D17DF8F3-D294-4502-AF4E-9DDF04E6502D}" dt="2025-06-11T06:39:23.865" v="155" actId="139"/>
            <ac:spMkLst>
              <pc:docMk/>
              <pc:sldMasterMk cId="3373549457" sldId="2147483800"/>
              <pc:sldLayoutMk cId="2526856183" sldId="2147483809"/>
              <ac:spMk id="3" creationId="{BBFBBDC3-D031-6041-465D-9F7147F423CF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875" v="157" actId="139"/>
          <pc:sldLayoutMkLst>
            <pc:docMk/>
            <pc:sldMasterMk cId="3373549457" sldId="2147483800"/>
            <pc:sldLayoutMk cId="1757156954" sldId="2147483810"/>
          </pc:sldLayoutMkLst>
          <pc:spChg chg="mod">
            <ac:chgData name="Fellhauer, Fabian" userId="3ff2c70e-6499-4f33-860e-13c5ffe2b820" providerId="ADAL" clId="{D17DF8F3-D294-4502-AF4E-9DDF04E6502D}" dt="2025-06-11T06:39:23.875" v="157" actId="139"/>
            <ac:spMkLst>
              <pc:docMk/>
              <pc:sldMasterMk cId="3373549457" sldId="2147483800"/>
              <pc:sldLayoutMk cId="1757156954" sldId="2147483810"/>
              <ac:spMk id="3" creationId="{4A078429-99DD-7555-B0F4-FEF46FD297B0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885" v="159" actId="139"/>
          <pc:sldLayoutMkLst>
            <pc:docMk/>
            <pc:sldMasterMk cId="3373549457" sldId="2147483800"/>
            <pc:sldLayoutMk cId="1058037105" sldId="2147483811"/>
          </pc:sldLayoutMkLst>
          <pc:spChg chg="mod">
            <ac:chgData name="Fellhauer, Fabian" userId="3ff2c70e-6499-4f33-860e-13c5ffe2b820" providerId="ADAL" clId="{D17DF8F3-D294-4502-AF4E-9DDF04E6502D}" dt="2025-06-11T06:39:23.885" v="159" actId="139"/>
            <ac:spMkLst>
              <pc:docMk/>
              <pc:sldMasterMk cId="3373549457" sldId="2147483800"/>
              <pc:sldLayoutMk cId="1058037105" sldId="2147483811"/>
              <ac:spMk id="5" creationId="{7A6CB977-D711-D436-9DC2-AAFCC56F9CAA}"/>
            </ac:spMkLst>
          </pc:spChg>
        </pc:sldLayoutChg>
      </pc:sldMasterChg>
      <pc:sldMasterChg chg="modSldLayout">
        <pc:chgData name="Fellhauer, Fabian" userId="3ff2c70e-6499-4f33-860e-13c5ffe2b820" providerId="ADAL" clId="{D17DF8F3-D294-4502-AF4E-9DDF04E6502D}" dt="2025-06-11T06:39:24.072" v="181" actId="139"/>
        <pc:sldMasterMkLst>
          <pc:docMk/>
          <pc:sldMasterMk cId="2321104023" sldId="2147483831"/>
        </pc:sldMasterMkLst>
        <pc:sldLayoutChg chg="modSp mod">
          <pc:chgData name="Fellhauer, Fabian" userId="3ff2c70e-6499-4f33-860e-13c5ffe2b820" providerId="ADAL" clId="{D17DF8F3-D294-4502-AF4E-9DDF04E6502D}" dt="2025-06-11T06:39:23.978" v="161" actId="139"/>
          <pc:sldLayoutMkLst>
            <pc:docMk/>
            <pc:sldMasterMk cId="2321104023" sldId="2147483831"/>
            <pc:sldLayoutMk cId="4172206410" sldId="2147483832"/>
          </pc:sldLayoutMkLst>
          <pc:spChg chg="mod">
            <ac:chgData name="Fellhauer, Fabian" userId="3ff2c70e-6499-4f33-860e-13c5ffe2b820" providerId="ADAL" clId="{D17DF8F3-D294-4502-AF4E-9DDF04E6502D}" dt="2025-06-11T06:39:23.978" v="161" actId="139"/>
            <ac:spMkLst>
              <pc:docMk/>
              <pc:sldMasterMk cId="2321104023" sldId="2147483831"/>
              <pc:sldLayoutMk cId="4172206410" sldId="2147483832"/>
              <ac:spMk id="6" creationId="{870EB466-B92B-9D4D-974E-A49C0F424152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987" v="163" actId="139"/>
          <pc:sldLayoutMkLst>
            <pc:docMk/>
            <pc:sldMasterMk cId="2321104023" sldId="2147483831"/>
            <pc:sldLayoutMk cId="1354425894" sldId="2147483833"/>
          </pc:sldLayoutMkLst>
          <pc:spChg chg="mod">
            <ac:chgData name="Fellhauer, Fabian" userId="3ff2c70e-6499-4f33-860e-13c5ffe2b820" providerId="ADAL" clId="{D17DF8F3-D294-4502-AF4E-9DDF04E6502D}" dt="2025-06-11T06:39:23.987" v="163" actId="139"/>
            <ac:spMkLst>
              <pc:docMk/>
              <pc:sldMasterMk cId="2321104023" sldId="2147483831"/>
              <pc:sldLayoutMk cId="1354425894" sldId="2147483833"/>
              <ac:spMk id="7" creationId="{1D05DC80-84C9-9ECA-3B84-3577D8D81659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3.996" v="165" actId="139"/>
          <pc:sldLayoutMkLst>
            <pc:docMk/>
            <pc:sldMasterMk cId="2321104023" sldId="2147483831"/>
            <pc:sldLayoutMk cId="1065920616" sldId="2147483834"/>
          </pc:sldLayoutMkLst>
          <pc:spChg chg="mod">
            <ac:chgData name="Fellhauer, Fabian" userId="3ff2c70e-6499-4f33-860e-13c5ffe2b820" providerId="ADAL" clId="{D17DF8F3-D294-4502-AF4E-9DDF04E6502D}" dt="2025-06-11T06:39:23.996" v="165" actId="139"/>
            <ac:spMkLst>
              <pc:docMk/>
              <pc:sldMasterMk cId="2321104023" sldId="2147483831"/>
              <pc:sldLayoutMk cId="1065920616" sldId="2147483834"/>
              <ac:spMk id="8" creationId="{F1333C1B-AD40-D53A-5A1E-EFB8C6390D49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006" v="167" actId="139"/>
          <pc:sldLayoutMkLst>
            <pc:docMk/>
            <pc:sldMasterMk cId="2321104023" sldId="2147483831"/>
            <pc:sldLayoutMk cId="3807802108" sldId="2147483835"/>
          </pc:sldLayoutMkLst>
          <pc:spChg chg="mod">
            <ac:chgData name="Fellhauer, Fabian" userId="3ff2c70e-6499-4f33-860e-13c5ffe2b820" providerId="ADAL" clId="{D17DF8F3-D294-4502-AF4E-9DDF04E6502D}" dt="2025-06-11T06:39:24.006" v="167" actId="139"/>
            <ac:spMkLst>
              <pc:docMk/>
              <pc:sldMasterMk cId="2321104023" sldId="2147483831"/>
              <pc:sldLayoutMk cId="3807802108" sldId="2147483835"/>
              <ac:spMk id="4" creationId="{13EDB9F6-FBDA-8ED8-A84B-244CC53CFF99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015" v="169" actId="139"/>
          <pc:sldLayoutMkLst>
            <pc:docMk/>
            <pc:sldMasterMk cId="2321104023" sldId="2147483831"/>
            <pc:sldLayoutMk cId="4212664172" sldId="2147483836"/>
          </pc:sldLayoutMkLst>
          <pc:spChg chg="mod">
            <ac:chgData name="Fellhauer, Fabian" userId="3ff2c70e-6499-4f33-860e-13c5ffe2b820" providerId="ADAL" clId="{D17DF8F3-D294-4502-AF4E-9DDF04E6502D}" dt="2025-06-11T06:39:24.015" v="169" actId="139"/>
            <ac:spMkLst>
              <pc:docMk/>
              <pc:sldMasterMk cId="2321104023" sldId="2147483831"/>
              <pc:sldLayoutMk cId="4212664172" sldId="2147483836"/>
              <ac:spMk id="9" creationId="{CE0C2033-6FDF-7DD6-E25C-C03296FDAD00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024" v="171" actId="139"/>
          <pc:sldLayoutMkLst>
            <pc:docMk/>
            <pc:sldMasterMk cId="2321104023" sldId="2147483831"/>
            <pc:sldLayoutMk cId="2053109522" sldId="2147483837"/>
          </pc:sldLayoutMkLst>
          <pc:spChg chg="mod">
            <ac:chgData name="Fellhauer, Fabian" userId="3ff2c70e-6499-4f33-860e-13c5ffe2b820" providerId="ADAL" clId="{D17DF8F3-D294-4502-AF4E-9DDF04E6502D}" dt="2025-06-11T06:39:24.024" v="171" actId="139"/>
            <ac:spMkLst>
              <pc:docMk/>
              <pc:sldMasterMk cId="2321104023" sldId="2147483831"/>
              <pc:sldLayoutMk cId="2053109522" sldId="2147483837"/>
              <ac:spMk id="11" creationId="{62D91ACB-BD14-46CB-4B61-F4B072D877C0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033" v="173" actId="139"/>
          <pc:sldLayoutMkLst>
            <pc:docMk/>
            <pc:sldMasterMk cId="2321104023" sldId="2147483831"/>
            <pc:sldLayoutMk cId="621799800" sldId="2147483838"/>
          </pc:sldLayoutMkLst>
          <pc:spChg chg="mod">
            <ac:chgData name="Fellhauer, Fabian" userId="3ff2c70e-6499-4f33-860e-13c5ffe2b820" providerId="ADAL" clId="{D17DF8F3-D294-4502-AF4E-9DDF04E6502D}" dt="2025-06-11T06:39:24.033" v="173" actId="139"/>
            <ac:spMkLst>
              <pc:docMk/>
              <pc:sldMasterMk cId="2321104023" sldId="2147483831"/>
              <pc:sldLayoutMk cId="621799800" sldId="2147483838"/>
              <ac:spMk id="3" creationId="{D417CEF6-1FCD-75B6-FA13-C583ECCE7BE5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044" v="175" actId="139"/>
          <pc:sldLayoutMkLst>
            <pc:docMk/>
            <pc:sldMasterMk cId="2321104023" sldId="2147483831"/>
            <pc:sldLayoutMk cId="3688394996" sldId="2147483839"/>
          </pc:sldLayoutMkLst>
          <pc:spChg chg="mod">
            <ac:chgData name="Fellhauer, Fabian" userId="3ff2c70e-6499-4f33-860e-13c5ffe2b820" providerId="ADAL" clId="{D17DF8F3-D294-4502-AF4E-9DDF04E6502D}" dt="2025-06-11T06:39:24.044" v="175" actId="139"/>
            <ac:spMkLst>
              <pc:docMk/>
              <pc:sldMasterMk cId="2321104023" sldId="2147483831"/>
              <pc:sldLayoutMk cId="3688394996" sldId="2147483839"/>
              <ac:spMk id="3" creationId="{D67AB148-356D-F356-4E6C-9664D9EB9DF3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053" v="177" actId="139"/>
          <pc:sldLayoutMkLst>
            <pc:docMk/>
            <pc:sldMasterMk cId="2321104023" sldId="2147483831"/>
            <pc:sldLayoutMk cId="3000248276" sldId="2147483840"/>
          </pc:sldLayoutMkLst>
          <pc:spChg chg="mod">
            <ac:chgData name="Fellhauer, Fabian" userId="3ff2c70e-6499-4f33-860e-13c5ffe2b820" providerId="ADAL" clId="{D17DF8F3-D294-4502-AF4E-9DDF04E6502D}" dt="2025-06-11T06:39:24.053" v="177" actId="139"/>
            <ac:spMkLst>
              <pc:docMk/>
              <pc:sldMasterMk cId="2321104023" sldId="2147483831"/>
              <pc:sldLayoutMk cId="3000248276" sldId="2147483840"/>
              <ac:spMk id="3" creationId="{BBFBBDC3-D031-6041-465D-9F7147F423CF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063" v="179" actId="139"/>
          <pc:sldLayoutMkLst>
            <pc:docMk/>
            <pc:sldMasterMk cId="2321104023" sldId="2147483831"/>
            <pc:sldLayoutMk cId="1839100495" sldId="2147483841"/>
          </pc:sldLayoutMkLst>
          <pc:spChg chg="mod">
            <ac:chgData name="Fellhauer, Fabian" userId="3ff2c70e-6499-4f33-860e-13c5ffe2b820" providerId="ADAL" clId="{D17DF8F3-D294-4502-AF4E-9DDF04E6502D}" dt="2025-06-11T06:39:24.063" v="179" actId="139"/>
            <ac:spMkLst>
              <pc:docMk/>
              <pc:sldMasterMk cId="2321104023" sldId="2147483831"/>
              <pc:sldLayoutMk cId="1839100495" sldId="2147483841"/>
              <ac:spMk id="3" creationId="{4A078429-99DD-7555-B0F4-FEF46FD297B0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072" v="181" actId="139"/>
          <pc:sldLayoutMkLst>
            <pc:docMk/>
            <pc:sldMasterMk cId="2321104023" sldId="2147483831"/>
            <pc:sldLayoutMk cId="2911948501" sldId="2147483842"/>
          </pc:sldLayoutMkLst>
          <pc:spChg chg="mod">
            <ac:chgData name="Fellhauer, Fabian" userId="3ff2c70e-6499-4f33-860e-13c5ffe2b820" providerId="ADAL" clId="{D17DF8F3-D294-4502-AF4E-9DDF04E6502D}" dt="2025-06-11T06:39:24.072" v="181" actId="139"/>
            <ac:spMkLst>
              <pc:docMk/>
              <pc:sldMasterMk cId="2321104023" sldId="2147483831"/>
              <pc:sldLayoutMk cId="2911948501" sldId="2147483842"/>
              <ac:spMk id="5" creationId="{7A6CB977-D711-D436-9DC2-AAFCC56F9CAA}"/>
            </ac:spMkLst>
          </pc:spChg>
        </pc:sldLayoutChg>
      </pc:sldMasterChg>
      <pc:sldMasterChg chg="modSldLayout">
        <pc:chgData name="Fellhauer, Fabian" userId="3ff2c70e-6499-4f33-860e-13c5ffe2b820" providerId="ADAL" clId="{D17DF8F3-D294-4502-AF4E-9DDF04E6502D}" dt="2025-06-11T06:39:24.272" v="203" actId="139"/>
        <pc:sldMasterMkLst>
          <pc:docMk/>
          <pc:sldMasterMk cId="3356849201" sldId="2147483861"/>
        </pc:sldMasterMkLst>
        <pc:sldLayoutChg chg="modSp mod">
          <pc:chgData name="Fellhauer, Fabian" userId="3ff2c70e-6499-4f33-860e-13c5ffe2b820" providerId="ADAL" clId="{D17DF8F3-D294-4502-AF4E-9DDF04E6502D}" dt="2025-06-11T06:39:24.178" v="183" actId="139"/>
          <pc:sldLayoutMkLst>
            <pc:docMk/>
            <pc:sldMasterMk cId="3356849201" sldId="2147483861"/>
            <pc:sldLayoutMk cId="770502" sldId="2147483862"/>
          </pc:sldLayoutMkLst>
          <pc:spChg chg="mod">
            <ac:chgData name="Fellhauer, Fabian" userId="3ff2c70e-6499-4f33-860e-13c5ffe2b820" providerId="ADAL" clId="{D17DF8F3-D294-4502-AF4E-9DDF04E6502D}" dt="2025-06-11T06:39:24.178" v="183" actId="139"/>
            <ac:spMkLst>
              <pc:docMk/>
              <pc:sldMasterMk cId="3356849201" sldId="2147483861"/>
              <pc:sldLayoutMk cId="770502" sldId="2147483862"/>
              <ac:spMk id="6" creationId="{870EB466-B92B-9D4D-974E-A49C0F424152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187" v="185" actId="139"/>
          <pc:sldLayoutMkLst>
            <pc:docMk/>
            <pc:sldMasterMk cId="3356849201" sldId="2147483861"/>
            <pc:sldLayoutMk cId="2000739762" sldId="2147483863"/>
          </pc:sldLayoutMkLst>
          <pc:spChg chg="mod">
            <ac:chgData name="Fellhauer, Fabian" userId="3ff2c70e-6499-4f33-860e-13c5ffe2b820" providerId="ADAL" clId="{D17DF8F3-D294-4502-AF4E-9DDF04E6502D}" dt="2025-06-11T06:39:24.187" v="185" actId="139"/>
            <ac:spMkLst>
              <pc:docMk/>
              <pc:sldMasterMk cId="3356849201" sldId="2147483861"/>
              <pc:sldLayoutMk cId="2000739762" sldId="2147483863"/>
              <ac:spMk id="7" creationId="{1D05DC80-84C9-9ECA-3B84-3577D8D81659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197" v="187" actId="139"/>
          <pc:sldLayoutMkLst>
            <pc:docMk/>
            <pc:sldMasterMk cId="3356849201" sldId="2147483861"/>
            <pc:sldLayoutMk cId="572035699" sldId="2147483864"/>
          </pc:sldLayoutMkLst>
          <pc:spChg chg="mod">
            <ac:chgData name="Fellhauer, Fabian" userId="3ff2c70e-6499-4f33-860e-13c5ffe2b820" providerId="ADAL" clId="{D17DF8F3-D294-4502-AF4E-9DDF04E6502D}" dt="2025-06-11T06:39:24.197" v="187" actId="139"/>
            <ac:spMkLst>
              <pc:docMk/>
              <pc:sldMasterMk cId="3356849201" sldId="2147483861"/>
              <pc:sldLayoutMk cId="572035699" sldId="2147483864"/>
              <ac:spMk id="8" creationId="{F1333C1B-AD40-D53A-5A1E-EFB8C6390D49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206" v="189" actId="139"/>
          <pc:sldLayoutMkLst>
            <pc:docMk/>
            <pc:sldMasterMk cId="3356849201" sldId="2147483861"/>
            <pc:sldLayoutMk cId="3373086613" sldId="2147483865"/>
          </pc:sldLayoutMkLst>
          <pc:spChg chg="mod">
            <ac:chgData name="Fellhauer, Fabian" userId="3ff2c70e-6499-4f33-860e-13c5ffe2b820" providerId="ADAL" clId="{D17DF8F3-D294-4502-AF4E-9DDF04E6502D}" dt="2025-06-11T06:39:24.206" v="189" actId="139"/>
            <ac:spMkLst>
              <pc:docMk/>
              <pc:sldMasterMk cId="3356849201" sldId="2147483861"/>
              <pc:sldLayoutMk cId="3373086613" sldId="2147483865"/>
              <ac:spMk id="4" creationId="{13EDB9F6-FBDA-8ED8-A84B-244CC53CFF99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216" v="191" actId="139"/>
          <pc:sldLayoutMkLst>
            <pc:docMk/>
            <pc:sldMasterMk cId="3356849201" sldId="2147483861"/>
            <pc:sldLayoutMk cId="631118540" sldId="2147483866"/>
          </pc:sldLayoutMkLst>
          <pc:spChg chg="mod">
            <ac:chgData name="Fellhauer, Fabian" userId="3ff2c70e-6499-4f33-860e-13c5ffe2b820" providerId="ADAL" clId="{D17DF8F3-D294-4502-AF4E-9DDF04E6502D}" dt="2025-06-11T06:39:24.216" v="191" actId="139"/>
            <ac:spMkLst>
              <pc:docMk/>
              <pc:sldMasterMk cId="3356849201" sldId="2147483861"/>
              <pc:sldLayoutMk cId="631118540" sldId="2147483866"/>
              <ac:spMk id="9" creationId="{CE0C2033-6FDF-7DD6-E25C-C03296FDAD00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225" v="193" actId="139"/>
          <pc:sldLayoutMkLst>
            <pc:docMk/>
            <pc:sldMasterMk cId="3356849201" sldId="2147483861"/>
            <pc:sldLayoutMk cId="2313645618" sldId="2147483867"/>
          </pc:sldLayoutMkLst>
          <pc:spChg chg="mod">
            <ac:chgData name="Fellhauer, Fabian" userId="3ff2c70e-6499-4f33-860e-13c5ffe2b820" providerId="ADAL" clId="{D17DF8F3-D294-4502-AF4E-9DDF04E6502D}" dt="2025-06-11T06:39:24.225" v="193" actId="139"/>
            <ac:spMkLst>
              <pc:docMk/>
              <pc:sldMasterMk cId="3356849201" sldId="2147483861"/>
              <pc:sldLayoutMk cId="2313645618" sldId="2147483867"/>
              <ac:spMk id="11" creationId="{62D91ACB-BD14-46CB-4B61-F4B072D877C0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234" v="195" actId="139"/>
          <pc:sldLayoutMkLst>
            <pc:docMk/>
            <pc:sldMasterMk cId="3356849201" sldId="2147483861"/>
            <pc:sldLayoutMk cId="2830072752" sldId="2147483868"/>
          </pc:sldLayoutMkLst>
          <pc:spChg chg="mod">
            <ac:chgData name="Fellhauer, Fabian" userId="3ff2c70e-6499-4f33-860e-13c5ffe2b820" providerId="ADAL" clId="{D17DF8F3-D294-4502-AF4E-9DDF04E6502D}" dt="2025-06-11T06:39:24.234" v="195" actId="139"/>
            <ac:spMkLst>
              <pc:docMk/>
              <pc:sldMasterMk cId="3356849201" sldId="2147483861"/>
              <pc:sldLayoutMk cId="2830072752" sldId="2147483868"/>
              <ac:spMk id="3" creationId="{D417CEF6-1FCD-75B6-FA13-C583ECCE7BE5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243" v="197" actId="139"/>
          <pc:sldLayoutMkLst>
            <pc:docMk/>
            <pc:sldMasterMk cId="3356849201" sldId="2147483861"/>
            <pc:sldLayoutMk cId="3108544014" sldId="2147483869"/>
          </pc:sldLayoutMkLst>
          <pc:spChg chg="mod">
            <ac:chgData name="Fellhauer, Fabian" userId="3ff2c70e-6499-4f33-860e-13c5ffe2b820" providerId="ADAL" clId="{D17DF8F3-D294-4502-AF4E-9DDF04E6502D}" dt="2025-06-11T06:39:24.243" v="197" actId="139"/>
            <ac:spMkLst>
              <pc:docMk/>
              <pc:sldMasterMk cId="3356849201" sldId="2147483861"/>
              <pc:sldLayoutMk cId="3108544014" sldId="2147483869"/>
              <ac:spMk id="3" creationId="{D67AB148-356D-F356-4E6C-9664D9EB9DF3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253" v="199" actId="139"/>
          <pc:sldLayoutMkLst>
            <pc:docMk/>
            <pc:sldMasterMk cId="3356849201" sldId="2147483861"/>
            <pc:sldLayoutMk cId="609331490" sldId="2147483870"/>
          </pc:sldLayoutMkLst>
          <pc:spChg chg="mod">
            <ac:chgData name="Fellhauer, Fabian" userId="3ff2c70e-6499-4f33-860e-13c5ffe2b820" providerId="ADAL" clId="{D17DF8F3-D294-4502-AF4E-9DDF04E6502D}" dt="2025-06-11T06:39:24.253" v="199" actId="139"/>
            <ac:spMkLst>
              <pc:docMk/>
              <pc:sldMasterMk cId="3356849201" sldId="2147483861"/>
              <pc:sldLayoutMk cId="609331490" sldId="2147483870"/>
              <ac:spMk id="3" creationId="{BBFBBDC3-D031-6041-465D-9F7147F423CF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262" v="201" actId="139"/>
          <pc:sldLayoutMkLst>
            <pc:docMk/>
            <pc:sldMasterMk cId="3356849201" sldId="2147483861"/>
            <pc:sldLayoutMk cId="1339657130" sldId="2147483871"/>
          </pc:sldLayoutMkLst>
          <pc:spChg chg="mod">
            <ac:chgData name="Fellhauer, Fabian" userId="3ff2c70e-6499-4f33-860e-13c5ffe2b820" providerId="ADAL" clId="{D17DF8F3-D294-4502-AF4E-9DDF04E6502D}" dt="2025-06-11T06:39:24.262" v="201" actId="139"/>
            <ac:spMkLst>
              <pc:docMk/>
              <pc:sldMasterMk cId="3356849201" sldId="2147483861"/>
              <pc:sldLayoutMk cId="1339657130" sldId="2147483871"/>
              <ac:spMk id="3" creationId="{4A078429-99DD-7555-B0F4-FEF46FD297B0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272" v="203" actId="139"/>
          <pc:sldLayoutMkLst>
            <pc:docMk/>
            <pc:sldMasterMk cId="3356849201" sldId="2147483861"/>
            <pc:sldLayoutMk cId="3715718364" sldId="2147483872"/>
          </pc:sldLayoutMkLst>
          <pc:spChg chg="mod">
            <ac:chgData name="Fellhauer, Fabian" userId="3ff2c70e-6499-4f33-860e-13c5ffe2b820" providerId="ADAL" clId="{D17DF8F3-D294-4502-AF4E-9DDF04E6502D}" dt="2025-06-11T06:39:24.272" v="203" actId="139"/>
            <ac:spMkLst>
              <pc:docMk/>
              <pc:sldMasterMk cId="3356849201" sldId="2147483861"/>
              <pc:sldLayoutMk cId="3715718364" sldId="2147483872"/>
              <ac:spMk id="5" creationId="{7A6CB977-D711-D436-9DC2-AAFCC56F9CAA}"/>
            </ac:spMkLst>
          </pc:spChg>
        </pc:sldLayoutChg>
      </pc:sldMasterChg>
      <pc:sldMasterChg chg="modSldLayout">
        <pc:chgData name="Fellhauer, Fabian" userId="3ff2c70e-6499-4f33-860e-13c5ffe2b820" providerId="ADAL" clId="{D17DF8F3-D294-4502-AF4E-9DDF04E6502D}" dt="2025-06-11T06:39:24.463" v="225" actId="139"/>
        <pc:sldMasterMkLst>
          <pc:docMk/>
          <pc:sldMasterMk cId="2389878931" sldId="2147483892"/>
        </pc:sldMasterMkLst>
        <pc:sldLayoutChg chg="modSp mod">
          <pc:chgData name="Fellhauer, Fabian" userId="3ff2c70e-6499-4f33-860e-13c5ffe2b820" providerId="ADAL" clId="{D17DF8F3-D294-4502-AF4E-9DDF04E6502D}" dt="2025-06-11T06:39:24.372" v="205" actId="139"/>
          <pc:sldLayoutMkLst>
            <pc:docMk/>
            <pc:sldMasterMk cId="2389878931" sldId="2147483892"/>
            <pc:sldLayoutMk cId="621489412" sldId="2147483893"/>
          </pc:sldLayoutMkLst>
          <pc:spChg chg="mod">
            <ac:chgData name="Fellhauer, Fabian" userId="3ff2c70e-6499-4f33-860e-13c5ffe2b820" providerId="ADAL" clId="{D17DF8F3-D294-4502-AF4E-9DDF04E6502D}" dt="2025-06-11T06:39:24.372" v="205" actId="139"/>
            <ac:spMkLst>
              <pc:docMk/>
              <pc:sldMasterMk cId="2389878931" sldId="2147483892"/>
              <pc:sldLayoutMk cId="621489412" sldId="2147483893"/>
              <ac:spMk id="6" creationId="{870EB466-B92B-9D4D-974E-A49C0F424152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381" v="207" actId="139"/>
          <pc:sldLayoutMkLst>
            <pc:docMk/>
            <pc:sldMasterMk cId="2389878931" sldId="2147483892"/>
            <pc:sldLayoutMk cId="2413676503" sldId="2147483894"/>
          </pc:sldLayoutMkLst>
          <pc:spChg chg="mod">
            <ac:chgData name="Fellhauer, Fabian" userId="3ff2c70e-6499-4f33-860e-13c5ffe2b820" providerId="ADAL" clId="{D17DF8F3-D294-4502-AF4E-9DDF04E6502D}" dt="2025-06-11T06:39:24.381" v="207" actId="139"/>
            <ac:spMkLst>
              <pc:docMk/>
              <pc:sldMasterMk cId="2389878931" sldId="2147483892"/>
              <pc:sldLayoutMk cId="2413676503" sldId="2147483894"/>
              <ac:spMk id="7" creationId="{1D05DC80-84C9-9ECA-3B84-3577D8D81659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391" v="209" actId="139"/>
          <pc:sldLayoutMkLst>
            <pc:docMk/>
            <pc:sldMasterMk cId="2389878931" sldId="2147483892"/>
            <pc:sldLayoutMk cId="1131047705" sldId="2147483895"/>
          </pc:sldLayoutMkLst>
          <pc:spChg chg="mod">
            <ac:chgData name="Fellhauer, Fabian" userId="3ff2c70e-6499-4f33-860e-13c5ffe2b820" providerId="ADAL" clId="{D17DF8F3-D294-4502-AF4E-9DDF04E6502D}" dt="2025-06-11T06:39:24.391" v="209" actId="139"/>
            <ac:spMkLst>
              <pc:docMk/>
              <pc:sldMasterMk cId="2389878931" sldId="2147483892"/>
              <pc:sldLayoutMk cId="1131047705" sldId="2147483895"/>
              <ac:spMk id="8" creationId="{F1333C1B-AD40-D53A-5A1E-EFB8C6390D49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400" v="211" actId="139"/>
          <pc:sldLayoutMkLst>
            <pc:docMk/>
            <pc:sldMasterMk cId="2389878931" sldId="2147483892"/>
            <pc:sldLayoutMk cId="260948547" sldId="2147483896"/>
          </pc:sldLayoutMkLst>
          <pc:spChg chg="mod">
            <ac:chgData name="Fellhauer, Fabian" userId="3ff2c70e-6499-4f33-860e-13c5ffe2b820" providerId="ADAL" clId="{D17DF8F3-D294-4502-AF4E-9DDF04E6502D}" dt="2025-06-11T06:39:24.400" v="211" actId="139"/>
            <ac:spMkLst>
              <pc:docMk/>
              <pc:sldMasterMk cId="2389878931" sldId="2147483892"/>
              <pc:sldLayoutMk cId="260948547" sldId="2147483896"/>
              <ac:spMk id="4" creationId="{13EDB9F6-FBDA-8ED8-A84B-244CC53CFF99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409" v="213" actId="139"/>
          <pc:sldLayoutMkLst>
            <pc:docMk/>
            <pc:sldMasterMk cId="2389878931" sldId="2147483892"/>
            <pc:sldLayoutMk cId="2417643696" sldId="2147483897"/>
          </pc:sldLayoutMkLst>
          <pc:spChg chg="mod">
            <ac:chgData name="Fellhauer, Fabian" userId="3ff2c70e-6499-4f33-860e-13c5ffe2b820" providerId="ADAL" clId="{D17DF8F3-D294-4502-AF4E-9DDF04E6502D}" dt="2025-06-11T06:39:24.409" v="213" actId="139"/>
            <ac:spMkLst>
              <pc:docMk/>
              <pc:sldMasterMk cId="2389878931" sldId="2147483892"/>
              <pc:sldLayoutMk cId="2417643696" sldId="2147483897"/>
              <ac:spMk id="9" creationId="{CE0C2033-6FDF-7DD6-E25C-C03296FDAD00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418" v="215" actId="139"/>
          <pc:sldLayoutMkLst>
            <pc:docMk/>
            <pc:sldMasterMk cId="2389878931" sldId="2147483892"/>
            <pc:sldLayoutMk cId="1613914265" sldId="2147483898"/>
          </pc:sldLayoutMkLst>
          <pc:spChg chg="mod">
            <ac:chgData name="Fellhauer, Fabian" userId="3ff2c70e-6499-4f33-860e-13c5ffe2b820" providerId="ADAL" clId="{D17DF8F3-D294-4502-AF4E-9DDF04E6502D}" dt="2025-06-11T06:39:24.418" v="215" actId="139"/>
            <ac:spMkLst>
              <pc:docMk/>
              <pc:sldMasterMk cId="2389878931" sldId="2147483892"/>
              <pc:sldLayoutMk cId="1613914265" sldId="2147483898"/>
              <ac:spMk id="11" creationId="{62D91ACB-BD14-46CB-4B61-F4B072D877C0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427" v="217" actId="139"/>
          <pc:sldLayoutMkLst>
            <pc:docMk/>
            <pc:sldMasterMk cId="2389878931" sldId="2147483892"/>
            <pc:sldLayoutMk cId="2323010162" sldId="2147483899"/>
          </pc:sldLayoutMkLst>
          <pc:spChg chg="mod">
            <ac:chgData name="Fellhauer, Fabian" userId="3ff2c70e-6499-4f33-860e-13c5ffe2b820" providerId="ADAL" clId="{D17DF8F3-D294-4502-AF4E-9DDF04E6502D}" dt="2025-06-11T06:39:24.427" v="217" actId="139"/>
            <ac:spMkLst>
              <pc:docMk/>
              <pc:sldMasterMk cId="2389878931" sldId="2147483892"/>
              <pc:sldLayoutMk cId="2323010162" sldId="2147483899"/>
              <ac:spMk id="3" creationId="{D417CEF6-1FCD-75B6-FA13-C583ECCE7BE5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436" v="219" actId="139"/>
          <pc:sldLayoutMkLst>
            <pc:docMk/>
            <pc:sldMasterMk cId="2389878931" sldId="2147483892"/>
            <pc:sldLayoutMk cId="3745094658" sldId="2147483900"/>
          </pc:sldLayoutMkLst>
          <pc:spChg chg="mod">
            <ac:chgData name="Fellhauer, Fabian" userId="3ff2c70e-6499-4f33-860e-13c5ffe2b820" providerId="ADAL" clId="{D17DF8F3-D294-4502-AF4E-9DDF04E6502D}" dt="2025-06-11T06:39:24.436" v="219" actId="139"/>
            <ac:spMkLst>
              <pc:docMk/>
              <pc:sldMasterMk cId="2389878931" sldId="2147483892"/>
              <pc:sldLayoutMk cId="3745094658" sldId="2147483900"/>
              <ac:spMk id="3" creationId="{D67AB148-356D-F356-4E6C-9664D9EB9DF3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445" v="221" actId="139"/>
          <pc:sldLayoutMkLst>
            <pc:docMk/>
            <pc:sldMasterMk cId="2389878931" sldId="2147483892"/>
            <pc:sldLayoutMk cId="363005228" sldId="2147483901"/>
          </pc:sldLayoutMkLst>
          <pc:spChg chg="mod">
            <ac:chgData name="Fellhauer, Fabian" userId="3ff2c70e-6499-4f33-860e-13c5ffe2b820" providerId="ADAL" clId="{D17DF8F3-D294-4502-AF4E-9DDF04E6502D}" dt="2025-06-11T06:39:24.445" v="221" actId="139"/>
            <ac:spMkLst>
              <pc:docMk/>
              <pc:sldMasterMk cId="2389878931" sldId="2147483892"/>
              <pc:sldLayoutMk cId="363005228" sldId="2147483901"/>
              <ac:spMk id="3" creationId="{BBFBBDC3-D031-6041-465D-9F7147F423CF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454" v="223" actId="139"/>
          <pc:sldLayoutMkLst>
            <pc:docMk/>
            <pc:sldMasterMk cId="2389878931" sldId="2147483892"/>
            <pc:sldLayoutMk cId="2030922188" sldId="2147483902"/>
          </pc:sldLayoutMkLst>
          <pc:spChg chg="mod">
            <ac:chgData name="Fellhauer, Fabian" userId="3ff2c70e-6499-4f33-860e-13c5ffe2b820" providerId="ADAL" clId="{D17DF8F3-D294-4502-AF4E-9DDF04E6502D}" dt="2025-06-11T06:39:24.454" v="223" actId="139"/>
            <ac:spMkLst>
              <pc:docMk/>
              <pc:sldMasterMk cId="2389878931" sldId="2147483892"/>
              <pc:sldLayoutMk cId="2030922188" sldId="2147483902"/>
              <ac:spMk id="3" creationId="{4A078429-99DD-7555-B0F4-FEF46FD297B0}"/>
            </ac:spMkLst>
          </pc:spChg>
        </pc:sldLayoutChg>
        <pc:sldLayoutChg chg="modSp mod">
          <pc:chgData name="Fellhauer, Fabian" userId="3ff2c70e-6499-4f33-860e-13c5ffe2b820" providerId="ADAL" clId="{D17DF8F3-D294-4502-AF4E-9DDF04E6502D}" dt="2025-06-11T06:39:24.463" v="225" actId="139"/>
          <pc:sldLayoutMkLst>
            <pc:docMk/>
            <pc:sldMasterMk cId="2389878931" sldId="2147483892"/>
            <pc:sldLayoutMk cId="3876326297" sldId="2147483903"/>
          </pc:sldLayoutMkLst>
          <pc:spChg chg="mod">
            <ac:chgData name="Fellhauer, Fabian" userId="3ff2c70e-6499-4f33-860e-13c5ffe2b820" providerId="ADAL" clId="{D17DF8F3-D294-4502-AF4E-9DDF04E6502D}" dt="2025-06-11T06:39:24.463" v="225" actId="139"/>
            <ac:spMkLst>
              <pc:docMk/>
              <pc:sldMasterMk cId="2389878931" sldId="2147483892"/>
              <pc:sldLayoutMk cId="3876326297" sldId="2147483903"/>
              <ac:spMk id="5" creationId="{7A6CB977-D711-D436-9DC2-AAFCC56F9CAA}"/>
            </ac:spMkLst>
          </pc:spChg>
        </pc:sldLayoutChg>
      </pc:sldMasterChg>
    </pc:docChg>
  </pc:docChgLst>
  <pc:docChgLst>
    <pc:chgData name="Fellhauer, Fabian" userId="3ff2c70e-6499-4f33-860e-13c5ffe2b820" providerId="ADAL" clId="{9FB74F7B-2A3E-4667-9729-32FBF185339E}"/>
    <pc:docChg chg="custSel modSld modMainMaster">
      <pc:chgData name="Fellhauer, Fabian" userId="3ff2c70e-6499-4f33-860e-13c5ffe2b820" providerId="ADAL" clId="{9FB74F7B-2A3E-4667-9729-32FBF185339E}" dt="2025-06-12T09:01:53.928" v="229" actId="139"/>
      <pc:docMkLst>
        <pc:docMk/>
      </pc:docMkLst>
      <pc:sldChg chg="modNotesTx">
        <pc:chgData name="Fellhauer, Fabian" userId="3ff2c70e-6499-4f33-860e-13c5ffe2b820" providerId="ADAL" clId="{9FB74F7B-2A3E-4667-9729-32FBF185339E}" dt="2025-06-12T06:43:02.847" v="118" actId="6549"/>
        <pc:sldMkLst>
          <pc:docMk/>
          <pc:sldMk cId="1805210860" sldId="273"/>
        </pc:sldMkLst>
      </pc:sldChg>
      <pc:sldChg chg="modNotesTx">
        <pc:chgData name="Fellhauer, Fabian" userId="3ff2c70e-6499-4f33-860e-13c5ffe2b820" providerId="ADAL" clId="{9FB74F7B-2A3E-4667-9729-32FBF185339E}" dt="2025-06-12T06:43:05.701" v="119" actId="6549"/>
        <pc:sldMkLst>
          <pc:docMk/>
          <pc:sldMk cId="1311584810" sldId="2147483514"/>
        </pc:sldMkLst>
      </pc:sldChg>
      <pc:sldChg chg="modNotesTx">
        <pc:chgData name="Fellhauer, Fabian" userId="3ff2c70e-6499-4f33-860e-13c5ffe2b820" providerId="ADAL" clId="{9FB74F7B-2A3E-4667-9729-32FBF185339E}" dt="2025-06-12T06:42:59.680" v="117" actId="6549"/>
        <pc:sldMkLst>
          <pc:docMk/>
          <pc:sldMk cId="1947467181" sldId="2147483518"/>
        </pc:sldMkLst>
      </pc:sldChg>
      <pc:sldChg chg="delSp">
        <pc:chgData name="Fellhauer, Fabian" userId="3ff2c70e-6499-4f33-860e-13c5ffe2b820" providerId="ADAL" clId="{9FB74F7B-2A3E-4667-9729-32FBF185339E}" dt="2025-06-12T06:42:10.950" v="111" actId="478"/>
        <pc:sldMkLst>
          <pc:docMk/>
          <pc:sldMk cId="1635117033" sldId="2147483611"/>
        </pc:sldMkLst>
        <pc:picChg chg="del">
          <ac:chgData name="Fellhauer, Fabian" userId="3ff2c70e-6499-4f33-860e-13c5ffe2b820" providerId="ADAL" clId="{9FB74F7B-2A3E-4667-9729-32FBF185339E}" dt="2025-06-12T06:42:10.950" v="111" actId="478"/>
          <ac:picMkLst>
            <pc:docMk/>
            <pc:sldMk cId="1635117033" sldId="2147483611"/>
            <ac:picMk id="18" creationId="{798CA8A4-C621-4B60-E94E-57A36AA80779}"/>
          </ac:picMkLst>
        </pc:picChg>
      </pc:sldChg>
      <pc:sldChg chg="delSp">
        <pc:chgData name="Fellhauer, Fabian" userId="3ff2c70e-6499-4f33-860e-13c5ffe2b820" providerId="ADAL" clId="{9FB74F7B-2A3E-4667-9729-32FBF185339E}" dt="2025-06-12T06:42:15.889" v="114" actId="478"/>
        <pc:sldMkLst>
          <pc:docMk/>
          <pc:sldMk cId="2232595396" sldId="2147483627"/>
        </pc:sldMkLst>
        <pc:picChg chg="del">
          <ac:chgData name="Fellhauer, Fabian" userId="3ff2c70e-6499-4f33-860e-13c5ffe2b820" providerId="ADAL" clId="{9FB74F7B-2A3E-4667-9729-32FBF185339E}" dt="2025-06-12T06:42:15.889" v="114" actId="478"/>
          <ac:picMkLst>
            <pc:docMk/>
            <pc:sldMk cId="2232595396" sldId="2147483627"/>
            <ac:picMk id="12" creationId="{BDC75AA3-4ECA-05C5-C436-1F913C9269B0}"/>
          </ac:picMkLst>
        </pc:picChg>
      </pc:sldChg>
      <pc:sldChg chg="delSp">
        <pc:chgData name="Fellhauer, Fabian" userId="3ff2c70e-6499-4f33-860e-13c5ffe2b820" providerId="ADAL" clId="{9FB74F7B-2A3E-4667-9729-32FBF185339E}" dt="2025-06-12T06:42:13.746" v="113" actId="478"/>
        <pc:sldMkLst>
          <pc:docMk/>
          <pc:sldMk cId="236333434" sldId="2147483635"/>
        </pc:sldMkLst>
        <pc:picChg chg="del">
          <ac:chgData name="Fellhauer, Fabian" userId="3ff2c70e-6499-4f33-860e-13c5ffe2b820" providerId="ADAL" clId="{9FB74F7B-2A3E-4667-9729-32FBF185339E}" dt="2025-06-12T06:42:13.746" v="113" actId="478"/>
          <ac:picMkLst>
            <pc:docMk/>
            <pc:sldMk cId="236333434" sldId="2147483635"/>
            <ac:picMk id="18" creationId="{798CA8A4-C621-4B60-E94E-57A36AA80779}"/>
          </ac:picMkLst>
        </pc:picChg>
      </pc:sldChg>
      <pc:sldChg chg="modNotes modNotesTx">
        <pc:chgData name="Fellhauer, Fabian" userId="3ff2c70e-6499-4f33-860e-13c5ffe2b820" providerId="ADAL" clId="{9FB74F7B-2A3E-4667-9729-32FBF185339E}" dt="2025-06-12T06:42:11.168" v="112" actId="27636"/>
        <pc:sldMkLst>
          <pc:docMk/>
          <pc:sldMk cId="466074202" sldId="2147483637"/>
        </pc:sldMkLst>
      </pc:sldChg>
      <pc:sldChg chg="modNotesTx">
        <pc:chgData name="Fellhauer, Fabian" userId="3ff2c70e-6499-4f33-860e-13c5ffe2b820" providerId="ADAL" clId="{9FB74F7B-2A3E-4667-9729-32FBF185339E}" dt="2025-06-12T06:42:46.920" v="116" actId="6549"/>
        <pc:sldMkLst>
          <pc:docMk/>
          <pc:sldMk cId="3020423009" sldId="2147483643"/>
        </pc:sldMkLst>
      </pc:sldChg>
      <pc:sldChg chg="modNotesTx">
        <pc:chgData name="Fellhauer, Fabian" userId="3ff2c70e-6499-4f33-860e-13c5ffe2b820" providerId="ADAL" clId="{9FB74F7B-2A3E-4667-9729-32FBF185339E}" dt="2025-06-12T06:42:31.953" v="115" actId="6549"/>
        <pc:sldMkLst>
          <pc:docMk/>
          <pc:sldMk cId="1436528087" sldId="2147483647"/>
        </pc:sldMkLst>
      </pc:sldChg>
      <pc:sldMasterChg chg="modSldLayout">
        <pc:chgData name="Fellhauer, Fabian" userId="3ff2c70e-6499-4f33-860e-13c5ffe2b820" providerId="ADAL" clId="{9FB74F7B-2A3E-4667-9729-32FBF185339E}" dt="2025-06-12T09:01:52.840" v="141" actId="139"/>
        <pc:sldMasterMkLst>
          <pc:docMk/>
          <pc:sldMasterMk cId="3408294523" sldId="2147483733"/>
        </pc:sldMasterMkLst>
        <pc:sldLayoutChg chg="modSp mod">
          <pc:chgData name="Fellhauer, Fabian" userId="3ff2c70e-6499-4f33-860e-13c5ffe2b820" providerId="ADAL" clId="{9FB74F7B-2A3E-4667-9729-32FBF185339E}" dt="2025-06-12T09:01:52.697" v="121" actId="139"/>
          <pc:sldLayoutMkLst>
            <pc:docMk/>
            <pc:sldMasterMk cId="3408294523" sldId="2147483733"/>
            <pc:sldLayoutMk cId="1982410628" sldId="2147483773"/>
          </pc:sldLayoutMkLst>
          <pc:spChg chg="mod">
            <ac:chgData name="Fellhauer, Fabian" userId="3ff2c70e-6499-4f33-860e-13c5ffe2b820" providerId="ADAL" clId="{9FB74F7B-2A3E-4667-9729-32FBF185339E}" dt="2025-06-12T09:01:52.697" v="121" actId="139"/>
            <ac:spMkLst>
              <pc:docMk/>
              <pc:sldMasterMk cId="3408294523" sldId="2147483733"/>
              <pc:sldLayoutMk cId="1982410628" sldId="2147483773"/>
              <ac:spMk id="6" creationId="{870EB466-B92B-9D4D-974E-A49C0F424152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2.740" v="127" actId="139"/>
          <pc:sldLayoutMkLst>
            <pc:docMk/>
            <pc:sldMasterMk cId="3408294523" sldId="2147483733"/>
            <pc:sldLayoutMk cId="1084997862" sldId="2147483777"/>
          </pc:sldLayoutMkLst>
          <pc:spChg chg="mod">
            <ac:chgData name="Fellhauer, Fabian" userId="3ff2c70e-6499-4f33-860e-13c5ffe2b820" providerId="ADAL" clId="{9FB74F7B-2A3E-4667-9729-32FBF185339E}" dt="2025-06-12T09:01:52.740" v="127" actId="139"/>
            <ac:spMkLst>
              <pc:docMk/>
              <pc:sldMasterMk cId="3408294523" sldId="2147483733"/>
              <pc:sldLayoutMk cId="1084997862" sldId="2147483777"/>
              <ac:spMk id="4" creationId="{13EDB9F6-FBDA-8ED8-A84B-244CC53CFF99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2.708" v="123" actId="139"/>
          <pc:sldLayoutMkLst>
            <pc:docMk/>
            <pc:sldMasterMk cId="3408294523" sldId="2147483733"/>
            <pc:sldLayoutMk cId="2667257257" sldId="2147483780"/>
          </pc:sldLayoutMkLst>
          <pc:spChg chg="mod">
            <ac:chgData name="Fellhauer, Fabian" userId="3ff2c70e-6499-4f33-860e-13c5ffe2b820" providerId="ADAL" clId="{9FB74F7B-2A3E-4667-9729-32FBF185339E}" dt="2025-06-12T09:01:52.708" v="123" actId="139"/>
            <ac:spMkLst>
              <pc:docMk/>
              <pc:sldMasterMk cId="3408294523" sldId="2147483733"/>
              <pc:sldLayoutMk cId="2667257257" sldId="2147483780"/>
              <ac:spMk id="7" creationId="{1D05DC80-84C9-9ECA-3B84-3577D8D81659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2.725" v="125" actId="139"/>
          <pc:sldLayoutMkLst>
            <pc:docMk/>
            <pc:sldMasterMk cId="3408294523" sldId="2147483733"/>
            <pc:sldLayoutMk cId="277845837" sldId="2147483787"/>
          </pc:sldLayoutMkLst>
          <pc:spChg chg="mod">
            <ac:chgData name="Fellhauer, Fabian" userId="3ff2c70e-6499-4f33-860e-13c5ffe2b820" providerId="ADAL" clId="{9FB74F7B-2A3E-4667-9729-32FBF185339E}" dt="2025-06-12T09:01:52.725" v="125" actId="139"/>
            <ac:spMkLst>
              <pc:docMk/>
              <pc:sldMasterMk cId="3408294523" sldId="2147483733"/>
              <pc:sldLayoutMk cId="277845837" sldId="2147483787"/>
              <ac:spMk id="8" creationId="{F1333C1B-AD40-D53A-5A1E-EFB8C6390D49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2.755" v="129" actId="139"/>
          <pc:sldLayoutMkLst>
            <pc:docMk/>
            <pc:sldMasterMk cId="3408294523" sldId="2147483733"/>
            <pc:sldLayoutMk cId="2183850539" sldId="2147483788"/>
          </pc:sldLayoutMkLst>
          <pc:spChg chg="mod">
            <ac:chgData name="Fellhauer, Fabian" userId="3ff2c70e-6499-4f33-860e-13c5ffe2b820" providerId="ADAL" clId="{9FB74F7B-2A3E-4667-9729-32FBF185339E}" dt="2025-06-12T09:01:52.755" v="129" actId="139"/>
            <ac:spMkLst>
              <pc:docMk/>
              <pc:sldMasterMk cId="3408294523" sldId="2147483733"/>
              <pc:sldLayoutMk cId="2183850539" sldId="2147483788"/>
              <ac:spMk id="9" creationId="{CE0C2033-6FDF-7DD6-E25C-C03296FDAD00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2.771" v="131" actId="139"/>
          <pc:sldLayoutMkLst>
            <pc:docMk/>
            <pc:sldMasterMk cId="3408294523" sldId="2147483733"/>
            <pc:sldLayoutMk cId="1554761476" sldId="2147483789"/>
          </pc:sldLayoutMkLst>
          <pc:spChg chg="mod">
            <ac:chgData name="Fellhauer, Fabian" userId="3ff2c70e-6499-4f33-860e-13c5ffe2b820" providerId="ADAL" clId="{9FB74F7B-2A3E-4667-9729-32FBF185339E}" dt="2025-06-12T09:01:52.771" v="131" actId="139"/>
            <ac:spMkLst>
              <pc:docMk/>
              <pc:sldMasterMk cId="3408294523" sldId="2147483733"/>
              <pc:sldLayoutMk cId="1554761476" sldId="2147483789"/>
              <ac:spMk id="11" creationId="{62D91ACB-BD14-46CB-4B61-F4B072D877C0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2.786" v="133" actId="139"/>
          <pc:sldLayoutMkLst>
            <pc:docMk/>
            <pc:sldMasterMk cId="3408294523" sldId="2147483733"/>
            <pc:sldLayoutMk cId="1315975548" sldId="2147483790"/>
          </pc:sldLayoutMkLst>
          <pc:spChg chg="mod">
            <ac:chgData name="Fellhauer, Fabian" userId="3ff2c70e-6499-4f33-860e-13c5ffe2b820" providerId="ADAL" clId="{9FB74F7B-2A3E-4667-9729-32FBF185339E}" dt="2025-06-12T09:01:52.786" v="133" actId="139"/>
            <ac:spMkLst>
              <pc:docMk/>
              <pc:sldMasterMk cId="3408294523" sldId="2147483733"/>
              <pc:sldLayoutMk cId="1315975548" sldId="2147483790"/>
              <ac:spMk id="3" creationId="{D417CEF6-1FCD-75B6-FA13-C583ECCE7BE5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2.800" v="135" actId="139"/>
          <pc:sldLayoutMkLst>
            <pc:docMk/>
            <pc:sldMasterMk cId="3408294523" sldId="2147483733"/>
            <pc:sldLayoutMk cId="4293282121" sldId="2147483791"/>
          </pc:sldLayoutMkLst>
          <pc:spChg chg="mod">
            <ac:chgData name="Fellhauer, Fabian" userId="3ff2c70e-6499-4f33-860e-13c5ffe2b820" providerId="ADAL" clId="{9FB74F7B-2A3E-4667-9729-32FBF185339E}" dt="2025-06-12T09:01:52.800" v="135" actId="139"/>
            <ac:spMkLst>
              <pc:docMk/>
              <pc:sldMasterMk cId="3408294523" sldId="2147483733"/>
              <pc:sldLayoutMk cId="4293282121" sldId="2147483791"/>
              <ac:spMk id="3" creationId="{D67AB148-356D-F356-4E6C-9664D9EB9DF3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2.812" v="137" actId="139"/>
          <pc:sldLayoutMkLst>
            <pc:docMk/>
            <pc:sldMasterMk cId="3408294523" sldId="2147483733"/>
            <pc:sldLayoutMk cId="2910220013" sldId="2147483792"/>
          </pc:sldLayoutMkLst>
          <pc:spChg chg="mod">
            <ac:chgData name="Fellhauer, Fabian" userId="3ff2c70e-6499-4f33-860e-13c5ffe2b820" providerId="ADAL" clId="{9FB74F7B-2A3E-4667-9729-32FBF185339E}" dt="2025-06-12T09:01:52.812" v="137" actId="139"/>
            <ac:spMkLst>
              <pc:docMk/>
              <pc:sldMasterMk cId="3408294523" sldId="2147483733"/>
              <pc:sldLayoutMk cId="2910220013" sldId="2147483792"/>
              <ac:spMk id="3" creationId="{BBFBBDC3-D031-6041-465D-9F7147F423CF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2.825" v="139" actId="139"/>
          <pc:sldLayoutMkLst>
            <pc:docMk/>
            <pc:sldMasterMk cId="3408294523" sldId="2147483733"/>
            <pc:sldLayoutMk cId="1043655704" sldId="2147483793"/>
          </pc:sldLayoutMkLst>
          <pc:spChg chg="mod">
            <ac:chgData name="Fellhauer, Fabian" userId="3ff2c70e-6499-4f33-860e-13c5ffe2b820" providerId="ADAL" clId="{9FB74F7B-2A3E-4667-9729-32FBF185339E}" dt="2025-06-12T09:01:52.825" v="139" actId="139"/>
            <ac:spMkLst>
              <pc:docMk/>
              <pc:sldMasterMk cId="3408294523" sldId="2147483733"/>
              <pc:sldLayoutMk cId="1043655704" sldId="2147483793"/>
              <ac:spMk id="3" creationId="{4A078429-99DD-7555-B0F4-FEF46FD297B0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2.840" v="141" actId="139"/>
          <pc:sldLayoutMkLst>
            <pc:docMk/>
            <pc:sldMasterMk cId="3408294523" sldId="2147483733"/>
            <pc:sldLayoutMk cId="1979749642" sldId="2147483794"/>
          </pc:sldLayoutMkLst>
          <pc:spChg chg="mod">
            <ac:chgData name="Fellhauer, Fabian" userId="3ff2c70e-6499-4f33-860e-13c5ffe2b820" providerId="ADAL" clId="{9FB74F7B-2A3E-4667-9729-32FBF185339E}" dt="2025-06-12T09:01:52.840" v="141" actId="139"/>
            <ac:spMkLst>
              <pc:docMk/>
              <pc:sldMasterMk cId="3408294523" sldId="2147483733"/>
              <pc:sldLayoutMk cId="1979749642" sldId="2147483794"/>
              <ac:spMk id="5" creationId="{7A6CB977-D711-D436-9DC2-AAFCC56F9CAA}"/>
            </ac:spMkLst>
          </pc:spChg>
        </pc:sldLayoutChg>
      </pc:sldMasterChg>
      <pc:sldMasterChg chg="modSldLayout">
        <pc:chgData name="Fellhauer, Fabian" userId="3ff2c70e-6499-4f33-860e-13c5ffe2b820" providerId="ADAL" clId="{9FB74F7B-2A3E-4667-9729-32FBF185339E}" dt="2025-06-12T09:01:53.117" v="163" actId="139"/>
        <pc:sldMasterMkLst>
          <pc:docMk/>
          <pc:sldMasterMk cId="3373549457" sldId="2147483800"/>
        </pc:sldMasterMkLst>
        <pc:sldLayoutChg chg="modSp mod">
          <pc:chgData name="Fellhauer, Fabian" userId="3ff2c70e-6499-4f33-860e-13c5ffe2b820" providerId="ADAL" clId="{9FB74F7B-2A3E-4667-9729-32FBF185339E}" dt="2025-06-12T09:01:52.965" v="143" actId="139"/>
          <pc:sldLayoutMkLst>
            <pc:docMk/>
            <pc:sldMasterMk cId="3373549457" sldId="2147483800"/>
            <pc:sldLayoutMk cId="586403222" sldId="2147483801"/>
          </pc:sldLayoutMkLst>
          <pc:spChg chg="mod">
            <ac:chgData name="Fellhauer, Fabian" userId="3ff2c70e-6499-4f33-860e-13c5ffe2b820" providerId="ADAL" clId="{9FB74F7B-2A3E-4667-9729-32FBF185339E}" dt="2025-06-12T09:01:52.965" v="143" actId="139"/>
            <ac:spMkLst>
              <pc:docMk/>
              <pc:sldMasterMk cId="3373549457" sldId="2147483800"/>
              <pc:sldLayoutMk cId="586403222" sldId="2147483801"/>
              <ac:spMk id="6" creationId="{870EB466-B92B-9D4D-974E-A49C0F424152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2.979" v="145" actId="139"/>
          <pc:sldLayoutMkLst>
            <pc:docMk/>
            <pc:sldMasterMk cId="3373549457" sldId="2147483800"/>
            <pc:sldLayoutMk cId="3791625877" sldId="2147483802"/>
          </pc:sldLayoutMkLst>
          <pc:spChg chg="mod">
            <ac:chgData name="Fellhauer, Fabian" userId="3ff2c70e-6499-4f33-860e-13c5ffe2b820" providerId="ADAL" clId="{9FB74F7B-2A3E-4667-9729-32FBF185339E}" dt="2025-06-12T09:01:52.979" v="145" actId="139"/>
            <ac:spMkLst>
              <pc:docMk/>
              <pc:sldMasterMk cId="3373549457" sldId="2147483800"/>
              <pc:sldLayoutMk cId="3791625877" sldId="2147483802"/>
              <ac:spMk id="7" creationId="{1D05DC80-84C9-9ECA-3B84-3577D8D81659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2.996" v="147" actId="139"/>
          <pc:sldLayoutMkLst>
            <pc:docMk/>
            <pc:sldMasterMk cId="3373549457" sldId="2147483800"/>
            <pc:sldLayoutMk cId="2509793019" sldId="2147483803"/>
          </pc:sldLayoutMkLst>
          <pc:spChg chg="mod">
            <ac:chgData name="Fellhauer, Fabian" userId="3ff2c70e-6499-4f33-860e-13c5ffe2b820" providerId="ADAL" clId="{9FB74F7B-2A3E-4667-9729-32FBF185339E}" dt="2025-06-12T09:01:52.996" v="147" actId="139"/>
            <ac:spMkLst>
              <pc:docMk/>
              <pc:sldMasterMk cId="3373549457" sldId="2147483800"/>
              <pc:sldLayoutMk cId="2509793019" sldId="2147483803"/>
              <ac:spMk id="8" creationId="{F1333C1B-AD40-D53A-5A1E-EFB8C6390D49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011" v="149" actId="139"/>
          <pc:sldLayoutMkLst>
            <pc:docMk/>
            <pc:sldMasterMk cId="3373549457" sldId="2147483800"/>
            <pc:sldLayoutMk cId="2574828795" sldId="2147483804"/>
          </pc:sldLayoutMkLst>
          <pc:spChg chg="mod">
            <ac:chgData name="Fellhauer, Fabian" userId="3ff2c70e-6499-4f33-860e-13c5ffe2b820" providerId="ADAL" clId="{9FB74F7B-2A3E-4667-9729-32FBF185339E}" dt="2025-06-12T09:01:53.011" v="149" actId="139"/>
            <ac:spMkLst>
              <pc:docMk/>
              <pc:sldMasterMk cId="3373549457" sldId="2147483800"/>
              <pc:sldLayoutMk cId="2574828795" sldId="2147483804"/>
              <ac:spMk id="4" creationId="{13EDB9F6-FBDA-8ED8-A84B-244CC53CFF99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027" v="151" actId="139"/>
          <pc:sldLayoutMkLst>
            <pc:docMk/>
            <pc:sldMasterMk cId="3373549457" sldId="2147483800"/>
            <pc:sldLayoutMk cId="3769307931" sldId="2147483805"/>
          </pc:sldLayoutMkLst>
          <pc:spChg chg="mod">
            <ac:chgData name="Fellhauer, Fabian" userId="3ff2c70e-6499-4f33-860e-13c5ffe2b820" providerId="ADAL" clId="{9FB74F7B-2A3E-4667-9729-32FBF185339E}" dt="2025-06-12T09:01:53.027" v="151" actId="139"/>
            <ac:spMkLst>
              <pc:docMk/>
              <pc:sldMasterMk cId="3373549457" sldId="2147483800"/>
              <pc:sldLayoutMk cId="3769307931" sldId="2147483805"/>
              <ac:spMk id="9" creationId="{CE0C2033-6FDF-7DD6-E25C-C03296FDAD00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042" v="153" actId="139"/>
          <pc:sldLayoutMkLst>
            <pc:docMk/>
            <pc:sldMasterMk cId="3373549457" sldId="2147483800"/>
            <pc:sldLayoutMk cId="463556206" sldId="2147483806"/>
          </pc:sldLayoutMkLst>
          <pc:spChg chg="mod">
            <ac:chgData name="Fellhauer, Fabian" userId="3ff2c70e-6499-4f33-860e-13c5ffe2b820" providerId="ADAL" clId="{9FB74F7B-2A3E-4667-9729-32FBF185339E}" dt="2025-06-12T09:01:53.042" v="153" actId="139"/>
            <ac:spMkLst>
              <pc:docMk/>
              <pc:sldMasterMk cId="3373549457" sldId="2147483800"/>
              <pc:sldLayoutMk cId="463556206" sldId="2147483806"/>
              <ac:spMk id="11" creationId="{62D91ACB-BD14-46CB-4B61-F4B072D877C0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058" v="155" actId="139"/>
          <pc:sldLayoutMkLst>
            <pc:docMk/>
            <pc:sldMasterMk cId="3373549457" sldId="2147483800"/>
            <pc:sldLayoutMk cId="1542596321" sldId="2147483807"/>
          </pc:sldLayoutMkLst>
          <pc:spChg chg="mod">
            <ac:chgData name="Fellhauer, Fabian" userId="3ff2c70e-6499-4f33-860e-13c5ffe2b820" providerId="ADAL" clId="{9FB74F7B-2A3E-4667-9729-32FBF185339E}" dt="2025-06-12T09:01:53.058" v="155" actId="139"/>
            <ac:spMkLst>
              <pc:docMk/>
              <pc:sldMasterMk cId="3373549457" sldId="2147483800"/>
              <pc:sldLayoutMk cId="1542596321" sldId="2147483807"/>
              <ac:spMk id="3" creationId="{D417CEF6-1FCD-75B6-FA13-C583ECCE7BE5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073" v="157" actId="139"/>
          <pc:sldLayoutMkLst>
            <pc:docMk/>
            <pc:sldMasterMk cId="3373549457" sldId="2147483800"/>
            <pc:sldLayoutMk cId="3981202129" sldId="2147483808"/>
          </pc:sldLayoutMkLst>
          <pc:spChg chg="mod">
            <ac:chgData name="Fellhauer, Fabian" userId="3ff2c70e-6499-4f33-860e-13c5ffe2b820" providerId="ADAL" clId="{9FB74F7B-2A3E-4667-9729-32FBF185339E}" dt="2025-06-12T09:01:53.073" v="157" actId="139"/>
            <ac:spMkLst>
              <pc:docMk/>
              <pc:sldMasterMk cId="3373549457" sldId="2147483800"/>
              <pc:sldLayoutMk cId="3981202129" sldId="2147483808"/>
              <ac:spMk id="3" creationId="{D67AB148-356D-F356-4E6C-9664D9EB9DF3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088" v="159" actId="139"/>
          <pc:sldLayoutMkLst>
            <pc:docMk/>
            <pc:sldMasterMk cId="3373549457" sldId="2147483800"/>
            <pc:sldLayoutMk cId="2526856183" sldId="2147483809"/>
          </pc:sldLayoutMkLst>
          <pc:spChg chg="mod">
            <ac:chgData name="Fellhauer, Fabian" userId="3ff2c70e-6499-4f33-860e-13c5ffe2b820" providerId="ADAL" clId="{9FB74F7B-2A3E-4667-9729-32FBF185339E}" dt="2025-06-12T09:01:53.088" v="159" actId="139"/>
            <ac:spMkLst>
              <pc:docMk/>
              <pc:sldMasterMk cId="3373549457" sldId="2147483800"/>
              <pc:sldLayoutMk cId="2526856183" sldId="2147483809"/>
              <ac:spMk id="3" creationId="{BBFBBDC3-D031-6041-465D-9F7147F423CF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101" v="161" actId="139"/>
          <pc:sldLayoutMkLst>
            <pc:docMk/>
            <pc:sldMasterMk cId="3373549457" sldId="2147483800"/>
            <pc:sldLayoutMk cId="1757156954" sldId="2147483810"/>
          </pc:sldLayoutMkLst>
          <pc:spChg chg="mod">
            <ac:chgData name="Fellhauer, Fabian" userId="3ff2c70e-6499-4f33-860e-13c5ffe2b820" providerId="ADAL" clId="{9FB74F7B-2A3E-4667-9729-32FBF185339E}" dt="2025-06-12T09:01:53.101" v="161" actId="139"/>
            <ac:spMkLst>
              <pc:docMk/>
              <pc:sldMasterMk cId="3373549457" sldId="2147483800"/>
              <pc:sldLayoutMk cId="1757156954" sldId="2147483810"/>
              <ac:spMk id="3" creationId="{4A078429-99DD-7555-B0F4-FEF46FD297B0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117" v="163" actId="139"/>
          <pc:sldLayoutMkLst>
            <pc:docMk/>
            <pc:sldMasterMk cId="3373549457" sldId="2147483800"/>
            <pc:sldLayoutMk cId="1058037105" sldId="2147483811"/>
          </pc:sldLayoutMkLst>
          <pc:spChg chg="mod">
            <ac:chgData name="Fellhauer, Fabian" userId="3ff2c70e-6499-4f33-860e-13c5ffe2b820" providerId="ADAL" clId="{9FB74F7B-2A3E-4667-9729-32FBF185339E}" dt="2025-06-12T09:01:53.117" v="163" actId="139"/>
            <ac:spMkLst>
              <pc:docMk/>
              <pc:sldMasterMk cId="3373549457" sldId="2147483800"/>
              <pc:sldLayoutMk cId="1058037105" sldId="2147483811"/>
              <ac:spMk id="5" creationId="{7A6CB977-D711-D436-9DC2-AAFCC56F9CAA}"/>
            </ac:spMkLst>
          </pc:spChg>
        </pc:sldLayoutChg>
      </pc:sldMasterChg>
      <pc:sldMasterChg chg="modSldLayout">
        <pc:chgData name="Fellhauer, Fabian" userId="3ff2c70e-6499-4f33-860e-13c5ffe2b820" providerId="ADAL" clId="{9FB74F7B-2A3E-4667-9729-32FBF185339E}" dt="2025-06-12T09:01:53.406" v="185" actId="139"/>
        <pc:sldMasterMkLst>
          <pc:docMk/>
          <pc:sldMasterMk cId="2321104023" sldId="2147483831"/>
        </pc:sldMasterMkLst>
        <pc:sldLayoutChg chg="modSp mod">
          <pc:chgData name="Fellhauer, Fabian" userId="3ff2c70e-6499-4f33-860e-13c5ffe2b820" providerId="ADAL" clId="{9FB74F7B-2A3E-4667-9729-32FBF185339E}" dt="2025-06-12T09:01:53.277" v="165" actId="139"/>
          <pc:sldLayoutMkLst>
            <pc:docMk/>
            <pc:sldMasterMk cId="2321104023" sldId="2147483831"/>
            <pc:sldLayoutMk cId="4172206410" sldId="2147483832"/>
          </pc:sldLayoutMkLst>
          <pc:spChg chg="mod">
            <ac:chgData name="Fellhauer, Fabian" userId="3ff2c70e-6499-4f33-860e-13c5ffe2b820" providerId="ADAL" clId="{9FB74F7B-2A3E-4667-9729-32FBF185339E}" dt="2025-06-12T09:01:53.277" v="165" actId="139"/>
            <ac:spMkLst>
              <pc:docMk/>
              <pc:sldMasterMk cId="2321104023" sldId="2147483831"/>
              <pc:sldLayoutMk cId="4172206410" sldId="2147483832"/>
              <ac:spMk id="6" creationId="{870EB466-B92B-9D4D-974E-A49C0F424152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291" v="167" actId="139"/>
          <pc:sldLayoutMkLst>
            <pc:docMk/>
            <pc:sldMasterMk cId="2321104023" sldId="2147483831"/>
            <pc:sldLayoutMk cId="1354425894" sldId="2147483833"/>
          </pc:sldLayoutMkLst>
          <pc:spChg chg="mod">
            <ac:chgData name="Fellhauer, Fabian" userId="3ff2c70e-6499-4f33-860e-13c5ffe2b820" providerId="ADAL" clId="{9FB74F7B-2A3E-4667-9729-32FBF185339E}" dt="2025-06-12T09:01:53.291" v="167" actId="139"/>
            <ac:spMkLst>
              <pc:docMk/>
              <pc:sldMasterMk cId="2321104023" sldId="2147483831"/>
              <pc:sldLayoutMk cId="1354425894" sldId="2147483833"/>
              <ac:spMk id="7" creationId="{1D05DC80-84C9-9ECA-3B84-3577D8D81659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304" v="169" actId="139"/>
          <pc:sldLayoutMkLst>
            <pc:docMk/>
            <pc:sldMasterMk cId="2321104023" sldId="2147483831"/>
            <pc:sldLayoutMk cId="1065920616" sldId="2147483834"/>
          </pc:sldLayoutMkLst>
          <pc:spChg chg="mod">
            <ac:chgData name="Fellhauer, Fabian" userId="3ff2c70e-6499-4f33-860e-13c5ffe2b820" providerId="ADAL" clId="{9FB74F7B-2A3E-4667-9729-32FBF185339E}" dt="2025-06-12T09:01:53.304" v="169" actId="139"/>
            <ac:spMkLst>
              <pc:docMk/>
              <pc:sldMasterMk cId="2321104023" sldId="2147483831"/>
              <pc:sldLayoutMk cId="1065920616" sldId="2147483834"/>
              <ac:spMk id="8" creationId="{F1333C1B-AD40-D53A-5A1E-EFB8C6390D49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316" v="171" actId="139"/>
          <pc:sldLayoutMkLst>
            <pc:docMk/>
            <pc:sldMasterMk cId="2321104023" sldId="2147483831"/>
            <pc:sldLayoutMk cId="3807802108" sldId="2147483835"/>
          </pc:sldLayoutMkLst>
          <pc:spChg chg="mod">
            <ac:chgData name="Fellhauer, Fabian" userId="3ff2c70e-6499-4f33-860e-13c5ffe2b820" providerId="ADAL" clId="{9FB74F7B-2A3E-4667-9729-32FBF185339E}" dt="2025-06-12T09:01:53.316" v="171" actId="139"/>
            <ac:spMkLst>
              <pc:docMk/>
              <pc:sldMasterMk cId="2321104023" sldId="2147483831"/>
              <pc:sldLayoutMk cId="3807802108" sldId="2147483835"/>
              <ac:spMk id="4" creationId="{13EDB9F6-FBDA-8ED8-A84B-244CC53CFF99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330" v="173" actId="139"/>
          <pc:sldLayoutMkLst>
            <pc:docMk/>
            <pc:sldMasterMk cId="2321104023" sldId="2147483831"/>
            <pc:sldLayoutMk cId="4212664172" sldId="2147483836"/>
          </pc:sldLayoutMkLst>
          <pc:spChg chg="mod">
            <ac:chgData name="Fellhauer, Fabian" userId="3ff2c70e-6499-4f33-860e-13c5ffe2b820" providerId="ADAL" clId="{9FB74F7B-2A3E-4667-9729-32FBF185339E}" dt="2025-06-12T09:01:53.330" v="173" actId="139"/>
            <ac:spMkLst>
              <pc:docMk/>
              <pc:sldMasterMk cId="2321104023" sldId="2147483831"/>
              <pc:sldLayoutMk cId="4212664172" sldId="2147483836"/>
              <ac:spMk id="9" creationId="{CE0C2033-6FDF-7DD6-E25C-C03296FDAD00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344" v="175" actId="139"/>
          <pc:sldLayoutMkLst>
            <pc:docMk/>
            <pc:sldMasterMk cId="2321104023" sldId="2147483831"/>
            <pc:sldLayoutMk cId="2053109522" sldId="2147483837"/>
          </pc:sldLayoutMkLst>
          <pc:spChg chg="mod">
            <ac:chgData name="Fellhauer, Fabian" userId="3ff2c70e-6499-4f33-860e-13c5ffe2b820" providerId="ADAL" clId="{9FB74F7B-2A3E-4667-9729-32FBF185339E}" dt="2025-06-12T09:01:53.344" v="175" actId="139"/>
            <ac:spMkLst>
              <pc:docMk/>
              <pc:sldMasterMk cId="2321104023" sldId="2147483831"/>
              <pc:sldLayoutMk cId="2053109522" sldId="2147483837"/>
              <ac:spMk id="11" creationId="{62D91ACB-BD14-46CB-4B61-F4B072D877C0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355" v="177" actId="139"/>
          <pc:sldLayoutMkLst>
            <pc:docMk/>
            <pc:sldMasterMk cId="2321104023" sldId="2147483831"/>
            <pc:sldLayoutMk cId="621799800" sldId="2147483838"/>
          </pc:sldLayoutMkLst>
          <pc:spChg chg="mod">
            <ac:chgData name="Fellhauer, Fabian" userId="3ff2c70e-6499-4f33-860e-13c5ffe2b820" providerId="ADAL" clId="{9FB74F7B-2A3E-4667-9729-32FBF185339E}" dt="2025-06-12T09:01:53.355" v="177" actId="139"/>
            <ac:spMkLst>
              <pc:docMk/>
              <pc:sldMasterMk cId="2321104023" sldId="2147483831"/>
              <pc:sldLayoutMk cId="621799800" sldId="2147483838"/>
              <ac:spMk id="3" creationId="{D417CEF6-1FCD-75B6-FA13-C583ECCE7BE5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368" v="179" actId="139"/>
          <pc:sldLayoutMkLst>
            <pc:docMk/>
            <pc:sldMasterMk cId="2321104023" sldId="2147483831"/>
            <pc:sldLayoutMk cId="3688394996" sldId="2147483839"/>
          </pc:sldLayoutMkLst>
          <pc:spChg chg="mod">
            <ac:chgData name="Fellhauer, Fabian" userId="3ff2c70e-6499-4f33-860e-13c5ffe2b820" providerId="ADAL" clId="{9FB74F7B-2A3E-4667-9729-32FBF185339E}" dt="2025-06-12T09:01:53.368" v="179" actId="139"/>
            <ac:spMkLst>
              <pc:docMk/>
              <pc:sldMasterMk cId="2321104023" sldId="2147483831"/>
              <pc:sldLayoutMk cId="3688394996" sldId="2147483839"/>
              <ac:spMk id="3" creationId="{D67AB148-356D-F356-4E6C-9664D9EB9DF3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381" v="181" actId="139"/>
          <pc:sldLayoutMkLst>
            <pc:docMk/>
            <pc:sldMasterMk cId="2321104023" sldId="2147483831"/>
            <pc:sldLayoutMk cId="3000248276" sldId="2147483840"/>
          </pc:sldLayoutMkLst>
          <pc:spChg chg="mod">
            <ac:chgData name="Fellhauer, Fabian" userId="3ff2c70e-6499-4f33-860e-13c5ffe2b820" providerId="ADAL" clId="{9FB74F7B-2A3E-4667-9729-32FBF185339E}" dt="2025-06-12T09:01:53.381" v="181" actId="139"/>
            <ac:spMkLst>
              <pc:docMk/>
              <pc:sldMasterMk cId="2321104023" sldId="2147483831"/>
              <pc:sldLayoutMk cId="3000248276" sldId="2147483840"/>
              <ac:spMk id="3" creationId="{BBFBBDC3-D031-6041-465D-9F7147F423CF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392" v="183" actId="139"/>
          <pc:sldLayoutMkLst>
            <pc:docMk/>
            <pc:sldMasterMk cId="2321104023" sldId="2147483831"/>
            <pc:sldLayoutMk cId="1839100495" sldId="2147483841"/>
          </pc:sldLayoutMkLst>
          <pc:spChg chg="mod">
            <ac:chgData name="Fellhauer, Fabian" userId="3ff2c70e-6499-4f33-860e-13c5ffe2b820" providerId="ADAL" clId="{9FB74F7B-2A3E-4667-9729-32FBF185339E}" dt="2025-06-12T09:01:53.392" v="183" actId="139"/>
            <ac:spMkLst>
              <pc:docMk/>
              <pc:sldMasterMk cId="2321104023" sldId="2147483831"/>
              <pc:sldLayoutMk cId="1839100495" sldId="2147483841"/>
              <ac:spMk id="3" creationId="{4A078429-99DD-7555-B0F4-FEF46FD297B0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406" v="185" actId="139"/>
          <pc:sldLayoutMkLst>
            <pc:docMk/>
            <pc:sldMasterMk cId="2321104023" sldId="2147483831"/>
            <pc:sldLayoutMk cId="2911948501" sldId="2147483842"/>
          </pc:sldLayoutMkLst>
          <pc:spChg chg="mod">
            <ac:chgData name="Fellhauer, Fabian" userId="3ff2c70e-6499-4f33-860e-13c5ffe2b820" providerId="ADAL" clId="{9FB74F7B-2A3E-4667-9729-32FBF185339E}" dt="2025-06-12T09:01:53.406" v="185" actId="139"/>
            <ac:spMkLst>
              <pc:docMk/>
              <pc:sldMasterMk cId="2321104023" sldId="2147483831"/>
              <pc:sldLayoutMk cId="2911948501" sldId="2147483842"/>
              <ac:spMk id="5" creationId="{7A6CB977-D711-D436-9DC2-AAFCC56F9CAA}"/>
            </ac:spMkLst>
          </pc:spChg>
        </pc:sldLayoutChg>
      </pc:sldMasterChg>
      <pc:sldMasterChg chg="modSldLayout">
        <pc:chgData name="Fellhauer, Fabian" userId="3ff2c70e-6499-4f33-860e-13c5ffe2b820" providerId="ADAL" clId="{9FB74F7B-2A3E-4667-9729-32FBF185339E}" dt="2025-06-12T09:01:53.716" v="207" actId="139"/>
        <pc:sldMasterMkLst>
          <pc:docMk/>
          <pc:sldMasterMk cId="3356849201" sldId="2147483861"/>
        </pc:sldMasterMkLst>
        <pc:sldLayoutChg chg="modSp mod">
          <pc:chgData name="Fellhauer, Fabian" userId="3ff2c70e-6499-4f33-860e-13c5ffe2b820" providerId="ADAL" clId="{9FB74F7B-2A3E-4667-9729-32FBF185339E}" dt="2025-06-12T09:01:53.605" v="187" actId="139"/>
          <pc:sldLayoutMkLst>
            <pc:docMk/>
            <pc:sldMasterMk cId="3356849201" sldId="2147483861"/>
            <pc:sldLayoutMk cId="770502" sldId="2147483862"/>
          </pc:sldLayoutMkLst>
          <pc:spChg chg="mod">
            <ac:chgData name="Fellhauer, Fabian" userId="3ff2c70e-6499-4f33-860e-13c5ffe2b820" providerId="ADAL" clId="{9FB74F7B-2A3E-4667-9729-32FBF185339E}" dt="2025-06-12T09:01:53.605" v="187" actId="139"/>
            <ac:spMkLst>
              <pc:docMk/>
              <pc:sldMasterMk cId="3356849201" sldId="2147483861"/>
              <pc:sldLayoutMk cId="770502" sldId="2147483862"/>
              <ac:spMk id="6" creationId="{870EB466-B92B-9D4D-974E-A49C0F424152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620" v="189" actId="139"/>
          <pc:sldLayoutMkLst>
            <pc:docMk/>
            <pc:sldMasterMk cId="3356849201" sldId="2147483861"/>
            <pc:sldLayoutMk cId="2000739762" sldId="2147483863"/>
          </pc:sldLayoutMkLst>
          <pc:spChg chg="mod">
            <ac:chgData name="Fellhauer, Fabian" userId="3ff2c70e-6499-4f33-860e-13c5ffe2b820" providerId="ADAL" clId="{9FB74F7B-2A3E-4667-9729-32FBF185339E}" dt="2025-06-12T09:01:53.620" v="189" actId="139"/>
            <ac:spMkLst>
              <pc:docMk/>
              <pc:sldMasterMk cId="3356849201" sldId="2147483861"/>
              <pc:sldLayoutMk cId="2000739762" sldId="2147483863"/>
              <ac:spMk id="7" creationId="{1D05DC80-84C9-9ECA-3B84-3577D8D81659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634" v="191" actId="139"/>
          <pc:sldLayoutMkLst>
            <pc:docMk/>
            <pc:sldMasterMk cId="3356849201" sldId="2147483861"/>
            <pc:sldLayoutMk cId="572035699" sldId="2147483864"/>
          </pc:sldLayoutMkLst>
          <pc:spChg chg="mod">
            <ac:chgData name="Fellhauer, Fabian" userId="3ff2c70e-6499-4f33-860e-13c5ffe2b820" providerId="ADAL" clId="{9FB74F7B-2A3E-4667-9729-32FBF185339E}" dt="2025-06-12T09:01:53.634" v="191" actId="139"/>
            <ac:spMkLst>
              <pc:docMk/>
              <pc:sldMasterMk cId="3356849201" sldId="2147483861"/>
              <pc:sldLayoutMk cId="572035699" sldId="2147483864"/>
              <ac:spMk id="8" creationId="{F1333C1B-AD40-D53A-5A1E-EFB8C6390D49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646" v="193" actId="139"/>
          <pc:sldLayoutMkLst>
            <pc:docMk/>
            <pc:sldMasterMk cId="3356849201" sldId="2147483861"/>
            <pc:sldLayoutMk cId="3373086613" sldId="2147483865"/>
          </pc:sldLayoutMkLst>
          <pc:spChg chg="mod">
            <ac:chgData name="Fellhauer, Fabian" userId="3ff2c70e-6499-4f33-860e-13c5ffe2b820" providerId="ADAL" clId="{9FB74F7B-2A3E-4667-9729-32FBF185339E}" dt="2025-06-12T09:01:53.646" v="193" actId="139"/>
            <ac:spMkLst>
              <pc:docMk/>
              <pc:sldMasterMk cId="3356849201" sldId="2147483861"/>
              <pc:sldLayoutMk cId="3373086613" sldId="2147483865"/>
              <ac:spMk id="4" creationId="{13EDB9F6-FBDA-8ED8-A84B-244CC53CFF99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655" v="195" actId="139"/>
          <pc:sldLayoutMkLst>
            <pc:docMk/>
            <pc:sldMasterMk cId="3356849201" sldId="2147483861"/>
            <pc:sldLayoutMk cId="631118540" sldId="2147483866"/>
          </pc:sldLayoutMkLst>
          <pc:spChg chg="mod">
            <ac:chgData name="Fellhauer, Fabian" userId="3ff2c70e-6499-4f33-860e-13c5ffe2b820" providerId="ADAL" clId="{9FB74F7B-2A3E-4667-9729-32FBF185339E}" dt="2025-06-12T09:01:53.655" v="195" actId="139"/>
            <ac:spMkLst>
              <pc:docMk/>
              <pc:sldMasterMk cId="3356849201" sldId="2147483861"/>
              <pc:sldLayoutMk cId="631118540" sldId="2147483866"/>
              <ac:spMk id="9" creationId="{CE0C2033-6FDF-7DD6-E25C-C03296FDAD00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666" v="197" actId="139"/>
          <pc:sldLayoutMkLst>
            <pc:docMk/>
            <pc:sldMasterMk cId="3356849201" sldId="2147483861"/>
            <pc:sldLayoutMk cId="2313645618" sldId="2147483867"/>
          </pc:sldLayoutMkLst>
          <pc:spChg chg="mod">
            <ac:chgData name="Fellhauer, Fabian" userId="3ff2c70e-6499-4f33-860e-13c5ffe2b820" providerId="ADAL" clId="{9FB74F7B-2A3E-4667-9729-32FBF185339E}" dt="2025-06-12T09:01:53.666" v="197" actId="139"/>
            <ac:spMkLst>
              <pc:docMk/>
              <pc:sldMasterMk cId="3356849201" sldId="2147483861"/>
              <pc:sldLayoutMk cId="2313645618" sldId="2147483867"/>
              <ac:spMk id="11" creationId="{62D91ACB-BD14-46CB-4B61-F4B072D877C0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676" v="199" actId="139"/>
          <pc:sldLayoutMkLst>
            <pc:docMk/>
            <pc:sldMasterMk cId="3356849201" sldId="2147483861"/>
            <pc:sldLayoutMk cId="2830072752" sldId="2147483868"/>
          </pc:sldLayoutMkLst>
          <pc:spChg chg="mod">
            <ac:chgData name="Fellhauer, Fabian" userId="3ff2c70e-6499-4f33-860e-13c5ffe2b820" providerId="ADAL" clId="{9FB74F7B-2A3E-4667-9729-32FBF185339E}" dt="2025-06-12T09:01:53.676" v="199" actId="139"/>
            <ac:spMkLst>
              <pc:docMk/>
              <pc:sldMasterMk cId="3356849201" sldId="2147483861"/>
              <pc:sldLayoutMk cId="2830072752" sldId="2147483868"/>
              <ac:spMk id="3" creationId="{D417CEF6-1FCD-75B6-FA13-C583ECCE7BE5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687" v="201" actId="139"/>
          <pc:sldLayoutMkLst>
            <pc:docMk/>
            <pc:sldMasterMk cId="3356849201" sldId="2147483861"/>
            <pc:sldLayoutMk cId="3108544014" sldId="2147483869"/>
          </pc:sldLayoutMkLst>
          <pc:spChg chg="mod">
            <ac:chgData name="Fellhauer, Fabian" userId="3ff2c70e-6499-4f33-860e-13c5ffe2b820" providerId="ADAL" clId="{9FB74F7B-2A3E-4667-9729-32FBF185339E}" dt="2025-06-12T09:01:53.687" v="201" actId="139"/>
            <ac:spMkLst>
              <pc:docMk/>
              <pc:sldMasterMk cId="3356849201" sldId="2147483861"/>
              <pc:sldLayoutMk cId="3108544014" sldId="2147483869"/>
              <ac:spMk id="3" creationId="{D67AB148-356D-F356-4E6C-9664D9EB9DF3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695" v="203" actId="139"/>
          <pc:sldLayoutMkLst>
            <pc:docMk/>
            <pc:sldMasterMk cId="3356849201" sldId="2147483861"/>
            <pc:sldLayoutMk cId="609331490" sldId="2147483870"/>
          </pc:sldLayoutMkLst>
          <pc:spChg chg="mod">
            <ac:chgData name="Fellhauer, Fabian" userId="3ff2c70e-6499-4f33-860e-13c5ffe2b820" providerId="ADAL" clId="{9FB74F7B-2A3E-4667-9729-32FBF185339E}" dt="2025-06-12T09:01:53.695" v="203" actId="139"/>
            <ac:spMkLst>
              <pc:docMk/>
              <pc:sldMasterMk cId="3356849201" sldId="2147483861"/>
              <pc:sldLayoutMk cId="609331490" sldId="2147483870"/>
              <ac:spMk id="3" creationId="{BBFBBDC3-D031-6041-465D-9F7147F423CF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705" v="205" actId="139"/>
          <pc:sldLayoutMkLst>
            <pc:docMk/>
            <pc:sldMasterMk cId="3356849201" sldId="2147483861"/>
            <pc:sldLayoutMk cId="1339657130" sldId="2147483871"/>
          </pc:sldLayoutMkLst>
          <pc:spChg chg="mod">
            <ac:chgData name="Fellhauer, Fabian" userId="3ff2c70e-6499-4f33-860e-13c5ffe2b820" providerId="ADAL" clId="{9FB74F7B-2A3E-4667-9729-32FBF185339E}" dt="2025-06-12T09:01:53.705" v="205" actId="139"/>
            <ac:spMkLst>
              <pc:docMk/>
              <pc:sldMasterMk cId="3356849201" sldId="2147483861"/>
              <pc:sldLayoutMk cId="1339657130" sldId="2147483871"/>
              <ac:spMk id="3" creationId="{4A078429-99DD-7555-B0F4-FEF46FD297B0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716" v="207" actId="139"/>
          <pc:sldLayoutMkLst>
            <pc:docMk/>
            <pc:sldMasterMk cId="3356849201" sldId="2147483861"/>
            <pc:sldLayoutMk cId="3715718364" sldId="2147483872"/>
          </pc:sldLayoutMkLst>
          <pc:spChg chg="mod">
            <ac:chgData name="Fellhauer, Fabian" userId="3ff2c70e-6499-4f33-860e-13c5ffe2b820" providerId="ADAL" clId="{9FB74F7B-2A3E-4667-9729-32FBF185339E}" dt="2025-06-12T09:01:53.716" v="207" actId="139"/>
            <ac:spMkLst>
              <pc:docMk/>
              <pc:sldMasterMk cId="3356849201" sldId="2147483861"/>
              <pc:sldLayoutMk cId="3715718364" sldId="2147483872"/>
              <ac:spMk id="5" creationId="{7A6CB977-D711-D436-9DC2-AAFCC56F9CAA}"/>
            </ac:spMkLst>
          </pc:spChg>
        </pc:sldLayoutChg>
      </pc:sldMasterChg>
      <pc:sldMasterChg chg="modSldLayout">
        <pc:chgData name="Fellhauer, Fabian" userId="3ff2c70e-6499-4f33-860e-13c5ffe2b820" providerId="ADAL" clId="{9FB74F7B-2A3E-4667-9729-32FBF185339E}" dt="2025-06-12T09:01:53.928" v="229" actId="139"/>
        <pc:sldMasterMkLst>
          <pc:docMk/>
          <pc:sldMasterMk cId="2389878931" sldId="2147483892"/>
        </pc:sldMasterMkLst>
        <pc:sldLayoutChg chg="modSp mod">
          <pc:chgData name="Fellhauer, Fabian" userId="3ff2c70e-6499-4f33-860e-13c5ffe2b820" providerId="ADAL" clId="{9FB74F7B-2A3E-4667-9729-32FBF185339E}" dt="2025-06-12T09:01:53.820" v="209" actId="139"/>
          <pc:sldLayoutMkLst>
            <pc:docMk/>
            <pc:sldMasterMk cId="2389878931" sldId="2147483892"/>
            <pc:sldLayoutMk cId="621489412" sldId="2147483893"/>
          </pc:sldLayoutMkLst>
          <pc:spChg chg="mod">
            <ac:chgData name="Fellhauer, Fabian" userId="3ff2c70e-6499-4f33-860e-13c5ffe2b820" providerId="ADAL" clId="{9FB74F7B-2A3E-4667-9729-32FBF185339E}" dt="2025-06-12T09:01:53.820" v="209" actId="139"/>
            <ac:spMkLst>
              <pc:docMk/>
              <pc:sldMasterMk cId="2389878931" sldId="2147483892"/>
              <pc:sldLayoutMk cId="621489412" sldId="2147483893"/>
              <ac:spMk id="6" creationId="{870EB466-B92B-9D4D-974E-A49C0F424152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829" v="211" actId="139"/>
          <pc:sldLayoutMkLst>
            <pc:docMk/>
            <pc:sldMasterMk cId="2389878931" sldId="2147483892"/>
            <pc:sldLayoutMk cId="2413676503" sldId="2147483894"/>
          </pc:sldLayoutMkLst>
          <pc:spChg chg="mod">
            <ac:chgData name="Fellhauer, Fabian" userId="3ff2c70e-6499-4f33-860e-13c5ffe2b820" providerId="ADAL" clId="{9FB74F7B-2A3E-4667-9729-32FBF185339E}" dt="2025-06-12T09:01:53.829" v="211" actId="139"/>
            <ac:spMkLst>
              <pc:docMk/>
              <pc:sldMasterMk cId="2389878931" sldId="2147483892"/>
              <pc:sldLayoutMk cId="2413676503" sldId="2147483894"/>
              <ac:spMk id="7" creationId="{1D05DC80-84C9-9ECA-3B84-3577D8D81659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838" v="213" actId="139"/>
          <pc:sldLayoutMkLst>
            <pc:docMk/>
            <pc:sldMasterMk cId="2389878931" sldId="2147483892"/>
            <pc:sldLayoutMk cId="1131047705" sldId="2147483895"/>
          </pc:sldLayoutMkLst>
          <pc:spChg chg="mod">
            <ac:chgData name="Fellhauer, Fabian" userId="3ff2c70e-6499-4f33-860e-13c5ffe2b820" providerId="ADAL" clId="{9FB74F7B-2A3E-4667-9729-32FBF185339E}" dt="2025-06-12T09:01:53.838" v="213" actId="139"/>
            <ac:spMkLst>
              <pc:docMk/>
              <pc:sldMasterMk cId="2389878931" sldId="2147483892"/>
              <pc:sldLayoutMk cId="1131047705" sldId="2147483895"/>
              <ac:spMk id="8" creationId="{F1333C1B-AD40-D53A-5A1E-EFB8C6390D49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847" v="215" actId="139"/>
          <pc:sldLayoutMkLst>
            <pc:docMk/>
            <pc:sldMasterMk cId="2389878931" sldId="2147483892"/>
            <pc:sldLayoutMk cId="260948547" sldId="2147483896"/>
          </pc:sldLayoutMkLst>
          <pc:spChg chg="mod">
            <ac:chgData name="Fellhauer, Fabian" userId="3ff2c70e-6499-4f33-860e-13c5ffe2b820" providerId="ADAL" clId="{9FB74F7B-2A3E-4667-9729-32FBF185339E}" dt="2025-06-12T09:01:53.847" v="215" actId="139"/>
            <ac:spMkLst>
              <pc:docMk/>
              <pc:sldMasterMk cId="2389878931" sldId="2147483892"/>
              <pc:sldLayoutMk cId="260948547" sldId="2147483896"/>
              <ac:spMk id="4" creationId="{13EDB9F6-FBDA-8ED8-A84B-244CC53CFF99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856" v="217" actId="139"/>
          <pc:sldLayoutMkLst>
            <pc:docMk/>
            <pc:sldMasterMk cId="2389878931" sldId="2147483892"/>
            <pc:sldLayoutMk cId="2417643696" sldId="2147483897"/>
          </pc:sldLayoutMkLst>
          <pc:spChg chg="mod">
            <ac:chgData name="Fellhauer, Fabian" userId="3ff2c70e-6499-4f33-860e-13c5ffe2b820" providerId="ADAL" clId="{9FB74F7B-2A3E-4667-9729-32FBF185339E}" dt="2025-06-12T09:01:53.856" v="217" actId="139"/>
            <ac:spMkLst>
              <pc:docMk/>
              <pc:sldMasterMk cId="2389878931" sldId="2147483892"/>
              <pc:sldLayoutMk cId="2417643696" sldId="2147483897"/>
              <ac:spMk id="9" creationId="{CE0C2033-6FDF-7DD6-E25C-C03296FDAD00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865" v="219" actId="139"/>
          <pc:sldLayoutMkLst>
            <pc:docMk/>
            <pc:sldMasterMk cId="2389878931" sldId="2147483892"/>
            <pc:sldLayoutMk cId="1613914265" sldId="2147483898"/>
          </pc:sldLayoutMkLst>
          <pc:spChg chg="mod">
            <ac:chgData name="Fellhauer, Fabian" userId="3ff2c70e-6499-4f33-860e-13c5ffe2b820" providerId="ADAL" clId="{9FB74F7B-2A3E-4667-9729-32FBF185339E}" dt="2025-06-12T09:01:53.865" v="219" actId="139"/>
            <ac:spMkLst>
              <pc:docMk/>
              <pc:sldMasterMk cId="2389878931" sldId="2147483892"/>
              <pc:sldLayoutMk cId="1613914265" sldId="2147483898"/>
              <ac:spMk id="11" creationId="{62D91ACB-BD14-46CB-4B61-F4B072D877C0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873" v="221" actId="139"/>
          <pc:sldLayoutMkLst>
            <pc:docMk/>
            <pc:sldMasterMk cId="2389878931" sldId="2147483892"/>
            <pc:sldLayoutMk cId="2323010162" sldId="2147483899"/>
          </pc:sldLayoutMkLst>
          <pc:spChg chg="mod">
            <ac:chgData name="Fellhauer, Fabian" userId="3ff2c70e-6499-4f33-860e-13c5ffe2b820" providerId="ADAL" clId="{9FB74F7B-2A3E-4667-9729-32FBF185339E}" dt="2025-06-12T09:01:53.873" v="221" actId="139"/>
            <ac:spMkLst>
              <pc:docMk/>
              <pc:sldMasterMk cId="2389878931" sldId="2147483892"/>
              <pc:sldLayoutMk cId="2323010162" sldId="2147483899"/>
              <ac:spMk id="3" creationId="{D417CEF6-1FCD-75B6-FA13-C583ECCE7BE5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884" v="223" actId="139"/>
          <pc:sldLayoutMkLst>
            <pc:docMk/>
            <pc:sldMasterMk cId="2389878931" sldId="2147483892"/>
            <pc:sldLayoutMk cId="3745094658" sldId="2147483900"/>
          </pc:sldLayoutMkLst>
          <pc:spChg chg="mod">
            <ac:chgData name="Fellhauer, Fabian" userId="3ff2c70e-6499-4f33-860e-13c5ffe2b820" providerId="ADAL" clId="{9FB74F7B-2A3E-4667-9729-32FBF185339E}" dt="2025-06-12T09:01:53.884" v="223" actId="139"/>
            <ac:spMkLst>
              <pc:docMk/>
              <pc:sldMasterMk cId="2389878931" sldId="2147483892"/>
              <pc:sldLayoutMk cId="3745094658" sldId="2147483900"/>
              <ac:spMk id="3" creationId="{D67AB148-356D-F356-4E6C-9664D9EB9DF3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900" v="225" actId="139"/>
          <pc:sldLayoutMkLst>
            <pc:docMk/>
            <pc:sldMasterMk cId="2389878931" sldId="2147483892"/>
            <pc:sldLayoutMk cId="363005228" sldId="2147483901"/>
          </pc:sldLayoutMkLst>
          <pc:spChg chg="mod">
            <ac:chgData name="Fellhauer, Fabian" userId="3ff2c70e-6499-4f33-860e-13c5ffe2b820" providerId="ADAL" clId="{9FB74F7B-2A3E-4667-9729-32FBF185339E}" dt="2025-06-12T09:01:53.900" v="225" actId="139"/>
            <ac:spMkLst>
              <pc:docMk/>
              <pc:sldMasterMk cId="2389878931" sldId="2147483892"/>
              <pc:sldLayoutMk cId="363005228" sldId="2147483901"/>
              <ac:spMk id="3" creationId="{BBFBBDC3-D031-6041-465D-9F7147F423CF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915" v="227" actId="139"/>
          <pc:sldLayoutMkLst>
            <pc:docMk/>
            <pc:sldMasterMk cId="2389878931" sldId="2147483892"/>
            <pc:sldLayoutMk cId="2030922188" sldId="2147483902"/>
          </pc:sldLayoutMkLst>
          <pc:spChg chg="mod">
            <ac:chgData name="Fellhauer, Fabian" userId="3ff2c70e-6499-4f33-860e-13c5ffe2b820" providerId="ADAL" clId="{9FB74F7B-2A3E-4667-9729-32FBF185339E}" dt="2025-06-12T09:01:53.915" v="227" actId="139"/>
            <ac:spMkLst>
              <pc:docMk/>
              <pc:sldMasterMk cId="2389878931" sldId="2147483892"/>
              <pc:sldLayoutMk cId="2030922188" sldId="2147483902"/>
              <ac:spMk id="3" creationId="{4A078429-99DD-7555-B0F4-FEF46FD297B0}"/>
            </ac:spMkLst>
          </pc:spChg>
        </pc:sldLayoutChg>
        <pc:sldLayoutChg chg="modSp mod">
          <pc:chgData name="Fellhauer, Fabian" userId="3ff2c70e-6499-4f33-860e-13c5ffe2b820" providerId="ADAL" clId="{9FB74F7B-2A3E-4667-9729-32FBF185339E}" dt="2025-06-12T09:01:53.928" v="229" actId="139"/>
          <pc:sldLayoutMkLst>
            <pc:docMk/>
            <pc:sldMasterMk cId="2389878931" sldId="2147483892"/>
            <pc:sldLayoutMk cId="3876326297" sldId="2147483903"/>
          </pc:sldLayoutMkLst>
          <pc:spChg chg="mod">
            <ac:chgData name="Fellhauer, Fabian" userId="3ff2c70e-6499-4f33-860e-13c5ffe2b820" providerId="ADAL" clId="{9FB74F7B-2A3E-4667-9729-32FBF185339E}" dt="2025-06-12T09:01:53.928" v="229" actId="139"/>
            <ac:spMkLst>
              <pc:docMk/>
              <pc:sldMasterMk cId="2389878931" sldId="2147483892"/>
              <pc:sldLayoutMk cId="3876326297" sldId="2147483903"/>
              <ac:spMk id="5" creationId="{7A6CB977-D711-D436-9DC2-AAFCC56F9CAA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sap.sharepoint.com/teams/Beta2502JoulesABAPDeveloperCapabilities/Shared%20Documents/Validation/UserExperienceFeedback/T-12611%20FINAL%20REPORT%2012.11.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sap.sharepoint.com/teams/Beta2502JoulesABAPDeveloperCapabilities/Shared%20Documents/Validation/UserExperienceFeedback/T-12611%20FINAL%20REPORT%2012.11.20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2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https://sap.sharepoint.com/teams/Beta2502JoulesABAPDeveloperCapabilities/Shared%20Documents/Validation/UserExperienceFeedback/T-12611%20FINAL%20REPORT%2012.11.202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Popular Programming Languages</c:v>
                </c:pt>
              </c:strCache>
            </c:strRef>
          </c:tx>
          <c:spPr>
            <a:gradFill>
              <a:gsLst>
                <a:gs pos="0">
                  <a:schemeClr val="bg2"/>
                </a:gs>
                <a:gs pos="70000">
                  <a:schemeClr val="tx2"/>
                </a:gs>
              </a:gsLst>
              <a:lin ang="42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Tabelle1!$A$2:$A$16</c:f>
              <c:strCache>
                <c:ptCount val="15"/>
                <c:pt idx="0">
                  <c:v>Ruby</c:v>
                </c:pt>
                <c:pt idx="1">
                  <c:v>Perl</c:v>
                </c:pt>
                <c:pt idx="2">
                  <c:v>Scala</c:v>
                </c:pt>
                <c:pt idx="3">
                  <c:v>Rust</c:v>
                </c:pt>
                <c:pt idx="4">
                  <c:v>Kotlin</c:v>
                </c:pt>
                <c:pt idx="5">
                  <c:v>Go</c:v>
                </c:pt>
                <c:pt idx="6">
                  <c:v>Swift</c:v>
                </c:pt>
                <c:pt idx="7">
                  <c:v>C/C++</c:v>
                </c:pt>
                <c:pt idx="8">
                  <c:v>R</c:v>
                </c:pt>
                <c:pt idx="9">
                  <c:v>PHP</c:v>
                </c:pt>
                <c:pt idx="10">
                  <c:v>C#</c:v>
                </c:pt>
                <c:pt idx="11">
                  <c:v>Python</c:v>
                </c:pt>
                <c:pt idx="12">
                  <c:v>Java</c:v>
                </c:pt>
                <c:pt idx="13">
                  <c:v>JavaScript or TypeScript</c:v>
                </c:pt>
                <c:pt idx="14">
                  <c:v>ABAP</c:v>
                </c:pt>
              </c:strCache>
            </c:strRef>
          </c:cat>
          <c:val>
            <c:numRef>
              <c:f>Tabelle1!$B$2:$B$16</c:f>
              <c:numCache>
                <c:formatCode>0%</c:formatCode>
                <c:ptCount val="15"/>
                <c:pt idx="0">
                  <c:v>0</c:v>
                </c:pt>
                <c:pt idx="1">
                  <c:v>0.01</c:v>
                </c:pt>
                <c:pt idx="2">
                  <c:v>0.01</c:v>
                </c:pt>
                <c:pt idx="3">
                  <c:v>0.01</c:v>
                </c:pt>
                <c:pt idx="4">
                  <c:v>0.01</c:v>
                </c:pt>
                <c:pt idx="5">
                  <c:v>0.01</c:v>
                </c:pt>
                <c:pt idx="6">
                  <c:v>0.02</c:v>
                </c:pt>
                <c:pt idx="7">
                  <c:v>0.03</c:v>
                </c:pt>
                <c:pt idx="8">
                  <c:v>0.03</c:v>
                </c:pt>
                <c:pt idx="9">
                  <c:v>0.05</c:v>
                </c:pt>
                <c:pt idx="10">
                  <c:v>0.08</c:v>
                </c:pt>
                <c:pt idx="11">
                  <c:v>0.19</c:v>
                </c:pt>
                <c:pt idx="12">
                  <c:v>0.2</c:v>
                </c:pt>
                <c:pt idx="13">
                  <c:v>0.5</c:v>
                </c:pt>
                <c:pt idx="14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F8-4C83-AF0D-4FD84D60B0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965987759"/>
        <c:axId val="966387295"/>
      </c:barChart>
      <c:catAx>
        <c:axId val="965987759"/>
        <c:scaling>
          <c:orientation val="minMax"/>
        </c:scaling>
        <c:delete val="0"/>
        <c:axPos val="l"/>
        <c:numFmt formatCode="0.0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72 Brand" panose="020B0504030603020204" pitchFamily="34" charset="0"/>
                <a:ea typeface="+mn-ea"/>
                <a:cs typeface="+mn-cs"/>
              </a:defRPr>
            </a:pPr>
            <a:endParaRPr lang="de-DE"/>
          </a:p>
        </c:txPr>
        <c:crossAx val="966387295"/>
        <c:crosses val="autoZero"/>
        <c:auto val="1"/>
        <c:lblAlgn val="ctr"/>
        <c:lblOffset val="1"/>
        <c:tickLblSkip val="1"/>
        <c:noMultiLvlLbl val="0"/>
      </c:catAx>
      <c:valAx>
        <c:axId val="966387295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65987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[T-12611 FINAL REPORT 12.11.2024.xlsx]PivotCharts_Overall_Experie !PivotCharts_Overall_Experience</c:name>
    <c:fmtId val="-1"/>
  </c:pivotSource>
  <c:chart>
    <c:autoTitleDeleted val="1"/>
    <c:pivotFmts>
      <c:pivotFmt>
        <c:idx val="0"/>
        <c:dLbl>
          <c:idx val="0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</c:pivotFmt>
      <c:pivotFmt>
        <c:idx val="2"/>
        <c:dLbl>
          <c:idx val="0"/>
          <c:layout>
            <c:manualLayout>
              <c:x val="1.8434641303793634E-2"/>
              <c:y val="-0.10967459134824412"/>
            </c:manualLayout>
          </c:layout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dLbl>
          <c:idx val="0"/>
          <c:layout>
            <c:manualLayout>
              <c:x val="-2.5347631792716249E-2"/>
              <c:y val="-0.11345647380852839"/>
            </c:manualLayout>
          </c:layout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7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8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9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0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2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3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4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5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6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8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9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0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1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2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4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5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6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7"/>
        <c:spPr>
          <a:solidFill>
            <a:schemeClr val="accent2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>
        <c:manualLayout>
          <c:layoutTarget val="inner"/>
          <c:xMode val="edge"/>
          <c:yMode val="edge"/>
          <c:x val="5.3154909138800797E-2"/>
          <c:y val="0.16225747634130391"/>
          <c:w val="0.61348770896526383"/>
          <c:h val="0.79021775636322023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[T-12611 FINAL REPORT 12.11.2024.xlsx]PivotCharts_Overall_Experie !PivotCharts_Overall_Experience 6</c:name>
    <c:fmtId val="-1"/>
  </c:pivotSource>
  <c:chart>
    <c:autoTitleDeleted val="1"/>
    <c:pivotFmts>
      <c:pivotFmt>
        <c:idx val="0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72 Brand" panose="020B0504030603020204" pitchFamily="34" charset="0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72 Brand" panose="020B0504030603020204" pitchFamily="34" charset="0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3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4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5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6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72 Brand" panose="020B0504030603020204" pitchFamily="34" charset="0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8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9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10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11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72 Brand" panose="020B0504030603020204" pitchFamily="34" charset="0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13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14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15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</c:pivotFmts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154252291326263"/>
          <c:y val="0.27426914812953557"/>
          <c:w val="0.36607375992750008"/>
          <c:h val="0.572154383685791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latin typeface="72 Brand" panose="020B0504030603020204" pitchFamily="34" charset="0"/>
        </a:defRPr>
      </a:pPr>
      <a:endParaRPr lang="de-DE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Usefulness of new Joule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53C-C94B-AD08-55FAB11694AB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53C-C94B-AD08-55FAB11694A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53C-C94B-AD08-55FAB11694AB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3C-C94B-AD08-55FAB11694AB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53C-C94B-AD08-55FAB11694AB}"/>
              </c:ext>
            </c:extLst>
          </c:dPt>
          <c:dLbls>
            <c:dLbl>
              <c:idx val="0"/>
              <c:layout>
                <c:manualLayout>
                  <c:x val="-0.17987600118174743"/>
                  <c:y val="0.17714744329908624"/>
                </c:manualLayout>
              </c:layout>
              <c:tx>
                <c:rich>
                  <a:bodyPr/>
                  <a:lstStyle/>
                  <a:p>
                    <a:fld id="{C12DA809-093B-BB47-BC7A-0E4DA09EA0DA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[RUBRIKENNAME]</a:t>
                    </a:fld>
                    <a:r>
                      <a:rPr lang="en-US" baseline="0">
                        <a:solidFill>
                          <a:schemeClr val="bg1"/>
                        </a:solidFill>
                      </a:rPr>
                      <a:t>; </a:t>
                    </a:r>
                    <a:fld id="{DB58AAE6-38D2-CC4B-9271-6D610843DA17}" type="VALUE">
                      <a:rPr lang="en-US" baseline="0">
                        <a:solidFill>
                          <a:schemeClr val="bg1"/>
                        </a:solidFill>
                      </a:rPr>
                      <a:pPr/>
                      <a:t>[WERT]</a:t>
                    </a:fld>
                    <a:endParaRPr lang="en-US" baseline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270779539076139"/>
                      <c:h val="0.105929618074444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53C-C94B-AD08-55FAB11694AB}"/>
                </c:ext>
              </c:extLst>
            </c:dLbl>
            <c:dLbl>
              <c:idx val="1"/>
              <c:layout>
                <c:manualLayout>
                  <c:x val="-0.14904076622840579"/>
                  <c:y val="-0.20447030698050597"/>
                </c:manualLayout>
              </c:layout>
              <c:tx>
                <c:rich>
                  <a:bodyPr/>
                  <a:lstStyle/>
                  <a:p>
                    <a:fld id="{63AF72B4-AA3F-E34F-96BD-617D6EB44FDC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[RUBRIKENNAME]</a:t>
                    </a:fld>
                    <a:r>
                      <a:rPr lang="en-US" baseline="0">
                        <a:solidFill>
                          <a:schemeClr val="bg1"/>
                        </a:solidFill>
                      </a:rPr>
                      <a:t>; </a:t>
                    </a:r>
                    <a:fld id="{AB334645-6374-374A-895A-908187BBEF24}" type="VALUE">
                      <a:rPr lang="en-US" baseline="0">
                        <a:solidFill>
                          <a:schemeClr val="bg1"/>
                        </a:solidFill>
                      </a:rPr>
                      <a:pPr/>
                      <a:t>[WERT]</a:t>
                    </a:fld>
                    <a:endParaRPr lang="en-US" baseline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53C-C94B-AD08-55FAB11694AB}"/>
                </c:ext>
              </c:extLst>
            </c:dLbl>
            <c:dLbl>
              <c:idx val="3"/>
              <c:layout>
                <c:manualLayout>
                  <c:x val="-8.6013861039435837E-3"/>
                  <c:y val="-2.781820370430643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53C-C94B-AD08-55FAB11694AB}"/>
                </c:ext>
              </c:extLst>
            </c:dLbl>
            <c:dLbl>
              <c:idx val="4"/>
              <c:layout>
                <c:manualLayout>
                  <c:x val="0.12495377183987624"/>
                  <c:y val="-6.787758461159337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53C-C94B-AD08-55FAB11694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Excellent</c:v>
                </c:pt>
                <c:pt idx="1">
                  <c:v>Good</c:v>
                </c:pt>
                <c:pt idx="2">
                  <c:v>Neither good nor fair</c:v>
                </c:pt>
                <c:pt idx="3">
                  <c:v>Fair</c:v>
                </c:pt>
                <c:pt idx="4">
                  <c:v>Poor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0.15</c:v>
                </c:pt>
                <c:pt idx="1">
                  <c:v>0.63</c:v>
                </c:pt>
                <c:pt idx="2">
                  <c:v>0.15</c:v>
                </c:pt>
                <c:pt idx="3">
                  <c:v>0.05</c:v>
                </c:pt>
                <c:pt idx="4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53C-C94B-AD08-55FAB11694AB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de-D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Ease of use - Joule Chat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8B-5045-BD94-4E8E03BB82AC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8B-5045-BD94-4E8E03BB82AC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A8B-5045-BD94-4E8E03BB82AC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A8B-5045-BD94-4E8E03BB82AC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A8B-5045-BD94-4E8E03BB82AC}"/>
              </c:ext>
            </c:extLst>
          </c:dPt>
          <c:dLbls>
            <c:dLbl>
              <c:idx val="0"/>
              <c:layout>
                <c:manualLayout>
                  <c:x val="-0.25718533423293188"/>
                  <c:y val="3.0999342045374672E-3"/>
                </c:manualLayout>
              </c:layout>
              <c:tx>
                <c:rich>
                  <a:bodyPr/>
                  <a:lstStyle/>
                  <a:p>
                    <a:fld id="{83EC9738-EAFB-DF46-B721-0AAC9402588B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[RUBRIKENNAME]</a:t>
                    </a:fld>
                    <a:r>
                      <a:rPr lang="en-US" baseline="0">
                        <a:solidFill>
                          <a:schemeClr val="bg1"/>
                        </a:solidFill>
                      </a:rPr>
                      <a:t>
</a:t>
                    </a:r>
                    <a:fld id="{F8181D8A-C310-6445-818A-D27640A780B5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[PROZENTSATZ]</a:t>
                    </a:fld>
                    <a:endParaRPr lang="en-US" baseline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A8B-5045-BD94-4E8E03BB82AC}"/>
                </c:ext>
              </c:extLst>
            </c:dLbl>
            <c:dLbl>
              <c:idx val="1"/>
              <c:layout>
                <c:manualLayout>
                  <c:x val="0.21157951257933988"/>
                  <c:y val="-0.11652566541566946"/>
                </c:manualLayout>
              </c:layout>
              <c:tx>
                <c:rich>
                  <a:bodyPr/>
                  <a:lstStyle/>
                  <a:p>
                    <a:fld id="{9FC8CCC3-5D5F-6E45-9841-5E8F32F43C9A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[RUBRIKENNAME]</a:t>
                    </a:fld>
                    <a:r>
                      <a:rPr lang="en-US" baseline="0">
                        <a:solidFill>
                          <a:schemeClr val="bg1"/>
                        </a:solidFill>
                      </a:rPr>
                      <a:t>
</a:t>
                    </a:r>
                    <a:fld id="{8E0BD3A4-9331-F142-B890-16EA2AE7DC84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[PROZENTSATZ]</a:t>
                    </a:fld>
                    <a:endParaRPr lang="en-US" baseline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A8B-5045-BD94-4E8E03BB82AC}"/>
                </c:ext>
              </c:extLst>
            </c:dLbl>
            <c:dLbl>
              <c:idx val="2"/>
              <c:layout>
                <c:manualLayout>
                  <c:x val="-4.3405729502509656E-3"/>
                  <c:y val="3.048069114811223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A8B-5045-BD94-4E8E03BB82AC}"/>
                </c:ext>
              </c:extLst>
            </c:dLbl>
            <c:dLbl>
              <c:idx val="3"/>
              <c:layout>
                <c:manualLayout>
                  <c:x val="0.12499648905571435"/>
                  <c:y val="1.157704826173272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3D06BBA-432B-AA4E-BF5C-00431F754026}" type="CATEGORYNAME">
                      <a:rPr lang="en-US" sz="1100" dirty="0"/>
                      <a:pPr>
                        <a:defRPr/>
                      </a:pPr>
                      <a:t>[RUBRIKENNAME]</a:t>
                    </a:fld>
                    <a:r>
                      <a:rPr lang="en-US" sz="1100" baseline="0"/>
                      <a:t>
</a:t>
                    </a:r>
                    <a:fld id="{8AB767FB-CAF5-424E-A951-2BFB8F07C4B2}" type="PERCENTAGE">
                      <a:rPr lang="en-US" sz="1100" baseline="0" dirty="0"/>
                      <a:pPr>
                        <a:defRPr/>
                      </a:pPr>
                      <a:t>[PROZENTSATZ]</a:t>
                    </a:fld>
                    <a:endParaRPr lang="en-US" sz="1100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67933873530707167"/>
                      <c:h val="0.1298770090814970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A8B-5045-BD94-4E8E03BB82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4"/>
                <c:pt idx="0">
                  <c:v>Very Easy</c:v>
                </c:pt>
                <c:pt idx="1">
                  <c:v>Easy</c:v>
                </c:pt>
                <c:pt idx="2">
                  <c:v>Difficult</c:v>
                </c:pt>
                <c:pt idx="3">
                  <c:v>Neither easy nor difficult</c:v>
                </c:pt>
              </c:strCache>
              <c:extLst/>
            </c:strRef>
          </c:cat>
          <c:val>
            <c:numRef>
              <c:f>Sheet1!$B$2:$B$7</c:f>
              <c:numCache>
                <c:formatCode>0%</c:formatCode>
                <c:ptCount val="5"/>
                <c:pt idx="0">
                  <c:v>0.51</c:v>
                </c:pt>
                <c:pt idx="1">
                  <c:v>0.37</c:v>
                </c:pt>
                <c:pt idx="2">
                  <c:v>0.05</c:v>
                </c:pt>
                <c:pt idx="3">
                  <c:v>7.0000000000000007E-2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A-0A8B-5045-BD94-4E8E03BB82AC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[T-12611 FINAL REPORT 12.11.2024.xlsx]PivotCharts_Overall_Experie !PivotCharts_Overall_Experience 6</c:name>
    <c:fmtId val="-1"/>
  </c:pivotSource>
  <c:chart>
    <c:autoTitleDeleted val="1"/>
    <c:pivotFmts>
      <c:pivotFmt>
        <c:idx val="0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72 Brand" panose="020B0504030603020204" pitchFamily="34" charset="0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72 Brand" panose="020B0504030603020204" pitchFamily="34" charset="0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3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4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5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6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72 Brand" panose="020B0504030603020204" pitchFamily="34" charset="0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8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9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10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11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72 Brand" panose="020B0504030603020204" pitchFamily="34" charset="0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13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14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15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</c:pivotFmts>
    <c:plotArea>
      <c:layout/>
      <c:pieChart>
        <c:varyColors val="1"/>
        <c:ser>
          <c:idx val="0"/>
          <c:order val="0"/>
          <c:tx>
            <c:strRef>
              <c:f>'PivotCharts_Overall_Experie '!$B$95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72D-ED45-801E-A871B69BE972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72D-ED45-801E-A871B69BE972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72D-ED45-801E-A871B69BE972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72D-ED45-801E-A871B69BE972}"/>
              </c:ext>
            </c:extLst>
          </c:dPt>
          <c:dLbls>
            <c:dLbl>
              <c:idx val="0"/>
              <c:layout>
                <c:manualLayout>
                  <c:x val="-0.20415274597661445"/>
                  <c:y val="8.9362870418698767E-2"/>
                </c:manualLayout>
              </c:layout>
              <c:tx>
                <c:rich>
                  <a:bodyPr/>
                  <a:lstStyle/>
                  <a:p>
                    <a:fld id="{F7A74E58-51AA-2244-85AF-8FCDDF58C3B8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[RUBRIKENNAME]</a:t>
                    </a:fld>
                    <a:r>
                      <a:rPr lang="en-US" baseline="0">
                        <a:solidFill>
                          <a:schemeClr val="bg1"/>
                        </a:solidFill>
                      </a:rPr>
                      <a:t>
</a:t>
                    </a:r>
                    <a:fld id="{71E11A8B-9CD5-EC49-8148-CB2B6C7E8499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[PROZENTSATZ]</a:t>
                    </a:fld>
                    <a:endParaRPr lang="en-US" baseline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72D-ED45-801E-A871B69BE972}"/>
                </c:ext>
              </c:extLst>
            </c:dLbl>
            <c:dLbl>
              <c:idx val="1"/>
              <c:layout>
                <c:manualLayout>
                  <c:x val="0.12502795638519779"/>
                  <c:y val="-0.21459184544172094"/>
                </c:manualLayout>
              </c:layout>
              <c:tx>
                <c:rich>
                  <a:bodyPr/>
                  <a:lstStyle/>
                  <a:p>
                    <a:fld id="{20D3F9B6-9AA7-2540-9C50-F26EB0A63B78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[RUBRIKENNAME]</a:t>
                    </a:fld>
                    <a:r>
                      <a:rPr lang="en-US" baseline="0">
                        <a:solidFill>
                          <a:schemeClr val="bg1"/>
                        </a:solidFill>
                      </a:rPr>
                      <a:t>
</a:t>
                    </a:r>
                    <a:fld id="{4E46720A-5058-A944-944F-0D2E91D0A5E8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[PROZENTSATZ]</a:t>
                    </a:fld>
                    <a:endParaRPr lang="en-US" baseline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72D-ED45-801E-A871B69BE972}"/>
                </c:ext>
              </c:extLst>
            </c:dLbl>
            <c:dLbl>
              <c:idx val="2"/>
              <c:layout>
                <c:manualLayout>
                  <c:x val="7.9023720409358601E-3"/>
                  <c:y val="2.550862098580327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72D-ED45-801E-A871B69BE972}"/>
                </c:ext>
              </c:extLst>
            </c:dLbl>
            <c:dLbl>
              <c:idx val="3"/>
              <c:layout>
                <c:manualLayout>
                  <c:x val="2.0457275134261682E-2"/>
                  <c:y val="8.7960762020011286E-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72D-ED45-801E-A871B69BE9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72 Brand" panose="020B0504030603020204" pitchFamily="34" charset="0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'PivotCharts_Overall_Experie '!$A$96:$A$100</c:f>
              <c:strCache>
                <c:ptCount val="4"/>
                <c:pt idx="0">
                  <c:v>Very likely</c:v>
                </c:pt>
                <c:pt idx="1">
                  <c:v>Likely</c:v>
                </c:pt>
                <c:pt idx="2">
                  <c:v>Neither likely nor unlikely</c:v>
                </c:pt>
                <c:pt idx="3">
                  <c:v>Unlikely</c:v>
                </c:pt>
              </c:strCache>
            </c:strRef>
          </c:cat>
          <c:val>
            <c:numRef>
              <c:f>'PivotCharts_Overall_Experie '!$B$96:$B$100</c:f>
              <c:numCache>
                <c:formatCode>0%</c:formatCode>
                <c:ptCount val="4"/>
                <c:pt idx="0">
                  <c:v>0.3888888888888889</c:v>
                </c:pt>
                <c:pt idx="1">
                  <c:v>0.48148148148148145</c:v>
                </c:pt>
                <c:pt idx="2">
                  <c:v>9.2592592592592587E-2</c:v>
                </c:pt>
                <c:pt idx="3">
                  <c:v>3.7037037037037035E-2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72D-ED45-801E-A871B69BE97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latin typeface="72 Brand" panose="020B0504030603020204" pitchFamily="34" charset="0"/>
        </a:defRPr>
      </a:pPr>
      <a:endParaRPr lang="de-D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9431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ctr"/>
            <a:fld id="{47855BD9-AF71-426C-9B9B-B0E52B88852E}" type="slidenum">
              <a:rPr lang="de-DE" sz="1000" smtClean="0">
                <a:latin typeface="72 Brand" panose="020B0504030603020204" pitchFamily="34" charset="0"/>
              </a:rPr>
              <a:pPr algn="ctr"/>
              <a:t>‹Nr.›</a:t>
            </a:fld>
            <a:endParaRPr lang="de-DE" sz="1000" dirty="0">
              <a:latin typeface="72 Brand" panose="020B05040306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9324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47688" y="612775"/>
            <a:ext cx="5762625" cy="3241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49000" y="4120162"/>
            <a:ext cx="5760000" cy="456356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57512" y="8935722"/>
            <a:ext cx="942976" cy="2053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800" b="0" i="0">
                <a:latin typeface="72 Brand" panose="020B0504030603020204" pitchFamily="34" charset="0"/>
              </a:defRPr>
            </a:lvl1pPr>
          </a:lstStyle>
          <a:p>
            <a:fld id="{7D8C2C35-2B8A-446E-BEC0-FD36716C29AC}" type="slidenum">
              <a:rPr lang="en-DE" smtClean="0"/>
              <a:pPr/>
              <a:t>‹Nr.›</a:t>
            </a:fld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847385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88776" rtl="0" eaLnBrk="1" latinLnBrk="0" hangingPunct="1">
      <a:defRPr sz="1400" b="0" i="0" kern="1200">
        <a:solidFill>
          <a:schemeClr val="tx1"/>
        </a:solidFill>
        <a:latin typeface="72 Brand" panose="020B0504030603020204" pitchFamily="34" charset="0"/>
        <a:ea typeface="+mn-ea"/>
        <a:cs typeface="+mn-cs"/>
      </a:defRPr>
    </a:lvl1pPr>
    <a:lvl2pPr marL="180000" indent="-180000" algn="l" defTabSz="1088776" rtl="0" eaLnBrk="1" latinLnBrk="0" hangingPunct="1">
      <a:buClr>
        <a:schemeClr val="accent1"/>
      </a:buClr>
      <a:buSzPct val="100000"/>
      <a:buFont typeface="Wingdings" pitchFamily="2" charset="2"/>
      <a:buChar char=""/>
      <a:defRPr sz="1400" b="0" i="0" kern="1200">
        <a:solidFill>
          <a:schemeClr val="tx1"/>
        </a:solidFill>
        <a:latin typeface="72 Brand" panose="020B0504030603020204" pitchFamily="34" charset="0"/>
        <a:ea typeface="+mn-ea"/>
        <a:cs typeface="+mn-cs"/>
      </a:defRPr>
    </a:lvl2pPr>
    <a:lvl3pPr marL="360000" indent="-180000" algn="l" defTabSz="1088776" rtl="0" eaLnBrk="1" latinLnBrk="0" hangingPunct="1">
      <a:buClr>
        <a:schemeClr val="accent2"/>
      </a:buClr>
      <a:buSzPct val="80000"/>
      <a:buFont typeface="Symbol" pitchFamily="18" charset="2"/>
      <a:buChar char="-"/>
      <a:defRPr sz="1200" b="0" i="0" kern="1200">
        <a:solidFill>
          <a:schemeClr val="tx1"/>
        </a:solidFill>
        <a:latin typeface="72 Brand" panose="020B0504030603020204" pitchFamily="34" charset="0"/>
        <a:ea typeface="+mn-ea"/>
        <a:cs typeface="+mn-cs"/>
      </a:defRPr>
    </a:lvl3pPr>
    <a:lvl4pPr marL="674815" indent="-158780" algn="l" defTabSz="1088776" rtl="0" eaLnBrk="1" latinLnBrk="0" hangingPunct="1">
      <a:buClr>
        <a:schemeClr val="accent2"/>
      </a:buClr>
      <a:buFont typeface="Arial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177552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21940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6328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10716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5104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C2C35-2B8A-446E-BEC0-FD36716C29AC}" type="slidenum">
              <a:rPr lang="en-DE" smtClean="0"/>
              <a:pPr/>
              <a:t>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63613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C2C35-2B8A-446E-BEC0-FD36716C29AC}" type="slidenum">
              <a:rPr lang="en-DE" smtClean="0"/>
              <a:pPr/>
              <a:t>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91333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C2C35-2B8A-446E-BEC0-FD36716C29AC}" type="slidenum">
              <a:rPr lang="en-DE" smtClean="0"/>
              <a:pPr/>
              <a:t>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14003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72 Brand" panose="020B05040306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7440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C2C35-2B8A-446E-BEC0-FD36716C29AC}" type="slidenum">
              <a:rPr lang="en-DE" smtClean="0"/>
              <a:pPr/>
              <a:t>9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475311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C2C35-2B8A-446E-BEC0-FD36716C29AC}" type="slidenum">
              <a:rPr lang="en-DE" smtClean="0"/>
              <a:pPr/>
              <a:t>11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72045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1BDA4-CC33-6EBF-FA7C-124321E42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8D4D0A7-A988-6709-0C1E-3764A4D749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B695E18-D383-3C72-27C4-6A49581FB2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95743C-D9B3-800E-1DE2-39AD12CD75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en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DE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 panose="020B05040306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48206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en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D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 panose="020B05040306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45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5C4F1-15D9-D1A0-9ED7-DC571406C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BE030B-2B25-8CD1-748B-4E2B2B2299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E065A9-647B-C6E8-494D-2DC2504FB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>
              <a:solidFill>
                <a:srgbClr val="0E0E0E"/>
              </a:solidFill>
              <a:effectLst/>
              <a:latin typeface=".SF 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E3FA78-C606-B7ED-1790-073E7EA8D7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1908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2813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ts val="338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endParaRPr lang="en-DE" sz="1600" b="1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C69A1F-DC76-1243-8073-8FF6134CE6E4}" type="slidenum">
              <a:rPr kumimoji="0" lang="en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4222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2813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ts val="338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endParaRPr lang="en-DE" sz="1600" b="1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C69A1F-DC76-1243-8073-8FF6134CE6E4}" type="slidenum">
              <a:rPr kumimoji="0" lang="en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4308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EA238-AE3D-3724-89C7-9D56A3999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7D3841-98CC-C152-1454-852F91106C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9A4116-73F2-9B99-536D-E164B4EC5D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2813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ts val="338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endParaRPr lang="en-DE" sz="1600" b="1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172345-3F13-431F-25EB-2A1833F54E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C69A1F-DC76-1243-8073-8FF6134CE6E4}" type="slidenum">
              <a:rPr kumimoji="0" lang="en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43576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2813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ts val="338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endParaRPr lang="en-DE" sz="1600" b="1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C69A1F-DC76-1243-8073-8FF6134CE6E4}" type="slidenum">
              <a:rPr kumimoji="0" lang="en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5825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2813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ts val="338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endParaRPr lang="en-DE" sz="1600" b="1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C69A1F-DC76-1243-8073-8FF6134CE6E4}" type="slidenum">
              <a:rPr kumimoji="0" lang="en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42177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E251F-01E4-CECC-E70A-6A76B8D43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EFD654-9C08-8F0C-9234-83D6BEE812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DBAC6C-6FED-4312-BD35-399FF2A4A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2813">
              <a:lnSpc>
                <a:spcPct val="90000"/>
              </a:lnSpc>
              <a:spcBef>
                <a:spcPct val="30000"/>
              </a:spcBef>
              <a:spcAft>
                <a:spcPts val="338"/>
              </a:spcAft>
              <a:defRPr/>
            </a:pPr>
            <a:r>
              <a:rPr lang="en-US"/>
              <a:t>Demo: Showcase ABAP AI Feature in RAP Application context</a:t>
            </a:r>
            <a:endParaRPr lang="en-US">
              <a:ea typeface="Calibri"/>
              <a:cs typeface="Calibri"/>
            </a:endParaRPr>
          </a:p>
          <a:p>
            <a:pPr defTabSz="912813">
              <a:lnSpc>
                <a:spcPct val="90000"/>
              </a:lnSpc>
              <a:spcBef>
                <a:spcPct val="30000"/>
              </a:spcBef>
              <a:spcAft>
                <a:spcPts val="338"/>
              </a:spcAft>
              <a:defRPr/>
            </a:pPr>
            <a:endParaRPr lang="en-US" sz="1600" b="1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F6A13-108A-417C-B522-466C708267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C69A1F-DC76-1243-8073-8FF6134CE6E4}" type="slidenum">
              <a:rPr kumimoji="0" lang="en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99788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223CF-1556-CBC9-636C-3FD9A1BA0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CCC57E-192C-D966-8AAF-0A2AE73C72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C4DD54-4343-3A2F-7A04-A38E14CE5A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04D515-B361-DAA0-6DD0-B620E5B527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09231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DD0F6-9BE7-BB6A-8041-FB567BADB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CC39A1-D482-487E-B162-7DA83BC181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78CC6-E33A-113E-6922-CD9E72F5E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BEFA2D-F57C-90EB-7EFE-7811044182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en-US" sz="80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80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08859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223CF-1556-CBC9-636C-3FD9A1BA0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CCC57E-192C-D966-8AAF-0A2AE73C72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C4DD54-4343-3A2F-7A04-A38E14CE5A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/>
              <a:t>RAP – Define and implement determination with Predictive Code Completion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04D515-B361-DAA0-6DD0-B620E5B527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76949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5C4F1-15D9-D1A0-9ED7-DC571406C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BE030B-2B25-8CD1-748B-4E2B2B2299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E065A9-647B-C6E8-494D-2DC2504FB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>
                <a:solidFill>
                  <a:srgbClr val="0E0E0E"/>
                </a:solidFill>
                <a:effectLst/>
                <a:latin typeface=".SF NS"/>
              </a:rPr>
              <a:t>ABAP Unit Test Double Framework – Isolate Database table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E3FA78-C606-B7ED-1790-073E7EA8D7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19082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50E74-8DB3-0435-0DE4-2C4EB04B3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3C16E0-33BA-89D5-9571-5BFBB64243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1696E6-456E-1BD1-97B0-6A5B1FB89E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/>
              <a:t>RAP </a:t>
            </a:r>
            <a:r>
              <a:rPr lang="en-US" b="0">
                <a:sym typeface="Wingdings" pitchFamily="2" charset="2"/>
              </a:rPr>
              <a:t></a:t>
            </a:r>
            <a:r>
              <a:rPr lang="en-US" b="0"/>
              <a:t> BO Implementation Class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9D378-81BB-867E-5A25-AA9CF41A05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4930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/>
              <a:t>RAP </a:t>
            </a:r>
            <a:r>
              <a:rPr lang="en-US" b="0">
                <a:sym typeface="Wingdings" pitchFamily="2" charset="2"/>
              </a:rPr>
              <a:t></a:t>
            </a:r>
            <a:r>
              <a:rPr lang="en-US" b="0"/>
              <a:t> CDS Unit Test</a:t>
            </a:r>
          </a:p>
          <a:p>
            <a:pPr marL="0" marR="0" lvl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82007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0"/>
          </a:p>
          <a:p>
            <a:pPr marL="0" marR="0" lvl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12955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16693-68CB-1814-45C4-C45856451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8EB37F-79EC-BA07-7D7D-6278686D76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94EDAA-7509-9EF6-EBDD-109CAD2518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/>
              <a:t>RAP </a:t>
            </a:r>
            <a:r>
              <a:rPr lang="en-US" b="0">
                <a:sym typeface="Wingdings" pitchFamily="2" charset="2"/>
              </a:rPr>
              <a:t> </a:t>
            </a:r>
            <a:r>
              <a:rPr lang="en-US" b="0"/>
              <a:t>ABAP AI SDK – Infuse AI in the Fiori Element App with the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4CE864-A140-03F3-F146-1B6AC3D5CB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3720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3900" cy="25495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57460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C9B4C6-66DF-474A-906B-B3907CA7CA63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72 Brand" panose="020B05040306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0250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3900" cy="25495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00079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41569-4B20-C400-15CF-4B29B6C48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14CC9BC-7280-53FC-8EE3-AB07F639BE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14638" y="523875"/>
            <a:ext cx="4652962" cy="26162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B2FDBC4-0778-FD15-665B-1A357EB774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51C4F23-9240-64FD-3889-E2FED9B94E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96460B-9318-484D-9B42-C990C17B6FD2}" type="slidenum">
              <a:rPr kumimoji="0" lang="de-DE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de-DE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72 Brand" panose="020B05040306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3104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20DB9-6367-A1A6-08F0-FD1C2BBE5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66980A-998E-AA13-03B9-FBB736697B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1DDFFB-8029-1E7A-D81A-848061CAF8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9705" lvl="2" indent="0">
              <a:buClr>
                <a:schemeClr val="tx2"/>
              </a:buClr>
              <a:buFont typeface="Wingdings" panose="05000000000000000000" pitchFamily="2" charset="2"/>
              <a:buNone/>
            </a:pPr>
            <a:endParaRPr lang="en-US" sz="1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DF8283-8DC3-606C-419D-EBB1CE48AF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de-DE" sz="80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de-DE" sz="80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 panose="020B05040306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97660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C2C35-2B8A-446E-BEC0-FD36716C29AC}" type="slidenum">
              <a:rPr lang="en-DE" smtClean="0"/>
              <a:pPr/>
              <a:t>47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812098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de-DE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 panose="020B05040306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93602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C2C35-2B8A-446E-BEC0-FD36716C29AC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" name="Notes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5421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C2C35-2B8A-446E-BEC0-FD36716C29AC}" type="slidenum">
              <a:rPr lang="de-DE" smtClean="0"/>
              <a:pPr/>
              <a:t>50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50972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bin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bin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bin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bin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bin"/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cover with blue patter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369E6551-269A-D225-4CF8-EC6D532E4902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5441288" cy="997196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3600" b="0" i="0">
                <a:latin typeface="+mj-lt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and here and here</a:t>
            </a:r>
            <a:endParaRPr lang="de-DE" sz="3600" kern="0" dirty="0" err="1"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73D104-EF7E-A0AB-2243-882D65E686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75363" y="0"/>
            <a:ext cx="6119812" cy="6858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to insert picture</a:t>
            </a:r>
          </a:p>
        </p:txBody>
      </p:sp>
      <p:pic>
        <p:nvPicPr>
          <p:cNvPr id="1577963466" name="LogoBlue-Dynamic" descr="{&quot;templafy&quot;:{&quot;id&quot;:&quot;14d4a118-7c9d-4b94-a5f8-5db62a8ac37d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6" y="360000"/>
            <a:ext cx="727192" cy="360000"/>
          </a:xfrm>
          <a:prstGeom prst="rect">
            <a:avLst/>
          </a:prstGeom>
        </p:spPr>
      </p:pic>
      <p:sp>
        <p:nvSpPr>
          <p:cNvPr id="6" name="Classification-Dynamic" descr="{&quot;templafy&quot;:{&quot;id&quot;:&quot;dcd4b67f-bad9-449b-93a2-3342fc81b4fa&quot;}}">
            <a:extLst>
              <a:ext uri="{FF2B5EF4-FFF2-40B4-BE49-F238E27FC236}">
                <a16:creationId xmlns:a16="http://schemas.microsoft.com/office/drawing/2014/main" id="{870EB466-B92B-9D4D-974E-A49C0F424152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19824106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 userDrawn="1">
          <p15:clr>
            <a:srgbClr val="FBAE40"/>
          </p15:clr>
        </p15:guide>
        <p15:guide id="2" orient="horz" pos="1701" userDrawn="1">
          <p15:clr>
            <a:srgbClr val="FBAE40"/>
          </p15:clr>
        </p15:guide>
        <p15:guide id="3" orient="horz" pos="2704" userDrawn="1">
          <p15:clr>
            <a:srgbClr val="FBAE40"/>
          </p15:clr>
        </p15:guide>
        <p15:guide id="4" orient="horz" pos="2334" userDrawn="1">
          <p15:clr>
            <a:srgbClr val="FBAE40"/>
          </p15:clr>
        </p15:guide>
        <p15:guide id="5" orient="horz" pos="2999" userDrawn="1">
          <p15:clr>
            <a:srgbClr val="FBAE40"/>
          </p15:clr>
        </p15:guide>
        <p15:guide id="7" orient="horz" pos="414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nk cover with anvil">
    <p:bg>
      <p:bgPr>
        <a:solidFill>
          <a:srgbClr val="280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>
            <a:extLst>
              <a:ext uri="{FF2B5EF4-FFF2-40B4-BE49-F238E27FC236}">
                <a16:creationId xmlns:a16="http://schemas.microsoft.com/office/drawing/2014/main" id="{37E79459-E5C5-5E87-E38B-80855D38E462}"/>
              </a:ext>
            </a:extLst>
          </p:cNvPr>
          <p:cNvSpPr/>
          <p:nvPr userDrawn="1"/>
        </p:nvSpPr>
        <p:spPr bwMode="gray">
          <a:xfrm>
            <a:off x="-1" y="0"/>
            <a:ext cx="12195175" cy="6858000"/>
          </a:xfrm>
          <a:prstGeom prst="rect">
            <a:avLst/>
          </a:prstGeom>
          <a:solidFill>
            <a:srgbClr val="28004A"/>
          </a:solidFill>
          <a:ln w="15238" cap="flat">
            <a:noFill/>
            <a:prstDash val="solid"/>
            <a:miter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46E736-979F-0D4B-6D59-D0EA5D367E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9111" y="1216759"/>
            <a:ext cx="8887864" cy="4424483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10900800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600" b="0" i="0">
                <a:solidFill>
                  <a:schemeClr val="bg1"/>
                </a:solidFill>
                <a:latin typeface="+mj-lt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and here and here</a:t>
            </a:r>
            <a:endParaRPr lang="de-DE" sz="3600" kern="0" dirty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1978994383" name="LogoWhite-Dynamic" descr="{&quot;templafy&quot;:{&quot;id&quot;:&quot;54399372-5a56-4e21-ab75-4d3a9ba5dc1b&quot;}}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6" y="360000"/>
            <a:ext cx="727192" cy="360000"/>
          </a:xfrm>
          <a:prstGeom prst="rect">
            <a:avLst/>
          </a:prstGeom>
        </p:spPr>
      </p:pic>
      <p:sp>
        <p:nvSpPr>
          <p:cNvPr id="7" name="Classification-Dynamic" descr="{&quot;templafy&quot;:{&quot;id&quot;:&quot;6ae04b35-7f08-4ca0-be34-c53ef25558ed&quot;}}">
            <a:extLst>
              <a:ext uri="{FF2B5EF4-FFF2-40B4-BE49-F238E27FC236}">
                <a16:creationId xmlns:a16="http://schemas.microsoft.com/office/drawing/2014/main" id="{1D05DC80-84C9-9ECA-3B84-3577D8D81659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2667257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1" userDrawn="1">
          <p15:clr>
            <a:srgbClr val="FBAE40"/>
          </p15:clr>
        </p15:guide>
        <p15:guide id="2" orient="horz" pos="1701" userDrawn="1">
          <p15:clr>
            <a:srgbClr val="FBAE40"/>
          </p15:clr>
        </p15:guide>
        <p15:guide id="3" orient="horz" pos="2688" userDrawn="1">
          <p15:clr>
            <a:srgbClr val="FBAE40"/>
          </p15:clr>
        </p15:guide>
        <p15:guide id="4" orient="horz" pos="2334" userDrawn="1">
          <p15:clr>
            <a:srgbClr val="FBAE40"/>
          </p15:clr>
        </p15:guide>
        <p15:guide id="5" orient="horz" pos="2999" userDrawn="1">
          <p15:clr>
            <a:srgbClr val="FBAE40"/>
          </p15:clr>
        </p15:guide>
        <p15:guide id="7" orient="horz" pos="414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ngo cover with anvil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148">
            <a:extLst>
              <a:ext uri="{FF2B5EF4-FFF2-40B4-BE49-F238E27FC236}">
                <a16:creationId xmlns:a16="http://schemas.microsoft.com/office/drawing/2014/main" id="{3F9D113E-DB39-0CF2-578D-9B5D35C92F55}"/>
              </a:ext>
            </a:extLst>
          </p:cNvPr>
          <p:cNvSpPr/>
          <p:nvPr userDrawn="1"/>
        </p:nvSpPr>
        <p:spPr bwMode="gray">
          <a:xfrm>
            <a:off x="7102258" y="0"/>
            <a:ext cx="5092917" cy="6858000"/>
          </a:xfrm>
          <a:prstGeom prst="rect">
            <a:avLst/>
          </a:prstGeom>
          <a:solidFill>
            <a:srgbClr val="FFC932"/>
          </a:solidFill>
          <a:ln w="25400" algn="ctr">
            <a:noFill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9CF98F2-AE93-6F6D-B5F5-C2F74E0787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7600" y="250521"/>
            <a:ext cx="4538091" cy="63280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D06AF2-2141-CEFD-4797-A6E50CC267FE}"/>
              </a:ext>
            </a:extLst>
          </p:cNvPr>
          <p:cNvSpPr/>
          <p:nvPr userDrawn="1"/>
        </p:nvSpPr>
        <p:spPr bwMode="gray">
          <a:xfrm>
            <a:off x="1" y="0"/>
            <a:ext cx="7226300" cy="6858000"/>
          </a:xfrm>
          <a:prstGeom prst="rect">
            <a:avLst/>
          </a:prstGeom>
          <a:solidFill>
            <a:schemeClr val="accent1"/>
          </a:solidFill>
          <a:ln w="1342" cap="flat">
            <a:noFill/>
            <a:prstDash val="solid"/>
            <a:miter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1798862670" name="LogoWhite-Dynamic" descr="{&quot;templafy&quot;:{&quot;id&quot;:&quot;0112ae88-874c-4dc4-b7a3-3563f8d85983&quot;}}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6" y="360000"/>
            <a:ext cx="727192" cy="360000"/>
          </a:xfrm>
          <a:prstGeom prst="rect">
            <a:avLst/>
          </a:prstGeom>
        </p:spPr>
      </p:pic>
      <p:sp>
        <p:nvSpPr>
          <p:cNvPr id="8" name="Classification-Dynamic" descr="{&quot;templafy&quot;:{&quot;id&quot;:&quot;26517e25-08d2-4cff-911d-a2a08991a47a&quot;}}">
            <a:extLst>
              <a:ext uri="{FF2B5EF4-FFF2-40B4-BE49-F238E27FC236}">
                <a16:creationId xmlns:a16="http://schemas.microsoft.com/office/drawing/2014/main" id="{F1333C1B-AD40-D53A-5A1E-EFB8C6390D49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Public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5B4DB5-6F82-52F7-7AD9-80874B011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821" y="1129553"/>
            <a:ext cx="6886462" cy="5728447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6633305" cy="997196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3600" b="0" i="0">
                <a:solidFill>
                  <a:schemeClr val="bg1"/>
                </a:solidFill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and here and here</a:t>
            </a:r>
            <a:endParaRPr lang="de-DE" sz="3600" kern="0" dirty="0" err="1">
              <a:ea typeface="72 Brand" pitchFamily="34" charset="-128"/>
              <a:cs typeface="72 Brand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845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1" userDrawn="1">
          <p15:clr>
            <a:srgbClr val="FBAE40"/>
          </p15:clr>
        </p15:guide>
        <p15:guide id="2" orient="horz" pos="1701" userDrawn="1">
          <p15:clr>
            <a:srgbClr val="FBAE40"/>
          </p15:clr>
        </p15:guide>
        <p15:guide id="3" orient="horz" pos="2688" userDrawn="1">
          <p15:clr>
            <a:srgbClr val="FBAE40"/>
          </p15:clr>
        </p15:guide>
        <p15:guide id="4" orient="horz" pos="2341" userDrawn="1">
          <p15:clr>
            <a:srgbClr val="FBAE40"/>
          </p15:clr>
        </p15:guide>
        <p15:guide id="5" orient="horz" pos="2999" userDrawn="1">
          <p15:clr>
            <a:srgbClr val="FBAE40"/>
          </p15:clr>
        </p15:guide>
        <p15:guide id="7" orient="horz" pos="414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cover with image in anvil shape">
    <p:bg>
      <p:bgPr>
        <a:solidFill>
          <a:srgbClr val="97D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CF15634C-E3A9-CDE6-5F8E-35B41DFE2B5D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rgbClr val="97DD40"/>
          </a:solidFill>
          <a:ln w="15238" cap="flat">
            <a:noFill/>
            <a:prstDash val="solid"/>
            <a:miter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729E6C33-847C-5792-E2BD-5963C662EC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1" y="2706317"/>
            <a:ext cx="5529704" cy="997196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3600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and here and here</a:t>
            </a:r>
            <a:endParaRPr lang="de-DE" sz="3600" kern="0" dirty="0" err="1"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D2BFABF1-DD81-F2D4-FD65-DBCD6636029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69496" y="2029240"/>
            <a:ext cx="5711687" cy="2828844"/>
          </a:xfrm>
          <a:custGeom>
            <a:avLst/>
            <a:gdLst>
              <a:gd name="connsiteX0" fmla="*/ 0 w 5453062"/>
              <a:gd name="connsiteY0" fmla="*/ 0 h 2700337"/>
              <a:gd name="connsiteX1" fmla="*/ 5453062 w 5453062"/>
              <a:gd name="connsiteY1" fmla="*/ 0 h 2700337"/>
              <a:gd name="connsiteX2" fmla="*/ 5453062 w 5453062"/>
              <a:gd name="connsiteY2" fmla="*/ 2700337 h 2700337"/>
              <a:gd name="connsiteX3" fmla="*/ 0 w 5453062"/>
              <a:gd name="connsiteY3" fmla="*/ 2700337 h 2700337"/>
              <a:gd name="connsiteX4" fmla="*/ 0 w 5453062"/>
              <a:gd name="connsiteY4" fmla="*/ 0 h 2700337"/>
              <a:gd name="connsiteX0" fmla="*/ 0 w 5453062"/>
              <a:gd name="connsiteY0" fmla="*/ 0 h 2758526"/>
              <a:gd name="connsiteX1" fmla="*/ 5453062 w 5453062"/>
              <a:gd name="connsiteY1" fmla="*/ 0 h 2758526"/>
              <a:gd name="connsiteX2" fmla="*/ 2751426 w 5453062"/>
              <a:gd name="connsiteY2" fmla="*/ 2758526 h 2758526"/>
              <a:gd name="connsiteX3" fmla="*/ 0 w 5453062"/>
              <a:gd name="connsiteY3" fmla="*/ 2700337 h 2758526"/>
              <a:gd name="connsiteX4" fmla="*/ 0 w 5453062"/>
              <a:gd name="connsiteY4" fmla="*/ 0 h 2758526"/>
              <a:gd name="connsiteX0" fmla="*/ 0 w 5453062"/>
              <a:gd name="connsiteY0" fmla="*/ 0 h 2700337"/>
              <a:gd name="connsiteX1" fmla="*/ 5453062 w 5453062"/>
              <a:gd name="connsiteY1" fmla="*/ 0 h 2700337"/>
              <a:gd name="connsiteX2" fmla="*/ 2726487 w 5453062"/>
              <a:gd name="connsiteY2" fmla="*/ 2700336 h 2700337"/>
              <a:gd name="connsiteX3" fmla="*/ 0 w 5453062"/>
              <a:gd name="connsiteY3" fmla="*/ 2700337 h 2700337"/>
              <a:gd name="connsiteX4" fmla="*/ 0 w 5453062"/>
              <a:gd name="connsiteY4" fmla="*/ 0 h 2700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3062" h="2700337">
                <a:moveTo>
                  <a:pt x="0" y="0"/>
                </a:moveTo>
                <a:lnTo>
                  <a:pt x="5453062" y="0"/>
                </a:lnTo>
                <a:lnTo>
                  <a:pt x="2726487" y="2700336"/>
                </a:lnTo>
                <a:lnTo>
                  <a:pt x="0" y="2700337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 anchorCtr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        Click to add image</a:t>
            </a:r>
          </a:p>
        </p:txBody>
      </p:sp>
      <p:sp>
        <p:nvSpPr>
          <p:cNvPr id="4" name="Classification-Dynamic" descr="{&quot;templafy&quot;:{&quot;id&quot;:&quot;5c569c5e-ac59-4b25-aae2-898b0b02720a&quot;}}">
            <a:extLst>
              <a:ext uri="{FF2B5EF4-FFF2-40B4-BE49-F238E27FC236}">
                <a16:creationId xmlns:a16="http://schemas.microsoft.com/office/drawing/2014/main" id="{13EDB9F6-FBDA-8ED8-A84B-244CC53CFF99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Public</a:t>
            </a:r>
          </a:p>
        </p:txBody>
      </p:sp>
      <p:pic>
        <p:nvPicPr>
          <p:cNvPr id="1533170718" name="LogoBlack-Dynamic" descr="{&quot;templafy&quot;:{&quot;id&quot;:&quot;9ef0f878-b13a-4256-b54b-062e99faf1fe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6" y="360000"/>
            <a:ext cx="727192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9978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 userDrawn="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41">
          <p15:clr>
            <a:srgbClr val="FBAE40"/>
          </p15:clr>
        </p15:guide>
        <p15:guide id="5" orient="horz" pos="2999" userDrawn="1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Image or Illustra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>
            <a:extLst>
              <a:ext uri="{FF2B5EF4-FFF2-40B4-BE49-F238E27FC236}">
                <a16:creationId xmlns:a16="http://schemas.microsoft.com/office/drawing/2014/main" id="{F6B4F408-95BC-730E-4114-45641ED46491}"/>
              </a:ext>
            </a:extLst>
          </p:cNvPr>
          <p:cNvSpPr/>
          <p:nvPr userDrawn="1"/>
        </p:nvSpPr>
        <p:spPr bwMode="gray">
          <a:xfrm>
            <a:off x="-1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288000" y="4024430"/>
            <a:ext cx="10899174" cy="997196"/>
          </a:xfrm>
        </p:spPr>
        <p:txBody>
          <a:bodyPr vert="horz" wrap="square" lIns="0" tIns="0" rIns="0" bIns="0" rtlCol="0">
            <a:noAutofit/>
          </a:bodyPr>
          <a:lstStyle>
            <a:lvl1pPr>
              <a:lnSpc>
                <a:spcPct val="90000"/>
              </a:lnSpc>
              <a:defRPr lang="de-DE" sz="3600" b="0" i="0" dirty="0">
                <a:latin typeface="72 Brand Medium" panose="020B0504030603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and Here and Here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FA78832-C268-4EC5-BB82-7F9D7F5B51B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-1"/>
            <a:ext cx="12195175" cy="3430800"/>
          </a:xfrm>
        </p:spPr>
        <p:txBody>
          <a:bodyPr anchor="ctr" anchorCtr="0"/>
          <a:lstStyle>
            <a:lvl1pPr marL="0" marR="0" indent="0" algn="ctr" defTabSz="1088558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lvl1pPr>
          </a:lstStyle>
          <a:p>
            <a:pPr marL="0" marR="0" lvl="0" indent="0" algn="ctr" defTabSz="1088558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lang="en-US"/>
              <a:t>Click to insert picture</a:t>
            </a:r>
          </a:p>
        </p:txBody>
      </p:sp>
      <p:pic>
        <p:nvPicPr>
          <p:cNvPr id="67675337" name="LogoBlue-Dynamic" descr="{&quot;templafy&quot;:{&quot;id&quot;:&quot;86268c0b-bef8-4267-a2ee-869f99578ab7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6" y="6218600"/>
            <a:ext cx="727192" cy="360000"/>
          </a:xfrm>
          <a:prstGeom prst="rect">
            <a:avLst/>
          </a:prstGeom>
        </p:spPr>
      </p:pic>
      <p:sp>
        <p:nvSpPr>
          <p:cNvPr id="9" name="Classification-Dynamic" descr="{&quot;templafy&quot;:{&quot;id&quot;:&quot;3625f8bb-7534-426e-8c3e-bef2a828b752&quot;}}">
            <a:extLst>
              <a:ext uri="{FF2B5EF4-FFF2-40B4-BE49-F238E27FC236}">
                <a16:creationId xmlns:a16="http://schemas.microsoft.com/office/drawing/2014/main" id="{CE0C2033-6FDF-7DD6-E25C-C03296FDAD00}"/>
              </a:ext>
            </a:extLst>
          </p:cNvPr>
          <p:cNvSpPr txBox="1"/>
          <p:nvPr userDrawn="1"/>
        </p:nvSpPr>
        <p:spPr>
          <a:xfrm>
            <a:off x="282575" y="5724000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2183850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505">
          <p15:clr>
            <a:srgbClr val="FBAE40"/>
          </p15:clr>
        </p15:guide>
        <p15:guide id="2" orient="horz" pos="4144">
          <p15:clr>
            <a:srgbClr val="FBAE40"/>
          </p15:clr>
        </p15:guide>
        <p15:guide id="3" orient="horz" pos="2162">
          <p15:clr>
            <a:srgbClr val="FBAE40"/>
          </p15:clr>
        </p15:guide>
        <p15:guide id="4" pos="181">
          <p15:clr>
            <a:srgbClr val="FBAE40"/>
          </p15:clr>
        </p15:guide>
        <p15:guide id="5" orient="horz" pos="2534">
          <p15:clr>
            <a:srgbClr val="FBAE40"/>
          </p15:clr>
        </p15:guide>
        <p15:guide id="6" orient="horz" pos="3164">
          <p15:clr>
            <a:srgbClr val="FBAE40"/>
          </p15:clr>
        </p15:guide>
        <p15:guide id="7" orient="horz" pos="3232">
          <p15:clr>
            <a:srgbClr val="FBAE40"/>
          </p15:clr>
        </p15:guide>
        <p15:guide id="8" orient="horz" pos="3543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cover with green anvi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615A14AB-7A75-B899-CDA1-E311E201A837}"/>
              </a:ext>
            </a:extLst>
          </p:cNvPr>
          <p:cNvSpPr/>
          <p:nvPr userDrawn="1"/>
        </p:nvSpPr>
        <p:spPr bwMode="gray">
          <a:xfrm>
            <a:off x="-1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" name="Anvil" descr="preencoded.png">
            <a:extLst>
              <a:ext uri="{FF2B5EF4-FFF2-40B4-BE49-F238E27FC236}">
                <a16:creationId xmlns:a16="http://schemas.microsoft.com/office/drawing/2014/main" id="{CAD3135A-95A0-606F-5A25-35CF890B232D}"/>
              </a:ext>
            </a:extLst>
          </p:cNvPr>
          <p:cNvSpPr/>
          <p:nvPr/>
        </p:nvSpPr>
        <p:spPr>
          <a:xfrm>
            <a:off x="5072441" y="1275473"/>
            <a:ext cx="6069341" cy="2991727"/>
          </a:xfrm>
          <a:custGeom>
            <a:avLst/>
            <a:gdLst>
              <a:gd name="connsiteX0" fmla="*/ 0 w 6069341"/>
              <a:gd name="connsiteY0" fmla="*/ 0 h 2991727"/>
              <a:gd name="connsiteX1" fmla="*/ 0 w 6069341"/>
              <a:gd name="connsiteY1" fmla="*/ 2991727 h 2991727"/>
              <a:gd name="connsiteX2" fmla="*/ 3084421 w 6069341"/>
              <a:gd name="connsiteY2" fmla="*/ 2991727 h 2991727"/>
              <a:gd name="connsiteX3" fmla="*/ 6069341 w 6069341"/>
              <a:gd name="connsiteY3" fmla="*/ 0 h 2991727"/>
              <a:gd name="connsiteX4" fmla="*/ 0 w 6069341"/>
              <a:gd name="connsiteY4" fmla="*/ 0 h 299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9341" h="2991727">
                <a:moveTo>
                  <a:pt x="0" y="0"/>
                </a:moveTo>
                <a:lnTo>
                  <a:pt x="0" y="2991727"/>
                </a:lnTo>
                <a:lnTo>
                  <a:pt x="3084421" y="2991727"/>
                </a:lnTo>
                <a:lnTo>
                  <a:pt x="6069341" y="0"/>
                </a:lnTo>
                <a:lnTo>
                  <a:pt x="0" y="0"/>
                </a:lnTo>
                <a:close/>
              </a:path>
            </a:pathLst>
          </a:custGeom>
          <a:solidFill>
            <a:srgbClr val="97DD40"/>
          </a:solidFill>
          <a:ln w="71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72 Brand" panose="020B0504030603020204" pitchFamily="34" charset="0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D8805AE3-41BC-E9DB-1A66-ADF41EDBC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6026739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600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and here and here</a:t>
            </a:r>
            <a:endParaRPr lang="de-DE" sz="3600" kern="0" dirty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1892193245" name="LogoBlue-Dynamic" descr="{&quot;templafy&quot;:{&quot;id&quot;:&quot;873dc027-d7b7-4bb2-ba2e-a99ea2bb3b69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6" y="360000"/>
            <a:ext cx="727192" cy="360000"/>
          </a:xfrm>
          <a:prstGeom prst="rect">
            <a:avLst/>
          </a:prstGeom>
        </p:spPr>
      </p:pic>
      <p:sp>
        <p:nvSpPr>
          <p:cNvPr id="11" name="Classification-Dynamic" descr="{&quot;templafy&quot;:{&quot;id&quot;:&quot;530f27a3-4f40-419e-95e8-b04b9f01905e&quot;}}">
            <a:extLst>
              <a:ext uri="{FF2B5EF4-FFF2-40B4-BE49-F238E27FC236}">
                <a16:creationId xmlns:a16="http://schemas.microsoft.com/office/drawing/2014/main" id="{62D91ACB-BD14-46CB-4B61-F4B072D877C0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15547614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 userDrawn="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 userDrawn="1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ght blue cover with anvi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">
            <a:extLst>
              <a:ext uri="{FF2B5EF4-FFF2-40B4-BE49-F238E27FC236}">
                <a16:creationId xmlns:a16="http://schemas.microsoft.com/office/drawing/2014/main" id="{581FAEF7-1ACD-83AC-7B42-761E6A30387F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rgbClr val="A6E0FF">
              <a:alpha val="42715"/>
            </a:srgbClr>
          </a:solidFill>
          <a:ln w="15238" cap="flat">
            <a:noFill/>
            <a:prstDash val="solid"/>
            <a:miter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2" name="Anvil" descr="preencoded.png">
            <a:extLst>
              <a:ext uri="{FF2B5EF4-FFF2-40B4-BE49-F238E27FC236}">
                <a16:creationId xmlns:a16="http://schemas.microsoft.com/office/drawing/2014/main" id="{94093846-CC07-3993-CA62-86004F1C03F9}"/>
              </a:ext>
            </a:extLst>
          </p:cNvPr>
          <p:cNvSpPr/>
          <p:nvPr/>
        </p:nvSpPr>
        <p:spPr>
          <a:xfrm>
            <a:off x="1671629" y="1247336"/>
            <a:ext cx="8851917" cy="4363327"/>
          </a:xfrm>
          <a:custGeom>
            <a:avLst/>
            <a:gdLst>
              <a:gd name="connsiteX0" fmla="*/ 0 w 8851917"/>
              <a:gd name="connsiteY0" fmla="*/ 0 h 4363327"/>
              <a:gd name="connsiteX1" fmla="*/ 0 w 8851917"/>
              <a:gd name="connsiteY1" fmla="*/ 4363327 h 4363327"/>
              <a:gd name="connsiteX2" fmla="*/ 4498517 w 8851917"/>
              <a:gd name="connsiteY2" fmla="*/ 4363327 h 4363327"/>
              <a:gd name="connsiteX3" fmla="*/ 8851917 w 8851917"/>
              <a:gd name="connsiteY3" fmla="*/ 0 h 4363327"/>
              <a:gd name="connsiteX4" fmla="*/ 0 w 8851917"/>
              <a:gd name="connsiteY4" fmla="*/ 0 h 436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1917" h="4363327">
                <a:moveTo>
                  <a:pt x="0" y="0"/>
                </a:moveTo>
                <a:lnTo>
                  <a:pt x="0" y="4363327"/>
                </a:lnTo>
                <a:lnTo>
                  <a:pt x="4498517" y="4363327"/>
                </a:lnTo>
                <a:lnTo>
                  <a:pt x="8851917" y="0"/>
                </a:lnTo>
                <a:lnTo>
                  <a:pt x="0" y="0"/>
                </a:lnTo>
                <a:close/>
              </a:path>
            </a:pathLst>
          </a:custGeom>
          <a:solidFill>
            <a:srgbClr val="A6E0FF"/>
          </a:solidFill>
          <a:ln w="152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72 Brand" panose="020B0504030603020204" pitchFamily="34" charset="0"/>
            </a:endParaRP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1098B98B-8FDE-5B19-2FC7-97058A6B53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5929920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600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and here and here</a:t>
            </a:r>
            <a:endParaRPr lang="de-DE" sz="3600" kern="0" dirty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250250004" name="LogoBlack-Dynamic" descr="{&quot;templafy&quot;:{&quot;id&quot;:&quot;8e46d96c-572c-452e-abc9-f27efbef8cdd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6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ce556659-ce54-496c-a426-5873f4b64d5a&quot;}}">
            <a:extLst>
              <a:ext uri="{FF2B5EF4-FFF2-40B4-BE49-F238E27FC236}">
                <a16:creationId xmlns:a16="http://schemas.microsoft.com/office/drawing/2014/main" id="{D417CEF6-1FCD-75B6-FA13-C583ECCE7BE5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1315975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 userDrawn="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 userDrawn="1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cover with anvi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 descr="preencoded.png">
            <a:extLst>
              <a:ext uri="{FF2B5EF4-FFF2-40B4-BE49-F238E27FC236}">
                <a16:creationId xmlns:a16="http://schemas.microsoft.com/office/drawing/2014/main" id="{5F3BB899-74C3-EBF7-C191-EC2863B8F536}"/>
              </a:ext>
            </a:extLst>
          </p:cNvPr>
          <p:cNvSpPr/>
          <p:nvPr/>
        </p:nvSpPr>
        <p:spPr>
          <a:xfrm>
            <a:off x="0" y="0"/>
            <a:ext cx="12195175" cy="6858000"/>
          </a:xfrm>
          <a:custGeom>
            <a:avLst/>
            <a:gdLst>
              <a:gd name="connsiteX0" fmla="*/ 0 w 12195175"/>
              <a:gd name="connsiteY0" fmla="*/ 0 h 6858000"/>
              <a:gd name="connsiteX1" fmla="*/ 12195175 w 12195175"/>
              <a:gd name="connsiteY1" fmla="*/ 0 h 6858000"/>
              <a:gd name="connsiteX2" fmla="*/ 12195175 w 12195175"/>
              <a:gd name="connsiteY2" fmla="*/ 6858000 h 6858000"/>
              <a:gd name="connsiteX3" fmla="*/ 0 w 121951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175" h="6858000">
                <a:moveTo>
                  <a:pt x="0" y="0"/>
                </a:moveTo>
                <a:lnTo>
                  <a:pt x="12195175" y="0"/>
                </a:lnTo>
                <a:lnTo>
                  <a:pt x="1219517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B90FF"/>
          </a:solidFill>
          <a:ln w="1128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72 Brand" panose="020B0504030603020204" pitchFamily="34" charset="0"/>
            </a:endParaRPr>
          </a:p>
        </p:txBody>
      </p:sp>
      <p:sp>
        <p:nvSpPr>
          <p:cNvPr id="5" name="Anvil" descr="preencoded.png">
            <a:extLst>
              <a:ext uri="{FF2B5EF4-FFF2-40B4-BE49-F238E27FC236}">
                <a16:creationId xmlns:a16="http://schemas.microsoft.com/office/drawing/2014/main" id="{2384FC7E-529D-ABDF-A914-031C308F2C30}"/>
              </a:ext>
            </a:extLst>
          </p:cNvPr>
          <p:cNvSpPr/>
          <p:nvPr userDrawn="1"/>
        </p:nvSpPr>
        <p:spPr>
          <a:xfrm>
            <a:off x="780374" y="1275475"/>
            <a:ext cx="7983802" cy="3935411"/>
          </a:xfrm>
          <a:custGeom>
            <a:avLst/>
            <a:gdLst>
              <a:gd name="connsiteX0" fmla="*/ 0 w 8851917"/>
              <a:gd name="connsiteY0" fmla="*/ 0 h 4363327"/>
              <a:gd name="connsiteX1" fmla="*/ 0 w 8851917"/>
              <a:gd name="connsiteY1" fmla="*/ 4363327 h 4363327"/>
              <a:gd name="connsiteX2" fmla="*/ 4498517 w 8851917"/>
              <a:gd name="connsiteY2" fmla="*/ 4363327 h 4363327"/>
              <a:gd name="connsiteX3" fmla="*/ 8851917 w 8851917"/>
              <a:gd name="connsiteY3" fmla="*/ 0 h 4363327"/>
              <a:gd name="connsiteX4" fmla="*/ 0 w 8851917"/>
              <a:gd name="connsiteY4" fmla="*/ 0 h 436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1917" h="4363327">
                <a:moveTo>
                  <a:pt x="0" y="0"/>
                </a:moveTo>
                <a:lnTo>
                  <a:pt x="0" y="4363327"/>
                </a:lnTo>
                <a:lnTo>
                  <a:pt x="4498517" y="4363327"/>
                </a:lnTo>
                <a:lnTo>
                  <a:pt x="885191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A86"/>
          </a:solidFill>
          <a:ln w="152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72 Brand" panose="020B0504030603020204" pitchFamily="34" charset="0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709C0759-3773-C728-D6A6-855D82210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6876593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600" b="0" i="0">
                <a:solidFill>
                  <a:schemeClr val="bg1"/>
                </a:solidFill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and here and here</a:t>
            </a:r>
            <a:endParaRPr lang="de-DE" sz="3600" kern="0" dirty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799672392" name="LogoWhite-Dynamic" descr="{&quot;templafy&quot;:{&quot;id&quot;:&quot;34edfa40-a775-43c1-a4a9-f86e06a2d21c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6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2db021db-aa6f-45a7-8ae4-7990de5c0a47&quot;}}">
            <a:extLst>
              <a:ext uri="{FF2B5EF4-FFF2-40B4-BE49-F238E27FC236}">
                <a16:creationId xmlns:a16="http://schemas.microsoft.com/office/drawing/2014/main" id="{D67AB148-356D-F356-4E6C-9664D9EB9DF3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42932821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 userDrawn="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 userDrawn="1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l cover with anvil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 descr="preencoded.png">
            <a:extLst>
              <a:ext uri="{FF2B5EF4-FFF2-40B4-BE49-F238E27FC236}">
                <a16:creationId xmlns:a16="http://schemas.microsoft.com/office/drawing/2014/main" id="{5F3BB899-74C3-EBF7-C191-EC2863B8F536}"/>
              </a:ext>
            </a:extLst>
          </p:cNvPr>
          <p:cNvSpPr/>
          <p:nvPr/>
        </p:nvSpPr>
        <p:spPr>
          <a:xfrm>
            <a:off x="0" y="0"/>
            <a:ext cx="12195175" cy="6858000"/>
          </a:xfrm>
          <a:custGeom>
            <a:avLst/>
            <a:gdLst>
              <a:gd name="connsiteX0" fmla="*/ 0 w 12195175"/>
              <a:gd name="connsiteY0" fmla="*/ 0 h 6858000"/>
              <a:gd name="connsiteX1" fmla="*/ 12195175 w 12195175"/>
              <a:gd name="connsiteY1" fmla="*/ 0 h 6858000"/>
              <a:gd name="connsiteX2" fmla="*/ 12195175 w 12195175"/>
              <a:gd name="connsiteY2" fmla="*/ 6858000 h 6858000"/>
              <a:gd name="connsiteX3" fmla="*/ 0 w 121951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175" h="6858000">
                <a:moveTo>
                  <a:pt x="0" y="0"/>
                </a:moveTo>
                <a:lnTo>
                  <a:pt x="12195175" y="0"/>
                </a:lnTo>
                <a:lnTo>
                  <a:pt x="1219517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CEAC"/>
          </a:solidFill>
          <a:ln w="1128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72 Brand" panose="020B0504030603020204" pitchFamily="34" charset="0"/>
            </a:endParaRPr>
          </a:p>
        </p:txBody>
      </p:sp>
      <p:sp>
        <p:nvSpPr>
          <p:cNvPr id="6" name="Anvil" descr="preencoded.png">
            <a:extLst>
              <a:ext uri="{FF2B5EF4-FFF2-40B4-BE49-F238E27FC236}">
                <a16:creationId xmlns:a16="http://schemas.microsoft.com/office/drawing/2014/main" id="{F36DF1A0-33EF-D4BF-029F-2435A3EF8C01}"/>
              </a:ext>
            </a:extLst>
          </p:cNvPr>
          <p:cNvSpPr/>
          <p:nvPr/>
        </p:nvSpPr>
        <p:spPr>
          <a:xfrm>
            <a:off x="1503604" y="989322"/>
            <a:ext cx="9187967" cy="4528975"/>
          </a:xfrm>
          <a:custGeom>
            <a:avLst/>
            <a:gdLst>
              <a:gd name="connsiteX0" fmla="*/ 0 w 9187967"/>
              <a:gd name="connsiteY0" fmla="*/ 0 h 4528975"/>
              <a:gd name="connsiteX1" fmla="*/ 0 w 9187967"/>
              <a:gd name="connsiteY1" fmla="*/ 4528975 h 4528975"/>
              <a:gd name="connsiteX2" fmla="*/ 4669297 w 9187967"/>
              <a:gd name="connsiteY2" fmla="*/ 4528975 h 4528975"/>
              <a:gd name="connsiteX3" fmla="*/ 9187967 w 9187967"/>
              <a:gd name="connsiteY3" fmla="*/ 0 h 4528975"/>
              <a:gd name="connsiteX4" fmla="*/ 0 w 9187967"/>
              <a:gd name="connsiteY4" fmla="*/ 0 h 452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7967" h="4528975">
                <a:moveTo>
                  <a:pt x="0" y="0"/>
                </a:moveTo>
                <a:lnTo>
                  <a:pt x="0" y="4528975"/>
                </a:lnTo>
                <a:lnTo>
                  <a:pt x="4669297" y="4528975"/>
                </a:lnTo>
                <a:lnTo>
                  <a:pt x="9187967" y="0"/>
                </a:lnTo>
                <a:lnTo>
                  <a:pt x="0" y="0"/>
                </a:lnTo>
                <a:close/>
              </a:path>
            </a:pathLst>
          </a:custGeom>
          <a:solidFill>
            <a:srgbClr val="63EDD4"/>
          </a:solidFill>
          <a:ln w="125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72 Brand" panose="020B0504030603020204" pitchFamily="34" charset="0"/>
            </a:endParaRP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5515F5CA-E76C-CC3B-68A7-37E88873A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5929920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600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and here and here</a:t>
            </a:r>
            <a:endParaRPr lang="de-DE" sz="3600" kern="0" dirty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452032451" name="LogoBlack-Dynamic" descr="{&quot;templafy&quot;:{&quot;id&quot;:&quot;9aebcff9-bb60-4559-be98-7d35b8d8e3af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6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8d51793a-525e-4479-b678-ad6f5e5ce1f4&quot;}}">
            <a:extLst>
              <a:ext uri="{FF2B5EF4-FFF2-40B4-BE49-F238E27FC236}">
                <a16:creationId xmlns:a16="http://schemas.microsoft.com/office/drawing/2014/main" id="{BBFBBDC3-D031-6041-465D-9F7147F423CF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29102200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 userDrawn="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 userDrawn="1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ith cover 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83FFCA81-9D1B-7BE9-9F97-BEDB3E67519A}"/>
              </a:ext>
            </a:extLst>
          </p:cNvPr>
          <p:cNvSpPr/>
          <p:nvPr userDrawn="1"/>
        </p:nvSpPr>
        <p:spPr bwMode="gray">
          <a:xfrm>
            <a:off x="-1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8860E7D-5DEB-5F1B-5AAF-4C41BD1A777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08700" y="0"/>
            <a:ext cx="6086475" cy="6858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to insert picture</a:t>
            </a:r>
          </a:p>
        </p:txBody>
      </p:sp>
      <p:pic>
        <p:nvPicPr>
          <p:cNvPr id="28936725" name="Acquired Company Logo Placeholder" descr="{&quot;templafy&quot;:{&quot;id&quot;:&quot;e24a6e43-600a-4c6b-89de-bcf3787a4fa8&quot;}}" hidden="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575" y="2141327"/>
            <a:ext cx="4125924" cy="26601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D8805AE3-41BC-E9DB-1A66-ADF41EDBC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6026739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600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and here and here</a:t>
            </a:r>
            <a:endParaRPr lang="de-DE" sz="3600" kern="0" dirty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302046125" name="LogoBlue-Dynamic" descr="{&quot;templafy&quot;:{&quot;id&quot;:&quot;9a7fe9b9-fa5c-4177-be83-5a75b432dfbd&quot;}}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6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07a3404f-3566-42c1-a679-c87ddf106423&quot;}}">
            <a:extLst>
              <a:ext uri="{FF2B5EF4-FFF2-40B4-BE49-F238E27FC236}">
                <a16:creationId xmlns:a16="http://schemas.microsoft.com/office/drawing/2014/main" id="{4A078429-99DD-7555-B0F4-FEF46FD297B0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10436557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 userDrawn="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 userDrawn="1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cover with anvil and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 descr="preencoded.png">
            <a:extLst>
              <a:ext uri="{FF2B5EF4-FFF2-40B4-BE49-F238E27FC236}">
                <a16:creationId xmlns:a16="http://schemas.microsoft.com/office/drawing/2014/main" id="{9DE307C8-D1C3-00E2-C5B0-2A7EBB981384}"/>
              </a:ext>
            </a:extLst>
          </p:cNvPr>
          <p:cNvSpPr/>
          <p:nvPr/>
        </p:nvSpPr>
        <p:spPr>
          <a:xfrm>
            <a:off x="0" y="0"/>
            <a:ext cx="12195175" cy="6861495"/>
          </a:xfrm>
          <a:custGeom>
            <a:avLst/>
            <a:gdLst>
              <a:gd name="connsiteX0" fmla="*/ 0 w 12195175"/>
              <a:gd name="connsiteY0" fmla="*/ 0 h 6861495"/>
              <a:gd name="connsiteX1" fmla="*/ 12195175 w 12195175"/>
              <a:gd name="connsiteY1" fmla="*/ 0 h 6861495"/>
              <a:gd name="connsiteX2" fmla="*/ 12195175 w 12195175"/>
              <a:gd name="connsiteY2" fmla="*/ 6861496 h 6861495"/>
              <a:gd name="connsiteX3" fmla="*/ 0 w 12195175"/>
              <a:gd name="connsiteY3" fmla="*/ 6861496 h 6861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175" h="6861495">
                <a:moveTo>
                  <a:pt x="0" y="0"/>
                </a:moveTo>
                <a:lnTo>
                  <a:pt x="12195175" y="0"/>
                </a:lnTo>
                <a:lnTo>
                  <a:pt x="12195175" y="6861496"/>
                </a:lnTo>
                <a:lnTo>
                  <a:pt x="0" y="6861496"/>
                </a:lnTo>
                <a:close/>
              </a:path>
            </a:pathLst>
          </a:custGeom>
          <a:solidFill>
            <a:srgbClr val="0057D2"/>
          </a:solidFill>
          <a:ln w="101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72 Brand" panose="020B0504030603020204" pitchFamily="34" charset="0"/>
            </a:endParaRPr>
          </a:p>
        </p:txBody>
      </p:sp>
      <p:sp>
        <p:nvSpPr>
          <p:cNvPr id="6" name="Anvil" descr="preencoded.png">
            <a:extLst>
              <a:ext uri="{FF2B5EF4-FFF2-40B4-BE49-F238E27FC236}">
                <a16:creationId xmlns:a16="http://schemas.microsoft.com/office/drawing/2014/main" id="{6C575B3E-49FD-8450-F2CB-84C6E7A1153D}"/>
              </a:ext>
            </a:extLst>
          </p:cNvPr>
          <p:cNvSpPr/>
          <p:nvPr/>
        </p:nvSpPr>
        <p:spPr>
          <a:xfrm>
            <a:off x="752355" y="1156532"/>
            <a:ext cx="5613722" cy="2756252"/>
          </a:xfrm>
          <a:custGeom>
            <a:avLst/>
            <a:gdLst>
              <a:gd name="connsiteX0" fmla="*/ 0 w 5613722"/>
              <a:gd name="connsiteY0" fmla="*/ 0 h 2756252"/>
              <a:gd name="connsiteX1" fmla="*/ 0 w 5613722"/>
              <a:gd name="connsiteY1" fmla="*/ 2756252 h 2756252"/>
              <a:gd name="connsiteX2" fmla="*/ 2852875 w 5613722"/>
              <a:gd name="connsiteY2" fmla="*/ 2756252 h 2756252"/>
              <a:gd name="connsiteX3" fmla="*/ 5613722 w 5613722"/>
              <a:gd name="connsiteY3" fmla="*/ 0 h 2756252"/>
              <a:gd name="connsiteX4" fmla="*/ 0 w 5613722"/>
              <a:gd name="connsiteY4" fmla="*/ 0 h 2756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13722" h="2756252">
                <a:moveTo>
                  <a:pt x="0" y="0"/>
                </a:moveTo>
                <a:lnTo>
                  <a:pt x="0" y="2756252"/>
                </a:lnTo>
                <a:lnTo>
                  <a:pt x="2852875" y="2756252"/>
                </a:lnTo>
                <a:lnTo>
                  <a:pt x="5613722" y="0"/>
                </a:lnTo>
                <a:lnTo>
                  <a:pt x="0" y="0"/>
                </a:lnTo>
                <a:close/>
              </a:path>
            </a:pathLst>
          </a:custGeom>
          <a:solidFill>
            <a:srgbClr val="1B90FF"/>
          </a:solidFill>
          <a:ln w="92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72 Brand" panose="020B0504030603020204" pitchFamily="34" charset="0"/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F6D8674-EA25-0C87-7F7A-4B6FFA7F1F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36062" y="0"/>
            <a:ext cx="4359114" cy="6858000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A222ABC1-A03E-5EDE-02E2-6F3794850C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338" y="2051754"/>
            <a:ext cx="5529704" cy="997196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3600" b="0" i="0">
                <a:solidFill>
                  <a:schemeClr val="bg1"/>
                </a:solidFill>
                <a:latin typeface="72 Brand Medium" panose="020B050403060302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and here and here</a:t>
            </a:r>
            <a:endParaRPr lang="de-DE" sz="3600" kern="0" dirty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127199991" name="LogoWhite-Dynamic" descr="{&quot;templafy&quot;:{&quot;id&quot;:&quot;5a67f0c6-63d6-4a0b-9521-68daa97428b2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6" y="360000"/>
            <a:ext cx="727192" cy="360000"/>
          </a:xfrm>
          <a:prstGeom prst="rect">
            <a:avLst/>
          </a:prstGeom>
        </p:spPr>
      </p:pic>
      <p:sp>
        <p:nvSpPr>
          <p:cNvPr id="5" name="Classification-Dynamic" descr="{&quot;templafy&quot;:{&quot;id&quot;:&quot;bc9e03f4-13a4-4bd6-8216-9f39b9c782d1&quot;}}">
            <a:extLst>
              <a:ext uri="{FF2B5EF4-FFF2-40B4-BE49-F238E27FC236}">
                <a16:creationId xmlns:a16="http://schemas.microsoft.com/office/drawing/2014/main" id="{7A6CB977-D711-D436-9DC2-AAFCC56F9CAA}"/>
              </a:ext>
            </a:extLst>
          </p:cNvPr>
          <p:cNvSpPr txBox="1"/>
          <p:nvPr userDrawn="1"/>
        </p:nvSpPr>
        <p:spPr>
          <a:xfrm>
            <a:off x="440401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19797496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385" userDrawn="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 userDrawn="1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genda title"/>
          <p:cNvSpPr>
            <a:spLocks noGrp="1"/>
          </p:cNvSpPr>
          <p:nvPr>
            <p:ph type="title" hasCustomPrompt="1"/>
          </p:nvPr>
        </p:nvSpPr>
        <p:spPr>
          <a:xfrm>
            <a:off x="504000" y="505381"/>
            <a:ext cx="11186476" cy="369332"/>
          </a:xfrm>
        </p:spPr>
        <p:txBody>
          <a:bodyPr/>
          <a:lstStyle>
            <a:lvl1pPr>
              <a:defRPr b="0" i="0">
                <a:latin typeface="72 Brand Medium" panose="020B0504030603020204" pitchFamily="34" charset="0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8E82BE2B-69B2-5121-2AA4-8473C53F0C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4000" y="1548000"/>
            <a:ext cx="11186477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Agenda Item/Divider Headline</a:t>
            </a:r>
          </a:p>
          <a:p>
            <a:pPr lvl="1"/>
            <a:r>
              <a:rPr lang="en-US" dirty="0"/>
              <a:t>Details</a:t>
            </a:r>
          </a:p>
        </p:txBody>
      </p:sp>
    </p:spTree>
    <p:extLst>
      <p:ext uri="{BB962C8B-B14F-4D97-AF65-F5344CB8AC3E}">
        <p14:creationId xmlns:p14="http://schemas.microsoft.com/office/powerpoint/2010/main" val="1859360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1" userDrawn="1">
          <p15:clr>
            <a:srgbClr val="FBAE40"/>
          </p15:clr>
        </p15:guide>
        <p15:guide id="2" orient="horz" pos="970" userDrawn="1">
          <p15:clr>
            <a:srgbClr val="FBAE40"/>
          </p15:clr>
        </p15:guide>
        <p15:guide id="3" pos="7364" userDrawn="1">
          <p15:clr>
            <a:srgbClr val="FBAE40"/>
          </p15:clr>
        </p15:guide>
        <p15:guide id="4" orient="horz" pos="316" userDrawn="1">
          <p15:clr>
            <a:srgbClr val="FBAE40"/>
          </p15:clr>
        </p15:guide>
        <p15:guide id="5" orient="horz" pos="551" userDrawn="1">
          <p15:clr>
            <a:srgbClr val="FBAE40"/>
          </p15:clr>
        </p15:guide>
        <p15:guide id="6" orient="horz" pos="3997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504000" y="3090446"/>
            <a:ext cx="11185200" cy="677108"/>
          </a:xfrm>
        </p:spPr>
        <p:txBody>
          <a:bodyPr anchor="ctr" anchorCtr="0">
            <a:noAutofit/>
          </a:bodyPr>
          <a:lstStyle>
            <a:lvl1pPr>
              <a:defRPr sz="4400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 dirty="0"/>
              <a:t>Divider page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952787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314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7364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vider image placehold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1" y="3427200"/>
            <a:ext cx="12195175" cy="3430800"/>
          </a:xfrm>
          <a:noFill/>
        </p:spPr>
        <p:txBody>
          <a:bodyPr tIns="324000"/>
          <a:lstStyle>
            <a:lvl1pPr marL="0" marR="0" indent="0" algn="ctr" defTabSz="108855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108855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lang="en-US"/>
              <a:t>Placeholder for image and illustration</a:t>
            </a:r>
          </a:p>
        </p:txBody>
      </p:sp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504000" y="1375046"/>
            <a:ext cx="11185200" cy="677108"/>
          </a:xfrm>
        </p:spPr>
        <p:txBody>
          <a:bodyPr anchor="t" anchorCtr="0">
            <a:noAutofit/>
          </a:bodyPr>
          <a:lstStyle>
            <a:lvl1pPr>
              <a:defRPr sz="4400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 dirty="0"/>
              <a:t>Divider page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0898527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364" userDrawn="1">
          <p15:clr>
            <a:srgbClr val="FBAE40"/>
          </p15:clr>
        </p15:guide>
        <p15:guide id="3" pos="314" userDrawn="1">
          <p15:clr>
            <a:srgbClr val="FBAE40"/>
          </p15:clr>
        </p15:guide>
        <p15:guide id="4" orient="horz" pos="865" userDrawn="1">
          <p15:clr>
            <a:srgbClr val="FBAE40"/>
          </p15:clr>
        </p15:guide>
        <p15:guide id="5" orient="horz" pos="1294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504000" y="1375046"/>
            <a:ext cx="11185200" cy="677108"/>
          </a:xfrm>
        </p:spPr>
        <p:txBody>
          <a:bodyPr anchor="t" anchorCtr="0">
            <a:noAutofit/>
          </a:bodyPr>
          <a:lstStyle>
            <a:lvl1pPr>
              <a:defRPr sz="4400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 dirty="0"/>
              <a:t>Divider page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453302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364" userDrawn="1">
          <p15:clr>
            <a:srgbClr val="FBAE40"/>
          </p15:clr>
        </p15:guide>
        <p15:guide id="3" pos="314" userDrawn="1">
          <p15:clr>
            <a:srgbClr val="FBAE40"/>
          </p15:clr>
        </p15:guide>
        <p15:guide id="4" orient="horz" pos="865" userDrawn="1">
          <p15:clr>
            <a:srgbClr val="FBAE40"/>
          </p15:clr>
        </p15:guide>
        <p15:guide id="5" orient="horz" pos="1294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72 Brand Medium" panose="020B0504030603020204" pitchFamily="34" charset="0"/>
              </a:defRPr>
            </a:lvl1pPr>
          </a:lstStyle>
          <a:p>
            <a:r>
              <a:rPr lang="en-US" noProof="0" dirty="0"/>
              <a:t>Insert page title (sentence case)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743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 userDrawn="1">
          <p15:clr>
            <a:srgbClr val="FBAE40"/>
          </p15:clr>
        </p15:guide>
        <p15:guide id="2" orient="horz" pos="317" userDrawn="1">
          <p15:clr>
            <a:srgbClr val="FBAE40"/>
          </p15:clr>
        </p15:guide>
        <p15:guide id="3" pos="7364" userDrawn="1">
          <p15:clr>
            <a:srgbClr val="FBAE40"/>
          </p15:clr>
        </p15:guide>
        <p15:guide id="4" orient="horz" pos="551" userDrawn="1">
          <p15:clr>
            <a:srgbClr val="FBAE40"/>
          </p15:clr>
        </p15:guide>
        <p15:guide id="5" orient="horz" pos="399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1548000"/>
            <a:ext cx="11186477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Start typing to add text without a bullet point. To add a bullet point, place the cursor at the start of this line and press tab.</a:t>
            </a:r>
            <a:endParaRPr lang="en-US" noProof="0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0" y="504000"/>
            <a:ext cx="11186476" cy="369332"/>
          </a:xfrm>
        </p:spPr>
        <p:txBody>
          <a:bodyPr/>
          <a:lstStyle>
            <a:lvl1pPr>
              <a:defRPr b="0"/>
            </a:lvl1pPr>
          </a:lstStyle>
          <a:p>
            <a:r>
              <a:rPr lang="en-US" noProof="0" dirty="0"/>
              <a:t>Insert page title (sentence case)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332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" userDrawn="1">
          <p15:clr>
            <a:srgbClr val="FBAE40"/>
          </p15:clr>
        </p15:guide>
        <p15:guide id="2" orient="horz" pos="3997" userDrawn="1">
          <p15:clr>
            <a:srgbClr val="FBAE40"/>
          </p15:clr>
        </p15:guide>
        <p15:guide id="3" pos="7364" userDrawn="1">
          <p15:clr>
            <a:srgbClr val="FBAE40"/>
          </p15:clr>
        </p15:guide>
        <p15:guide id="4" orient="horz" pos="318" userDrawn="1">
          <p15:clr>
            <a:srgbClr val="FBAE40"/>
          </p15:clr>
        </p15:guide>
        <p15:guide id="5" orient="horz" pos="552" userDrawn="1">
          <p15:clr>
            <a:srgbClr val="FBAE40"/>
          </p15:clr>
        </p15:guide>
        <p15:guide id="6" orient="horz" pos="9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: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- column 2"/>
          <p:cNvSpPr>
            <a:spLocks noGrp="1"/>
          </p:cNvSpPr>
          <p:nvPr>
            <p:ph type="body" sz="quarter" idx="11" hasCustomPrompt="1"/>
          </p:nvPr>
        </p:nvSpPr>
        <p:spPr>
          <a:xfrm>
            <a:off x="6362477" y="1548000"/>
            <a:ext cx="5328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- column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1548000"/>
            <a:ext cx="5328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 dirty="0"/>
              <a:t>Insert page title (sentence case)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481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 userDrawn="1">
          <p15:clr>
            <a:srgbClr val="FBAE40"/>
          </p15:clr>
        </p15:guide>
        <p15:guide id="2" orient="horz" pos="3997" userDrawn="1">
          <p15:clr>
            <a:srgbClr val="FBAE40"/>
          </p15:clr>
        </p15:guide>
        <p15:guide id="3" pos="7364" userDrawn="1">
          <p15:clr>
            <a:srgbClr val="FBAE40"/>
          </p15:clr>
        </p15:guide>
        <p15:guide id="4" pos="3674" userDrawn="1">
          <p15:clr>
            <a:srgbClr val="FBAE40"/>
          </p15:clr>
        </p15:guide>
        <p15:guide id="5" pos="4007" userDrawn="1">
          <p15:clr>
            <a:srgbClr val="FBAE40"/>
          </p15:clr>
        </p15:guide>
        <p15:guide id="6" orient="horz" pos="317" userDrawn="1">
          <p15:clr>
            <a:srgbClr val="FBAE40"/>
          </p15:clr>
        </p15:guide>
        <p15:guide id="7" orient="horz" pos="551" userDrawn="1">
          <p15:clr>
            <a:srgbClr val="FBAE40"/>
          </p15:clr>
        </p15:guide>
        <p15:guide id="8" orient="horz" pos="9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: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- column 3"/>
          <p:cNvSpPr>
            <a:spLocks noGrp="1"/>
          </p:cNvSpPr>
          <p:nvPr>
            <p:ph type="body" sz="quarter" idx="13" hasCustomPrompt="1"/>
          </p:nvPr>
        </p:nvSpPr>
        <p:spPr>
          <a:xfrm>
            <a:off x="8126477" y="1548000"/>
            <a:ext cx="3564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- column 2"/>
          <p:cNvSpPr>
            <a:spLocks noGrp="1"/>
          </p:cNvSpPr>
          <p:nvPr>
            <p:ph type="body" sz="quarter" idx="12" hasCustomPrompt="1"/>
          </p:nvPr>
        </p:nvSpPr>
        <p:spPr>
          <a:xfrm>
            <a:off x="4315238" y="1548000"/>
            <a:ext cx="3564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- column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1548000"/>
            <a:ext cx="3564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 dirty="0"/>
              <a:t>Insert page title (sentence case)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416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 userDrawn="1">
          <p15:clr>
            <a:srgbClr val="FBAE40"/>
          </p15:clr>
        </p15:guide>
        <p15:guide id="2" orient="horz" pos="317" userDrawn="1">
          <p15:clr>
            <a:srgbClr val="FBAE40"/>
          </p15:clr>
        </p15:guide>
        <p15:guide id="3" pos="2563" userDrawn="1">
          <p15:clr>
            <a:srgbClr val="FBAE40"/>
          </p15:clr>
        </p15:guide>
        <p15:guide id="4" pos="2717" userDrawn="1">
          <p15:clr>
            <a:srgbClr val="FBAE40"/>
          </p15:clr>
        </p15:guide>
        <p15:guide id="5" pos="4964" userDrawn="1">
          <p15:clr>
            <a:srgbClr val="FBAE40"/>
          </p15:clr>
        </p15:guide>
        <p15:guide id="6" pos="5119" userDrawn="1">
          <p15:clr>
            <a:srgbClr val="FBAE40"/>
          </p15:clr>
        </p15:guide>
        <p15:guide id="7" pos="7364" userDrawn="1">
          <p15:clr>
            <a:srgbClr val="FBAE40"/>
          </p15:clr>
        </p15:guide>
        <p15:guide id="8" orient="horz" pos="551" userDrawn="1">
          <p15:clr>
            <a:srgbClr val="FBAE40"/>
          </p15:clr>
        </p15:guide>
        <p15:guide id="9" orient="horz" pos="974" userDrawn="1">
          <p15:clr>
            <a:srgbClr val="FBAE40"/>
          </p15:clr>
        </p15:guide>
        <p15:guide id="10" orient="horz" pos="3997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362477" y="4770000"/>
            <a:ext cx="5328000" cy="1575238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6362477" y="1548000"/>
            <a:ext cx="5328000" cy="279259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55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 or pictogram</a:t>
            </a:r>
            <a:endParaRPr lang="de-DE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4770000"/>
            <a:ext cx="5328000" cy="1575238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Picture Placehold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4000" y="1548000"/>
            <a:ext cx="5328000" cy="279259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55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 or pictogram</a:t>
            </a:r>
            <a:endParaRPr lang="de-DE" dirty="0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 dirty="0"/>
              <a:t>Insert page title (sentence case)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941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 userDrawn="1">
          <p15:clr>
            <a:srgbClr val="FBAE40"/>
          </p15:clr>
        </p15:guide>
        <p15:guide id="2" orient="horz" pos="317" userDrawn="1">
          <p15:clr>
            <a:srgbClr val="FBAE40"/>
          </p15:clr>
        </p15:guide>
        <p15:guide id="3" orient="horz" pos="551" userDrawn="1">
          <p15:clr>
            <a:srgbClr val="FBAE40"/>
          </p15:clr>
        </p15:guide>
        <p15:guide id="4" orient="horz" pos="974" userDrawn="1">
          <p15:clr>
            <a:srgbClr val="FBAE40"/>
          </p15:clr>
        </p15:guide>
        <p15:guide id="5" orient="horz" pos="2750" userDrawn="1">
          <p15:clr>
            <a:srgbClr val="FBAE40"/>
          </p15:clr>
        </p15:guide>
        <p15:guide id="6" orient="horz" pos="3004" userDrawn="1">
          <p15:clr>
            <a:srgbClr val="FBAE40"/>
          </p15:clr>
        </p15:guide>
        <p15:guide id="7" orient="horz" pos="3997" userDrawn="1">
          <p15:clr>
            <a:srgbClr val="FBAE40"/>
          </p15:clr>
        </p15:guide>
        <p15:guide id="8" pos="3682" userDrawn="1">
          <p15:clr>
            <a:srgbClr val="FBAE40"/>
          </p15:clr>
        </p15:guide>
        <p15:guide id="9" pos="4000" userDrawn="1">
          <p15:clr>
            <a:srgbClr val="FBAE40"/>
          </p15:clr>
        </p15:guide>
        <p15:guide id="10" pos="7364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-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299277" y="4354921"/>
            <a:ext cx="3391200" cy="1981079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8299277" y="1548000"/>
            <a:ext cx="3391200" cy="2294662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55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 or pictogram</a:t>
            </a:r>
            <a:endParaRPr lang="de-DE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401639" y="4354921"/>
            <a:ext cx="3391200" cy="1981079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401639" y="1548000"/>
            <a:ext cx="3391200" cy="2294662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55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 or pictogram</a:t>
            </a:r>
            <a:endParaRPr lang="de-DE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4354921"/>
            <a:ext cx="3391200" cy="1981079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Picture placehold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4000" y="1548000"/>
            <a:ext cx="3391200" cy="2294662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55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 or pictogram</a:t>
            </a:r>
            <a:endParaRPr lang="de-DE" dirty="0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 dirty="0"/>
              <a:t>Insert page title (sentence case)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667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 userDrawn="1">
          <p15:clr>
            <a:srgbClr val="FBAE40"/>
          </p15:clr>
        </p15:guide>
        <p15:guide id="2" orient="horz" pos="317" userDrawn="1">
          <p15:clr>
            <a:srgbClr val="FBAE40"/>
          </p15:clr>
        </p15:guide>
        <p15:guide id="3" pos="2455" userDrawn="1">
          <p15:clr>
            <a:srgbClr val="FBAE40"/>
          </p15:clr>
        </p15:guide>
        <p15:guide id="4" pos="2773" userDrawn="1">
          <p15:clr>
            <a:srgbClr val="FBAE40"/>
          </p15:clr>
        </p15:guide>
        <p15:guide id="5" pos="4910" userDrawn="1">
          <p15:clr>
            <a:srgbClr val="FBAE40"/>
          </p15:clr>
        </p15:guide>
        <p15:guide id="6" pos="5227" userDrawn="1">
          <p15:clr>
            <a:srgbClr val="FBAE40"/>
          </p15:clr>
        </p15:guide>
        <p15:guide id="7" pos="7364" userDrawn="1">
          <p15:clr>
            <a:srgbClr val="FBAE40"/>
          </p15:clr>
        </p15:guide>
        <p15:guide id="8" orient="horz" pos="551" userDrawn="1">
          <p15:clr>
            <a:srgbClr val="FBAE40"/>
          </p15:clr>
        </p15:guide>
        <p15:guide id="9" orient="horz" pos="970" userDrawn="1">
          <p15:clr>
            <a:srgbClr val="FBAE40"/>
          </p15:clr>
        </p15:guide>
        <p15:guide id="10" orient="horz" pos="2428" userDrawn="1">
          <p15:clr>
            <a:srgbClr val="FBAE40"/>
          </p15:clr>
        </p15:guide>
        <p15:guide id="11" orient="horz" pos="2743" userDrawn="1">
          <p15:clr>
            <a:srgbClr val="FBAE40"/>
          </p15:clr>
        </p15:guide>
        <p15:guide id="12" orient="horz" pos="3997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-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- column 2"/>
          <p:cNvSpPr>
            <a:spLocks noGrp="1"/>
          </p:cNvSpPr>
          <p:nvPr>
            <p:ph type="body" sz="quarter" idx="13" hasCustomPrompt="1"/>
          </p:nvPr>
        </p:nvSpPr>
        <p:spPr>
          <a:xfrm>
            <a:off x="9274877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9274877" y="1548000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55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 or pictogram</a:t>
            </a:r>
            <a:endParaRPr lang="de-DE" dirty="0"/>
          </a:p>
        </p:txBody>
      </p:sp>
      <p:sp>
        <p:nvSpPr>
          <p:cNvPr id="13" name="Text placeholder - column 2"/>
          <p:cNvSpPr>
            <a:spLocks noGrp="1"/>
          </p:cNvSpPr>
          <p:nvPr>
            <p:ph type="body" sz="quarter" idx="17" hasCustomPrompt="1"/>
          </p:nvPr>
        </p:nvSpPr>
        <p:spPr>
          <a:xfrm>
            <a:off x="6351252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6351252" y="1548000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55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 or pictogram</a:t>
            </a:r>
            <a:endParaRPr lang="de-DE" dirty="0"/>
          </a:p>
        </p:txBody>
      </p:sp>
      <p:sp>
        <p:nvSpPr>
          <p:cNvPr id="9" name="Text placeholder - column 2"/>
          <p:cNvSpPr>
            <a:spLocks noGrp="1"/>
          </p:cNvSpPr>
          <p:nvPr>
            <p:ph type="body" sz="quarter" idx="15" hasCustomPrompt="1"/>
          </p:nvPr>
        </p:nvSpPr>
        <p:spPr>
          <a:xfrm>
            <a:off x="3427626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3427626" y="1548000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55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 or pictogram</a:t>
            </a:r>
            <a:endParaRPr lang="de-DE" dirty="0"/>
          </a:p>
        </p:txBody>
      </p:sp>
      <p:sp>
        <p:nvSpPr>
          <p:cNvPr id="3" name="Text placeholder - column 2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4000" y="1548000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55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 or pictogram</a:t>
            </a:r>
            <a:endParaRPr lang="de-DE" dirty="0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 dirty="0"/>
              <a:t>Insert page title (sentence case)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594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 userDrawn="1">
          <p15:clr>
            <a:srgbClr val="FBAE40"/>
          </p15:clr>
        </p15:guide>
        <p15:guide id="2" orient="horz" pos="317" userDrawn="1">
          <p15:clr>
            <a:srgbClr val="FBAE40"/>
          </p15:clr>
        </p15:guide>
        <p15:guide id="3" orient="horz" pos="551" userDrawn="1">
          <p15:clr>
            <a:srgbClr val="FBAE40"/>
          </p15:clr>
        </p15:guide>
        <p15:guide id="4" orient="horz" pos="974" userDrawn="1">
          <p15:clr>
            <a:srgbClr val="FBAE40"/>
          </p15:clr>
        </p15:guide>
        <p15:guide id="5" orient="horz" pos="2160" userDrawn="1">
          <p15:clr>
            <a:srgbClr val="FBAE40"/>
          </p15:clr>
        </p15:guide>
        <p15:guide id="6" orient="horz" pos="2442" userDrawn="1">
          <p15:clr>
            <a:srgbClr val="FBAE40"/>
          </p15:clr>
        </p15:guide>
        <p15:guide id="7" orient="horz" pos="3990" userDrawn="1">
          <p15:clr>
            <a:srgbClr val="FBAE40"/>
          </p15:clr>
        </p15:guide>
        <p15:guide id="8" pos="1840" userDrawn="1">
          <p15:clr>
            <a:srgbClr val="FBAE40"/>
          </p15:clr>
        </p15:guide>
        <p15:guide id="9" pos="2159" userDrawn="1">
          <p15:clr>
            <a:srgbClr val="FBAE40"/>
          </p15:clr>
        </p15:guide>
        <p15:guide id="10" pos="3683" userDrawn="1">
          <p15:clr>
            <a:srgbClr val="FBAE40"/>
          </p15:clr>
        </p15:guide>
        <p15:guide id="11" pos="4000" userDrawn="1">
          <p15:clr>
            <a:srgbClr val="FBAE40"/>
          </p15:clr>
        </p15:guide>
        <p15:guide id="12" pos="5525" userDrawn="1">
          <p15:clr>
            <a:srgbClr val="FBAE40"/>
          </p15:clr>
        </p15:guide>
        <p15:guide id="13" pos="5842" userDrawn="1">
          <p15:clr>
            <a:srgbClr val="FBAE40"/>
          </p15:clr>
        </p15:guide>
        <p15:guide id="14" pos="7364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Quote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1800000"/>
            <a:ext cx="11185200" cy="3285032"/>
          </a:xfrm>
        </p:spPr>
        <p:txBody>
          <a:bodyPr/>
          <a:lstStyle>
            <a:lvl1pPr marL="395921" indent="-395921">
              <a:lnSpc>
                <a:spcPct val="90000"/>
              </a:lnSpc>
              <a:spcBef>
                <a:spcPts val="600"/>
              </a:spcBef>
              <a:defRPr sz="5999" b="0" i="0">
                <a:latin typeface="72 Brand Medium" panose="020B0504030603020204" pitchFamily="34" charset="0"/>
              </a:defRPr>
            </a:lvl1pPr>
            <a:lvl2pPr marL="395921" indent="0">
              <a:buNone/>
              <a:defRPr sz="1600"/>
            </a:lvl2pPr>
          </a:lstStyle>
          <a:p>
            <a:pPr lvl="0"/>
            <a:r>
              <a:rPr lang="en-US" noProof="0" dirty="0"/>
              <a:t>“Quote goes here </a:t>
            </a:r>
            <a:br>
              <a:rPr lang="en-US" noProof="0" dirty="0"/>
            </a:br>
            <a:r>
              <a:rPr lang="en-US" noProof="0" dirty="0"/>
              <a:t>and here.”</a:t>
            </a:r>
          </a:p>
          <a:p>
            <a:pPr lvl="1"/>
            <a:r>
              <a:rPr lang="en-US" noProof="0" dirty="0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932785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 userDrawn="1">
          <p15:clr>
            <a:srgbClr val="FBAE40"/>
          </p15:clr>
        </p15:guide>
        <p15:guide id="4" orient="horz" pos="1132" userDrawn="1">
          <p15:clr>
            <a:srgbClr val="FBAE40"/>
          </p15:clr>
        </p15:guide>
        <p15:guide id="5" orient="horz" pos="3204" userDrawn="1">
          <p15:clr>
            <a:srgbClr val="FBAE40"/>
          </p15:clr>
        </p15:guide>
        <p15:guide id="6" pos="7363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Image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/3 right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8127175" y="0"/>
            <a:ext cx="4068000" cy="6858000"/>
          </a:xfrm>
          <a:noFill/>
        </p:spPr>
        <p:txBody>
          <a:bodyPr vert="horz" lIns="0" tIns="2448000" rIns="0" bIns="0" rtlCol="0" anchor="t" anchorCtr="0">
            <a:noAutofit/>
          </a:bodyPr>
          <a:lstStyle>
            <a:lvl1pPr marL="0" indent="0" algn="ctr" defTabSz="108855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</a:t>
            </a:r>
            <a:endParaRPr lang="de-DE" dirty="0"/>
          </a:p>
        </p:txBody>
      </p:sp>
      <p:sp>
        <p:nvSpPr>
          <p:cNvPr id="7" name="Text Placeholder"/>
          <p:cNvSpPr>
            <a:spLocks noGrp="1"/>
          </p:cNvSpPr>
          <p:nvPr>
            <p:ph type="body" sz="quarter" idx="11" hasCustomPrompt="1"/>
          </p:nvPr>
        </p:nvSpPr>
        <p:spPr bwMode="black">
          <a:xfrm>
            <a:off x="503999" y="1548000"/>
            <a:ext cx="7092000" cy="47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7092000" cy="369332"/>
          </a:xfrm>
        </p:spPr>
        <p:txBody>
          <a:bodyPr/>
          <a:lstStyle/>
          <a:p>
            <a:r>
              <a:rPr lang="en-US" noProof="0" dirty="0"/>
              <a:t>Insert page title (sentence case)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020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 userDrawn="1">
          <p15:clr>
            <a:srgbClr val="FBAE40"/>
          </p15:clr>
        </p15:guide>
        <p15:guide id="2" orient="horz" pos="3991" userDrawn="1">
          <p15:clr>
            <a:srgbClr val="FBAE40"/>
          </p15:clr>
        </p15:guide>
        <p15:guide id="3" pos="4786" userDrawn="1">
          <p15:clr>
            <a:srgbClr val="FBAE40"/>
          </p15:clr>
        </p15:guide>
        <p15:guide id="4" pos="5111" userDrawn="1">
          <p15:clr>
            <a:srgbClr val="FBAE40"/>
          </p15:clr>
        </p15:guide>
        <p15:guide id="5" orient="horz" pos="317" userDrawn="1">
          <p15:clr>
            <a:srgbClr val="FBAE40"/>
          </p15:clr>
        </p15:guide>
        <p15:guide id="6" orient="horz" pos="551" userDrawn="1">
          <p15:clr>
            <a:srgbClr val="FBAE40"/>
          </p15:clr>
        </p15:guide>
        <p15:guide id="7" orient="horz" pos="9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1" y="0"/>
            <a:ext cx="12195175" cy="6858000"/>
          </a:xfrm>
          <a:noFill/>
        </p:spPr>
        <p:txBody>
          <a:bodyPr vert="horz" lIns="0" tIns="2448000" rIns="0" bIns="0" rtlCol="0" anchor="t" anchorCtr="0">
            <a:noAutofit/>
          </a:bodyPr>
          <a:lstStyle>
            <a:lvl1pPr marL="0" indent="0" algn="ctr" defTabSz="108855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397911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362477" y="1557338"/>
            <a:ext cx="5328000" cy="4788000"/>
          </a:xfrm>
          <a:noFill/>
        </p:spPr>
        <p:txBody>
          <a:bodyPr vert="horz" lIns="0" tIns="1512000" rIns="0" bIns="0" rtlCol="0" anchor="t" anchorCtr="0">
            <a:noAutofit/>
          </a:bodyPr>
          <a:lstStyle>
            <a:lvl1pPr marL="0" indent="0" algn="ctr" defTabSz="108855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screenshot</a:t>
            </a:r>
            <a:endParaRPr lang="de-DE" dirty="0"/>
          </a:p>
        </p:txBody>
      </p:sp>
      <p:sp>
        <p:nvSpPr>
          <p:cNvPr id="4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1548000"/>
            <a:ext cx="5328000" cy="47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 dirty="0"/>
              <a:t>Insert page title (sentence case)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227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 userDrawn="1">
          <p15:clr>
            <a:srgbClr val="FBAE40"/>
          </p15:clr>
        </p15:guide>
        <p15:guide id="2" orient="horz" pos="972" userDrawn="1">
          <p15:clr>
            <a:srgbClr val="FBAE40"/>
          </p15:clr>
        </p15:guide>
        <p15:guide id="3" pos="367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7364" userDrawn="1">
          <p15:clr>
            <a:srgbClr val="FBAE40"/>
          </p15:clr>
        </p15:guide>
        <p15:guide id="6" orient="horz" pos="317" userDrawn="1">
          <p15:clr>
            <a:srgbClr val="FBAE40"/>
          </p15:clr>
        </p15:guide>
        <p15:guide id="7" orient="horz" pos="551" userDrawn="1">
          <p15:clr>
            <a:srgbClr val="FBAE40"/>
          </p15:clr>
        </p15:guide>
        <p15:guide id="8" orient="horz" pos="3991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"/>
          <p:cNvSpPr>
            <a:spLocks noGrp="1"/>
          </p:cNvSpPr>
          <p:nvPr>
            <p:ph idx="1" hasCustomPrompt="1"/>
          </p:nvPr>
        </p:nvSpPr>
        <p:spPr bwMode="gray">
          <a:xfrm>
            <a:off x="504000" y="1548000"/>
            <a:ext cx="11185200" cy="4788000"/>
          </a:xfrm>
          <a:noFill/>
        </p:spPr>
        <p:txBody>
          <a:bodyPr tIns="1368000"/>
          <a:lstStyle>
            <a:lvl1pPr algn="ctr">
              <a:defRPr sz="1400" b="0"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Insert page title (sentence case)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098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 userDrawn="1">
          <p15:clr>
            <a:srgbClr val="FBAE40"/>
          </p15:clr>
        </p15:guide>
        <p15:guide id="2" orient="horz" pos="317" userDrawn="1">
          <p15:clr>
            <a:srgbClr val="FBAE40"/>
          </p15:clr>
        </p15:guide>
        <p15:guide id="3" orient="horz" pos="551" userDrawn="1">
          <p15:clr>
            <a:srgbClr val="FBAE40"/>
          </p15:clr>
        </p15:guide>
        <p15:guide id="4" orient="horz" pos="972" userDrawn="1">
          <p15:clr>
            <a:srgbClr val="FBAE40"/>
          </p15:clr>
        </p15:guide>
        <p15:guide id="5" orient="horz" pos="3991" userDrawn="1">
          <p15:clr>
            <a:srgbClr val="FBAE40"/>
          </p15:clr>
        </p15:guide>
        <p15:guide id="6" pos="7364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4218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1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, Contact and Copy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33C5639-DDA2-864A-9DC3-7FC80AC852D5}"/>
              </a:ext>
            </a:extLst>
          </p:cNvPr>
          <p:cNvSpPr txBox="1"/>
          <p:nvPr userDrawn="1"/>
        </p:nvSpPr>
        <p:spPr>
          <a:xfrm>
            <a:off x="503238" y="2905125"/>
            <a:ext cx="183704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108877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lang="en-US" sz="1600" b="0" i="0">
                <a:latin typeface="+mn-lt"/>
              </a:rPr>
              <a:t>Contact information:</a:t>
            </a:r>
          </a:p>
        </p:txBody>
      </p:sp>
      <p:sp>
        <p:nvSpPr>
          <p:cNvPr id="9" name="Copyright - Dynamic" descr="{&quot;templafy&quot;:{&quot;id&quot;:&quot;f70173d2-c420-413c-a833-5874c427bdb6&quot;}}">
            <a:extLst>
              <a:ext uri="{FF2B5EF4-FFF2-40B4-BE49-F238E27FC236}">
                <a16:creationId xmlns:a16="http://schemas.microsoft.com/office/drawing/2014/main" id="{EDAF1AF5-D568-20CC-6052-F655D86F5486}"/>
              </a:ext>
            </a:extLst>
          </p:cNvPr>
          <p:cNvSpPr txBox="1">
            <a:spLocks/>
          </p:cNvSpPr>
          <p:nvPr userDrawn="1"/>
        </p:nvSpPr>
        <p:spPr>
          <a:xfrm>
            <a:off x="504001" y="6536751"/>
            <a:ext cx="10155600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 b="0" i="0">
                <a:latin typeface="+mn-lt"/>
              </a:rPr>
              <a:t>© 2025 SAP SE or an SAP affiliate company. All rights reserved. See Legal Notice on www.sap.com/legal-notice for use terms, disclaimers, disclosures, or restrictions related to this material.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92DE12-4084-77D2-FD2A-8E63F6FBE7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238" y="1543050"/>
            <a:ext cx="5413477" cy="846386"/>
          </a:xfrm>
        </p:spPr>
        <p:txBody>
          <a:bodyPr/>
          <a:lstStyle>
            <a:lvl1pPr>
              <a:defRPr sz="5500" b="0" i="0">
                <a:latin typeface="72 Brand Medium" panose="020B0504030603020204" pitchFamily="34" charset="0"/>
              </a:defRPr>
            </a:lvl1pPr>
          </a:lstStyle>
          <a:p>
            <a:r>
              <a:rPr lang="en-GB" dirty="0"/>
              <a:t>Thank you.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2C865E-BEC1-EE4C-E61C-369AEE2DFC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3947" y="5990000"/>
            <a:ext cx="3506403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9031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7364" userDrawn="1">
          <p15:clr>
            <a:srgbClr val="FBAE40"/>
          </p15:clr>
        </p15:guide>
        <p15:guide id="2" orient="horz" pos="970" userDrawn="1">
          <p15:clr>
            <a:srgbClr val="FBAE40"/>
          </p15:clr>
        </p15:guide>
        <p15:guide id="4" orient="horz" pos="1830" userDrawn="1">
          <p15:clr>
            <a:srgbClr val="FBAE40"/>
          </p15:clr>
        </p15:guide>
        <p15:guide id="5" orient="horz" pos="4000" userDrawn="1">
          <p15:clr>
            <a:srgbClr val="FBAE40"/>
          </p15:clr>
        </p15:guide>
        <p15:guide id="6" pos="314" userDrawn="1">
          <p15:clr>
            <a:srgbClr val="FBAE40"/>
          </p15:clr>
        </p15:guide>
        <p15:guide id="8" pos="3841" userDrawn="1">
          <p15:clr>
            <a:srgbClr val="FBAE40"/>
          </p15:clr>
        </p15:guide>
        <p15:guide id="9" orient="horz" pos="318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ebene 1…"/>
          <p:cNvSpPr txBox="1">
            <a:spLocks noGrp="1"/>
          </p:cNvSpPr>
          <p:nvPr>
            <p:ph type="body" idx="1" hasCustomPrompt="1"/>
          </p:nvPr>
        </p:nvSpPr>
        <p:spPr>
          <a:xfrm>
            <a:off x="504132" y="1548000"/>
            <a:ext cx="11189390" cy="47879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Start typing to add text without a bullet point. To add a bullet point, place the cursor at the start of this line and press tab.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0" name="Insert page title (sentence case)"/>
          <p:cNvSpPr txBox="1">
            <a:spLocks noGrp="1"/>
          </p:cNvSpPr>
          <p:nvPr>
            <p:ph type="title" hasCustomPrompt="1"/>
          </p:nvPr>
        </p:nvSpPr>
        <p:spPr>
          <a:xfrm>
            <a:off x="504133" y="504001"/>
            <a:ext cx="11189390" cy="369333"/>
          </a:xfrm>
          <a:prstGeom prst="rect">
            <a:avLst/>
          </a:prstGeom>
        </p:spPr>
        <p:txBody>
          <a:bodyPr lIns="0"/>
          <a:lstStyle>
            <a:lvl1pPr>
              <a:defRPr sz="2400"/>
            </a:lvl1pPr>
          </a:lstStyle>
          <a:p>
            <a:r>
              <a:t>Insert page title (sentence case)</a:t>
            </a:r>
          </a:p>
        </p:txBody>
      </p:sp>
    </p:spTree>
    <p:extLst>
      <p:ext uri="{BB962C8B-B14F-4D97-AF65-F5344CB8AC3E}">
        <p14:creationId xmlns:p14="http://schemas.microsoft.com/office/powerpoint/2010/main" val="1214476802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0934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72 Brand Medium" panose="020B0504030603020204" pitchFamily="34" charset="0"/>
              </a:defRPr>
            </a:lvl1pPr>
          </a:lstStyle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522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pos="7364">
          <p15:clr>
            <a:srgbClr val="FBAE40"/>
          </p15:clr>
        </p15:guide>
        <p15:guide id="4" orient="horz" pos="551">
          <p15:clr>
            <a:srgbClr val="FBAE40"/>
          </p15:clr>
        </p15:guide>
        <p15:guide id="5" orient="horz" pos="399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>
            <p:ph type="title"/>
          </p:nvPr>
        </p:nvSpPr>
        <p:spPr>
          <a:xfrm>
            <a:off x="584354" y="457200"/>
            <a:ext cx="5509853" cy="372410"/>
          </a:xfrm>
        </p:spPr>
        <p:txBody>
          <a:bodyPr tIns="64008"/>
          <a:lstStyle>
            <a:lvl1pPr>
              <a:defRPr sz="1999" b="1" i="0" spc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</a:gradFill>
                <a:latin typeface="72 Brand" panose="020B0504030603020204" pitchFamily="34" charset="0"/>
                <a:cs typeface="72" panose="020B05030300000000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pyright Placeholder" descr="{&quot;templafy&quot;:{&quot;id&quot;:&quot;e05b9042-0e45-4cdf-a177-91a0befc3ce7&quot;}}">
            <a:extLst>
              <a:ext uri="{FF2B5EF4-FFF2-40B4-BE49-F238E27FC236}">
                <a16:creationId xmlns:a16="http://schemas.microsoft.com/office/drawing/2014/main" id="{33B1F58A-D521-5C66-286B-67BD82DDFB60}"/>
              </a:ext>
            </a:extLst>
          </p:cNvPr>
          <p:cNvSpPr txBox="1">
            <a:spLocks/>
          </p:cNvSpPr>
          <p:nvPr userDrawn="1"/>
        </p:nvSpPr>
        <p:spPr>
          <a:xfrm>
            <a:off x="504132" y="6536751"/>
            <a:ext cx="10158245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 b="0" i="0">
                <a:latin typeface="72 Brand" panose="020B0504030603020204" pitchFamily="34" charset="0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2706471929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cover with blue patter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369E6551-269A-D225-4CF8-EC6D532E4902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5441288" cy="997196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3599" b="0" i="0">
                <a:latin typeface="+mj-lt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73D104-EF7E-A0AB-2243-882D65E686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75363" y="0"/>
            <a:ext cx="6119812" cy="6858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to insert picture</a:t>
            </a:r>
          </a:p>
        </p:txBody>
      </p:sp>
      <p:pic>
        <p:nvPicPr>
          <p:cNvPr id="1237551887" name="LogoBlue-Dynamic" descr="{&quot;templafy&quot;:{&quot;id&quot;:&quot;31fb104a-4bd2-4be1-990c-9956a246a6a6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6" name="Classification-Dynamic" descr="{&quot;templafy&quot;:{&quot;id&quot;:&quot;dd500091-516e-4e09-935d-a8446760ab37&quot;}}">
            <a:extLst>
              <a:ext uri="{FF2B5EF4-FFF2-40B4-BE49-F238E27FC236}">
                <a16:creationId xmlns:a16="http://schemas.microsoft.com/office/drawing/2014/main" id="{870EB466-B92B-9D4D-974E-A49C0F424152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5864032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704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nk cover with anvil">
    <p:bg>
      <p:bgPr>
        <a:solidFill>
          <a:srgbClr val="280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>
            <a:extLst>
              <a:ext uri="{FF2B5EF4-FFF2-40B4-BE49-F238E27FC236}">
                <a16:creationId xmlns:a16="http://schemas.microsoft.com/office/drawing/2014/main" id="{37E79459-E5C5-5E87-E38B-80855D38E462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rgbClr val="28004A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46E736-979F-0D4B-6D59-D0EA5D367E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9111" y="1216761"/>
            <a:ext cx="8887864" cy="4424483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10900800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solidFill>
                  <a:schemeClr val="bg1"/>
                </a:solidFill>
                <a:latin typeface="+mj-lt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874853631" name="LogoWhite-Dynamic" descr="{&quot;templafy&quot;:{&quot;id&quot;:&quot;d4065cf0-3d7d-4421-8dd7-4a927a682008&quot;}}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7" name="Classification-Dynamic" descr="{&quot;templafy&quot;:{&quot;id&quot;:&quot;79cac289-6949-46c4-afc6-3b10b6515444&quot;}}">
            <a:extLst>
              <a:ext uri="{FF2B5EF4-FFF2-40B4-BE49-F238E27FC236}">
                <a16:creationId xmlns:a16="http://schemas.microsoft.com/office/drawing/2014/main" id="{1D05DC80-84C9-9ECA-3B84-3577D8D81659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3791625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ngo cover with anvil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148">
            <a:extLst>
              <a:ext uri="{FF2B5EF4-FFF2-40B4-BE49-F238E27FC236}">
                <a16:creationId xmlns:a16="http://schemas.microsoft.com/office/drawing/2014/main" id="{3F9D113E-DB39-0CF2-578D-9B5D35C92F55}"/>
              </a:ext>
            </a:extLst>
          </p:cNvPr>
          <p:cNvSpPr/>
          <p:nvPr userDrawn="1"/>
        </p:nvSpPr>
        <p:spPr bwMode="gray">
          <a:xfrm>
            <a:off x="7102259" y="0"/>
            <a:ext cx="5092917" cy="6858000"/>
          </a:xfrm>
          <a:prstGeom prst="rect">
            <a:avLst/>
          </a:prstGeom>
          <a:solidFill>
            <a:srgbClr val="FFC932"/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9CF98F2-AE93-6F6D-B5F5-C2F74E0787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7600" y="250523"/>
            <a:ext cx="4538091" cy="63280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D06AF2-2141-CEFD-4797-A6E50CC267FE}"/>
              </a:ext>
            </a:extLst>
          </p:cNvPr>
          <p:cNvSpPr/>
          <p:nvPr userDrawn="1"/>
        </p:nvSpPr>
        <p:spPr bwMode="gray">
          <a:xfrm>
            <a:off x="2" y="0"/>
            <a:ext cx="7226300" cy="6858000"/>
          </a:xfrm>
          <a:prstGeom prst="rect">
            <a:avLst/>
          </a:prstGeom>
          <a:solidFill>
            <a:schemeClr val="accent1"/>
          </a:solidFill>
          <a:ln w="1342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1025126167" name="LogoWhite-Dynamic" descr="{&quot;templafy&quot;:{&quot;id&quot;:&quot;a0696034-9670-4d7b-a80a-e5801256b450&quot;}}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8" name="Classification-Dynamic" descr="{&quot;templafy&quot;:{&quot;id&quot;:&quot;efe1d89f-eade-44b0-a576-0c0f42301897&quot;}}">
            <a:extLst>
              <a:ext uri="{FF2B5EF4-FFF2-40B4-BE49-F238E27FC236}">
                <a16:creationId xmlns:a16="http://schemas.microsoft.com/office/drawing/2014/main" id="{F1333C1B-AD40-D53A-5A1E-EFB8C6390D49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5B4DB5-6F82-52F7-7AD9-80874B011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822" y="1129553"/>
            <a:ext cx="6886462" cy="5728447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88001" y="2706317"/>
            <a:ext cx="6633305" cy="997196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3599" b="0" i="0">
                <a:solidFill>
                  <a:schemeClr val="bg1"/>
                </a:solidFill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793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41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cover with image in anvil shape">
    <p:bg>
      <p:bgPr>
        <a:solidFill>
          <a:srgbClr val="97D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CF15634C-E3A9-CDE6-5F8E-35B41DFE2B5D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rgbClr val="97DD40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729E6C33-847C-5792-E2BD-5963C662EC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1" y="2706317"/>
            <a:ext cx="5529704" cy="997196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3599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D2BFABF1-DD81-F2D4-FD65-DBCD6636029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69496" y="2029240"/>
            <a:ext cx="5711687" cy="2828844"/>
          </a:xfrm>
          <a:custGeom>
            <a:avLst/>
            <a:gdLst>
              <a:gd name="connsiteX0" fmla="*/ 0 w 5453062"/>
              <a:gd name="connsiteY0" fmla="*/ 0 h 2700337"/>
              <a:gd name="connsiteX1" fmla="*/ 5453062 w 5453062"/>
              <a:gd name="connsiteY1" fmla="*/ 0 h 2700337"/>
              <a:gd name="connsiteX2" fmla="*/ 5453062 w 5453062"/>
              <a:gd name="connsiteY2" fmla="*/ 2700337 h 2700337"/>
              <a:gd name="connsiteX3" fmla="*/ 0 w 5453062"/>
              <a:gd name="connsiteY3" fmla="*/ 2700337 h 2700337"/>
              <a:gd name="connsiteX4" fmla="*/ 0 w 5453062"/>
              <a:gd name="connsiteY4" fmla="*/ 0 h 2700337"/>
              <a:gd name="connsiteX0" fmla="*/ 0 w 5453062"/>
              <a:gd name="connsiteY0" fmla="*/ 0 h 2758526"/>
              <a:gd name="connsiteX1" fmla="*/ 5453062 w 5453062"/>
              <a:gd name="connsiteY1" fmla="*/ 0 h 2758526"/>
              <a:gd name="connsiteX2" fmla="*/ 2751426 w 5453062"/>
              <a:gd name="connsiteY2" fmla="*/ 2758526 h 2758526"/>
              <a:gd name="connsiteX3" fmla="*/ 0 w 5453062"/>
              <a:gd name="connsiteY3" fmla="*/ 2700337 h 2758526"/>
              <a:gd name="connsiteX4" fmla="*/ 0 w 5453062"/>
              <a:gd name="connsiteY4" fmla="*/ 0 h 2758526"/>
              <a:gd name="connsiteX0" fmla="*/ 0 w 5453062"/>
              <a:gd name="connsiteY0" fmla="*/ 0 h 2700337"/>
              <a:gd name="connsiteX1" fmla="*/ 5453062 w 5453062"/>
              <a:gd name="connsiteY1" fmla="*/ 0 h 2700337"/>
              <a:gd name="connsiteX2" fmla="*/ 2726487 w 5453062"/>
              <a:gd name="connsiteY2" fmla="*/ 2700336 h 2700337"/>
              <a:gd name="connsiteX3" fmla="*/ 0 w 5453062"/>
              <a:gd name="connsiteY3" fmla="*/ 2700337 h 2700337"/>
              <a:gd name="connsiteX4" fmla="*/ 0 w 5453062"/>
              <a:gd name="connsiteY4" fmla="*/ 0 h 2700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3062" h="2700337">
                <a:moveTo>
                  <a:pt x="0" y="0"/>
                </a:moveTo>
                <a:lnTo>
                  <a:pt x="5453062" y="0"/>
                </a:lnTo>
                <a:lnTo>
                  <a:pt x="2726487" y="2700336"/>
                </a:lnTo>
                <a:lnTo>
                  <a:pt x="0" y="2700337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 anchorCtr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        Click to add image</a:t>
            </a:r>
          </a:p>
        </p:txBody>
      </p:sp>
      <p:sp>
        <p:nvSpPr>
          <p:cNvPr id="4" name="Classification-Dynamic" descr="{&quot;templafy&quot;:{&quot;id&quot;:&quot;15a0c36e-cfcd-42f4-8d96-f48f504a4dda&quot;}}">
            <a:extLst>
              <a:ext uri="{FF2B5EF4-FFF2-40B4-BE49-F238E27FC236}">
                <a16:creationId xmlns:a16="http://schemas.microsoft.com/office/drawing/2014/main" id="{13EDB9F6-FBDA-8ED8-A84B-244CC53CFF99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  <p:pic>
        <p:nvPicPr>
          <p:cNvPr id="569494402" name="LogoBlack-Dynamic" descr="{&quot;templafy&quot;:{&quot;id&quot;:&quot;f018ab10-9877-4c1a-903d-8e20a0516ebf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28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41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Image or Illustra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>
            <a:extLst>
              <a:ext uri="{FF2B5EF4-FFF2-40B4-BE49-F238E27FC236}">
                <a16:creationId xmlns:a16="http://schemas.microsoft.com/office/drawing/2014/main" id="{F6B4F408-95BC-730E-4114-45641ED46491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288000" y="4024430"/>
            <a:ext cx="10899174" cy="997196"/>
          </a:xfrm>
        </p:spPr>
        <p:txBody>
          <a:bodyPr vert="horz" wrap="square" lIns="0" tIns="0" rIns="0" bIns="0" rtlCol="0">
            <a:noAutofit/>
          </a:bodyPr>
          <a:lstStyle>
            <a:lvl1pPr>
              <a:lnSpc>
                <a:spcPct val="90000"/>
              </a:lnSpc>
              <a:defRPr lang="de-DE" sz="3599" b="0" i="0" dirty="0">
                <a:latin typeface="72 Brand Medium" panose="020B0504030603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FA78832-C268-4EC5-BB82-7F9D7F5B51B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-1"/>
            <a:ext cx="12195175" cy="3430800"/>
          </a:xfrm>
        </p:spPr>
        <p:txBody>
          <a:bodyPr anchor="ctr" anchorCtr="0"/>
          <a:lstStyle>
            <a:lvl1pPr marL="0" marR="0" indent="0" algn="ctr" defTabSz="1088231" rtl="0" eaLnBrk="1" fontAlgn="auto" latinLnBrk="0" hangingPunct="1">
              <a:lnSpc>
                <a:spcPct val="100000"/>
              </a:lnSpc>
              <a:spcBef>
                <a:spcPts val="1799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lvl1pPr>
          </a:lstStyle>
          <a:p>
            <a:pPr marL="0" marR="0" lvl="0" indent="0" algn="ctr" defTabSz="1088231" rtl="0" eaLnBrk="1" fontAlgn="auto" latinLnBrk="0" hangingPunct="1">
              <a:lnSpc>
                <a:spcPct val="100000"/>
              </a:lnSpc>
              <a:spcBef>
                <a:spcPts val="1799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lang="en-US"/>
              <a:t>Click to insert picture</a:t>
            </a:r>
          </a:p>
        </p:txBody>
      </p:sp>
      <p:pic>
        <p:nvPicPr>
          <p:cNvPr id="2136983403" name="LogoBlue-Dynamic" descr="{&quot;templafy&quot;:{&quot;id&quot;:&quot;b86c6774-bfb5-42ce-af29-ad7c8e956cc6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6218600"/>
            <a:ext cx="727192" cy="360000"/>
          </a:xfrm>
          <a:prstGeom prst="rect">
            <a:avLst/>
          </a:prstGeom>
        </p:spPr>
      </p:pic>
      <p:sp>
        <p:nvSpPr>
          <p:cNvPr id="9" name="Classification-Dynamic" descr="{&quot;templafy&quot;:{&quot;id&quot;:&quot;a4489086-5ad1-4eb9-8912-a3dfda15f59c&quot;}}">
            <a:extLst>
              <a:ext uri="{FF2B5EF4-FFF2-40B4-BE49-F238E27FC236}">
                <a16:creationId xmlns:a16="http://schemas.microsoft.com/office/drawing/2014/main" id="{CE0C2033-6FDF-7DD6-E25C-C03296FDAD00}"/>
              </a:ext>
            </a:extLst>
          </p:cNvPr>
          <p:cNvSpPr txBox="1"/>
          <p:nvPr userDrawn="1"/>
        </p:nvSpPr>
        <p:spPr>
          <a:xfrm>
            <a:off x="282575" y="5724000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37693079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505">
          <p15:clr>
            <a:srgbClr val="FBAE40"/>
          </p15:clr>
        </p15:guide>
        <p15:guide id="2" orient="horz" pos="4144">
          <p15:clr>
            <a:srgbClr val="FBAE40"/>
          </p15:clr>
        </p15:guide>
        <p15:guide id="3" orient="horz" pos="2162">
          <p15:clr>
            <a:srgbClr val="FBAE40"/>
          </p15:clr>
        </p15:guide>
        <p15:guide id="4" pos="181">
          <p15:clr>
            <a:srgbClr val="FBAE40"/>
          </p15:clr>
        </p15:guide>
        <p15:guide id="5" orient="horz" pos="2534">
          <p15:clr>
            <a:srgbClr val="FBAE40"/>
          </p15:clr>
        </p15:guide>
        <p15:guide id="6" orient="horz" pos="3164">
          <p15:clr>
            <a:srgbClr val="FBAE40"/>
          </p15:clr>
        </p15:guide>
        <p15:guide id="7" orient="horz" pos="3232">
          <p15:clr>
            <a:srgbClr val="FBAE40"/>
          </p15:clr>
        </p15:guide>
        <p15:guide id="8" orient="horz" pos="3543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cover with green anvi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615A14AB-7A75-B899-CDA1-E311E201A837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" name="Anvil" descr="preencoded.png">
            <a:extLst>
              <a:ext uri="{FF2B5EF4-FFF2-40B4-BE49-F238E27FC236}">
                <a16:creationId xmlns:a16="http://schemas.microsoft.com/office/drawing/2014/main" id="{CAD3135A-95A0-606F-5A25-35CF890B232D}"/>
              </a:ext>
            </a:extLst>
          </p:cNvPr>
          <p:cNvSpPr/>
          <p:nvPr/>
        </p:nvSpPr>
        <p:spPr>
          <a:xfrm>
            <a:off x="5072442" y="1275475"/>
            <a:ext cx="6069341" cy="2991727"/>
          </a:xfrm>
          <a:custGeom>
            <a:avLst/>
            <a:gdLst>
              <a:gd name="connsiteX0" fmla="*/ 0 w 6069341"/>
              <a:gd name="connsiteY0" fmla="*/ 0 h 2991727"/>
              <a:gd name="connsiteX1" fmla="*/ 0 w 6069341"/>
              <a:gd name="connsiteY1" fmla="*/ 2991727 h 2991727"/>
              <a:gd name="connsiteX2" fmla="*/ 3084421 w 6069341"/>
              <a:gd name="connsiteY2" fmla="*/ 2991727 h 2991727"/>
              <a:gd name="connsiteX3" fmla="*/ 6069341 w 6069341"/>
              <a:gd name="connsiteY3" fmla="*/ 0 h 2991727"/>
              <a:gd name="connsiteX4" fmla="*/ 0 w 6069341"/>
              <a:gd name="connsiteY4" fmla="*/ 0 h 299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9341" h="2991727">
                <a:moveTo>
                  <a:pt x="0" y="0"/>
                </a:moveTo>
                <a:lnTo>
                  <a:pt x="0" y="2991727"/>
                </a:lnTo>
                <a:lnTo>
                  <a:pt x="3084421" y="2991727"/>
                </a:lnTo>
                <a:lnTo>
                  <a:pt x="6069341" y="0"/>
                </a:lnTo>
                <a:lnTo>
                  <a:pt x="0" y="0"/>
                </a:lnTo>
                <a:close/>
              </a:path>
            </a:pathLst>
          </a:custGeom>
          <a:solidFill>
            <a:srgbClr val="97DD40"/>
          </a:solidFill>
          <a:ln w="71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D8805AE3-41BC-E9DB-1A66-ADF41EDBC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6026739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542398661" name="LogoBlue-Dynamic" descr="{&quot;templafy&quot;:{&quot;id&quot;:&quot;77d39480-6bb2-4f9e-b166-58e397c730ef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11" name="Classification-Dynamic" descr="{&quot;templafy&quot;:{&quot;id&quot;:&quot;c215a143-e24c-42fe-8717-bcd7348f576e&quot;}}">
            <a:extLst>
              <a:ext uri="{FF2B5EF4-FFF2-40B4-BE49-F238E27FC236}">
                <a16:creationId xmlns:a16="http://schemas.microsoft.com/office/drawing/2014/main" id="{62D91ACB-BD14-46CB-4B61-F4B072D877C0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4635562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ght blue cover with anvi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">
            <a:extLst>
              <a:ext uri="{FF2B5EF4-FFF2-40B4-BE49-F238E27FC236}">
                <a16:creationId xmlns:a16="http://schemas.microsoft.com/office/drawing/2014/main" id="{581FAEF7-1ACD-83AC-7B42-761E6A30387F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rgbClr val="A6E0FF">
              <a:alpha val="42715"/>
            </a:srgbClr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2" name="Anvil" descr="preencoded.png">
            <a:extLst>
              <a:ext uri="{FF2B5EF4-FFF2-40B4-BE49-F238E27FC236}">
                <a16:creationId xmlns:a16="http://schemas.microsoft.com/office/drawing/2014/main" id="{94093846-CC07-3993-CA62-86004F1C03F9}"/>
              </a:ext>
            </a:extLst>
          </p:cNvPr>
          <p:cNvSpPr/>
          <p:nvPr/>
        </p:nvSpPr>
        <p:spPr>
          <a:xfrm>
            <a:off x="1671629" y="1247338"/>
            <a:ext cx="8851917" cy="4363327"/>
          </a:xfrm>
          <a:custGeom>
            <a:avLst/>
            <a:gdLst>
              <a:gd name="connsiteX0" fmla="*/ 0 w 8851917"/>
              <a:gd name="connsiteY0" fmla="*/ 0 h 4363327"/>
              <a:gd name="connsiteX1" fmla="*/ 0 w 8851917"/>
              <a:gd name="connsiteY1" fmla="*/ 4363327 h 4363327"/>
              <a:gd name="connsiteX2" fmla="*/ 4498517 w 8851917"/>
              <a:gd name="connsiteY2" fmla="*/ 4363327 h 4363327"/>
              <a:gd name="connsiteX3" fmla="*/ 8851917 w 8851917"/>
              <a:gd name="connsiteY3" fmla="*/ 0 h 4363327"/>
              <a:gd name="connsiteX4" fmla="*/ 0 w 8851917"/>
              <a:gd name="connsiteY4" fmla="*/ 0 h 436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1917" h="4363327">
                <a:moveTo>
                  <a:pt x="0" y="0"/>
                </a:moveTo>
                <a:lnTo>
                  <a:pt x="0" y="4363327"/>
                </a:lnTo>
                <a:lnTo>
                  <a:pt x="4498517" y="4363327"/>
                </a:lnTo>
                <a:lnTo>
                  <a:pt x="8851917" y="0"/>
                </a:lnTo>
                <a:lnTo>
                  <a:pt x="0" y="0"/>
                </a:lnTo>
                <a:close/>
              </a:path>
            </a:pathLst>
          </a:custGeom>
          <a:solidFill>
            <a:srgbClr val="A6E0FF"/>
          </a:solidFill>
          <a:ln w="152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1098B98B-8FDE-5B19-2FC7-97058A6B53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5929920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736947158" name="LogoBlack-Dynamic" descr="{&quot;templafy&quot;:{&quot;id&quot;:&quot;c55a38a9-de1b-495a-8b58-131e1d52fd54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874250cf-0daf-4fd4-8228-464988deba1e&quot;}}">
            <a:extLst>
              <a:ext uri="{FF2B5EF4-FFF2-40B4-BE49-F238E27FC236}">
                <a16:creationId xmlns:a16="http://schemas.microsoft.com/office/drawing/2014/main" id="{D417CEF6-1FCD-75B6-FA13-C583ECCE7BE5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1542596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cover with anvi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 descr="preencoded.png">
            <a:extLst>
              <a:ext uri="{FF2B5EF4-FFF2-40B4-BE49-F238E27FC236}">
                <a16:creationId xmlns:a16="http://schemas.microsoft.com/office/drawing/2014/main" id="{5F3BB899-74C3-EBF7-C191-EC2863B8F536}"/>
              </a:ext>
            </a:extLst>
          </p:cNvPr>
          <p:cNvSpPr/>
          <p:nvPr/>
        </p:nvSpPr>
        <p:spPr>
          <a:xfrm>
            <a:off x="0" y="0"/>
            <a:ext cx="12195175" cy="6858000"/>
          </a:xfrm>
          <a:custGeom>
            <a:avLst/>
            <a:gdLst>
              <a:gd name="connsiteX0" fmla="*/ 0 w 12195175"/>
              <a:gd name="connsiteY0" fmla="*/ 0 h 6858000"/>
              <a:gd name="connsiteX1" fmla="*/ 12195175 w 12195175"/>
              <a:gd name="connsiteY1" fmla="*/ 0 h 6858000"/>
              <a:gd name="connsiteX2" fmla="*/ 12195175 w 12195175"/>
              <a:gd name="connsiteY2" fmla="*/ 6858000 h 6858000"/>
              <a:gd name="connsiteX3" fmla="*/ 0 w 121951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175" h="6858000">
                <a:moveTo>
                  <a:pt x="0" y="0"/>
                </a:moveTo>
                <a:lnTo>
                  <a:pt x="12195175" y="0"/>
                </a:lnTo>
                <a:lnTo>
                  <a:pt x="1219517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B90FF"/>
          </a:solidFill>
          <a:ln w="1128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5" name="Anvil" descr="preencoded.png">
            <a:extLst>
              <a:ext uri="{FF2B5EF4-FFF2-40B4-BE49-F238E27FC236}">
                <a16:creationId xmlns:a16="http://schemas.microsoft.com/office/drawing/2014/main" id="{2384FC7E-529D-ABDF-A914-031C308F2C30}"/>
              </a:ext>
            </a:extLst>
          </p:cNvPr>
          <p:cNvSpPr/>
          <p:nvPr userDrawn="1"/>
        </p:nvSpPr>
        <p:spPr>
          <a:xfrm>
            <a:off x="780374" y="1275477"/>
            <a:ext cx="7983802" cy="3935411"/>
          </a:xfrm>
          <a:custGeom>
            <a:avLst/>
            <a:gdLst>
              <a:gd name="connsiteX0" fmla="*/ 0 w 8851917"/>
              <a:gd name="connsiteY0" fmla="*/ 0 h 4363327"/>
              <a:gd name="connsiteX1" fmla="*/ 0 w 8851917"/>
              <a:gd name="connsiteY1" fmla="*/ 4363327 h 4363327"/>
              <a:gd name="connsiteX2" fmla="*/ 4498517 w 8851917"/>
              <a:gd name="connsiteY2" fmla="*/ 4363327 h 4363327"/>
              <a:gd name="connsiteX3" fmla="*/ 8851917 w 8851917"/>
              <a:gd name="connsiteY3" fmla="*/ 0 h 4363327"/>
              <a:gd name="connsiteX4" fmla="*/ 0 w 8851917"/>
              <a:gd name="connsiteY4" fmla="*/ 0 h 436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1917" h="4363327">
                <a:moveTo>
                  <a:pt x="0" y="0"/>
                </a:moveTo>
                <a:lnTo>
                  <a:pt x="0" y="4363327"/>
                </a:lnTo>
                <a:lnTo>
                  <a:pt x="4498517" y="4363327"/>
                </a:lnTo>
                <a:lnTo>
                  <a:pt x="885191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A86"/>
          </a:solidFill>
          <a:ln w="152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709C0759-3773-C728-D6A6-855D82210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1" y="2706317"/>
            <a:ext cx="6876593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solidFill>
                  <a:schemeClr val="bg1"/>
                </a:solidFill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1322620398" name="LogoWhite-Dynamic" descr="{&quot;templafy&quot;:{&quot;id&quot;:&quot;57053213-140f-42e4-b279-3aff034a8e0b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d79d039e-49b3-4324-b9e4-2a15bf644364&quot;}}">
            <a:extLst>
              <a:ext uri="{FF2B5EF4-FFF2-40B4-BE49-F238E27FC236}">
                <a16:creationId xmlns:a16="http://schemas.microsoft.com/office/drawing/2014/main" id="{D67AB148-356D-F356-4E6C-9664D9EB9DF3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39812021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l cover with anvil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 descr="preencoded.png">
            <a:extLst>
              <a:ext uri="{FF2B5EF4-FFF2-40B4-BE49-F238E27FC236}">
                <a16:creationId xmlns:a16="http://schemas.microsoft.com/office/drawing/2014/main" id="{5F3BB899-74C3-EBF7-C191-EC2863B8F536}"/>
              </a:ext>
            </a:extLst>
          </p:cNvPr>
          <p:cNvSpPr/>
          <p:nvPr/>
        </p:nvSpPr>
        <p:spPr>
          <a:xfrm>
            <a:off x="0" y="0"/>
            <a:ext cx="12195175" cy="6858000"/>
          </a:xfrm>
          <a:custGeom>
            <a:avLst/>
            <a:gdLst>
              <a:gd name="connsiteX0" fmla="*/ 0 w 12195175"/>
              <a:gd name="connsiteY0" fmla="*/ 0 h 6858000"/>
              <a:gd name="connsiteX1" fmla="*/ 12195175 w 12195175"/>
              <a:gd name="connsiteY1" fmla="*/ 0 h 6858000"/>
              <a:gd name="connsiteX2" fmla="*/ 12195175 w 12195175"/>
              <a:gd name="connsiteY2" fmla="*/ 6858000 h 6858000"/>
              <a:gd name="connsiteX3" fmla="*/ 0 w 121951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175" h="6858000">
                <a:moveTo>
                  <a:pt x="0" y="0"/>
                </a:moveTo>
                <a:lnTo>
                  <a:pt x="12195175" y="0"/>
                </a:lnTo>
                <a:lnTo>
                  <a:pt x="1219517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CEAC"/>
          </a:solidFill>
          <a:ln w="1128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6" name="Anvil" descr="preencoded.png">
            <a:extLst>
              <a:ext uri="{FF2B5EF4-FFF2-40B4-BE49-F238E27FC236}">
                <a16:creationId xmlns:a16="http://schemas.microsoft.com/office/drawing/2014/main" id="{F36DF1A0-33EF-D4BF-029F-2435A3EF8C01}"/>
              </a:ext>
            </a:extLst>
          </p:cNvPr>
          <p:cNvSpPr/>
          <p:nvPr/>
        </p:nvSpPr>
        <p:spPr>
          <a:xfrm>
            <a:off x="1503605" y="989324"/>
            <a:ext cx="9187967" cy="4528975"/>
          </a:xfrm>
          <a:custGeom>
            <a:avLst/>
            <a:gdLst>
              <a:gd name="connsiteX0" fmla="*/ 0 w 9187967"/>
              <a:gd name="connsiteY0" fmla="*/ 0 h 4528975"/>
              <a:gd name="connsiteX1" fmla="*/ 0 w 9187967"/>
              <a:gd name="connsiteY1" fmla="*/ 4528975 h 4528975"/>
              <a:gd name="connsiteX2" fmla="*/ 4669297 w 9187967"/>
              <a:gd name="connsiteY2" fmla="*/ 4528975 h 4528975"/>
              <a:gd name="connsiteX3" fmla="*/ 9187967 w 9187967"/>
              <a:gd name="connsiteY3" fmla="*/ 0 h 4528975"/>
              <a:gd name="connsiteX4" fmla="*/ 0 w 9187967"/>
              <a:gd name="connsiteY4" fmla="*/ 0 h 452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7967" h="4528975">
                <a:moveTo>
                  <a:pt x="0" y="0"/>
                </a:moveTo>
                <a:lnTo>
                  <a:pt x="0" y="4528975"/>
                </a:lnTo>
                <a:lnTo>
                  <a:pt x="4669297" y="4528975"/>
                </a:lnTo>
                <a:lnTo>
                  <a:pt x="9187967" y="0"/>
                </a:lnTo>
                <a:lnTo>
                  <a:pt x="0" y="0"/>
                </a:lnTo>
                <a:close/>
              </a:path>
            </a:pathLst>
          </a:custGeom>
          <a:solidFill>
            <a:srgbClr val="63EDD4"/>
          </a:solidFill>
          <a:ln w="125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5515F5CA-E76C-CC3B-68A7-37E88873A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5929920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352421156" name="LogoBlack-Dynamic" descr="{&quot;templafy&quot;:{&quot;id&quot;:&quot;65841d7c-a25a-482e-8a0b-399fe2060e85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9a099f80-0352-4bc9-9d82-a824546006f3&quot;}}">
            <a:extLst>
              <a:ext uri="{FF2B5EF4-FFF2-40B4-BE49-F238E27FC236}">
                <a16:creationId xmlns:a16="http://schemas.microsoft.com/office/drawing/2014/main" id="{BBFBBDC3-D031-6041-465D-9F7147F423CF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2526856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ith cover 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83FFCA81-9D1B-7BE9-9F97-BEDB3E67519A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8860E7D-5DEB-5F1B-5AAF-4C41BD1A777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08700" y="0"/>
            <a:ext cx="6086475" cy="6858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to insert picture</a:t>
            </a:r>
          </a:p>
        </p:txBody>
      </p:sp>
      <p:pic>
        <p:nvPicPr>
          <p:cNvPr id="28936725" name="Acquired Company Logo Placeholder" descr="{&quot;templafy&quot;:{&quot;id&quot;:&quot;e24a6e43-600a-4c6b-89de-bcf3787a4fa8&quot;}}" hidden="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575" y="2141327"/>
            <a:ext cx="4125924" cy="26601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D8805AE3-41BC-E9DB-1A66-ADF41EDBC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6026739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1023284910" name="LogoBlue-Dynamic" descr="{&quot;templafy&quot;:{&quot;id&quot;:&quot;290322f9-1797-4b4d-8043-942607235499&quot;}}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74f902db-19ce-473e-a6ef-bfcbbe21a93e&quot;}}">
            <a:extLst>
              <a:ext uri="{FF2B5EF4-FFF2-40B4-BE49-F238E27FC236}">
                <a16:creationId xmlns:a16="http://schemas.microsoft.com/office/drawing/2014/main" id="{4A078429-99DD-7555-B0F4-FEF46FD297B0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1757156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cover with anvil and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 descr="preencoded.png">
            <a:extLst>
              <a:ext uri="{FF2B5EF4-FFF2-40B4-BE49-F238E27FC236}">
                <a16:creationId xmlns:a16="http://schemas.microsoft.com/office/drawing/2014/main" id="{9DE307C8-D1C3-00E2-C5B0-2A7EBB981384}"/>
              </a:ext>
            </a:extLst>
          </p:cNvPr>
          <p:cNvSpPr/>
          <p:nvPr/>
        </p:nvSpPr>
        <p:spPr>
          <a:xfrm>
            <a:off x="0" y="2"/>
            <a:ext cx="12195175" cy="6861495"/>
          </a:xfrm>
          <a:custGeom>
            <a:avLst/>
            <a:gdLst>
              <a:gd name="connsiteX0" fmla="*/ 0 w 12195175"/>
              <a:gd name="connsiteY0" fmla="*/ 0 h 6861495"/>
              <a:gd name="connsiteX1" fmla="*/ 12195175 w 12195175"/>
              <a:gd name="connsiteY1" fmla="*/ 0 h 6861495"/>
              <a:gd name="connsiteX2" fmla="*/ 12195175 w 12195175"/>
              <a:gd name="connsiteY2" fmla="*/ 6861496 h 6861495"/>
              <a:gd name="connsiteX3" fmla="*/ 0 w 12195175"/>
              <a:gd name="connsiteY3" fmla="*/ 6861496 h 6861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175" h="6861495">
                <a:moveTo>
                  <a:pt x="0" y="0"/>
                </a:moveTo>
                <a:lnTo>
                  <a:pt x="12195175" y="0"/>
                </a:lnTo>
                <a:lnTo>
                  <a:pt x="12195175" y="6861496"/>
                </a:lnTo>
                <a:lnTo>
                  <a:pt x="0" y="6861496"/>
                </a:lnTo>
                <a:close/>
              </a:path>
            </a:pathLst>
          </a:custGeom>
          <a:solidFill>
            <a:srgbClr val="0057D2"/>
          </a:solidFill>
          <a:ln w="101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6" name="Anvil" descr="preencoded.png">
            <a:extLst>
              <a:ext uri="{FF2B5EF4-FFF2-40B4-BE49-F238E27FC236}">
                <a16:creationId xmlns:a16="http://schemas.microsoft.com/office/drawing/2014/main" id="{6C575B3E-49FD-8450-F2CB-84C6E7A1153D}"/>
              </a:ext>
            </a:extLst>
          </p:cNvPr>
          <p:cNvSpPr/>
          <p:nvPr/>
        </p:nvSpPr>
        <p:spPr>
          <a:xfrm>
            <a:off x="752355" y="1156532"/>
            <a:ext cx="5613722" cy="2756252"/>
          </a:xfrm>
          <a:custGeom>
            <a:avLst/>
            <a:gdLst>
              <a:gd name="connsiteX0" fmla="*/ 0 w 5613722"/>
              <a:gd name="connsiteY0" fmla="*/ 0 h 2756252"/>
              <a:gd name="connsiteX1" fmla="*/ 0 w 5613722"/>
              <a:gd name="connsiteY1" fmla="*/ 2756252 h 2756252"/>
              <a:gd name="connsiteX2" fmla="*/ 2852875 w 5613722"/>
              <a:gd name="connsiteY2" fmla="*/ 2756252 h 2756252"/>
              <a:gd name="connsiteX3" fmla="*/ 5613722 w 5613722"/>
              <a:gd name="connsiteY3" fmla="*/ 0 h 2756252"/>
              <a:gd name="connsiteX4" fmla="*/ 0 w 5613722"/>
              <a:gd name="connsiteY4" fmla="*/ 0 h 2756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13722" h="2756252">
                <a:moveTo>
                  <a:pt x="0" y="0"/>
                </a:moveTo>
                <a:lnTo>
                  <a:pt x="0" y="2756252"/>
                </a:lnTo>
                <a:lnTo>
                  <a:pt x="2852875" y="2756252"/>
                </a:lnTo>
                <a:lnTo>
                  <a:pt x="5613722" y="0"/>
                </a:lnTo>
                <a:lnTo>
                  <a:pt x="0" y="0"/>
                </a:lnTo>
                <a:close/>
              </a:path>
            </a:pathLst>
          </a:custGeom>
          <a:solidFill>
            <a:srgbClr val="1B90FF"/>
          </a:solidFill>
          <a:ln w="92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F6D8674-EA25-0C87-7F7A-4B6FFA7F1F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36063" y="0"/>
            <a:ext cx="4359114" cy="6858000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A222ABC1-A03E-5EDE-02E2-6F3794850C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338" y="2051754"/>
            <a:ext cx="5529704" cy="997196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3599" b="0" i="0">
                <a:solidFill>
                  <a:schemeClr val="bg1"/>
                </a:solidFill>
                <a:latin typeface="72 Brand Medium" panose="020B050403060302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421219822" name="LogoWhite-Dynamic" descr="{&quot;templafy&quot;:{&quot;id&quot;:&quot;819aee73-a0a2-4380-a436-a557525fa29d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5" name="Classification-Dynamic" descr="{&quot;templafy&quot;:{&quot;id&quot;:&quot;281de79b-cce6-4308-a6d3-2c16a47ae934&quot;}}">
            <a:extLst>
              <a:ext uri="{FF2B5EF4-FFF2-40B4-BE49-F238E27FC236}">
                <a16:creationId xmlns:a16="http://schemas.microsoft.com/office/drawing/2014/main" id="{7A6CB977-D711-D436-9DC2-AAFCC56F9CAA}"/>
              </a:ext>
            </a:extLst>
          </p:cNvPr>
          <p:cNvSpPr txBox="1"/>
          <p:nvPr userDrawn="1"/>
        </p:nvSpPr>
        <p:spPr>
          <a:xfrm>
            <a:off x="440401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10580371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385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genda title"/>
          <p:cNvSpPr>
            <a:spLocks noGrp="1"/>
          </p:cNvSpPr>
          <p:nvPr>
            <p:ph type="title" hasCustomPrompt="1"/>
          </p:nvPr>
        </p:nvSpPr>
        <p:spPr>
          <a:xfrm>
            <a:off x="504000" y="505381"/>
            <a:ext cx="11186476" cy="369332"/>
          </a:xfrm>
        </p:spPr>
        <p:txBody>
          <a:bodyPr/>
          <a:lstStyle>
            <a:lvl1pPr>
              <a:defRPr b="0" i="0">
                <a:latin typeface="72 Brand Medium" panose="020B0504030603020204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8E82BE2B-69B2-5121-2AA4-8473C53F0C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4001" y="1548000"/>
            <a:ext cx="11186477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Agenda Item/Divider Headline</a:t>
            </a:r>
          </a:p>
          <a:p>
            <a:pPr lvl="1"/>
            <a:r>
              <a:rPr lang="en-US"/>
              <a:t>Details</a:t>
            </a:r>
          </a:p>
        </p:txBody>
      </p:sp>
    </p:spTree>
    <p:extLst>
      <p:ext uri="{BB962C8B-B14F-4D97-AF65-F5344CB8AC3E}">
        <p14:creationId xmlns:p14="http://schemas.microsoft.com/office/powerpoint/2010/main" val="4249486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1">
          <p15:clr>
            <a:srgbClr val="FBAE40"/>
          </p15:clr>
        </p15:guide>
        <p15:guide id="2" orient="horz" pos="970">
          <p15:clr>
            <a:srgbClr val="FBAE40"/>
          </p15:clr>
        </p15:guide>
        <p15:guide id="3" pos="7364">
          <p15:clr>
            <a:srgbClr val="FBAE40"/>
          </p15:clr>
        </p15:guide>
        <p15:guide id="4" orient="horz" pos="316">
          <p15:clr>
            <a:srgbClr val="FBAE40"/>
          </p15:clr>
        </p15:guide>
        <p15:guide id="5" orient="horz" pos="551">
          <p15:clr>
            <a:srgbClr val="FBAE40"/>
          </p15:clr>
        </p15:guide>
        <p15:guide id="6" orient="horz" pos="3997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504000" y="3090446"/>
            <a:ext cx="11185200" cy="677108"/>
          </a:xfrm>
        </p:spPr>
        <p:txBody>
          <a:bodyPr anchor="ctr" anchorCtr="0">
            <a:noAutofit/>
          </a:bodyPr>
          <a:lstStyle>
            <a:lvl1pPr>
              <a:defRPr sz="4399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/>
              <a:t>Divider page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00741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pos="7364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vider image placehold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1" y="3427200"/>
            <a:ext cx="12195175" cy="3430800"/>
          </a:xfrm>
          <a:noFill/>
        </p:spPr>
        <p:txBody>
          <a:bodyPr tIns="324000"/>
          <a:lstStyle>
            <a:lvl1pPr marL="0" marR="0" indent="0" algn="ctr" defTabSz="1088231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1088231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lang="en-US"/>
              <a:t>Placeholder for image and illustration</a:t>
            </a:r>
          </a:p>
        </p:txBody>
      </p:sp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504000" y="1375046"/>
            <a:ext cx="11185200" cy="677108"/>
          </a:xfrm>
        </p:spPr>
        <p:txBody>
          <a:bodyPr anchor="t" anchorCtr="0">
            <a:noAutofit/>
          </a:bodyPr>
          <a:lstStyle>
            <a:lvl1pPr>
              <a:defRPr sz="4399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/>
              <a:t>Divider page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902609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64">
          <p15:clr>
            <a:srgbClr val="FBAE40"/>
          </p15:clr>
        </p15:guide>
        <p15:guide id="3" pos="314">
          <p15:clr>
            <a:srgbClr val="FBAE40"/>
          </p15:clr>
        </p15:guide>
        <p15:guide id="4" orient="horz" pos="865">
          <p15:clr>
            <a:srgbClr val="FBAE40"/>
          </p15:clr>
        </p15:guide>
        <p15:guide id="5" orient="horz" pos="1294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504000" y="1375046"/>
            <a:ext cx="11185200" cy="677108"/>
          </a:xfrm>
        </p:spPr>
        <p:txBody>
          <a:bodyPr anchor="t" anchorCtr="0">
            <a:noAutofit/>
          </a:bodyPr>
          <a:lstStyle>
            <a:lvl1pPr>
              <a:defRPr sz="4399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/>
              <a:t>Divider page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757699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64">
          <p15:clr>
            <a:srgbClr val="FBAE40"/>
          </p15:clr>
        </p15:guide>
        <p15:guide id="3" pos="314">
          <p15:clr>
            <a:srgbClr val="FBAE40"/>
          </p15:clr>
        </p15:guide>
        <p15:guide id="4" orient="horz" pos="865">
          <p15:clr>
            <a:srgbClr val="FBAE40"/>
          </p15:clr>
        </p15:guide>
        <p15:guide id="5" orient="horz" pos="1294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72 Brand Medium" panose="020B0504030603020204" pitchFamily="34" charset="0"/>
              </a:defRPr>
            </a:lvl1pPr>
          </a:lstStyle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416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pos="7364">
          <p15:clr>
            <a:srgbClr val="FBAE40"/>
          </p15:clr>
        </p15:guide>
        <p15:guide id="4" orient="horz" pos="551">
          <p15:clr>
            <a:srgbClr val="FBAE40"/>
          </p15:clr>
        </p15:guide>
        <p15:guide id="5" orient="horz" pos="3992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1548000"/>
            <a:ext cx="11186477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Start typing to add text without a bullet point. To add a bullet point, place the cursor at the start of this line and press tab.</a:t>
            </a:r>
            <a:endParaRPr lang="en-US" noProof="0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0" y="504000"/>
            <a:ext cx="11186476" cy="369332"/>
          </a:xfrm>
        </p:spPr>
        <p:txBody>
          <a:bodyPr/>
          <a:lstStyle>
            <a:lvl1pPr>
              <a:defRPr b="0"/>
            </a:lvl1pPr>
          </a:lstStyle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13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">
          <p15:clr>
            <a:srgbClr val="FBAE40"/>
          </p15:clr>
        </p15:guide>
        <p15:guide id="2" orient="horz" pos="3997">
          <p15:clr>
            <a:srgbClr val="FBAE40"/>
          </p15:clr>
        </p15:guide>
        <p15:guide id="3" pos="7364">
          <p15:clr>
            <a:srgbClr val="FBAE40"/>
          </p15:clr>
        </p15:guide>
        <p15:guide id="4" orient="horz" pos="318">
          <p15:clr>
            <a:srgbClr val="FBAE40"/>
          </p15:clr>
        </p15:guide>
        <p15:guide id="5" orient="horz" pos="552">
          <p15:clr>
            <a:srgbClr val="FBAE40"/>
          </p15:clr>
        </p15:guide>
        <p15:guide id="6" orient="horz" pos="97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: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- column 2"/>
          <p:cNvSpPr>
            <a:spLocks noGrp="1"/>
          </p:cNvSpPr>
          <p:nvPr>
            <p:ph type="body" sz="quarter" idx="11" hasCustomPrompt="1"/>
          </p:nvPr>
        </p:nvSpPr>
        <p:spPr>
          <a:xfrm>
            <a:off x="6362477" y="1548000"/>
            <a:ext cx="5328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- column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1548000"/>
            <a:ext cx="5328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436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997">
          <p15:clr>
            <a:srgbClr val="FBAE40"/>
          </p15:clr>
        </p15:guide>
        <p15:guide id="3" pos="7364">
          <p15:clr>
            <a:srgbClr val="FBAE40"/>
          </p15:clr>
        </p15:guide>
        <p15:guide id="4" pos="3674">
          <p15:clr>
            <a:srgbClr val="FBAE40"/>
          </p15:clr>
        </p15:guide>
        <p15:guide id="5" pos="4007">
          <p15:clr>
            <a:srgbClr val="FBAE40"/>
          </p15:clr>
        </p15:guide>
        <p15:guide id="6" orient="horz" pos="317">
          <p15:clr>
            <a:srgbClr val="FBAE40"/>
          </p15:clr>
        </p15:guide>
        <p15:guide id="7" orient="horz" pos="551">
          <p15:clr>
            <a:srgbClr val="FBAE40"/>
          </p15:clr>
        </p15:guide>
        <p15:guide id="8" orient="horz" pos="97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: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- column 3"/>
          <p:cNvSpPr>
            <a:spLocks noGrp="1"/>
          </p:cNvSpPr>
          <p:nvPr>
            <p:ph type="body" sz="quarter" idx="13" hasCustomPrompt="1"/>
          </p:nvPr>
        </p:nvSpPr>
        <p:spPr>
          <a:xfrm>
            <a:off x="8126477" y="1548000"/>
            <a:ext cx="3564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- column 2"/>
          <p:cNvSpPr>
            <a:spLocks noGrp="1"/>
          </p:cNvSpPr>
          <p:nvPr>
            <p:ph type="body" sz="quarter" idx="12" hasCustomPrompt="1"/>
          </p:nvPr>
        </p:nvSpPr>
        <p:spPr>
          <a:xfrm>
            <a:off x="4315238" y="1548000"/>
            <a:ext cx="3564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- column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1548000"/>
            <a:ext cx="3564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382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pos="2563">
          <p15:clr>
            <a:srgbClr val="FBAE40"/>
          </p15:clr>
        </p15:guide>
        <p15:guide id="4" pos="2717">
          <p15:clr>
            <a:srgbClr val="FBAE40"/>
          </p15:clr>
        </p15:guide>
        <p15:guide id="5" pos="4964">
          <p15:clr>
            <a:srgbClr val="FBAE40"/>
          </p15:clr>
        </p15:guide>
        <p15:guide id="6" pos="5119">
          <p15:clr>
            <a:srgbClr val="FBAE40"/>
          </p15:clr>
        </p15:guide>
        <p15:guide id="7" pos="7364">
          <p15:clr>
            <a:srgbClr val="FBAE40"/>
          </p15:clr>
        </p15:guide>
        <p15:guide id="8" orient="horz" pos="551">
          <p15:clr>
            <a:srgbClr val="FBAE40"/>
          </p15:clr>
        </p15:guide>
        <p15:guide id="9" orient="horz" pos="974">
          <p15:clr>
            <a:srgbClr val="FBAE40"/>
          </p15:clr>
        </p15:guide>
        <p15:guide id="10" orient="horz" pos="3997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362477" y="4770000"/>
            <a:ext cx="5328000" cy="1575238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6362477" y="1548002"/>
            <a:ext cx="5328000" cy="279259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3" name="Text placeholder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4770000"/>
            <a:ext cx="5328000" cy="1575238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Picture Placehold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4001" y="1548002"/>
            <a:ext cx="5328000" cy="279259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38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orient="horz" pos="551">
          <p15:clr>
            <a:srgbClr val="FBAE40"/>
          </p15:clr>
        </p15:guide>
        <p15:guide id="4" orient="horz" pos="974">
          <p15:clr>
            <a:srgbClr val="FBAE40"/>
          </p15:clr>
        </p15:guide>
        <p15:guide id="5" orient="horz" pos="2750">
          <p15:clr>
            <a:srgbClr val="FBAE40"/>
          </p15:clr>
        </p15:guide>
        <p15:guide id="6" orient="horz" pos="3004">
          <p15:clr>
            <a:srgbClr val="FBAE40"/>
          </p15:clr>
        </p15:guide>
        <p15:guide id="7" orient="horz" pos="3997">
          <p15:clr>
            <a:srgbClr val="FBAE40"/>
          </p15:clr>
        </p15:guide>
        <p15:guide id="8" pos="3682">
          <p15:clr>
            <a:srgbClr val="FBAE40"/>
          </p15:clr>
        </p15:guide>
        <p15:guide id="9" pos="4000">
          <p15:clr>
            <a:srgbClr val="FBAE40"/>
          </p15:clr>
        </p15:guide>
        <p15:guide id="10" pos="7364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-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299277" y="4354923"/>
            <a:ext cx="3391200" cy="1981079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8299277" y="1548000"/>
            <a:ext cx="3391200" cy="2294662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401639" y="4354923"/>
            <a:ext cx="3391200" cy="1981079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401639" y="1548000"/>
            <a:ext cx="3391200" cy="2294662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3" name="Text placeholder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4354923"/>
            <a:ext cx="3391200" cy="1981079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Picture placehold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4001" y="1548000"/>
            <a:ext cx="3391200" cy="2294662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532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pos="2455">
          <p15:clr>
            <a:srgbClr val="FBAE40"/>
          </p15:clr>
        </p15:guide>
        <p15:guide id="4" pos="2773">
          <p15:clr>
            <a:srgbClr val="FBAE40"/>
          </p15:clr>
        </p15:guide>
        <p15:guide id="5" pos="4910">
          <p15:clr>
            <a:srgbClr val="FBAE40"/>
          </p15:clr>
        </p15:guide>
        <p15:guide id="6" pos="5227">
          <p15:clr>
            <a:srgbClr val="FBAE40"/>
          </p15:clr>
        </p15:guide>
        <p15:guide id="7" pos="7364">
          <p15:clr>
            <a:srgbClr val="FBAE40"/>
          </p15:clr>
        </p15:guide>
        <p15:guide id="8" orient="horz" pos="551">
          <p15:clr>
            <a:srgbClr val="FBAE40"/>
          </p15:clr>
        </p15:guide>
        <p15:guide id="9" orient="horz" pos="970">
          <p15:clr>
            <a:srgbClr val="FBAE40"/>
          </p15:clr>
        </p15:guide>
        <p15:guide id="10" orient="horz" pos="2428">
          <p15:clr>
            <a:srgbClr val="FBAE40"/>
          </p15:clr>
        </p15:guide>
        <p15:guide id="11" orient="horz" pos="2743">
          <p15:clr>
            <a:srgbClr val="FBAE40"/>
          </p15:clr>
        </p15:guide>
        <p15:guide id="12" orient="horz" pos="3997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-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- column 2"/>
          <p:cNvSpPr>
            <a:spLocks noGrp="1"/>
          </p:cNvSpPr>
          <p:nvPr>
            <p:ph type="body" sz="quarter" idx="13" hasCustomPrompt="1"/>
          </p:nvPr>
        </p:nvSpPr>
        <p:spPr>
          <a:xfrm>
            <a:off x="9274877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9274877" y="1548002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13" name="Text placeholder - column 2"/>
          <p:cNvSpPr>
            <a:spLocks noGrp="1"/>
          </p:cNvSpPr>
          <p:nvPr>
            <p:ph type="body" sz="quarter" idx="17" hasCustomPrompt="1"/>
          </p:nvPr>
        </p:nvSpPr>
        <p:spPr>
          <a:xfrm>
            <a:off x="6351253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6351253" y="1548002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9" name="Text placeholder - column 2"/>
          <p:cNvSpPr>
            <a:spLocks noGrp="1"/>
          </p:cNvSpPr>
          <p:nvPr>
            <p:ph type="body" sz="quarter" idx="15" hasCustomPrompt="1"/>
          </p:nvPr>
        </p:nvSpPr>
        <p:spPr>
          <a:xfrm>
            <a:off x="3427627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3427627" y="1548002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3" name="Text placeholder - column 2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4001" y="1548002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629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orient="horz" pos="551">
          <p15:clr>
            <a:srgbClr val="FBAE40"/>
          </p15:clr>
        </p15:guide>
        <p15:guide id="4" orient="horz" pos="974">
          <p15:clr>
            <a:srgbClr val="FBAE40"/>
          </p15:clr>
        </p15:guide>
        <p15:guide id="5" orient="horz" pos="2160">
          <p15:clr>
            <a:srgbClr val="FBAE40"/>
          </p15:clr>
        </p15:guide>
        <p15:guide id="6" orient="horz" pos="2442">
          <p15:clr>
            <a:srgbClr val="FBAE40"/>
          </p15:clr>
        </p15:guide>
        <p15:guide id="7" orient="horz" pos="3990">
          <p15:clr>
            <a:srgbClr val="FBAE40"/>
          </p15:clr>
        </p15:guide>
        <p15:guide id="8" pos="1840">
          <p15:clr>
            <a:srgbClr val="FBAE40"/>
          </p15:clr>
        </p15:guide>
        <p15:guide id="9" pos="2159">
          <p15:clr>
            <a:srgbClr val="FBAE40"/>
          </p15:clr>
        </p15:guide>
        <p15:guide id="10" pos="3683">
          <p15:clr>
            <a:srgbClr val="FBAE40"/>
          </p15:clr>
        </p15:guide>
        <p15:guide id="11" pos="4000">
          <p15:clr>
            <a:srgbClr val="FBAE40"/>
          </p15:clr>
        </p15:guide>
        <p15:guide id="12" pos="5525">
          <p15:clr>
            <a:srgbClr val="FBAE40"/>
          </p15:clr>
        </p15:guide>
        <p15:guide id="13" pos="5842">
          <p15:clr>
            <a:srgbClr val="FBAE40"/>
          </p15:clr>
        </p15:guide>
        <p15:guide id="14" pos="7364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Quote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1800000"/>
            <a:ext cx="11185200" cy="3285032"/>
          </a:xfrm>
        </p:spPr>
        <p:txBody>
          <a:bodyPr/>
          <a:lstStyle>
            <a:lvl1pPr marL="395802" indent="-395802">
              <a:lnSpc>
                <a:spcPct val="90000"/>
              </a:lnSpc>
              <a:spcBef>
                <a:spcPts val="600"/>
              </a:spcBef>
              <a:defRPr sz="5997" b="0" i="0">
                <a:latin typeface="72 Brand Medium" panose="020B0504030603020204" pitchFamily="34" charset="0"/>
              </a:defRPr>
            </a:lvl1pPr>
            <a:lvl2pPr marL="395802" indent="0">
              <a:buNone/>
              <a:defRPr sz="1600"/>
            </a:lvl2pPr>
          </a:lstStyle>
          <a:p>
            <a:pPr lvl="0"/>
            <a:r>
              <a:rPr lang="en-US" noProof="0"/>
              <a:t>“Quote goes here </a:t>
            </a:r>
            <a:br>
              <a:rPr lang="en-US" noProof="0"/>
            </a:br>
            <a:r>
              <a:rPr lang="en-US" noProof="0"/>
              <a:t>and here.”</a:t>
            </a:r>
          </a:p>
          <a:p>
            <a:pPr lvl="1"/>
            <a:r>
              <a:rPr lang="en-US" noProof="0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2390090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4" orient="horz" pos="1132">
          <p15:clr>
            <a:srgbClr val="FBAE40"/>
          </p15:clr>
        </p15:guide>
        <p15:guide id="5" orient="horz" pos="3204">
          <p15:clr>
            <a:srgbClr val="FBAE40"/>
          </p15:clr>
        </p15:guide>
        <p15:guide id="6" pos="7363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Image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/3 right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8127175" y="0"/>
            <a:ext cx="4068000" cy="6858000"/>
          </a:xfrm>
          <a:noFill/>
        </p:spPr>
        <p:txBody>
          <a:bodyPr vert="horz" lIns="0" tIns="2448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</a:t>
            </a:r>
            <a:endParaRPr lang="de-DE"/>
          </a:p>
        </p:txBody>
      </p:sp>
      <p:sp>
        <p:nvSpPr>
          <p:cNvPr id="7" name="Text Placeholder"/>
          <p:cNvSpPr>
            <a:spLocks noGrp="1"/>
          </p:cNvSpPr>
          <p:nvPr>
            <p:ph type="body" sz="quarter" idx="11" hasCustomPrompt="1"/>
          </p:nvPr>
        </p:nvSpPr>
        <p:spPr bwMode="black">
          <a:xfrm>
            <a:off x="503999" y="1548000"/>
            <a:ext cx="7092000" cy="47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7092000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83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991">
          <p15:clr>
            <a:srgbClr val="FBAE40"/>
          </p15:clr>
        </p15:guide>
        <p15:guide id="3" pos="4786">
          <p15:clr>
            <a:srgbClr val="FBAE40"/>
          </p15:clr>
        </p15:guide>
        <p15:guide id="4" pos="5111">
          <p15:clr>
            <a:srgbClr val="FBAE40"/>
          </p15:clr>
        </p15:guide>
        <p15:guide id="5" orient="horz" pos="317">
          <p15:clr>
            <a:srgbClr val="FBAE40"/>
          </p15:clr>
        </p15:guide>
        <p15:guide id="6" orient="horz" pos="551">
          <p15:clr>
            <a:srgbClr val="FBAE40"/>
          </p15:clr>
        </p15:guide>
        <p15:guide id="7" orient="horz" pos="972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1" y="0"/>
            <a:ext cx="12195175" cy="6858000"/>
          </a:xfrm>
          <a:noFill/>
        </p:spPr>
        <p:txBody>
          <a:bodyPr vert="horz" lIns="0" tIns="2448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</a:t>
            </a:r>
            <a:endParaRPr lang="de-DE"/>
          </a:p>
        </p:txBody>
      </p:sp>
      <p:sp>
        <p:nvSpPr>
          <p:cNvPr id="2" name="Copyright Placeholder" descr="{&quot;templafy&quot;:{&quot;id&quot;:&quot;3fd5f582-247c-4592-ad04-21dab635c78c&quot;}}">
            <a:extLst>
              <a:ext uri="{FF2B5EF4-FFF2-40B4-BE49-F238E27FC236}">
                <a16:creationId xmlns:a16="http://schemas.microsoft.com/office/drawing/2014/main" id="{E4DCB97A-49C2-1798-95B9-E687A7985EDC}"/>
              </a:ext>
            </a:extLst>
          </p:cNvPr>
          <p:cNvSpPr txBox="1">
            <a:spLocks/>
          </p:cNvSpPr>
          <p:nvPr userDrawn="1"/>
        </p:nvSpPr>
        <p:spPr>
          <a:xfrm>
            <a:off x="504001" y="6536751"/>
            <a:ext cx="10155600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35780682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362477" y="1557338"/>
            <a:ext cx="5328000" cy="4788000"/>
          </a:xfrm>
          <a:noFill/>
        </p:spPr>
        <p:txBody>
          <a:bodyPr vert="horz" lIns="0" tIns="1512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screenshot</a:t>
            </a:r>
            <a:endParaRPr lang="de-DE"/>
          </a:p>
        </p:txBody>
      </p:sp>
      <p:sp>
        <p:nvSpPr>
          <p:cNvPr id="4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1548000"/>
            <a:ext cx="5328000" cy="47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72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972">
          <p15:clr>
            <a:srgbClr val="FBAE40"/>
          </p15:clr>
        </p15:guide>
        <p15:guide id="3" pos="3674">
          <p15:clr>
            <a:srgbClr val="FBAE40"/>
          </p15:clr>
        </p15:guide>
        <p15:guide id="4" pos="4008">
          <p15:clr>
            <a:srgbClr val="FBAE40"/>
          </p15:clr>
        </p15:guide>
        <p15:guide id="5" pos="7364">
          <p15:clr>
            <a:srgbClr val="FBAE40"/>
          </p15:clr>
        </p15:guide>
        <p15:guide id="6" orient="horz" pos="317">
          <p15:clr>
            <a:srgbClr val="FBAE40"/>
          </p15:clr>
        </p15:guide>
        <p15:guide id="7" orient="horz" pos="551">
          <p15:clr>
            <a:srgbClr val="FBAE40"/>
          </p15:clr>
        </p15:guide>
        <p15:guide id="8" orient="horz" pos="399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"/>
          <p:cNvSpPr>
            <a:spLocks noGrp="1"/>
          </p:cNvSpPr>
          <p:nvPr>
            <p:ph idx="1" hasCustomPrompt="1"/>
          </p:nvPr>
        </p:nvSpPr>
        <p:spPr bwMode="gray">
          <a:xfrm>
            <a:off x="504000" y="1548000"/>
            <a:ext cx="11185200" cy="4788000"/>
          </a:xfrm>
          <a:noFill/>
        </p:spPr>
        <p:txBody>
          <a:bodyPr tIns="1368000"/>
          <a:lstStyle>
            <a:lvl1pPr algn="ctr">
              <a:defRPr sz="1400" b="0"/>
            </a:lvl1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77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orient="horz" pos="551">
          <p15:clr>
            <a:srgbClr val="FBAE40"/>
          </p15:clr>
        </p15:guide>
        <p15:guide id="4" orient="horz" pos="972">
          <p15:clr>
            <a:srgbClr val="FBAE40"/>
          </p15:clr>
        </p15:guide>
        <p15:guide id="5" orient="horz" pos="3991">
          <p15:clr>
            <a:srgbClr val="FBAE40"/>
          </p15:clr>
        </p15:guide>
        <p15:guide id="6" pos="7364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173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, Contact and Copy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33C5639-DDA2-864A-9DC3-7FC80AC852D5}"/>
              </a:ext>
            </a:extLst>
          </p:cNvPr>
          <p:cNvSpPr txBox="1"/>
          <p:nvPr userDrawn="1"/>
        </p:nvSpPr>
        <p:spPr>
          <a:xfrm>
            <a:off x="503239" y="2905127"/>
            <a:ext cx="183704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108844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lang="en-US" sz="1600" b="0" i="0">
                <a:latin typeface="+mn-lt"/>
              </a:rPr>
              <a:t>Contact information:</a:t>
            </a:r>
          </a:p>
        </p:txBody>
      </p:sp>
      <p:sp>
        <p:nvSpPr>
          <p:cNvPr id="9" name="Copyright - Dynamic" descr="{&quot;templafy&quot;:{&quot;id&quot;:&quot;27f15a2f-efbf-4b45-a883-cb50c003bc42&quot;}}">
            <a:extLst>
              <a:ext uri="{FF2B5EF4-FFF2-40B4-BE49-F238E27FC236}">
                <a16:creationId xmlns:a16="http://schemas.microsoft.com/office/drawing/2014/main" id="{EDAF1AF5-D568-20CC-6052-F655D86F5486}"/>
              </a:ext>
            </a:extLst>
          </p:cNvPr>
          <p:cNvSpPr txBox="1">
            <a:spLocks/>
          </p:cNvSpPr>
          <p:nvPr userDrawn="1"/>
        </p:nvSpPr>
        <p:spPr>
          <a:xfrm>
            <a:off x="504001" y="6536751"/>
            <a:ext cx="10155600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 b="0" i="0">
                <a:latin typeface="+mn-lt"/>
              </a:rPr>
              <a:t>© 2025 SAP SE or an SAP affiliate company. All rights reserved. See Legal Notice on </a:t>
            </a:r>
            <a:r>
              <a:rPr lang="en-US" sz="600" b="0" i="0" err="1">
                <a:latin typeface="+mn-lt"/>
              </a:rPr>
              <a:t>www.sap.com</a:t>
            </a:r>
            <a:r>
              <a:rPr lang="en-US" sz="600" b="0" i="0">
                <a:latin typeface="+mn-lt"/>
              </a:rPr>
              <a:t>/legal-notice for use terms, disclaimers, disclosures, or restrictions related to this material.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92DE12-4084-77D2-FD2A-8E63F6FBE7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238" y="1543050"/>
            <a:ext cx="5413477" cy="846386"/>
          </a:xfrm>
        </p:spPr>
        <p:txBody>
          <a:bodyPr/>
          <a:lstStyle>
            <a:lvl1pPr>
              <a:defRPr sz="5498" b="0" i="0">
                <a:latin typeface="72 Brand Medium" panose="020B0504030603020204" pitchFamily="34" charset="0"/>
              </a:defRPr>
            </a:lvl1pPr>
          </a:lstStyle>
          <a:p>
            <a:r>
              <a:rPr lang="en-GB"/>
              <a:t>Thank you.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2C865E-BEC1-EE4C-E61C-369AEE2DFC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3948" y="5990000"/>
            <a:ext cx="3506403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9681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7364">
          <p15:clr>
            <a:srgbClr val="FBAE40"/>
          </p15:clr>
        </p15:guide>
        <p15:guide id="2" orient="horz" pos="970">
          <p15:clr>
            <a:srgbClr val="FBAE40"/>
          </p15:clr>
        </p15:guide>
        <p15:guide id="4" orient="horz" pos="1830">
          <p15:clr>
            <a:srgbClr val="FBAE40"/>
          </p15:clr>
        </p15:guide>
        <p15:guide id="5" orient="horz" pos="4000">
          <p15:clr>
            <a:srgbClr val="FBAE40"/>
          </p15:clr>
        </p15:guide>
        <p15:guide id="6" pos="314">
          <p15:clr>
            <a:srgbClr val="FBAE40"/>
          </p15:clr>
        </p15:guide>
        <p15:guide id="8" pos="3841">
          <p15:clr>
            <a:srgbClr val="FBAE40"/>
          </p15:clr>
        </p15:guide>
        <p15:guide id="9" orient="horz" pos="318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>
            <p:ph type="title"/>
          </p:nvPr>
        </p:nvSpPr>
        <p:spPr>
          <a:xfrm>
            <a:off x="584354" y="457200"/>
            <a:ext cx="5509853" cy="372410"/>
          </a:xfrm>
        </p:spPr>
        <p:txBody>
          <a:bodyPr tIns="64008"/>
          <a:lstStyle>
            <a:lvl1pPr>
              <a:defRPr sz="1999" b="1" i="0" spc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</a:gradFill>
                <a:latin typeface="72 Brand" panose="020B0504030603020204" pitchFamily="34" charset="0"/>
                <a:cs typeface="72" panose="020B05030300000000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pyright Placeholder" descr="{&quot;templafy&quot;:{&quot;id&quot;:&quot;e05b9042-0e45-4cdf-a177-91a0befc3ce7&quot;}}">
            <a:extLst>
              <a:ext uri="{FF2B5EF4-FFF2-40B4-BE49-F238E27FC236}">
                <a16:creationId xmlns:a16="http://schemas.microsoft.com/office/drawing/2014/main" id="{33B1F58A-D521-5C66-286B-67BD82DDFB60}"/>
              </a:ext>
            </a:extLst>
          </p:cNvPr>
          <p:cNvSpPr txBox="1">
            <a:spLocks/>
          </p:cNvSpPr>
          <p:nvPr userDrawn="1"/>
        </p:nvSpPr>
        <p:spPr>
          <a:xfrm>
            <a:off x="504132" y="6536751"/>
            <a:ext cx="10158245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 b="0" i="0">
                <a:latin typeface="72 Brand" panose="020B0504030603020204" pitchFamily="34" charset="0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714744197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cover with blue patter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369E6551-269A-D225-4CF8-EC6D532E4902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5441288" cy="997196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3599" b="0" i="0">
                <a:latin typeface="+mj-lt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73D104-EF7E-A0AB-2243-882D65E686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75363" y="0"/>
            <a:ext cx="6119812" cy="6858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to insert picture</a:t>
            </a:r>
          </a:p>
        </p:txBody>
      </p:sp>
      <p:pic>
        <p:nvPicPr>
          <p:cNvPr id="180760671" name="LogoBlue-Dynamic" descr="{&quot;templafy&quot;:{&quot;id&quot;:&quot;484f81d2-e06f-406b-be51-0549754b22c2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6" name="Classification-Dynamic" descr="{&quot;templafy&quot;:{&quot;id&quot;:&quot;cf08e46d-21d8-4d59-89e7-65a1d12ab7bd&quot;}}">
            <a:extLst>
              <a:ext uri="{FF2B5EF4-FFF2-40B4-BE49-F238E27FC236}">
                <a16:creationId xmlns:a16="http://schemas.microsoft.com/office/drawing/2014/main" id="{870EB466-B92B-9D4D-974E-A49C0F424152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Only</a:t>
            </a:r>
          </a:p>
        </p:txBody>
      </p:sp>
    </p:spTree>
    <p:extLst>
      <p:ext uri="{BB962C8B-B14F-4D97-AF65-F5344CB8AC3E}">
        <p14:creationId xmlns:p14="http://schemas.microsoft.com/office/powerpoint/2010/main" val="41722064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704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nk cover with anvil">
    <p:bg>
      <p:bgPr>
        <a:solidFill>
          <a:srgbClr val="280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>
            <a:extLst>
              <a:ext uri="{FF2B5EF4-FFF2-40B4-BE49-F238E27FC236}">
                <a16:creationId xmlns:a16="http://schemas.microsoft.com/office/drawing/2014/main" id="{37E79459-E5C5-5E87-E38B-80855D38E462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rgbClr val="28004A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46E736-979F-0D4B-6D59-D0EA5D367E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9111" y="1216761"/>
            <a:ext cx="8887864" cy="4424483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10900800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solidFill>
                  <a:schemeClr val="bg1"/>
                </a:solidFill>
                <a:latin typeface="+mj-lt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1261982855" name="LogoWhite-Dynamic" descr="{&quot;templafy&quot;:{&quot;id&quot;:&quot;34a5c6fa-72e0-4ac5-a3be-37c445a998a7&quot;}}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7" name="Classification-Dynamic" descr="{&quot;templafy&quot;:{&quot;id&quot;:&quot;b6d44190-03fa-42a5-8472-5b1f0520c689&quot;}}">
            <a:extLst>
              <a:ext uri="{FF2B5EF4-FFF2-40B4-BE49-F238E27FC236}">
                <a16:creationId xmlns:a16="http://schemas.microsoft.com/office/drawing/2014/main" id="{1D05DC80-84C9-9ECA-3B84-3577D8D81659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Only</a:t>
            </a:r>
          </a:p>
        </p:txBody>
      </p:sp>
    </p:spTree>
    <p:extLst>
      <p:ext uri="{BB962C8B-B14F-4D97-AF65-F5344CB8AC3E}">
        <p14:creationId xmlns:p14="http://schemas.microsoft.com/office/powerpoint/2010/main" val="13544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ngo cover with anvil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148">
            <a:extLst>
              <a:ext uri="{FF2B5EF4-FFF2-40B4-BE49-F238E27FC236}">
                <a16:creationId xmlns:a16="http://schemas.microsoft.com/office/drawing/2014/main" id="{3F9D113E-DB39-0CF2-578D-9B5D35C92F55}"/>
              </a:ext>
            </a:extLst>
          </p:cNvPr>
          <p:cNvSpPr/>
          <p:nvPr userDrawn="1"/>
        </p:nvSpPr>
        <p:spPr bwMode="gray">
          <a:xfrm>
            <a:off x="7102259" y="0"/>
            <a:ext cx="5092917" cy="6858000"/>
          </a:xfrm>
          <a:prstGeom prst="rect">
            <a:avLst/>
          </a:prstGeom>
          <a:solidFill>
            <a:srgbClr val="FFC932"/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9CF98F2-AE93-6F6D-B5F5-C2F74E0787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7600" y="250523"/>
            <a:ext cx="4538091" cy="63280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D06AF2-2141-CEFD-4797-A6E50CC267FE}"/>
              </a:ext>
            </a:extLst>
          </p:cNvPr>
          <p:cNvSpPr/>
          <p:nvPr userDrawn="1"/>
        </p:nvSpPr>
        <p:spPr bwMode="gray">
          <a:xfrm>
            <a:off x="2" y="0"/>
            <a:ext cx="7226300" cy="6858000"/>
          </a:xfrm>
          <a:prstGeom prst="rect">
            <a:avLst/>
          </a:prstGeom>
          <a:solidFill>
            <a:schemeClr val="accent1"/>
          </a:solidFill>
          <a:ln w="1342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2102674075" name="LogoWhite-Dynamic" descr="{&quot;templafy&quot;:{&quot;id&quot;:&quot;40a9f3f8-4ff2-4c41-a79f-31fd8b9f88e2&quot;}}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8" name="Classification-Dynamic" descr="{&quot;templafy&quot;:{&quot;id&quot;:&quot;5bfc9079-51a7-4acb-ad8f-81e24e887ee1&quot;}}">
            <a:extLst>
              <a:ext uri="{FF2B5EF4-FFF2-40B4-BE49-F238E27FC236}">
                <a16:creationId xmlns:a16="http://schemas.microsoft.com/office/drawing/2014/main" id="{F1333C1B-AD40-D53A-5A1E-EFB8C6390D49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Only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5B4DB5-6F82-52F7-7AD9-80874B011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822" y="1129553"/>
            <a:ext cx="6886462" cy="5728447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88001" y="2706317"/>
            <a:ext cx="6633305" cy="997196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3599" b="0" i="0">
                <a:solidFill>
                  <a:schemeClr val="bg1"/>
                </a:solidFill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592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41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cover with image in anvil shape">
    <p:bg>
      <p:bgPr>
        <a:solidFill>
          <a:srgbClr val="97D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CF15634C-E3A9-CDE6-5F8E-35B41DFE2B5D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rgbClr val="97DD40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729E6C33-847C-5792-E2BD-5963C662EC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1" y="2706317"/>
            <a:ext cx="5529704" cy="997196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3599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D2BFABF1-DD81-F2D4-FD65-DBCD6636029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69496" y="2029240"/>
            <a:ext cx="5711687" cy="2828844"/>
          </a:xfrm>
          <a:custGeom>
            <a:avLst/>
            <a:gdLst>
              <a:gd name="connsiteX0" fmla="*/ 0 w 5453062"/>
              <a:gd name="connsiteY0" fmla="*/ 0 h 2700337"/>
              <a:gd name="connsiteX1" fmla="*/ 5453062 w 5453062"/>
              <a:gd name="connsiteY1" fmla="*/ 0 h 2700337"/>
              <a:gd name="connsiteX2" fmla="*/ 5453062 w 5453062"/>
              <a:gd name="connsiteY2" fmla="*/ 2700337 h 2700337"/>
              <a:gd name="connsiteX3" fmla="*/ 0 w 5453062"/>
              <a:gd name="connsiteY3" fmla="*/ 2700337 h 2700337"/>
              <a:gd name="connsiteX4" fmla="*/ 0 w 5453062"/>
              <a:gd name="connsiteY4" fmla="*/ 0 h 2700337"/>
              <a:gd name="connsiteX0" fmla="*/ 0 w 5453062"/>
              <a:gd name="connsiteY0" fmla="*/ 0 h 2758526"/>
              <a:gd name="connsiteX1" fmla="*/ 5453062 w 5453062"/>
              <a:gd name="connsiteY1" fmla="*/ 0 h 2758526"/>
              <a:gd name="connsiteX2" fmla="*/ 2751426 w 5453062"/>
              <a:gd name="connsiteY2" fmla="*/ 2758526 h 2758526"/>
              <a:gd name="connsiteX3" fmla="*/ 0 w 5453062"/>
              <a:gd name="connsiteY3" fmla="*/ 2700337 h 2758526"/>
              <a:gd name="connsiteX4" fmla="*/ 0 w 5453062"/>
              <a:gd name="connsiteY4" fmla="*/ 0 h 2758526"/>
              <a:gd name="connsiteX0" fmla="*/ 0 w 5453062"/>
              <a:gd name="connsiteY0" fmla="*/ 0 h 2700337"/>
              <a:gd name="connsiteX1" fmla="*/ 5453062 w 5453062"/>
              <a:gd name="connsiteY1" fmla="*/ 0 h 2700337"/>
              <a:gd name="connsiteX2" fmla="*/ 2726487 w 5453062"/>
              <a:gd name="connsiteY2" fmla="*/ 2700336 h 2700337"/>
              <a:gd name="connsiteX3" fmla="*/ 0 w 5453062"/>
              <a:gd name="connsiteY3" fmla="*/ 2700337 h 2700337"/>
              <a:gd name="connsiteX4" fmla="*/ 0 w 5453062"/>
              <a:gd name="connsiteY4" fmla="*/ 0 h 2700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3062" h="2700337">
                <a:moveTo>
                  <a:pt x="0" y="0"/>
                </a:moveTo>
                <a:lnTo>
                  <a:pt x="5453062" y="0"/>
                </a:lnTo>
                <a:lnTo>
                  <a:pt x="2726487" y="2700336"/>
                </a:lnTo>
                <a:lnTo>
                  <a:pt x="0" y="2700337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 anchorCtr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        Click to add image</a:t>
            </a:r>
          </a:p>
        </p:txBody>
      </p:sp>
      <p:sp>
        <p:nvSpPr>
          <p:cNvPr id="4" name="Classification-Dynamic" descr="{&quot;templafy&quot;:{&quot;id&quot;:&quot;6e06bab8-4938-4947-b82b-eedeaba8b28f&quot;}}">
            <a:extLst>
              <a:ext uri="{FF2B5EF4-FFF2-40B4-BE49-F238E27FC236}">
                <a16:creationId xmlns:a16="http://schemas.microsoft.com/office/drawing/2014/main" id="{13EDB9F6-FBDA-8ED8-A84B-244CC53CFF99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Only</a:t>
            </a:r>
          </a:p>
        </p:txBody>
      </p:sp>
      <p:pic>
        <p:nvPicPr>
          <p:cNvPr id="17844620" name="LogoBlack-Dynamic" descr="{&quot;templafy&quot;:{&quot;id&quot;:&quot;41fe01c9-99b7-48ea-a69e-8f2375416573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0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41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Image or Illustra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>
            <a:extLst>
              <a:ext uri="{FF2B5EF4-FFF2-40B4-BE49-F238E27FC236}">
                <a16:creationId xmlns:a16="http://schemas.microsoft.com/office/drawing/2014/main" id="{F6B4F408-95BC-730E-4114-45641ED46491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288000" y="4024430"/>
            <a:ext cx="10899174" cy="997196"/>
          </a:xfrm>
        </p:spPr>
        <p:txBody>
          <a:bodyPr vert="horz" wrap="square" lIns="0" tIns="0" rIns="0" bIns="0" rtlCol="0">
            <a:noAutofit/>
          </a:bodyPr>
          <a:lstStyle>
            <a:lvl1pPr>
              <a:lnSpc>
                <a:spcPct val="90000"/>
              </a:lnSpc>
              <a:defRPr lang="de-DE" sz="3599" b="0" i="0" dirty="0">
                <a:latin typeface="72 Brand Medium" panose="020B0504030603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FA78832-C268-4EC5-BB82-7F9D7F5B51B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-1"/>
            <a:ext cx="12195175" cy="3430800"/>
          </a:xfrm>
        </p:spPr>
        <p:txBody>
          <a:bodyPr anchor="ctr" anchorCtr="0"/>
          <a:lstStyle>
            <a:lvl1pPr marL="0" marR="0" indent="0" algn="ctr" defTabSz="1088231" rtl="0" eaLnBrk="1" fontAlgn="auto" latinLnBrk="0" hangingPunct="1">
              <a:lnSpc>
                <a:spcPct val="100000"/>
              </a:lnSpc>
              <a:spcBef>
                <a:spcPts val="1799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lvl1pPr>
          </a:lstStyle>
          <a:p>
            <a:pPr marL="0" marR="0" lvl="0" indent="0" algn="ctr" defTabSz="1088231" rtl="0" eaLnBrk="1" fontAlgn="auto" latinLnBrk="0" hangingPunct="1">
              <a:lnSpc>
                <a:spcPct val="100000"/>
              </a:lnSpc>
              <a:spcBef>
                <a:spcPts val="1799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lang="en-US"/>
              <a:t>Click to insert picture</a:t>
            </a:r>
          </a:p>
        </p:txBody>
      </p:sp>
      <p:pic>
        <p:nvPicPr>
          <p:cNvPr id="486961350" name="LogoBlue-Dynamic" descr="{&quot;templafy&quot;:{&quot;id&quot;:&quot;211ff92b-65ba-420a-9dd7-f287409d5494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6218600"/>
            <a:ext cx="727192" cy="360000"/>
          </a:xfrm>
          <a:prstGeom prst="rect">
            <a:avLst/>
          </a:prstGeom>
        </p:spPr>
      </p:pic>
      <p:sp>
        <p:nvSpPr>
          <p:cNvPr id="9" name="Classification-Dynamic" descr="{&quot;templafy&quot;:{&quot;id&quot;:&quot;fef2bc76-da31-4487-b8c3-6656a57b3739&quot;}}">
            <a:extLst>
              <a:ext uri="{FF2B5EF4-FFF2-40B4-BE49-F238E27FC236}">
                <a16:creationId xmlns:a16="http://schemas.microsoft.com/office/drawing/2014/main" id="{CE0C2033-6FDF-7DD6-E25C-C03296FDAD00}"/>
              </a:ext>
            </a:extLst>
          </p:cNvPr>
          <p:cNvSpPr txBox="1"/>
          <p:nvPr userDrawn="1"/>
        </p:nvSpPr>
        <p:spPr>
          <a:xfrm>
            <a:off x="282575" y="5724000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Only</a:t>
            </a:r>
          </a:p>
        </p:txBody>
      </p:sp>
    </p:spTree>
    <p:extLst>
      <p:ext uri="{BB962C8B-B14F-4D97-AF65-F5344CB8AC3E}">
        <p14:creationId xmlns:p14="http://schemas.microsoft.com/office/powerpoint/2010/main" val="4212664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505">
          <p15:clr>
            <a:srgbClr val="FBAE40"/>
          </p15:clr>
        </p15:guide>
        <p15:guide id="2" orient="horz" pos="4144">
          <p15:clr>
            <a:srgbClr val="FBAE40"/>
          </p15:clr>
        </p15:guide>
        <p15:guide id="3" orient="horz" pos="2162">
          <p15:clr>
            <a:srgbClr val="FBAE40"/>
          </p15:clr>
        </p15:guide>
        <p15:guide id="4" pos="181">
          <p15:clr>
            <a:srgbClr val="FBAE40"/>
          </p15:clr>
        </p15:guide>
        <p15:guide id="5" orient="horz" pos="2534">
          <p15:clr>
            <a:srgbClr val="FBAE40"/>
          </p15:clr>
        </p15:guide>
        <p15:guide id="6" orient="horz" pos="3164">
          <p15:clr>
            <a:srgbClr val="FBAE40"/>
          </p15:clr>
        </p15:guide>
        <p15:guide id="7" orient="horz" pos="3232">
          <p15:clr>
            <a:srgbClr val="FBAE40"/>
          </p15:clr>
        </p15:guide>
        <p15:guide id="8" orient="horz" pos="3543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cover with green anvi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615A14AB-7A75-B899-CDA1-E311E201A837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" name="Anvil" descr="preencoded.png">
            <a:extLst>
              <a:ext uri="{FF2B5EF4-FFF2-40B4-BE49-F238E27FC236}">
                <a16:creationId xmlns:a16="http://schemas.microsoft.com/office/drawing/2014/main" id="{CAD3135A-95A0-606F-5A25-35CF890B232D}"/>
              </a:ext>
            </a:extLst>
          </p:cNvPr>
          <p:cNvSpPr/>
          <p:nvPr/>
        </p:nvSpPr>
        <p:spPr>
          <a:xfrm>
            <a:off x="5072442" y="1275475"/>
            <a:ext cx="6069341" cy="2991727"/>
          </a:xfrm>
          <a:custGeom>
            <a:avLst/>
            <a:gdLst>
              <a:gd name="connsiteX0" fmla="*/ 0 w 6069341"/>
              <a:gd name="connsiteY0" fmla="*/ 0 h 2991727"/>
              <a:gd name="connsiteX1" fmla="*/ 0 w 6069341"/>
              <a:gd name="connsiteY1" fmla="*/ 2991727 h 2991727"/>
              <a:gd name="connsiteX2" fmla="*/ 3084421 w 6069341"/>
              <a:gd name="connsiteY2" fmla="*/ 2991727 h 2991727"/>
              <a:gd name="connsiteX3" fmla="*/ 6069341 w 6069341"/>
              <a:gd name="connsiteY3" fmla="*/ 0 h 2991727"/>
              <a:gd name="connsiteX4" fmla="*/ 0 w 6069341"/>
              <a:gd name="connsiteY4" fmla="*/ 0 h 299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9341" h="2991727">
                <a:moveTo>
                  <a:pt x="0" y="0"/>
                </a:moveTo>
                <a:lnTo>
                  <a:pt x="0" y="2991727"/>
                </a:lnTo>
                <a:lnTo>
                  <a:pt x="3084421" y="2991727"/>
                </a:lnTo>
                <a:lnTo>
                  <a:pt x="6069341" y="0"/>
                </a:lnTo>
                <a:lnTo>
                  <a:pt x="0" y="0"/>
                </a:lnTo>
                <a:close/>
              </a:path>
            </a:pathLst>
          </a:custGeom>
          <a:solidFill>
            <a:srgbClr val="97DD40"/>
          </a:solidFill>
          <a:ln w="71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D8805AE3-41BC-E9DB-1A66-ADF41EDBC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6026739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639037143" name="LogoBlue-Dynamic" descr="{&quot;templafy&quot;:{&quot;id&quot;:&quot;e3ffda6e-84c4-4775-aa3f-56648e701b40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11" name="Classification-Dynamic" descr="{&quot;templafy&quot;:{&quot;id&quot;:&quot;26786d16-4ae3-4640-8b25-d7d0de8704e8&quot;}}">
            <a:extLst>
              <a:ext uri="{FF2B5EF4-FFF2-40B4-BE49-F238E27FC236}">
                <a16:creationId xmlns:a16="http://schemas.microsoft.com/office/drawing/2014/main" id="{62D91ACB-BD14-46CB-4B61-F4B072D877C0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Only</a:t>
            </a:r>
          </a:p>
        </p:txBody>
      </p:sp>
    </p:spTree>
    <p:extLst>
      <p:ext uri="{BB962C8B-B14F-4D97-AF65-F5344CB8AC3E}">
        <p14:creationId xmlns:p14="http://schemas.microsoft.com/office/powerpoint/2010/main" val="20531095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ght blue cover with anvi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">
            <a:extLst>
              <a:ext uri="{FF2B5EF4-FFF2-40B4-BE49-F238E27FC236}">
                <a16:creationId xmlns:a16="http://schemas.microsoft.com/office/drawing/2014/main" id="{581FAEF7-1ACD-83AC-7B42-761E6A30387F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rgbClr val="A6E0FF">
              <a:alpha val="42715"/>
            </a:srgbClr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2" name="Anvil" descr="preencoded.png">
            <a:extLst>
              <a:ext uri="{FF2B5EF4-FFF2-40B4-BE49-F238E27FC236}">
                <a16:creationId xmlns:a16="http://schemas.microsoft.com/office/drawing/2014/main" id="{94093846-CC07-3993-CA62-86004F1C03F9}"/>
              </a:ext>
            </a:extLst>
          </p:cNvPr>
          <p:cNvSpPr/>
          <p:nvPr/>
        </p:nvSpPr>
        <p:spPr>
          <a:xfrm>
            <a:off x="1671629" y="1247338"/>
            <a:ext cx="8851917" cy="4363327"/>
          </a:xfrm>
          <a:custGeom>
            <a:avLst/>
            <a:gdLst>
              <a:gd name="connsiteX0" fmla="*/ 0 w 8851917"/>
              <a:gd name="connsiteY0" fmla="*/ 0 h 4363327"/>
              <a:gd name="connsiteX1" fmla="*/ 0 w 8851917"/>
              <a:gd name="connsiteY1" fmla="*/ 4363327 h 4363327"/>
              <a:gd name="connsiteX2" fmla="*/ 4498517 w 8851917"/>
              <a:gd name="connsiteY2" fmla="*/ 4363327 h 4363327"/>
              <a:gd name="connsiteX3" fmla="*/ 8851917 w 8851917"/>
              <a:gd name="connsiteY3" fmla="*/ 0 h 4363327"/>
              <a:gd name="connsiteX4" fmla="*/ 0 w 8851917"/>
              <a:gd name="connsiteY4" fmla="*/ 0 h 436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1917" h="4363327">
                <a:moveTo>
                  <a:pt x="0" y="0"/>
                </a:moveTo>
                <a:lnTo>
                  <a:pt x="0" y="4363327"/>
                </a:lnTo>
                <a:lnTo>
                  <a:pt x="4498517" y="4363327"/>
                </a:lnTo>
                <a:lnTo>
                  <a:pt x="8851917" y="0"/>
                </a:lnTo>
                <a:lnTo>
                  <a:pt x="0" y="0"/>
                </a:lnTo>
                <a:close/>
              </a:path>
            </a:pathLst>
          </a:custGeom>
          <a:solidFill>
            <a:srgbClr val="A6E0FF"/>
          </a:solidFill>
          <a:ln w="152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1098B98B-8FDE-5B19-2FC7-97058A6B53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5929920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1159546987" name="LogoBlack-Dynamic" descr="{&quot;templafy&quot;:{&quot;id&quot;:&quot;a3bd556f-7ce9-42dd-a152-aad2d600b98d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488e0b9f-90de-40da-abb3-63fcb5785e23&quot;}}">
            <a:extLst>
              <a:ext uri="{FF2B5EF4-FFF2-40B4-BE49-F238E27FC236}">
                <a16:creationId xmlns:a16="http://schemas.microsoft.com/office/drawing/2014/main" id="{D417CEF6-1FCD-75B6-FA13-C583ECCE7BE5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Only</a:t>
            </a:r>
          </a:p>
        </p:txBody>
      </p:sp>
    </p:spTree>
    <p:extLst>
      <p:ext uri="{BB962C8B-B14F-4D97-AF65-F5344CB8AC3E}">
        <p14:creationId xmlns:p14="http://schemas.microsoft.com/office/powerpoint/2010/main" val="6217998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cover with anvi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 descr="preencoded.png">
            <a:extLst>
              <a:ext uri="{FF2B5EF4-FFF2-40B4-BE49-F238E27FC236}">
                <a16:creationId xmlns:a16="http://schemas.microsoft.com/office/drawing/2014/main" id="{5F3BB899-74C3-EBF7-C191-EC2863B8F536}"/>
              </a:ext>
            </a:extLst>
          </p:cNvPr>
          <p:cNvSpPr/>
          <p:nvPr/>
        </p:nvSpPr>
        <p:spPr>
          <a:xfrm>
            <a:off x="0" y="0"/>
            <a:ext cx="12195175" cy="6858000"/>
          </a:xfrm>
          <a:custGeom>
            <a:avLst/>
            <a:gdLst>
              <a:gd name="connsiteX0" fmla="*/ 0 w 12195175"/>
              <a:gd name="connsiteY0" fmla="*/ 0 h 6858000"/>
              <a:gd name="connsiteX1" fmla="*/ 12195175 w 12195175"/>
              <a:gd name="connsiteY1" fmla="*/ 0 h 6858000"/>
              <a:gd name="connsiteX2" fmla="*/ 12195175 w 12195175"/>
              <a:gd name="connsiteY2" fmla="*/ 6858000 h 6858000"/>
              <a:gd name="connsiteX3" fmla="*/ 0 w 121951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175" h="6858000">
                <a:moveTo>
                  <a:pt x="0" y="0"/>
                </a:moveTo>
                <a:lnTo>
                  <a:pt x="12195175" y="0"/>
                </a:lnTo>
                <a:lnTo>
                  <a:pt x="1219517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B90FF"/>
          </a:solidFill>
          <a:ln w="1128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5" name="Anvil" descr="preencoded.png">
            <a:extLst>
              <a:ext uri="{FF2B5EF4-FFF2-40B4-BE49-F238E27FC236}">
                <a16:creationId xmlns:a16="http://schemas.microsoft.com/office/drawing/2014/main" id="{2384FC7E-529D-ABDF-A914-031C308F2C30}"/>
              </a:ext>
            </a:extLst>
          </p:cNvPr>
          <p:cNvSpPr/>
          <p:nvPr userDrawn="1"/>
        </p:nvSpPr>
        <p:spPr>
          <a:xfrm>
            <a:off x="780374" y="1275477"/>
            <a:ext cx="7983802" cy="3935411"/>
          </a:xfrm>
          <a:custGeom>
            <a:avLst/>
            <a:gdLst>
              <a:gd name="connsiteX0" fmla="*/ 0 w 8851917"/>
              <a:gd name="connsiteY0" fmla="*/ 0 h 4363327"/>
              <a:gd name="connsiteX1" fmla="*/ 0 w 8851917"/>
              <a:gd name="connsiteY1" fmla="*/ 4363327 h 4363327"/>
              <a:gd name="connsiteX2" fmla="*/ 4498517 w 8851917"/>
              <a:gd name="connsiteY2" fmla="*/ 4363327 h 4363327"/>
              <a:gd name="connsiteX3" fmla="*/ 8851917 w 8851917"/>
              <a:gd name="connsiteY3" fmla="*/ 0 h 4363327"/>
              <a:gd name="connsiteX4" fmla="*/ 0 w 8851917"/>
              <a:gd name="connsiteY4" fmla="*/ 0 h 436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1917" h="4363327">
                <a:moveTo>
                  <a:pt x="0" y="0"/>
                </a:moveTo>
                <a:lnTo>
                  <a:pt x="0" y="4363327"/>
                </a:lnTo>
                <a:lnTo>
                  <a:pt x="4498517" y="4363327"/>
                </a:lnTo>
                <a:lnTo>
                  <a:pt x="885191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A86"/>
          </a:solidFill>
          <a:ln w="152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709C0759-3773-C728-D6A6-855D82210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1" y="2706317"/>
            <a:ext cx="6876593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solidFill>
                  <a:schemeClr val="bg1"/>
                </a:solidFill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956806078" name="LogoWhite-Dynamic" descr="{&quot;templafy&quot;:{&quot;id&quot;:&quot;f594387c-0448-42d0-9ae4-447ccd95b983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2ea8ec54-b513-4fb3-8140-0d1872fd3d39&quot;}}">
            <a:extLst>
              <a:ext uri="{FF2B5EF4-FFF2-40B4-BE49-F238E27FC236}">
                <a16:creationId xmlns:a16="http://schemas.microsoft.com/office/drawing/2014/main" id="{D67AB148-356D-F356-4E6C-9664D9EB9DF3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Only</a:t>
            </a:r>
          </a:p>
        </p:txBody>
      </p:sp>
    </p:spTree>
    <p:extLst>
      <p:ext uri="{BB962C8B-B14F-4D97-AF65-F5344CB8AC3E}">
        <p14:creationId xmlns:p14="http://schemas.microsoft.com/office/powerpoint/2010/main" val="3688394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l cover with anvil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 descr="preencoded.png">
            <a:extLst>
              <a:ext uri="{FF2B5EF4-FFF2-40B4-BE49-F238E27FC236}">
                <a16:creationId xmlns:a16="http://schemas.microsoft.com/office/drawing/2014/main" id="{5F3BB899-74C3-EBF7-C191-EC2863B8F536}"/>
              </a:ext>
            </a:extLst>
          </p:cNvPr>
          <p:cNvSpPr/>
          <p:nvPr/>
        </p:nvSpPr>
        <p:spPr>
          <a:xfrm>
            <a:off x="0" y="0"/>
            <a:ext cx="12195175" cy="6858000"/>
          </a:xfrm>
          <a:custGeom>
            <a:avLst/>
            <a:gdLst>
              <a:gd name="connsiteX0" fmla="*/ 0 w 12195175"/>
              <a:gd name="connsiteY0" fmla="*/ 0 h 6858000"/>
              <a:gd name="connsiteX1" fmla="*/ 12195175 w 12195175"/>
              <a:gd name="connsiteY1" fmla="*/ 0 h 6858000"/>
              <a:gd name="connsiteX2" fmla="*/ 12195175 w 12195175"/>
              <a:gd name="connsiteY2" fmla="*/ 6858000 h 6858000"/>
              <a:gd name="connsiteX3" fmla="*/ 0 w 121951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175" h="6858000">
                <a:moveTo>
                  <a:pt x="0" y="0"/>
                </a:moveTo>
                <a:lnTo>
                  <a:pt x="12195175" y="0"/>
                </a:lnTo>
                <a:lnTo>
                  <a:pt x="1219517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CEAC"/>
          </a:solidFill>
          <a:ln w="1128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6" name="Anvil" descr="preencoded.png">
            <a:extLst>
              <a:ext uri="{FF2B5EF4-FFF2-40B4-BE49-F238E27FC236}">
                <a16:creationId xmlns:a16="http://schemas.microsoft.com/office/drawing/2014/main" id="{F36DF1A0-33EF-D4BF-029F-2435A3EF8C01}"/>
              </a:ext>
            </a:extLst>
          </p:cNvPr>
          <p:cNvSpPr/>
          <p:nvPr/>
        </p:nvSpPr>
        <p:spPr>
          <a:xfrm>
            <a:off x="1503605" y="989324"/>
            <a:ext cx="9187967" cy="4528975"/>
          </a:xfrm>
          <a:custGeom>
            <a:avLst/>
            <a:gdLst>
              <a:gd name="connsiteX0" fmla="*/ 0 w 9187967"/>
              <a:gd name="connsiteY0" fmla="*/ 0 h 4528975"/>
              <a:gd name="connsiteX1" fmla="*/ 0 w 9187967"/>
              <a:gd name="connsiteY1" fmla="*/ 4528975 h 4528975"/>
              <a:gd name="connsiteX2" fmla="*/ 4669297 w 9187967"/>
              <a:gd name="connsiteY2" fmla="*/ 4528975 h 4528975"/>
              <a:gd name="connsiteX3" fmla="*/ 9187967 w 9187967"/>
              <a:gd name="connsiteY3" fmla="*/ 0 h 4528975"/>
              <a:gd name="connsiteX4" fmla="*/ 0 w 9187967"/>
              <a:gd name="connsiteY4" fmla="*/ 0 h 452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7967" h="4528975">
                <a:moveTo>
                  <a:pt x="0" y="0"/>
                </a:moveTo>
                <a:lnTo>
                  <a:pt x="0" y="4528975"/>
                </a:lnTo>
                <a:lnTo>
                  <a:pt x="4669297" y="4528975"/>
                </a:lnTo>
                <a:lnTo>
                  <a:pt x="9187967" y="0"/>
                </a:lnTo>
                <a:lnTo>
                  <a:pt x="0" y="0"/>
                </a:lnTo>
                <a:close/>
              </a:path>
            </a:pathLst>
          </a:custGeom>
          <a:solidFill>
            <a:srgbClr val="63EDD4"/>
          </a:solidFill>
          <a:ln w="125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5515F5CA-E76C-CC3B-68A7-37E88873A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5929920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1029860360" name="LogoBlack-Dynamic" descr="{&quot;templafy&quot;:{&quot;id&quot;:&quot;e283bdf0-5561-4016-a785-52bfd910d5a9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de2615c1-2461-4bde-a1fe-a892bb10cf1f&quot;}}">
            <a:extLst>
              <a:ext uri="{FF2B5EF4-FFF2-40B4-BE49-F238E27FC236}">
                <a16:creationId xmlns:a16="http://schemas.microsoft.com/office/drawing/2014/main" id="{BBFBBDC3-D031-6041-465D-9F7147F423CF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Only</a:t>
            </a:r>
          </a:p>
        </p:txBody>
      </p:sp>
    </p:spTree>
    <p:extLst>
      <p:ext uri="{BB962C8B-B14F-4D97-AF65-F5344CB8AC3E}">
        <p14:creationId xmlns:p14="http://schemas.microsoft.com/office/powerpoint/2010/main" val="3000248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ith cover 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83FFCA81-9D1B-7BE9-9F97-BEDB3E67519A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8860E7D-5DEB-5F1B-5AAF-4C41BD1A777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08700" y="0"/>
            <a:ext cx="6086475" cy="6858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to insert picture</a:t>
            </a:r>
          </a:p>
        </p:txBody>
      </p:sp>
      <p:pic>
        <p:nvPicPr>
          <p:cNvPr id="28936725" name="Acquired Company Logo Placeholder" descr="{&quot;templafy&quot;:{&quot;id&quot;:&quot;e24a6e43-600a-4c6b-89de-bcf3787a4fa8&quot;}}" hidden="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575" y="2141327"/>
            <a:ext cx="4125924" cy="26601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D8805AE3-41BC-E9DB-1A66-ADF41EDBC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6026739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357488260" name="LogoBlue-Dynamic" descr="{&quot;templafy&quot;:{&quot;id&quot;:&quot;db50d63a-1653-4312-b904-514067e73691&quot;}}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6bfd5774-6794-481c-8c2c-13b6dc095b70&quot;}}">
            <a:extLst>
              <a:ext uri="{FF2B5EF4-FFF2-40B4-BE49-F238E27FC236}">
                <a16:creationId xmlns:a16="http://schemas.microsoft.com/office/drawing/2014/main" id="{4A078429-99DD-7555-B0F4-FEF46FD297B0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Only</a:t>
            </a:r>
          </a:p>
        </p:txBody>
      </p:sp>
    </p:spTree>
    <p:extLst>
      <p:ext uri="{BB962C8B-B14F-4D97-AF65-F5344CB8AC3E}">
        <p14:creationId xmlns:p14="http://schemas.microsoft.com/office/powerpoint/2010/main" val="18391004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cover with anvil and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 descr="preencoded.png">
            <a:extLst>
              <a:ext uri="{FF2B5EF4-FFF2-40B4-BE49-F238E27FC236}">
                <a16:creationId xmlns:a16="http://schemas.microsoft.com/office/drawing/2014/main" id="{9DE307C8-D1C3-00E2-C5B0-2A7EBB981384}"/>
              </a:ext>
            </a:extLst>
          </p:cNvPr>
          <p:cNvSpPr/>
          <p:nvPr/>
        </p:nvSpPr>
        <p:spPr>
          <a:xfrm>
            <a:off x="0" y="2"/>
            <a:ext cx="12195175" cy="6861495"/>
          </a:xfrm>
          <a:custGeom>
            <a:avLst/>
            <a:gdLst>
              <a:gd name="connsiteX0" fmla="*/ 0 w 12195175"/>
              <a:gd name="connsiteY0" fmla="*/ 0 h 6861495"/>
              <a:gd name="connsiteX1" fmla="*/ 12195175 w 12195175"/>
              <a:gd name="connsiteY1" fmla="*/ 0 h 6861495"/>
              <a:gd name="connsiteX2" fmla="*/ 12195175 w 12195175"/>
              <a:gd name="connsiteY2" fmla="*/ 6861496 h 6861495"/>
              <a:gd name="connsiteX3" fmla="*/ 0 w 12195175"/>
              <a:gd name="connsiteY3" fmla="*/ 6861496 h 6861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175" h="6861495">
                <a:moveTo>
                  <a:pt x="0" y="0"/>
                </a:moveTo>
                <a:lnTo>
                  <a:pt x="12195175" y="0"/>
                </a:lnTo>
                <a:lnTo>
                  <a:pt x="12195175" y="6861496"/>
                </a:lnTo>
                <a:lnTo>
                  <a:pt x="0" y="6861496"/>
                </a:lnTo>
                <a:close/>
              </a:path>
            </a:pathLst>
          </a:custGeom>
          <a:solidFill>
            <a:srgbClr val="0057D2"/>
          </a:solidFill>
          <a:ln w="101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6" name="Anvil" descr="preencoded.png">
            <a:extLst>
              <a:ext uri="{FF2B5EF4-FFF2-40B4-BE49-F238E27FC236}">
                <a16:creationId xmlns:a16="http://schemas.microsoft.com/office/drawing/2014/main" id="{6C575B3E-49FD-8450-F2CB-84C6E7A1153D}"/>
              </a:ext>
            </a:extLst>
          </p:cNvPr>
          <p:cNvSpPr/>
          <p:nvPr/>
        </p:nvSpPr>
        <p:spPr>
          <a:xfrm>
            <a:off x="752355" y="1156532"/>
            <a:ext cx="5613722" cy="2756252"/>
          </a:xfrm>
          <a:custGeom>
            <a:avLst/>
            <a:gdLst>
              <a:gd name="connsiteX0" fmla="*/ 0 w 5613722"/>
              <a:gd name="connsiteY0" fmla="*/ 0 h 2756252"/>
              <a:gd name="connsiteX1" fmla="*/ 0 w 5613722"/>
              <a:gd name="connsiteY1" fmla="*/ 2756252 h 2756252"/>
              <a:gd name="connsiteX2" fmla="*/ 2852875 w 5613722"/>
              <a:gd name="connsiteY2" fmla="*/ 2756252 h 2756252"/>
              <a:gd name="connsiteX3" fmla="*/ 5613722 w 5613722"/>
              <a:gd name="connsiteY3" fmla="*/ 0 h 2756252"/>
              <a:gd name="connsiteX4" fmla="*/ 0 w 5613722"/>
              <a:gd name="connsiteY4" fmla="*/ 0 h 2756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13722" h="2756252">
                <a:moveTo>
                  <a:pt x="0" y="0"/>
                </a:moveTo>
                <a:lnTo>
                  <a:pt x="0" y="2756252"/>
                </a:lnTo>
                <a:lnTo>
                  <a:pt x="2852875" y="2756252"/>
                </a:lnTo>
                <a:lnTo>
                  <a:pt x="5613722" y="0"/>
                </a:lnTo>
                <a:lnTo>
                  <a:pt x="0" y="0"/>
                </a:lnTo>
                <a:close/>
              </a:path>
            </a:pathLst>
          </a:custGeom>
          <a:solidFill>
            <a:srgbClr val="1B90FF"/>
          </a:solidFill>
          <a:ln w="92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F6D8674-EA25-0C87-7F7A-4B6FFA7F1F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36063" y="0"/>
            <a:ext cx="4359114" cy="6858000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A222ABC1-A03E-5EDE-02E2-6F3794850C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338" y="2051754"/>
            <a:ext cx="5529704" cy="997196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3599" b="0" i="0">
                <a:solidFill>
                  <a:schemeClr val="bg1"/>
                </a:solidFill>
                <a:latin typeface="72 Brand Medium" panose="020B050403060302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1855469766" name="LogoWhite-Dynamic" descr="{&quot;templafy&quot;:{&quot;id&quot;:&quot;925787cf-349b-4082-99cf-b4bb33d588ba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5" name="Classification-Dynamic" descr="{&quot;templafy&quot;:{&quot;id&quot;:&quot;38614fe4-3313-408d-b421-25a6ce6c242e&quot;}}">
            <a:extLst>
              <a:ext uri="{FF2B5EF4-FFF2-40B4-BE49-F238E27FC236}">
                <a16:creationId xmlns:a16="http://schemas.microsoft.com/office/drawing/2014/main" id="{7A6CB977-D711-D436-9DC2-AAFCC56F9CAA}"/>
              </a:ext>
            </a:extLst>
          </p:cNvPr>
          <p:cNvSpPr txBox="1"/>
          <p:nvPr userDrawn="1"/>
        </p:nvSpPr>
        <p:spPr>
          <a:xfrm>
            <a:off x="440401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Only</a:t>
            </a:r>
          </a:p>
        </p:txBody>
      </p:sp>
    </p:spTree>
    <p:extLst>
      <p:ext uri="{BB962C8B-B14F-4D97-AF65-F5344CB8AC3E}">
        <p14:creationId xmlns:p14="http://schemas.microsoft.com/office/powerpoint/2010/main" val="2911948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385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genda title"/>
          <p:cNvSpPr>
            <a:spLocks noGrp="1"/>
          </p:cNvSpPr>
          <p:nvPr>
            <p:ph type="title" hasCustomPrompt="1"/>
          </p:nvPr>
        </p:nvSpPr>
        <p:spPr>
          <a:xfrm>
            <a:off x="504000" y="505381"/>
            <a:ext cx="11186476" cy="369332"/>
          </a:xfrm>
        </p:spPr>
        <p:txBody>
          <a:bodyPr/>
          <a:lstStyle>
            <a:lvl1pPr>
              <a:defRPr b="0" i="0">
                <a:latin typeface="72 Brand Medium" panose="020B0504030603020204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8E82BE2B-69B2-5121-2AA4-8473C53F0C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4001" y="1548000"/>
            <a:ext cx="11186477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Agenda Item/Divider Headline</a:t>
            </a:r>
          </a:p>
          <a:p>
            <a:pPr lvl="1"/>
            <a:r>
              <a:rPr lang="en-US"/>
              <a:t>Details</a:t>
            </a:r>
          </a:p>
        </p:txBody>
      </p:sp>
    </p:spTree>
    <p:extLst>
      <p:ext uri="{BB962C8B-B14F-4D97-AF65-F5344CB8AC3E}">
        <p14:creationId xmlns:p14="http://schemas.microsoft.com/office/powerpoint/2010/main" val="160610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11">
          <p15:clr>
            <a:srgbClr val="FBAE40"/>
          </p15:clr>
        </p15:guide>
        <p15:guide id="2" orient="horz" pos="970">
          <p15:clr>
            <a:srgbClr val="FBAE40"/>
          </p15:clr>
        </p15:guide>
        <p15:guide id="3" pos="7364">
          <p15:clr>
            <a:srgbClr val="FBAE40"/>
          </p15:clr>
        </p15:guide>
        <p15:guide id="4" orient="horz" pos="316">
          <p15:clr>
            <a:srgbClr val="FBAE40"/>
          </p15:clr>
        </p15:guide>
        <p15:guide id="5" orient="horz" pos="551">
          <p15:clr>
            <a:srgbClr val="FBAE40"/>
          </p15:clr>
        </p15:guide>
        <p15:guide id="6" orient="horz" pos="3997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504000" y="3090446"/>
            <a:ext cx="11185200" cy="677108"/>
          </a:xfrm>
        </p:spPr>
        <p:txBody>
          <a:bodyPr anchor="ctr" anchorCtr="0">
            <a:noAutofit/>
          </a:bodyPr>
          <a:lstStyle>
            <a:lvl1pPr>
              <a:defRPr sz="4399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/>
              <a:t>Divider page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296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pos="7364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vider image placehold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1" y="3427200"/>
            <a:ext cx="12195175" cy="3430800"/>
          </a:xfrm>
          <a:noFill/>
        </p:spPr>
        <p:txBody>
          <a:bodyPr tIns="324000"/>
          <a:lstStyle>
            <a:lvl1pPr marL="0" marR="0" indent="0" algn="ctr" defTabSz="1088231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1088231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lang="en-US"/>
              <a:t>Placeholder for image and illustration</a:t>
            </a:r>
          </a:p>
        </p:txBody>
      </p:sp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504000" y="1375046"/>
            <a:ext cx="11185200" cy="677108"/>
          </a:xfrm>
        </p:spPr>
        <p:txBody>
          <a:bodyPr anchor="t" anchorCtr="0">
            <a:noAutofit/>
          </a:bodyPr>
          <a:lstStyle>
            <a:lvl1pPr>
              <a:defRPr sz="4399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/>
              <a:t>Divider page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193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64">
          <p15:clr>
            <a:srgbClr val="FBAE40"/>
          </p15:clr>
        </p15:guide>
        <p15:guide id="3" pos="314">
          <p15:clr>
            <a:srgbClr val="FBAE40"/>
          </p15:clr>
        </p15:guide>
        <p15:guide id="4" orient="horz" pos="865">
          <p15:clr>
            <a:srgbClr val="FBAE40"/>
          </p15:clr>
        </p15:guide>
        <p15:guide id="5" orient="horz" pos="1294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504000" y="1375046"/>
            <a:ext cx="11185200" cy="677108"/>
          </a:xfrm>
        </p:spPr>
        <p:txBody>
          <a:bodyPr anchor="t" anchorCtr="0">
            <a:noAutofit/>
          </a:bodyPr>
          <a:lstStyle>
            <a:lvl1pPr>
              <a:defRPr sz="4399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/>
              <a:t>Divider page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033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64">
          <p15:clr>
            <a:srgbClr val="FBAE40"/>
          </p15:clr>
        </p15:guide>
        <p15:guide id="3" pos="314">
          <p15:clr>
            <a:srgbClr val="FBAE40"/>
          </p15:clr>
        </p15:guide>
        <p15:guide id="4" orient="horz" pos="865">
          <p15:clr>
            <a:srgbClr val="FBAE40"/>
          </p15:clr>
        </p15:guide>
        <p15:guide id="5" orient="horz" pos="1294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72 Brand Medium" panose="020B0504030603020204" pitchFamily="34" charset="0"/>
              </a:defRPr>
            </a:lvl1pPr>
          </a:lstStyle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87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pos="7364">
          <p15:clr>
            <a:srgbClr val="FBAE40"/>
          </p15:clr>
        </p15:guide>
        <p15:guide id="4" orient="horz" pos="551">
          <p15:clr>
            <a:srgbClr val="FBAE40"/>
          </p15:clr>
        </p15:guide>
        <p15:guide id="5" orient="horz" pos="3992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1548000"/>
            <a:ext cx="11186477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Start typing to add text without a bullet point. To add a bullet point, place the cursor at the start of this line and press tab.</a:t>
            </a:r>
            <a:endParaRPr lang="en-US" noProof="0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0" y="504000"/>
            <a:ext cx="11186476" cy="369332"/>
          </a:xfrm>
        </p:spPr>
        <p:txBody>
          <a:bodyPr/>
          <a:lstStyle>
            <a:lvl1pPr>
              <a:defRPr b="0"/>
            </a:lvl1pPr>
          </a:lstStyle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12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12">
          <p15:clr>
            <a:srgbClr val="FBAE40"/>
          </p15:clr>
        </p15:guide>
        <p15:guide id="2" orient="horz" pos="3997">
          <p15:clr>
            <a:srgbClr val="FBAE40"/>
          </p15:clr>
        </p15:guide>
        <p15:guide id="3" pos="7364">
          <p15:clr>
            <a:srgbClr val="FBAE40"/>
          </p15:clr>
        </p15:guide>
        <p15:guide id="4" orient="horz" pos="318">
          <p15:clr>
            <a:srgbClr val="FBAE40"/>
          </p15:clr>
        </p15:guide>
        <p15:guide id="5" orient="horz" pos="552">
          <p15:clr>
            <a:srgbClr val="FBAE40"/>
          </p15:clr>
        </p15:guide>
        <p15:guide id="6" orient="horz" pos="972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: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- column 2"/>
          <p:cNvSpPr>
            <a:spLocks noGrp="1"/>
          </p:cNvSpPr>
          <p:nvPr>
            <p:ph type="body" sz="quarter" idx="11" hasCustomPrompt="1"/>
          </p:nvPr>
        </p:nvSpPr>
        <p:spPr>
          <a:xfrm>
            <a:off x="6362477" y="1548000"/>
            <a:ext cx="5328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- column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1548000"/>
            <a:ext cx="5328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4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997">
          <p15:clr>
            <a:srgbClr val="FBAE40"/>
          </p15:clr>
        </p15:guide>
        <p15:guide id="3" pos="7364">
          <p15:clr>
            <a:srgbClr val="FBAE40"/>
          </p15:clr>
        </p15:guide>
        <p15:guide id="4" pos="3674">
          <p15:clr>
            <a:srgbClr val="FBAE40"/>
          </p15:clr>
        </p15:guide>
        <p15:guide id="5" pos="4007">
          <p15:clr>
            <a:srgbClr val="FBAE40"/>
          </p15:clr>
        </p15:guide>
        <p15:guide id="6" orient="horz" pos="317">
          <p15:clr>
            <a:srgbClr val="FBAE40"/>
          </p15:clr>
        </p15:guide>
        <p15:guide id="7" orient="horz" pos="551">
          <p15:clr>
            <a:srgbClr val="FBAE40"/>
          </p15:clr>
        </p15:guide>
        <p15:guide id="8" orient="horz" pos="972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: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- column 3"/>
          <p:cNvSpPr>
            <a:spLocks noGrp="1"/>
          </p:cNvSpPr>
          <p:nvPr>
            <p:ph type="body" sz="quarter" idx="13" hasCustomPrompt="1"/>
          </p:nvPr>
        </p:nvSpPr>
        <p:spPr>
          <a:xfrm>
            <a:off x="8126477" y="1548000"/>
            <a:ext cx="3564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- column 2"/>
          <p:cNvSpPr>
            <a:spLocks noGrp="1"/>
          </p:cNvSpPr>
          <p:nvPr>
            <p:ph type="body" sz="quarter" idx="12" hasCustomPrompt="1"/>
          </p:nvPr>
        </p:nvSpPr>
        <p:spPr>
          <a:xfrm>
            <a:off x="4315238" y="1548000"/>
            <a:ext cx="3564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- column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1548000"/>
            <a:ext cx="3564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5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pos="2563">
          <p15:clr>
            <a:srgbClr val="FBAE40"/>
          </p15:clr>
        </p15:guide>
        <p15:guide id="4" pos="2717">
          <p15:clr>
            <a:srgbClr val="FBAE40"/>
          </p15:clr>
        </p15:guide>
        <p15:guide id="5" pos="4964">
          <p15:clr>
            <a:srgbClr val="FBAE40"/>
          </p15:clr>
        </p15:guide>
        <p15:guide id="6" pos="5119">
          <p15:clr>
            <a:srgbClr val="FBAE40"/>
          </p15:clr>
        </p15:guide>
        <p15:guide id="7" pos="7364">
          <p15:clr>
            <a:srgbClr val="FBAE40"/>
          </p15:clr>
        </p15:guide>
        <p15:guide id="8" orient="horz" pos="551">
          <p15:clr>
            <a:srgbClr val="FBAE40"/>
          </p15:clr>
        </p15:guide>
        <p15:guide id="9" orient="horz" pos="974">
          <p15:clr>
            <a:srgbClr val="FBAE40"/>
          </p15:clr>
        </p15:guide>
        <p15:guide id="10" orient="horz" pos="3997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362477" y="4770000"/>
            <a:ext cx="5328000" cy="1575238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6362477" y="1548002"/>
            <a:ext cx="5328000" cy="279259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3" name="Text placeholder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4770000"/>
            <a:ext cx="5328000" cy="1575238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Picture Placehold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4001" y="1548002"/>
            <a:ext cx="5328000" cy="279259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0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orient="horz" pos="551">
          <p15:clr>
            <a:srgbClr val="FBAE40"/>
          </p15:clr>
        </p15:guide>
        <p15:guide id="4" orient="horz" pos="974">
          <p15:clr>
            <a:srgbClr val="FBAE40"/>
          </p15:clr>
        </p15:guide>
        <p15:guide id="5" orient="horz" pos="2750">
          <p15:clr>
            <a:srgbClr val="FBAE40"/>
          </p15:clr>
        </p15:guide>
        <p15:guide id="6" orient="horz" pos="3004">
          <p15:clr>
            <a:srgbClr val="FBAE40"/>
          </p15:clr>
        </p15:guide>
        <p15:guide id="7" orient="horz" pos="3997">
          <p15:clr>
            <a:srgbClr val="FBAE40"/>
          </p15:clr>
        </p15:guide>
        <p15:guide id="8" pos="3682">
          <p15:clr>
            <a:srgbClr val="FBAE40"/>
          </p15:clr>
        </p15:guide>
        <p15:guide id="9" pos="4000">
          <p15:clr>
            <a:srgbClr val="FBAE40"/>
          </p15:clr>
        </p15:guide>
        <p15:guide id="10" pos="7364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-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299277" y="4354923"/>
            <a:ext cx="3391200" cy="1981079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8299277" y="1548000"/>
            <a:ext cx="3391200" cy="2294662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401639" y="4354923"/>
            <a:ext cx="3391200" cy="1981079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401639" y="1548000"/>
            <a:ext cx="3391200" cy="2294662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3" name="Text placeholder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4354923"/>
            <a:ext cx="3391200" cy="1981079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Picture placehold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4001" y="1548000"/>
            <a:ext cx="3391200" cy="2294662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4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pos="2455">
          <p15:clr>
            <a:srgbClr val="FBAE40"/>
          </p15:clr>
        </p15:guide>
        <p15:guide id="4" pos="2773">
          <p15:clr>
            <a:srgbClr val="FBAE40"/>
          </p15:clr>
        </p15:guide>
        <p15:guide id="5" pos="4910">
          <p15:clr>
            <a:srgbClr val="FBAE40"/>
          </p15:clr>
        </p15:guide>
        <p15:guide id="6" pos="5227">
          <p15:clr>
            <a:srgbClr val="FBAE40"/>
          </p15:clr>
        </p15:guide>
        <p15:guide id="7" pos="7364">
          <p15:clr>
            <a:srgbClr val="FBAE40"/>
          </p15:clr>
        </p15:guide>
        <p15:guide id="8" orient="horz" pos="551">
          <p15:clr>
            <a:srgbClr val="FBAE40"/>
          </p15:clr>
        </p15:guide>
        <p15:guide id="9" orient="horz" pos="970">
          <p15:clr>
            <a:srgbClr val="FBAE40"/>
          </p15:clr>
        </p15:guide>
        <p15:guide id="10" orient="horz" pos="2428">
          <p15:clr>
            <a:srgbClr val="FBAE40"/>
          </p15:clr>
        </p15:guide>
        <p15:guide id="11" orient="horz" pos="2743">
          <p15:clr>
            <a:srgbClr val="FBAE40"/>
          </p15:clr>
        </p15:guide>
        <p15:guide id="12" orient="horz" pos="3997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-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- column 2"/>
          <p:cNvSpPr>
            <a:spLocks noGrp="1"/>
          </p:cNvSpPr>
          <p:nvPr>
            <p:ph type="body" sz="quarter" idx="13" hasCustomPrompt="1"/>
          </p:nvPr>
        </p:nvSpPr>
        <p:spPr>
          <a:xfrm>
            <a:off x="9274877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9274877" y="1548002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13" name="Text placeholder - column 2"/>
          <p:cNvSpPr>
            <a:spLocks noGrp="1"/>
          </p:cNvSpPr>
          <p:nvPr>
            <p:ph type="body" sz="quarter" idx="17" hasCustomPrompt="1"/>
          </p:nvPr>
        </p:nvSpPr>
        <p:spPr>
          <a:xfrm>
            <a:off x="6351253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6351253" y="1548002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9" name="Text placeholder - column 2"/>
          <p:cNvSpPr>
            <a:spLocks noGrp="1"/>
          </p:cNvSpPr>
          <p:nvPr>
            <p:ph type="body" sz="quarter" idx="15" hasCustomPrompt="1"/>
          </p:nvPr>
        </p:nvSpPr>
        <p:spPr>
          <a:xfrm>
            <a:off x="3427627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3427627" y="1548002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3" name="Text placeholder - column 2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4001" y="1548002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5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orient="horz" pos="551">
          <p15:clr>
            <a:srgbClr val="FBAE40"/>
          </p15:clr>
        </p15:guide>
        <p15:guide id="4" orient="horz" pos="974">
          <p15:clr>
            <a:srgbClr val="FBAE40"/>
          </p15:clr>
        </p15:guide>
        <p15:guide id="5" orient="horz" pos="2160">
          <p15:clr>
            <a:srgbClr val="FBAE40"/>
          </p15:clr>
        </p15:guide>
        <p15:guide id="6" orient="horz" pos="2442">
          <p15:clr>
            <a:srgbClr val="FBAE40"/>
          </p15:clr>
        </p15:guide>
        <p15:guide id="7" orient="horz" pos="3990">
          <p15:clr>
            <a:srgbClr val="FBAE40"/>
          </p15:clr>
        </p15:guide>
        <p15:guide id="8" pos="1840">
          <p15:clr>
            <a:srgbClr val="FBAE40"/>
          </p15:clr>
        </p15:guide>
        <p15:guide id="9" pos="2159">
          <p15:clr>
            <a:srgbClr val="FBAE40"/>
          </p15:clr>
        </p15:guide>
        <p15:guide id="10" pos="3683">
          <p15:clr>
            <a:srgbClr val="FBAE40"/>
          </p15:clr>
        </p15:guide>
        <p15:guide id="11" pos="4000">
          <p15:clr>
            <a:srgbClr val="FBAE40"/>
          </p15:clr>
        </p15:guide>
        <p15:guide id="12" pos="5525">
          <p15:clr>
            <a:srgbClr val="FBAE40"/>
          </p15:clr>
        </p15:guide>
        <p15:guide id="13" pos="5842">
          <p15:clr>
            <a:srgbClr val="FBAE40"/>
          </p15:clr>
        </p15:guide>
        <p15:guide id="14" pos="7364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Quote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1800000"/>
            <a:ext cx="11185200" cy="3285032"/>
          </a:xfrm>
        </p:spPr>
        <p:txBody>
          <a:bodyPr/>
          <a:lstStyle>
            <a:lvl1pPr marL="395802" indent="-395802">
              <a:lnSpc>
                <a:spcPct val="90000"/>
              </a:lnSpc>
              <a:spcBef>
                <a:spcPts val="600"/>
              </a:spcBef>
              <a:defRPr sz="5997" b="0" i="0">
                <a:latin typeface="72 Brand Medium" panose="020B0504030603020204" pitchFamily="34" charset="0"/>
              </a:defRPr>
            </a:lvl1pPr>
            <a:lvl2pPr marL="395802" indent="0">
              <a:buNone/>
              <a:defRPr sz="1600"/>
            </a:lvl2pPr>
          </a:lstStyle>
          <a:p>
            <a:pPr lvl="0"/>
            <a:r>
              <a:rPr lang="en-US" noProof="0"/>
              <a:t>“Quote goes here </a:t>
            </a:r>
            <a:br>
              <a:rPr lang="en-US" noProof="0"/>
            </a:br>
            <a:r>
              <a:rPr lang="en-US" noProof="0"/>
              <a:t>and here.”</a:t>
            </a:r>
          </a:p>
          <a:p>
            <a:pPr lvl="1"/>
            <a:r>
              <a:rPr lang="en-US" noProof="0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339967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4" orient="horz" pos="1132">
          <p15:clr>
            <a:srgbClr val="FBAE40"/>
          </p15:clr>
        </p15:guide>
        <p15:guide id="5" orient="horz" pos="3204">
          <p15:clr>
            <a:srgbClr val="FBAE40"/>
          </p15:clr>
        </p15:guide>
        <p15:guide id="6" pos="7363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Image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/3 right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8127175" y="0"/>
            <a:ext cx="4068000" cy="6858000"/>
          </a:xfrm>
          <a:noFill/>
        </p:spPr>
        <p:txBody>
          <a:bodyPr vert="horz" lIns="0" tIns="2448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</a:t>
            </a:r>
            <a:endParaRPr lang="de-DE"/>
          </a:p>
        </p:txBody>
      </p:sp>
      <p:sp>
        <p:nvSpPr>
          <p:cNvPr id="7" name="Text Placeholder"/>
          <p:cNvSpPr>
            <a:spLocks noGrp="1"/>
          </p:cNvSpPr>
          <p:nvPr>
            <p:ph type="body" sz="quarter" idx="11" hasCustomPrompt="1"/>
          </p:nvPr>
        </p:nvSpPr>
        <p:spPr bwMode="black">
          <a:xfrm>
            <a:off x="503999" y="1548000"/>
            <a:ext cx="7092000" cy="47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7092000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12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991">
          <p15:clr>
            <a:srgbClr val="FBAE40"/>
          </p15:clr>
        </p15:guide>
        <p15:guide id="3" pos="4786">
          <p15:clr>
            <a:srgbClr val="FBAE40"/>
          </p15:clr>
        </p15:guide>
        <p15:guide id="4" pos="5111">
          <p15:clr>
            <a:srgbClr val="FBAE40"/>
          </p15:clr>
        </p15:guide>
        <p15:guide id="5" orient="horz" pos="317">
          <p15:clr>
            <a:srgbClr val="FBAE40"/>
          </p15:clr>
        </p15:guide>
        <p15:guide id="6" orient="horz" pos="551">
          <p15:clr>
            <a:srgbClr val="FBAE40"/>
          </p15:clr>
        </p15:guide>
        <p15:guide id="7" orient="horz" pos="972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1" y="0"/>
            <a:ext cx="12195175" cy="6858000"/>
          </a:xfrm>
          <a:noFill/>
        </p:spPr>
        <p:txBody>
          <a:bodyPr vert="horz" lIns="0" tIns="2448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738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362477" y="1557338"/>
            <a:ext cx="5328000" cy="4788000"/>
          </a:xfrm>
          <a:noFill/>
        </p:spPr>
        <p:txBody>
          <a:bodyPr vert="horz" lIns="0" tIns="1512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screenshot</a:t>
            </a:r>
            <a:endParaRPr lang="de-DE"/>
          </a:p>
        </p:txBody>
      </p:sp>
      <p:sp>
        <p:nvSpPr>
          <p:cNvPr id="4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1548000"/>
            <a:ext cx="5328000" cy="47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49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972">
          <p15:clr>
            <a:srgbClr val="FBAE40"/>
          </p15:clr>
        </p15:guide>
        <p15:guide id="3" pos="3674">
          <p15:clr>
            <a:srgbClr val="FBAE40"/>
          </p15:clr>
        </p15:guide>
        <p15:guide id="4" pos="4008">
          <p15:clr>
            <a:srgbClr val="FBAE40"/>
          </p15:clr>
        </p15:guide>
        <p15:guide id="5" pos="7364">
          <p15:clr>
            <a:srgbClr val="FBAE40"/>
          </p15:clr>
        </p15:guide>
        <p15:guide id="6" orient="horz" pos="317">
          <p15:clr>
            <a:srgbClr val="FBAE40"/>
          </p15:clr>
        </p15:guide>
        <p15:guide id="7" orient="horz" pos="551">
          <p15:clr>
            <a:srgbClr val="FBAE40"/>
          </p15:clr>
        </p15:guide>
        <p15:guide id="8" orient="horz" pos="3991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"/>
          <p:cNvSpPr>
            <a:spLocks noGrp="1"/>
          </p:cNvSpPr>
          <p:nvPr>
            <p:ph idx="1" hasCustomPrompt="1"/>
          </p:nvPr>
        </p:nvSpPr>
        <p:spPr bwMode="gray">
          <a:xfrm>
            <a:off x="504000" y="1548000"/>
            <a:ext cx="11185200" cy="4788000"/>
          </a:xfrm>
          <a:noFill/>
        </p:spPr>
        <p:txBody>
          <a:bodyPr tIns="1368000"/>
          <a:lstStyle>
            <a:lvl1pPr algn="ctr">
              <a:defRPr sz="1400" b="0"/>
            </a:lvl1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57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orient="horz" pos="551">
          <p15:clr>
            <a:srgbClr val="FBAE40"/>
          </p15:clr>
        </p15:guide>
        <p15:guide id="4" orient="horz" pos="972">
          <p15:clr>
            <a:srgbClr val="FBAE40"/>
          </p15:clr>
        </p15:guide>
        <p15:guide id="5" orient="horz" pos="3991">
          <p15:clr>
            <a:srgbClr val="FBAE40"/>
          </p15:clr>
        </p15:guide>
        <p15:guide id="6" pos="7364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248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1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, Contact and Copy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33C5639-DDA2-864A-9DC3-7FC80AC852D5}"/>
              </a:ext>
            </a:extLst>
          </p:cNvPr>
          <p:cNvSpPr txBox="1"/>
          <p:nvPr userDrawn="1"/>
        </p:nvSpPr>
        <p:spPr>
          <a:xfrm>
            <a:off x="503239" y="2905127"/>
            <a:ext cx="183704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108844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lang="en-US" sz="1600" b="0" i="0">
                <a:latin typeface="+mn-lt"/>
              </a:rPr>
              <a:t>Contact information:</a:t>
            </a:r>
          </a:p>
        </p:txBody>
      </p:sp>
      <p:sp>
        <p:nvSpPr>
          <p:cNvPr id="9" name="Copyright - Dynamic" descr="{&quot;templafy&quot;:{&quot;id&quot;:&quot;197cf6b9-7ad3-42a2-b4ad-25d80138e23c&quot;}}">
            <a:extLst>
              <a:ext uri="{FF2B5EF4-FFF2-40B4-BE49-F238E27FC236}">
                <a16:creationId xmlns:a16="http://schemas.microsoft.com/office/drawing/2014/main" id="{EDAF1AF5-D568-20CC-6052-F655D86F5486}"/>
              </a:ext>
            </a:extLst>
          </p:cNvPr>
          <p:cNvSpPr txBox="1">
            <a:spLocks/>
          </p:cNvSpPr>
          <p:nvPr userDrawn="1"/>
        </p:nvSpPr>
        <p:spPr>
          <a:xfrm>
            <a:off x="504001" y="6536751"/>
            <a:ext cx="10155600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 b="0" i="0">
                <a:latin typeface="+mn-lt"/>
              </a:rPr>
              <a:t>© 2024 SAP SE or an SAP affiliate company. All rights reserved. See Legal Notice on www.sap.com/legal-notice for use terms, disclaimers, disclosures, or restrictions related to this material.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92DE12-4084-77D2-FD2A-8E63F6FBE7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238" y="1543050"/>
            <a:ext cx="5413477" cy="846386"/>
          </a:xfrm>
        </p:spPr>
        <p:txBody>
          <a:bodyPr/>
          <a:lstStyle>
            <a:lvl1pPr>
              <a:defRPr sz="5498" b="0" i="0">
                <a:latin typeface="72 Brand Medium" panose="020B0504030603020204" pitchFamily="34" charset="0"/>
              </a:defRPr>
            </a:lvl1pPr>
          </a:lstStyle>
          <a:p>
            <a:r>
              <a:rPr lang="en-GB"/>
              <a:t>Thank you.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2C865E-BEC1-EE4C-E61C-369AEE2DFC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3948" y="5990000"/>
            <a:ext cx="3506403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pos="7364">
          <p15:clr>
            <a:srgbClr val="FBAE40"/>
          </p15:clr>
        </p15:guide>
        <p15:guide id="2" orient="horz" pos="970">
          <p15:clr>
            <a:srgbClr val="FBAE40"/>
          </p15:clr>
        </p15:guide>
        <p15:guide id="4" orient="horz" pos="1830">
          <p15:clr>
            <a:srgbClr val="FBAE40"/>
          </p15:clr>
        </p15:guide>
        <p15:guide id="5" orient="horz" pos="4000">
          <p15:clr>
            <a:srgbClr val="FBAE40"/>
          </p15:clr>
        </p15:guide>
        <p15:guide id="6" pos="314">
          <p15:clr>
            <a:srgbClr val="FBAE40"/>
          </p15:clr>
        </p15:guide>
        <p15:guide id="8" pos="3841">
          <p15:clr>
            <a:srgbClr val="FBAE40"/>
          </p15:clr>
        </p15:guide>
        <p15:guide id="9" orient="horz" pos="318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cover with blue patter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369E6551-269A-D225-4CF8-EC6D532E4902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54" tIns="71962" rIns="89954" bIns="71962" rtlCol="0" anchor="ctr"/>
          <a:lstStyle/>
          <a:p>
            <a:pPr marR="0" algn="ctr" defTabSz="913852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8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5441288" cy="997196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3598" b="0" i="0">
                <a:latin typeface="+mj-lt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8" kern="0" err="1"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73D104-EF7E-A0AB-2243-882D65E686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75363" y="0"/>
            <a:ext cx="6119812" cy="6858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to insert picture</a:t>
            </a:r>
          </a:p>
        </p:txBody>
      </p:sp>
      <p:pic>
        <p:nvPicPr>
          <p:cNvPr id="1237551887" name="LogoBlue-Dynamic" descr="{&quot;templafy&quot;:{&quot;id&quot;:&quot;31fb104a-4bd2-4be1-990c-9956a246a6a6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8" y="360000"/>
            <a:ext cx="727192" cy="360000"/>
          </a:xfrm>
          <a:prstGeom prst="rect">
            <a:avLst/>
          </a:prstGeom>
        </p:spPr>
      </p:pic>
      <p:sp>
        <p:nvSpPr>
          <p:cNvPr id="6" name="Classification-Dynamic" descr="{&quot;templafy&quot;:{&quot;id&quot;:&quot;dd500091-516e-4e09-935d-a8446760ab37&quot;}}">
            <a:extLst>
              <a:ext uri="{FF2B5EF4-FFF2-40B4-BE49-F238E27FC236}">
                <a16:creationId xmlns:a16="http://schemas.microsoft.com/office/drawing/2014/main" id="{870EB466-B92B-9D4D-974E-A49C0F424152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7705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704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nk cover with anvil">
    <p:bg>
      <p:bgPr>
        <a:solidFill>
          <a:srgbClr val="280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>
            <a:extLst>
              <a:ext uri="{FF2B5EF4-FFF2-40B4-BE49-F238E27FC236}">
                <a16:creationId xmlns:a16="http://schemas.microsoft.com/office/drawing/2014/main" id="{37E79459-E5C5-5E87-E38B-80855D38E462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rgbClr val="28004A"/>
          </a:solidFill>
          <a:ln w="15238" cap="flat">
            <a:noFill/>
            <a:prstDash val="solid"/>
            <a:miter/>
          </a:ln>
        </p:spPr>
        <p:txBody>
          <a:bodyPr lIns="89954" tIns="71962" rIns="89954" bIns="71962" rtlCol="0" anchor="ctr"/>
          <a:lstStyle/>
          <a:p>
            <a:pPr marR="0" algn="ctr" defTabSz="913852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8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46E736-979F-0D4B-6D59-D0EA5D367E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9111" y="1216762"/>
            <a:ext cx="8887864" cy="4424483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10900800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8" b="0" i="0">
                <a:solidFill>
                  <a:schemeClr val="bg1"/>
                </a:solidFill>
                <a:latin typeface="+mj-lt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8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874853631" name="LogoWhite-Dynamic" descr="{&quot;templafy&quot;:{&quot;id&quot;:&quot;d4065cf0-3d7d-4421-8dd7-4a927a682008&quot;}}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8" y="360000"/>
            <a:ext cx="727192" cy="360000"/>
          </a:xfrm>
          <a:prstGeom prst="rect">
            <a:avLst/>
          </a:prstGeom>
        </p:spPr>
      </p:pic>
      <p:sp>
        <p:nvSpPr>
          <p:cNvPr id="7" name="Classification-Dynamic" descr="{&quot;templafy&quot;:{&quot;id&quot;:&quot;79cac289-6949-46c4-afc6-3b10b6515444&quot;}}">
            <a:extLst>
              <a:ext uri="{FF2B5EF4-FFF2-40B4-BE49-F238E27FC236}">
                <a16:creationId xmlns:a16="http://schemas.microsoft.com/office/drawing/2014/main" id="{1D05DC80-84C9-9ECA-3B84-3577D8D81659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20007397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ngo cover with anvil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148">
            <a:extLst>
              <a:ext uri="{FF2B5EF4-FFF2-40B4-BE49-F238E27FC236}">
                <a16:creationId xmlns:a16="http://schemas.microsoft.com/office/drawing/2014/main" id="{3F9D113E-DB39-0CF2-578D-9B5D35C92F55}"/>
              </a:ext>
            </a:extLst>
          </p:cNvPr>
          <p:cNvSpPr/>
          <p:nvPr userDrawn="1"/>
        </p:nvSpPr>
        <p:spPr bwMode="gray">
          <a:xfrm>
            <a:off x="7102260" y="0"/>
            <a:ext cx="5092917" cy="6858000"/>
          </a:xfrm>
          <a:prstGeom prst="rect">
            <a:avLst/>
          </a:prstGeom>
          <a:solidFill>
            <a:srgbClr val="FFC932"/>
          </a:solidFill>
          <a:ln w="25400" algn="ctr">
            <a:noFill/>
            <a:miter lim="800000"/>
            <a:headEnd/>
            <a:tailEnd/>
          </a:ln>
        </p:spPr>
        <p:txBody>
          <a:bodyPr lIns="89954" tIns="71962" rIns="89954" bIns="71962" rtlCol="0" anchor="ctr"/>
          <a:lstStyle/>
          <a:p>
            <a:pPr marR="0" algn="ctr" defTabSz="913852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8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9CF98F2-AE93-6F6D-B5F5-C2F74E0787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7600" y="250525"/>
            <a:ext cx="4538091" cy="63280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D06AF2-2141-CEFD-4797-A6E50CC267FE}"/>
              </a:ext>
            </a:extLst>
          </p:cNvPr>
          <p:cNvSpPr/>
          <p:nvPr userDrawn="1"/>
        </p:nvSpPr>
        <p:spPr bwMode="gray">
          <a:xfrm>
            <a:off x="3" y="0"/>
            <a:ext cx="7226300" cy="6858000"/>
          </a:xfrm>
          <a:prstGeom prst="rect">
            <a:avLst/>
          </a:prstGeom>
          <a:solidFill>
            <a:schemeClr val="accent1"/>
          </a:solidFill>
          <a:ln w="1342" cap="flat">
            <a:noFill/>
            <a:prstDash val="solid"/>
            <a:miter/>
          </a:ln>
        </p:spPr>
        <p:txBody>
          <a:bodyPr lIns="89954" tIns="71962" rIns="89954" bIns="71962" rtlCol="0" anchor="ctr"/>
          <a:lstStyle/>
          <a:p>
            <a:pPr marR="0" algn="ctr" defTabSz="913852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8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1025126167" name="LogoWhite-Dynamic" descr="{&quot;templafy&quot;:{&quot;id&quot;:&quot;a0696034-9670-4d7b-a80a-e5801256b450&quot;}}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8" y="360000"/>
            <a:ext cx="727192" cy="360000"/>
          </a:xfrm>
          <a:prstGeom prst="rect">
            <a:avLst/>
          </a:prstGeom>
        </p:spPr>
      </p:pic>
      <p:sp>
        <p:nvSpPr>
          <p:cNvPr id="8" name="Classification-Dynamic" descr="{&quot;templafy&quot;:{&quot;id&quot;:&quot;efe1d89f-eade-44b0-a576-0c0f42301897&quot;}}">
            <a:extLst>
              <a:ext uri="{FF2B5EF4-FFF2-40B4-BE49-F238E27FC236}">
                <a16:creationId xmlns:a16="http://schemas.microsoft.com/office/drawing/2014/main" id="{F1333C1B-AD40-D53A-5A1E-EFB8C6390D49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5B4DB5-6F82-52F7-7AD9-80874B011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823" y="1129553"/>
            <a:ext cx="6886462" cy="5728447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88002" y="2706317"/>
            <a:ext cx="6633305" cy="997196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3598" b="0" i="0">
                <a:solidFill>
                  <a:schemeClr val="bg1"/>
                </a:solidFill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8" kern="0" err="1">
              <a:ea typeface="72 Brand" pitchFamily="34" charset="-128"/>
              <a:cs typeface="72 Brand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2035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41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cover with image in anvil shape">
    <p:bg>
      <p:bgPr>
        <a:solidFill>
          <a:srgbClr val="97D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CF15634C-E3A9-CDE6-5F8E-35B41DFE2B5D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rgbClr val="97DD40"/>
          </a:solidFill>
          <a:ln w="15238" cap="flat">
            <a:noFill/>
            <a:prstDash val="solid"/>
            <a:miter/>
          </a:ln>
        </p:spPr>
        <p:txBody>
          <a:bodyPr lIns="89954" tIns="71962" rIns="89954" bIns="71962" rtlCol="0" anchor="ctr"/>
          <a:lstStyle/>
          <a:p>
            <a:pPr marR="0" algn="ctr" defTabSz="913852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8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729E6C33-847C-5792-E2BD-5963C662EC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1" y="2706317"/>
            <a:ext cx="5529704" cy="997196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3598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8" kern="0" err="1"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D2BFABF1-DD81-F2D4-FD65-DBCD6636029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69496" y="2029240"/>
            <a:ext cx="5711687" cy="2828844"/>
          </a:xfrm>
          <a:custGeom>
            <a:avLst/>
            <a:gdLst>
              <a:gd name="connsiteX0" fmla="*/ 0 w 5453062"/>
              <a:gd name="connsiteY0" fmla="*/ 0 h 2700337"/>
              <a:gd name="connsiteX1" fmla="*/ 5453062 w 5453062"/>
              <a:gd name="connsiteY1" fmla="*/ 0 h 2700337"/>
              <a:gd name="connsiteX2" fmla="*/ 5453062 w 5453062"/>
              <a:gd name="connsiteY2" fmla="*/ 2700337 h 2700337"/>
              <a:gd name="connsiteX3" fmla="*/ 0 w 5453062"/>
              <a:gd name="connsiteY3" fmla="*/ 2700337 h 2700337"/>
              <a:gd name="connsiteX4" fmla="*/ 0 w 5453062"/>
              <a:gd name="connsiteY4" fmla="*/ 0 h 2700337"/>
              <a:gd name="connsiteX0" fmla="*/ 0 w 5453062"/>
              <a:gd name="connsiteY0" fmla="*/ 0 h 2758526"/>
              <a:gd name="connsiteX1" fmla="*/ 5453062 w 5453062"/>
              <a:gd name="connsiteY1" fmla="*/ 0 h 2758526"/>
              <a:gd name="connsiteX2" fmla="*/ 2751426 w 5453062"/>
              <a:gd name="connsiteY2" fmla="*/ 2758526 h 2758526"/>
              <a:gd name="connsiteX3" fmla="*/ 0 w 5453062"/>
              <a:gd name="connsiteY3" fmla="*/ 2700337 h 2758526"/>
              <a:gd name="connsiteX4" fmla="*/ 0 w 5453062"/>
              <a:gd name="connsiteY4" fmla="*/ 0 h 2758526"/>
              <a:gd name="connsiteX0" fmla="*/ 0 w 5453062"/>
              <a:gd name="connsiteY0" fmla="*/ 0 h 2700337"/>
              <a:gd name="connsiteX1" fmla="*/ 5453062 w 5453062"/>
              <a:gd name="connsiteY1" fmla="*/ 0 h 2700337"/>
              <a:gd name="connsiteX2" fmla="*/ 2726487 w 5453062"/>
              <a:gd name="connsiteY2" fmla="*/ 2700336 h 2700337"/>
              <a:gd name="connsiteX3" fmla="*/ 0 w 5453062"/>
              <a:gd name="connsiteY3" fmla="*/ 2700337 h 2700337"/>
              <a:gd name="connsiteX4" fmla="*/ 0 w 5453062"/>
              <a:gd name="connsiteY4" fmla="*/ 0 h 2700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3062" h="2700337">
                <a:moveTo>
                  <a:pt x="0" y="0"/>
                </a:moveTo>
                <a:lnTo>
                  <a:pt x="5453062" y="0"/>
                </a:lnTo>
                <a:lnTo>
                  <a:pt x="2726487" y="2700336"/>
                </a:lnTo>
                <a:lnTo>
                  <a:pt x="0" y="2700337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 anchorCtr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        Click to add image</a:t>
            </a:r>
          </a:p>
        </p:txBody>
      </p:sp>
      <p:sp>
        <p:nvSpPr>
          <p:cNvPr id="4" name="Classification-Dynamic" descr="{&quot;templafy&quot;:{&quot;id&quot;:&quot;15a0c36e-cfcd-42f4-8d96-f48f504a4dda&quot;}}">
            <a:extLst>
              <a:ext uri="{FF2B5EF4-FFF2-40B4-BE49-F238E27FC236}">
                <a16:creationId xmlns:a16="http://schemas.microsoft.com/office/drawing/2014/main" id="{13EDB9F6-FBDA-8ED8-A84B-244CC53CFF99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  <p:pic>
        <p:nvPicPr>
          <p:cNvPr id="569494402" name="LogoBlack-Dynamic" descr="{&quot;templafy&quot;:{&quot;id&quot;:&quot;f018ab10-9877-4c1a-903d-8e20a0516ebf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8" y="360000"/>
            <a:ext cx="727192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86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41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Image or Illustra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>
            <a:extLst>
              <a:ext uri="{FF2B5EF4-FFF2-40B4-BE49-F238E27FC236}">
                <a16:creationId xmlns:a16="http://schemas.microsoft.com/office/drawing/2014/main" id="{F6B4F408-95BC-730E-4114-45641ED46491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54" tIns="71962" rIns="89954" bIns="71962" rtlCol="0" anchor="ctr"/>
          <a:lstStyle/>
          <a:p>
            <a:pPr marR="0" algn="ctr" defTabSz="913852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8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288000" y="4024430"/>
            <a:ext cx="10899174" cy="997196"/>
          </a:xfrm>
        </p:spPr>
        <p:txBody>
          <a:bodyPr vert="horz" wrap="square" lIns="0" tIns="0" rIns="0" bIns="0" rtlCol="0">
            <a:noAutofit/>
          </a:bodyPr>
          <a:lstStyle>
            <a:lvl1pPr>
              <a:lnSpc>
                <a:spcPct val="90000"/>
              </a:lnSpc>
              <a:defRPr lang="de-DE" sz="3598" b="0" i="0" dirty="0">
                <a:latin typeface="72 Brand Medium" panose="020B0504030603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FA78832-C268-4EC5-BB82-7F9D7F5B51B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-1"/>
            <a:ext cx="12195175" cy="3430800"/>
          </a:xfrm>
        </p:spPr>
        <p:txBody>
          <a:bodyPr anchor="ctr" anchorCtr="0"/>
          <a:lstStyle>
            <a:lvl1pPr marL="0" marR="0" indent="0" algn="ctr" defTabSz="1087905" rtl="0" eaLnBrk="1" fontAlgn="auto" latinLnBrk="0" hangingPunct="1">
              <a:lnSpc>
                <a:spcPct val="100000"/>
              </a:lnSpc>
              <a:spcBef>
                <a:spcPts val="1798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lvl1pPr>
          </a:lstStyle>
          <a:p>
            <a:pPr marL="0" marR="0" lvl="0" indent="0" algn="ctr" defTabSz="1087905" rtl="0" eaLnBrk="1" fontAlgn="auto" latinLnBrk="0" hangingPunct="1">
              <a:lnSpc>
                <a:spcPct val="100000"/>
              </a:lnSpc>
              <a:spcBef>
                <a:spcPts val="1798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lang="en-US"/>
              <a:t>Click to insert picture</a:t>
            </a:r>
          </a:p>
        </p:txBody>
      </p:sp>
      <p:pic>
        <p:nvPicPr>
          <p:cNvPr id="2136983403" name="LogoBlue-Dynamic" descr="{&quot;templafy&quot;:{&quot;id&quot;:&quot;b86c6774-bfb5-42ce-af29-ad7c8e956cc6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8" y="6218600"/>
            <a:ext cx="727192" cy="360000"/>
          </a:xfrm>
          <a:prstGeom prst="rect">
            <a:avLst/>
          </a:prstGeom>
        </p:spPr>
      </p:pic>
      <p:sp>
        <p:nvSpPr>
          <p:cNvPr id="9" name="Classification-Dynamic" descr="{&quot;templafy&quot;:{&quot;id&quot;:&quot;a4489086-5ad1-4eb9-8912-a3dfda15f59c&quot;}}">
            <a:extLst>
              <a:ext uri="{FF2B5EF4-FFF2-40B4-BE49-F238E27FC236}">
                <a16:creationId xmlns:a16="http://schemas.microsoft.com/office/drawing/2014/main" id="{CE0C2033-6FDF-7DD6-E25C-C03296FDAD00}"/>
              </a:ext>
            </a:extLst>
          </p:cNvPr>
          <p:cNvSpPr txBox="1"/>
          <p:nvPr userDrawn="1"/>
        </p:nvSpPr>
        <p:spPr>
          <a:xfrm>
            <a:off x="282575" y="5724000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6311185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505">
          <p15:clr>
            <a:srgbClr val="FBAE40"/>
          </p15:clr>
        </p15:guide>
        <p15:guide id="2" orient="horz" pos="4144">
          <p15:clr>
            <a:srgbClr val="FBAE40"/>
          </p15:clr>
        </p15:guide>
        <p15:guide id="3" orient="horz" pos="2162">
          <p15:clr>
            <a:srgbClr val="FBAE40"/>
          </p15:clr>
        </p15:guide>
        <p15:guide id="4" pos="181">
          <p15:clr>
            <a:srgbClr val="FBAE40"/>
          </p15:clr>
        </p15:guide>
        <p15:guide id="5" orient="horz" pos="2534">
          <p15:clr>
            <a:srgbClr val="FBAE40"/>
          </p15:clr>
        </p15:guide>
        <p15:guide id="6" orient="horz" pos="3164">
          <p15:clr>
            <a:srgbClr val="FBAE40"/>
          </p15:clr>
        </p15:guide>
        <p15:guide id="7" orient="horz" pos="3232">
          <p15:clr>
            <a:srgbClr val="FBAE40"/>
          </p15:clr>
        </p15:guide>
        <p15:guide id="8" orient="horz" pos="3543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cover with green anvi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615A14AB-7A75-B899-CDA1-E311E201A837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54" tIns="71962" rIns="89954" bIns="71962" rtlCol="0" anchor="ctr"/>
          <a:lstStyle/>
          <a:p>
            <a:pPr marR="0" algn="ctr" defTabSz="913852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8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" name="Anvil" descr="preencoded.png">
            <a:extLst>
              <a:ext uri="{FF2B5EF4-FFF2-40B4-BE49-F238E27FC236}">
                <a16:creationId xmlns:a16="http://schemas.microsoft.com/office/drawing/2014/main" id="{CAD3135A-95A0-606F-5A25-35CF890B232D}"/>
              </a:ext>
            </a:extLst>
          </p:cNvPr>
          <p:cNvSpPr/>
          <p:nvPr/>
        </p:nvSpPr>
        <p:spPr>
          <a:xfrm>
            <a:off x="5072443" y="1275477"/>
            <a:ext cx="6069341" cy="2991727"/>
          </a:xfrm>
          <a:custGeom>
            <a:avLst/>
            <a:gdLst>
              <a:gd name="connsiteX0" fmla="*/ 0 w 6069341"/>
              <a:gd name="connsiteY0" fmla="*/ 0 h 2991727"/>
              <a:gd name="connsiteX1" fmla="*/ 0 w 6069341"/>
              <a:gd name="connsiteY1" fmla="*/ 2991727 h 2991727"/>
              <a:gd name="connsiteX2" fmla="*/ 3084421 w 6069341"/>
              <a:gd name="connsiteY2" fmla="*/ 2991727 h 2991727"/>
              <a:gd name="connsiteX3" fmla="*/ 6069341 w 6069341"/>
              <a:gd name="connsiteY3" fmla="*/ 0 h 2991727"/>
              <a:gd name="connsiteX4" fmla="*/ 0 w 6069341"/>
              <a:gd name="connsiteY4" fmla="*/ 0 h 299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9341" h="2991727">
                <a:moveTo>
                  <a:pt x="0" y="0"/>
                </a:moveTo>
                <a:lnTo>
                  <a:pt x="0" y="2991727"/>
                </a:lnTo>
                <a:lnTo>
                  <a:pt x="3084421" y="2991727"/>
                </a:lnTo>
                <a:lnTo>
                  <a:pt x="6069341" y="0"/>
                </a:lnTo>
                <a:lnTo>
                  <a:pt x="0" y="0"/>
                </a:lnTo>
                <a:close/>
              </a:path>
            </a:pathLst>
          </a:custGeom>
          <a:solidFill>
            <a:srgbClr val="97DD40"/>
          </a:solidFill>
          <a:ln w="71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8" b="0" i="0">
              <a:latin typeface="72 Brand" panose="020B0504030603020204" pitchFamily="34" charset="0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D8805AE3-41BC-E9DB-1A66-ADF41EDBC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6026739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8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8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542398661" name="LogoBlue-Dynamic" descr="{&quot;templafy&quot;:{&quot;id&quot;:&quot;77d39480-6bb2-4f9e-b166-58e397c730ef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8" y="360000"/>
            <a:ext cx="727192" cy="360000"/>
          </a:xfrm>
          <a:prstGeom prst="rect">
            <a:avLst/>
          </a:prstGeom>
        </p:spPr>
      </p:pic>
      <p:sp>
        <p:nvSpPr>
          <p:cNvPr id="11" name="Classification-Dynamic" descr="{&quot;templafy&quot;:{&quot;id&quot;:&quot;c215a143-e24c-42fe-8717-bcd7348f576e&quot;}}">
            <a:extLst>
              <a:ext uri="{FF2B5EF4-FFF2-40B4-BE49-F238E27FC236}">
                <a16:creationId xmlns:a16="http://schemas.microsoft.com/office/drawing/2014/main" id="{62D91ACB-BD14-46CB-4B61-F4B072D877C0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2313645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ght blue cover with anvi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">
            <a:extLst>
              <a:ext uri="{FF2B5EF4-FFF2-40B4-BE49-F238E27FC236}">
                <a16:creationId xmlns:a16="http://schemas.microsoft.com/office/drawing/2014/main" id="{581FAEF7-1ACD-83AC-7B42-761E6A30387F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rgbClr val="A6E0FF">
              <a:alpha val="42715"/>
            </a:srgbClr>
          </a:solidFill>
          <a:ln w="15238" cap="flat">
            <a:noFill/>
            <a:prstDash val="solid"/>
            <a:miter/>
          </a:ln>
        </p:spPr>
        <p:txBody>
          <a:bodyPr lIns="89954" tIns="71962" rIns="89954" bIns="71962" rtlCol="0" anchor="ctr"/>
          <a:lstStyle/>
          <a:p>
            <a:pPr marR="0" algn="ctr" defTabSz="913852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8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2" name="Anvil" descr="preencoded.png">
            <a:extLst>
              <a:ext uri="{FF2B5EF4-FFF2-40B4-BE49-F238E27FC236}">
                <a16:creationId xmlns:a16="http://schemas.microsoft.com/office/drawing/2014/main" id="{94093846-CC07-3993-CA62-86004F1C03F9}"/>
              </a:ext>
            </a:extLst>
          </p:cNvPr>
          <p:cNvSpPr/>
          <p:nvPr/>
        </p:nvSpPr>
        <p:spPr>
          <a:xfrm>
            <a:off x="1671629" y="1247340"/>
            <a:ext cx="8851917" cy="4363327"/>
          </a:xfrm>
          <a:custGeom>
            <a:avLst/>
            <a:gdLst>
              <a:gd name="connsiteX0" fmla="*/ 0 w 8851917"/>
              <a:gd name="connsiteY0" fmla="*/ 0 h 4363327"/>
              <a:gd name="connsiteX1" fmla="*/ 0 w 8851917"/>
              <a:gd name="connsiteY1" fmla="*/ 4363327 h 4363327"/>
              <a:gd name="connsiteX2" fmla="*/ 4498517 w 8851917"/>
              <a:gd name="connsiteY2" fmla="*/ 4363327 h 4363327"/>
              <a:gd name="connsiteX3" fmla="*/ 8851917 w 8851917"/>
              <a:gd name="connsiteY3" fmla="*/ 0 h 4363327"/>
              <a:gd name="connsiteX4" fmla="*/ 0 w 8851917"/>
              <a:gd name="connsiteY4" fmla="*/ 0 h 436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1917" h="4363327">
                <a:moveTo>
                  <a:pt x="0" y="0"/>
                </a:moveTo>
                <a:lnTo>
                  <a:pt x="0" y="4363327"/>
                </a:lnTo>
                <a:lnTo>
                  <a:pt x="4498517" y="4363327"/>
                </a:lnTo>
                <a:lnTo>
                  <a:pt x="8851917" y="0"/>
                </a:lnTo>
                <a:lnTo>
                  <a:pt x="0" y="0"/>
                </a:lnTo>
                <a:close/>
              </a:path>
            </a:pathLst>
          </a:custGeom>
          <a:solidFill>
            <a:srgbClr val="A6E0FF"/>
          </a:solidFill>
          <a:ln w="152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8" b="0" i="0">
              <a:latin typeface="72 Brand" panose="020B0504030603020204" pitchFamily="34" charset="0"/>
            </a:endParaRP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1098B98B-8FDE-5B19-2FC7-97058A6B53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5929920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8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8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736947158" name="LogoBlack-Dynamic" descr="{&quot;templafy&quot;:{&quot;id&quot;:&quot;c55a38a9-de1b-495a-8b58-131e1d52fd54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8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874250cf-0daf-4fd4-8228-464988deba1e&quot;}}">
            <a:extLst>
              <a:ext uri="{FF2B5EF4-FFF2-40B4-BE49-F238E27FC236}">
                <a16:creationId xmlns:a16="http://schemas.microsoft.com/office/drawing/2014/main" id="{D417CEF6-1FCD-75B6-FA13-C583ECCE7BE5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2830072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cover with anvi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 descr="preencoded.png">
            <a:extLst>
              <a:ext uri="{FF2B5EF4-FFF2-40B4-BE49-F238E27FC236}">
                <a16:creationId xmlns:a16="http://schemas.microsoft.com/office/drawing/2014/main" id="{5F3BB899-74C3-EBF7-C191-EC2863B8F536}"/>
              </a:ext>
            </a:extLst>
          </p:cNvPr>
          <p:cNvSpPr/>
          <p:nvPr/>
        </p:nvSpPr>
        <p:spPr>
          <a:xfrm>
            <a:off x="0" y="0"/>
            <a:ext cx="12195175" cy="6858000"/>
          </a:xfrm>
          <a:custGeom>
            <a:avLst/>
            <a:gdLst>
              <a:gd name="connsiteX0" fmla="*/ 0 w 12195175"/>
              <a:gd name="connsiteY0" fmla="*/ 0 h 6858000"/>
              <a:gd name="connsiteX1" fmla="*/ 12195175 w 12195175"/>
              <a:gd name="connsiteY1" fmla="*/ 0 h 6858000"/>
              <a:gd name="connsiteX2" fmla="*/ 12195175 w 12195175"/>
              <a:gd name="connsiteY2" fmla="*/ 6858000 h 6858000"/>
              <a:gd name="connsiteX3" fmla="*/ 0 w 121951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175" h="6858000">
                <a:moveTo>
                  <a:pt x="0" y="0"/>
                </a:moveTo>
                <a:lnTo>
                  <a:pt x="12195175" y="0"/>
                </a:lnTo>
                <a:lnTo>
                  <a:pt x="1219517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B90FF"/>
          </a:solidFill>
          <a:ln w="1128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8" b="0" i="0">
              <a:latin typeface="72 Brand" panose="020B0504030603020204" pitchFamily="34" charset="0"/>
            </a:endParaRPr>
          </a:p>
        </p:txBody>
      </p:sp>
      <p:sp>
        <p:nvSpPr>
          <p:cNvPr id="5" name="Anvil" descr="preencoded.png">
            <a:extLst>
              <a:ext uri="{FF2B5EF4-FFF2-40B4-BE49-F238E27FC236}">
                <a16:creationId xmlns:a16="http://schemas.microsoft.com/office/drawing/2014/main" id="{2384FC7E-529D-ABDF-A914-031C308F2C30}"/>
              </a:ext>
            </a:extLst>
          </p:cNvPr>
          <p:cNvSpPr/>
          <p:nvPr userDrawn="1"/>
        </p:nvSpPr>
        <p:spPr>
          <a:xfrm>
            <a:off x="780374" y="1275479"/>
            <a:ext cx="7983802" cy="3935411"/>
          </a:xfrm>
          <a:custGeom>
            <a:avLst/>
            <a:gdLst>
              <a:gd name="connsiteX0" fmla="*/ 0 w 8851917"/>
              <a:gd name="connsiteY0" fmla="*/ 0 h 4363327"/>
              <a:gd name="connsiteX1" fmla="*/ 0 w 8851917"/>
              <a:gd name="connsiteY1" fmla="*/ 4363327 h 4363327"/>
              <a:gd name="connsiteX2" fmla="*/ 4498517 w 8851917"/>
              <a:gd name="connsiteY2" fmla="*/ 4363327 h 4363327"/>
              <a:gd name="connsiteX3" fmla="*/ 8851917 w 8851917"/>
              <a:gd name="connsiteY3" fmla="*/ 0 h 4363327"/>
              <a:gd name="connsiteX4" fmla="*/ 0 w 8851917"/>
              <a:gd name="connsiteY4" fmla="*/ 0 h 436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1917" h="4363327">
                <a:moveTo>
                  <a:pt x="0" y="0"/>
                </a:moveTo>
                <a:lnTo>
                  <a:pt x="0" y="4363327"/>
                </a:lnTo>
                <a:lnTo>
                  <a:pt x="4498517" y="4363327"/>
                </a:lnTo>
                <a:lnTo>
                  <a:pt x="885191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A86"/>
          </a:solidFill>
          <a:ln w="152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8" b="0" i="0">
              <a:latin typeface="72 Brand" panose="020B0504030603020204" pitchFamily="34" charset="0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709C0759-3773-C728-D6A6-855D82210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2" y="2706317"/>
            <a:ext cx="6876593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8" b="0" i="0">
                <a:solidFill>
                  <a:schemeClr val="bg1"/>
                </a:solidFill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8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1322620398" name="LogoWhite-Dynamic" descr="{&quot;templafy&quot;:{&quot;id&quot;:&quot;57053213-140f-42e4-b279-3aff034a8e0b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8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d79d039e-49b3-4324-b9e4-2a15bf644364&quot;}}">
            <a:extLst>
              <a:ext uri="{FF2B5EF4-FFF2-40B4-BE49-F238E27FC236}">
                <a16:creationId xmlns:a16="http://schemas.microsoft.com/office/drawing/2014/main" id="{D67AB148-356D-F356-4E6C-9664D9EB9DF3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3108544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l cover with anvil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 descr="preencoded.png">
            <a:extLst>
              <a:ext uri="{FF2B5EF4-FFF2-40B4-BE49-F238E27FC236}">
                <a16:creationId xmlns:a16="http://schemas.microsoft.com/office/drawing/2014/main" id="{5F3BB899-74C3-EBF7-C191-EC2863B8F536}"/>
              </a:ext>
            </a:extLst>
          </p:cNvPr>
          <p:cNvSpPr/>
          <p:nvPr/>
        </p:nvSpPr>
        <p:spPr>
          <a:xfrm>
            <a:off x="0" y="0"/>
            <a:ext cx="12195175" cy="6858000"/>
          </a:xfrm>
          <a:custGeom>
            <a:avLst/>
            <a:gdLst>
              <a:gd name="connsiteX0" fmla="*/ 0 w 12195175"/>
              <a:gd name="connsiteY0" fmla="*/ 0 h 6858000"/>
              <a:gd name="connsiteX1" fmla="*/ 12195175 w 12195175"/>
              <a:gd name="connsiteY1" fmla="*/ 0 h 6858000"/>
              <a:gd name="connsiteX2" fmla="*/ 12195175 w 12195175"/>
              <a:gd name="connsiteY2" fmla="*/ 6858000 h 6858000"/>
              <a:gd name="connsiteX3" fmla="*/ 0 w 121951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175" h="6858000">
                <a:moveTo>
                  <a:pt x="0" y="0"/>
                </a:moveTo>
                <a:lnTo>
                  <a:pt x="12195175" y="0"/>
                </a:lnTo>
                <a:lnTo>
                  <a:pt x="1219517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CEAC"/>
          </a:solidFill>
          <a:ln w="1128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8" b="0" i="0">
              <a:latin typeface="72 Brand" panose="020B0504030603020204" pitchFamily="34" charset="0"/>
            </a:endParaRPr>
          </a:p>
        </p:txBody>
      </p:sp>
      <p:sp>
        <p:nvSpPr>
          <p:cNvPr id="6" name="Anvil" descr="preencoded.png">
            <a:extLst>
              <a:ext uri="{FF2B5EF4-FFF2-40B4-BE49-F238E27FC236}">
                <a16:creationId xmlns:a16="http://schemas.microsoft.com/office/drawing/2014/main" id="{F36DF1A0-33EF-D4BF-029F-2435A3EF8C01}"/>
              </a:ext>
            </a:extLst>
          </p:cNvPr>
          <p:cNvSpPr/>
          <p:nvPr/>
        </p:nvSpPr>
        <p:spPr>
          <a:xfrm>
            <a:off x="1503606" y="989326"/>
            <a:ext cx="9187967" cy="4528975"/>
          </a:xfrm>
          <a:custGeom>
            <a:avLst/>
            <a:gdLst>
              <a:gd name="connsiteX0" fmla="*/ 0 w 9187967"/>
              <a:gd name="connsiteY0" fmla="*/ 0 h 4528975"/>
              <a:gd name="connsiteX1" fmla="*/ 0 w 9187967"/>
              <a:gd name="connsiteY1" fmla="*/ 4528975 h 4528975"/>
              <a:gd name="connsiteX2" fmla="*/ 4669297 w 9187967"/>
              <a:gd name="connsiteY2" fmla="*/ 4528975 h 4528975"/>
              <a:gd name="connsiteX3" fmla="*/ 9187967 w 9187967"/>
              <a:gd name="connsiteY3" fmla="*/ 0 h 4528975"/>
              <a:gd name="connsiteX4" fmla="*/ 0 w 9187967"/>
              <a:gd name="connsiteY4" fmla="*/ 0 h 452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7967" h="4528975">
                <a:moveTo>
                  <a:pt x="0" y="0"/>
                </a:moveTo>
                <a:lnTo>
                  <a:pt x="0" y="4528975"/>
                </a:lnTo>
                <a:lnTo>
                  <a:pt x="4669297" y="4528975"/>
                </a:lnTo>
                <a:lnTo>
                  <a:pt x="9187967" y="0"/>
                </a:lnTo>
                <a:lnTo>
                  <a:pt x="0" y="0"/>
                </a:lnTo>
                <a:close/>
              </a:path>
            </a:pathLst>
          </a:custGeom>
          <a:solidFill>
            <a:srgbClr val="63EDD4"/>
          </a:solidFill>
          <a:ln w="125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8" b="0" i="0">
              <a:latin typeface="72 Brand" panose="020B0504030603020204" pitchFamily="34" charset="0"/>
            </a:endParaRP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5515F5CA-E76C-CC3B-68A7-37E88873A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5929920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8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8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352421156" name="LogoBlack-Dynamic" descr="{&quot;templafy&quot;:{&quot;id&quot;:&quot;65841d7c-a25a-482e-8a0b-399fe2060e85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8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9a099f80-0352-4bc9-9d82-a824546006f3&quot;}}">
            <a:extLst>
              <a:ext uri="{FF2B5EF4-FFF2-40B4-BE49-F238E27FC236}">
                <a16:creationId xmlns:a16="http://schemas.microsoft.com/office/drawing/2014/main" id="{BBFBBDC3-D031-6041-465D-9F7147F423CF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6093314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ith cover 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83FFCA81-9D1B-7BE9-9F97-BEDB3E67519A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54" tIns="71962" rIns="89954" bIns="71962" rtlCol="0" anchor="ctr"/>
          <a:lstStyle/>
          <a:p>
            <a:pPr marR="0" algn="ctr" defTabSz="913852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8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8860E7D-5DEB-5F1B-5AAF-4C41BD1A777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08700" y="0"/>
            <a:ext cx="6086475" cy="6858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to insert picture</a:t>
            </a:r>
          </a:p>
        </p:txBody>
      </p:sp>
      <p:pic>
        <p:nvPicPr>
          <p:cNvPr id="28936725" name="Acquired Company Logo Placeholder" descr="{&quot;templafy&quot;:{&quot;id&quot;:&quot;e24a6e43-600a-4c6b-89de-bcf3787a4fa8&quot;}}" hidden="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575" y="2141327"/>
            <a:ext cx="4125924" cy="26601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D8805AE3-41BC-E9DB-1A66-ADF41EDBC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6026739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8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8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1023284910" name="LogoBlue-Dynamic" descr="{&quot;templafy&quot;:{&quot;id&quot;:&quot;290322f9-1797-4b4d-8043-942607235499&quot;}}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8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74f902db-19ce-473e-a6ef-bfcbbe21a93e&quot;}}">
            <a:extLst>
              <a:ext uri="{FF2B5EF4-FFF2-40B4-BE49-F238E27FC236}">
                <a16:creationId xmlns:a16="http://schemas.microsoft.com/office/drawing/2014/main" id="{4A078429-99DD-7555-B0F4-FEF46FD297B0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1339657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cover with anvil and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 descr="preencoded.png">
            <a:extLst>
              <a:ext uri="{FF2B5EF4-FFF2-40B4-BE49-F238E27FC236}">
                <a16:creationId xmlns:a16="http://schemas.microsoft.com/office/drawing/2014/main" id="{9DE307C8-D1C3-00E2-C5B0-2A7EBB981384}"/>
              </a:ext>
            </a:extLst>
          </p:cNvPr>
          <p:cNvSpPr/>
          <p:nvPr/>
        </p:nvSpPr>
        <p:spPr>
          <a:xfrm>
            <a:off x="0" y="4"/>
            <a:ext cx="12195175" cy="6861495"/>
          </a:xfrm>
          <a:custGeom>
            <a:avLst/>
            <a:gdLst>
              <a:gd name="connsiteX0" fmla="*/ 0 w 12195175"/>
              <a:gd name="connsiteY0" fmla="*/ 0 h 6861495"/>
              <a:gd name="connsiteX1" fmla="*/ 12195175 w 12195175"/>
              <a:gd name="connsiteY1" fmla="*/ 0 h 6861495"/>
              <a:gd name="connsiteX2" fmla="*/ 12195175 w 12195175"/>
              <a:gd name="connsiteY2" fmla="*/ 6861496 h 6861495"/>
              <a:gd name="connsiteX3" fmla="*/ 0 w 12195175"/>
              <a:gd name="connsiteY3" fmla="*/ 6861496 h 6861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175" h="6861495">
                <a:moveTo>
                  <a:pt x="0" y="0"/>
                </a:moveTo>
                <a:lnTo>
                  <a:pt x="12195175" y="0"/>
                </a:lnTo>
                <a:lnTo>
                  <a:pt x="12195175" y="6861496"/>
                </a:lnTo>
                <a:lnTo>
                  <a:pt x="0" y="6861496"/>
                </a:lnTo>
                <a:close/>
              </a:path>
            </a:pathLst>
          </a:custGeom>
          <a:solidFill>
            <a:srgbClr val="0057D2"/>
          </a:solidFill>
          <a:ln w="101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8" b="0" i="0">
              <a:latin typeface="72 Brand" panose="020B0504030603020204" pitchFamily="34" charset="0"/>
            </a:endParaRPr>
          </a:p>
        </p:txBody>
      </p:sp>
      <p:sp>
        <p:nvSpPr>
          <p:cNvPr id="6" name="Anvil" descr="preencoded.png">
            <a:extLst>
              <a:ext uri="{FF2B5EF4-FFF2-40B4-BE49-F238E27FC236}">
                <a16:creationId xmlns:a16="http://schemas.microsoft.com/office/drawing/2014/main" id="{6C575B3E-49FD-8450-F2CB-84C6E7A1153D}"/>
              </a:ext>
            </a:extLst>
          </p:cNvPr>
          <p:cNvSpPr/>
          <p:nvPr/>
        </p:nvSpPr>
        <p:spPr>
          <a:xfrm>
            <a:off x="752355" y="1156532"/>
            <a:ext cx="5613722" cy="2756252"/>
          </a:xfrm>
          <a:custGeom>
            <a:avLst/>
            <a:gdLst>
              <a:gd name="connsiteX0" fmla="*/ 0 w 5613722"/>
              <a:gd name="connsiteY0" fmla="*/ 0 h 2756252"/>
              <a:gd name="connsiteX1" fmla="*/ 0 w 5613722"/>
              <a:gd name="connsiteY1" fmla="*/ 2756252 h 2756252"/>
              <a:gd name="connsiteX2" fmla="*/ 2852875 w 5613722"/>
              <a:gd name="connsiteY2" fmla="*/ 2756252 h 2756252"/>
              <a:gd name="connsiteX3" fmla="*/ 5613722 w 5613722"/>
              <a:gd name="connsiteY3" fmla="*/ 0 h 2756252"/>
              <a:gd name="connsiteX4" fmla="*/ 0 w 5613722"/>
              <a:gd name="connsiteY4" fmla="*/ 0 h 2756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13722" h="2756252">
                <a:moveTo>
                  <a:pt x="0" y="0"/>
                </a:moveTo>
                <a:lnTo>
                  <a:pt x="0" y="2756252"/>
                </a:lnTo>
                <a:lnTo>
                  <a:pt x="2852875" y="2756252"/>
                </a:lnTo>
                <a:lnTo>
                  <a:pt x="5613722" y="0"/>
                </a:lnTo>
                <a:lnTo>
                  <a:pt x="0" y="0"/>
                </a:lnTo>
                <a:close/>
              </a:path>
            </a:pathLst>
          </a:custGeom>
          <a:solidFill>
            <a:srgbClr val="1B90FF"/>
          </a:solidFill>
          <a:ln w="92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8" b="0" i="0">
              <a:latin typeface="72 Brand" panose="020B0504030603020204" pitchFamily="34" charset="0"/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F6D8674-EA25-0C87-7F7A-4B6FFA7F1F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36064" y="0"/>
            <a:ext cx="4359114" cy="6858000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A222ABC1-A03E-5EDE-02E2-6F3794850C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338" y="2051754"/>
            <a:ext cx="5529704" cy="997196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3598" b="0" i="0">
                <a:solidFill>
                  <a:schemeClr val="bg1"/>
                </a:solidFill>
                <a:latin typeface="72 Brand Medium" panose="020B050403060302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8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421219822" name="LogoWhite-Dynamic" descr="{&quot;templafy&quot;:{&quot;id&quot;:&quot;819aee73-a0a2-4380-a436-a557525fa29d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8" y="360000"/>
            <a:ext cx="727192" cy="360000"/>
          </a:xfrm>
          <a:prstGeom prst="rect">
            <a:avLst/>
          </a:prstGeom>
        </p:spPr>
      </p:pic>
      <p:sp>
        <p:nvSpPr>
          <p:cNvPr id="5" name="Classification-Dynamic" descr="{&quot;templafy&quot;:{&quot;id&quot;:&quot;281de79b-cce6-4308-a6d3-2c16a47ae934&quot;}}">
            <a:extLst>
              <a:ext uri="{FF2B5EF4-FFF2-40B4-BE49-F238E27FC236}">
                <a16:creationId xmlns:a16="http://schemas.microsoft.com/office/drawing/2014/main" id="{7A6CB977-D711-D436-9DC2-AAFCC56F9CAA}"/>
              </a:ext>
            </a:extLst>
          </p:cNvPr>
          <p:cNvSpPr txBox="1"/>
          <p:nvPr userDrawn="1"/>
        </p:nvSpPr>
        <p:spPr>
          <a:xfrm>
            <a:off x="440401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3715718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385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genda title"/>
          <p:cNvSpPr>
            <a:spLocks noGrp="1"/>
          </p:cNvSpPr>
          <p:nvPr>
            <p:ph type="title" hasCustomPrompt="1"/>
          </p:nvPr>
        </p:nvSpPr>
        <p:spPr>
          <a:xfrm>
            <a:off x="504000" y="505381"/>
            <a:ext cx="11186476" cy="369332"/>
          </a:xfrm>
        </p:spPr>
        <p:txBody>
          <a:bodyPr/>
          <a:lstStyle>
            <a:lvl1pPr>
              <a:defRPr b="0" i="0">
                <a:latin typeface="72 Brand Medium" panose="020B0504030603020204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8E82BE2B-69B2-5121-2AA4-8473C53F0C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4002" y="1548000"/>
            <a:ext cx="11186477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Agenda Item/Divider Headline</a:t>
            </a:r>
          </a:p>
          <a:p>
            <a:pPr lvl="1"/>
            <a:r>
              <a:rPr lang="en-US"/>
              <a:t>Details</a:t>
            </a:r>
          </a:p>
        </p:txBody>
      </p:sp>
    </p:spTree>
    <p:extLst>
      <p:ext uri="{BB962C8B-B14F-4D97-AF65-F5344CB8AC3E}">
        <p14:creationId xmlns:p14="http://schemas.microsoft.com/office/powerpoint/2010/main" val="4086338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1">
          <p15:clr>
            <a:srgbClr val="FBAE40"/>
          </p15:clr>
        </p15:guide>
        <p15:guide id="2" orient="horz" pos="970">
          <p15:clr>
            <a:srgbClr val="FBAE40"/>
          </p15:clr>
        </p15:guide>
        <p15:guide id="3" pos="7364">
          <p15:clr>
            <a:srgbClr val="FBAE40"/>
          </p15:clr>
        </p15:guide>
        <p15:guide id="4" orient="horz" pos="316">
          <p15:clr>
            <a:srgbClr val="FBAE40"/>
          </p15:clr>
        </p15:guide>
        <p15:guide id="5" orient="horz" pos="551">
          <p15:clr>
            <a:srgbClr val="FBAE40"/>
          </p15:clr>
        </p15:guide>
        <p15:guide id="6" orient="horz" pos="3997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504000" y="3090446"/>
            <a:ext cx="11185200" cy="677108"/>
          </a:xfrm>
        </p:spPr>
        <p:txBody>
          <a:bodyPr anchor="ctr" anchorCtr="0">
            <a:noAutofit/>
          </a:bodyPr>
          <a:lstStyle>
            <a:lvl1pPr>
              <a:defRPr sz="4398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/>
              <a:t>Divider page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593877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pos="7364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vider image placehold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1" y="3427200"/>
            <a:ext cx="12195175" cy="3430800"/>
          </a:xfrm>
          <a:noFill/>
        </p:spPr>
        <p:txBody>
          <a:bodyPr tIns="324000"/>
          <a:lstStyle>
            <a:lvl1pPr marL="0" marR="0" indent="0" algn="ctr" defTabSz="1087905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1087905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lang="en-US"/>
              <a:t>Placeholder for image and illustration</a:t>
            </a:r>
          </a:p>
        </p:txBody>
      </p:sp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504000" y="1375046"/>
            <a:ext cx="11185200" cy="677108"/>
          </a:xfrm>
        </p:spPr>
        <p:txBody>
          <a:bodyPr anchor="t" anchorCtr="0">
            <a:noAutofit/>
          </a:bodyPr>
          <a:lstStyle>
            <a:lvl1pPr>
              <a:defRPr sz="4398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/>
              <a:t>Divider page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752098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64">
          <p15:clr>
            <a:srgbClr val="FBAE40"/>
          </p15:clr>
        </p15:guide>
        <p15:guide id="3" pos="314">
          <p15:clr>
            <a:srgbClr val="FBAE40"/>
          </p15:clr>
        </p15:guide>
        <p15:guide id="4" orient="horz" pos="865">
          <p15:clr>
            <a:srgbClr val="FBAE40"/>
          </p15:clr>
        </p15:guide>
        <p15:guide id="5" orient="horz" pos="1294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504000" y="1375046"/>
            <a:ext cx="11185200" cy="677108"/>
          </a:xfrm>
        </p:spPr>
        <p:txBody>
          <a:bodyPr anchor="t" anchorCtr="0">
            <a:noAutofit/>
          </a:bodyPr>
          <a:lstStyle>
            <a:lvl1pPr>
              <a:defRPr sz="4398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/>
              <a:t>Divider page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388607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64">
          <p15:clr>
            <a:srgbClr val="FBAE40"/>
          </p15:clr>
        </p15:guide>
        <p15:guide id="3" pos="314">
          <p15:clr>
            <a:srgbClr val="FBAE40"/>
          </p15:clr>
        </p15:guide>
        <p15:guide id="4" orient="horz" pos="865">
          <p15:clr>
            <a:srgbClr val="FBAE40"/>
          </p15:clr>
        </p15:guide>
        <p15:guide id="5" orient="horz" pos="1294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72 Brand Medium" panose="020B0504030603020204" pitchFamily="34" charset="0"/>
              </a:defRPr>
            </a:lvl1pPr>
          </a:lstStyle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502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pos="7364">
          <p15:clr>
            <a:srgbClr val="FBAE40"/>
          </p15:clr>
        </p15:guide>
        <p15:guide id="4" orient="horz" pos="551">
          <p15:clr>
            <a:srgbClr val="FBAE40"/>
          </p15:clr>
        </p15:guide>
        <p15:guide id="5" orient="horz" pos="3992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2" y="1548000"/>
            <a:ext cx="11186477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Start typing to add text without a bullet point. To add a bullet point, place the cursor at the start of this line and press tab.</a:t>
            </a:r>
            <a:endParaRPr lang="en-US" noProof="0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0" y="504000"/>
            <a:ext cx="11186476" cy="369332"/>
          </a:xfrm>
        </p:spPr>
        <p:txBody>
          <a:bodyPr/>
          <a:lstStyle>
            <a:lvl1pPr>
              <a:defRPr b="0"/>
            </a:lvl1pPr>
          </a:lstStyle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216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">
          <p15:clr>
            <a:srgbClr val="FBAE40"/>
          </p15:clr>
        </p15:guide>
        <p15:guide id="2" orient="horz" pos="3997">
          <p15:clr>
            <a:srgbClr val="FBAE40"/>
          </p15:clr>
        </p15:guide>
        <p15:guide id="3" pos="7364">
          <p15:clr>
            <a:srgbClr val="FBAE40"/>
          </p15:clr>
        </p15:guide>
        <p15:guide id="4" orient="horz" pos="318">
          <p15:clr>
            <a:srgbClr val="FBAE40"/>
          </p15:clr>
        </p15:guide>
        <p15:guide id="5" orient="horz" pos="552">
          <p15:clr>
            <a:srgbClr val="FBAE40"/>
          </p15:clr>
        </p15:guide>
        <p15:guide id="6" orient="horz" pos="972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: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- column 2"/>
          <p:cNvSpPr>
            <a:spLocks noGrp="1"/>
          </p:cNvSpPr>
          <p:nvPr>
            <p:ph type="body" sz="quarter" idx="11" hasCustomPrompt="1"/>
          </p:nvPr>
        </p:nvSpPr>
        <p:spPr>
          <a:xfrm>
            <a:off x="6362477" y="1548000"/>
            <a:ext cx="5328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- column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2" y="1548000"/>
            <a:ext cx="5328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27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997">
          <p15:clr>
            <a:srgbClr val="FBAE40"/>
          </p15:clr>
        </p15:guide>
        <p15:guide id="3" pos="7364">
          <p15:clr>
            <a:srgbClr val="FBAE40"/>
          </p15:clr>
        </p15:guide>
        <p15:guide id="4" pos="3674">
          <p15:clr>
            <a:srgbClr val="FBAE40"/>
          </p15:clr>
        </p15:guide>
        <p15:guide id="5" pos="4007">
          <p15:clr>
            <a:srgbClr val="FBAE40"/>
          </p15:clr>
        </p15:guide>
        <p15:guide id="6" orient="horz" pos="317">
          <p15:clr>
            <a:srgbClr val="FBAE40"/>
          </p15:clr>
        </p15:guide>
        <p15:guide id="7" orient="horz" pos="551">
          <p15:clr>
            <a:srgbClr val="FBAE40"/>
          </p15:clr>
        </p15:guide>
        <p15:guide id="8" orient="horz" pos="972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: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- column 3"/>
          <p:cNvSpPr>
            <a:spLocks noGrp="1"/>
          </p:cNvSpPr>
          <p:nvPr>
            <p:ph type="body" sz="quarter" idx="13" hasCustomPrompt="1"/>
          </p:nvPr>
        </p:nvSpPr>
        <p:spPr>
          <a:xfrm>
            <a:off x="8126477" y="1548000"/>
            <a:ext cx="3564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- column 2"/>
          <p:cNvSpPr>
            <a:spLocks noGrp="1"/>
          </p:cNvSpPr>
          <p:nvPr>
            <p:ph type="body" sz="quarter" idx="12" hasCustomPrompt="1"/>
          </p:nvPr>
        </p:nvSpPr>
        <p:spPr>
          <a:xfrm>
            <a:off x="4315238" y="1548000"/>
            <a:ext cx="3564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- column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1548000"/>
            <a:ext cx="3564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60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pos="2563">
          <p15:clr>
            <a:srgbClr val="FBAE40"/>
          </p15:clr>
        </p15:guide>
        <p15:guide id="4" pos="2717">
          <p15:clr>
            <a:srgbClr val="FBAE40"/>
          </p15:clr>
        </p15:guide>
        <p15:guide id="5" pos="4964">
          <p15:clr>
            <a:srgbClr val="FBAE40"/>
          </p15:clr>
        </p15:guide>
        <p15:guide id="6" pos="5119">
          <p15:clr>
            <a:srgbClr val="FBAE40"/>
          </p15:clr>
        </p15:guide>
        <p15:guide id="7" pos="7364">
          <p15:clr>
            <a:srgbClr val="FBAE40"/>
          </p15:clr>
        </p15:guide>
        <p15:guide id="8" orient="horz" pos="551">
          <p15:clr>
            <a:srgbClr val="FBAE40"/>
          </p15:clr>
        </p15:guide>
        <p15:guide id="9" orient="horz" pos="974">
          <p15:clr>
            <a:srgbClr val="FBAE40"/>
          </p15:clr>
        </p15:guide>
        <p15:guide id="10" orient="horz" pos="3997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362477" y="4770000"/>
            <a:ext cx="5328000" cy="1575238"/>
          </a:xfrm>
        </p:spPr>
        <p:txBody>
          <a:bodyPr/>
          <a:lstStyle>
            <a:lvl1pPr>
              <a:spcBef>
                <a:spcPts val="600"/>
              </a:spcBef>
              <a:defRPr sz="1798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6362477" y="1548004"/>
            <a:ext cx="5328000" cy="279259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7905" rtl="0" eaLnBrk="1" latinLnBrk="0" hangingPunct="1">
              <a:spcBef>
                <a:spcPts val="1927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3" name="Text placeholder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2" y="4770000"/>
            <a:ext cx="5328000" cy="1575238"/>
          </a:xfrm>
        </p:spPr>
        <p:txBody>
          <a:bodyPr/>
          <a:lstStyle>
            <a:lvl1pPr>
              <a:spcBef>
                <a:spcPts val="600"/>
              </a:spcBef>
              <a:defRPr sz="1798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Picture Placehold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4002" y="1548004"/>
            <a:ext cx="5328000" cy="279259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7905" rtl="0" eaLnBrk="1" latinLnBrk="0" hangingPunct="1">
              <a:spcBef>
                <a:spcPts val="1927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734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orient="horz" pos="551">
          <p15:clr>
            <a:srgbClr val="FBAE40"/>
          </p15:clr>
        </p15:guide>
        <p15:guide id="4" orient="horz" pos="974">
          <p15:clr>
            <a:srgbClr val="FBAE40"/>
          </p15:clr>
        </p15:guide>
        <p15:guide id="5" orient="horz" pos="2750">
          <p15:clr>
            <a:srgbClr val="FBAE40"/>
          </p15:clr>
        </p15:guide>
        <p15:guide id="6" orient="horz" pos="3004">
          <p15:clr>
            <a:srgbClr val="FBAE40"/>
          </p15:clr>
        </p15:guide>
        <p15:guide id="7" orient="horz" pos="3997">
          <p15:clr>
            <a:srgbClr val="FBAE40"/>
          </p15:clr>
        </p15:guide>
        <p15:guide id="8" pos="3682">
          <p15:clr>
            <a:srgbClr val="FBAE40"/>
          </p15:clr>
        </p15:guide>
        <p15:guide id="9" pos="4000">
          <p15:clr>
            <a:srgbClr val="FBAE40"/>
          </p15:clr>
        </p15:guide>
        <p15:guide id="10" pos="7364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-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299277" y="4354925"/>
            <a:ext cx="3391200" cy="1981079"/>
          </a:xfrm>
        </p:spPr>
        <p:txBody>
          <a:bodyPr/>
          <a:lstStyle>
            <a:lvl1pPr>
              <a:spcBef>
                <a:spcPts val="600"/>
              </a:spcBef>
              <a:defRPr sz="1798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8299277" y="1548000"/>
            <a:ext cx="3391200" cy="2294662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7905" rtl="0" eaLnBrk="1" latinLnBrk="0" hangingPunct="1">
              <a:spcBef>
                <a:spcPts val="1927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401639" y="4354925"/>
            <a:ext cx="3391200" cy="1981079"/>
          </a:xfrm>
        </p:spPr>
        <p:txBody>
          <a:bodyPr/>
          <a:lstStyle>
            <a:lvl1pPr>
              <a:spcBef>
                <a:spcPts val="600"/>
              </a:spcBef>
              <a:defRPr sz="1798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401639" y="1548000"/>
            <a:ext cx="3391200" cy="2294662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7905" rtl="0" eaLnBrk="1" latinLnBrk="0" hangingPunct="1">
              <a:spcBef>
                <a:spcPts val="1927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3" name="Text placeholder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2" y="4354925"/>
            <a:ext cx="3391200" cy="1981079"/>
          </a:xfrm>
        </p:spPr>
        <p:txBody>
          <a:bodyPr/>
          <a:lstStyle>
            <a:lvl1pPr>
              <a:spcBef>
                <a:spcPts val="600"/>
              </a:spcBef>
              <a:defRPr sz="1798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Picture placehold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4002" y="1548000"/>
            <a:ext cx="3391200" cy="2294662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7905" rtl="0" eaLnBrk="1" latinLnBrk="0" hangingPunct="1">
              <a:spcBef>
                <a:spcPts val="1927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72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pos="2455">
          <p15:clr>
            <a:srgbClr val="FBAE40"/>
          </p15:clr>
        </p15:guide>
        <p15:guide id="4" pos="2773">
          <p15:clr>
            <a:srgbClr val="FBAE40"/>
          </p15:clr>
        </p15:guide>
        <p15:guide id="5" pos="4910">
          <p15:clr>
            <a:srgbClr val="FBAE40"/>
          </p15:clr>
        </p15:guide>
        <p15:guide id="6" pos="5227">
          <p15:clr>
            <a:srgbClr val="FBAE40"/>
          </p15:clr>
        </p15:guide>
        <p15:guide id="7" pos="7364">
          <p15:clr>
            <a:srgbClr val="FBAE40"/>
          </p15:clr>
        </p15:guide>
        <p15:guide id="8" orient="horz" pos="551">
          <p15:clr>
            <a:srgbClr val="FBAE40"/>
          </p15:clr>
        </p15:guide>
        <p15:guide id="9" orient="horz" pos="970">
          <p15:clr>
            <a:srgbClr val="FBAE40"/>
          </p15:clr>
        </p15:guide>
        <p15:guide id="10" orient="horz" pos="2428">
          <p15:clr>
            <a:srgbClr val="FBAE40"/>
          </p15:clr>
        </p15:guide>
        <p15:guide id="11" orient="horz" pos="2743">
          <p15:clr>
            <a:srgbClr val="FBAE40"/>
          </p15:clr>
        </p15:guide>
        <p15:guide id="12" orient="horz" pos="3997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-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- column 2"/>
          <p:cNvSpPr>
            <a:spLocks noGrp="1"/>
          </p:cNvSpPr>
          <p:nvPr>
            <p:ph type="body" sz="quarter" idx="13" hasCustomPrompt="1"/>
          </p:nvPr>
        </p:nvSpPr>
        <p:spPr>
          <a:xfrm>
            <a:off x="9274877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798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9274877" y="1548004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7905" rtl="0" eaLnBrk="1" latinLnBrk="0" hangingPunct="1">
              <a:spcBef>
                <a:spcPts val="1927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13" name="Text placeholder - column 2"/>
          <p:cNvSpPr>
            <a:spLocks noGrp="1"/>
          </p:cNvSpPr>
          <p:nvPr>
            <p:ph type="body" sz="quarter" idx="17" hasCustomPrompt="1"/>
          </p:nvPr>
        </p:nvSpPr>
        <p:spPr>
          <a:xfrm>
            <a:off x="6351254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798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6351254" y="1548004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7905" rtl="0" eaLnBrk="1" latinLnBrk="0" hangingPunct="1">
              <a:spcBef>
                <a:spcPts val="1927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9" name="Text placeholder - column 2"/>
          <p:cNvSpPr>
            <a:spLocks noGrp="1"/>
          </p:cNvSpPr>
          <p:nvPr>
            <p:ph type="body" sz="quarter" idx="15" hasCustomPrompt="1"/>
          </p:nvPr>
        </p:nvSpPr>
        <p:spPr>
          <a:xfrm>
            <a:off x="3427628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798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3427628" y="1548004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7905" rtl="0" eaLnBrk="1" latinLnBrk="0" hangingPunct="1">
              <a:spcBef>
                <a:spcPts val="1927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3" name="Text placeholder - column 2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2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798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4002" y="1548004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7905" rtl="0" eaLnBrk="1" latinLnBrk="0" hangingPunct="1">
              <a:spcBef>
                <a:spcPts val="1927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455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orient="horz" pos="551">
          <p15:clr>
            <a:srgbClr val="FBAE40"/>
          </p15:clr>
        </p15:guide>
        <p15:guide id="4" orient="horz" pos="974">
          <p15:clr>
            <a:srgbClr val="FBAE40"/>
          </p15:clr>
        </p15:guide>
        <p15:guide id="5" orient="horz" pos="2160">
          <p15:clr>
            <a:srgbClr val="FBAE40"/>
          </p15:clr>
        </p15:guide>
        <p15:guide id="6" orient="horz" pos="2442">
          <p15:clr>
            <a:srgbClr val="FBAE40"/>
          </p15:clr>
        </p15:guide>
        <p15:guide id="7" orient="horz" pos="3990">
          <p15:clr>
            <a:srgbClr val="FBAE40"/>
          </p15:clr>
        </p15:guide>
        <p15:guide id="8" pos="1840">
          <p15:clr>
            <a:srgbClr val="FBAE40"/>
          </p15:clr>
        </p15:guide>
        <p15:guide id="9" pos="2159">
          <p15:clr>
            <a:srgbClr val="FBAE40"/>
          </p15:clr>
        </p15:guide>
        <p15:guide id="10" pos="3683">
          <p15:clr>
            <a:srgbClr val="FBAE40"/>
          </p15:clr>
        </p15:guide>
        <p15:guide id="11" pos="4000">
          <p15:clr>
            <a:srgbClr val="FBAE40"/>
          </p15:clr>
        </p15:guide>
        <p15:guide id="12" pos="5525">
          <p15:clr>
            <a:srgbClr val="FBAE40"/>
          </p15:clr>
        </p15:guide>
        <p15:guide id="13" pos="5842">
          <p15:clr>
            <a:srgbClr val="FBAE40"/>
          </p15:clr>
        </p15:guide>
        <p15:guide id="14" pos="7364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Quote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1800000"/>
            <a:ext cx="11185200" cy="3285032"/>
          </a:xfrm>
        </p:spPr>
        <p:txBody>
          <a:bodyPr/>
          <a:lstStyle>
            <a:lvl1pPr marL="395683" indent="-395683">
              <a:lnSpc>
                <a:spcPct val="90000"/>
              </a:lnSpc>
              <a:spcBef>
                <a:spcPts val="600"/>
              </a:spcBef>
              <a:defRPr sz="5995" b="0" i="0">
                <a:latin typeface="72 Brand Medium" panose="020B0504030603020204" pitchFamily="34" charset="0"/>
              </a:defRPr>
            </a:lvl1pPr>
            <a:lvl2pPr marL="395683" indent="0">
              <a:buNone/>
              <a:defRPr sz="1600"/>
            </a:lvl2pPr>
          </a:lstStyle>
          <a:p>
            <a:pPr lvl="0"/>
            <a:r>
              <a:rPr lang="en-US" noProof="0"/>
              <a:t>“Quote goes here </a:t>
            </a:r>
            <a:br>
              <a:rPr lang="en-US" noProof="0"/>
            </a:br>
            <a:r>
              <a:rPr lang="en-US" noProof="0"/>
              <a:t>and here.”</a:t>
            </a:r>
          </a:p>
          <a:p>
            <a:pPr lvl="1"/>
            <a:r>
              <a:rPr lang="en-US" noProof="0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511123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4" orient="horz" pos="1132">
          <p15:clr>
            <a:srgbClr val="FBAE40"/>
          </p15:clr>
        </p15:guide>
        <p15:guide id="5" orient="horz" pos="3204">
          <p15:clr>
            <a:srgbClr val="FBAE40"/>
          </p15:clr>
        </p15:guide>
        <p15:guide id="6" pos="7363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Image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/3 right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8127175" y="0"/>
            <a:ext cx="4068000" cy="6858000"/>
          </a:xfrm>
          <a:noFill/>
        </p:spPr>
        <p:txBody>
          <a:bodyPr vert="horz" lIns="0" tIns="2448000" rIns="0" bIns="0" rtlCol="0" anchor="t" anchorCtr="0">
            <a:noAutofit/>
          </a:bodyPr>
          <a:lstStyle>
            <a:lvl1pPr marL="0" indent="0" algn="ctr" defTabSz="1087905" rtl="0" eaLnBrk="1" latinLnBrk="0" hangingPunct="1">
              <a:spcBef>
                <a:spcPts val="1927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</a:t>
            </a:r>
            <a:endParaRPr lang="de-DE"/>
          </a:p>
        </p:txBody>
      </p:sp>
      <p:sp>
        <p:nvSpPr>
          <p:cNvPr id="7" name="Text Placeholder"/>
          <p:cNvSpPr>
            <a:spLocks noGrp="1"/>
          </p:cNvSpPr>
          <p:nvPr>
            <p:ph type="body" sz="quarter" idx="11" hasCustomPrompt="1"/>
          </p:nvPr>
        </p:nvSpPr>
        <p:spPr bwMode="black">
          <a:xfrm>
            <a:off x="503999" y="1548000"/>
            <a:ext cx="7092000" cy="47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7092000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85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991">
          <p15:clr>
            <a:srgbClr val="FBAE40"/>
          </p15:clr>
        </p15:guide>
        <p15:guide id="3" pos="4786">
          <p15:clr>
            <a:srgbClr val="FBAE40"/>
          </p15:clr>
        </p15:guide>
        <p15:guide id="4" pos="5111">
          <p15:clr>
            <a:srgbClr val="FBAE40"/>
          </p15:clr>
        </p15:guide>
        <p15:guide id="5" orient="horz" pos="317">
          <p15:clr>
            <a:srgbClr val="FBAE40"/>
          </p15:clr>
        </p15:guide>
        <p15:guide id="6" orient="horz" pos="551">
          <p15:clr>
            <a:srgbClr val="FBAE40"/>
          </p15:clr>
        </p15:guide>
        <p15:guide id="7" orient="horz" pos="972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1" y="0"/>
            <a:ext cx="12195175" cy="6858000"/>
          </a:xfrm>
          <a:noFill/>
        </p:spPr>
        <p:txBody>
          <a:bodyPr vert="horz" lIns="0" tIns="2448000" rIns="0" bIns="0" rtlCol="0" anchor="t" anchorCtr="0">
            <a:noAutofit/>
          </a:bodyPr>
          <a:lstStyle>
            <a:lvl1pPr marL="0" indent="0" algn="ctr" defTabSz="1087905" rtl="0" eaLnBrk="1" latinLnBrk="0" hangingPunct="1">
              <a:spcBef>
                <a:spcPts val="1927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</a:t>
            </a:r>
            <a:endParaRPr lang="de-DE"/>
          </a:p>
        </p:txBody>
      </p:sp>
      <p:sp>
        <p:nvSpPr>
          <p:cNvPr id="2" name="Copyright Placeholder" descr="{&quot;templafy&quot;:{&quot;id&quot;:&quot;3fd5f582-247c-4592-ad04-21dab635c78c&quot;}}">
            <a:extLst>
              <a:ext uri="{FF2B5EF4-FFF2-40B4-BE49-F238E27FC236}">
                <a16:creationId xmlns:a16="http://schemas.microsoft.com/office/drawing/2014/main" id="{E4DCB97A-49C2-1798-95B9-E687A7985EDC}"/>
              </a:ext>
            </a:extLst>
          </p:cNvPr>
          <p:cNvSpPr txBox="1">
            <a:spLocks/>
          </p:cNvSpPr>
          <p:nvPr userDrawn="1"/>
        </p:nvSpPr>
        <p:spPr>
          <a:xfrm>
            <a:off x="504001" y="6536751"/>
            <a:ext cx="10155600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221460295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362477" y="1557338"/>
            <a:ext cx="5328000" cy="4788000"/>
          </a:xfrm>
          <a:noFill/>
        </p:spPr>
        <p:txBody>
          <a:bodyPr vert="horz" lIns="0" tIns="1512000" rIns="0" bIns="0" rtlCol="0" anchor="t" anchorCtr="0">
            <a:noAutofit/>
          </a:bodyPr>
          <a:lstStyle>
            <a:lvl1pPr marL="0" indent="0" algn="ctr" defTabSz="1087905" rtl="0" eaLnBrk="1" latinLnBrk="0" hangingPunct="1">
              <a:spcBef>
                <a:spcPts val="1927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screenshot</a:t>
            </a:r>
            <a:endParaRPr lang="de-DE"/>
          </a:p>
        </p:txBody>
      </p:sp>
      <p:sp>
        <p:nvSpPr>
          <p:cNvPr id="4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2" y="1548000"/>
            <a:ext cx="5328000" cy="47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984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972">
          <p15:clr>
            <a:srgbClr val="FBAE40"/>
          </p15:clr>
        </p15:guide>
        <p15:guide id="3" pos="3674">
          <p15:clr>
            <a:srgbClr val="FBAE40"/>
          </p15:clr>
        </p15:guide>
        <p15:guide id="4" pos="4008">
          <p15:clr>
            <a:srgbClr val="FBAE40"/>
          </p15:clr>
        </p15:guide>
        <p15:guide id="5" pos="7364">
          <p15:clr>
            <a:srgbClr val="FBAE40"/>
          </p15:clr>
        </p15:guide>
        <p15:guide id="6" orient="horz" pos="317">
          <p15:clr>
            <a:srgbClr val="FBAE40"/>
          </p15:clr>
        </p15:guide>
        <p15:guide id="7" orient="horz" pos="551">
          <p15:clr>
            <a:srgbClr val="FBAE40"/>
          </p15:clr>
        </p15:guide>
        <p15:guide id="8" orient="horz" pos="3991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"/>
          <p:cNvSpPr>
            <a:spLocks noGrp="1"/>
          </p:cNvSpPr>
          <p:nvPr>
            <p:ph idx="1" hasCustomPrompt="1"/>
          </p:nvPr>
        </p:nvSpPr>
        <p:spPr bwMode="gray">
          <a:xfrm>
            <a:off x="504000" y="1548000"/>
            <a:ext cx="11185200" cy="4788000"/>
          </a:xfrm>
          <a:noFill/>
        </p:spPr>
        <p:txBody>
          <a:bodyPr tIns="1368000"/>
          <a:lstStyle>
            <a:lvl1pPr algn="ctr">
              <a:defRPr sz="1400" b="0"/>
            </a:lvl1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454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orient="horz" pos="551">
          <p15:clr>
            <a:srgbClr val="FBAE40"/>
          </p15:clr>
        </p15:guide>
        <p15:guide id="4" orient="horz" pos="972">
          <p15:clr>
            <a:srgbClr val="FBAE40"/>
          </p15:clr>
        </p15:guide>
        <p15:guide id="5" orient="horz" pos="3991">
          <p15:clr>
            <a:srgbClr val="FBAE40"/>
          </p15:clr>
        </p15:guide>
        <p15:guide id="6" pos="7364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0429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1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, Contact and Copy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33C5639-DDA2-864A-9DC3-7FC80AC852D5}"/>
              </a:ext>
            </a:extLst>
          </p:cNvPr>
          <p:cNvSpPr txBox="1"/>
          <p:nvPr userDrawn="1"/>
        </p:nvSpPr>
        <p:spPr>
          <a:xfrm>
            <a:off x="503240" y="2905129"/>
            <a:ext cx="183704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1088122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lang="en-US" sz="1600" b="0" i="0">
                <a:latin typeface="+mn-lt"/>
              </a:rPr>
              <a:t>Contact information:</a:t>
            </a:r>
          </a:p>
        </p:txBody>
      </p:sp>
      <p:sp>
        <p:nvSpPr>
          <p:cNvPr id="9" name="Copyright - Dynamic" descr="{&quot;templafy&quot;:{&quot;id&quot;:&quot;27f15a2f-efbf-4b45-a883-cb50c003bc42&quot;}}">
            <a:extLst>
              <a:ext uri="{FF2B5EF4-FFF2-40B4-BE49-F238E27FC236}">
                <a16:creationId xmlns:a16="http://schemas.microsoft.com/office/drawing/2014/main" id="{EDAF1AF5-D568-20CC-6052-F655D86F5486}"/>
              </a:ext>
            </a:extLst>
          </p:cNvPr>
          <p:cNvSpPr txBox="1">
            <a:spLocks/>
          </p:cNvSpPr>
          <p:nvPr userDrawn="1"/>
        </p:nvSpPr>
        <p:spPr>
          <a:xfrm>
            <a:off x="504001" y="6536751"/>
            <a:ext cx="10155600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 b="0" i="0">
                <a:latin typeface="+mn-lt"/>
              </a:rPr>
              <a:t>© 2025 SAP SE or an SAP affiliate company. All rights reserved. See Legal Notice on </a:t>
            </a:r>
            <a:r>
              <a:rPr lang="en-US" sz="600" b="0" i="0" err="1">
                <a:latin typeface="+mn-lt"/>
              </a:rPr>
              <a:t>www.sap.com</a:t>
            </a:r>
            <a:r>
              <a:rPr lang="en-US" sz="600" b="0" i="0">
                <a:latin typeface="+mn-lt"/>
              </a:rPr>
              <a:t>/legal-notice for use terms, disclaimers, disclosures, or restrictions related to this material.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92DE12-4084-77D2-FD2A-8E63F6FBE7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238" y="1543050"/>
            <a:ext cx="5413477" cy="846386"/>
          </a:xfrm>
        </p:spPr>
        <p:txBody>
          <a:bodyPr/>
          <a:lstStyle>
            <a:lvl1pPr>
              <a:defRPr sz="5496" b="0" i="0">
                <a:latin typeface="72 Brand Medium" panose="020B0504030603020204" pitchFamily="34" charset="0"/>
              </a:defRPr>
            </a:lvl1pPr>
          </a:lstStyle>
          <a:p>
            <a:r>
              <a:rPr lang="en-GB"/>
              <a:t>Thank you.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2C865E-BEC1-EE4C-E61C-369AEE2DFC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3949" y="5990000"/>
            <a:ext cx="3506403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25991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7364">
          <p15:clr>
            <a:srgbClr val="FBAE40"/>
          </p15:clr>
        </p15:guide>
        <p15:guide id="2" orient="horz" pos="970">
          <p15:clr>
            <a:srgbClr val="FBAE40"/>
          </p15:clr>
        </p15:guide>
        <p15:guide id="4" orient="horz" pos="1830">
          <p15:clr>
            <a:srgbClr val="FBAE40"/>
          </p15:clr>
        </p15:guide>
        <p15:guide id="5" orient="horz" pos="4000">
          <p15:clr>
            <a:srgbClr val="FBAE40"/>
          </p15:clr>
        </p15:guide>
        <p15:guide id="6" pos="314">
          <p15:clr>
            <a:srgbClr val="FBAE40"/>
          </p15:clr>
        </p15:guide>
        <p15:guide id="8" pos="3841">
          <p15:clr>
            <a:srgbClr val="FBAE40"/>
          </p15:clr>
        </p15:guide>
        <p15:guide id="9" orient="horz" pos="318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>
            <p:ph type="title"/>
          </p:nvPr>
        </p:nvSpPr>
        <p:spPr>
          <a:xfrm>
            <a:off x="584355" y="457200"/>
            <a:ext cx="5509853" cy="372410"/>
          </a:xfrm>
        </p:spPr>
        <p:txBody>
          <a:bodyPr tIns="64008"/>
          <a:lstStyle>
            <a:lvl1pPr>
              <a:defRPr sz="1998" b="1" i="0" spc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</a:gradFill>
                <a:latin typeface="72 Brand" panose="020B0504030603020204" pitchFamily="34" charset="0"/>
                <a:cs typeface="72" panose="020B05030300000000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pyright Placeholder" descr="{&quot;templafy&quot;:{&quot;id&quot;:&quot;e05b9042-0e45-4cdf-a177-91a0befc3ce7&quot;}}">
            <a:extLst>
              <a:ext uri="{FF2B5EF4-FFF2-40B4-BE49-F238E27FC236}">
                <a16:creationId xmlns:a16="http://schemas.microsoft.com/office/drawing/2014/main" id="{33B1F58A-D521-5C66-286B-67BD82DDFB60}"/>
              </a:ext>
            </a:extLst>
          </p:cNvPr>
          <p:cNvSpPr txBox="1">
            <a:spLocks/>
          </p:cNvSpPr>
          <p:nvPr userDrawn="1"/>
        </p:nvSpPr>
        <p:spPr>
          <a:xfrm>
            <a:off x="504132" y="6536751"/>
            <a:ext cx="10158245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 b="0" i="0" dirty="0">
                <a:latin typeface="72 Brand" panose="020B0504030603020204" pitchFamily="34" charset="0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771590486"/>
      </p:ext>
    </p:extLst>
  </p:cSld>
  <p:clrMapOvr>
    <a:masterClrMapping/>
  </p:clrMapOvr>
  <p:transition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cover with blue patter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369E6551-269A-D225-4CF8-EC6D532E4902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5441288" cy="997196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3599" b="0" i="0">
                <a:latin typeface="+mj-lt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73D104-EF7E-A0AB-2243-882D65E686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75363" y="0"/>
            <a:ext cx="6119812" cy="6858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to insert picture</a:t>
            </a:r>
          </a:p>
        </p:txBody>
      </p:sp>
      <p:pic>
        <p:nvPicPr>
          <p:cNvPr id="1237551887" name="LogoBlue-Dynamic" descr="{&quot;templafy&quot;:{&quot;id&quot;:&quot;31fb104a-4bd2-4be1-990c-9956a246a6a6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6" name="Classification-Dynamic" descr="{&quot;templafy&quot;:{&quot;id&quot;:&quot;dd500091-516e-4e09-935d-a8446760ab37&quot;}}">
            <a:extLst>
              <a:ext uri="{FF2B5EF4-FFF2-40B4-BE49-F238E27FC236}">
                <a16:creationId xmlns:a16="http://schemas.microsoft.com/office/drawing/2014/main" id="{870EB466-B92B-9D4D-974E-A49C0F424152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621489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704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nk cover with anvil">
    <p:bg>
      <p:bgPr>
        <a:solidFill>
          <a:srgbClr val="280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>
            <a:extLst>
              <a:ext uri="{FF2B5EF4-FFF2-40B4-BE49-F238E27FC236}">
                <a16:creationId xmlns:a16="http://schemas.microsoft.com/office/drawing/2014/main" id="{37E79459-E5C5-5E87-E38B-80855D38E462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rgbClr val="28004A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46E736-979F-0D4B-6D59-D0EA5D367E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9111" y="1216761"/>
            <a:ext cx="8887864" cy="4424483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10900800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solidFill>
                  <a:schemeClr val="bg1"/>
                </a:solidFill>
                <a:latin typeface="+mj-lt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874853631" name="LogoWhite-Dynamic" descr="{&quot;templafy&quot;:{&quot;id&quot;:&quot;d4065cf0-3d7d-4421-8dd7-4a927a682008&quot;}}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7" name="Classification-Dynamic" descr="{&quot;templafy&quot;:{&quot;id&quot;:&quot;79cac289-6949-46c4-afc6-3b10b6515444&quot;}}">
            <a:extLst>
              <a:ext uri="{FF2B5EF4-FFF2-40B4-BE49-F238E27FC236}">
                <a16:creationId xmlns:a16="http://schemas.microsoft.com/office/drawing/2014/main" id="{1D05DC80-84C9-9ECA-3B84-3577D8D81659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2413676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ngo cover with anvil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148">
            <a:extLst>
              <a:ext uri="{FF2B5EF4-FFF2-40B4-BE49-F238E27FC236}">
                <a16:creationId xmlns:a16="http://schemas.microsoft.com/office/drawing/2014/main" id="{3F9D113E-DB39-0CF2-578D-9B5D35C92F55}"/>
              </a:ext>
            </a:extLst>
          </p:cNvPr>
          <p:cNvSpPr/>
          <p:nvPr userDrawn="1"/>
        </p:nvSpPr>
        <p:spPr bwMode="gray">
          <a:xfrm>
            <a:off x="7102259" y="0"/>
            <a:ext cx="5092917" cy="6858000"/>
          </a:xfrm>
          <a:prstGeom prst="rect">
            <a:avLst/>
          </a:prstGeom>
          <a:solidFill>
            <a:srgbClr val="FFC932"/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9CF98F2-AE93-6F6D-B5F5-C2F74E0787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7600" y="250522"/>
            <a:ext cx="4538091" cy="63280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D06AF2-2141-CEFD-4797-A6E50CC267FE}"/>
              </a:ext>
            </a:extLst>
          </p:cNvPr>
          <p:cNvSpPr/>
          <p:nvPr userDrawn="1"/>
        </p:nvSpPr>
        <p:spPr bwMode="gray">
          <a:xfrm>
            <a:off x="2" y="0"/>
            <a:ext cx="7226300" cy="6858000"/>
          </a:xfrm>
          <a:prstGeom prst="rect">
            <a:avLst/>
          </a:prstGeom>
          <a:solidFill>
            <a:schemeClr val="accent1"/>
          </a:solidFill>
          <a:ln w="1342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1025126167" name="LogoWhite-Dynamic" descr="{&quot;templafy&quot;:{&quot;id&quot;:&quot;a0696034-9670-4d7b-a80a-e5801256b450&quot;}}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8" name="Classification-Dynamic" descr="{&quot;templafy&quot;:{&quot;id&quot;:&quot;efe1d89f-eade-44b0-a576-0c0f42301897&quot;}}">
            <a:extLst>
              <a:ext uri="{FF2B5EF4-FFF2-40B4-BE49-F238E27FC236}">
                <a16:creationId xmlns:a16="http://schemas.microsoft.com/office/drawing/2014/main" id="{F1333C1B-AD40-D53A-5A1E-EFB8C6390D49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5B4DB5-6F82-52F7-7AD9-80874B011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822" y="1129553"/>
            <a:ext cx="6886462" cy="5728447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88001" y="2706317"/>
            <a:ext cx="6633305" cy="997196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3599" b="0" i="0">
                <a:solidFill>
                  <a:schemeClr val="bg1"/>
                </a:solidFill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1047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41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cover with image in anvil shape">
    <p:bg>
      <p:bgPr>
        <a:solidFill>
          <a:srgbClr val="97D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CF15634C-E3A9-CDE6-5F8E-35B41DFE2B5D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rgbClr val="97DD40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729E6C33-847C-5792-E2BD-5963C662EC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1" y="2706317"/>
            <a:ext cx="5529704" cy="997196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3599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D2BFABF1-DD81-F2D4-FD65-DBCD6636029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69496" y="2029240"/>
            <a:ext cx="5711687" cy="2828844"/>
          </a:xfrm>
          <a:custGeom>
            <a:avLst/>
            <a:gdLst>
              <a:gd name="connsiteX0" fmla="*/ 0 w 5453062"/>
              <a:gd name="connsiteY0" fmla="*/ 0 h 2700337"/>
              <a:gd name="connsiteX1" fmla="*/ 5453062 w 5453062"/>
              <a:gd name="connsiteY1" fmla="*/ 0 h 2700337"/>
              <a:gd name="connsiteX2" fmla="*/ 5453062 w 5453062"/>
              <a:gd name="connsiteY2" fmla="*/ 2700337 h 2700337"/>
              <a:gd name="connsiteX3" fmla="*/ 0 w 5453062"/>
              <a:gd name="connsiteY3" fmla="*/ 2700337 h 2700337"/>
              <a:gd name="connsiteX4" fmla="*/ 0 w 5453062"/>
              <a:gd name="connsiteY4" fmla="*/ 0 h 2700337"/>
              <a:gd name="connsiteX0" fmla="*/ 0 w 5453062"/>
              <a:gd name="connsiteY0" fmla="*/ 0 h 2758526"/>
              <a:gd name="connsiteX1" fmla="*/ 5453062 w 5453062"/>
              <a:gd name="connsiteY1" fmla="*/ 0 h 2758526"/>
              <a:gd name="connsiteX2" fmla="*/ 2751426 w 5453062"/>
              <a:gd name="connsiteY2" fmla="*/ 2758526 h 2758526"/>
              <a:gd name="connsiteX3" fmla="*/ 0 w 5453062"/>
              <a:gd name="connsiteY3" fmla="*/ 2700337 h 2758526"/>
              <a:gd name="connsiteX4" fmla="*/ 0 w 5453062"/>
              <a:gd name="connsiteY4" fmla="*/ 0 h 2758526"/>
              <a:gd name="connsiteX0" fmla="*/ 0 w 5453062"/>
              <a:gd name="connsiteY0" fmla="*/ 0 h 2700337"/>
              <a:gd name="connsiteX1" fmla="*/ 5453062 w 5453062"/>
              <a:gd name="connsiteY1" fmla="*/ 0 h 2700337"/>
              <a:gd name="connsiteX2" fmla="*/ 2726487 w 5453062"/>
              <a:gd name="connsiteY2" fmla="*/ 2700336 h 2700337"/>
              <a:gd name="connsiteX3" fmla="*/ 0 w 5453062"/>
              <a:gd name="connsiteY3" fmla="*/ 2700337 h 2700337"/>
              <a:gd name="connsiteX4" fmla="*/ 0 w 5453062"/>
              <a:gd name="connsiteY4" fmla="*/ 0 h 2700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3062" h="2700337">
                <a:moveTo>
                  <a:pt x="0" y="0"/>
                </a:moveTo>
                <a:lnTo>
                  <a:pt x="5453062" y="0"/>
                </a:lnTo>
                <a:lnTo>
                  <a:pt x="2726487" y="2700336"/>
                </a:lnTo>
                <a:lnTo>
                  <a:pt x="0" y="2700337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 anchorCtr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        Click to add image</a:t>
            </a:r>
          </a:p>
        </p:txBody>
      </p:sp>
      <p:sp>
        <p:nvSpPr>
          <p:cNvPr id="4" name="Classification-Dynamic" descr="{&quot;templafy&quot;:{&quot;id&quot;:&quot;15a0c36e-cfcd-42f4-8d96-f48f504a4dda&quot;}}">
            <a:extLst>
              <a:ext uri="{FF2B5EF4-FFF2-40B4-BE49-F238E27FC236}">
                <a16:creationId xmlns:a16="http://schemas.microsoft.com/office/drawing/2014/main" id="{13EDB9F6-FBDA-8ED8-A84B-244CC53CFF99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  <p:pic>
        <p:nvPicPr>
          <p:cNvPr id="569494402" name="LogoBlack-Dynamic" descr="{&quot;templafy&quot;:{&quot;id&quot;:&quot;f018ab10-9877-4c1a-903d-8e20a0516ebf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8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41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Image or Illustra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>
            <a:extLst>
              <a:ext uri="{FF2B5EF4-FFF2-40B4-BE49-F238E27FC236}">
                <a16:creationId xmlns:a16="http://schemas.microsoft.com/office/drawing/2014/main" id="{F6B4F408-95BC-730E-4114-45641ED46491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288000" y="4024430"/>
            <a:ext cx="10899174" cy="997196"/>
          </a:xfrm>
        </p:spPr>
        <p:txBody>
          <a:bodyPr vert="horz" wrap="square" lIns="0" tIns="0" rIns="0" bIns="0" rtlCol="0">
            <a:noAutofit/>
          </a:bodyPr>
          <a:lstStyle>
            <a:lvl1pPr>
              <a:lnSpc>
                <a:spcPct val="90000"/>
              </a:lnSpc>
              <a:defRPr lang="de-DE" sz="3599" b="0" i="0" dirty="0">
                <a:latin typeface="72 Brand Medium" panose="020B0504030603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FA78832-C268-4EC5-BB82-7F9D7F5B51B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-1"/>
            <a:ext cx="12195175" cy="3430800"/>
          </a:xfrm>
        </p:spPr>
        <p:txBody>
          <a:bodyPr anchor="ctr" anchorCtr="0"/>
          <a:lstStyle>
            <a:lvl1pPr marL="0" marR="0" indent="0" algn="ctr" defTabSz="1088231" rtl="0" eaLnBrk="1" fontAlgn="auto" latinLnBrk="0" hangingPunct="1">
              <a:lnSpc>
                <a:spcPct val="100000"/>
              </a:lnSpc>
              <a:spcBef>
                <a:spcPts val="1799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lvl1pPr>
          </a:lstStyle>
          <a:p>
            <a:pPr marL="0" marR="0" lvl="0" indent="0" algn="ctr" defTabSz="1088231" rtl="0" eaLnBrk="1" fontAlgn="auto" latinLnBrk="0" hangingPunct="1">
              <a:lnSpc>
                <a:spcPct val="100000"/>
              </a:lnSpc>
              <a:spcBef>
                <a:spcPts val="1799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lang="en-US"/>
              <a:t>Click to insert picture</a:t>
            </a:r>
          </a:p>
        </p:txBody>
      </p:sp>
      <p:pic>
        <p:nvPicPr>
          <p:cNvPr id="2136983403" name="LogoBlue-Dynamic" descr="{&quot;templafy&quot;:{&quot;id&quot;:&quot;b86c6774-bfb5-42ce-af29-ad7c8e956cc6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6218600"/>
            <a:ext cx="727192" cy="360000"/>
          </a:xfrm>
          <a:prstGeom prst="rect">
            <a:avLst/>
          </a:prstGeom>
        </p:spPr>
      </p:pic>
      <p:sp>
        <p:nvSpPr>
          <p:cNvPr id="9" name="Classification-Dynamic" descr="{&quot;templafy&quot;:{&quot;id&quot;:&quot;a4489086-5ad1-4eb9-8912-a3dfda15f59c&quot;}}">
            <a:extLst>
              <a:ext uri="{FF2B5EF4-FFF2-40B4-BE49-F238E27FC236}">
                <a16:creationId xmlns:a16="http://schemas.microsoft.com/office/drawing/2014/main" id="{CE0C2033-6FDF-7DD6-E25C-C03296FDAD00}"/>
              </a:ext>
            </a:extLst>
          </p:cNvPr>
          <p:cNvSpPr txBox="1"/>
          <p:nvPr userDrawn="1"/>
        </p:nvSpPr>
        <p:spPr>
          <a:xfrm>
            <a:off x="282575" y="5724000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2417643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505">
          <p15:clr>
            <a:srgbClr val="FBAE40"/>
          </p15:clr>
        </p15:guide>
        <p15:guide id="2" orient="horz" pos="4144">
          <p15:clr>
            <a:srgbClr val="FBAE40"/>
          </p15:clr>
        </p15:guide>
        <p15:guide id="3" orient="horz" pos="2162">
          <p15:clr>
            <a:srgbClr val="FBAE40"/>
          </p15:clr>
        </p15:guide>
        <p15:guide id="4" pos="181">
          <p15:clr>
            <a:srgbClr val="FBAE40"/>
          </p15:clr>
        </p15:guide>
        <p15:guide id="5" orient="horz" pos="2534">
          <p15:clr>
            <a:srgbClr val="FBAE40"/>
          </p15:clr>
        </p15:guide>
        <p15:guide id="6" orient="horz" pos="3164">
          <p15:clr>
            <a:srgbClr val="FBAE40"/>
          </p15:clr>
        </p15:guide>
        <p15:guide id="7" orient="horz" pos="3232">
          <p15:clr>
            <a:srgbClr val="FBAE40"/>
          </p15:clr>
        </p15:guide>
        <p15:guide id="8" orient="horz" pos="3543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cover with green anvi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615A14AB-7A75-B899-CDA1-E311E201A837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" name="Anvil" descr="preencoded.png">
            <a:extLst>
              <a:ext uri="{FF2B5EF4-FFF2-40B4-BE49-F238E27FC236}">
                <a16:creationId xmlns:a16="http://schemas.microsoft.com/office/drawing/2014/main" id="{CAD3135A-95A0-606F-5A25-35CF890B232D}"/>
              </a:ext>
            </a:extLst>
          </p:cNvPr>
          <p:cNvSpPr/>
          <p:nvPr/>
        </p:nvSpPr>
        <p:spPr>
          <a:xfrm>
            <a:off x="5072442" y="1275475"/>
            <a:ext cx="6069341" cy="2991727"/>
          </a:xfrm>
          <a:custGeom>
            <a:avLst/>
            <a:gdLst>
              <a:gd name="connsiteX0" fmla="*/ 0 w 6069341"/>
              <a:gd name="connsiteY0" fmla="*/ 0 h 2991727"/>
              <a:gd name="connsiteX1" fmla="*/ 0 w 6069341"/>
              <a:gd name="connsiteY1" fmla="*/ 2991727 h 2991727"/>
              <a:gd name="connsiteX2" fmla="*/ 3084421 w 6069341"/>
              <a:gd name="connsiteY2" fmla="*/ 2991727 h 2991727"/>
              <a:gd name="connsiteX3" fmla="*/ 6069341 w 6069341"/>
              <a:gd name="connsiteY3" fmla="*/ 0 h 2991727"/>
              <a:gd name="connsiteX4" fmla="*/ 0 w 6069341"/>
              <a:gd name="connsiteY4" fmla="*/ 0 h 299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9341" h="2991727">
                <a:moveTo>
                  <a:pt x="0" y="0"/>
                </a:moveTo>
                <a:lnTo>
                  <a:pt x="0" y="2991727"/>
                </a:lnTo>
                <a:lnTo>
                  <a:pt x="3084421" y="2991727"/>
                </a:lnTo>
                <a:lnTo>
                  <a:pt x="6069341" y="0"/>
                </a:lnTo>
                <a:lnTo>
                  <a:pt x="0" y="0"/>
                </a:lnTo>
                <a:close/>
              </a:path>
            </a:pathLst>
          </a:custGeom>
          <a:solidFill>
            <a:srgbClr val="97DD40"/>
          </a:solidFill>
          <a:ln w="71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D8805AE3-41BC-E9DB-1A66-ADF41EDBC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6026739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542398661" name="LogoBlue-Dynamic" descr="{&quot;templafy&quot;:{&quot;id&quot;:&quot;77d39480-6bb2-4f9e-b166-58e397c730ef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11" name="Classification-Dynamic" descr="{&quot;templafy&quot;:{&quot;id&quot;:&quot;c215a143-e24c-42fe-8717-bcd7348f576e&quot;}}">
            <a:extLst>
              <a:ext uri="{FF2B5EF4-FFF2-40B4-BE49-F238E27FC236}">
                <a16:creationId xmlns:a16="http://schemas.microsoft.com/office/drawing/2014/main" id="{62D91ACB-BD14-46CB-4B61-F4B072D877C0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16139142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ght blue cover with anvi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">
            <a:extLst>
              <a:ext uri="{FF2B5EF4-FFF2-40B4-BE49-F238E27FC236}">
                <a16:creationId xmlns:a16="http://schemas.microsoft.com/office/drawing/2014/main" id="{581FAEF7-1ACD-83AC-7B42-761E6A30387F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rgbClr val="A6E0FF">
              <a:alpha val="42715"/>
            </a:srgbClr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2" name="Anvil" descr="preencoded.png">
            <a:extLst>
              <a:ext uri="{FF2B5EF4-FFF2-40B4-BE49-F238E27FC236}">
                <a16:creationId xmlns:a16="http://schemas.microsoft.com/office/drawing/2014/main" id="{94093846-CC07-3993-CA62-86004F1C03F9}"/>
              </a:ext>
            </a:extLst>
          </p:cNvPr>
          <p:cNvSpPr/>
          <p:nvPr/>
        </p:nvSpPr>
        <p:spPr>
          <a:xfrm>
            <a:off x="1671629" y="1247338"/>
            <a:ext cx="8851917" cy="4363327"/>
          </a:xfrm>
          <a:custGeom>
            <a:avLst/>
            <a:gdLst>
              <a:gd name="connsiteX0" fmla="*/ 0 w 8851917"/>
              <a:gd name="connsiteY0" fmla="*/ 0 h 4363327"/>
              <a:gd name="connsiteX1" fmla="*/ 0 w 8851917"/>
              <a:gd name="connsiteY1" fmla="*/ 4363327 h 4363327"/>
              <a:gd name="connsiteX2" fmla="*/ 4498517 w 8851917"/>
              <a:gd name="connsiteY2" fmla="*/ 4363327 h 4363327"/>
              <a:gd name="connsiteX3" fmla="*/ 8851917 w 8851917"/>
              <a:gd name="connsiteY3" fmla="*/ 0 h 4363327"/>
              <a:gd name="connsiteX4" fmla="*/ 0 w 8851917"/>
              <a:gd name="connsiteY4" fmla="*/ 0 h 436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1917" h="4363327">
                <a:moveTo>
                  <a:pt x="0" y="0"/>
                </a:moveTo>
                <a:lnTo>
                  <a:pt x="0" y="4363327"/>
                </a:lnTo>
                <a:lnTo>
                  <a:pt x="4498517" y="4363327"/>
                </a:lnTo>
                <a:lnTo>
                  <a:pt x="8851917" y="0"/>
                </a:lnTo>
                <a:lnTo>
                  <a:pt x="0" y="0"/>
                </a:lnTo>
                <a:close/>
              </a:path>
            </a:pathLst>
          </a:custGeom>
          <a:solidFill>
            <a:srgbClr val="A6E0FF"/>
          </a:solidFill>
          <a:ln w="152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1098B98B-8FDE-5B19-2FC7-97058A6B53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5929920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736947158" name="LogoBlack-Dynamic" descr="{&quot;templafy&quot;:{&quot;id&quot;:&quot;c55a38a9-de1b-495a-8b58-131e1d52fd54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874250cf-0daf-4fd4-8228-464988deba1e&quot;}}">
            <a:extLst>
              <a:ext uri="{FF2B5EF4-FFF2-40B4-BE49-F238E27FC236}">
                <a16:creationId xmlns:a16="http://schemas.microsoft.com/office/drawing/2014/main" id="{D417CEF6-1FCD-75B6-FA13-C583ECCE7BE5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23230101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cover with anvi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 descr="preencoded.png">
            <a:extLst>
              <a:ext uri="{FF2B5EF4-FFF2-40B4-BE49-F238E27FC236}">
                <a16:creationId xmlns:a16="http://schemas.microsoft.com/office/drawing/2014/main" id="{5F3BB899-74C3-EBF7-C191-EC2863B8F536}"/>
              </a:ext>
            </a:extLst>
          </p:cNvPr>
          <p:cNvSpPr/>
          <p:nvPr/>
        </p:nvSpPr>
        <p:spPr>
          <a:xfrm>
            <a:off x="0" y="0"/>
            <a:ext cx="12195175" cy="6858000"/>
          </a:xfrm>
          <a:custGeom>
            <a:avLst/>
            <a:gdLst>
              <a:gd name="connsiteX0" fmla="*/ 0 w 12195175"/>
              <a:gd name="connsiteY0" fmla="*/ 0 h 6858000"/>
              <a:gd name="connsiteX1" fmla="*/ 12195175 w 12195175"/>
              <a:gd name="connsiteY1" fmla="*/ 0 h 6858000"/>
              <a:gd name="connsiteX2" fmla="*/ 12195175 w 12195175"/>
              <a:gd name="connsiteY2" fmla="*/ 6858000 h 6858000"/>
              <a:gd name="connsiteX3" fmla="*/ 0 w 121951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175" h="6858000">
                <a:moveTo>
                  <a:pt x="0" y="0"/>
                </a:moveTo>
                <a:lnTo>
                  <a:pt x="12195175" y="0"/>
                </a:lnTo>
                <a:lnTo>
                  <a:pt x="1219517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B90FF"/>
          </a:solidFill>
          <a:ln w="1128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5" name="Anvil" descr="preencoded.png">
            <a:extLst>
              <a:ext uri="{FF2B5EF4-FFF2-40B4-BE49-F238E27FC236}">
                <a16:creationId xmlns:a16="http://schemas.microsoft.com/office/drawing/2014/main" id="{2384FC7E-529D-ABDF-A914-031C308F2C30}"/>
              </a:ext>
            </a:extLst>
          </p:cNvPr>
          <p:cNvSpPr/>
          <p:nvPr userDrawn="1"/>
        </p:nvSpPr>
        <p:spPr>
          <a:xfrm>
            <a:off x="780374" y="1275477"/>
            <a:ext cx="7983802" cy="3935411"/>
          </a:xfrm>
          <a:custGeom>
            <a:avLst/>
            <a:gdLst>
              <a:gd name="connsiteX0" fmla="*/ 0 w 8851917"/>
              <a:gd name="connsiteY0" fmla="*/ 0 h 4363327"/>
              <a:gd name="connsiteX1" fmla="*/ 0 w 8851917"/>
              <a:gd name="connsiteY1" fmla="*/ 4363327 h 4363327"/>
              <a:gd name="connsiteX2" fmla="*/ 4498517 w 8851917"/>
              <a:gd name="connsiteY2" fmla="*/ 4363327 h 4363327"/>
              <a:gd name="connsiteX3" fmla="*/ 8851917 w 8851917"/>
              <a:gd name="connsiteY3" fmla="*/ 0 h 4363327"/>
              <a:gd name="connsiteX4" fmla="*/ 0 w 8851917"/>
              <a:gd name="connsiteY4" fmla="*/ 0 h 436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1917" h="4363327">
                <a:moveTo>
                  <a:pt x="0" y="0"/>
                </a:moveTo>
                <a:lnTo>
                  <a:pt x="0" y="4363327"/>
                </a:lnTo>
                <a:lnTo>
                  <a:pt x="4498517" y="4363327"/>
                </a:lnTo>
                <a:lnTo>
                  <a:pt x="885191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A86"/>
          </a:solidFill>
          <a:ln w="152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709C0759-3773-C728-D6A6-855D82210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1" y="2706317"/>
            <a:ext cx="6876593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solidFill>
                  <a:schemeClr val="bg1"/>
                </a:solidFill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1322620398" name="LogoWhite-Dynamic" descr="{&quot;templafy&quot;:{&quot;id&quot;:&quot;57053213-140f-42e4-b279-3aff034a8e0b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d79d039e-49b3-4324-b9e4-2a15bf644364&quot;}}">
            <a:extLst>
              <a:ext uri="{FF2B5EF4-FFF2-40B4-BE49-F238E27FC236}">
                <a16:creationId xmlns:a16="http://schemas.microsoft.com/office/drawing/2014/main" id="{D67AB148-356D-F356-4E6C-9664D9EB9DF3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37450946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l cover with anvil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 descr="preencoded.png">
            <a:extLst>
              <a:ext uri="{FF2B5EF4-FFF2-40B4-BE49-F238E27FC236}">
                <a16:creationId xmlns:a16="http://schemas.microsoft.com/office/drawing/2014/main" id="{5F3BB899-74C3-EBF7-C191-EC2863B8F536}"/>
              </a:ext>
            </a:extLst>
          </p:cNvPr>
          <p:cNvSpPr/>
          <p:nvPr/>
        </p:nvSpPr>
        <p:spPr>
          <a:xfrm>
            <a:off x="0" y="0"/>
            <a:ext cx="12195175" cy="6858000"/>
          </a:xfrm>
          <a:custGeom>
            <a:avLst/>
            <a:gdLst>
              <a:gd name="connsiteX0" fmla="*/ 0 w 12195175"/>
              <a:gd name="connsiteY0" fmla="*/ 0 h 6858000"/>
              <a:gd name="connsiteX1" fmla="*/ 12195175 w 12195175"/>
              <a:gd name="connsiteY1" fmla="*/ 0 h 6858000"/>
              <a:gd name="connsiteX2" fmla="*/ 12195175 w 12195175"/>
              <a:gd name="connsiteY2" fmla="*/ 6858000 h 6858000"/>
              <a:gd name="connsiteX3" fmla="*/ 0 w 121951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175" h="6858000">
                <a:moveTo>
                  <a:pt x="0" y="0"/>
                </a:moveTo>
                <a:lnTo>
                  <a:pt x="12195175" y="0"/>
                </a:lnTo>
                <a:lnTo>
                  <a:pt x="1219517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CEAC"/>
          </a:solidFill>
          <a:ln w="1128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6" name="Anvil" descr="preencoded.png">
            <a:extLst>
              <a:ext uri="{FF2B5EF4-FFF2-40B4-BE49-F238E27FC236}">
                <a16:creationId xmlns:a16="http://schemas.microsoft.com/office/drawing/2014/main" id="{F36DF1A0-33EF-D4BF-029F-2435A3EF8C01}"/>
              </a:ext>
            </a:extLst>
          </p:cNvPr>
          <p:cNvSpPr/>
          <p:nvPr/>
        </p:nvSpPr>
        <p:spPr>
          <a:xfrm>
            <a:off x="1503605" y="989323"/>
            <a:ext cx="9187967" cy="4528975"/>
          </a:xfrm>
          <a:custGeom>
            <a:avLst/>
            <a:gdLst>
              <a:gd name="connsiteX0" fmla="*/ 0 w 9187967"/>
              <a:gd name="connsiteY0" fmla="*/ 0 h 4528975"/>
              <a:gd name="connsiteX1" fmla="*/ 0 w 9187967"/>
              <a:gd name="connsiteY1" fmla="*/ 4528975 h 4528975"/>
              <a:gd name="connsiteX2" fmla="*/ 4669297 w 9187967"/>
              <a:gd name="connsiteY2" fmla="*/ 4528975 h 4528975"/>
              <a:gd name="connsiteX3" fmla="*/ 9187967 w 9187967"/>
              <a:gd name="connsiteY3" fmla="*/ 0 h 4528975"/>
              <a:gd name="connsiteX4" fmla="*/ 0 w 9187967"/>
              <a:gd name="connsiteY4" fmla="*/ 0 h 452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7967" h="4528975">
                <a:moveTo>
                  <a:pt x="0" y="0"/>
                </a:moveTo>
                <a:lnTo>
                  <a:pt x="0" y="4528975"/>
                </a:lnTo>
                <a:lnTo>
                  <a:pt x="4669297" y="4528975"/>
                </a:lnTo>
                <a:lnTo>
                  <a:pt x="9187967" y="0"/>
                </a:lnTo>
                <a:lnTo>
                  <a:pt x="0" y="0"/>
                </a:lnTo>
                <a:close/>
              </a:path>
            </a:pathLst>
          </a:custGeom>
          <a:solidFill>
            <a:srgbClr val="63EDD4"/>
          </a:solidFill>
          <a:ln w="125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5515F5CA-E76C-CC3B-68A7-37E88873A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5929920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352421156" name="LogoBlack-Dynamic" descr="{&quot;templafy&quot;:{&quot;id&quot;:&quot;65841d7c-a25a-482e-8a0b-399fe2060e85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9a099f80-0352-4bc9-9d82-a824546006f3&quot;}}">
            <a:extLst>
              <a:ext uri="{FF2B5EF4-FFF2-40B4-BE49-F238E27FC236}">
                <a16:creationId xmlns:a16="http://schemas.microsoft.com/office/drawing/2014/main" id="{BBFBBDC3-D031-6041-465D-9F7147F423CF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363005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ith cover 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83FFCA81-9D1B-7BE9-9F97-BEDB3E67519A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8860E7D-5DEB-5F1B-5AAF-4C41BD1A777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08700" y="0"/>
            <a:ext cx="6086475" cy="6858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to insert picture</a:t>
            </a:r>
          </a:p>
        </p:txBody>
      </p:sp>
      <p:pic>
        <p:nvPicPr>
          <p:cNvPr id="28936725" name="Acquired Company Logo Placeholder" descr="{&quot;templafy&quot;:{&quot;id&quot;:&quot;e24a6e43-600a-4c6b-89de-bcf3787a4fa8&quot;}}" hidden="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575" y="2141327"/>
            <a:ext cx="4125924" cy="26601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D8805AE3-41BC-E9DB-1A66-ADF41EDBC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0" y="2706317"/>
            <a:ext cx="6026739" cy="99719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599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1023284910" name="LogoBlue-Dynamic" descr="{&quot;templafy&quot;:{&quot;id&quot;:&quot;290322f9-1797-4b4d-8043-942607235499&quot;}}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3" name="Classification-Dynamic" descr="{&quot;templafy&quot;:{&quot;id&quot;:&quot;74f902db-19ce-473e-a6ef-bfcbbe21a93e&quot;}}">
            <a:extLst>
              <a:ext uri="{FF2B5EF4-FFF2-40B4-BE49-F238E27FC236}">
                <a16:creationId xmlns:a16="http://schemas.microsoft.com/office/drawing/2014/main" id="{4A078429-99DD-7555-B0F4-FEF46FD297B0}"/>
              </a:ext>
            </a:extLst>
          </p:cNvPr>
          <p:cNvSpPr txBox="1"/>
          <p:nvPr userDrawn="1"/>
        </p:nvSpPr>
        <p:spPr>
          <a:xfrm>
            <a:off x="282575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tx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20309221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1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cover with anvil and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 descr="preencoded.png">
            <a:extLst>
              <a:ext uri="{FF2B5EF4-FFF2-40B4-BE49-F238E27FC236}">
                <a16:creationId xmlns:a16="http://schemas.microsoft.com/office/drawing/2014/main" id="{9DE307C8-D1C3-00E2-C5B0-2A7EBB981384}"/>
              </a:ext>
            </a:extLst>
          </p:cNvPr>
          <p:cNvSpPr/>
          <p:nvPr/>
        </p:nvSpPr>
        <p:spPr>
          <a:xfrm>
            <a:off x="0" y="2"/>
            <a:ext cx="12195175" cy="6861495"/>
          </a:xfrm>
          <a:custGeom>
            <a:avLst/>
            <a:gdLst>
              <a:gd name="connsiteX0" fmla="*/ 0 w 12195175"/>
              <a:gd name="connsiteY0" fmla="*/ 0 h 6861495"/>
              <a:gd name="connsiteX1" fmla="*/ 12195175 w 12195175"/>
              <a:gd name="connsiteY1" fmla="*/ 0 h 6861495"/>
              <a:gd name="connsiteX2" fmla="*/ 12195175 w 12195175"/>
              <a:gd name="connsiteY2" fmla="*/ 6861496 h 6861495"/>
              <a:gd name="connsiteX3" fmla="*/ 0 w 12195175"/>
              <a:gd name="connsiteY3" fmla="*/ 6861496 h 6861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175" h="6861495">
                <a:moveTo>
                  <a:pt x="0" y="0"/>
                </a:moveTo>
                <a:lnTo>
                  <a:pt x="12195175" y="0"/>
                </a:lnTo>
                <a:lnTo>
                  <a:pt x="12195175" y="6861496"/>
                </a:lnTo>
                <a:lnTo>
                  <a:pt x="0" y="6861496"/>
                </a:lnTo>
                <a:close/>
              </a:path>
            </a:pathLst>
          </a:custGeom>
          <a:solidFill>
            <a:srgbClr val="0057D2"/>
          </a:solidFill>
          <a:ln w="101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6" name="Anvil" descr="preencoded.png">
            <a:extLst>
              <a:ext uri="{FF2B5EF4-FFF2-40B4-BE49-F238E27FC236}">
                <a16:creationId xmlns:a16="http://schemas.microsoft.com/office/drawing/2014/main" id="{6C575B3E-49FD-8450-F2CB-84C6E7A1153D}"/>
              </a:ext>
            </a:extLst>
          </p:cNvPr>
          <p:cNvSpPr/>
          <p:nvPr/>
        </p:nvSpPr>
        <p:spPr>
          <a:xfrm>
            <a:off x="752355" y="1156532"/>
            <a:ext cx="5613722" cy="2756252"/>
          </a:xfrm>
          <a:custGeom>
            <a:avLst/>
            <a:gdLst>
              <a:gd name="connsiteX0" fmla="*/ 0 w 5613722"/>
              <a:gd name="connsiteY0" fmla="*/ 0 h 2756252"/>
              <a:gd name="connsiteX1" fmla="*/ 0 w 5613722"/>
              <a:gd name="connsiteY1" fmla="*/ 2756252 h 2756252"/>
              <a:gd name="connsiteX2" fmla="*/ 2852875 w 5613722"/>
              <a:gd name="connsiteY2" fmla="*/ 2756252 h 2756252"/>
              <a:gd name="connsiteX3" fmla="*/ 5613722 w 5613722"/>
              <a:gd name="connsiteY3" fmla="*/ 0 h 2756252"/>
              <a:gd name="connsiteX4" fmla="*/ 0 w 5613722"/>
              <a:gd name="connsiteY4" fmla="*/ 0 h 2756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13722" h="2756252">
                <a:moveTo>
                  <a:pt x="0" y="0"/>
                </a:moveTo>
                <a:lnTo>
                  <a:pt x="0" y="2756252"/>
                </a:lnTo>
                <a:lnTo>
                  <a:pt x="2852875" y="2756252"/>
                </a:lnTo>
                <a:lnTo>
                  <a:pt x="5613722" y="0"/>
                </a:lnTo>
                <a:lnTo>
                  <a:pt x="0" y="0"/>
                </a:lnTo>
                <a:close/>
              </a:path>
            </a:pathLst>
          </a:custGeom>
          <a:solidFill>
            <a:srgbClr val="1B90FF"/>
          </a:solidFill>
          <a:ln w="92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 b="0" i="0">
              <a:latin typeface="72 Brand" panose="020B0504030603020204" pitchFamily="34" charset="0"/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F6D8674-EA25-0C87-7F7A-4B6FFA7F1F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36063" y="0"/>
            <a:ext cx="4359114" cy="6858000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A222ABC1-A03E-5EDE-02E2-6F3794850C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338" y="2051754"/>
            <a:ext cx="5529704" cy="997196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3599" b="0" i="0">
                <a:solidFill>
                  <a:schemeClr val="bg1"/>
                </a:solidFill>
                <a:latin typeface="72 Brand Medium" panose="020B0504030603020204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72 Brand" pitchFamily="34" charset="-128"/>
              <a:cs typeface="72 Brand" pitchFamily="34" charset="-128"/>
            </a:endParaRPr>
          </a:p>
        </p:txBody>
      </p:sp>
      <p:pic>
        <p:nvPicPr>
          <p:cNvPr id="421219822" name="LogoWhite-Dynamic" descr="{&quot;templafy&quot;:{&quot;id&quot;:&quot;819aee73-a0a2-4380-a436-a557525fa29d&quot;}}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7" y="360000"/>
            <a:ext cx="727192" cy="360000"/>
          </a:xfrm>
          <a:prstGeom prst="rect">
            <a:avLst/>
          </a:prstGeom>
        </p:spPr>
      </p:pic>
      <p:sp>
        <p:nvSpPr>
          <p:cNvPr id="5" name="Classification-Dynamic" descr="{&quot;templafy&quot;:{&quot;id&quot;:&quot;281de79b-cce6-4308-a6d3-2c16a47ae934&quot;}}">
            <a:extLst>
              <a:ext uri="{FF2B5EF4-FFF2-40B4-BE49-F238E27FC236}">
                <a16:creationId xmlns:a16="http://schemas.microsoft.com/office/drawing/2014/main" id="{7A6CB977-D711-D436-9DC2-AAFCC56F9CAA}"/>
              </a:ext>
            </a:extLst>
          </p:cNvPr>
          <p:cNvSpPr txBox="1"/>
          <p:nvPr userDrawn="1"/>
        </p:nvSpPr>
        <p:spPr>
          <a:xfrm>
            <a:off x="440401" y="5080814"/>
            <a:ext cx="4986112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>
                <a:solidFill>
                  <a:schemeClr val="bg1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INTERNAL – SAP and Partners Only</a:t>
            </a:r>
          </a:p>
        </p:txBody>
      </p:sp>
    </p:spTree>
    <p:extLst>
      <p:ext uri="{BB962C8B-B14F-4D97-AF65-F5344CB8AC3E}">
        <p14:creationId xmlns:p14="http://schemas.microsoft.com/office/powerpoint/2010/main" val="38763262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385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334">
          <p15:clr>
            <a:srgbClr val="FBAE40"/>
          </p15:clr>
        </p15:guide>
        <p15:guide id="5" orient="horz" pos="2999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genda title"/>
          <p:cNvSpPr>
            <a:spLocks noGrp="1"/>
          </p:cNvSpPr>
          <p:nvPr>
            <p:ph type="title" hasCustomPrompt="1"/>
          </p:nvPr>
        </p:nvSpPr>
        <p:spPr>
          <a:xfrm>
            <a:off x="504000" y="505381"/>
            <a:ext cx="11186476" cy="369332"/>
          </a:xfrm>
        </p:spPr>
        <p:txBody>
          <a:bodyPr/>
          <a:lstStyle>
            <a:lvl1pPr>
              <a:defRPr b="0" i="0">
                <a:latin typeface="72 Brand Medium" panose="020B0504030603020204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8E82BE2B-69B2-5121-2AA4-8473C53F0C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4001" y="1548000"/>
            <a:ext cx="11186477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Agenda Item/Divider Headline</a:t>
            </a:r>
          </a:p>
          <a:p>
            <a:pPr lvl="1"/>
            <a:r>
              <a:rPr lang="en-US"/>
              <a:t>Details</a:t>
            </a:r>
          </a:p>
        </p:txBody>
      </p:sp>
    </p:spTree>
    <p:extLst>
      <p:ext uri="{BB962C8B-B14F-4D97-AF65-F5344CB8AC3E}">
        <p14:creationId xmlns:p14="http://schemas.microsoft.com/office/powerpoint/2010/main" val="2971170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1">
          <p15:clr>
            <a:srgbClr val="FBAE40"/>
          </p15:clr>
        </p15:guide>
        <p15:guide id="2" orient="horz" pos="970">
          <p15:clr>
            <a:srgbClr val="FBAE40"/>
          </p15:clr>
        </p15:guide>
        <p15:guide id="3" pos="7364">
          <p15:clr>
            <a:srgbClr val="FBAE40"/>
          </p15:clr>
        </p15:guide>
        <p15:guide id="4" orient="horz" pos="316">
          <p15:clr>
            <a:srgbClr val="FBAE40"/>
          </p15:clr>
        </p15:guide>
        <p15:guide id="5" orient="horz" pos="551">
          <p15:clr>
            <a:srgbClr val="FBAE40"/>
          </p15:clr>
        </p15:guide>
        <p15:guide id="6" orient="horz" pos="3997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504000" y="3090446"/>
            <a:ext cx="11185200" cy="677108"/>
          </a:xfrm>
        </p:spPr>
        <p:txBody>
          <a:bodyPr anchor="ctr" anchorCtr="0">
            <a:noAutofit/>
          </a:bodyPr>
          <a:lstStyle>
            <a:lvl1pPr>
              <a:defRPr sz="4399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/>
              <a:t>Divider page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327987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pos="7364">
          <p15:clr>
            <a:srgbClr val="FBAE40"/>
          </p15:clr>
        </p15:guide>
      </p15:sldGuideLst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vider image placehold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1" y="3427200"/>
            <a:ext cx="12195175" cy="3430800"/>
          </a:xfrm>
          <a:noFill/>
        </p:spPr>
        <p:txBody>
          <a:bodyPr tIns="324000"/>
          <a:lstStyle>
            <a:lvl1pPr marL="0" marR="0" indent="0" algn="ctr" defTabSz="1088231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1088231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lang="en-US"/>
              <a:t>Placeholder for image and illustration</a:t>
            </a:r>
          </a:p>
        </p:txBody>
      </p:sp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504000" y="1375046"/>
            <a:ext cx="11185200" cy="677108"/>
          </a:xfrm>
        </p:spPr>
        <p:txBody>
          <a:bodyPr anchor="t" anchorCtr="0">
            <a:noAutofit/>
          </a:bodyPr>
          <a:lstStyle>
            <a:lvl1pPr>
              <a:defRPr sz="4399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/>
              <a:t>Divider page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739941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64">
          <p15:clr>
            <a:srgbClr val="FBAE40"/>
          </p15:clr>
        </p15:guide>
        <p15:guide id="3" pos="314">
          <p15:clr>
            <a:srgbClr val="FBAE40"/>
          </p15:clr>
        </p15:guide>
        <p15:guide id="4" orient="horz" pos="865">
          <p15:clr>
            <a:srgbClr val="FBAE40"/>
          </p15:clr>
        </p15:guide>
        <p15:guide id="5" orient="horz" pos="1294">
          <p15:clr>
            <a:srgbClr val="FBAE4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504000" y="1375046"/>
            <a:ext cx="11185200" cy="677108"/>
          </a:xfrm>
        </p:spPr>
        <p:txBody>
          <a:bodyPr anchor="t" anchorCtr="0">
            <a:noAutofit/>
          </a:bodyPr>
          <a:lstStyle>
            <a:lvl1pPr>
              <a:defRPr sz="4399" b="0" i="0">
                <a:solidFill>
                  <a:schemeClr val="tx1"/>
                </a:solidFill>
                <a:latin typeface="72 Brand Medium" panose="020B0504030603020204" pitchFamily="34" charset="0"/>
              </a:defRPr>
            </a:lvl1pPr>
          </a:lstStyle>
          <a:p>
            <a:r>
              <a:rPr lang="en-US"/>
              <a:t>Divider page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995467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64">
          <p15:clr>
            <a:srgbClr val="FBAE40"/>
          </p15:clr>
        </p15:guide>
        <p15:guide id="3" pos="314">
          <p15:clr>
            <a:srgbClr val="FBAE40"/>
          </p15:clr>
        </p15:guide>
        <p15:guide id="4" orient="horz" pos="865">
          <p15:clr>
            <a:srgbClr val="FBAE40"/>
          </p15:clr>
        </p15:guide>
        <p15:guide id="5" orient="horz" pos="1294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72 Brand Medium" panose="020B0504030603020204" pitchFamily="34" charset="0"/>
              </a:defRPr>
            </a:lvl1pPr>
          </a:lstStyle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49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pos="7364">
          <p15:clr>
            <a:srgbClr val="FBAE40"/>
          </p15:clr>
        </p15:guide>
        <p15:guide id="4" orient="horz" pos="551">
          <p15:clr>
            <a:srgbClr val="FBAE40"/>
          </p15:clr>
        </p15:guide>
        <p15:guide id="5" orient="horz" pos="3992">
          <p15:clr>
            <a:srgbClr val="FBAE40"/>
          </p15:clr>
        </p15:guide>
      </p15:sldGuideLst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1548000"/>
            <a:ext cx="11186477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Start typing to add text without a bullet point. To add a bullet point, place the cursor at the start of this line and press tab.</a:t>
            </a:r>
            <a:endParaRPr lang="en-US" noProof="0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0" y="504000"/>
            <a:ext cx="11186476" cy="369332"/>
          </a:xfrm>
        </p:spPr>
        <p:txBody>
          <a:bodyPr/>
          <a:lstStyle>
            <a:lvl1pPr>
              <a:defRPr b="0"/>
            </a:lvl1pPr>
          </a:lstStyle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767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">
          <p15:clr>
            <a:srgbClr val="FBAE40"/>
          </p15:clr>
        </p15:guide>
        <p15:guide id="2" orient="horz" pos="3997">
          <p15:clr>
            <a:srgbClr val="FBAE40"/>
          </p15:clr>
        </p15:guide>
        <p15:guide id="3" pos="7364">
          <p15:clr>
            <a:srgbClr val="FBAE40"/>
          </p15:clr>
        </p15:guide>
        <p15:guide id="4" orient="horz" pos="318">
          <p15:clr>
            <a:srgbClr val="FBAE40"/>
          </p15:clr>
        </p15:guide>
        <p15:guide id="5" orient="horz" pos="552">
          <p15:clr>
            <a:srgbClr val="FBAE40"/>
          </p15:clr>
        </p15:guide>
        <p15:guide id="6" orient="horz" pos="972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: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- column 2"/>
          <p:cNvSpPr>
            <a:spLocks noGrp="1"/>
          </p:cNvSpPr>
          <p:nvPr>
            <p:ph type="body" sz="quarter" idx="11" hasCustomPrompt="1"/>
          </p:nvPr>
        </p:nvSpPr>
        <p:spPr>
          <a:xfrm>
            <a:off x="6362477" y="1548000"/>
            <a:ext cx="5328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- column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1548000"/>
            <a:ext cx="5328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293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997">
          <p15:clr>
            <a:srgbClr val="FBAE40"/>
          </p15:clr>
        </p15:guide>
        <p15:guide id="3" pos="7364">
          <p15:clr>
            <a:srgbClr val="FBAE40"/>
          </p15:clr>
        </p15:guide>
        <p15:guide id="4" pos="3674">
          <p15:clr>
            <a:srgbClr val="FBAE40"/>
          </p15:clr>
        </p15:guide>
        <p15:guide id="5" pos="4007">
          <p15:clr>
            <a:srgbClr val="FBAE40"/>
          </p15:clr>
        </p15:guide>
        <p15:guide id="6" orient="horz" pos="317">
          <p15:clr>
            <a:srgbClr val="FBAE40"/>
          </p15:clr>
        </p15:guide>
        <p15:guide id="7" orient="horz" pos="551">
          <p15:clr>
            <a:srgbClr val="FBAE40"/>
          </p15:clr>
        </p15:guide>
        <p15:guide id="8" orient="horz" pos="972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: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- column 3"/>
          <p:cNvSpPr>
            <a:spLocks noGrp="1"/>
          </p:cNvSpPr>
          <p:nvPr>
            <p:ph type="body" sz="quarter" idx="13" hasCustomPrompt="1"/>
          </p:nvPr>
        </p:nvSpPr>
        <p:spPr>
          <a:xfrm>
            <a:off x="8126477" y="1548000"/>
            <a:ext cx="3564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- column 2"/>
          <p:cNvSpPr>
            <a:spLocks noGrp="1"/>
          </p:cNvSpPr>
          <p:nvPr>
            <p:ph type="body" sz="quarter" idx="12" hasCustomPrompt="1"/>
          </p:nvPr>
        </p:nvSpPr>
        <p:spPr>
          <a:xfrm>
            <a:off x="4315238" y="1548000"/>
            <a:ext cx="3564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- column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1548000"/>
            <a:ext cx="3564000" cy="478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245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pos="2563">
          <p15:clr>
            <a:srgbClr val="FBAE40"/>
          </p15:clr>
        </p15:guide>
        <p15:guide id="4" pos="2717">
          <p15:clr>
            <a:srgbClr val="FBAE40"/>
          </p15:clr>
        </p15:guide>
        <p15:guide id="5" pos="4964">
          <p15:clr>
            <a:srgbClr val="FBAE40"/>
          </p15:clr>
        </p15:guide>
        <p15:guide id="6" pos="5119">
          <p15:clr>
            <a:srgbClr val="FBAE40"/>
          </p15:clr>
        </p15:guide>
        <p15:guide id="7" pos="7364">
          <p15:clr>
            <a:srgbClr val="FBAE40"/>
          </p15:clr>
        </p15:guide>
        <p15:guide id="8" orient="horz" pos="551">
          <p15:clr>
            <a:srgbClr val="FBAE40"/>
          </p15:clr>
        </p15:guide>
        <p15:guide id="9" orient="horz" pos="974">
          <p15:clr>
            <a:srgbClr val="FBAE40"/>
          </p15:clr>
        </p15:guide>
        <p15:guide id="10" orient="horz" pos="3997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362477" y="4770000"/>
            <a:ext cx="5328000" cy="1575238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6362477" y="1548001"/>
            <a:ext cx="5328000" cy="279259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3" name="Text placeholder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4770000"/>
            <a:ext cx="5328000" cy="1575238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Picture Placehold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4001" y="1548001"/>
            <a:ext cx="5328000" cy="279259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331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orient="horz" pos="551">
          <p15:clr>
            <a:srgbClr val="FBAE40"/>
          </p15:clr>
        </p15:guide>
        <p15:guide id="4" orient="horz" pos="974">
          <p15:clr>
            <a:srgbClr val="FBAE40"/>
          </p15:clr>
        </p15:guide>
        <p15:guide id="5" orient="horz" pos="2750">
          <p15:clr>
            <a:srgbClr val="FBAE40"/>
          </p15:clr>
        </p15:guide>
        <p15:guide id="6" orient="horz" pos="3004">
          <p15:clr>
            <a:srgbClr val="FBAE40"/>
          </p15:clr>
        </p15:guide>
        <p15:guide id="7" orient="horz" pos="3997">
          <p15:clr>
            <a:srgbClr val="FBAE40"/>
          </p15:clr>
        </p15:guide>
        <p15:guide id="8" pos="3682">
          <p15:clr>
            <a:srgbClr val="FBAE40"/>
          </p15:clr>
        </p15:guide>
        <p15:guide id="9" pos="4000">
          <p15:clr>
            <a:srgbClr val="FBAE40"/>
          </p15:clr>
        </p15:guide>
        <p15:guide id="10" pos="7364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-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299277" y="4354923"/>
            <a:ext cx="3391200" cy="1981079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8299277" y="1548000"/>
            <a:ext cx="3391200" cy="2294662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401639" y="4354923"/>
            <a:ext cx="3391200" cy="1981079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401639" y="1548000"/>
            <a:ext cx="3391200" cy="2294662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3" name="Text placeholder 1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4354923"/>
            <a:ext cx="3391200" cy="1981079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Picture placehold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4001" y="1548000"/>
            <a:ext cx="3391200" cy="2294662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6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pos="2455">
          <p15:clr>
            <a:srgbClr val="FBAE40"/>
          </p15:clr>
        </p15:guide>
        <p15:guide id="4" pos="2773">
          <p15:clr>
            <a:srgbClr val="FBAE40"/>
          </p15:clr>
        </p15:guide>
        <p15:guide id="5" pos="4910">
          <p15:clr>
            <a:srgbClr val="FBAE40"/>
          </p15:clr>
        </p15:guide>
        <p15:guide id="6" pos="5227">
          <p15:clr>
            <a:srgbClr val="FBAE40"/>
          </p15:clr>
        </p15:guide>
        <p15:guide id="7" pos="7364">
          <p15:clr>
            <a:srgbClr val="FBAE40"/>
          </p15:clr>
        </p15:guide>
        <p15:guide id="8" orient="horz" pos="551">
          <p15:clr>
            <a:srgbClr val="FBAE40"/>
          </p15:clr>
        </p15:guide>
        <p15:guide id="9" orient="horz" pos="970">
          <p15:clr>
            <a:srgbClr val="FBAE40"/>
          </p15:clr>
        </p15:guide>
        <p15:guide id="10" orient="horz" pos="2428">
          <p15:clr>
            <a:srgbClr val="FBAE40"/>
          </p15:clr>
        </p15:guide>
        <p15:guide id="11" orient="horz" pos="2743">
          <p15:clr>
            <a:srgbClr val="FBAE40"/>
          </p15:clr>
        </p15:guide>
        <p15:guide id="12" orient="horz" pos="3997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-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- column 2"/>
          <p:cNvSpPr>
            <a:spLocks noGrp="1"/>
          </p:cNvSpPr>
          <p:nvPr>
            <p:ph type="body" sz="quarter" idx="13" hasCustomPrompt="1"/>
          </p:nvPr>
        </p:nvSpPr>
        <p:spPr>
          <a:xfrm>
            <a:off x="9274877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9274877" y="1548001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13" name="Text placeholder - column 2"/>
          <p:cNvSpPr>
            <a:spLocks noGrp="1"/>
          </p:cNvSpPr>
          <p:nvPr>
            <p:ph type="body" sz="quarter" idx="17" hasCustomPrompt="1"/>
          </p:nvPr>
        </p:nvSpPr>
        <p:spPr>
          <a:xfrm>
            <a:off x="6351253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6351253" y="1548001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9" name="Text placeholder - column 2"/>
          <p:cNvSpPr>
            <a:spLocks noGrp="1"/>
          </p:cNvSpPr>
          <p:nvPr>
            <p:ph type="body" sz="quarter" idx="15" hasCustomPrompt="1"/>
          </p:nvPr>
        </p:nvSpPr>
        <p:spPr>
          <a:xfrm>
            <a:off x="3427627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3427627" y="1548001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3" name="Text placeholder - column 2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3877200"/>
            <a:ext cx="2415600" cy="245778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4001" y="1548001"/>
            <a:ext cx="2415600" cy="1871663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 or pictogram</a:t>
            </a:r>
            <a:endParaRPr lang="de-DE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794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orient="horz" pos="551">
          <p15:clr>
            <a:srgbClr val="FBAE40"/>
          </p15:clr>
        </p15:guide>
        <p15:guide id="4" orient="horz" pos="974">
          <p15:clr>
            <a:srgbClr val="FBAE40"/>
          </p15:clr>
        </p15:guide>
        <p15:guide id="5" orient="horz" pos="2160">
          <p15:clr>
            <a:srgbClr val="FBAE40"/>
          </p15:clr>
        </p15:guide>
        <p15:guide id="6" orient="horz" pos="2442">
          <p15:clr>
            <a:srgbClr val="FBAE40"/>
          </p15:clr>
        </p15:guide>
        <p15:guide id="7" orient="horz" pos="3990">
          <p15:clr>
            <a:srgbClr val="FBAE40"/>
          </p15:clr>
        </p15:guide>
        <p15:guide id="8" pos="1840">
          <p15:clr>
            <a:srgbClr val="FBAE40"/>
          </p15:clr>
        </p15:guide>
        <p15:guide id="9" pos="2159">
          <p15:clr>
            <a:srgbClr val="FBAE40"/>
          </p15:clr>
        </p15:guide>
        <p15:guide id="10" pos="3683">
          <p15:clr>
            <a:srgbClr val="FBAE40"/>
          </p15:clr>
        </p15:guide>
        <p15:guide id="11" pos="4000">
          <p15:clr>
            <a:srgbClr val="FBAE40"/>
          </p15:clr>
        </p15:guide>
        <p15:guide id="12" pos="5525">
          <p15:clr>
            <a:srgbClr val="FBAE40"/>
          </p15:clr>
        </p15:guide>
        <p15:guide id="13" pos="5842">
          <p15:clr>
            <a:srgbClr val="FBAE40"/>
          </p15:clr>
        </p15:guide>
        <p15:guide id="14" pos="7364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Quote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1800000"/>
            <a:ext cx="11185200" cy="3285032"/>
          </a:xfrm>
        </p:spPr>
        <p:txBody>
          <a:bodyPr/>
          <a:lstStyle>
            <a:lvl1pPr marL="395802" indent="-395802">
              <a:lnSpc>
                <a:spcPct val="90000"/>
              </a:lnSpc>
              <a:spcBef>
                <a:spcPts val="600"/>
              </a:spcBef>
              <a:defRPr sz="5997" b="0" i="0">
                <a:latin typeface="72 Brand Medium" panose="020B0504030603020204" pitchFamily="34" charset="0"/>
              </a:defRPr>
            </a:lvl1pPr>
            <a:lvl2pPr marL="395802" indent="0">
              <a:buNone/>
              <a:defRPr sz="1600"/>
            </a:lvl2pPr>
          </a:lstStyle>
          <a:p>
            <a:pPr lvl="0"/>
            <a:r>
              <a:rPr lang="en-US" noProof="0"/>
              <a:t>“Quote goes here </a:t>
            </a:r>
            <a:br>
              <a:rPr lang="en-US" noProof="0"/>
            </a:br>
            <a:r>
              <a:rPr lang="en-US" noProof="0"/>
              <a:t>and here.”</a:t>
            </a:r>
          </a:p>
          <a:p>
            <a:pPr lvl="1"/>
            <a:r>
              <a:rPr lang="en-US" noProof="0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1658077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4" orient="horz" pos="1132">
          <p15:clr>
            <a:srgbClr val="FBAE40"/>
          </p15:clr>
        </p15:guide>
        <p15:guide id="5" orient="horz" pos="3204">
          <p15:clr>
            <a:srgbClr val="FBAE40"/>
          </p15:clr>
        </p15:guide>
        <p15:guide id="6" pos="7363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Image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/3 right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8127175" y="0"/>
            <a:ext cx="4068000" cy="6858000"/>
          </a:xfrm>
          <a:noFill/>
        </p:spPr>
        <p:txBody>
          <a:bodyPr vert="horz" lIns="0" tIns="2448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</a:t>
            </a:r>
            <a:endParaRPr lang="de-DE"/>
          </a:p>
        </p:txBody>
      </p:sp>
      <p:sp>
        <p:nvSpPr>
          <p:cNvPr id="7" name="Text Placeholder"/>
          <p:cNvSpPr>
            <a:spLocks noGrp="1"/>
          </p:cNvSpPr>
          <p:nvPr>
            <p:ph type="body" sz="quarter" idx="11" hasCustomPrompt="1"/>
          </p:nvPr>
        </p:nvSpPr>
        <p:spPr bwMode="black">
          <a:xfrm>
            <a:off x="503999" y="1548000"/>
            <a:ext cx="7092000" cy="47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7092000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868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991">
          <p15:clr>
            <a:srgbClr val="FBAE40"/>
          </p15:clr>
        </p15:guide>
        <p15:guide id="3" pos="4786">
          <p15:clr>
            <a:srgbClr val="FBAE40"/>
          </p15:clr>
        </p15:guide>
        <p15:guide id="4" pos="5111">
          <p15:clr>
            <a:srgbClr val="FBAE40"/>
          </p15:clr>
        </p15:guide>
        <p15:guide id="5" orient="horz" pos="317">
          <p15:clr>
            <a:srgbClr val="FBAE40"/>
          </p15:clr>
        </p15:guide>
        <p15:guide id="6" orient="horz" pos="551">
          <p15:clr>
            <a:srgbClr val="FBAE40"/>
          </p15:clr>
        </p15:guide>
        <p15:guide id="7" orient="horz" pos="972">
          <p15:clr>
            <a:srgbClr val="FBAE4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1" y="0"/>
            <a:ext cx="12195175" cy="6858000"/>
          </a:xfrm>
          <a:noFill/>
        </p:spPr>
        <p:txBody>
          <a:bodyPr vert="horz" lIns="0" tIns="2448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image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133404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362477" y="1557338"/>
            <a:ext cx="5328000" cy="4788000"/>
          </a:xfrm>
          <a:noFill/>
        </p:spPr>
        <p:txBody>
          <a:bodyPr vert="horz" lIns="0" tIns="1512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i="0" kern="1200" dirty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screenshot</a:t>
            </a:r>
            <a:endParaRPr lang="de-DE"/>
          </a:p>
        </p:txBody>
      </p:sp>
      <p:sp>
        <p:nvSpPr>
          <p:cNvPr id="4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1" y="1548000"/>
            <a:ext cx="5328000" cy="47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554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972">
          <p15:clr>
            <a:srgbClr val="FBAE40"/>
          </p15:clr>
        </p15:guide>
        <p15:guide id="3" pos="3674">
          <p15:clr>
            <a:srgbClr val="FBAE40"/>
          </p15:clr>
        </p15:guide>
        <p15:guide id="4" pos="4008">
          <p15:clr>
            <a:srgbClr val="FBAE40"/>
          </p15:clr>
        </p15:guide>
        <p15:guide id="5" pos="7364">
          <p15:clr>
            <a:srgbClr val="FBAE40"/>
          </p15:clr>
        </p15:guide>
        <p15:guide id="6" orient="horz" pos="317">
          <p15:clr>
            <a:srgbClr val="FBAE40"/>
          </p15:clr>
        </p15:guide>
        <p15:guide id="7" orient="horz" pos="551">
          <p15:clr>
            <a:srgbClr val="FBAE40"/>
          </p15:clr>
        </p15:guide>
        <p15:guide id="8" orient="horz" pos="3991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"/>
          <p:cNvSpPr>
            <a:spLocks noGrp="1"/>
          </p:cNvSpPr>
          <p:nvPr>
            <p:ph idx="1" hasCustomPrompt="1"/>
          </p:nvPr>
        </p:nvSpPr>
        <p:spPr bwMode="gray">
          <a:xfrm>
            <a:off x="504000" y="1548000"/>
            <a:ext cx="11185200" cy="4788000"/>
          </a:xfrm>
          <a:noFill/>
        </p:spPr>
        <p:txBody>
          <a:bodyPr tIns="1368000"/>
          <a:lstStyle>
            <a:lvl1pPr algn="ctr">
              <a:defRPr sz="1400" b="0"/>
            </a:lvl1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083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4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orient="horz" pos="551">
          <p15:clr>
            <a:srgbClr val="FBAE40"/>
          </p15:clr>
        </p15:guide>
        <p15:guide id="4" orient="horz" pos="972">
          <p15:clr>
            <a:srgbClr val="FBAE40"/>
          </p15:clr>
        </p15:guide>
        <p15:guide id="5" orient="horz" pos="3991">
          <p15:clr>
            <a:srgbClr val="FBAE40"/>
          </p15:clr>
        </p15:guide>
        <p15:guide id="6" pos="7364">
          <p15:clr>
            <a:srgbClr val="FBAE40"/>
          </p15:clr>
        </p15:guide>
      </p15:sldGuideLst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2954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1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, Contact and Copy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33C5639-DDA2-864A-9DC3-7FC80AC852D5}"/>
              </a:ext>
            </a:extLst>
          </p:cNvPr>
          <p:cNvSpPr txBox="1"/>
          <p:nvPr userDrawn="1"/>
        </p:nvSpPr>
        <p:spPr>
          <a:xfrm>
            <a:off x="503239" y="2905127"/>
            <a:ext cx="183704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1088449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lang="en-US" sz="1600" b="0" i="0">
                <a:latin typeface="+mn-lt"/>
              </a:rPr>
              <a:t>Contact information:</a:t>
            </a:r>
          </a:p>
        </p:txBody>
      </p:sp>
      <p:sp>
        <p:nvSpPr>
          <p:cNvPr id="9" name="Copyright - Dynamic" descr="{&quot;templafy&quot;:{&quot;id&quot;:&quot;27f15a2f-efbf-4b45-a883-cb50c003bc42&quot;}}">
            <a:extLst>
              <a:ext uri="{FF2B5EF4-FFF2-40B4-BE49-F238E27FC236}">
                <a16:creationId xmlns:a16="http://schemas.microsoft.com/office/drawing/2014/main" id="{EDAF1AF5-D568-20CC-6052-F655D86F5486}"/>
              </a:ext>
            </a:extLst>
          </p:cNvPr>
          <p:cNvSpPr txBox="1">
            <a:spLocks/>
          </p:cNvSpPr>
          <p:nvPr userDrawn="1"/>
        </p:nvSpPr>
        <p:spPr>
          <a:xfrm>
            <a:off x="504001" y="6536751"/>
            <a:ext cx="10155600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 b="0" i="0">
                <a:latin typeface="+mn-lt"/>
              </a:rPr>
              <a:t>© 2025 SAP SE or an SAP affiliate company. All rights reserved. See Legal Notice on </a:t>
            </a:r>
            <a:r>
              <a:rPr lang="en-US" sz="600" b="0" i="0" err="1">
                <a:latin typeface="+mn-lt"/>
              </a:rPr>
              <a:t>www.sap.com</a:t>
            </a:r>
            <a:r>
              <a:rPr lang="en-US" sz="600" b="0" i="0">
                <a:latin typeface="+mn-lt"/>
              </a:rPr>
              <a:t>/legal-notice for use terms, disclaimers, disclosures, or restrictions related to this material.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92DE12-4084-77D2-FD2A-8E63F6FBE7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238" y="1543050"/>
            <a:ext cx="5413477" cy="846386"/>
          </a:xfrm>
        </p:spPr>
        <p:txBody>
          <a:bodyPr/>
          <a:lstStyle>
            <a:lvl1pPr>
              <a:defRPr sz="5498" b="0" i="0">
                <a:latin typeface="72 Brand Medium" panose="020B0504030603020204" pitchFamily="34" charset="0"/>
              </a:defRPr>
            </a:lvl1pPr>
          </a:lstStyle>
          <a:p>
            <a:r>
              <a:rPr lang="en-GB"/>
              <a:t>Thank you.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2C865E-BEC1-EE4C-E61C-369AEE2DFC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3948" y="5990000"/>
            <a:ext cx="3506403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53031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7364">
          <p15:clr>
            <a:srgbClr val="FBAE40"/>
          </p15:clr>
        </p15:guide>
        <p15:guide id="2" orient="horz" pos="970">
          <p15:clr>
            <a:srgbClr val="FBAE40"/>
          </p15:clr>
        </p15:guide>
        <p15:guide id="4" orient="horz" pos="1830">
          <p15:clr>
            <a:srgbClr val="FBAE40"/>
          </p15:clr>
        </p15:guide>
        <p15:guide id="5" orient="horz" pos="4000">
          <p15:clr>
            <a:srgbClr val="FBAE40"/>
          </p15:clr>
        </p15:guide>
        <p15:guide id="6" pos="314">
          <p15:clr>
            <a:srgbClr val="FBAE40"/>
          </p15:clr>
        </p15:guide>
        <p15:guide id="8" pos="3841">
          <p15:clr>
            <a:srgbClr val="FBAE40"/>
          </p15:clr>
        </p15:guide>
        <p15:guide id="9" orient="horz" pos="31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tags" Target="../tags/tag84.xml"/><Relationship Id="rId21" Type="http://schemas.openxmlformats.org/officeDocument/2006/relationships/slideLayout" Target="../slideLayouts/slideLayout21.xml"/><Relationship Id="rId42" Type="http://schemas.openxmlformats.org/officeDocument/2006/relationships/tags" Target="../tags/tag9.xml"/><Relationship Id="rId63" Type="http://schemas.openxmlformats.org/officeDocument/2006/relationships/tags" Target="../tags/tag30.xml"/><Relationship Id="rId84" Type="http://schemas.openxmlformats.org/officeDocument/2006/relationships/tags" Target="../tags/tag51.xml"/><Relationship Id="rId138" Type="http://schemas.openxmlformats.org/officeDocument/2006/relationships/tags" Target="../tags/tag105.xml"/><Relationship Id="rId107" Type="http://schemas.openxmlformats.org/officeDocument/2006/relationships/tags" Target="../tags/tag74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53" Type="http://schemas.openxmlformats.org/officeDocument/2006/relationships/tags" Target="../tags/tag20.xml"/><Relationship Id="rId74" Type="http://schemas.openxmlformats.org/officeDocument/2006/relationships/tags" Target="../tags/tag41.xml"/><Relationship Id="rId128" Type="http://schemas.openxmlformats.org/officeDocument/2006/relationships/tags" Target="../tags/tag95.xml"/><Relationship Id="rId149" Type="http://schemas.openxmlformats.org/officeDocument/2006/relationships/tags" Target="../tags/tag116.xml"/><Relationship Id="rId5" Type="http://schemas.openxmlformats.org/officeDocument/2006/relationships/slideLayout" Target="../slideLayouts/slideLayout5.xml"/><Relationship Id="rId95" Type="http://schemas.openxmlformats.org/officeDocument/2006/relationships/tags" Target="../tags/tag62.xml"/><Relationship Id="rId22" Type="http://schemas.openxmlformats.org/officeDocument/2006/relationships/slideLayout" Target="../slideLayouts/slideLayout22.xml"/><Relationship Id="rId43" Type="http://schemas.openxmlformats.org/officeDocument/2006/relationships/tags" Target="../tags/tag10.xml"/><Relationship Id="rId64" Type="http://schemas.openxmlformats.org/officeDocument/2006/relationships/tags" Target="../tags/tag31.xml"/><Relationship Id="rId118" Type="http://schemas.openxmlformats.org/officeDocument/2006/relationships/tags" Target="../tags/tag85.xml"/><Relationship Id="rId139" Type="http://schemas.openxmlformats.org/officeDocument/2006/relationships/tags" Target="../tags/tag106.xml"/><Relationship Id="rId80" Type="http://schemas.openxmlformats.org/officeDocument/2006/relationships/tags" Target="../tags/tag47.xml"/><Relationship Id="rId85" Type="http://schemas.openxmlformats.org/officeDocument/2006/relationships/tags" Target="../tags/tag52.xml"/><Relationship Id="rId150" Type="http://schemas.openxmlformats.org/officeDocument/2006/relationships/tags" Target="../tags/tag117.xml"/><Relationship Id="rId155" Type="http://schemas.openxmlformats.org/officeDocument/2006/relationships/tags" Target="../tags/tag122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tags" Target="../tags/tag5.xml"/><Relationship Id="rId59" Type="http://schemas.openxmlformats.org/officeDocument/2006/relationships/tags" Target="../tags/tag26.xml"/><Relationship Id="rId103" Type="http://schemas.openxmlformats.org/officeDocument/2006/relationships/tags" Target="../tags/tag70.xml"/><Relationship Id="rId108" Type="http://schemas.openxmlformats.org/officeDocument/2006/relationships/tags" Target="../tags/tag75.xml"/><Relationship Id="rId124" Type="http://schemas.openxmlformats.org/officeDocument/2006/relationships/tags" Target="../tags/tag91.xml"/><Relationship Id="rId129" Type="http://schemas.openxmlformats.org/officeDocument/2006/relationships/tags" Target="../tags/tag96.xml"/><Relationship Id="rId54" Type="http://schemas.openxmlformats.org/officeDocument/2006/relationships/tags" Target="../tags/tag21.xml"/><Relationship Id="rId70" Type="http://schemas.openxmlformats.org/officeDocument/2006/relationships/tags" Target="../tags/tag37.xml"/><Relationship Id="rId75" Type="http://schemas.openxmlformats.org/officeDocument/2006/relationships/tags" Target="../tags/tag42.xml"/><Relationship Id="rId91" Type="http://schemas.openxmlformats.org/officeDocument/2006/relationships/tags" Target="../tags/tag58.xml"/><Relationship Id="rId96" Type="http://schemas.openxmlformats.org/officeDocument/2006/relationships/tags" Target="../tags/tag63.xml"/><Relationship Id="rId140" Type="http://schemas.openxmlformats.org/officeDocument/2006/relationships/tags" Target="../tags/tag107.xml"/><Relationship Id="rId145" Type="http://schemas.openxmlformats.org/officeDocument/2006/relationships/tags" Target="../tags/tag11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tags" Target="../tags/tag16.xml"/><Relationship Id="rId114" Type="http://schemas.openxmlformats.org/officeDocument/2006/relationships/tags" Target="../tags/tag81.xml"/><Relationship Id="rId119" Type="http://schemas.openxmlformats.org/officeDocument/2006/relationships/tags" Target="../tags/tag86.xml"/><Relationship Id="rId44" Type="http://schemas.openxmlformats.org/officeDocument/2006/relationships/tags" Target="../tags/tag11.xml"/><Relationship Id="rId60" Type="http://schemas.openxmlformats.org/officeDocument/2006/relationships/tags" Target="../tags/tag27.xml"/><Relationship Id="rId65" Type="http://schemas.openxmlformats.org/officeDocument/2006/relationships/tags" Target="../tags/tag32.xml"/><Relationship Id="rId81" Type="http://schemas.openxmlformats.org/officeDocument/2006/relationships/tags" Target="../tags/tag48.xml"/><Relationship Id="rId86" Type="http://schemas.openxmlformats.org/officeDocument/2006/relationships/tags" Target="../tags/tag53.xml"/><Relationship Id="rId130" Type="http://schemas.openxmlformats.org/officeDocument/2006/relationships/tags" Target="../tags/tag97.xml"/><Relationship Id="rId135" Type="http://schemas.openxmlformats.org/officeDocument/2006/relationships/tags" Target="../tags/tag102.xml"/><Relationship Id="rId151" Type="http://schemas.openxmlformats.org/officeDocument/2006/relationships/tags" Target="../tags/tag118.xml"/><Relationship Id="rId156" Type="http://schemas.openxmlformats.org/officeDocument/2006/relationships/tags" Target="../tags/tag123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tags" Target="../tags/tag6.xml"/><Relationship Id="rId109" Type="http://schemas.openxmlformats.org/officeDocument/2006/relationships/tags" Target="../tags/tag76.xml"/><Relationship Id="rId34" Type="http://schemas.openxmlformats.org/officeDocument/2006/relationships/theme" Target="../theme/theme1.xml"/><Relationship Id="rId50" Type="http://schemas.openxmlformats.org/officeDocument/2006/relationships/tags" Target="../tags/tag17.xml"/><Relationship Id="rId55" Type="http://schemas.openxmlformats.org/officeDocument/2006/relationships/tags" Target="../tags/tag22.xml"/><Relationship Id="rId76" Type="http://schemas.openxmlformats.org/officeDocument/2006/relationships/tags" Target="../tags/tag43.xml"/><Relationship Id="rId97" Type="http://schemas.openxmlformats.org/officeDocument/2006/relationships/tags" Target="../tags/tag64.xml"/><Relationship Id="rId104" Type="http://schemas.openxmlformats.org/officeDocument/2006/relationships/tags" Target="../tags/tag71.xml"/><Relationship Id="rId120" Type="http://schemas.openxmlformats.org/officeDocument/2006/relationships/tags" Target="../tags/tag87.xml"/><Relationship Id="rId125" Type="http://schemas.openxmlformats.org/officeDocument/2006/relationships/tags" Target="../tags/tag92.xml"/><Relationship Id="rId141" Type="http://schemas.openxmlformats.org/officeDocument/2006/relationships/tags" Target="../tags/tag108.xml"/><Relationship Id="rId146" Type="http://schemas.openxmlformats.org/officeDocument/2006/relationships/tags" Target="../tags/tag113.xml"/><Relationship Id="rId7" Type="http://schemas.openxmlformats.org/officeDocument/2006/relationships/slideLayout" Target="../slideLayouts/slideLayout7.xml"/><Relationship Id="rId71" Type="http://schemas.openxmlformats.org/officeDocument/2006/relationships/tags" Target="../tags/tag38.xml"/><Relationship Id="rId92" Type="http://schemas.openxmlformats.org/officeDocument/2006/relationships/tags" Target="../tags/tag59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tags" Target="../tags/tag7.xml"/><Relationship Id="rId45" Type="http://schemas.openxmlformats.org/officeDocument/2006/relationships/tags" Target="../tags/tag12.xml"/><Relationship Id="rId66" Type="http://schemas.openxmlformats.org/officeDocument/2006/relationships/tags" Target="../tags/tag33.xml"/><Relationship Id="rId87" Type="http://schemas.openxmlformats.org/officeDocument/2006/relationships/tags" Target="../tags/tag54.xml"/><Relationship Id="rId110" Type="http://schemas.openxmlformats.org/officeDocument/2006/relationships/tags" Target="../tags/tag77.xml"/><Relationship Id="rId115" Type="http://schemas.openxmlformats.org/officeDocument/2006/relationships/tags" Target="../tags/tag82.xml"/><Relationship Id="rId131" Type="http://schemas.openxmlformats.org/officeDocument/2006/relationships/tags" Target="../tags/tag98.xml"/><Relationship Id="rId136" Type="http://schemas.openxmlformats.org/officeDocument/2006/relationships/tags" Target="../tags/tag103.xml"/><Relationship Id="rId157" Type="http://schemas.openxmlformats.org/officeDocument/2006/relationships/tags" Target="../tags/tag124.xml"/><Relationship Id="rId61" Type="http://schemas.openxmlformats.org/officeDocument/2006/relationships/tags" Target="../tags/tag28.xml"/><Relationship Id="rId82" Type="http://schemas.openxmlformats.org/officeDocument/2006/relationships/tags" Target="../tags/tag49.xml"/><Relationship Id="rId152" Type="http://schemas.openxmlformats.org/officeDocument/2006/relationships/tags" Target="../tags/tag119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tags" Target="../tags/tag2.xml"/><Relationship Id="rId56" Type="http://schemas.openxmlformats.org/officeDocument/2006/relationships/tags" Target="../tags/tag23.xml"/><Relationship Id="rId77" Type="http://schemas.openxmlformats.org/officeDocument/2006/relationships/tags" Target="../tags/tag44.xml"/><Relationship Id="rId100" Type="http://schemas.openxmlformats.org/officeDocument/2006/relationships/tags" Target="../tags/tag67.xml"/><Relationship Id="rId105" Type="http://schemas.openxmlformats.org/officeDocument/2006/relationships/tags" Target="../tags/tag72.xml"/><Relationship Id="rId126" Type="http://schemas.openxmlformats.org/officeDocument/2006/relationships/tags" Target="../tags/tag93.xml"/><Relationship Id="rId147" Type="http://schemas.openxmlformats.org/officeDocument/2006/relationships/tags" Target="../tags/tag114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18.xml"/><Relationship Id="rId72" Type="http://schemas.openxmlformats.org/officeDocument/2006/relationships/tags" Target="../tags/tag39.xml"/><Relationship Id="rId93" Type="http://schemas.openxmlformats.org/officeDocument/2006/relationships/tags" Target="../tags/tag60.xml"/><Relationship Id="rId98" Type="http://schemas.openxmlformats.org/officeDocument/2006/relationships/tags" Target="../tags/tag65.xml"/><Relationship Id="rId121" Type="http://schemas.openxmlformats.org/officeDocument/2006/relationships/tags" Target="../tags/tag88.xml"/><Relationship Id="rId142" Type="http://schemas.openxmlformats.org/officeDocument/2006/relationships/tags" Target="../tags/tag109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tags" Target="../tags/tag13.xml"/><Relationship Id="rId67" Type="http://schemas.openxmlformats.org/officeDocument/2006/relationships/tags" Target="../tags/tag34.xml"/><Relationship Id="rId116" Type="http://schemas.openxmlformats.org/officeDocument/2006/relationships/tags" Target="../tags/tag83.xml"/><Relationship Id="rId137" Type="http://schemas.openxmlformats.org/officeDocument/2006/relationships/tags" Target="../tags/tag104.xml"/><Relationship Id="rId20" Type="http://schemas.openxmlformats.org/officeDocument/2006/relationships/slideLayout" Target="../slideLayouts/slideLayout20.xml"/><Relationship Id="rId41" Type="http://schemas.openxmlformats.org/officeDocument/2006/relationships/tags" Target="../tags/tag8.xml"/><Relationship Id="rId62" Type="http://schemas.openxmlformats.org/officeDocument/2006/relationships/tags" Target="../tags/tag29.xml"/><Relationship Id="rId83" Type="http://schemas.openxmlformats.org/officeDocument/2006/relationships/tags" Target="../tags/tag50.xml"/><Relationship Id="rId88" Type="http://schemas.openxmlformats.org/officeDocument/2006/relationships/tags" Target="../tags/tag55.xml"/><Relationship Id="rId111" Type="http://schemas.openxmlformats.org/officeDocument/2006/relationships/tags" Target="../tags/tag78.xml"/><Relationship Id="rId132" Type="http://schemas.openxmlformats.org/officeDocument/2006/relationships/tags" Target="../tags/tag99.xml"/><Relationship Id="rId153" Type="http://schemas.openxmlformats.org/officeDocument/2006/relationships/tags" Target="../tags/tag120.xml"/><Relationship Id="rId15" Type="http://schemas.openxmlformats.org/officeDocument/2006/relationships/slideLayout" Target="../slideLayouts/slideLayout15.xml"/><Relationship Id="rId36" Type="http://schemas.openxmlformats.org/officeDocument/2006/relationships/tags" Target="../tags/tag3.xml"/><Relationship Id="rId57" Type="http://schemas.openxmlformats.org/officeDocument/2006/relationships/tags" Target="../tags/tag24.xml"/><Relationship Id="rId106" Type="http://schemas.openxmlformats.org/officeDocument/2006/relationships/tags" Target="../tags/tag73.xml"/><Relationship Id="rId127" Type="http://schemas.openxmlformats.org/officeDocument/2006/relationships/tags" Target="../tags/tag94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tags" Target="../tags/tag19.xml"/><Relationship Id="rId73" Type="http://schemas.openxmlformats.org/officeDocument/2006/relationships/tags" Target="../tags/tag40.xml"/><Relationship Id="rId78" Type="http://schemas.openxmlformats.org/officeDocument/2006/relationships/tags" Target="../tags/tag45.xml"/><Relationship Id="rId94" Type="http://schemas.openxmlformats.org/officeDocument/2006/relationships/tags" Target="../tags/tag61.xml"/><Relationship Id="rId99" Type="http://schemas.openxmlformats.org/officeDocument/2006/relationships/tags" Target="../tags/tag66.xml"/><Relationship Id="rId101" Type="http://schemas.openxmlformats.org/officeDocument/2006/relationships/tags" Target="../tags/tag68.xml"/><Relationship Id="rId122" Type="http://schemas.openxmlformats.org/officeDocument/2006/relationships/tags" Target="../tags/tag89.xml"/><Relationship Id="rId143" Type="http://schemas.openxmlformats.org/officeDocument/2006/relationships/tags" Target="../tags/tag110.xml"/><Relationship Id="rId148" Type="http://schemas.openxmlformats.org/officeDocument/2006/relationships/tags" Target="../tags/tag11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47" Type="http://schemas.openxmlformats.org/officeDocument/2006/relationships/tags" Target="../tags/tag14.xml"/><Relationship Id="rId68" Type="http://schemas.openxmlformats.org/officeDocument/2006/relationships/tags" Target="../tags/tag35.xml"/><Relationship Id="rId89" Type="http://schemas.openxmlformats.org/officeDocument/2006/relationships/tags" Target="../tags/tag56.xml"/><Relationship Id="rId112" Type="http://schemas.openxmlformats.org/officeDocument/2006/relationships/tags" Target="../tags/tag79.xml"/><Relationship Id="rId133" Type="http://schemas.openxmlformats.org/officeDocument/2006/relationships/tags" Target="../tags/tag100.xml"/><Relationship Id="rId154" Type="http://schemas.openxmlformats.org/officeDocument/2006/relationships/tags" Target="../tags/tag121.xml"/><Relationship Id="rId16" Type="http://schemas.openxmlformats.org/officeDocument/2006/relationships/slideLayout" Target="../slideLayouts/slideLayout16.xml"/><Relationship Id="rId37" Type="http://schemas.openxmlformats.org/officeDocument/2006/relationships/tags" Target="../tags/tag4.xml"/><Relationship Id="rId58" Type="http://schemas.openxmlformats.org/officeDocument/2006/relationships/tags" Target="../tags/tag25.xml"/><Relationship Id="rId79" Type="http://schemas.openxmlformats.org/officeDocument/2006/relationships/tags" Target="../tags/tag46.xml"/><Relationship Id="rId102" Type="http://schemas.openxmlformats.org/officeDocument/2006/relationships/tags" Target="../tags/tag69.xml"/><Relationship Id="rId123" Type="http://schemas.openxmlformats.org/officeDocument/2006/relationships/tags" Target="../tags/tag90.xml"/><Relationship Id="rId144" Type="http://schemas.openxmlformats.org/officeDocument/2006/relationships/tags" Target="../tags/tag111.xml"/><Relationship Id="rId90" Type="http://schemas.openxmlformats.org/officeDocument/2006/relationships/tags" Target="../tags/tag57.xml"/><Relationship Id="rId27" Type="http://schemas.openxmlformats.org/officeDocument/2006/relationships/slideLayout" Target="../slideLayouts/slideLayout27.xml"/><Relationship Id="rId48" Type="http://schemas.openxmlformats.org/officeDocument/2006/relationships/tags" Target="../tags/tag15.xml"/><Relationship Id="rId69" Type="http://schemas.openxmlformats.org/officeDocument/2006/relationships/tags" Target="../tags/tag36.xml"/><Relationship Id="rId113" Type="http://schemas.openxmlformats.org/officeDocument/2006/relationships/tags" Target="../tags/tag80.xml"/><Relationship Id="rId134" Type="http://schemas.openxmlformats.org/officeDocument/2006/relationships/tags" Target="../tags/tag101.xml"/></Relationships>
</file>

<file path=ppt/slideMasters/_rels/slideMaster2.xml.rels><?xml version="1.0" encoding="UTF-8" standalone="yes"?>
<Relationships xmlns="http://schemas.openxmlformats.org/package/2006/relationships"><Relationship Id="rId117" Type="http://schemas.openxmlformats.org/officeDocument/2006/relationships/tags" Target="../tags/tag210.xml"/><Relationship Id="rId21" Type="http://schemas.openxmlformats.org/officeDocument/2006/relationships/slideLayout" Target="../slideLayouts/slideLayout54.xml"/><Relationship Id="rId42" Type="http://schemas.openxmlformats.org/officeDocument/2006/relationships/tags" Target="../tags/tag135.xml"/><Relationship Id="rId63" Type="http://schemas.openxmlformats.org/officeDocument/2006/relationships/tags" Target="../tags/tag156.xml"/><Relationship Id="rId84" Type="http://schemas.openxmlformats.org/officeDocument/2006/relationships/tags" Target="../tags/tag177.xml"/><Relationship Id="rId138" Type="http://schemas.openxmlformats.org/officeDocument/2006/relationships/tags" Target="../tags/tag231.xml"/><Relationship Id="rId107" Type="http://schemas.openxmlformats.org/officeDocument/2006/relationships/tags" Target="../tags/tag200.xml"/><Relationship Id="rId11" Type="http://schemas.openxmlformats.org/officeDocument/2006/relationships/slideLayout" Target="../slideLayouts/slideLayout44.xml"/><Relationship Id="rId32" Type="http://schemas.openxmlformats.org/officeDocument/2006/relationships/tags" Target="../tags/tag125.xml"/><Relationship Id="rId53" Type="http://schemas.openxmlformats.org/officeDocument/2006/relationships/tags" Target="../tags/tag146.xml"/><Relationship Id="rId74" Type="http://schemas.openxmlformats.org/officeDocument/2006/relationships/tags" Target="../tags/tag167.xml"/><Relationship Id="rId128" Type="http://schemas.openxmlformats.org/officeDocument/2006/relationships/tags" Target="../tags/tag221.xml"/><Relationship Id="rId149" Type="http://schemas.openxmlformats.org/officeDocument/2006/relationships/tags" Target="../tags/tag242.xml"/><Relationship Id="rId5" Type="http://schemas.openxmlformats.org/officeDocument/2006/relationships/slideLayout" Target="../slideLayouts/slideLayout38.xml"/><Relationship Id="rId95" Type="http://schemas.openxmlformats.org/officeDocument/2006/relationships/tags" Target="../tags/tag188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43" Type="http://schemas.openxmlformats.org/officeDocument/2006/relationships/tags" Target="../tags/tag136.xml"/><Relationship Id="rId48" Type="http://schemas.openxmlformats.org/officeDocument/2006/relationships/tags" Target="../tags/tag141.xml"/><Relationship Id="rId64" Type="http://schemas.openxmlformats.org/officeDocument/2006/relationships/tags" Target="../tags/tag157.xml"/><Relationship Id="rId69" Type="http://schemas.openxmlformats.org/officeDocument/2006/relationships/tags" Target="../tags/tag162.xml"/><Relationship Id="rId113" Type="http://schemas.openxmlformats.org/officeDocument/2006/relationships/tags" Target="../tags/tag206.xml"/><Relationship Id="rId118" Type="http://schemas.openxmlformats.org/officeDocument/2006/relationships/tags" Target="../tags/tag211.xml"/><Relationship Id="rId134" Type="http://schemas.openxmlformats.org/officeDocument/2006/relationships/tags" Target="../tags/tag227.xml"/><Relationship Id="rId139" Type="http://schemas.openxmlformats.org/officeDocument/2006/relationships/tags" Target="../tags/tag232.xml"/><Relationship Id="rId80" Type="http://schemas.openxmlformats.org/officeDocument/2006/relationships/tags" Target="../tags/tag173.xml"/><Relationship Id="rId85" Type="http://schemas.openxmlformats.org/officeDocument/2006/relationships/tags" Target="../tags/tag178.xml"/><Relationship Id="rId150" Type="http://schemas.openxmlformats.org/officeDocument/2006/relationships/tags" Target="../tags/tag243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33" Type="http://schemas.openxmlformats.org/officeDocument/2006/relationships/tags" Target="../tags/tag126.xml"/><Relationship Id="rId38" Type="http://schemas.openxmlformats.org/officeDocument/2006/relationships/tags" Target="../tags/tag131.xml"/><Relationship Id="rId59" Type="http://schemas.openxmlformats.org/officeDocument/2006/relationships/tags" Target="../tags/tag152.xml"/><Relationship Id="rId103" Type="http://schemas.openxmlformats.org/officeDocument/2006/relationships/tags" Target="../tags/tag196.xml"/><Relationship Id="rId108" Type="http://schemas.openxmlformats.org/officeDocument/2006/relationships/tags" Target="../tags/tag201.xml"/><Relationship Id="rId124" Type="http://schemas.openxmlformats.org/officeDocument/2006/relationships/tags" Target="../tags/tag217.xml"/><Relationship Id="rId129" Type="http://schemas.openxmlformats.org/officeDocument/2006/relationships/tags" Target="../tags/tag222.xml"/><Relationship Id="rId54" Type="http://schemas.openxmlformats.org/officeDocument/2006/relationships/tags" Target="../tags/tag147.xml"/><Relationship Id="rId70" Type="http://schemas.openxmlformats.org/officeDocument/2006/relationships/tags" Target="../tags/tag163.xml"/><Relationship Id="rId75" Type="http://schemas.openxmlformats.org/officeDocument/2006/relationships/tags" Target="../tags/tag168.xml"/><Relationship Id="rId91" Type="http://schemas.openxmlformats.org/officeDocument/2006/relationships/tags" Target="../tags/tag184.xml"/><Relationship Id="rId96" Type="http://schemas.openxmlformats.org/officeDocument/2006/relationships/tags" Target="../tags/tag189.xml"/><Relationship Id="rId140" Type="http://schemas.openxmlformats.org/officeDocument/2006/relationships/tags" Target="../tags/tag233.xml"/><Relationship Id="rId145" Type="http://schemas.openxmlformats.org/officeDocument/2006/relationships/tags" Target="../tags/tag238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49" Type="http://schemas.openxmlformats.org/officeDocument/2006/relationships/tags" Target="../tags/tag142.xml"/><Relationship Id="rId114" Type="http://schemas.openxmlformats.org/officeDocument/2006/relationships/tags" Target="../tags/tag207.xml"/><Relationship Id="rId119" Type="http://schemas.openxmlformats.org/officeDocument/2006/relationships/tags" Target="../tags/tag212.xml"/><Relationship Id="rId44" Type="http://schemas.openxmlformats.org/officeDocument/2006/relationships/tags" Target="../tags/tag137.xml"/><Relationship Id="rId60" Type="http://schemas.openxmlformats.org/officeDocument/2006/relationships/tags" Target="../tags/tag153.xml"/><Relationship Id="rId65" Type="http://schemas.openxmlformats.org/officeDocument/2006/relationships/tags" Target="../tags/tag158.xml"/><Relationship Id="rId81" Type="http://schemas.openxmlformats.org/officeDocument/2006/relationships/tags" Target="../tags/tag174.xml"/><Relationship Id="rId86" Type="http://schemas.openxmlformats.org/officeDocument/2006/relationships/tags" Target="../tags/tag179.xml"/><Relationship Id="rId130" Type="http://schemas.openxmlformats.org/officeDocument/2006/relationships/tags" Target="../tags/tag223.xml"/><Relationship Id="rId135" Type="http://schemas.openxmlformats.org/officeDocument/2006/relationships/tags" Target="../tags/tag228.xml"/><Relationship Id="rId151" Type="http://schemas.openxmlformats.org/officeDocument/2006/relationships/tags" Target="../tags/tag244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39" Type="http://schemas.openxmlformats.org/officeDocument/2006/relationships/tags" Target="../tags/tag132.xml"/><Relationship Id="rId109" Type="http://schemas.openxmlformats.org/officeDocument/2006/relationships/tags" Target="../tags/tag202.xml"/><Relationship Id="rId34" Type="http://schemas.openxmlformats.org/officeDocument/2006/relationships/tags" Target="../tags/tag127.xml"/><Relationship Id="rId50" Type="http://schemas.openxmlformats.org/officeDocument/2006/relationships/tags" Target="../tags/tag143.xml"/><Relationship Id="rId55" Type="http://schemas.openxmlformats.org/officeDocument/2006/relationships/tags" Target="../tags/tag148.xml"/><Relationship Id="rId76" Type="http://schemas.openxmlformats.org/officeDocument/2006/relationships/tags" Target="../tags/tag169.xml"/><Relationship Id="rId97" Type="http://schemas.openxmlformats.org/officeDocument/2006/relationships/tags" Target="../tags/tag190.xml"/><Relationship Id="rId104" Type="http://schemas.openxmlformats.org/officeDocument/2006/relationships/tags" Target="../tags/tag197.xml"/><Relationship Id="rId120" Type="http://schemas.openxmlformats.org/officeDocument/2006/relationships/tags" Target="../tags/tag213.xml"/><Relationship Id="rId125" Type="http://schemas.openxmlformats.org/officeDocument/2006/relationships/tags" Target="../tags/tag218.xml"/><Relationship Id="rId141" Type="http://schemas.openxmlformats.org/officeDocument/2006/relationships/tags" Target="../tags/tag234.xml"/><Relationship Id="rId146" Type="http://schemas.openxmlformats.org/officeDocument/2006/relationships/tags" Target="../tags/tag239.xml"/><Relationship Id="rId7" Type="http://schemas.openxmlformats.org/officeDocument/2006/relationships/slideLayout" Target="../slideLayouts/slideLayout40.xml"/><Relationship Id="rId71" Type="http://schemas.openxmlformats.org/officeDocument/2006/relationships/tags" Target="../tags/tag164.xml"/><Relationship Id="rId92" Type="http://schemas.openxmlformats.org/officeDocument/2006/relationships/tags" Target="../tags/tag185.xml"/><Relationship Id="rId2" Type="http://schemas.openxmlformats.org/officeDocument/2006/relationships/slideLayout" Target="../slideLayouts/slideLayout35.xml"/><Relationship Id="rId29" Type="http://schemas.openxmlformats.org/officeDocument/2006/relationships/slideLayout" Target="../slideLayouts/slideLayout62.xml"/><Relationship Id="rId24" Type="http://schemas.openxmlformats.org/officeDocument/2006/relationships/slideLayout" Target="../slideLayouts/slideLayout57.xml"/><Relationship Id="rId40" Type="http://schemas.openxmlformats.org/officeDocument/2006/relationships/tags" Target="../tags/tag133.xml"/><Relationship Id="rId45" Type="http://schemas.openxmlformats.org/officeDocument/2006/relationships/tags" Target="../tags/tag138.xml"/><Relationship Id="rId66" Type="http://schemas.openxmlformats.org/officeDocument/2006/relationships/tags" Target="../tags/tag159.xml"/><Relationship Id="rId87" Type="http://schemas.openxmlformats.org/officeDocument/2006/relationships/tags" Target="../tags/tag180.xml"/><Relationship Id="rId110" Type="http://schemas.openxmlformats.org/officeDocument/2006/relationships/tags" Target="../tags/tag203.xml"/><Relationship Id="rId115" Type="http://schemas.openxmlformats.org/officeDocument/2006/relationships/tags" Target="../tags/tag208.xml"/><Relationship Id="rId131" Type="http://schemas.openxmlformats.org/officeDocument/2006/relationships/tags" Target="../tags/tag224.xml"/><Relationship Id="rId136" Type="http://schemas.openxmlformats.org/officeDocument/2006/relationships/tags" Target="../tags/tag229.xml"/><Relationship Id="rId61" Type="http://schemas.openxmlformats.org/officeDocument/2006/relationships/tags" Target="../tags/tag154.xml"/><Relationship Id="rId82" Type="http://schemas.openxmlformats.org/officeDocument/2006/relationships/tags" Target="../tags/tag175.xml"/><Relationship Id="rId152" Type="http://schemas.openxmlformats.org/officeDocument/2006/relationships/tags" Target="../tags/tag245.xml"/><Relationship Id="rId1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47.xml"/><Relationship Id="rId30" Type="http://schemas.openxmlformats.org/officeDocument/2006/relationships/slideLayout" Target="../slideLayouts/slideLayout63.xml"/><Relationship Id="rId35" Type="http://schemas.openxmlformats.org/officeDocument/2006/relationships/tags" Target="../tags/tag128.xml"/><Relationship Id="rId56" Type="http://schemas.openxmlformats.org/officeDocument/2006/relationships/tags" Target="../tags/tag149.xml"/><Relationship Id="rId77" Type="http://schemas.openxmlformats.org/officeDocument/2006/relationships/tags" Target="../tags/tag170.xml"/><Relationship Id="rId100" Type="http://schemas.openxmlformats.org/officeDocument/2006/relationships/tags" Target="../tags/tag193.xml"/><Relationship Id="rId105" Type="http://schemas.openxmlformats.org/officeDocument/2006/relationships/tags" Target="../tags/tag198.xml"/><Relationship Id="rId126" Type="http://schemas.openxmlformats.org/officeDocument/2006/relationships/tags" Target="../tags/tag219.xml"/><Relationship Id="rId147" Type="http://schemas.openxmlformats.org/officeDocument/2006/relationships/tags" Target="../tags/tag240.xml"/><Relationship Id="rId8" Type="http://schemas.openxmlformats.org/officeDocument/2006/relationships/slideLayout" Target="../slideLayouts/slideLayout41.xml"/><Relationship Id="rId51" Type="http://schemas.openxmlformats.org/officeDocument/2006/relationships/tags" Target="../tags/tag144.xml"/><Relationship Id="rId72" Type="http://schemas.openxmlformats.org/officeDocument/2006/relationships/tags" Target="../tags/tag165.xml"/><Relationship Id="rId93" Type="http://schemas.openxmlformats.org/officeDocument/2006/relationships/tags" Target="../tags/tag186.xml"/><Relationship Id="rId98" Type="http://schemas.openxmlformats.org/officeDocument/2006/relationships/tags" Target="../tags/tag191.xml"/><Relationship Id="rId121" Type="http://schemas.openxmlformats.org/officeDocument/2006/relationships/tags" Target="../tags/tag214.xml"/><Relationship Id="rId142" Type="http://schemas.openxmlformats.org/officeDocument/2006/relationships/tags" Target="../tags/tag235.xml"/><Relationship Id="rId3" Type="http://schemas.openxmlformats.org/officeDocument/2006/relationships/slideLayout" Target="../slideLayouts/slideLayout36.xml"/><Relationship Id="rId25" Type="http://schemas.openxmlformats.org/officeDocument/2006/relationships/slideLayout" Target="../slideLayouts/slideLayout58.xml"/><Relationship Id="rId46" Type="http://schemas.openxmlformats.org/officeDocument/2006/relationships/tags" Target="../tags/tag139.xml"/><Relationship Id="rId67" Type="http://schemas.openxmlformats.org/officeDocument/2006/relationships/tags" Target="../tags/tag160.xml"/><Relationship Id="rId116" Type="http://schemas.openxmlformats.org/officeDocument/2006/relationships/tags" Target="../tags/tag209.xml"/><Relationship Id="rId137" Type="http://schemas.openxmlformats.org/officeDocument/2006/relationships/tags" Target="../tags/tag230.xml"/><Relationship Id="rId20" Type="http://schemas.openxmlformats.org/officeDocument/2006/relationships/slideLayout" Target="../slideLayouts/slideLayout53.xml"/><Relationship Id="rId41" Type="http://schemas.openxmlformats.org/officeDocument/2006/relationships/tags" Target="../tags/tag134.xml"/><Relationship Id="rId62" Type="http://schemas.openxmlformats.org/officeDocument/2006/relationships/tags" Target="../tags/tag155.xml"/><Relationship Id="rId83" Type="http://schemas.openxmlformats.org/officeDocument/2006/relationships/tags" Target="../tags/tag176.xml"/><Relationship Id="rId88" Type="http://schemas.openxmlformats.org/officeDocument/2006/relationships/tags" Target="../tags/tag181.xml"/><Relationship Id="rId111" Type="http://schemas.openxmlformats.org/officeDocument/2006/relationships/tags" Target="../tags/tag204.xml"/><Relationship Id="rId132" Type="http://schemas.openxmlformats.org/officeDocument/2006/relationships/tags" Target="../tags/tag225.xml"/><Relationship Id="rId153" Type="http://schemas.openxmlformats.org/officeDocument/2006/relationships/tags" Target="../tags/tag246.xml"/><Relationship Id="rId15" Type="http://schemas.openxmlformats.org/officeDocument/2006/relationships/slideLayout" Target="../slideLayouts/slideLayout48.xml"/><Relationship Id="rId36" Type="http://schemas.openxmlformats.org/officeDocument/2006/relationships/tags" Target="../tags/tag129.xml"/><Relationship Id="rId57" Type="http://schemas.openxmlformats.org/officeDocument/2006/relationships/tags" Target="../tags/tag150.xml"/><Relationship Id="rId106" Type="http://schemas.openxmlformats.org/officeDocument/2006/relationships/tags" Target="../tags/tag199.xml"/><Relationship Id="rId127" Type="http://schemas.openxmlformats.org/officeDocument/2006/relationships/tags" Target="../tags/tag220.xml"/><Relationship Id="rId10" Type="http://schemas.openxmlformats.org/officeDocument/2006/relationships/slideLayout" Target="../slideLayouts/slideLayout43.xml"/><Relationship Id="rId31" Type="http://schemas.openxmlformats.org/officeDocument/2006/relationships/theme" Target="../theme/theme2.xml"/><Relationship Id="rId52" Type="http://schemas.openxmlformats.org/officeDocument/2006/relationships/tags" Target="../tags/tag145.xml"/><Relationship Id="rId73" Type="http://schemas.openxmlformats.org/officeDocument/2006/relationships/tags" Target="../tags/tag166.xml"/><Relationship Id="rId78" Type="http://schemas.openxmlformats.org/officeDocument/2006/relationships/tags" Target="../tags/tag171.xml"/><Relationship Id="rId94" Type="http://schemas.openxmlformats.org/officeDocument/2006/relationships/tags" Target="../tags/tag187.xml"/><Relationship Id="rId99" Type="http://schemas.openxmlformats.org/officeDocument/2006/relationships/tags" Target="../tags/tag192.xml"/><Relationship Id="rId101" Type="http://schemas.openxmlformats.org/officeDocument/2006/relationships/tags" Target="../tags/tag194.xml"/><Relationship Id="rId122" Type="http://schemas.openxmlformats.org/officeDocument/2006/relationships/tags" Target="../tags/tag215.xml"/><Relationship Id="rId143" Type="http://schemas.openxmlformats.org/officeDocument/2006/relationships/tags" Target="../tags/tag236.xml"/><Relationship Id="rId148" Type="http://schemas.openxmlformats.org/officeDocument/2006/relationships/tags" Target="../tags/tag241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26" Type="http://schemas.openxmlformats.org/officeDocument/2006/relationships/slideLayout" Target="../slideLayouts/slideLayout59.xml"/><Relationship Id="rId47" Type="http://schemas.openxmlformats.org/officeDocument/2006/relationships/tags" Target="../tags/tag140.xml"/><Relationship Id="rId68" Type="http://schemas.openxmlformats.org/officeDocument/2006/relationships/tags" Target="../tags/tag161.xml"/><Relationship Id="rId89" Type="http://schemas.openxmlformats.org/officeDocument/2006/relationships/tags" Target="../tags/tag182.xml"/><Relationship Id="rId112" Type="http://schemas.openxmlformats.org/officeDocument/2006/relationships/tags" Target="../tags/tag205.xml"/><Relationship Id="rId133" Type="http://schemas.openxmlformats.org/officeDocument/2006/relationships/tags" Target="../tags/tag226.xml"/><Relationship Id="rId154" Type="http://schemas.openxmlformats.org/officeDocument/2006/relationships/tags" Target="../tags/tag247.xml"/><Relationship Id="rId16" Type="http://schemas.openxmlformats.org/officeDocument/2006/relationships/slideLayout" Target="../slideLayouts/slideLayout49.xml"/><Relationship Id="rId37" Type="http://schemas.openxmlformats.org/officeDocument/2006/relationships/tags" Target="../tags/tag130.xml"/><Relationship Id="rId58" Type="http://schemas.openxmlformats.org/officeDocument/2006/relationships/tags" Target="../tags/tag151.xml"/><Relationship Id="rId79" Type="http://schemas.openxmlformats.org/officeDocument/2006/relationships/tags" Target="../tags/tag172.xml"/><Relationship Id="rId102" Type="http://schemas.openxmlformats.org/officeDocument/2006/relationships/tags" Target="../tags/tag195.xml"/><Relationship Id="rId123" Type="http://schemas.openxmlformats.org/officeDocument/2006/relationships/tags" Target="../tags/tag216.xml"/><Relationship Id="rId144" Type="http://schemas.openxmlformats.org/officeDocument/2006/relationships/tags" Target="../tags/tag237.xml"/><Relationship Id="rId90" Type="http://schemas.openxmlformats.org/officeDocument/2006/relationships/tags" Target="../tags/tag183.xml"/></Relationships>
</file>

<file path=ppt/slideMasters/_rels/slideMaster3.xml.rels><?xml version="1.0" encoding="UTF-8" standalone="yes"?>
<Relationships xmlns="http://schemas.openxmlformats.org/package/2006/relationships"><Relationship Id="rId117" Type="http://schemas.openxmlformats.org/officeDocument/2006/relationships/tags" Target="../tags/tag334.xml"/><Relationship Id="rId21" Type="http://schemas.openxmlformats.org/officeDocument/2006/relationships/slideLayout" Target="../slideLayouts/slideLayout84.xml"/><Relationship Id="rId42" Type="http://schemas.openxmlformats.org/officeDocument/2006/relationships/tags" Target="../tags/tag259.xml"/><Relationship Id="rId63" Type="http://schemas.openxmlformats.org/officeDocument/2006/relationships/tags" Target="../tags/tag280.xml"/><Relationship Id="rId84" Type="http://schemas.openxmlformats.org/officeDocument/2006/relationships/tags" Target="../tags/tag301.xml"/><Relationship Id="rId138" Type="http://schemas.openxmlformats.org/officeDocument/2006/relationships/tags" Target="../tags/tag355.xml"/><Relationship Id="rId107" Type="http://schemas.openxmlformats.org/officeDocument/2006/relationships/tags" Target="../tags/tag324.xml"/><Relationship Id="rId11" Type="http://schemas.openxmlformats.org/officeDocument/2006/relationships/slideLayout" Target="../slideLayouts/slideLayout74.xml"/><Relationship Id="rId32" Type="http://schemas.openxmlformats.org/officeDocument/2006/relationships/tags" Target="../tags/tag249.xml"/><Relationship Id="rId53" Type="http://schemas.openxmlformats.org/officeDocument/2006/relationships/tags" Target="../tags/tag270.xml"/><Relationship Id="rId74" Type="http://schemas.openxmlformats.org/officeDocument/2006/relationships/tags" Target="../tags/tag291.xml"/><Relationship Id="rId128" Type="http://schemas.openxmlformats.org/officeDocument/2006/relationships/tags" Target="../tags/tag345.xml"/><Relationship Id="rId149" Type="http://schemas.openxmlformats.org/officeDocument/2006/relationships/tags" Target="../tags/tag366.xml"/><Relationship Id="rId5" Type="http://schemas.openxmlformats.org/officeDocument/2006/relationships/slideLayout" Target="../slideLayouts/slideLayout68.xml"/><Relationship Id="rId95" Type="http://schemas.openxmlformats.org/officeDocument/2006/relationships/tags" Target="../tags/tag312.xml"/><Relationship Id="rId22" Type="http://schemas.openxmlformats.org/officeDocument/2006/relationships/slideLayout" Target="../slideLayouts/slideLayout85.xml"/><Relationship Id="rId27" Type="http://schemas.openxmlformats.org/officeDocument/2006/relationships/slideLayout" Target="../slideLayouts/slideLayout90.xml"/><Relationship Id="rId43" Type="http://schemas.openxmlformats.org/officeDocument/2006/relationships/tags" Target="../tags/tag260.xml"/><Relationship Id="rId48" Type="http://schemas.openxmlformats.org/officeDocument/2006/relationships/tags" Target="../tags/tag265.xml"/><Relationship Id="rId64" Type="http://schemas.openxmlformats.org/officeDocument/2006/relationships/tags" Target="../tags/tag281.xml"/><Relationship Id="rId69" Type="http://schemas.openxmlformats.org/officeDocument/2006/relationships/tags" Target="../tags/tag286.xml"/><Relationship Id="rId113" Type="http://schemas.openxmlformats.org/officeDocument/2006/relationships/tags" Target="../tags/tag330.xml"/><Relationship Id="rId118" Type="http://schemas.openxmlformats.org/officeDocument/2006/relationships/tags" Target="../tags/tag335.xml"/><Relationship Id="rId134" Type="http://schemas.openxmlformats.org/officeDocument/2006/relationships/tags" Target="../tags/tag351.xml"/><Relationship Id="rId139" Type="http://schemas.openxmlformats.org/officeDocument/2006/relationships/tags" Target="../tags/tag356.xml"/><Relationship Id="rId80" Type="http://schemas.openxmlformats.org/officeDocument/2006/relationships/tags" Target="../tags/tag297.xml"/><Relationship Id="rId85" Type="http://schemas.openxmlformats.org/officeDocument/2006/relationships/tags" Target="../tags/tag302.xml"/><Relationship Id="rId150" Type="http://schemas.openxmlformats.org/officeDocument/2006/relationships/tags" Target="../tags/tag367.xml"/><Relationship Id="rId12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80.xml"/><Relationship Id="rId33" Type="http://schemas.openxmlformats.org/officeDocument/2006/relationships/tags" Target="../tags/tag250.xml"/><Relationship Id="rId38" Type="http://schemas.openxmlformats.org/officeDocument/2006/relationships/tags" Target="../tags/tag255.xml"/><Relationship Id="rId59" Type="http://schemas.openxmlformats.org/officeDocument/2006/relationships/tags" Target="../tags/tag276.xml"/><Relationship Id="rId103" Type="http://schemas.openxmlformats.org/officeDocument/2006/relationships/tags" Target="../tags/tag320.xml"/><Relationship Id="rId108" Type="http://schemas.openxmlformats.org/officeDocument/2006/relationships/tags" Target="../tags/tag325.xml"/><Relationship Id="rId124" Type="http://schemas.openxmlformats.org/officeDocument/2006/relationships/tags" Target="../tags/tag341.xml"/><Relationship Id="rId129" Type="http://schemas.openxmlformats.org/officeDocument/2006/relationships/tags" Target="../tags/tag346.xml"/><Relationship Id="rId54" Type="http://schemas.openxmlformats.org/officeDocument/2006/relationships/tags" Target="../tags/tag271.xml"/><Relationship Id="rId70" Type="http://schemas.openxmlformats.org/officeDocument/2006/relationships/tags" Target="../tags/tag287.xml"/><Relationship Id="rId75" Type="http://schemas.openxmlformats.org/officeDocument/2006/relationships/tags" Target="../tags/tag292.xml"/><Relationship Id="rId91" Type="http://schemas.openxmlformats.org/officeDocument/2006/relationships/tags" Target="../tags/tag308.xml"/><Relationship Id="rId96" Type="http://schemas.openxmlformats.org/officeDocument/2006/relationships/tags" Target="../tags/tag313.xml"/><Relationship Id="rId140" Type="http://schemas.openxmlformats.org/officeDocument/2006/relationships/tags" Target="../tags/tag357.xml"/><Relationship Id="rId145" Type="http://schemas.openxmlformats.org/officeDocument/2006/relationships/tags" Target="../tags/tag362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23" Type="http://schemas.openxmlformats.org/officeDocument/2006/relationships/slideLayout" Target="../slideLayouts/slideLayout86.xml"/><Relationship Id="rId28" Type="http://schemas.openxmlformats.org/officeDocument/2006/relationships/slideLayout" Target="../slideLayouts/slideLayout91.xml"/><Relationship Id="rId49" Type="http://schemas.openxmlformats.org/officeDocument/2006/relationships/tags" Target="../tags/tag266.xml"/><Relationship Id="rId114" Type="http://schemas.openxmlformats.org/officeDocument/2006/relationships/tags" Target="../tags/tag331.xml"/><Relationship Id="rId119" Type="http://schemas.openxmlformats.org/officeDocument/2006/relationships/tags" Target="../tags/tag336.xml"/><Relationship Id="rId44" Type="http://schemas.openxmlformats.org/officeDocument/2006/relationships/tags" Target="../tags/tag261.xml"/><Relationship Id="rId60" Type="http://schemas.openxmlformats.org/officeDocument/2006/relationships/tags" Target="../tags/tag277.xml"/><Relationship Id="rId65" Type="http://schemas.openxmlformats.org/officeDocument/2006/relationships/tags" Target="../tags/tag282.xml"/><Relationship Id="rId81" Type="http://schemas.openxmlformats.org/officeDocument/2006/relationships/tags" Target="../tags/tag298.xml"/><Relationship Id="rId86" Type="http://schemas.openxmlformats.org/officeDocument/2006/relationships/tags" Target="../tags/tag303.xml"/><Relationship Id="rId130" Type="http://schemas.openxmlformats.org/officeDocument/2006/relationships/tags" Target="../tags/tag347.xml"/><Relationship Id="rId135" Type="http://schemas.openxmlformats.org/officeDocument/2006/relationships/tags" Target="../tags/tag352.xml"/><Relationship Id="rId151" Type="http://schemas.openxmlformats.org/officeDocument/2006/relationships/tags" Target="../tags/tag368.xml"/><Relationship Id="rId13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81.xml"/><Relationship Id="rId39" Type="http://schemas.openxmlformats.org/officeDocument/2006/relationships/tags" Target="../tags/tag256.xml"/><Relationship Id="rId109" Type="http://schemas.openxmlformats.org/officeDocument/2006/relationships/tags" Target="../tags/tag326.xml"/><Relationship Id="rId34" Type="http://schemas.openxmlformats.org/officeDocument/2006/relationships/tags" Target="../tags/tag251.xml"/><Relationship Id="rId50" Type="http://schemas.openxmlformats.org/officeDocument/2006/relationships/tags" Target="../tags/tag267.xml"/><Relationship Id="rId55" Type="http://schemas.openxmlformats.org/officeDocument/2006/relationships/tags" Target="../tags/tag272.xml"/><Relationship Id="rId76" Type="http://schemas.openxmlformats.org/officeDocument/2006/relationships/tags" Target="../tags/tag293.xml"/><Relationship Id="rId97" Type="http://schemas.openxmlformats.org/officeDocument/2006/relationships/tags" Target="../tags/tag314.xml"/><Relationship Id="rId104" Type="http://schemas.openxmlformats.org/officeDocument/2006/relationships/tags" Target="../tags/tag321.xml"/><Relationship Id="rId120" Type="http://schemas.openxmlformats.org/officeDocument/2006/relationships/tags" Target="../tags/tag337.xml"/><Relationship Id="rId125" Type="http://schemas.openxmlformats.org/officeDocument/2006/relationships/tags" Target="../tags/tag342.xml"/><Relationship Id="rId141" Type="http://schemas.openxmlformats.org/officeDocument/2006/relationships/tags" Target="../tags/tag358.xml"/><Relationship Id="rId146" Type="http://schemas.openxmlformats.org/officeDocument/2006/relationships/tags" Target="../tags/tag363.xml"/><Relationship Id="rId7" Type="http://schemas.openxmlformats.org/officeDocument/2006/relationships/slideLayout" Target="../slideLayouts/slideLayout70.xml"/><Relationship Id="rId71" Type="http://schemas.openxmlformats.org/officeDocument/2006/relationships/tags" Target="../tags/tag288.xml"/><Relationship Id="rId92" Type="http://schemas.openxmlformats.org/officeDocument/2006/relationships/tags" Target="../tags/tag309.xml"/><Relationship Id="rId2" Type="http://schemas.openxmlformats.org/officeDocument/2006/relationships/slideLayout" Target="../slideLayouts/slideLayout65.xml"/><Relationship Id="rId29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87.xml"/><Relationship Id="rId40" Type="http://schemas.openxmlformats.org/officeDocument/2006/relationships/tags" Target="../tags/tag257.xml"/><Relationship Id="rId45" Type="http://schemas.openxmlformats.org/officeDocument/2006/relationships/tags" Target="../tags/tag262.xml"/><Relationship Id="rId66" Type="http://schemas.openxmlformats.org/officeDocument/2006/relationships/tags" Target="../tags/tag283.xml"/><Relationship Id="rId87" Type="http://schemas.openxmlformats.org/officeDocument/2006/relationships/tags" Target="../tags/tag304.xml"/><Relationship Id="rId110" Type="http://schemas.openxmlformats.org/officeDocument/2006/relationships/tags" Target="../tags/tag327.xml"/><Relationship Id="rId115" Type="http://schemas.openxmlformats.org/officeDocument/2006/relationships/tags" Target="../tags/tag332.xml"/><Relationship Id="rId131" Type="http://schemas.openxmlformats.org/officeDocument/2006/relationships/tags" Target="../tags/tag348.xml"/><Relationship Id="rId136" Type="http://schemas.openxmlformats.org/officeDocument/2006/relationships/tags" Target="../tags/tag353.xml"/><Relationship Id="rId61" Type="http://schemas.openxmlformats.org/officeDocument/2006/relationships/tags" Target="../tags/tag278.xml"/><Relationship Id="rId82" Type="http://schemas.openxmlformats.org/officeDocument/2006/relationships/tags" Target="../tags/tag299.xml"/><Relationship Id="rId152" Type="http://schemas.openxmlformats.org/officeDocument/2006/relationships/tags" Target="../tags/tag369.xml"/><Relationship Id="rId1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77.xml"/><Relationship Id="rId30" Type="http://schemas.openxmlformats.org/officeDocument/2006/relationships/theme" Target="../theme/theme3.xml"/><Relationship Id="rId35" Type="http://schemas.openxmlformats.org/officeDocument/2006/relationships/tags" Target="../tags/tag252.xml"/><Relationship Id="rId56" Type="http://schemas.openxmlformats.org/officeDocument/2006/relationships/tags" Target="../tags/tag273.xml"/><Relationship Id="rId77" Type="http://schemas.openxmlformats.org/officeDocument/2006/relationships/tags" Target="../tags/tag294.xml"/><Relationship Id="rId100" Type="http://schemas.openxmlformats.org/officeDocument/2006/relationships/tags" Target="../tags/tag317.xml"/><Relationship Id="rId105" Type="http://schemas.openxmlformats.org/officeDocument/2006/relationships/tags" Target="../tags/tag322.xml"/><Relationship Id="rId126" Type="http://schemas.openxmlformats.org/officeDocument/2006/relationships/tags" Target="../tags/tag343.xml"/><Relationship Id="rId147" Type="http://schemas.openxmlformats.org/officeDocument/2006/relationships/tags" Target="../tags/tag364.xml"/><Relationship Id="rId8" Type="http://schemas.openxmlformats.org/officeDocument/2006/relationships/slideLayout" Target="../slideLayouts/slideLayout71.xml"/><Relationship Id="rId51" Type="http://schemas.openxmlformats.org/officeDocument/2006/relationships/tags" Target="../tags/tag268.xml"/><Relationship Id="rId72" Type="http://schemas.openxmlformats.org/officeDocument/2006/relationships/tags" Target="../tags/tag289.xml"/><Relationship Id="rId93" Type="http://schemas.openxmlformats.org/officeDocument/2006/relationships/tags" Target="../tags/tag310.xml"/><Relationship Id="rId98" Type="http://schemas.openxmlformats.org/officeDocument/2006/relationships/tags" Target="../tags/tag315.xml"/><Relationship Id="rId121" Type="http://schemas.openxmlformats.org/officeDocument/2006/relationships/tags" Target="../tags/tag338.xml"/><Relationship Id="rId142" Type="http://schemas.openxmlformats.org/officeDocument/2006/relationships/tags" Target="../tags/tag359.xml"/><Relationship Id="rId3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88.xml"/><Relationship Id="rId46" Type="http://schemas.openxmlformats.org/officeDocument/2006/relationships/tags" Target="../tags/tag263.xml"/><Relationship Id="rId67" Type="http://schemas.openxmlformats.org/officeDocument/2006/relationships/tags" Target="../tags/tag284.xml"/><Relationship Id="rId116" Type="http://schemas.openxmlformats.org/officeDocument/2006/relationships/tags" Target="../tags/tag333.xml"/><Relationship Id="rId137" Type="http://schemas.openxmlformats.org/officeDocument/2006/relationships/tags" Target="../tags/tag354.xml"/><Relationship Id="rId20" Type="http://schemas.openxmlformats.org/officeDocument/2006/relationships/slideLayout" Target="../slideLayouts/slideLayout83.xml"/><Relationship Id="rId41" Type="http://schemas.openxmlformats.org/officeDocument/2006/relationships/tags" Target="../tags/tag258.xml"/><Relationship Id="rId62" Type="http://schemas.openxmlformats.org/officeDocument/2006/relationships/tags" Target="../tags/tag279.xml"/><Relationship Id="rId83" Type="http://schemas.openxmlformats.org/officeDocument/2006/relationships/tags" Target="../tags/tag300.xml"/><Relationship Id="rId88" Type="http://schemas.openxmlformats.org/officeDocument/2006/relationships/tags" Target="../tags/tag305.xml"/><Relationship Id="rId111" Type="http://schemas.openxmlformats.org/officeDocument/2006/relationships/tags" Target="../tags/tag328.xml"/><Relationship Id="rId132" Type="http://schemas.openxmlformats.org/officeDocument/2006/relationships/tags" Target="../tags/tag349.xml"/><Relationship Id="rId153" Type="http://schemas.openxmlformats.org/officeDocument/2006/relationships/tags" Target="../tags/tag370.xml"/><Relationship Id="rId15" Type="http://schemas.openxmlformats.org/officeDocument/2006/relationships/slideLayout" Target="../slideLayouts/slideLayout78.xml"/><Relationship Id="rId36" Type="http://schemas.openxmlformats.org/officeDocument/2006/relationships/tags" Target="../tags/tag253.xml"/><Relationship Id="rId57" Type="http://schemas.openxmlformats.org/officeDocument/2006/relationships/tags" Target="../tags/tag274.xml"/><Relationship Id="rId106" Type="http://schemas.openxmlformats.org/officeDocument/2006/relationships/tags" Target="../tags/tag323.xml"/><Relationship Id="rId127" Type="http://schemas.openxmlformats.org/officeDocument/2006/relationships/tags" Target="../tags/tag344.xml"/><Relationship Id="rId10" Type="http://schemas.openxmlformats.org/officeDocument/2006/relationships/slideLayout" Target="../slideLayouts/slideLayout73.xml"/><Relationship Id="rId31" Type="http://schemas.openxmlformats.org/officeDocument/2006/relationships/tags" Target="../tags/tag248.xml"/><Relationship Id="rId52" Type="http://schemas.openxmlformats.org/officeDocument/2006/relationships/tags" Target="../tags/tag269.xml"/><Relationship Id="rId73" Type="http://schemas.openxmlformats.org/officeDocument/2006/relationships/tags" Target="../tags/tag290.xml"/><Relationship Id="rId78" Type="http://schemas.openxmlformats.org/officeDocument/2006/relationships/tags" Target="../tags/tag295.xml"/><Relationship Id="rId94" Type="http://schemas.openxmlformats.org/officeDocument/2006/relationships/tags" Target="../tags/tag311.xml"/><Relationship Id="rId99" Type="http://schemas.openxmlformats.org/officeDocument/2006/relationships/tags" Target="../tags/tag316.xml"/><Relationship Id="rId101" Type="http://schemas.openxmlformats.org/officeDocument/2006/relationships/tags" Target="../tags/tag318.xml"/><Relationship Id="rId122" Type="http://schemas.openxmlformats.org/officeDocument/2006/relationships/tags" Target="../tags/tag339.xml"/><Relationship Id="rId143" Type="http://schemas.openxmlformats.org/officeDocument/2006/relationships/tags" Target="../tags/tag360.xml"/><Relationship Id="rId148" Type="http://schemas.openxmlformats.org/officeDocument/2006/relationships/tags" Target="../tags/tag365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26" Type="http://schemas.openxmlformats.org/officeDocument/2006/relationships/slideLayout" Target="../slideLayouts/slideLayout89.xml"/><Relationship Id="rId47" Type="http://schemas.openxmlformats.org/officeDocument/2006/relationships/tags" Target="../tags/tag264.xml"/><Relationship Id="rId68" Type="http://schemas.openxmlformats.org/officeDocument/2006/relationships/tags" Target="../tags/tag285.xml"/><Relationship Id="rId89" Type="http://schemas.openxmlformats.org/officeDocument/2006/relationships/tags" Target="../tags/tag306.xml"/><Relationship Id="rId112" Type="http://schemas.openxmlformats.org/officeDocument/2006/relationships/tags" Target="../tags/tag329.xml"/><Relationship Id="rId133" Type="http://schemas.openxmlformats.org/officeDocument/2006/relationships/tags" Target="../tags/tag350.xml"/><Relationship Id="rId154" Type="http://schemas.openxmlformats.org/officeDocument/2006/relationships/image" Target="../media/image9.png"/><Relationship Id="rId16" Type="http://schemas.openxmlformats.org/officeDocument/2006/relationships/slideLayout" Target="../slideLayouts/slideLayout79.xml"/><Relationship Id="rId37" Type="http://schemas.openxmlformats.org/officeDocument/2006/relationships/tags" Target="../tags/tag254.xml"/><Relationship Id="rId58" Type="http://schemas.openxmlformats.org/officeDocument/2006/relationships/tags" Target="../tags/tag275.xml"/><Relationship Id="rId79" Type="http://schemas.openxmlformats.org/officeDocument/2006/relationships/tags" Target="../tags/tag296.xml"/><Relationship Id="rId102" Type="http://schemas.openxmlformats.org/officeDocument/2006/relationships/tags" Target="../tags/tag319.xml"/><Relationship Id="rId123" Type="http://schemas.openxmlformats.org/officeDocument/2006/relationships/tags" Target="../tags/tag340.xml"/><Relationship Id="rId144" Type="http://schemas.openxmlformats.org/officeDocument/2006/relationships/tags" Target="../tags/tag361.xml"/><Relationship Id="rId90" Type="http://schemas.openxmlformats.org/officeDocument/2006/relationships/tags" Target="../tags/tag307.xml"/></Relationships>
</file>

<file path=ppt/slideMasters/_rels/slideMaster4.xml.rels><?xml version="1.0" encoding="UTF-8" standalone="yes"?>
<Relationships xmlns="http://schemas.openxmlformats.org/package/2006/relationships"><Relationship Id="rId117" Type="http://schemas.openxmlformats.org/officeDocument/2006/relationships/tags" Target="../tags/tag456.xml"/><Relationship Id="rId21" Type="http://schemas.openxmlformats.org/officeDocument/2006/relationships/slideLayout" Target="../slideLayouts/slideLayout113.xml"/><Relationship Id="rId42" Type="http://schemas.openxmlformats.org/officeDocument/2006/relationships/tags" Target="../tags/tag381.xml"/><Relationship Id="rId63" Type="http://schemas.openxmlformats.org/officeDocument/2006/relationships/tags" Target="../tags/tag402.xml"/><Relationship Id="rId84" Type="http://schemas.openxmlformats.org/officeDocument/2006/relationships/tags" Target="../tags/tag423.xml"/><Relationship Id="rId138" Type="http://schemas.openxmlformats.org/officeDocument/2006/relationships/tags" Target="../tags/tag477.xml"/><Relationship Id="rId107" Type="http://schemas.openxmlformats.org/officeDocument/2006/relationships/tags" Target="../tags/tag446.xml"/><Relationship Id="rId11" Type="http://schemas.openxmlformats.org/officeDocument/2006/relationships/slideLayout" Target="../slideLayouts/slideLayout103.xml"/><Relationship Id="rId32" Type="http://schemas.openxmlformats.org/officeDocument/2006/relationships/tags" Target="../tags/tag371.xml"/><Relationship Id="rId53" Type="http://schemas.openxmlformats.org/officeDocument/2006/relationships/tags" Target="../tags/tag392.xml"/><Relationship Id="rId74" Type="http://schemas.openxmlformats.org/officeDocument/2006/relationships/tags" Target="../tags/tag413.xml"/><Relationship Id="rId128" Type="http://schemas.openxmlformats.org/officeDocument/2006/relationships/tags" Target="../tags/tag467.xml"/><Relationship Id="rId149" Type="http://schemas.openxmlformats.org/officeDocument/2006/relationships/tags" Target="../tags/tag488.xml"/><Relationship Id="rId5" Type="http://schemas.openxmlformats.org/officeDocument/2006/relationships/slideLayout" Target="../slideLayouts/slideLayout97.xml"/><Relationship Id="rId95" Type="http://schemas.openxmlformats.org/officeDocument/2006/relationships/tags" Target="../tags/tag434.xml"/><Relationship Id="rId22" Type="http://schemas.openxmlformats.org/officeDocument/2006/relationships/slideLayout" Target="../slideLayouts/slideLayout114.xml"/><Relationship Id="rId27" Type="http://schemas.openxmlformats.org/officeDocument/2006/relationships/slideLayout" Target="../slideLayouts/slideLayout119.xml"/><Relationship Id="rId43" Type="http://schemas.openxmlformats.org/officeDocument/2006/relationships/tags" Target="../tags/tag382.xml"/><Relationship Id="rId48" Type="http://schemas.openxmlformats.org/officeDocument/2006/relationships/tags" Target="../tags/tag387.xml"/><Relationship Id="rId64" Type="http://schemas.openxmlformats.org/officeDocument/2006/relationships/tags" Target="../tags/tag403.xml"/><Relationship Id="rId69" Type="http://schemas.openxmlformats.org/officeDocument/2006/relationships/tags" Target="../tags/tag408.xml"/><Relationship Id="rId113" Type="http://schemas.openxmlformats.org/officeDocument/2006/relationships/tags" Target="../tags/tag452.xml"/><Relationship Id="rId118" Type="http://schemas.openxmlformats.org/officeDocument/2006/relationships/tags" Target="../tags/tag457.xml"/><Relationship Id="rId134" Type="http://schemas.openxmlformats.org/officeDocument/2006/relationships/tags" Target="../tags/tag473.xml"/><Relationship Id="rId139" Type="http://schemas.openxmlformats.org/officeDocument/2006/relationships/tags" Target="../tags/tag478.xml"/><Relationship Id="rId80" Type="http://schemas.openxmlformats.org/officeDocument/2006/relationships/tags" Target="../tags/tag419.xml"/><Relationship Id="rId85" Type="http://schemas.openxmlformats.org/officeDocument/2006/relationships/tags" Target="../tags/tag424.xml"/><Relationship Id="rId150" Type="http://schemas.openxmlformats.org/officeDocument/2006/relationships/tags" Target="../tags/tag489.xml"/><Relationship Id="rId12" Type="http://schemas.openxmlformats.org/officeDocument/2006/relationships/slideLayout" Target="../slideLayouts/slideLayout104.xml"/><Relationship Id="rId17" Type="http://schemas.openxmlformats.org/officeDocument/2006/relationships/slideLayout" Target="../slideLayouts/slideLayout109.xml"/><Relationship Id="rId33" Type="http://schemas.openxmlformats.org/officeDocument/2006/relationships/tags" Target="../tags/tag372.xml"/><Relationship Id="rId38" Type="http://schemas.openxmlformats.org/officeDocument/2006/relationships/tags" Target="../tags/tag377.xml"/><Relationship Id="rId59" Type="http://schemas.openxmlformats.org/officeDocument/2006/relationships/tags" Target="../tags/tag398.xml"/><Relationship Id="rId103" Type="http://schemas.openxmlformats.org/officeDocument/2006/relationships/tags" Target="../tags/tag442.xml"/><Relationship Id="rId108" Type="http://schemas.openxmlformats.org/officeDocument/2006/relationships/tags" Target="../tags/tag447.xml"/><Relationship Id="rId124" Type="http://schemas.openxmlformats.org/officeDocument/2006/relationships/tags" Target="../tags/tag463.xml"/><Relationship Id="rId129" Type="http://schemas.openxmlformats.org/officeDocument/2006/relationships/tags" Target="../tags/tag468.xml"/><Relationship Id="rId54" Type="http://schemas.openxmlformats.org/officeDocument/2006/relationships/tags" Target="../tags/tag393.xml"/><Relationship Id="rId70" Type="http://schemas.openxmlformats.org/officeDocument/2006/relationships/tags" Target="../tags/tag409.xml"/><Relationship Id="rId75" Type="http://schemas.openxmlformats.org/officeDocument/2006/relationships/tags" Target="../tags/tag414.xml"/><Relationship Id="rId91" Type="http://schemas.openxmlformats.org/officeDocument/2006/relationships/tags" Target="../tags/tag430.xml"/><Relationship Id="rId96" Type="http://schemas.openxmlformats.org/officeDocument/2006/relationships/tags" Target="../tags/tag435.xml"/><Relationship Id="rId140" Type="http://schemas.openxmlformats.org/officeDocument/2006/relationships/tags" Target="../tags/tag479.xml"/><Relationship Id="rId145" Type="http://schemas.openxmlformats.org/officeDocument/2006/relationships/tags" Target="../tags/tag48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23" Type="http://schemas.openxmlformats.org/officeDocument/2006/relationships/slideLayout" Target="../slideLayouts/slideLayout115.xml"/><Relationship Id="rId28" Type="http://schemas.openxmlformats.org/officeDocument/2006/relationships/slideLayout" Target="../slideLayouts/slideLayout120.xml"/><Relationship Id="rId49" Type="http://schemas.openxmlformats.org/officeDocument/2006/relationships/tags" Target="../tags/tag388.xml"/><Relationship Id="rId114" Type="http://schemas.openxmlformats.org/officeDocument/2006/relationships/tags" Target="../tags/tag453.xml"/><Relationship Id="rId119" Type="http://schemas.openxmlformats.org/officeDocument/2006/relationships/tags" Target="../tags/tag458.xml"/><Relationship Id="rId44" Type="http://schemas.openxmlformats.org/officeDocument/2006/relationships/tags" Target="../tags/tag383.xml"/><Relationship Id="rId60" Type="http://schemas.openxmlformats.org/officeDocument/2006/relationships/tags" Target="../tags/tag399.xml"/><Relationship Id="rId65" Type="http://schemas.openxmlformats.org/officeDocument/2006/relationships/tags" Target="../tags/tag404.xml"/><Relationship Id="rId81" Type="http://schemas.openxmlformats.org/officeDocument/2006/relationships/tags" Target="../tags/tag420.xml"/><Relationship Id="rId86" Type="http://schemas.openxmlformats.org/officeDocument/2006/relationships/tags" Target="../tags/tag425.xml"/><Relationship Id="rId130" Type="http://schemas.openxmlformats.org/officeDocument/2006/relationships/tags" Target="../tags/tag469.xml"/><Relationship Id="rId135" Type="http://schemas.openxmlformats.org/officeDocument/2006/relationships/tags" Target="../tags/tag474.xml"/><Relationship Id="rId151" Type="http://schemas.openxmlformats.org/officeDocument/2006/relationships/tags" Target="../tags/tag490.xml"/><Relationship Id="rId13" Type="http://schemas.openxmlformats.org/officeDocument/2006/relationships/slideLayout" Target="../slideLayouts/slideLayout105.xml"/><Relationship Id="rId18" Type="http://schemas.openxmlformats.org/officeDocument/2006/relationships/slideLayout" Target="../slideLayouts/slideLayout110.xml"/><Relationship Id="rId39" Type="http://schemas.openxmlformats.org/officeDocument/2006/relationships/tags" Target="../tags/tag378.xml"/><Relationship Id="rId109" Type="http://schemas.openxmlformats.org/officeDocument/2006/relationships/tags" Target="../tags/tag448.xml"/><Relationship Id="rId34" Type="http://schemas.openxmlformats.org/officeDocument/2006/relationships/tags" Target="../tags/tag373.xml"/><Relationship Id="rId50" Type="http://schemas.openxmlformats.org/officeDocument/2006/relationships/tags" Target="../tags/tag389.xml"/><Relationship Id="rId55" Type="http://schemas.openxmlformats.org/officeDocument/2006/relationships/tags" Target="../tags/tag394.xml"/><Relationship Id="rId76" Type="http://schemas.openxmlformats.org/officeDocument/2006/relationships/tags" Target="../tags/tag415.xml"/><Relationship Id="rId97" Type="http://schemas.openxmlformats.org/officeDocument/2006/relationships/tags" Target="../tags/tag436.xml"/><Relationship Id="rId104" Type="http://schemas.openxmlformats.org/officeDocument/2006/relationships/tags" Target="../tags/tag443.xml"/><Relationship Id="rId120" Type="http://schemas.openxmlformats.org/officeDocument/2006/relationships/tags" Target="../tags/tag459.xml"/><Relationship Id="rId125" Type="http://schemas.openxmlformats.org/officeDocument/2006/relationships/tags" Target="../tags/tag464.xml"/><Relationship Id="rId141" Type="http://schemas.openxmlformats.org/officeDocument/2006/relationships/tags" Target="../tags/tag480.xml"/><Relationship Id="rId146" Type="http://schemas.openxmlformats.org/officeDocument/2006/relationships/tags" Target="../tags/tag485.xml"/><Relationship Id="rId7" Type="http://schemas.openxmlformats.org/officeDocument/2006/relationships/slideLayout" Target="../slideLayouts/slideLayout99.xml"/><Relationship Id="rId71" Type="http://schemas.openxmlformats.org/officeDocument/2006/relationships/tags" Target="../tags/tag410.xml"/><Relationship Id="rId92" Type="http://schemas.openxmlformats.org/officeDocument/2006/relationships/tags" Target="../tags/tag431.xml"/><Relationship Id="rId2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16.xml"/><Relationship Id="rId40" Type="http://schemas.openxmlformats.org/officeDocument/2006/relationships/tags" Target="../tags/tag379.xml"/><Relationship Id="rId45" Type="http://schemas.openxmlformats.org/officeDocument/2006/relationships/tags" Target="../tags/tag384.xml"/><Relationship Id="rId66" Type="http://schemas.openxmlformats.org/officeDocument/2006/relationships/tags" Target="../tags/tag405.xml"/><Relationship Id="rId87" Type="http://schemas.openxmlformats.org/officeDocument/2006/relationships/tags" Target="../tags/tag426.xml"/><Relationship Id="rId110" Type="http://schemas.openxmlformats.org/officeDocument/2006/relationships/tags" Target="../tags/tag449.xml"/><Relationship Id="rId115" Type="http://schemas.openxmlformats.org/officeDocument/2006/relationships/tags" Target="../tags/tag454.xml"/><Relationship Id="rId131" Type="http://schemas.openxmlformats.org/officeDocument/2006/relationships/tags" Target="../tags/tag470.xml"/><Relationship Id="rId136" Type="http://schemas.openxmlformats.org/officeDocument/2006/relationships/tags" Target="../tags/tag475.xml"/><Relationship Id="rId61" Type="http://schemas.openxmlformats.org/officeDocument/2006/relationships/tags" Target="../tags/tag400.xml"/><Relationship Id="rId82" Type="http://schemas.openxmlformats.org/officeDocument/2006/relationships/tags" Target="../tags/tag421.xml"/><Relationship Id="rId152" Type="http://schemas.openxmlformats.org/officeDocument/2006/relationships/tags" Target="../tags/tag491.xml"/><Relationship Id="rId1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06.xml"/><Relationship Id="rId30" Type="http://schemas.openxmlformats.org/officeDocument/2006/relationships/slideLayout" Target="../slideLayouts/slideLayout122.xml"/><Relationship Id="rId35" Type="http://schemas.openxmlformats.org/officeDocument/2006/relationships/tags" Target="../tags/tag374.xml"/><Relationship Id="rId56" Type="http://schemas.openxmlformats.org/officeDocument/2006/relationships/tags" Target="../tags/tag395.xml"/><Relationship Id="rId77" Type="http://schemas.openxmlformats.org/officeDocument/2006/relationships/tags" Target="../tags/tag416.xml"/><Relationship Id="rId100" Type="http://schemas.openxmlformats.org/officeDocument/2006/relationships/tags" Target="../tags/tag439.xml"/><Relationship Id="rId105" Type="http://schemas.openxmlformats.org/officeDocument/2006/relationships/tags" Target="../tags/tag444.xml"/><Relationship Id="rId126" Type="http://schemas.openxmlformats.org/officeDocument/2006/relationships/tags" Target="../tags/tag465.xml"/><Relationship Id="rId147" Type="http://schemas.openxmlformats.org/officeDocument/2006/relationships/tags" Target="../tags/tag486.xml"/><Relationship Id="rId8" Type="http://schemas.openxmlformats.org/officeDocument/2006/relationships/slideLayout" Target="../slideLayouts/slideLayout100.xml"/><Relationship Id="rId51" Type="http://schemas.openxmlformats.org/officeDocument/2006/relationships/tags" Target="../tags/tag390.xml"/><Relationship Id="rId72" Type="http://schemas.openxmlformats.org/officeDocument/2006/relationships/tags" Target="../tags/tag411.xml"/><Relationship Id="rId93" Type="http://schemas.openxmlformats.org/officeDocument/2006/relationships/tags" Target="../tags/tag432.xml"/><Relationship Id="rId98" Type="http://schemas.openxmlformats.org/officeDocument/2006/relationships/tags" Target="../tags/tag437.xml"/><Relationship Id="rId121" Type="http://schemas.openxmlformats.org/officeDocument/2006/relationships/tags" Target="../tags/tag460.xml"/><Relationship Id="rId142" Type="http://schemas.openxmlformats.org/officeDocument/2006/relationships/tags" Target="../tags/tag481.xml"/><Relationship Id="rId3" Type="http://schemas.openxmlformats.org/officeDocument/2006/relationships/slideLayout" Target="../slideLayouts/slideLayout95.xml"/><Relationship Id="rId25" Type="http://schemas.openxmlformats.org/officeDocument/2006/relationships/slideLayout" Target="../slideLayouts/slideLayout117.xml"/><Relationship Id="rId46" Type="http://schemas.openxmlformats.org/officeDocument/2006/relationships/tags" Target="../tags/tag385.xml"/><Relationship Id="rId67" Type="http://schemas.openxmlformats.org/officeDocument/2006/relationships/tags" Target="../tags/tag406.xml"/><Relationship Id="rId116" Type="http://schemas.openxmlformats.org/officeDocument/2006/relationships/tags" Target="../tags/tag455.xml"/><Relationship Id="rId137" Type="http://schemas.openxmlformats.org/officeDocument/2006/relationships/tags" Target="../tags/tag476.xml"/><Relationship Id="rId20" Type="http://schemas.openxmlformats.org/officeDocument/2006/relationships/slideLayout" Target="../slideLayouts/slideLayout112.xml"/><Relationship Id="rId41" Type="http://schemas.openxmlformats.org/officeDocument/2006/relationships/tags" Target="../tags/tag380.xml"/><Relationship Id="rId62" Type="http://schemas.openxmlformats.org/officeDocument/2006/relationships/tags" Target="../tags/tag401.xml"/><Relationship Id="rId83" Type="http://schemas.openxmlformats.org/officeDocument/2006/relationships/tags" Target="../tags/tag422.xml"/><Relationship Id="rId88" Type="http://schemas.openxmlformats.org/officeDocument/2006/relationships/tags" Target="../tags/tag427.xml"/><Relationship Id="rId111" Type="http://schemas.openxmlformats.org/officeDocument/2006/relationships/tags" Target="../tags/tag450.xml"/><Relationship Id="rId132" Type="http://schemas.openxmlformats.org/officeDocument/2006/relationships/tags" Target="../tags/tag471.xml"/><Relationship Id="rId153" Type="http://schemas.openxmlformats.org/officeDocument/2006/relationships/tags" Target="../tags/tag492.xml"/><Relationship Id="rId15" Type="http://schemas.openxmlformats.org/officeDocument/2006/relationships/slideLayout" Target="../slideLayouts/slideLayout107.xml"/><Relationship Id="rId36" Type="http://schemas.openxmlformats.org/officeDocument/2006/relationships/tags" Target="../tags/tag375.xml"/><Relationship Id="rId57" Type="http://schemas.openxmlformats.org/officeDocument/2006/relationships/tags" Target="../tags/tag396.xml"/><Relationship Id="rId106" Type="http://schemas.openxmlformats.org/officeDocument/2006/relationships/tags" Target="../tags/tag445.xml"/><Relationship Id="rId127" Type="http://schemas.openxmlformats.org/officeDocument/2006/relationships/tags" Target="../tags/tag466.xml"/><Relationship Id="rId10" Type="http://schemas.openxmlformats.org/officeDocument/2006/relationships/slideLayout" Target="../slideLayouts/slideLayout102.xml"/><Relationship Id="rId31" Type="http://schemas.openxmlformats.org/officeDocument/2006/relationships/theme" Target="../theme/theme4.xml"/><Relationship Id="rId52" Type="http://schemas.openxmlformats.org/officeDocument/2006/relationships/tags" Target="../tags/tag391.xml"/><Relationship Id="rId73" Type="http://schemas.openxmlformats.org/officeDocument/2006/relationships/tags" Target="../tags/tag412.xml"/><Relationship Id="rId78" Type="http://schemas.openxmlformats.org/officeDocument/2006/relationships/tags" Target="../tags/tag417.xml"/><Relationship Id="rId94" Type="http://schemas.openxmlformats.org/officeDocument/2006/relationships/tags" Target="../tags/tag433.xml"/><Relationship Id="rId99" Type="http://schemas.openxmlformats.org/officeDocument/2006/relationships/tags" Target="../tags/tag438.xml"/><Relationship Id="rId101" Type="http://schemas.openxmlformats.org/officeDocument/2006/relationships/tags" Target="../tags/tag440.xml"/><Relationship Id="rId122" Type="http://schemas.openxmlformats.org/officeDocument/2006/relationships/tags" Target="../tags/tag461.xml"/><Relationship Id="rId143" Type="http://schemas.openxmlformats.org/officeDocument/2006/relationships/tags" Target="../tags/tag482.xml"/><Relationship Id="rId148" Type="http://schemas.openxmlformats.org/officeDocument/2006/relationships/tags" Target="../tags/tag487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26" Type="http://schemas.openxmlformats.org/officeDocument/2006/relationships/slideLayout" Target="../slideLayouts/slideLayout118.xml"/><Relationship Id="rId47" Type="http://schemas.openxmlformats.org/officeDocument/2006/relationships/tags" Target="../tags/tag386.xml"/><Relationship Id="rId68" Type="http://schemas.openxmlformats.org/officeDocument/2006/relationships/tags" Target="../tags/tag407.xml"/><Relationship Id="rId89" Type="http://schemas.openxmlformats.org/officeDocument/2006/relationships/tags" Target="../tags/tag428.xml"/><Relationship Id="rId112" Type="http://schemas.openxmlformats.org/officeDocument/2006/relationships/tags" Target="../tags/tag451.xml"/><Relationship Id="rId133" Type="http://schemas.openxmlformats.org/officeDocument/2006/relationships/tags" Target="../tags/tag472.xml"/><Relationship Id="rId154" Type="http://schemas.openxmlformats.org/officeDocument/2006/relationships/tags" Target="../tags/tag493.xml"/><Relationship Id="rId16" Type="http://schemas.openxmlformats.org/officeDocument/2006/relationships/slideLayout" Target="../slideLayouts/slideLayout108.xml"/><Relationship Id="rId37" Type="http://schemas.openxmlformats.org/officeDocument/2006/relationships/tags" Target="../tags/tag376.xml"/><Relationship Id="rId58" Type="http://schemas.openxmlformats.org/officeDocument/2006/relationships/tags" Target="../tags/tag397.xml"/><Relationship Id="rId79" Type="http://schemas.openxmlformats.org/officeDocument/2006/relationships/tags" Target="../tags/tag418.xml"/><Relationship Id="rId102" Type="http://schemas.openxmlformats.org/officeDocument/2006/relationships/tags" Target="../tags/tag441.xml"/><Relationship Id="rId123" Type="http://schemas.openxmlformats.org/officeDocument/2006/relationships/tags" Target="../tags/tag462.xml"/><Relationship Id="rId144" Type="http://schemas.openxmlformats.org/officeDocument/2006/relationships/tags" Target="../tags/tag483.xml"/><Relationship Id="rId90" Type="http://schemas.openxmlformats.org/officeDocument/2006/relationships/tags" Target="../tags/tag429.xml"/></Relationships>
</file>

<file path=ppt/slideMasters/_rels/slideMaster5.xml.rels><?xml version="1.0" encoding="UTF-8" standalone="yes"?>
<Relationships xmlns="http://schemas.openxmlformats.org/package/2006/relationships"><Relationship Id="rId117" Type="http://schemas.openxmlformats.org/officeDocument/2006/relationships/tags" Target="../tags/tag580.xml"/><Relationship Id="rId21" Type="http://schemas.openxmlformats.org/officeDocument/2006/relationships/slideLayout" Target="../slideLayouts/slideLayout143.xml"/><Relationship Id="rId42" Type="http://schemas.openxmlformats.org/officeDocument/2006/relationships/tags" Target="../tags/tag505.xml"/><Relationship Id="rId63" Type="http://schemas.openxmlformats.org/officeDocument/2006/relationships/tags" Target="../tags/tag526.xml"/><Relationship Id="rId84" Type="http://schemas.openxmlformats.org/officeDocument/2006/relationships/tags" Target="../tags/tag547.xml"/><Relationship Id="rId138" Type="http://schemas.openxmlformats.org/officeDocument/2006/relationships/tags" Target="../tags/tag601.xml"/><Relationship Id="rId107" Type="http://schemas.openxmlformats.org/officeDocument/2006/relationships/tags" Target="../tags/tag570.xml"/><Relationship Id="rId11" Type="http://schemas.openxmlformats.org/officeDocument/2006/relationships/slideLayout" Target="../slideLayouts/slideLayout133.xml"/><Relationship Id="rId32" Type="http://schemas.openxmlformats.org/officeDocument/2006/relationships/tags" Target="../tags/tag495.xml"/><Relationship Id="rId53" Type="http://schemas.openxmlformats.org/officeDocument/2006/relationships/tags" Target="../tags/tag516.xml"/><Relationship Id="rId74" Type="http://schemas.openxmlformats.org/officeDocument/2006/relationships/tags" Target="../tags/tag537.xml"/><Relationship Id="rId128" Type="http://schemas.openxmlformats.org/officeDocument/2006/relationships/tags" Target="../tags/tag591.xml"/><Relationship Id="rId149" Type="http://schemas.openxmlformats.org/officeDocument/2006/relationships/tags" Target="../tags/tag612.xml"/><Relationship Id="rId5" Type="http://schemas.openxmlformats.org/officeDocument/2006/relationships/slideLayout" Target="../slideLayouts/slideLayout127.xml"/><Relationship Id="rId95" Type="http://schemas.openxmlformats.org/officeDocument/2006/relationships/tags" Target="../tags/tag558.xml"/><Relationship Id="rId22" Type="http://schemas.openxmlformats.org/officeDocument/2006/relationships/slideLayout" Target="../slideLayouts/slideLayout144.xml"/><Relationship Id="rId27" Type="http://schemas.openxmlformats.org/officeDocument/2006/relationships/slideLayout" Target="../slideLayouts/slideLayout149.xml"/><Relationship Id="rId43" Type="http://schemas.openxmlformats.org/officeDocument/2006/relationships/tags" Target="../tags/tag506.xml"/><Relationship Id="rId48" Type="http://schemas.openxmlformats.org/officeDocument/2006/relationships/tags" Target="../tags/tag511.xml"/><Relationship Id="rId64" Type="http://schemas.openxmlformats.org/officeDocument/2006/relationships/tags" Target="../tags/tag527.xml"/><Relationship Id="rId69" Type="http://schemas.openxmlformats.org/officeDocument/2006/relationships/tags" Target="../tags/tag532.xml"/><Relationship Id="rId113" Type="http://schemas.openxmlformats.org/officeDocument/2006/relationships/tags" Target="../tags/tag576.xml"/><Relationship Id="rId118" Type="http://schemas.openxmlformats.org/officeDocument/2006/relationships/tags" Target="../tags/tag581.xml"/><Relationship Id="rId134" Type="http://schemas.openxmlformats.org/officeDocument/2006/relationships/tags" Target="../tags/tag597.xml"/><Relationship Id="rId139" Type="http://schemas.openxmlformats.org/officeDocument/2006/relationships/tags" Target="../tags/tag602.xml"/><Relationship Id="rId80" Type="http://schemas.openxmlformats.org/officeDocument/2006/relationships/tags" Target="../tags/tag543.xml"/><Relationship Id="rId85" Type="http://schemas.openxmlformats.org/officeDocument/2006/relationships/tags" Target="../tags/tag548.xml"/><Relationship Id="rId150" Type="http://schemas.openxmlformats.org/officeDocument/2006/relationships/tags" Target="../tags/tag613.xml"/><Relationship Id="rId12" Type="http://schemas.openxmlformats.org/officeDocument/2006/relationships/slideLayout" Target="../slideLayouts/slideLayout134.xml"/><Relationship Id="rId17" Type="http://schemas.openxmlformats.org/officeDocument/2006/relationships/slideLayout" Target="../slideLayouts/slideLayout139.xml"/><Relationship Id="rId33" Type="http://schemas.openxmlformats.org/officeDocument/2006/relationships/tags" Target="../tags/tag496.xml"/><Relationship Id="rId38" Type="http://schemas.openxmlformats.org/officeDocument/2006/relationships/tags" Target="../tags/tag501.xml"/><Relationship Id="rId59" Type="http://schemas.openxmlformats.org/officeDocument/2006/relationships/tags" Target="../tags/tag522.xml"/><Relationship Id="rId103" Type="http://schemas.openxmlformats.org/officeDocument/2006/relationships/tags" Target="../tags/tag566.xml"/><Relationship Id="rId108" Type="http://schemas.openxmlformats.org/officeDocument/2006/relationships/tags" Target="../tags/tag571.xml"/><Relationship Id="rId124" Type="http://schemas.openxmlformats.org/officeDocument/2006/relationships/tags" Target="../tags/tag587.xml"/><Relationship Id="rId129" Type="http://schemas.openxmlformats.org/officeDocument/2006/relationships/tags" Target="../tags/tag592.xml"/><Relationship Id="rId54" Type="http://schemas.openxmlformats.org/officeDocument/2006/relationships/tags" Target="../tags/tag517.xml"/><Relationship Id="rId70" Type="http://schemas.openxmlformats.org/officeDocument/2006/relationships/tags" Target="../tags/tag533.xml"/><Relationship Id="rId75" Type="http://schemas.openxmlformats.org/officeDocument/2006/relationships/tags" Target="../tags/tag538.xml"/><Relationship Id="rId91" Type="http://schemas.openxmlformats.org/officeDocument/2006/relationships/tags" Target="../tags/tag554.xml"/><Relationship Id="rId96" Type="http://schemas.openxmlformats.org/officeDocument/2006/relationships/tags" Target="../tags/tag559.xml"/><Relationship Id="rId140" Type="http://schemas.openxmlformats.org/officeDocument/2006/relationships/tags" Target="../tags/tag603.xml"/><Relationship Id="rId145" Type="http://schemas.openxmlformats.org/officeDocument/2006/relationships/tags" Target="../tags/tag608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23" Type="http://schemas.openxmlformats.org/officeDocument/2006/relationships/slideLayout" Target="../slideLayouts/slideLayout145.xml"/><Relationship Id="rId28" Type="http://schemas.openxmlformats.org/officeDocument/2006/relationships/slideLayout" Target="../slideLayouts/slideLayout150.xml"/><Relationship Id="rId49" Type="http://schemas.openxmlformats.org/officeDocument/2006/relationships/tags" Target="../tags/tag512.xml"/><Relationship Id="rId114" Type="http://schemas.openxmlformats.org/officeDocument/2006/relationships/tags" Target="../tags/tag577.xml"/><Relationship Id="rId119" Type="http://schemas.openxmlformats.org/officeDocument/2006/relationships/tags" Target="../tags/tag582.xml"/><Relationship Id="rId44" Type="http://schemas.openxmlformats.org/officeDocument/2006/relationships/tags" Target="../tags/tag507.xml"/><Relationship Id="rId60" Type="http://schemas.openxmlformats.org/officeDocument/2006/relationships/tags" Target="../tags/tag523.xml"/><Relationship Id="rId65" Type="http://schemas.openxmlformats.org/officeDocument/2006/relationships/tags" Target="../tags/tag528.xml"/><Relationship Id="rId81" Type="http://schemas.openxmlformats.org/officeDocument/2006/relationships/tags" Target="../tags/tag544.xml"/><Relationship Id="rId86" Type="http://schemas.openxmlformats.org/officeDocument/2006/relationships/tags" Target="../tags/tag549.xml"/><Relationship Id="rId130" Type="http://schemas.openxmlformats.org/officeDocument/2006/relationships/tags" Target="../tags/tag593.xml"/><Relationship Id="rId135" Type="http://schemas.openxmlformats.org/officeDocument/2006/relationships/tags" Target="../tags/tag598.xml"/><Relationship Id="rId151" Type="http://schemas.openxmlformats.org/officeDocument/2006/relationships/tags" Target="../tags/tag614.xml"/><Relationship Id="rId13" Type="http://schemas.openxmlformats.org/officeDocument/2006/relationships/slideLayout" Target="../slideLayouts/slideLayout135.xml"/><Relationship Id="rId18" Type="http://schemas.openxmlformats.org/officeDocument/2006/relationships/slideLayout" Target="../slideLayouts/slideLayout140.xml"/><Relationship Id="rId39" Type="http://schemas.openxmlformats.org/officeDocument/2006/relationships/tags" Target="../tags/tag502.xml"/><Relationship Id="rId109" Type="http://schemas.openxmlformats.org/officeDocument/2006/relationships/tags" Target="../tags/tag572.xml"/><Relationship Id="rId34" Type="http://schemas.openxmlformats.org/officeDocument/2006/relationships/tags" Target="../tags/tag497.xml"/><Relationship Id="rId50" Type="http://schemas.openxmlformats.org/officeDocument/2006/relationships/tags" Target="../tags/tag513.xml"/><Relationship Id="rId55" Type="http://schemas.openxmlformats.org/officeDocument/2006/relationships/tags" Target="../tags/tag518.xml"/><Relationship Id="rId76" Type="http://schemas.openxmlformats.org/officeDocument/2006/relationships/tags" Target="../tags/tag539.xml"/><Relationship Id="rId97" Type="http://schemas.openxmlformats.org/officeDocument/2006/relationships/tags" Target="../tags/tag560.xml"/><Relationship Id="rId104" Type="http://schemas.openxmlformats.org/officeDocument/2006/relationships/tags" Target="../tags/tag567.xml"/><Relationship Id="rId120" Type="http://schemas.openxmlformats.org/officeDocument/2006/relationships/tags" Target="../tags/tag583.xml"/><Relationship Id="rId125" Type="http://schemas.openxmlformats.org/officeDocument/2006/relationships/tags" Target="../tags/tag588.xml"/><Relationship Id="rId141" Type="http://schemas.openxmlformats.org/officeDocument/2006/relationships/tags" Target="../tags/tag604.xml"/><Relationship Id="rId146" Type="http://schemas.openxmlformats.org/officeDocument/2006/relationships/tags" Target="../tags/tag609.xml"/><Relationship Id="rId7" Type="http://schemas.openxmlformats.org/officeDocument/2006/relationships/slideLayout" Target="../slideLayouts/slideLayout129.xml"/><Relationship Id="rId71" Type="http://schemas.openxmlformats.org/officeDocument/2006/relationships/tags" Target="../tags/tag534.xml"/><Relationship Id="rId92" Type="http://schemas.openxmlformats.org/officeDocument/2006/relationships/tags" Target="../tags/tag555.xml"/><Relationship Id="rId2" Type="http://schemas.openxmlformats.org/officeDocument/2006/relationships/slideLayout" Target="../slideLayouts/slideLayout124.xml"/><Relationship Id="rId29" Type="http://schemas.openxmlformats.org/officeDocument/2006/relationships/slideLayout" Target="../slideLayouts/slideLayout151.xml"/><Relationship Id="rId24" Type="http://schemas.openxmlformats.org/officeDocument/2006/relationships/slideLayout" Target="../slideLayouts/slideLayout146.xml"/><Relationship Id="rId40" Type="http://schemas.openxmlformats.org/officeDocument/2006/relationships/tags" Target="../tags/tag503.xml"/><Relationship Id="rId45" Type="http://schemas.openxmlformats.org/officeDocument/2006/relationships/tags" Target="../tags/tag508.xml"/><Relationship Id="rId66" Type="http://schemas.openxmlformats.org/officeDocument/2006/relationships/tags" Target="../tags/tag529.xml"/><Relationship Id="rId87" Type="http://schemas.openxmlformats.org/officeDocument/2006/relationships/tags" Target="../tags/tag550.xml"/><Relationship Id="rId110" Type="http://schemas.openxmlformats.org/officeDocument/2006/relationships/tags" Target="../tags/tag573.xml"/><Relationship Id="rId115" Type="http://schemas.openxmlformats.org/officeDocument/2006/relationships/tags" Target="../tags/tag578.xml"/><Relationship Id="rId131" Type="http://schemas.openxmlformats.org/officeDocument/2006/relationships/tags" Target="../tags/tag594.xml"/><Relationship Id="rId136" Type="http://schemas.openxmlformats.org/officeDocument/2006/relationships/tags" Target="../tags/tag599.xml"/><Relationship Id="rId61" Type="http://schemas.openxmlformats.org/officeDocument/2006/relationships/tags" Target="../tags/tag524.xml"/><Relationship Id="rId82" Type="http://schemas.openxmlformats.org/officeDocument/2006/relationships/tags" Target="../tags/tag545.xml"/><Relationship Id="rId152" Type="http://schemas.openxmlformats.org/officeDocument/2006/relationships/tags" Target="../tags/tag615.xml"/><Relationship Id="rId1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36.xml"/><Relationship Id="rId30" Type="http://schemas.openxmlformats.org/officeDocument/2006/relationships/theme" Target="../theme/theme5.xml"/><Relationship Id="rId35" Type="http://schemas.openxmlformats.org/officeDocument/2006/relationships/tags" Target="../tags/tag498.xml"/><Relationship Id="rId56" Type="http://schemas.openxmlformats.org/officeDocument/2006/relationships/tags" Target="../tags/tag519.xml"/><Relationship Id="rId77" Type="http://schemas.openxmlformats.org/officeDocument/2006/relationships/tags" Target="../tags/tag540.xml"/><Relationship Id="rId100" Type="http://schemas.openxmlformats.org/officeDocument/2006/relationships/tags" Target="../tags/tag563.xml"/><Relationship Id="rId105" Type="http://schemas.openxmlformats.org/officeDocument/2006/relationships/tags" Target="../tags/tag568.xml"/><Relationship Id="rId126" Type="http://schemas.openxmlformats.org/officeDocument/2006/relationships/tags" Target="../tags/tag589.xml"/><Relationship Id="rId147" Type="http://schemas.openxmlformats.org/officeDocument/2006/relationships/tags" Target="../tags/tag610.xml"/><Relationship Id="rId8" Type="http://schemas.openxmlformats.org/officeDocument/2006/relationships/slideLayout" Target="../slideLayouts/slideLayout130.xml"/><Relationship Id="rId51" Type="http://schemas.openxmlformats.org/officeDocument/2006/relationships/tags" Target="../tags/tag514.xml"/><Relationship Id="rId72" Type="http://schemas.openxmlformats.org/officeDocument/2006/relationships/tags" Target="../tags/tag535.xml"/><Relationship Id="rId93" Type="http://schemas.openxmlformats.org/officeDocument/2006/relationships/tags" Target="../tags/tag556.xml"/><Relationship Id="rId98" Type="http://schemas.openxmlformats.org/officeDocument/2006/relationships/tags" Target="../tags/tag561.xml"/><Relationship Id="rId121" Type="http://schemas.openxmlformats.org/officeDocument/2006/relationships/tags" Target="../tags/tag584.xml"/><Relationship Id="rId142" Type="http://schemas.openxmlformats.org/officeDocument/2006/relationships/tags" Target="../tags/tag605.xml"/><Relationship Id="rId3" Type="http://schemas.openxmlformats.org/officeDocument/2006/relationships/slideLayout" Target="../slideLayouts/slideLayout125.xml"/><Relationship Id="rId25" Type="http://schemas.openxmlformats.org/officeDocument/2006/relationships/slideLayout" Target="../slideLayouts/slideLayout147.xml"/><Relationship Id="rId46" Type="http://schemas.openxmlformats.org/officeDocument/2006/relationships/tags" Target="../tags/tag509.xml"/><Relationship Id="rId67" Type="http://schemas.openxmlformats.org/officeDocument/2006/relationships/tags" Target="../tags/tag530.xml"/><Relationship Id="rId116" Type="http://schemas.openxmlformats.org/officeDocument/2006/relationships/tags" Target="../tags/tag579.xml"/><Relationship Id="rId137" Type="http://schemas.openxmlformats.org/officeDocument/2006/relationships/tags" Target="../tags/tag600.xml"/><Relationship Id="rId20" Type="http://schemas.openxmlformats.org/officeDocument/2006/relationships/slideLayout" Target="../slideLayouts/slideLayout142.xml"/><Relationship Id="rId41" Type="http://schemas.openxmlformats.org/officeDocument/2006/relationships/tags" Target="../tags/tag504.xml"/><Relationship Id="rId62" Type="http://schemas.openxmlformats.org/officeDocument/2006/relationships/tags" Target="../tags/tag525.xml"/><Relationship Id="rId83" Type="http://schemas.openxmlformats.org/officeDocument/2006/relationships/tags" Target="../tags/tag546.xml"/><Relationship Id="rId88" Type="http://schemas.openxmlformats.org/officeDocument/2006/relationships/tags" Target="../tags/tag551.xml"/><Relationship Id="rId111" Type="http://schemas.openxmlformats.org/officeDocument/2006/relationships/tags" Target="../tags/tag574.xml"/><Relationship Id="rId132" Type="http://schemas.openxmlformats.org/officeDocument/2006/relationships/tags" Target="../tags/tag595.xml"/><Relationship Id="rId153" Type="http://schemas.openxmlformats.org/officeDocument/2006/relationships/tags" Target="../tags/tag616.xml"/><Relationship Id="rId15" Type="http://schemas.openxmlformats.org/officeDocument/2006/relationships/slideLayout" Target="../slideLayouts/slideLayout137.xml"/><Relationship Id="rId36" Type="http://schemas.openxmlformats.org/officeDocument/2006/relationships/tags" Target="../tags/tag499.xml"/><Relationship Id="rId57" Type="http://schemas.openxmlformats.org/officeDocument/2006/relationships/tags" Target="../tags/tag520.xml"/><Relationship Id="rId106" Type="http://schemas.openxmlformats.org/officeDocument/2006/relationships/tags" Target="../tags/tag569.xml"/><Relationship Id="rId127" Type="http://schemas.openxmlformats.org/officeDocument/2006/relationships/tags" Target="../tags/tag590.xml"/><Relationship Id="rId10" Type="http://schemas.openxmlformats.org/officeDocument/2006/relationships/slideLayout" Target="../slideLayouts/slideLayout132.xml"/><Relationship Id="rId31" Type="http://schemas.openxmlformats.org/officeDocument/2006/relationships/tags" Target="../tags/tag494.xml"/><Relationship Id="rId52" Type="http://schemas.openxmlformats.org/officeDocument/2006/relationships/tags" Target="../tags/tag515.xml"/><Relationship Id="rId73" Type="http://schemas.openxmlformats.org/officeDocument/2006/relationships/tags" Target="../tags/tag536.xml"/><Relationship Id="rId78" Type="http://schemas.openxmlformats.org/officeDocument/2006/relationships/tags" Target="../tags/tag541.xml"/><Relationship Id="rId94" Type="http://schemas.openxmlformats.org/officeDocument/2006/relationships/tags" Target="../tags/tag557.xml"/><Relationship Id="rId99" Type="http://schemas.openxmlformats.org/officeDocument/2006/relationships/tags" Target="../tags/tag562.xml"/><Relationship Id="rId101" Type="http://schemas.openxmlformats.org/officeDocument/2006/relationships/tags" Target="../tags/tag564.xml"/><Relationship Id="rId122" Type="http://schemas.openxmlformats.org/officeDocument/2006/relationships/tags" Target="../tags/tag585.xml"/><Relationship Id="rId143" Type="http://schemas.openxmlformats.org/officeDocument/2006/relationships/tags" Target="../tags/tag606.xml"/><Relationship Id="rId148" Type="http://schemas.openxmlformats.org/officeDocument/2006/relationships/tags" Target="../tags/tag611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26" Type="http://schemas.openxmlformats.org/officeDocument/2006/relationships/slideLayout" Target="../slideLayouts/slideLayout148.xml"/><Relationship Id="rId47" Type="http://schemas.openxmlformats.org/officeDocument/2006/relationships/tags" Target="../tags/tag510.xml"/><Relationship Id="rId68" Type="http://schemas.openxmlformats.org/officeDocument/2006/relationships/tags" Target="../tags/tag531.xml"/><Relationship Id="rId89" Type="http://schemas.openxmlformats.org/officeDocument/2006/relationships/tags" Target="../tags/tag552.xml"/><Relationship Id="rId112" Type="http://schemas.openxmlformats.org/officeDocument/2006/relationships/tags" Target="../tags/tag575.xml"/><Relationship Id="rId133" Type="http://schemas.openxmlformats.org/officeDocument/2006/relationships/tags" Target="../tags/tag596.xml"/><Relationship Id="rId16" Type="http://schemas.openxmlformats.org/officeDocument/2006/relationships/slideLayout" Target="../slideLayouts/slideLayout138.xml"/><Relationship Id="rId37" Type="http://schemas.openxmlformats.org/officeDocument/2006/relationships/tags" Target="../tags/tag500.xml"/><Relationship Id="rId58" Type="http://schemas.openxmlformats.org/officeDocument/2006/relationships/tags" Target="../tags/tag521.xml"/><Relationship Id="rId79" Type="http://schemas.openxmlformats.org/officeDocument/2006/relationships/tags" Target="../tags/tag542.xml"/><Relationship Id="rId102" Type="http://schemas.openxmlformats.org/officeDocument/2006/relationships/tags" Target="../tags/tag565.xml"/><Relationship Id="rId123" Type="http://schemas.openxmlformats.org/officeDocument/2006/relationships/tags" Target="../tags/tag586.xml"/><Relationship Id="rId144" Type="http://schemas.openxmlformats.org/officeDocument/2006/relationships/tags" Target="../tags/tag607.xml"/><Relationship Id="rId90" Type="http://schemas.openxmlformats.org/officeDocument/2006/relationships/tags" Target="../tags/tag5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>
            <a:extLst>
              <a:ext uri="{FF2B5EF4-FFF2-40B4-BE49-F238E27FC236}">
                <a16:creationId xmlns:a16="http://schemas.microsoft.com/office/drawing/2014/main" id="{57293E41-954C-9E9C-7DE2-32FEDBD5A1C6}"/>
              </a:ext>
            </a:extLst>
          </p:cNvPr>
          <p:cNvSpPr/>
          <p:nvPr userDrawn="1"/>
        </p:nvSpPr>
        <p:spPr bwMode="gray">
          <a:xfrm>
            <a:off x="-1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4" name="Slide number"/>
          <p:cNvSpPr txBox="1"/>
          <p:nvPr userDrawn="1"/>
        </p:nvSpPr>
        <p:spPr bwMode="black">
          <a:xfrm>
            <a:off x="11546207" y="6536751"/>
            <a:ext cx="14427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de-DE"/>
            </a:defPPr>
            <a:lvl1pPr marL="84138" indent="-84138">
              <a:buClr>
                <a:schemeClr val="tx1"/>
              </a:buClr>
              <a:buFont typeface="Arial" pitchFamily="34" charset="0"/>
              <a:buChar char="©"/>
              <a:tabLst/>
              <a:defRPr sz="600"/>
            </a:lvl1pPr>
          </a:lstStyle>
          <a:p>
            <a:pPr marL="0" lvl="0" indent="0" algn="r">
              <a:buNone/>
            </a:pPr>
            <a:fld id="{0BDC132A-5C91-4078-9777-31DA19A62E0A}" type="slidenum">
              <a:rPr lang="en-US" sz="900" b="0" i="0" noProof="0" smtClean="0">
                <a:latin typeface="+mn-lt"/>
              </a:rPr>
              <a:pPr marL="0" lvl="0" indent="0" algn="r">
                <a:buNone/>
              </a:pPr>
              <a:t>‹Nr.›</a:t>
            </a:fld>
            <a:endParaRPr lang="en-US" sz="900" b="0" i="0" noProof="0" dirty="0">
              <a:latin typeface="+mn-lt"/>
            </a:endParaRPr>
          </a:p>
        </p:txBody>
      </p:sp>
      <p:sp>
        <p:nvSpPr>
          <p:cNvPr id="12" name="Copyright Placeholder" descr="{&quot;templafy&quot;:{&quot;id&quot;:&quot;92785d1a-db1d-4623-baef-968cd4782664&quot;}}">
            <a:extLst>
              <a:ext uri="{FF2B5EF4-FFF2-40B4-BE49-F238E27FC236}">
                <a16:creationId xmlns:a16="http://schemas.microsoft.com/office/drawing/2014/main" id="{539D88F9-B48F-F143-B90F-EDFB85A350E8}"/>
              </a:ext>
            </a:extLst>
          </p:cNvPr>
          <p:cNvSpPr txBox="1">
            <a:spLocks/>
          </p:cNvSpPr>
          <p:nvPr userDrawn="1"/>
        </p:nvSpPr>
        <p:spPr>
          <a:xfrm>
            <a:off x="504001" y="6536751"/>
            <a:ext cx="10155600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 b="0" i="0" dirty="0">
                <a:latin typeface="72 Brand" panose="020B0504030603020204" pitchFamily="34" charset="0"/>
              </a:rPr>
              <a:t>Public</a:t>
            </a:r>
          </a:p>
        </p:txBody>
      </p:sp>
      <p:sp>
        <p:nvSpPr>
          <p:cNvPr id="3" name="Text Placeholder"/>
          <p:cNvSpPr>
            <a:spLocks noGrp="1"/>
          </p:cNvSpPr>
          <p:nvPr userDrawn="1">
            <p:ph type="body" idx="1"/>
          </p:nvPr>
        </p:nvSpPr>
        <p:spPr bwMode="black">
          <a:xfrm>
            <a:off x="504001" y="1548560"/>
            <a:ext cx="11186476" cy="478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Start typing to add text without a bullet point. To add a bullet point, place the cursor at the start of this line and press tab.</a:t>
            </a:r>
            <a:endParaRPr lang="en-US" noProof="0" dirty="0"/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Title Placeholder"/>
          <p:cNvSpPr>
            <a:spLocks noGrp="1"/>
          </p:cNvSpPr>
          <p:nvPr userDrawn="1">
            <p:ph type="title"/>
          </p:nvPr>
        </p:nvSpPr>
        <p:spPr bwMode="black">
          <a:xfrm>
            <a:off x="504001" y="504000"/>
            <a:ext cx="11186476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noProof="0" dirty="0"/>
              <a:t>Insert page title (sentence case)</a:t>
            </a:r>
          </a:p>
        </p:txBody>
      </p:sp>
      <p:grpSp>
        <p:nvGrpSpPr>
          <p:cNvPr id="6" name="Harvey 3" hidden="1">
            <a:extLst>
              <a:ext uri="{FF2B5EF4-FFF2-40B4-BE49-F238E27FC236}">
                <a16:creationId xmlns:a16="http://schemas.microsoft.com/office/drawing/2014/main" id="{B3E7C216-6801-4AB8-8D95-E7D60F39B210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>
          <a:xfrm>
            <a:off x="3938798" y="3978000"/>
            <a:ext cx="1024878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7" name="Harvey 0/3 [0]">
              <a:extLst>
                <a:ext uri="{FF2B5EF4-FFF2-40B4-BE49-F238E27FC236}">
                  <a16:creationId xmlns:a16="http://schemas.microsoft.com/office/drawing/2014/main" id="{FC8CECD5-A3FB-4DD5-A846-DC09FDB6EB04}"/>
                </a:ext>
              </a:extLst>
            </p:cNvPr>
            <p:cNvSpPr>
              <a:spLocks noChangeAspect="1"/>
            </p:cNvSpPr>
            <p:nvPr>
              <p:custDataLst>
                <p:tags r:id="rId154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8" name="Harvey 1/3 [1]">
              <a:extLst>
                <a:ext uri="{FF2B5EF4-FFF2-40B4-BE49-F238E27FC236}">
                  <a16:creationId xmlns:a16="http://schemas.microsoft.com/office/drawing/2014/main" id="{750B853B-8389-4427-AFB9-1CE880FE9BEE}"/>
                </a:ext>
              </a:extLst>
            </p:cNvPr>
            <p:cNvSpPr>
              <a:spLocks noChangeAspect="1"/>
            </p:cNvSpPr>
            <p:nvPr>
              <p:custDataLst>
                <p:tags r:id="rId155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2463" y="476249"/>
                  </a:moveTo>
                  <a:arcTo wR="317500" hR="317500" stAng="1800000" swAng="14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9" name="Harvey 2/3 [2]">
              <a:extLst>
                <a:ext uri="{FF2B5EF4-FFF2-40B4-BE49-F238E27FC236}">
                  <a16:creationId xmlns:a16="http://schemas.microsoft.com/office/drawing/2014/main" id="{0CA9A207-7055-4A72-8ED2-D82605C3D0C8}"/>
                </a:ext>
              </a:extLst>
            </p:cNvPr>
            <p:cNvSpPr>
              <a:spLocks noChangeAspect="1"/>
            </p:cNvSpPr>
            <p:nvPr>
              <p:custDataLst>
                <p:tags r:id="rId156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2536" y="476250"/>
                  </a:moveTo>
                  <a:arcTo wR="317500" hR="317500" stAng="9000000" swAng="7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0" name="Harvey 3/3 [3]">
              <a:extLst>
                <a:ext uri="{FF2B5EF4-FFF2-40B4-BE49-F238E27FC236}">
                  <a16:creationId xmlns:a16="http://schemas.microsoft.com/office/drawing/2014/main" id="{4422C816-875A-41F5-9DC0-8DBAE4C5C6CB}"/>
                </a:ext>
              </a:extLst>
            </p:cNvPr>
            <p:cNvSpPr>
              <a:spLocks noChangeAspect="1"/>
            </p:cNvSpPr>
            <p:nvPr>
              <p:custDataLst>
                <p:tags r:id="rId15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11" name="Harvey 4" hidden="1">
            <a:extLst>
              <a:ext uri="{FF2B5EF4-FFF2-40B4-BE49-F238E27FC236}">
                <a16:creationId xmlns:a16="http://schemas.microsoft.com/office/drawing/2014/main" id="{DDC5C333-7028-4F79-8940-98DC17723588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>
          <a:xfrm>
            <a:off x="5391506" y="3978000"/>
            <a:ext cx="1024878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13" name="Harvey 0/4 [0]">
              <a:extLst>
                <a:ext uri="{FF2B5EF4-FFF2-40B4-BE49-F238E27FC236}">
                  <a16:creationId xmlns:a16="http://schemas.microsoft.com/office/drawing/2014/main" id="{70B331E2-39A8-4BAF-8DDD-C631B51EB56E}"/>
                </a:ext>
              </a:extLst>
            </p:cNvPr>
            <p:cNvSpPr>
              <a:spLocks noChangeAspect="1"/>
            </p:cNvSpPr>
            <p:nvPr>
              <p:custDataLst>
                <p:tags r:id="rId149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4" name="Harvey 1/4 [1]">
              <a:extLst>
                <a:ext uri="{FF2B5EF4-FFF2-40B4-BE49-F238E27FC236}">
                  <a16:creationId xmlns:a16="http://schemas.microsoft.com/office/drawing/2014/main" id="{47F66FBA-2801-4875-BD13-0BF512FC3C6A}"/>
                </a:ext>
              </a:extLst>
            </p:cNvPr>
            <p:cNvSpPr>
              <a:spLocks noChangeAspect="1"/>
            </p:cNvSpPr>
            <p:nvPr>
              <p:custDataLst>
                <p:tags r:id="rId150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5" name="Harvey 2/4 [2]">
              <a:extLst>
                <a:ext uri="{FF2B5EF4-FFF2-40B4-BE49-F238E27FC236}">
                  <a16:creationId xmlns:a16="http://schemas.microsoft.com/office/drawing/2014/main" id="{99673DAB-5272-45DC-B222-CA8CAA9FD2BB}"/>
                </a:ext>
              </a:extLst>
            </p:cNvPr>
            <p:cNvSpPr>
              <a:spLocks noChangeAspect="1"/>
            </p:cNvSpPr>
            <p:nvPr>
              <p:custDataLst>
                <p:tags r:id="rId151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6" name="Harvey 3/4 [3]">
              <a:extLst>
                <a:ext uri="{FF2B5EF4-FFF2-40B4-BE49-F238E27FC236}">
                  <a16:creationId xmlns:a16="http://schemas.microsoft.com/office/drawing/2014/main" id="{F9B9444B-C98D-45FC-BA92-881D06827328}"/>
                </a:ext>
              </a:extLst>
            </p:cNvPr>
            <p:cNvSpPr>
              <a:spLocks noChangeAspect="1"/>
            </p:cNvSpPr>
            <p:nvPr>
              <p:custDataLst>
                <p:tags r:id="rId15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7" name="Harvey 4/4 [4]">
              <a:extLst>
                <a:ext uri="{FF2B5EF4-FFF2-40B4-BE49-F238E27FC236}">
                  <a16:creationId xmlns:a16="http://schemas.microsoft.com/office/drawing/2014/main" id="{5FFB853D-F550-4F16-8269-A070A19E381C}"/>
                </a:ext>
              </a:extLst>
            </p:cNvPr>
            <p:cNvSpPr>
              <a:spLocks noChangeAspect="1"/>
            </p:cNvSpPr>
            <p:nvPr>
              <p:custDataLst>
                <p:tags r:id="rId153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18" name="Harvey 8" hidden="1">
            <a:extLst>
              <a:ext uri="{FF2B5EF4-FFF2-40B4-BE49-F238E27FC236}">
                <a16:creationId xmlns:a16="http://schemas.microsoft.com/office/drawing/2014/main" id="{0630AB66-7B5F-41CE-A2EB-2EB4C67794AE}"/>
              </a:ext>
            </a:extLst>
          </p:cNvPr>
          <p:cNvGrpSpPr>
            <a:grpSpLocks/>
          </p:cNvGrpSpPr>
          <p:nvPr userDrawn="1">
            <p:custDataLst>
              <p:tags r:id="rId37"/>
            </p:custDataLst>
          </p:nvPr>
        </p:nvGrpSpPr>
        <p:grpSpPr>
          <a:xfrm>
            <a:off x="6844214" y="3978000"/>
            <a:ext cx="1024878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19" name="Harvey 0/8 [0]">
              <a:extLst>
                <a:ext uri="{FF2B5EF4-FFF2-40B4-BE49-F238E27FC236}">
                  <a16:creationId xmlns:a16="http://schemas.microsoft.com/office/drawing/2014/main" id="{051D5678-1EFE-40CF-8563-B5E9EA35A271}"/>
                </a:ext>
              </a:extLst>
            </p:cNvPr>
            <p:cNvSpPr>
              <a:spLocks noChangeAspect="1"/>
            </p:cNvSpPr>
            <p:nvPr>
              <p:custDataLst>
                <p:tags r:id="rId140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0" name="Harvey 1/8 [1]">
              <a:extLst>
                <a:ext uri="{FF2B5EF4-FFF2-40B4-BE49-F238E27FC236}">
                  <a16:creationId xmlns:a16="http://schemas.microsoft.com/office/drawing/2014/main" id="{E5DDEB4B-B8B3-42DA-AF30-4FD0A1770D91}"/>
                </a:ext>
              </a:extLst>
            </p:cNvPr>
            <p:cNvSpPr>
              <a:spLocks noChangeAspect="1"/>
            </p:cNvSpPr>
            <p:nvPr>
              <p:custDataLst>
                <p:tags r:id="rId141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7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92993"/>
                  </a:moveTo>
                  <a:arcTo wR="317500" hR="317500" stAng="-2700000" swAng="189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1" name="Harvey 2/8 [2]">
              <a:extLst>
                <a:ext uri="{FF2B5EF4-FFF2-40B4-BE49-F238E27FC236}">
                  <a16:creationId xmlns:a16="http://schemas.microsoft.com/office/drawing/2014/main" id="{FB9200C4-0418-4CEF-BBB8-18F997AD7CA8}"/>
                </a:ext>
              </a:extLst>
            </p:cNvPr>
            <p:cNvSpPr>
              <a:spLocks noChangeAspect="1"/>
            </p:cNvSpPr>
            <p:nvPr>
              <p:custDataLst>
                <p:tags r:id="rId14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2" name="Harvey 3/8 [3]">
              <a:extLst>
                <a:ext uri="{FF2B5EF4-FFF2-40B4-BE49-F238E27FC236}">
                  <a16:creationId xmlns:a16="http://schemas.microsoft.com/office/drawing/2014/main" id="{8E4DE7E8-0809-4E2E-BE6A-E989A6AEBF62}"/>
                </a:ext>
              </a:extLst>
            </p:cNvPr>
            <p:cNvSpPr>
              <a:spLocks noChangeAspect="1"/>
            </p:cNvSpPr>
            <p:nvPr>
              <p:custDataLst>
                <p:tags r:id="rId143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1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542006"/>
                  </a:moveTo>
                  <a:arcTo wR="317500" hR="317500" stAng="2700000" swAng="135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3" name="Harvey 4/8 [4]">
              <a:extLst>
                <a:ext uri="{FF2B5EF4-FFF2-40B4-BE49-F238E27FC236}">
                  <a16:creationId xmlns:a16="http://schemas.microsoft.com/office/drawing/2014/main" id="{F839E6A9-0DED-402B-8F4C-2176769B55CD}"/>
                </a:ext>
              </a:extLst>
            </p:cNvPr>
            <p:cNvSpPr>
              <a:spLocks noChangeAspect="1"/>
            </p:cNvSpPr>
            <p:nvPr>
              <p:custDataLst>
                <p:tags r:id="rId144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4" name="Harvey 5/8 [5]">
              <a:extLst>
                <a:ext uri="{FF2B5EF4-FFF2-40B4-BE49-F238E27FC236}">
                  <a16:creationId xmlns:a16="http://schemas.microsoft.com/office/drawing/2014/main" id="{C3EE8663-AD08-4237-8344-6543EC4B688C}"/>
                </a:ext>
              </a:extLst>
            </p:cNvPr>
            <p:cNvSpPr>
              <a:spLocks noChangeAspect="1"/>
            </p:cNvSpPr>
            <p:nvPr>
              <p:custDataLst>
                <p:tags r:id="rId145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5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542006"/>
                  </a:moveTo>
                  <a:arcTo wR="317500" hR="317500" stAng="8100000" swAng="81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5" name="Harvey 6/8 [6]">
              <a:extLst>
                <a:ext uri="{FF2B5EF4-FFF2-40B4-BE49-F238E27FC236}">
                  <a16:creationId xmlns:a16="http://schemas.microsoft.com/office/drawing/2014/main" id="{ADE6F931-D156-4E59-A3ED-0B14B5F0EF7E}"/>
                </a:ext>
              </a:extLst>
            </p:cNvPr>
            <p:cNvSpPr>
              <a:spLocks noChangeAspect="1"/>
            </p:cNvSpPr>
            <p:nvPr>
              <p:custDataLst>
                <p:tags r:id="rId146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6" name="Harvey 7/8 [7]">
              <a:extLst>
                <a:ext uri="{FF2B5EF4-FFF2-40B4-BE49-F238E27FC236}">
                  <a16:creationId xmlns:a16="http://schemas.microsoft.com/office/drawing/2014/main" id="{A36821AE-2FF1-4F6E-AAF3-1BEA6AE153B8}"/>
                </a:ext>
              </a:extLst>
            </p:cNvPr>
            <p:cNvSpPr>
              <a:spLocks noChangeAspect="1"/>
            </p:cNvSpPr>
            <p:nvPr>
              <p:custDataLst>
                <p:tags r:id="rId14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9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92993"/>
                  </a:moveTo>
                  <a:arcTo wR="317500" hR="317500" stAng="13500000" swAng="27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7" name="Harvey 8/8 [8]">
              <a:extLst>
                <a:ext uri="{FF2B5EF4-FFF2-40B4-BE49-F238E27FC236}">
                  <a16:creationId xmlns:a16="http://schemas.microsoft.com/office/drawing/2014/main" id="{2D277E47-45D5-4503-8443-BED560C6560A}"/>
                </a:ext>
              </a:extLst>
            </p:cNvPr>
            <p:cNvSpPr>
              <a:spLocks noChangeAspect="1"/>
            </p:cNvSpPr>
            <p:nvPr>
              <p:custDataLst>
                <p:tags r:id="rId14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28" name="Harvey 100" hidden="1">
            <a:extLst>
              <a:ext uri="{FF2B5EF4-FFF2-40B4-BE49-F238E27FC236}">
                <a16:creationId xmlns:a16="http://schemas.microsoft.com/office/drawing/2014/main" id="{6D5D9337-395C-4FE4-97E6-E1CD47A644E9}"/>
              </a:ext>
            </a:extLst>
          </p:cNvPr>
          <p:cNvGrpSpPr/>
          <p:nvPr userDrawn="1">
            <p:custDataLst>
              <p:tags r:id="rId38"/>
            </p:custDataLst>
          </p:nvPr>
        </p:nvGrpSpPr>
        <p:grpSpPr>
          <a:xfrm>
            <a:off x="8296922" y="3978000"/>
            <a:ext cx="1024878" cy="1024878"/>
            <a:chOff x="4334905" y="3282696"/>
            <a:chExt cx="292608" cy="292608"/>
          </a:xfrm>
          <a:solidFill>
            <a:schemeClr val="accent1"/>
          </a:solidFill>
        </p:grpSpPr>
        <p:sp>
          <p:nvSpPr>
            <p:cNvPr id="29" name="Harvey 0/100 [0]">
              <a:extLst>
                <a:ext uri="{FF2B5EF4-FFF2-40B4-BE49-F238E27FC236}">
                  <a16:creationId xmlns:a16="http://schemas.microsoft.com/office/drawing/2014/main" id="{C2D4C837-2D4B-4D6B-81F8-9B001989609B}"/>
                </a:ext>
              </a:extLst>
            </p:cNvPr>
            <p:cNvSpPr>
              <a:spLocks noChangeAspect="1"/>
            </p:cNvSpPr>
            <p:nvPr>
              <p:custDataLst>
                <p:tags r:id="rId3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0" name="Harvey 1/100 [1]">
              <a:extLst>
                <a:ext uri="{FF2B5EF4-FFF2-40B4-BE49-F238E27FC236}">
                  <a16:creationId xmlns:a16="http://schemas.microsoft.com/office/drawing/2014/main" id="{BACD6AAA-4A1C-46BE-B491-9A4A9C7C56F3}"/>
                </a:ext>
              </a:extLst>
            </p:cNvPr>
            <p:cNvSpPr>
              <a:spLocks noChangeAspect="1"/>
            </p:cNvSpPr>
            <p:nvPr>
              <p:custDataLst>
                <p:tags r:id="rId4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37435" y="626"/>
                  </a:moveTo>
                  <a:arcTo wR="317500" hR="317500" stAng="-5184000" swAng="2138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1" name="Harvey 2/100 [2]">
              <a:extLst>
                <a:ext uri="{FF2B5EF4-FFF2-40B4-BE49-F238E27FC236}">
                  <a16:creationId xmlns:a16="http://schemas.microsoft.com/office/drawing/2014/main" id="{701024C3-4DEF-477C-9CFB-100E0303499E}"/>
                </a:ext>
              </a:extLst>
            </p:cNvPr>
            <p:cNvSpPr>
              <a:spLocks noChangeAspect="1"/>
            </p:cNvSpPr>
            <p:nvPr>
              <p:custDataLst>
                <p:tags r:id="rId4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57293" y="2503"/>
                  </a:moveTo>
                  <a:arcTo wR="317500" hR="317500" stAng="-4968000" swAng="211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2" name="Harvey 3/100 [3]">
              <a:extLst>
                <a:ext uri="{FF2B5EF4-FFF2-40B4-BE49-F238E27FC236}">
                  <a16:creationId xmlns:a16="http://schemas.microsoft.com/office/drawing/2014/main" id="{46A461CD-8D28-4422-AF2A-8267EFA51CAD}"/>
                </a:ext>
              </a:extLst>
            </p:cNvPr>
            <p:cNvSpPr>
              <a:spLocks noChangeAspect="1"/>
            </p:cNvSpPr>
            <p:nvPr>
              <p:custDataLst>
                <p:tags r:id="rId4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4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76993" y="5623"/>
                  </a:moveTo>
                  <a:arcTo wR="317500" hR="317500" stAng="-4752000" swAng="209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3" name="Harvey 4/100 [4]">
              <a:extLst>
                <a:ext uri="{FF2B5EF4-FFF2-40B4-BE49-F238E27FC236}">
                  <a16:creationId xmlns:a16="http://schemas.microsoft.com/office/drawing/2014/main" id="{0A337C3A-F021-437D-9E3D-FDE5AF266029}"/>
                </a:ext>
              </a:extLst>
            </p:cNvPr>
            <p:cNvSpPr>
              <a:spLocks noChangeAspect="1"/>
            </p:cNvSpPr>
            <p:nvPr>
              <p:custDataLst>
                <p:tags r:id="rId4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6459" y="9974"/>
                  </a:moveTo>
                  <a:arcTo wR="317500" hR="317500" stAng="-4536000" swAng="2073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5" name="Harvey 5/100 [5]">
              <a:extLst>
                <a:ext uri="{FF2B5EF4-FFF2-40B4-BE49-F238E27FC236}">
                  <a16:creationId xmlns:a16="http://schemas.microsoft.com/office/drawing/2014/main" id="{BDF66AF7-3D75-4118-B7E6-241B2C41B2C9}"/>
                </a:ext>
              </a:extLst>
            </p:cNvPr>
            <p:cNvSpPr>
              <a:spLocks noChangeAspect="1"/>
            </p:cNvSpPr>
            <p:nvPr>
              <p:custDataLst>
                <p:tags r:id="rId4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15612" y="15539"/>
                  </a:moveTo>
                  <a:arcTo wR="317500" hR="317500" stAng="-4320000" swAng="2052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6" name="Harvey 6/100 [6]">
              <a:extLst>
                <a:ext uri="{FF2B5EF4-FFF2-40B4-BE49-F238E27FC236}">
                  <a16:creationId xmlns:a16="http://schemas.microsoft.com/office/drawing/2014/main" id="{E74E7438-4315-4097-9BA7-F0CE3252AC14}"/>
                </a:ext>
              </a:extLst>
            </p:cNvPr>
            <p:cNvSpPr>
              <a:spLocks noChangeAspect="1"/>
            </p:cNvSpPr>
            <p:nvPr>
              <p:custDataLst>
                <p:tags r:id="rId4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95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34379" y="22295"/>
                  </a:moveTo>
                  <a:arcTo wR="317500" hR="317500" stAng="-4104000" swAng="2030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7" name="Harvey 7/100 [7]">
              <a:extLst>
                <a:ext uri="{FF2B5EF4-FFF2-40B4-BE49-F238E27FC236}">
                  <a16:creationId xmlns:a16="http://schemas.microsoft.com/office/drawing/2014/main" id="{FEBA4E91-97BB-4DAC-B193-66FA4828DB26}"/>
                </a:ext>
              </a:extLst>
            </p:cNvPr>
            <p:cNvSpPr>
              <a:spLocks noChangeAspect="1"/>
            </p:cNvSpPr>
            <p:nvPr>
              <p:custDataLst>
                <p:tags r:id="rId4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52684" y="30217"/>
                  </a:moveTo>
                  <a:arcTo wR="317500" hR="317500" stAng="-3888000" swAng="2008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8" name="Harvey 8/100 [8]">
              <a:extLst>
                <a:ext uri="{FF2B5EF4-FFF2-40B4-BE49-F238E27FC236}">
                  <a16:creationId xmlns:a16="http://schemas.microsoft.com/office/drawing/2014/main" id="{EEB85E02-177B-40CF-B926-A4423CC7C827}"/>
                </a:ext>
              </a:extLst>
            </p:cNvPr>
            <p:cNvSpPr>
              <a:spLocks noChangeAspect="1"/>
            </p:cNvSpPr>
            <p:nvPr>
              <p:custDataLst>
                <p:tags r:id="rId4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70456" y="39272"/>
                  </a:moveTo>
                  <a:arcTo wR="317500" hR="317500" stAng="-3672000" swAng="198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39" name="Harvey 9/100 [9]">
              <a:extLst>
                <a:ext uri="{FF2B5EF4-FFF2-40B4-BE49-F238E27FC236}">
                  <a16:creationId xmlns:a16="http://schemas.microsoft.com/office/drawing/2014/main" id="{C133BC7F-B0E3-404F-92D1-BB930C4F3311}"/>
                </a:ext>
              </a:extLst>
            </p:cNvPr>
            <p:cNvSpPr>
              <a:spLocks noChangeAspect="1"/>
            </p:cNvSpPr>
            <p:nvPr>
              <p:custDataLst>
                <p:tags r:id="rId4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87625" y="49425"/>
                  </a:moveTo>
                  <a:arcTo wR="317500" hR="317500" stAng="-3456000" swAng="196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0" name="Harvey 10/100 [10]">
              <a:extLst>
                <a:ext uri="{FF2B5EF4-FFF2-40B4-BE49-F238E27FC236}">
                  <a16:creationId xmlns:a16="http://schemas.microsoft.com/office/drawing/2014/main" id="{F2FB72A6-CDF7-48B3-A3B8-5A5FC061802C}"/>
                </a:ext>
              </a:extLst>
            </p:cNvPr>
            <p:cNvSpPr>
              <a:spLocks noChangeAspect="1"/>
            </p:cNvSpPr>
            <p:nvPr>
              <p:custDataLst>
                <p:tags r:id="rId4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04121" y="60637"/>
                  </a:moveTo>
                  <a:arcTo wR="317500" hR="317500" stAng="-3240000" swAng="194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1" name="Harvey 11/100 [11]">
              <a:extLst>
                <a:ext uri="{FF2B5EF4-FFF2-40B4-BE49-F238E27FC236}">
                  <a16:creationId xmlns:a16="http://schemas.microsoft.com/office/drawing/2014/main" id="{F3110C8B-1B18-4579-AB3F-0F4A0840CF38}"/>
                </a:ext>
              </a:extLst>
            </p:cNvPr>
            <p:cNvSpPr>
              <a:spLocks noChangeAspect="1"/>
            </p:cNvSpPr>
            <p:nvPr>
              <p:custDataLst>
                <p:tags r:id="rId5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3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19882" y="72862"/>
                  </a:moveTo>
                  <a:arcTo wR="317500" hR="317500" stAng="-3024000" swAng="192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2" name="Harvey 12/100 [12]">
              <a:extLst>
                <a:ext uri="{FF2B5EF4-FFF2-40B4-BE49-F238E27FC236}">
                  <a16:creationId xmlns:a16="http://schemas.microsoft.com/office/drawing/2014/main" id="{84A1B722-E5AC-45F7-9498-7FF502B6FA2B}"/>
                </a:ext>
              </a:extLst>
            </p:cNvPr>
            <p:cNvSpPr>
              <a:spLocks noChangeAspect="1"/>
            </p:cNvSpPr>
            <p:nvPr>
              <p:custDataLst>
                <p:tags r:id="rId5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591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34843" y="86052"/>
                  </a:moveTo>
                  <a:arcTo wR="317500" hR="317500" stAng="-2808000" swAng="190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3" name="Harvey 13/100 [13]">
              <a:extLst>
                <a:ext uri="{FF2B5EF4-FFF2-40B4-BE49-F238E27FC236}">
                  <a16:creationId xmlns:a16="http://schemas.microsoft.com/office/drawing/2014/main" id="{A5599F20-B957-4DF9-8B04-F2B77AAF0BDB}"/>
                </a:ext>
              </a:extLst>
            </p:cNvPr>
            <p:cNvSpPr>
              <a:spLocks noChangeAspect="1"/>
            </p:cNvSpPr>
            <p:nvPr>
              <p:custDataLst>
                <p:tags r:id="rId5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8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8947" y="100156"/>
                  </a:moveTo>
                  <a:arcTo wR="317500" hR="317500" stAng="-2591999" swAng="1879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4" name="Harvey 14/100 [14]">
              <a:extLst>
                <a:ext uri="{FF2B5EF4-FFF2-40B4-BE49-F238E27FC236}">
                  <a16:creationId xmlns:a16="http://schemas.microsoft.com/office/drawing/2014/main" id="{F74357FC-EB3D-46C4-B56A-5007C9F4FB84}"/>
                </a:ext>
              </a:extLst>
            </p:cNvPr>
            <p:cNvSpPr>
              <a:spLocks noChangeAspect="1"/>
            </p:cNvSpPr>
            <p:nvPr>
              <p:custDataLst>
                <p:tags r:id="rId5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0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137" y="115117"/>
                  </a:moveTo>
                  <a:arcTo wR="317500" hR="317500" stAng="-2375999" swAng="185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5" name="Harvey 15/100 [15]">
              <a:extLst>
                <a:ext uri="{FF2B5EF4-FFF2-40B4-BE49-F238E27FC236}">
                  <a16:creationId xmlns:a16="http://schemas.microsoft.com/office/drawing/2014/main" id="{32E8E8F3-9DBC-46F4-9700-CAF071913650}"/>
                </a:ext>
              </a:extLst>
            </p:cNvPr>
            <p:cNvSpPr>
              <a:spLocks noChangeAspect="1"/>
            </p:cNvSpPr>
            <p:nvPr>
              <p:custDataLst>
                <p:tags r:id="rId5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2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74362" y="130878"/>
                  </a:moveTo>
                  <a:arcTo wR="317500" hR="317500" stAng="-2160000" swAng="1836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6" name="Harvey 16/100 [16]">
              <a:extLst>
                <a:ext uri="{FF2B5EF4-FFF2-40B4-BE49-F238E27FC236}">
                  <a16:creationId xmlns:a16="http://schemas.microsoft.com/office/drawing/2014/main" id="{71360883-3CF3-4439-9568-E456C60454A8}"/>
                </a:ext>
              </a:extLst>
            </p:cNvPr>
            <p:cNvSpPr>
              <a:spLocks noChangeAspect="1"/>
            </p:cNvSpPr>
            <p:nvPr>
              <p:custDataLst>
                <p:tags r:id="rId5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4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85574" y="147374"/>
                  </a:moveTo>
                  <a:arcTo wR="317500" hR="317500" stAng="-1944000" swAng="1814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7" name="Harvey 17/100 [17]">
              <a:extLst>
                <a:ext uri="{FF2B5EF4-FFF2-40B4-BE49-F238E27FC236}">
                  <a16:creationId xmlns:a16="http://schemas.microsoft.com/office/drawing/2014/main" id="{AE88FC9E-FB95-4413-AE3E-B8BF504735B5}"/>
                </a:ext>
              </a:extLst>
            </p:cNvPr>
            <p:cNvSpPr>
              <a:spLocks noChangeAspect="1"/>
            </p:cNvSpPr>
            <p:nvPr>
              <p:custDataLst>
                <p:tags r:id="rId5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6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5727" y="164543"/>
                  </a:moveTo>
                  <a:arcTo wR="317500" hR="317500" stAng="-1727999" swAng="1792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8" name="Harvey 18/100 [18]">
              <a:extLst>
                <a:ext uri="{FF2B5EF4-FFF2-40B4-BE49-F238E27FC236}">
                  <a16:creationId xmlns:a16="http://schemas.microsoft.com/office/drawing/2014/main" id="{62593B83-E4BE-4CE8-9B0B-25AF9B7D4254}"/>
                </a:ext>
              </a:extLst>
            </p:cNvPr>
            <p:cNvSpPr>
              <a:spLocks noChangeAspect="1"/>
            </p:cNvSpPr>
            <p:nvPr>
              <p:custDataLst>
                <p:tags r:id="rId5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8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4782" y="182315"/>
                  </a:moveTo>
                  <a:arcTo wR="317500" hR="317500" stAng="-1512000" swAng="1771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49" name="Harvey 19/100 [19]">
              <a:extLst>
                <a:ext uri="{FF2B5EF4-FFF2-40B4-BE49-F238E27FC236}">
                  <a16:creationId xmlns:a16="http://schemas.microsoft.com/office/drawing/2014/main" id="{CD41838E-0172-403D-9B68-FD51310F5400}"/>
                </a:ext>
              </a:extLst>
            </p:cNvPr>
            <p:cNvSpPr>
              <a:spLocks noChangeAspect="1"/>
            </p:cNvSpPr>
            <p:nvPr>
              <p:custDataLst>
                <p:tags r:id="rId5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1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2704" y="200620"/>
                  </a:moveTo>
                  <a:arcTo wR="317500" hR="317500" stAng="-1295999" swAng="174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0" name="Harvey 20/100 [20]">
              <a:extLst>
                <a:ext uri="{FF2B5EF4-FFF2-40B4-BE49-F238E27FC236}">
                  <a16:creationId xmlns:a16="http://schemas.microsoft.com/office/drawing/2014/main" id="{EDE3F4CF-CB3E-40C2-B070-AC09F1E8FBD5}"/>
                </a:ext>
              </a:extLst>
            </p:cNvPr>
            <p:cNvSpPr>
              <a:spLocks noChangeAspect="1"/>
            </p:cNvSpPr>
            <p:nvPr>
              <p:custDataLst>
                <p:tags r:id="rId5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3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9460" y="219387"/>
                  </a:moveTo>
                  <a:arcTo wR="317500" hR="317500" stAng="-1080000" swAng="172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1" name="Harvey 21/100 [21]">
              <a:extLst>
                <a:ext uri="{FF2B5EF4-FFF2-40B4-BE49-F238E27FC236}">
                  <a16:creationId xmlns:a16="http://schemas.microsoft.com/office/drawing/2014/main" id="{CD8E25E7-83D2-4F78-92A7-435281704491}"/>
                </a:ext>
              </a:extLst>
            </p:cNvPr>
            <p:cNvSpPr>
              <a:spLocks noChangeAspect="1"/>
            </p:cNvSpPr>
            <p:nvPr>
              <p:custDataLst>
                <p:tags r:id="rId6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5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5025" y="238540"/>
                  </a:moveTo>
                  <a:arcTo wR="317500" hR="317500" stAng="-864000" swAng="170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2" name="Harvey 22/100 [22]">
              <a:extLst>
                <a:ext uri="{FF2B5EF4-FFF2-40B4-BE49-F238E27FC236}">
                  <a16:creationId xmlns:a16="http://schemas.microsoft.com/office/drawing/2014/main" id="{C6A696FB-9EFC-47F6-9860-247C48C1FC3D}"/>
                </a:ext>
              </a:extLst>
            </p:cNvPr>
            <p:cNvSpPr>
              <a:spLocks noChangeAspect="1"/>
            </p:cNvSpPr>
            <p:nvPr>
              <p:custDataLst>
                <p:tags r:id="rId6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7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9376" y="258006"/>
                  </a:moveTo>
                  <a:arcTo wR="317500" hR="317500" stAng="-647999" swAng="168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3" name="Harvey 23/100 [23]">
              <a:extLst>
                <a:ext uri="{FF2B5EF4-FFF2-40B4-BE49-F238E27FC236}">
                  <a16:creationId xmlns:a16="http://schemas.microsoft.com/office/drawing/2014/main" id="{252958D2-EE89-4FBF-BF7B-C8AFAD704413}"/>
                </a:ext>
              </a:extLst>
            </p:cNvPr>
            <p:cNvSpPr>
              <a:spLocks noChangeAspect="1"/>
            </p:cNvSpPr>
            <p:nvPr>
              <p:custDataLst>
                <p:tags r:id="rId6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9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2496" y="277706"/>
                  </a:moveTo>
                  <a:arcTo wR="317500" hR="317500" stAng="-432000" swAng="166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4" name="Harvey 24/100 [24]">
              <a:extLst>
                <a:ext uri="{FF2B5EF4-FFF2-40B4-BE49-F238E27FC236}">
                  <a16:creationId xmlns:a16="http://schemas.microsoft.com/office/drawing/2014/main" id="{314E82DC-04B6-406C-9D65-1115F4D2AA22}"/>
                </a:ext>
              </a:extLst>
            </p:cNvPr>
            <p:cNvSpPr>
              <a:spLocks noChangeAspect="1"/>
            </p:cNvSpPr>
            <p:nvPr>
              <p:custDataLst>
                <p:tags r:id="rId6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18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4373" y="297564"/>
                  </a:moveTo>
                  <a:arcTo wR="317500" hR="317500" stAng="-216000" swAng="164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5" name="Harvey 25/100 [25]">
              <a:extLst>
                <a:ext uri="{FF2B5EF4-FFF2-40B4-BE49-F238E27FC236}">
                  <a16:creationId xmlns:a16="http://schemas.microsoft.com/office/drawing/2014/main" id="{669D1B60-A74F-4296-8610-F3DCDDC15022}"/>
                </a:ext>
              </a:extLst>
            </p:cNvPr>
            <p:cNvSpPr>
              <a:spLocks noChangeAspect="1"/>
            </p:cNvSpPr>
            <p:nvPr>
              <p:custDataLst>
                <p:tags r:id="rId6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6" name="Harvey 26/100 [26]">
              <a:extLst>
                <a:ext uri="{FF2B5EF4-FFF2-40B4-BE49-F238E27FC236}">
                  <a16:creationId xmlns:a16="http://schemas.microsoft.com/office/drawing/2014/main" id="{FF6DD112-04B6-4656-AB9D-1F9950FEE2D9}"/>
                </a:ext>
              </a:extLst>
            </p:cNvPr>
            <p:cNvSpPr>
              <a:spLocks noChangeAspect="1"/>
            </p:cNvSpPr>
            <p:nvPr>
              <p:custDataLst>
                <p:tags r:id="rId6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6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4373" y="337435"/>
                  </a:moveTo>
                  <a:arcTo wR="317500" hR="317500" stAng="216000" swAng="1598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7" name="Harvey 27/100 [27]">
              <a:extLst>
                <a:ext uri="{FF2B5EF4-FFF2-40B4-BE49-F238E27FC236}">
                  <a16:creationId xmlns:a16="http://schemas.microsoft.com/office/drawing/2014/main" id="{E2928B53-FC5C-427C-AE65-9286773D84B2}"/>
                </a:ext>
              </a:extLst>
            </p:cNvPr>
            <p:cNvSpPr>
              <a:spLocks noChangeAspect="1"/>
            </p:cNvSpPr>
            <p:nvPr>
              <p:custDataLst>
                <p:tags r:id="rId6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8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2496" y="357293"/>
                  </a:moveTo>
                  <a:arcTo wR="317500" hR="317500" stAng="432000" swAng="157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8" name="Harvey 28/100 [28]">
              <a:extLst>
                <a:ext uri="{FF2B5EF4-FFF2-40B4-BE49-F238E27FC236}">
                  <a16:creationId xmlns:a16="http://schemas.microsoft.com/office/drawing/2014/main" id="{D8CF4F20-8FEC-47FF-9B86-E818143B2C19}"/>
                </a:ext>
              </a:extLst>
            </p:cNvPr>
            <p:cNvSpPr>
              <a:spLocks noChangeAspect="1"/>
            </p:cNvSpPr>
            <p:nvPr>
              <p:custDataLst>
                <p:tags r:id="rId6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0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9376" y="376993"/>
                  </a:moveTo>
                  <a:arcTo wR="317500" hR="317500" stAng="648000" swAng="155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59" name="Harvey 29/100 [29]">
              <a:extLst>
                <a:ext uri="{FF2B5EF4-FFF2-40B4-BE49-F238E27FC236}">
                  <a16:creationId xmlns:a16="http://schemas.microsoft.com/office/drawing/2014/main" id="{E1AF074D-4599-4D0E-8078-66303FEBDE44}"/>
                </a:ext>
              </a:extLst>
            </p:cNvPr>
            <p:cNvSpPr>
              <a:spLocks noChangeAspect="1"/>
            </p:cNvSpPr>
            <p:nvPr>
              <p:custDataLst>
                <p:tags r:id="rId6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26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5025" y="396459"/>
                  </a:moveTo>
                  <a:arcTo wR="317500" hR="317500" stAng="863999" swAng="153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0" name="Harvey 30/100 [30]">
              <a:extLst>
                <a:ext uri="{FF2B5EF4-FFF2-40B4-BE49-F238E27FC236}">
                  <a16:creationId xmlns:a16="http://schemas.microsoft.com/office/drawing/2014/main" id="{2DF9C982-C062-4899-8A5F-20F49AD9E1B5}"/>
                </a:ext>
              </a:extLst>
            </p:cNvPr>
            <p:cNvSpPr>
              <a:spLocks noChangeAspect="1"/>
            </p:cNvSpPr>
            <p:nvPr>
              <p:custDataLst>
                <p:tags r:id="rId6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4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9460" y="415612"/>
                  </a:moveTo>
                  <a:arcTo wR="317500" hR="317500" stAng="1080000" swAng="151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1" name="Harvey 31/100 [31]">
              <a:extLst>
                <a:ext uri="{FF2B5EF4-FFF2-40B4-BE49-F238E27FC236}">
                  <a16:creationId xmlns:a16="http://schemas.microsoft.com/office/drawing/2014/main" id="{E98CD797-9DD9-4143-9058-D1ABF95E7406}"/>
                </a:ext>
              </a:extLst>
            </p:cNvPr>
            <p:cNvSpPr>
              <a:spLocks noChangeAspect="1"/>
            </p:cNvSpPr>
            <p:nvPr>
              <p:custDataLst>
                <p:tags r:id="rId7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6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2704" y="434379"/>
                  </a:moveTo>
                  <a:arcTo wR="317500" hR="317500" stAng="1295999" swAng="149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2" name="Harvey 32/100 [32]">
              <a:extLst>
                <a:ext uri="{FF2B5EF4-FFF2-40B4-BE49-F238E27FC236}">
                  <a16:creationId xmlns:a16="http://schemas.microsoft.com/office/drawing/2014/main" id="{39029FE4-844F-47DA-8FEF-FB68673FF10C}"/>
                </a:ext>
              </a:extLst>
            </p:cNvPr>
            <p:cNvSpPr>
              <a:spLocks noChangeAspect="1"/>
            </p:cNvSpPr>
            <p:nvPr>
              <p:custDataLst>
                <p:tags r:id="rId7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9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4782" y="452684"/>
                  </a:moveTo>
                  <a:arcTo wR="317500" hR="317500" stAng="1512000" swAng="1468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3" name="Harvey 33/100 [33]">
              <a:extLst>
                <a:ext uri="{FF2B5EF4-FFF2-40B4-BE49-F238E27FC236}">
                  <a16:creationId xmlns:a16="http://schemas.microsoft.com/office/drawing/2014/main" id="{B99AA4D4-9C74-447B-89EF-8FD268FF95EE}"/>
                </a:ext>
              </a:extLst>
            </p:cNvPr>
            <p:cNvSpPr>
              <a:spLocks noChangeAspect="1"/>
            </p:cNvSpPr>
            <p:nvPr>
              <p:custDataLst>
                <p:tags r:id="rId7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1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5727" y="470456"/>
                  </a:moveTo>
                  <a:arcTo wR="317500" hR="317500" stAng="1728000" swAng="144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4" name="Harvey 34/100 [34]">
              <a:extLst>
                <a:ext uri="{FF2B5EF4-FFF2-40B4-BE49-F238E27FC236}">
                  <a16:creationId xmlns:a16="http://schemas.microsoft.com/office/drawing/2014/main" id="{0880CCDE-4DDE-49A8-AFB2-FDDCE314B4D3}"/>
                </a:ext>
              </a:extLst>
            </p:cNvPr>
            <p:cNvSpPr>
              <a:spLocks noChangeAspect="1"/>
            </p:cNvSpPr>
            <p:nvPr>
              <p:custDataLst>
                <p:tags r:id="rId7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3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85574" y="487625"/>
                  </a:moveTo>
                  <a:arcTo wR="317500" hR="317500" stAng="1944000" swAng="1425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5" name="Harvey 35/100 [35]">
              <a:extLst>
                <a:ext uri="{FF2B5EF4-FFF2-40B4-BE49-F238E27FC236}">
                  <a16:creationId xmlns:a16="http://schemas.microsoft.com/office/drawing/2014/main" id="{F37E834A-F9D8-4623-BC85-60359856CCD0}"/>
                </a:ext>
              </a:extLst>
            </p:cNvPr>
            <p:cNvSpPr>
              <a:spLocks noChangeAspect="1"/>
            </p:cNvSpPr>
            <p:nvPr>
              <p:custDataLst>
                <p:tags r:id="rId7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559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74362" y="504121"/>
                  </a:moveTo>
                  <a:arcTo wR="317500" hR="317500" stAng="2159999" swAng="140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6" name="Harvey 36/100 [36]">
              <a:extLst>
                <a:ext uri="{FF2B5EF4-FFF2-40B4-BE49-F238E27FC236}">
                  <a16:creationId xmlns:a16="http://schemas.microsoft.com/office/drawing/2014/main" id="{15163940-B229-4368-B727-3714123C78AB}"/>
                </a:ext>
              </a:extLst>
            </p:cNvPr>
            <p:cNvSpPr>
              <a:spLocks noChangeAspect="1"/>
            </p:cNvSpPr>
            <p:nvPr>
              <p:custDataLst>
                <p:tags r:id="rId7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7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137" y="519882"/>
                  </a:moveTo>
                  <a:arcTo wR="317500" hR="317500" stAng="2375999" swAng="138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7" name="Harvey 37/100 [37]">
              <a:extLst>
                <a:ext uri="{FF2B5EF4-FFF2-40B4-BE49-F238E27FC236}">
                  <a16:creationId xmlns:a16="http://schemas.microsoft.com/office/drawing/2014/main" id="{64BAECDC-27C7-4333-B9D8-59DE42A1B1AA}"/>
                </a:ext>
              </a:extLst>
            </p:cNvPr>
            <p:cNvSpPr>
              <a:spLocks noChangeAspect="1"/>
            </p:cNvSpPr>
            <p:nvPr>
              <p:custDataLst>
                <p:tags r:id="rId7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991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8947" y="534843"/>
                  </a:moveTo>
                  <a:arcTo wR="317500" hR="317500" stAng="2591999" swAng="136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8" name="Harvey 38/100 [38]">
              <a:extLst>
                <a:ext uri="{FF2B5EF4-FFF2-40B4-BE49-F238E27FC236}">
                  <a16:creationId xmlns:a16="http://schemas.microsoft.com/office/drawing/2014/main" id="{4F018A0A-A74A-4E47-BC47-203679D4F8C0}"/>
                </a:ext>
              </a:extLst>
            </p:cNvPr>
            <p:cNvSpPr>
              <a:spLocks noChangeAspect="1"/>
            </p:cNvSpPr>
            <p:nvPr>
              <p:custDataLst>
                <p:tags r:id="rId7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2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34843" y="548947"/>
                  </a:moveTo>
                  <a:arcTo wR="317500" hR="317500" stAng="2808000" swAng="1339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69" name="Harvey 39/100 [39]">
              <a:extLst>
                <a:ext uri="{FF2B5EF4-FFF2-40B4-BE49-F238E27FC236}">
                  <a16:creationId xmlns:a16="http://schemas.microsoft.com/office/drawing/2014/main" id="{ACA75957-9FDB-46A2-82EC-77103CBEAC52}"/>
                </a:ext>
              </a:extLst>
            </p:cNvPr>
            <p:cNvSpPr>
              <a:spLocks noChangeAspect="1"/>
            </p:cNvSpPr>
            <p:nvPr>
              <p:custDataLst>
                <p:tags r:id="rId7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4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19882" y="562137"/>
                  </a:moveTo>
                  <a:arcTo wR="317500" hR="317500" stAng="3024000" swAng="131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0" name="Harvey 40/100 [40]">
              <a:extLst>
                <a:ext uri="{FF2B5EF4-FFF2-40B4-BE49-F238E27FC236}">
                  <a16:creationId xmlns:a16="http://schemas.microsoft.com/office/drawing/2014/main" id="{025DFA7F-A073-422A-8D20-E27D1ABE4342}"/>
                </a:ext>
              </a:extLst>
            </p:cNvPr>
            <p:cNvSpPr>
              <a:spLocks noChangeAspect="1"/>
            </p:cNvSpPr>
            <p:nvPr>
              <p:custDataLst>
                <p:tags r:id="rId7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6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04121" y="574362"/>
                  </a:moveTo>
                  <a:arcTo wR="317500" hR="317500" stAng="3240000" swAng="1296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1" name="Harvey 41/100 [41]">
              <a:extLst>
                <a:ext uri="{FF2B5EF4-FFF2-40B4-BE49-F238E27FC236}">
                  <a16:creationId xmlns:a16="http://schemas.microsoft.com/office/drawing/2014/main" id="{BF311CE9-A4CB-4965-8F0F-5B6811E9FB20}"/>
                </a:ext>
              </a:extLst>
            </p:cNvPr>
            <p:cNvSpPr>
              <a:spLocks noChangeAspect="1"/>
            </p:cNvSpPr>
            <p:nvPr>
              <p:custDataLst>
                <p:tags r:id="rId8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8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87625" y="585574"/>
                  </a:moveTo>
                  <a:arcTo wR="317500" hR="317500" stAng="3455999" swAng="1274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2" name="Harvey 42/100 [42]">
              <a:extLst>
                <a:ext uri="{FF2B5EF4-FFF2-40B4-BE49-F238E27FC236}">
                  <a16:creationId xmlns:a16="http://schemas.microsoft.com/office/drawing/2014/main" id="{1B415A3D-1E85-4E6A-8BAB-3BB56600BA4F}"/>
                </a:ext>
              </a:extLst>
            </p:cNvPr>
            <p:cNvSpPr>
              <a:spLocks noChangeAspect="1"/>
            </p:cNvSpPr>
            <p:nvPr>
              <p:custDataLst>
                <p:tags r:id="rId8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0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70456" y="595727"/>
                  </a:moveTo>
                  <a:arcTo wR="317500" hR="317500" stAng="3671999" swAng="1252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3" name="Harvey 43/100 [43]">
              <a:extLst>
                <a:ext uri="{FF2B5EF4-FFF2-40B4-BE49-F238E27FC236}">
                  <a16:creationId xmlns:a16="http://schemas.microsoft.com/office/drawing/2014/main" id="{7EAD6077-4487-4E7D-846D-445E65B5291C}"/>
                </a:ext>
              </a:extLst>
            </p:cNvPr>
            <p:cNvSpPr>
              <a:spLocks noChangeAspect="1"/>
            </p:cNvSpPr>
            <p:nvPr>
              <p:custDataLst>
                <p:tags r:id="rId8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2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52684" y="604782"/>
                  </a:moveTo>
                  <a:arcTo wR="317500" hR="317500" stAng="3888000" swAng="1231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4" name="Harvey 44/100 [44]">
              <a:extLst>
                <a:ext uri="{FF2B5EF4-FFF2-40B4-BE49-F238E27FC236}">
                  <a16:creationId xmlns:a16="http://schemas.microsoft.com/office/drawing/2014/main" id="{4B57ADAF-4A83-4CB4-8920-E2B9F994E83E}"/>
                </a:ext>
              </a:extLst>
            </p:cNvPr>
            <p:cNvSpPr>
              <a:spLocks noChangeAspect="1"/>
            </p:cNvSpPr>
            <p:nvPr>
              <p:custDataLst>
                <p:tags r:id="rId8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5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34379" y="612704"/>
                  </a:moveTo>
                  <a:arcTo wR="317500" hR="317500" stAng="4104000" swAng="120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5" name="Harvey 45/100 [45]">
              <a:extLst>
                <a:ext uri="{FF2B5EF4-FFF2-40B4-BE49-F238E27FC236}">
                  <a16:creationId xmlns:a16="http://schemas.microsoft.com/office/drawing/2014/main" id="{FF3E5416-AC43-4CBB-A32A-A966ED03106F}"/>
                </a:ext>
              </a:extLst>
            </p:cNvPr>
            <p:cNvSpPr>
              <a:spLocks noChangeAspect="1"/>
            </p:cNvSpPr>
            <p:nvPr>
              <p:custDataLst>
                <p:tags r:id="rId8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7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15612" y="619460"/>
                  </a:moveTo>
                  <a:arcTo wR="317500" hR="317500" stAng="4320000" swAng="118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6" name="Harvey 46/100 [46]">
              <a:extLst>
                <a:ext uri="{FF2B5EF4-FFF2-40B4-BE49-F238E27FC236}">
                  <a16:creationId xmlns:a16="http://schemas.microsoft.com/office/drawing/2014/main" id="{49AFF9C1-C19A-487C-A4C1-47DA87277C3B}"/>
                </a:ext>
              </a:extLst>
            </p:cNvPr>
            <p:cNvSpPr>
              <a:spLocks noChangeAspect="1"/>
            </p:cNvSpPr>
            <p:nvPr>
              <p:custDataLst>
                <p:tags r:id="rId8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9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6459" y="625025"/>
                  </a:moveTo>
                  <a:arcTo wR="317500" hR="317500" stAng="4536000" swAng="116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7" name="Harvey 47/100 [47]">
              <a:extLst>
                <a:ext uri="{FF2B5EF4-FFF2-40B4-BE49-F238E27FC236}">
                  <a16:creationId xmlns:a16="http://schemas.microsoft.com/office/drawing/2014/main" id="{F35AEE09-D82F-438F-9D01-96C6876241F1}"/>
                </a:ext>
              </a:extLst>
            </p:cNvPr>
            <p:cNvSpPr>
              <a:spLocks noChangeAspect="1"/>
            </p:cNvSpPr>
            <p:nvPr>
              <p:custDataLst>
                <p:tags r:id="rId8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1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76993" y="629376"/>
                  </a:moveTo>
                  <a:arcTo wR="317500" hR="317500" stAng="4751999" swAng="114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8" name="Harvey 48/100 [48]">
              <a:extLst>
                <a:ext uri="{FF2B5EF4-FFF2-40B4-BE49-F238E27FC236}">
                  <a16:creationId xmlns:a16="http://schemas.microsoft.com/office/drawing/2014/main" id="{4FC3325B-EEB2-4420-9715-1149CEACE9AC}"/>
                </a:ext>
              </a:extLst>
            </p:cNvPr>
            <p:cNvSpPr>
              <a:spLocks noChangeAspect="1"/>
            </p:cNvSpPr>
            <p:nvPr>
              <p:custDataLst>
                <p:tags r:id="rId8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36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57293" y="632496"/>
                  </a:moveTo>
                  <a:arcTo wR="317500" hR="317500" stAng="4967999" swAng="112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79" name="Harvey 49/100 [49]">
              <a:extLst>
                <a:ext uri="{FF2B5EF4-FFF2-40B4-BE49-F238E27FC236}">
                  <a16:creationId xmlns:a16="http://schemas.microsoft.com/office/drawing/2014/main" id="{3BE00D50-8FCE-4E11-AA24-10B621732F20}"/>
                </a:ext>
              </a:extLst>
            </p:cNvPr>
            <p:cNvSpPr>
              <a:spLocks noChangeAspect="1"/>
            </p:cNvSpPr>
            <p:nvPr>
              <p:custDataLst>
                <p:tags r:id="rId8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58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37435" y="634373"/>
                  </a:moveTo>
                  <a:arcTo wR="317500" hR="317500" stAng="5184000" swAng="110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0" name="Harvey 50/100 [50]">
              <a:extLst>
                <a:ext uri="{FF2B5EF4-FFF2-40B4-BE49-F238E27FC236}">
                  <a16:creationId xmlns:a16="http://schemas.microsoft.com/office/drawing/2014/main" id="{97083993-8BFD-443F-A3A3-D28EF389CE2B}"/>
                </a:ext>
              </a:extLst>
            </p:cNvPr>
            <p:cNvSpPr>
              <a:spLocks noChangeAspect="1"/>
            </p:cNvSpPr>
            <p:nvPr>
              <p:custDataLst>
                <p:tags r:id="rId8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1" name="Harvey 51/100 [51]">
              <a:extLst>
                <a:ext uri="{FF2B5EF4-FFF2-40B4-BE49-F238E27FC236}">
                  <a16:creationId xmlns:a16="http://schemas.microsoft.com/office/drawing/2014/main" id="{BDE38762-18E9-47FF-895E-325F5976ECAA}"/>
                </a:ext>
              </a:extLst>
            </p:cNvPr>
            <p:cNvSpPr>
              <a:spLocks noChangeAspect="1"/>
            </p:cNvSpPr>
            <p:nvPr>
              <p:custDataLst>
                <p:tags r:id="rId9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0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97564" y="634373"/>
                  </a:moveTo>
                  <a:arcTo wR="317500" hR="317500" stAng="5616000" swAng="1058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2" name="Harvey 52/100 [52]">
              <a:extLst>
                <a:ext uri="{FF2B5EF4-FFF2-40B4-BE49-F238E27FC236}">
                  <a16:creationId xmlns:a16="http://schemas.microsoft.com/office/drawing/2014/main" id="{785EAA21-FBCD-46DC-8430-7AB12F5A66AF}"/>
                </a:ext>
              </a:extLst>
            </p:cNvPr>
            <p:cNvSpPr>
              <a:spLocks noChangeAspect="1"/>
            </p:cNvSpPr>
            <p:nvPr>
              <p:custDataLst>
                <p:tags r:id="rId9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2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77706" y="632496"/>
                  </a:moveTo>
                  <a:arcTo wR="317500" hR="317500" stAng="5832000" swAng="1036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3" name="Harvey 53/100 [53]">
              <a:extLst>
                <a:ext uri="{FF2B5EF4-FFF2-40B4-BE49-F238E27FC236}">
                  <a16:creationId xmlns:a16="http://schemas.microsoft.com/office/drawing/2014/main" id="{858D54BA-F4A5-4C67-830E-E85FF6EE735D}"/>
                </a:ext>
              </a:extLst>
            </p:cNvPr>
            <p:cNvSpPr>
              <a:spLocks noChangeAspect="1"/>
            </p:cNvSpPr>
            <p:nvPr>
              <p:custDataLst>
                <p:tags r:id="rId9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4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8006" y="629376"/>
                  </a:moveTo>
                  <a:arcTo wR="317500" hR="317500" stAng="6048000" swAng="101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4" name="Harvey 54/100 [54]">
              <a:extLst>
                <a:ext uri="{FF2B5EF4-FFF2-40B4-BE49-F238E27FC236}">
                  <a16:creationId xmlns:a16="http://schemas.microsoft.com/office/drawing/2014/main" id="{AC41BD7B-E1FA-4AED-B11C-E03936A672E6}"/>
                </a:ext>
              </a:extLst>
            </p:cNvPr>
            <p:cNvSpPr>
              <a:spLocks noChangeAspect="1"/>
            </p:cNvSpPr>
            <p:nvPr>
              <p:custDataLst>
                <p:tags r:id="rId9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6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38540" y="625025"/>
                  </a:moveTo>
                  <a:arcTo wR="317500" hR="317500" stAng="6264000" swAng="99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5" name="Harvey 55/100 [55]">
              <a:extLst>
                <a:ext uri="{FF2B5EF4-FFF2-40B4-BE49-F238E27FC236}">
                  <a16:creationId xmlns:a16="http://schemas.microsoft.com/office/drawing/2014/main" id="{BAF901A0-5FD1-4B29-9AF9-DB8B19412429}"/>
                </a:ext>
              </a:extLst>
            </p:cNvPr>
            <p:cNvSpPr>
              <a:spLocks noChangeAspect="1"/>
            </p:cNvSpPr>
            <p:nvPr>
              <p:custDataLst>
                <p:tags r:id="rId9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8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19387" y="619460"/>
                  </a:moveTo>
                  <a:arcTo wR="317500" hR="317500" stAng="6480000" swAng="97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6" name="Harvey 56/100 [56]">
              <a:extLst>
                <a:ext uri="{FF2B5EF4-FFF2-40B4-BE49-F238E27FC236}">
                  <a16:creationId xmlns:a16="http://schemas.microsoft.com/office/drawing/2014/main" id="{3EFF555D-6B7F-481F-ADC2-746953BA7F97}"/>
                </a:ext>
              </a:extLst>
            </p:cNvPr>
            <p:cNvSpPr>
              <a:spLocks noChangeAspect="1"/>
            </p:cNvSpPr>
            <p:nvPr>
              <p:custDataLst>
                <p:tags r:id="rId9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0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00620" y="612704"/>
                  </a:moveTo>
                  <a:arcTo wR="317500" hR="317500" stAng="6696000" swAng="95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7" name="Harvey 57/100 [57]">
              <a:extLst>
                <a:ext uri="{FF2B5EF4-FFF2-40B4-BE49-F238E27FC236}">
                  <a16:creationId xmlns:a16="http://schemas.microsoft.com/office/drawing/2014/main" id="{A4D3BE31-8C07-4912-AB8B-8331A665C238}"/>
                </a:ext>
              </a:extLst>
            </p:cNvPr>
            <p:cNvSpPr>
              <a:spLocks noChangeAspect="1"/>
            </p:cNvSpPr>
            <p:nvPr>
              <p:custDataLst>
                <p:tags r:id="rId9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3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82315" y="604782"/>
                  </a:moveTo>
                  <a:arcTo wR="317500" hR="317500" stAng="6911999" swAng="928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8" name="Harvey 58/100 [58]">
              <a:extLst>
                <a:ext uri="{FF2B5EF4-FFF2-40B4-BE49-F238E27FC236}">
                  <a16:creationId xmlns:a16="http://schemas.microsoft.com/office/drawing/2014/main" id="{E7B5A5D9-6DD2-4B0A-9557-7A7AF774103E}"/>
                </a:ext>
              </a:extLst>
            </p:cNvPr>
            <p:cNvSpPr>
              <a:spLocks noChangeAspect="1"/>
            </p:cNvSpPr>
            <p:nvPr>
              <p:custDataLst>
                <p:tags r:id="rId9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52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64543" y="595727"/>
                  </a:moveTo>
                  <a:arcTo wR="317500" hR="317500" stAng="7127999" swAng="90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89" name="Harvey 59/100 [59]">
              <a:extLst>
                <a:ext uri="{FF2B5EF4-FFF2-40B4-BE49-F238E27FC236}">
                  <a16:creationId xmlns:a16="http://schemas.microsoft.com/office/drawing/2014/main" id="{88458C0E-D234-4C86-A6CC-B8CD6C445F00}"/>
                </a:ext>
              </a:extLst>
            </p:cNvPr>
            <p:cNvSpPr>
              <a:spLocks noChangeAspect="1"/>
            </p:cNvSpPr>
            <p:nvPr>
              <p:custDataLst>
                <p:tags r:id="rId9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74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47374" y="585574"/>
                  </a:moveTo>
                  <a:arcTo wR="317500" hR="317500" stAng="7343999" swAng="88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0" name="Harvey 60/100 [60]">
              <a:extLst>
                <a:ext uri="{FF2B5EF4-FFF2-40B4-BE49-F238E27FC236}">
                  <a16:creationId xmlns:a16="http://schemas.microsoft.com/office/drawing/2014/main" id="{0924D2C6-D224-49FD-A4B8-312AFD605E78}"/>
                </a:ext>
              </a:extLst>
            </p:cNvPr>
            <p:cNvSpPr>
              <a:spLocks noChangeAspect="1"/>
            </p:cNvSpPr>
            <p:nvPr>
              <p:custDataLst>
                <p:tags r:id="rId9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9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30878" y="574362"/>
                  </a:moveTo>
                  <a:arcTo wR="317500" hR="317500" stAng="7560000" swAng="86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1" name="Harvey 61/100 [61]">
              <a:extLst>
                <a:ext uri="{FF2B5EF4-FFF2-40B4-BE49-F238E27FC236}">
                  <a16:creationId xmlns:a16="http://schemas.microsoft.com/office/drawing/2014/main" id="{F9FB23C2-D568-49AC-B8FD-0480EB019739}"/>
                </a:ext>
              </a:extLst>
            </p:cNvPr>
            <p:cNvSpPr>
              <a:spLocks noChangeAspect="1"/>
            </p:cNvSpPr>
            <p:nvPr>
              <p:custDataLst>
                <p:tags r:id="rId10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1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15117" y="562137"/>
                  </a:moveTo>
                  <a:arcTo wR="317500" hR="317500" stAng="7776000" swAng="84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2" name="Harvey 62/100 [62]">
              <a:extLst>
                <a:ext uri="{FF2B5EF4-FFF2-40B4-BE49-F238E27FC236}">
                  <a16:creationId xmlns:a16="http://schemas.microsoft.com/office/drawing/2014/main" id="{9EF3159D-F4FB-4032-BCCB-55E6ED5EEFC7}"/>
                </a:ext>
              </a:extLst>
            </p:cNvPr>
            <p:cNvSpPr>
              <a:spLocks noChangeAspect="1"/>
            </p:cNvSpPr>
            <p:nvPr>
              <p:custDataLst>
                <p:tags r:id="rId10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39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00156" y="548947"/>
                  </a:moveTo>
                  <a:arcTo wR="317500" hR="317500" stAng="7991999" swAng="82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3" name="Harvey 63/100 [63]">
              <a:extLst>
                <a:ext uri="{FF2B5EF4-FFF2-40B4-BE49-F238E27FC236}">
                  <a16:creationId xmlns:a16="http://schemas.microsoft.com/office/drawing/2014/main" id="{9362C8EA-6D15-4E0C-8AE9-B1B50EB297B8}"/>
                </a:ext>
              </a:extLst>
            </p:cNvPr>
            <p:cNvSpPr>
              <a:spLocks noChangeAspect="1"/>
            </p:cNvSpPr>
            <p:nvPr>
              <p:custDataLst>
                <p:tags r:id="rId10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6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86052" y="534843"/>
                  </a:moveTo>
                  <a:arcTo wR="317500" hR="317500" stAng="8208000" swAng="799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4" name="Harvey 64/100 [64]">
              <a:extLst>
                <a:ext uri="{FF2B5EF4-FFF2-40B4-BE49-F238E27FC236}">
                  <a16:creationId xmlns:a16="http://schemas.microsoft.com/office/drawing/2014/main" id="{91EB375D-1444-4BE3-A696-66272A1564CD}"/>
                </a:ext>
              </a:extLst>
            </p:cNvPr>
            <p:cNvSpPr>
              <a:spLocks noChangeAspect="1"/>
            </p:cNvSpPr>
            <p:nvPr>
              <p:custDataLst>
                <p:tags r:id="rId10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8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72862" y="519882"/>
                  </a:moveTo>
                  <a:arcTo wR="317500" hR="317500" stAng="8424000" swAng="77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5" name="Harvey 65/100 [65]">
              <a:extLst>
                <a:ext uri="{FF2B5EF4-FFF2-40B4-BE49-F238E27FC236}">
                  <a16:creationId xmlns:a16="http://schemas.microsoft.com/office/drawing/2014/main" id="{9A3002B1-5D17-4BCB-9A44-B2FB4025D02F}"/>
                </a:ext>
              </a:extLst>
            </p:cNvPr>
            <p:cNvSpPr>
              <a:spLocks noChangeAspect="1"/>
            </p:cNvSpPr>
            <p:nvPr>
              <p:custDataLst>
                <p:tags r:id="rId10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0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637" y="504121"/>
                  </a:moveTo>
                  <a:arcTo wR="317500" hR="317500" stAng="8640000" swAng="755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6" name="Harvey 66/100 [66]">
              <a:extLst>
                <a:ext uri="{FF2B5EF4-FFF2-40B4-BE49-F238E27FC236}">
                  <a16:creationId xmlns:a16="http://schemas.microsoft.com/office/drawing/2014/main" id="{E5F2FDE4-04B2-4A45-A685-14E0C51883A5}"/>
                </a:ext>
              </a:extLst>
            </p:cNvPr>
            <p:cNvSpPr>
              <a:spLocks noChangeAspect="1"/>
            </p:cNvSpPr>
            <p:nvPr>
              <p:custDataLst>
                <p:tags r:id="rId10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2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9425" y="487625"/>
                  </a:moveTo>
                  <a:arcTo wR="317500" hR="317500" stAng="8856000" swAng="734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7" name="Harvey 67/100 [67]">
              <a:extLst>
                <a:ext uri="{FF2B5EF4-FFF2-40B4-BE49-F238E27FC236}">
                  <a16:creationId xmlns:a16="http://schemas.microsoft.com/office/drawing/2014/main" id="{D399A169-3845-4CD5-A62C-F4586F1FAFE8}"/>
                </a:ext>
              </a:extLst>
            </p:cNvPr>
            <p:cNvSpPr>
              <a:spLocks noChangeAspect="1"/>
            </p:cNvSpPr>
            <p:nvPr>
              <p:custDataLst>
                <p:tags r:id="rId10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4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272" y="470456"/>
                  </a:moveTo>
                  <a:arcTo wR="317500" hR="317500" stAng="9072000" swAng="712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8" name="Harvey 68/100 [68]">
              <a:extLst>
                <a:ext uri="{FF2B5EF4-FFF2-40B4-BE49-F238E27FC236}">
                  <a16:creationId xmlns:a16="http://schemas.microsoft.com/office/drawing/2014/main" id="{E12F5173-9960-47F5-9A91-B043294E14CB}"/>
                </a:ext>
              </a:extLst>
            </p:cNvPr>
            <p:cNvSpPr>
              <a:spLocks noChangeAspect="1"/>
            </p:cNvSpPr>
            <p:nvPr>
              <p:custDataLst>
                <p:tags r:id="rId10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6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0217" y="452684"/>
                  </a:moveTo>
                  <a:arcTo wR="317500" hR="317500" stAng="9288000" swAng="691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99" name="Harvey 69/100 [69]">
              <a:extLst>
                <a:ext uri="{FF2B5EF4-FFF2-40B4-BE49-F238E27FC236}">
                  <a16:creationId xmlns:a16="http://schemas.microsoft.com/office/drawing/2014/main" id="{DD9B9229-3D3A-4706-BEEC-04C19A30C5C3}"/>
                </a:ext>
              </a:extLst>
            </p:cNvPr>
            <p:cNvSpPr>
              <a:spLocks noChangeAspect="1"/>
            </p:cNvSpPr>
            <p:nvPr>
              <p:custDataLst>
                <p:tags r:id="rId10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90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2295" y="434379"/>
                  </a:moveTo>
                  <a:arcTo wR="317500" hR="317500" stAng="9503999" swAng="66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0" name="Harvey 70/100 [70]">
              <a:extLst>
                <a:ext uri="{FF2B5EF4-FFF2-40B4-BE49-F238E27FC236}">
                  <a16:creationId xmlns:a16="http://schemas.microsoft.com/office/drawing/2014/main" id="{795A4CC8-0C08-491C-8D7F-95EC8E0E25B8}"/>
                </a:ext>
              </a:extLst>
            </p:cNvPr>
            <p:cNvSpPr>
              <a:spLocks noChangeAspect="1"/>
            </p:cNvSpPr>
            <p:nvPr>
              <p:custDataLst>
                <p:tags r:id="rId10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119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5539" y="415612"/>
                  </a:moveTo>
                  <a:arcTo wR="317500" hR="317500" stAng="9719999" swAng="64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1" name="Harvey 71/100 [71]">
              <a:extLst>
                <a:ext uri="{FF2B5EF4-FFF2-40B4-BE49-F238E27FC236}">
                  <a16:creationId xmlns:a16="http://schemas.microsoft.com/office/drawing/2014/main" id="{91862A76-5FCC-4C25-9A3F-A10651AC7725}"/>
                </a:ext>
              </a:extLst>
            </p:cNvPr>
            <p:cNvSpPr>
              <a:spLocks noChangeAspect="1"/>
            </p:cNvSpPr>
            <p:nvPr>
              <p:custDataLst>
                <p:tags r:id="rId11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3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974" y="396459"/>
                  </a:moveTo>
                  <a:arcTo wR="317500" hR="317500" stAng="9936000" swAng="62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2" name="Harvey 72/100 [72]">
              <a:extLst>
                <a:ext uri="{FF2B5EF4-FFF2-40B4-BE49-F238E27FC236}">
                  <a16:creationId xmlns:a16="http://schemas.microsoft.com/office/drawing/2014/main" id="{46969644-17D9-45C9-A88A-9A88622DCE45}"/>
                </a:ext>
              </a:extLst>
            </p:cNvPr>
            <p:cNvSpPr>
              <a:spLocks noChangeAspect="1"/>
            </p:cNvSpPr>
            <p:nvPr>
              <p:custDataLst>
                <p:tags r:id="rId11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5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3" y="376993"/>
                  </a:moveTo>
                  <a:arcTo wR="317500" hR="317500" stAng="10152000" swAng="60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3" name="Harvey 73/100 [73]">
              <a:extLst>
                <a:ext uri="{FF2B5EF4-FFF2-40B4-BE49-F238E27FC236}">
                  <a16:creationId xmlns:a16="http://schemas.microsoft.com/office/drawing/2014/main" id="{F89621F9-3ABB-450D-913E-7B467F289A9B}"/>
                </a:ext>
              </a:extLst>
            </p:cNvPr>
            <p:cNvSpPr>
              <a:spLocks noChangeAspect="1"/>
            </p:cNvSpPr>
            <p:nvPr>
              <p:custDataLst>
                <p:tags r:id="rId11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7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03" y="357293"/>
                  </a:moveTo>
                  <a:arcTo wR="317500" hR="317500" stAng="10368000" swAng="58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4" name="Harvey 74/100 [74]">
              <a:extLst>
                <a:ext uri="{FF2B5EF4-FFF2-40B4-BE49-F238E27FC236}">
                  <a16:creationId xmlns:a16="http://schemas.microsoft.com/office/drawing/2014/main" id="{89EE4B1F-E703-471D-8307-BFB9EDEDB9F7}"/>
                </a:ext>
              </a:extLst>
            </p:cNvPr>
            <p:cNvSpPr>
              <a:spLocks noChangeAspect="1"/>
            </p:cNvSpPr>
            <p:nvPr>
              <p:custDataLst>
                <p:tags r:id="rId11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98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6" y="337435"/>
                  </a:moveTo>
                  <a:arcTo wR="317500" hR="317500" stAng="10583999" swAng="56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5" name="Harvey 75/100 [75]">
              <a:extLst>
                <a:ext uri="{FF2B5EF4-FFF2-40B4-BE49-F238E27FC236}">
                  <a16:creationId xmlns:a16="http://schemas.microsoft.com/office/drawing/2014/main" id="{8AB2EEA8-04AC-4B6C-8D90-28093DB647E6}"/>
                </a:ext>
              </a:extLst>
            </p:cNvPr>
            <p:cNvSpPr>
              <a:spLocks noChangeAspect="1"/>
            </p:cNvSpPr>
            <p:nvPr>
              <p:custDataLst>
                <p:tags r:id="rId11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6" name="Harvey 76/100 [76]">
              <a:extLst>
                <a:ext uri="{FF2B5EF4-FFF2-40B4-BE49-F238E27FC236}">
                  <a16:creationId xmlns:a16="http://schemas.microsoft.com/office/drawing/2014/main" id="{6F4E00F2-EA6F-4809-B2FD-4CE3ABE8C480}"/>
                </a:ext>
              </a:extLst>
            </p:cNvPr>
            <p:cNvSpPr>
              <a:spLocks noChangeAspect="1"/>
            </p:cNvSpPr>
            <p:nvPr>
              <p:custDataLst>
                <p:tags r:id="rId11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4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6" y="297564"/>
                  </a:moveTo>
                  <a:arcTo wR="317500" hR="317500" stAng="11016000" swAng="518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7" name="Harvey 77/100 [77]">
              <a:extLst>
                <a:ext uri="{FF2B5EF4-FFF2-40B4-BE49-F238E27FC236}">
                  <a16:creationId xmlns:a16="http://schemas.microsoft.com/office/drawing/2014/main" id="{CF5CA593-7B87-4492-9B35-2255514CB496}"/>
                </a:ext>
              </a:extLst>
            </p:cNvPr>
            <p:cNvSpPr>
              <a:spLocks noChangeAspect="1"/>
            </p:cNvSpPr>
            <p:nvPr>
              <p:custDataLst>
                <p:tags r:id="rId11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6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03" y="277706"/>
                  </a:moveTo>
                  <a:arcTo wR="317500" hR="317500" stAng="11232000" swAng="49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8" name="Harvey 78/100 [78]">
              <a:extLst>
                <a:ext uri="{FF2B5EF4-FFF2-40B4-BE49-F238E27FC236}">
                  <a16:creationId xmlns:a16="http://schemas.microsoft.com/office/drawing/2014/main" id="{8C036464-458E-48D4-BAC8-84819F820C60}"/>
                </a:ext>
              </a:extLst>
            </p:cNvPr>
            <p:cNvSpPr>
              <a:spLocks noChangeAspect="1"/>
            </p:cNvSpPr>
            <p:nvPr>
              <p:custDataLst>
                <p:tags r:id="rId11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8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3" y="258006"/>
                  </a:moveTo>
                  <a:arcTo wR="317500" hR="317500" stAng="11448000" swAng="475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09" name="Harvey 79/100 [79]">
              <a:extLst>
                <a:ext uri="{FF2B5EF4-FFF2-40B4-BE49-F238E27FC236}">
                  <a16:creationId xmlns:a16="http://schemas.microsoft.com/office/drawing/2014/main" id="{6FD5AC00-8293-447C-B728-B963DD67B1C2}"/>
                </a:ext>
              </a:extLst>
            </p:cNvPr>
            <p:cNvSpPr>
              <a:spLocks noChangeAspect="1"/>
            </p:cNvSpPr>
            <p:nvPr>
              <p:custDataLst>
                <p:tags r:id="rId11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0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974" y="238540"/>
                  </a:moveTo>
                  <a:arcTo wR="317500" hR="317500" stAng="11664000" swAng="45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0" name="Harvey 80/100 [80]">
              <a:extLst>
                <a:ext uri="{FF2B5EF4-FFF2-40B4-BE49-F238E27FC236}">
                  <a16:creationId xmlns:a16="http://schemas.microsoft.com/office/drawing/2014/main" id="{29C0F859-BC49-430F-8C59-C0B9109E47A3}"/>
                </a:ext>
              </a:extLst>
            </p:cNvPr>
            <p:cNvSpPr>
              <a:spLocks noChangeAspect="1"/>
            </p:cNvSpPr>
            <p:nvPr>
              <p:custDataLst>
                <p:tags r:id="rId11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2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5539" y="219387"/>
                  </a:moveTo>
                  <a:arcTo wR="317500" hR="317500" stAng="11880000" swAng="43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1" name="Harvey 81/100 [81]">
              <a:extLst>
                <a:ext uri="{FF2B5EF4-FFF2-40B4-BE49-F238E27FC236}">
                  <a16:creationId xmlns:a16="http://schemas.microsoft.com/office/drawing/2014/main" id="{F78719E3-0417-4867-B70D-21538B3AC36E}"/>
                </a:ext>
              </a:extLst>
            </p:cNvPr>
            <p:cNvSpPr>
              <a:spLocks noChangeAspect="1"/>
            </p:cNvSpPr>
            <p:nvPr>
              <p:custDataLst>
                <p:tags r:id="rId12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4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2295" y="200620"/>
                  </a:moveTo>
                  <a:arcTo wR="317500" hR="317500" stAng="12096000" swAng="41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2" name="Harvey 82/100 [82]">
              <a:extLst>
                <a:ext uri="{FF2B5EF4-FFF2-40B4-BE49-F238E27FC236}">
                  <a16:creationId xmlns:a16="http://schemas.microsoft.com/office/drawing/2014/main" id="{9C5D0905-7412-4C75-BC20-E51105CA783D}"/>
                </a:ext>
              </a:extLst>
            </p:cNvPr>
            <p:cNvSpPr>
              <a:spLocks noChangeAspect="1"/>
            </p:cNvSpPr>
            <p:nvPr>
              <p:custDataLst>
                <p:tags r:id="rId12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7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0217" y="182315"/>
                  </a:moveTo>
                  <a:arcTo wR="317500" hR="317500" stAng="12312000" swAng="388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3" name="Harvey 83/100 [83]">
              <a:extLst>
                <a:ext uri="{FF2B5EF4-FFF2-40B4-BE49-F238E27FC236}">
                  <a16:creationId xmlns:a16="http://schemas.microsoft.com/office/drawing/2014/main" id="{96AA2E20-CC65-4632-B3D4-93E962B59D4C}"/>
                </a:ext>
              </a:extLst>
            </p:cNvPr>
            <p:cNvSpPr>
              <a:spLocks noChangeAspect="1"/>
            </p:cNvSpPr>
            <p:nvPr>
              <p:custDataLst>
                <p:tags r:id="rId12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9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272" y="164543"/>
                  </a:moveTo>
                  <a:arcTo wR="317500" hR="317500" stAng="12528000" swAng="36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4" name="Harvey 84/100 [84]">
              <a:extLst>
                <a:ext uri="{FF2B5EF4-FFF2-40B4-BE49-F238E27FC236}">
                  <a16:creationId xmlns:a16="http://schemas.microsoft.com/office/drawing/2014/main" id="{9B4360A3-E0B2-48F7-B5A8-D24513748A82}"/>
                </a:ext>
              </a:extLst>
            </p:cNvPr>
            <p:cNvSpPr>
              <a:spLocks noChangeAspect="1"/>
            </p:cNvSpPr>
            <p:nvPr>
              <p:custDataLst>
                <p:tags r:id="rId12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1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9425" y="147374"/>
                  </a:moveTo>
                  <a:arcTo wR="317500" hR="317500" stAng="12743999" swAng="34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5" name="Harvey 85/100 [85]">
              <a:extLst>
                <a:ext uri="{FF2B5EF4-FFF2-40B4-BE49-F238E27FC236}">
                  <a16:creationId xmlns:a16="http://schemas.microsoft.com/office/drawing/2014/main" id="{D694B21E-EEA0-48FA-A35C-7B6570B3F861}"/>
                </a:ext>
              </a:extLst>
            </p:cNvPr>
            <p:cNvSpPr>
              <a:spLocks noChangeAspect="1"/>
            </p:cNvSpPr>
            <p:nvPr>
              <p:custDataLst>
                <p:tags r:id="rId12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3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637" y="130878"/>
                  </a:moveTo>
                  <a:arcTo wR="317500" hR="317500" stAng="12960000" swAng="32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6" name="Harvey 86/100 [86]">
              <a:extLst>
                <a:ext uri="{FF2B5EF4-FFF2-40B4-BE49-F238E27FC236}">
                  <a16:creationId xmlns:a16="http://schemas.microsoft.com/office/drawing/2014/main" id="{85E1AF41-C21D-4514-B37E-CC830BC09C0A}"/>
                </a:ext>
              </a:extLst>
            </p:cNvPr>
            <p:cNvSpPr>
              <a:spLocks noChangeAspect="1"/>
            </p:cNvSpPr>
            <p:nvPr>
              <p:custDataLst>
                <p:tags r:id="rId12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5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72862" y="115117"/>
                  </a:moveTo>
                  <a:arcTo wR="317500" hR="317500" stAng="13176000" swAng="30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7" name="Harvey 87/100 [87]">
              <a:extLst>
                <a:ext uri="{FF2B5EF4-FFF2-40B4-BE49-F238E27FC236}">
                  <a16:creationId xmlns:a16="http://schemas.microsoft.com/office/drawing/2014/main" id="{E3948F2E-FD5F-4107-B122-9AC75FE0CD9E}"/>
                </a:ext>
              </a:extLst>
            </p:cNvPr>
            <p:cNvSpPr>
              <a:spLocks noChangeAspect="1"/>
            </p:cNvSpPr>
            <p:nvPr>
              <p:custDataLst>
                <p:tags r:id="rId12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79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86052" y="100156"/>
                  </a:moveTo>
                  <a:arcTo wR="317500" hR="317500" stAng="13392000" swAng="28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8" name="Harvey 88/100 [88]">
              <a:extLst>
                <a:ext uri="{FF2B5EF4-FFF2-40B4-BE49-F238E27FC236}">
                  <a16:creationId xmlns:a16="http://schemas.microsoft.com/office/drawing/2014/main" id="{744E57ED-019F-4A8B-A06E-9FB965FEBB23}"/>
                </a:ext>
              </a:extLst>
            </p:cNvPr>
            <p:cNvSpPr>
              <a:spLocks noChangeAspect="1"/>
            </p:cNvSpPr>
            <p:nvPr>
              <p:custDataLst>
                <p:tags r:id="rId12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0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00156" y="86052"/>
                  </a:moveTo>
                  <a:arcTo wR="317500" hR="317500" stAng="13608000" swAng="259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19" name="Harvey 89/100 [89]">
              <a:extLst>
                <a:ext uri="{FF2B5EF4-FFF2-40B4-BE49-F238E27FC236}">
                  <a16:creationId xmlns:a16="http://schemas.microsoft.com/office/drawing/2014/main" id="{5567719B-31CA-4A86-801E-E0531122E504}"/>
                </a:ext>
              </a:extLst>
            </p:cNvPr>
            <p:cNvSpPr>
              <a:spLocks noChangeAspect="1"/>
            </p:cNvSpPr>
            <p:nvPr>
              <p:custDataLst>
                <p:tags r:id="rId12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2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15117" y="72862"/>
                  </a:moveTo>
                  <a:arcTo wR="317500" hR="317500" stAng="13823999" swAng="237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0" name="Harvey 90/100 [90]">
              <a:extLst>
                <a:ext uri="{FF2B5EF4-FFF2-40B4-BE49-F238E27FC236}">
                  <a16:creationId xmlns:a16="http://schemas.microsoft.com/office/drawing/2014/main" id="{2CD4B3A1-B882-43A6-A4CA-C9FCA394B28B}"/>
                </a:ext>
              </a:extLst>
            </p:cNvPr>
            <p:cNvSpPr>
              <a:spLocks noChangeAspect="1"/>
            </p:cNvSpPr>
            <p:nvPr>
              <p:custDataLst>
                <p:tags r:id="rId12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4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30878" y="60637"/>
                  </a:moveTo>
                  <a:arcTo wR="317500" hR="317500" stAng="14040000" swAng="215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1" name="Harvey 91/100 [91]">
              <a:extLst>
                <a:ext uri="{FF2B5EF4-FFF2-40B4-BE49-F238E27FC236}">
                  <a16:creationId xmlns:a16="http://schemas.microsoft.com/office/drawing/2014/main" id="{68606D93-5175-4900-AD89-6D0710AFE75F}"/>
                </a:ext>
              </a:extLst>
            </p:cNvPr>
            <p:cNvSpPr>
              <a:spLocks noChangeAspect="1"/>
            </p:cNvSpPr>
            <p:nvPr>
              <p:custDataLst>
                <p:tags r:id="rId13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6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47374" y="49425"/>
                  </a:moveTo>
                  <a:arcTo wR="317500" hR="317500" stAng="14256000" swAng="194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2" name="Harvey 92/100 [92]">
              <a:extLst>
                <a:ext uri="{FF2B5EF4-FFF2-40B4-BE49-F238E27FC236}">
                  <a16:creationId xmlns:a16="http://schemas.microsoft.com/office/drawing/2014/main" id="{7EE30864-DDCC-4BBA-B70A-48810E224581}"/>
                </a:ext>
              </a:extLst>
            </p:cNvPr>
            <p:cNvSpPr>
              <a:spLocks noChangeAspect="1"/>
            </p:cNvSpPr>
            <p:nvPr>
              <p:custDataLst>
                <p:tags r:id="rId13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8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64543" y="39272"/>
                  </a:moveTo>
                  <a:arcTo wR="317500" hR="317500" stAng="14472000" swAng="172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3" name="Harvey 93/100 [93]">
              <a:extLst>
                <a:ext uri="{FF2B5EF4-FFF2-40B4-BE49-F238E27FC236}">
                  <a16:creationId xmlns:a16="http://schemas.microsoft.com/office/drawing/2014/main" id="{608CA488-A707-4C7A-9287-9DA9A38ED3D4}"/>
                </a:ext>
              </a:extLst>
            </p:cNvPr>
            <p:cNvSpPr>
              <a:spLocks noChangeAspect="1"/>
            </p:cNvSpPr>
            <p:nvPr>
              <p:custDataLst>
                <p:tags r:id="rId13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0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82315" y="30217"/>
                  </a:moveTo>
                  <a:arcTo wR="317500" hR="317500" stAng="14688000" swAng="151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4" name="Harvey 94/100 [94]">
              <a:extLst>
                <a:ext uri="{FF2B5EF4-FFF2-40B4-BE49-F238E27FC236}">
                  <a16:creationId xmlns:a16="http://schemas.microsoft.com/office/drawing/2014/main" id="{FE1836A9-F92A-4F07-BBB8-2274E290E952}"/>
                </a:ext>
              </a:extLst>
            </p:cNvPr>
            <p:cNvSpPr>
              <a:spLocks noChangeAspect="1"/>
            </p:cNvSpPr>
            <p:nvPr>
              <p:custDataLst>
                <p:tags r:id="rId13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3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00620" y="22295"/>
                  </a:moveTo>
                  <a:arcTo wR="317500" hR="317500" stAng="14903999" swAng="12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5" name="Harvey 95/100 [95]">
              <a:extLst>
                <a:ext uri="{FF2B5EF4-FFF2-40B4-BE49-F238E27FC236}">
                  <a16:creationId xmlns:a16="http://schemas.microsoft.com/office/drawing/2014/main" id="{3169BE73-7F99-46E3-BDA9-D9BB85BE343E}"/>
                </a:ext>
              </a:extLst>
            </p:cNvPr>
            <p:cNvSpPr>
              <a:spLocks noChangeAspect="1"/>
            </p:cNvSpPr>
            <p:nvPr>
              <p:custDataLst>
                <p:tags r:id="rId13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5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19387" y="15539"/>
                  </a:moveTo>
                  <a:arcTo wR="317500" hR="317500" stAng="15120000" swAng="10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6" name="Harvey 96/100 [96]">
              <a:extLst>
                <a:ext uri="{FF2B5EF4-FFF2-40B4-BE49-F238E27FC236}">
                  <a16:creationId xmlns:a16="http://schemas.microsoft.com/office/drawing/2014/main" id="{12E3B5ED-B1AB-4A99-BD20-FF638135BE37}"/>
                </a:ext>
              </a:extLst>
            </p:cNvPr>
            <p:cNvSpPr>
              <a:spLocks noChangeAspect="1"/>
            </p:cNvSpPr>
            <p:nvPr>
              <p:custDataLst>
                <p:tags r:id="rId13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735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38540" y="9974"/>
                  </a:moveTo>
                  <a:arcTo wR="317500" hR="317500" stAng="15335999" swAng="8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7" name="Harvey 97/100 [97]">
              <a:extLst>
                <a:ext uri="{FF2B5EF4-FFF2-40B4-BE49-F238E27FC236}">
                  <a16:creationId xmlns:a16="http://schemas.microsoft.com/office/drawing/2014/main" id="{75A7FEAD-6C4B-4F7A-BB60-3A68D96114DE}"/>
                </a:ext>
              </a:extLst>
            </p:cNvPr>
            <p:cNvSpPr>
              <a:spLocks noChangeAspect="1"/>
            </p:cNvSpPr>
            <p:nvPr>
              <p:custDataLst>
                <p:tags r:id="rId13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9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8006" y="5623"/>
                  </a:moveTo>
                  <a:arcTo wR="317500" hR="317500" stAng="15552000" swAng="6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8" name="Harvey 98/100 [98]">
              <a:extLst>
                <a:ext uri="{FF2B5EF4-FFF2-40B4-BE49-F238E27FC236}">
                  <a16:creationId xmlns:a16="http://schemas.microsoft.com/office/drawing/2014/main" id="{C4B5128E-9380-4C38-A1EB-CB12E7401609}"/>
                </a:ext>
              </a:extLst>
            </p:cNvPr>
            <p:cNvSpPr>
              <a:spLocks noChangeAspect="1"/>
            </p:cNvSpPr>
            <p:nvPr>
              <p:custDataLst>
                <p:tags r:id="rId13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1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77706" y="2503"/>
                  </a:moveTo>
                  <a:arcTo wR="317500" hR="317500" stAng="15768000" swAng="4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29" name="Harvey 99/100 [99]">
              <a:extLst>
                <a:ext uri="{FF2B5EF4-FFF2-40B4-BE49-F238E27FC236}">
                  <a16:creationId xmlns:a16="http://schemas.microsoft.com/office/drawing/2014/main" id="{50F634E4-E5B9-4DA6-9F91-8AF5B6ACF1FB}"/>
                </a:ext>
              </a:extLst>
            </p:cNvPr>
            <p:cNvSpPr>
              <a:spLocks noChangeAspect="1"/>
            </p:cNvSpPr>
            <p:nvPr>
              <p:custDataLst>
                <p:tags r:id="rId13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38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97564" y="626"/>
                  </a:moveTo>
                  <a:arcTo wR="317500" hR="317500" stAng="15983999" swAng="2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  <p:sp>
          <p:nvSpPr>
            <p:cNvPr id="130" name="Harvey 100/100 [100]">
              <a:extLst>
                <a:ext uri="{FF2B5EF4-FFF2-40B4-BE49-F238E27FC236}">
                  <a16:creationId xmlns:a16="http://schemas.microsoft.com/office/drawing/2014/main" id="{94AA53CD-8233-470E-AFEE-0BCC721BFAE9}"/>
                </a:ext>
              </a:extLst>
            </p:cNvPr>
            <p:cNvSpPr>
              <a:spLocks noChangeAspect="1"/>
            </p:cNvSpPr>
            <p:nvPr>
              <p:custDataLst>
                <p:tags r:id="rId13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b="0" i="0" dirty="0">
                <a:latin typeface="72 Brand" panose="020B0504030603020204" pitchFamily="34" charset="0"/>
              </a:endParaRPr>
            </a:p>
          </p:txBody>
        </p:sp>
      </p:grpSp>
      <p:sp>
        <p:nvSpPr>
          <p:cNvPr id="131" name="Footnote [Placeholder]" hidden="1">
            <a:extLst>
              <a:ext uri="{FF2B5EF4-FFF2-40B4-BE49-F238E27FC236}">
                <a16:creationId xmlns:a16="http://schemas.microsoft.com/office/drawing/2014/main" id="{1B41FB17-6D57-4EE1-9C4C-9C305D5D6BEC}"/>
              </a:ext>
            </a:extLst>
          </p:cNvPr>
          <p:cNvSpPr txBox="1"/>
          <p:nvPr userDrawn="1"/>
        </p:nvSpPr>
        <p:spPr>
          <a:xfrm>
            <a:off x="503238" y="5984668"/>
            <a:ext cx="1018820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900" b="0" i="0" kern="0" dirty="0"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(r) Footnote</a:t>
            </a:r>
          </a:p>
        </p:txBody>
      </p:sp>
      <p:sp>
        <p:nvSpPr>
          <p:cNvPr id="133" name="Discussion [Sticker]" hidden="1">
            <a:extLst>
              <a:ext uri="{FF2B5EF4-FFF2-40B4-BE49-F238E27FC236}">
                <a16:creationId xmlns:a16="http://schemas.microsoft.com/office/drawing/2014/main" id="{7C793D27-9296-461C-878D-BA16CBD91587}"/>
              </a:ext>
            </a:extLst>
          </p:cNvPr>
          <p:cNvSpPr>
            <a:spLocks/>
          </p:cNvSpPr>
          <p:nvPr userDrawn="1"/>
        </p:nvSpPr>
        <p:spPr>
          <a:xfrm>
            <a:off x="10071105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318" tIns="46556" rIns="89533" bIns="46556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72 Brand Medium" panose="02000000000000000000" pitchFamily="2" charset="0"/>
                <a:cs typeface="+mn-cs"/>
              </a:rPr>
              <a:t>For discussion</a:t>
            </a:r>
          </a:p>
        </p:txBody>
      </p:sp>
      <p:sp>
        <p:nvSpPr>
          <p:cNvPr id="134" name="Internal [Sticker]" hidden="1">
            <a:extLst>
              <a:ext uri="{FF2B5EF4-FFF2-40B4-BE49-F238E27FC236}">
                <a16:creationId xmlns:a16="http://schemas.microsoft.com/office/drawing/2014/main" id="{704CE42F-5A9B-4CC0-8048-99928A53C0C4}"/>
              </a:ext>
            </a:extLst>
          </p:cNvPr>
          <p:cNvSpPr>
            <a:spLocks/>
          </p:cNvSpPr>
          <p:nvPr userDrawn="1"/>
        </p:nvSpPr>
        <p:spPr>
          <a:xfrm>
            <a:off x="10071105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318" tIns="46556" rIns="89533" bIns="46556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Internal use only</a:t>
            </a:r>
          </a:p>
        </p:txBody>
      </p:sp>
      <p:sp>
        <p:nvSpPr>
          <p:cNvPr id="135" name="Final [Sticker]" hidden="1">
            <a:extLst>
              <a:ext uri="{FF2B5EF4-FFF2-40B4-BE49-F238E27FC236}">
                <a16:creationId xmlns:a16="http://schemas.microsoft.com/office/drawing/2014/main" id="{348603E9-9858-4213-9B5B-929AD136906A}"/>
              </a:ext>
            </a:extLst>
          </p:cNvPr>
          <p:cNvSpPr>
            <a:spLocks/>
          </p:cNvSpPr>
          <p:nvPr userDrawn="1"/>
        </p:nvSpPr>
        <p:spPr>
          <a:xfrm>
            <a:off x="10071105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318" tIns="46556" rIns="89533" bIns="46556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Final slide</a:t>
            </a:r>
          </a:p>
        </p:txBody>
      </p:sp>
      <p:sp>
        <p:nvSpPr>
          <p:cNvPr id="136" name="Backup [Sticker]" hidden="1">
            <a:extLst>
              <a:ext uri="{FF2B5EF4-FFF2-40B4-BE49-F238E27FC236}">
                <a16:creationId xmlns:a16="http://schemas.microsoft.com/office/drawing/2014/main" id="{7EEB833A-9AFC-4A66-8469-9D3897CE1E66}"/>
              </a:ext>
            </a:extLst>
          </p:cNvPr>
          <p:cNvSpPr>
            <a:spLocks/>
          </p:cNvSpPr>
          <p:nvPr userDrawn="1"/>
        </p:nvSpPr>
        <p:spPr>
          <a:xfrm>
            <a:off x="10071105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318" tIns="46556" rIns="89533" bIns="46556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Backup</a:t>
            </a:r>
          </a:p>
        </p:txBody>
      </p:sp>
      <p:sp>
        <p:nvSpPr>
          <p:cNvPr id="137" name="Update [Sticker]" hidden="1">
            <a:extLst>
              <a:ext uri="{FF2B5EF4-FFF2-40B4-BE49-F238E27FC236}">
                <a16:creationId xmlns:a16="http://schemas.microsoft.com/office/drawing/2014/main" id="{D41FF937-AB04-46EE-82EF-FCE26A919A7B}"/>
              </a:ext>
            </a:extLst>
          </p:cNvPr>
          <p:cNvSpPr>
            <a:spLocks/>
          </p:cNvSpPr>
          <p:nvPr userDrawn="1"/>
        </p:nvSpPr>
        <p:spPr>
          <a:xfrm>
            <a:off x="10071105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318" tIns="46556" rIns="89533" bIns="46556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Update data</a:t>
            </a:r>
          </a:p>
        </p:txBody>
      </p:sp>
      <p:sp>
        <p:nvSpPr>
          <p:cNvPr id="138" name="Dummy [Sticker]" hidden="1">
            <a:extLst>
              <a:ext uri="{FF2B5EF4-FFF2-40B4-BE49-F238E27FC236}">
                <a16:creationId xmlns:a16="http://schemas.microsoft.com/office/drawing/2014/main" id="{06C5579C-7A02-48D6-A733-4B9E6D9F1443}"/>
              </a:ext>
            </a:extLst>
          </p:cNvPr>
          <p:cNvSpPr>
            <a:spLocks/>
          </p:cNvSpPr>
          <p:nvPr userDrawn="1"/>
        </p:nvSpPr>
        <p:spPr>
          <a:xfrm>
            <a:off x="10071105" y="896920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318" tIns="46556" rIns="89533" bIns="46556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</a:rPr>
              <a:t>Dummy data</a:t>
            </a:r>
          </a:p>
        </p:txBody>
      </p:sp>
      <p:sp>
        <p:nvSpPr>
          <p:cNvPr id="139" name="Formatting [Comment]" hidden="1">
            <a:extLst>
              <a:ext uri="{FF2B5EF4-FFF2-40B4-BE49-F238E27FC236}">
                <a16:creationId xmlns:a16="http://schemas.microsoft.com/office/drawing/2014/main" id="{89EB4C18-DFF3-4A27-ACBB-99DCDC8961A8}"/>
              </a:ext>
            </a:extLst>
          </p:cNvPr>
          <p:cNvSpPr>
            <a:spLocks/>
          </p:cNvSpPr>
          <p:nvPr userDrawn="1"/>
        </p:nvSpPr>
        <p:spPr>
          <a:xfrm>
            <a:off x="9483344" y="1097679"/>
            <a:ext cx="2479101" cy="1277432"/>
          </a:xfrm>
          <a:prstGeom prst="wedgeRectCallout">
            <a:avLst/>
          </a:prstGeom>
          <a:solidFill>
            <a:srgbClr val="FFFF0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143252" tIns="143252" rIns="143252" bIns="143252"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&lt;initials&gt; &lt;date&gt;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yyyy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-MM-dd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hh:mm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&lt;/date&gt;: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A0A0A"/>
              </a:solidFill>
              <a:effectLst/>
              <a:uLnTx/>
              <a:uFillTx/>
              <a:latin typeface="72 Brand" panose="020B0504030603020204" pitchFamily="34" charset="0"/>
            </a:endParaRPr>
          </a:p>
        </p:txBody>
      </p:sp>
      <p:sp>
        <p:nvSpPr>
          <p:cNvPr id="140" name="Content [Comment]" hidden="1">
            <a:extLst>
              <a:ext uri="{FF2B5EF4-FFF2-40B4-BE49-F238E27FC236}">
                <a16:creationId xmlns:a16="http://schemas.microsoft.com/office/drawing/2014/main" id="{906252E7-98DB-45F0-8278-EB60F71B7340}"/>
              </a:ext>
            </a:extLst>
          </p:cNvPr>
          <p:cNvSpPr>
            <a:spLocks/>
          </p:cNvSpPr>
          <p:nvPr userDrawn="1"/>
        </p:nvSpPr>
        <p:spPr>
          <a:xfrm>
            <a:off x="9483344" y="1097671"/>
            <a:ext cx="2479101" cy="1277440"/>
          </a:xfrm>
          <a:prstGeom prst="wedgeRectCallout">
            <a:avLst/>
          </a:prstGeom>
          <a:solidFill>
            <a:srgbClr val="FFFF0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143252" tIns="143252" rIns="143252" bIns="143252"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&lt;initials&gt; &lt;date&gt;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yyyy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-MM-dd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hh:mm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&lt;/date&gt;: </a:t>
            </a:r>
          </a:p>
        </p:txBody>
      </p:sp>
      <p:sp>
        <p:nvSpPr>
          <p:cNvPr id="141" name="Draft [Sticker]" hidden="1">
            <a:extLst>
              <a:ext uri="{FF2B5EF4-FFF2-40B4-BE49-F238E27FC236}">
                <a16:creationId xmlns:a16="http://schemas.microsoft.com/office/drawing/2014/main" id="{904633E3-6BC9-4C5E-B74A-8B9D4AE95B20}"/>
              </a:ext>
            </a:extLst>
          </p:cNvPr>
          <p:cNvSpPr/>
          <p:nvPr userDrawn="1"/>
        </p:nvSpPr>
        <p:spPr bwMode="gray">
          <a:xfrm rot="18900000">
            <a:off x="2916643" y="2819462"/>
            <a:ext cx="6361889" cy="121907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en-US" sz="88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40829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80" r:id="rId2"/>
    <p:sldLayoutId id="2147483787" r:id="rId3"/>
    <p:sldLayoutId id="214748377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41" r:id="rId12"/>
    <p:sldLayoutId id="2147483765" r:id="rId13"/>
    <p:sldLayoutId id="2147483767" r:id="rId14"/>
    <p:sldLayoutId id="2147483786" r:id="rId15"/>
    <p:sldLayoutId id="2147483743" r:id="rId16"/>
    <p:sldLayoutId id="2147483774" r:id="rId17"/>
    <p:sldLayoutId id="2147483745" r:id="rId18"/>
    <p:sldLayoutId id="2147483760" r:id="rId19"/>
    <p:sldLayoutId id="2147483768" r:id="rId20"/>
    <p:sldLayoutId id="2147483769" r:id="rId21"/>
    <p:sldLayoutId id="2147483770" r:id="rId22"/>
    <p:sldLayoutId id="2147483744" r:id="rId23"/>
    <p:sldLayoutId id="2147483757" r:id="rId24"/>
    <p:sldLayoutId id="2147483771" r:id="rId25"/>
    <p:sldLayoutId id="2147483763" r:id="rId26"/>
    <p:sldLayoutId id="2147483751" r:id="rId27"/>
    <p:sldLayoutId id="2147483756" r:id="rId28"/>
    <p:sldLayoutId id="2147483740" r:id="rId29"/>
    <p:sldLayoutId id="2147483795" r:id="rId30"/>
    <p:sldLayoutId id="2147483796" r:id="rId31"/>
    <p:sldLayoutId id="2147483797" r:id="rId32"/>
    <p:sldLayoutId id="2147483798" r:id="rId33"/>
  </p:sldLayoutIdLst>
  <p:hf hdr="0" ftr="0" dt="0"/>
  <p:txStyles>
    <p:titleStyle>
      <a:lvl1pPr algn="l" defTabSz="1088558" rtl="0" eaLnBrk="1" latinLnBrk="0" hangingPunct="1">
        <a:spcBef>
          <a:spcPct val="0"/>
        </a:spcBef>
        <a:buNone/>
        <a:defRPr sz="2400" b="0" i="0" kern="1200" baseline="0">
          <a:solidFill>
            <a:schemeClr val="tx1"/>
          </a:solidFill>
          <a:latin typeface="72 Brand Medium" panose="020B0504030603020204" pitchFamily="34" charset="0"/>
          <a:ea typeface="+mj-ea"/>
          <a:cs typeface="+mj-cs"/>
        </a:defRPr>
      </a:lvl1pPr>
    </p:titleStyle>
    <p:bodyStyle>
      <a:lvl1pPr marL="0" indent="0" algn="l" defTabSz="1088558" rtl="0" eaLnBrk="1" latinLnBrk="0" hangingPunct="1">
        <a:spcBef>
          <a:spcPts val="1800"/>
        </a:spcBef>
        <a:buClrTx/>
        <a:buSzPct val="80000"/>
        <a:buFont typeface="72 Brand" panose="02000000000000000000" pitchFamily="2" charset="0"/>
        <a:buChar char="​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179964" indent="-179964" algn="l" defTabSz="1088558" rtl="0" eaLnBrk="1" latinLnBrk="0" hangingPunct="1">
        <a:spcBef>
          <a:spcPts val="6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79388" algn="l" defTabSz="1088558" rtl="0" eaLnBrk="1" latinLnBrk="0" hangingPunct="1">
        <a:spcBef>
          <a:spcPts val="300"/>
        </a:spcBef>
        <a:buClr>
          <a:schemeClr val="tx1"/>
        </a:buClr>
        <a:buSzPct val="100000"/>
        <a:buFont typeface="Arial" panose="020B0604020202020204" pitchFamily="34" charset="0"/>
        <a:buChar char="–"/>
        <a:defRPr lang="en-US" sz="1800" b="0" i="0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539892" indent="-179964" algn="l" defTabSz="1088558" rtl="0" eaLnBrk="1" latinLnBrk="0" hangingPunct="1">
        <a:spcBef>
          <a:spcPts val="300"/>
        </a:spcBef>
        <a:buClr>
          <a:schemeClr val="tx1"/>
        </a:buClr>
        <a:buSzPct val="80000"/>
        <a:buFont typeface="Courier New" panose="02070309020205020404" pitchFamily="49" charset="0"/>
        <a:buChar char="o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719856" indent="-179964" algn="l" defTabSz="1088558" rtl="0" eaLnBrk="1" latinLnBrk="0" hangingPunct="1">
        <a:spcBef>
          <a:spcPts val="100"/>
        </a:spcBef>
        <a:buClr>
          <a:schemeClr val="tx1"/>
        </a:buClr>
        <a:buSzPct val="100000"/>
        <a:buFont typeface="Symbol" panose="05050102010706020507" pitchFamily="18" charset="2"/>
        <a:buChar char="-"/>
        <a:defRPr sz="1400" b="0" i="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993535" indent="-272140" algn="l" defTabSz="108855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814" indent="-272140" algn="l" defTabSz="108855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093" indent="-272140" algn="l" defTabSz="108855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373" indent="-272140" algn="l" defTabSz="108855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8855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79" algn="l" defTabSz="108855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58" algn="l" defTabSz="108855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837" algn="l" defTabSz="108855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116" algn="l" defTabSz="108855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396" algn="l" defTabSz="108855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675" algn="l" defTabSz="108855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954" algn="l" defTabSz="108855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233" algn="l" defTabSz="108855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>
            <a:extLst>
              <a:ext uri="{FF2B5EF4-FFF2-40B4-BE49-F238E27FC236}">
                <a16:creationId xmlns:a16="http://schemas.microsoft.com/office/drawing/2014/main" id="{57293E41-954C-9E9C-7DE2-32FEDBD5A1C6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4" name="Slide number"/>
          <p:cNvSpPr txBox="1"/>
          <p:nvPr userDrawn="1"/>
        </p:nvSpPr>
        <p:spPr bwMode="black">
          <a:xfrm>
            <a:off x="11546207" y="6536753"/>
            <a:ext cx="14427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de-DE"/>
            </a:defPPr>
            <a:lvl1pPr marL="84138" indent="-84138">
              <a:buClr>
                <a:schemeClr val="tx1"/>
              </a:buClr>
              <a:buFont typeface="Arial" pitchFamily="34" charset="0"/>
              <a:buChar char="©"/>
              <a:tabLst/>
              <a:defRPr sz="600"/>
            </a:lvl1pPr>
          </a:lstStyle>
          <a:p>
            <a:pPr marL="0" lvl="0" indent="0" algn="r">
              <a:buNone/>
            </a:pPr>
            <a:fld id="{0BDC132A-5C91-4078-9777-31DA19A62E0A}" type="slidenum">
              <a:rPr lang="en-US" sz="900" b="0" i="0" noProof="0" smtClean="0">
                <a:latin typeface="+mn-lt"/>
              </a:rPr>
              <a:pPr marL="0" lvl="0" indent="0" algn="r">
                <a:buNone/>
              </a:pPr>
              <a:t>‹Nr.›</a:t>
            </a:fld>
            <a:endParaRPr lang="en-US" sz="900" b="0" i="0" noProof="0">
              <a:latin typeface="+mn-lt"/>
            </a:endParaRPr>
          </a:p>
        </p:txBody>
      </p:sp>
      <p:sp>
        <p:nvSpPr>
          <p:cNvPr id="3" name="Text Placeholder"/>
          <p:cNvSpPr>
            <a:spLocks noGrp="1"/>
          </p:cNvSpPr>
          <p:nvPr userDrawn="1">
            <p:ph type="body" idx="1"/>
          </p:nvPr>
        </p:nvSpPr>
        <p:spPr bwMode="black">
          <a:xfrm>
            <a:off x="504001" y="1548560"/>
            <a:ext cx="11186476" cy="478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Start typing to add text without a bullet point. To add a bullet point, place the cursor at the start of this line and press tab.</a:t>
            </a:r>
            <a:endParaRPr lang="en-US" noProof="0"/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Placeholder"/>
          <p:cNvSpPr>
            <a:spLocks noGrp="1"/>
          </p:cNvSpPr>
          <p:nvPr userDrawn="1">
            <p:ph type="title"/>
          </p:nvPr>
        </p:nvSpPr>
        <p:spPr bwMode="black">
          <a:xfrm>
            <a:off x="504001" y="504000"/>
            <a:ext cx="11186476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noProof="0"/>
              <a:t>Insert page title (sentence case)</a:t>
            </a:r>
          </a:p>
        </p:txBody>
      </p:sp>
      <p:grpSp>
        <p:nvGrpSpPr>
          <p:cNvPr id="6" name="Harvey 3" hidden="1">
            <a:extLst>
              <a:ext uri="{FF2B5EF4-FFF2-40B4-BE49-F238E27FC236}">
                <a16:creationId xmlns:a16="http://schemas.microsoft.com/office/drawing/2014/main" id="{B3E7C216-6801-4AB8-8D95-E7D60F39B210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>
          <a:xfrm>
            <a:off x="3938799" y="3978000"/>
            <a:ext cx="1024878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7" name="Harvey 0/3 [0]">
              <a:extLst>
                <a:ext uri="{FF2B5EF4-FFF2-40B4-BE49-F238E27FC236}">
                  <a16:creationId xmlns:a16="http://schemas.microsoft.com/office/drawing/2014/main" id="{FC8CECD5-A3FB-4DD5-A846-DC09FDB6EB04}"/>
                </a:ext>
              </a:extLst>
            </p:cNvPr>
            <p:cNvSpPr>
              <a:spLocks noChangeAspect="1"/>
            </p:cNvSpPr>
            <p:nvPr>
              <p:custDataLst>
                <p:tags r:id="rId151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8" name="Harvey 1/3 [1]">
              <a:extLst>
                <a:ext uri="{FF2B5EF4-FFF2-40B4-BE49-F238E27FC236}">
                  <a16:creationId xmlns:a16="http://schemas.microsoft.com/office/drawing/2014/main" id="{750B853B-8389-4427-AFB9-1CE880FE9BEE}"/>
                </a:ext>
              </a:extLst>
            </p:cNvPr>
            <p:cNvSpPr>
              <a:spLocks noChangeAspect="1"/>
            </p:cNvSpPr>
            <p:nvPr>
              <p:custDataLst>
                <p:tags r:id="rId15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2463" y="476249"/>
                  </a:moveTo>
                  <a:arcTo wR="317500" hR="317500" stAng="1800000" swAng="14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9" name="Harvey 2/3 [2]">
              <a:extLst>
                <a:ext uri="{FF2B5EF4-FFF2-40B4-BE49-F238E27FC236}">
                  <a16:creationId xmlns:a16="http://schemas.microsoft.com/office/drawing/2014/main" id="{0CA9A207-7055-4A72-8ED2-D82605C3D0C8}"/>
                </a:ext>
              </a:extLst>
            </p:cNvPr>
            <p:cNvSpPr>
              <a:spLocks noChangeAspect="1"/>
            </p:cNvSpPr>
            <p:nvPr>
              <p:custDataLst>
                <p:tags r:id="rId153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2536" y="476250"/>
                  </a:moveTo>
                  <a:arcTo wR="317500" hR="317500" stAng="9000000" swAng="7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0" name="Harvey 3/3 [3]">
              <a:extLst>
                <a:ext uri="{FF2B5EF4-FFF2-40B4-BE49-F238E27FC236}">
                  <a16:creationId xmlns:a16="http://schemas.microsoft.com/office/drawing/2014/main" id="{4422C816-875A-41F5-9DC0-8DBAE4C5C6CB}"/>
                </a:ext>
              </a:extLst>
            </p:cNvPr>
            <p:cNvSpPr>
              <a:spLocks noChangeAspect="1"/>
            </p:cNvSpPr>
            <p:nvPr>
              <p:custDataLst>
                <p:tags r:id="rId154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11" name="Harvey 4" hidden="1">
            <a:extLst>
              <a:ext uri="{FF2B5EF4-FFF2-40B4-BE49-F238E27FC236}">
                <a16:creationId xmlns:a16="http://schemas.microsoft.com/office/drawing/2014/main" id="{DDC5C333-7028-4F79-8940-98DC17723588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>
          <a:xfrm>
            <a:off x="5391506" y="3978000"/>
            <a:ext cx="1024878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13" name="Harvey 0/4 [0]">
              <a:extLst>
                <a:ext uri="{FF2B5EF4-FFF2-40B4-BE49-F238E27FC236}">
                  <a16:creationId xmlns:a16="http://schemas.microsoft.com/office/drawing/2014/main" id="{70B331E2-39A8-4BAF-8DDD-C631B51EB56E}"/>
                </a:ext>
              </a:extLst>
            </p:cNvPr>
            <p:cNvSpPr>
              <a:spLocks noChangeAspect="1"/>
            </p:cNvSpPr>
            <p:nvPr>
              <p:custDataLst>
                <p:tags r:id="rId146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4" name="Harvey 1/4 [1]">
              <a:extLst>
                <a:ext uri="{FF2B5EF4-FFF2-40B4-BE49-F238E27FC236}">
                  <a16:creationId xmlns:a16="http://schemas.microsoft.com/office/drawing/2014/main" id="{47F66FBA-2801-4875-BD13-0BF512FC3C6A}"/>
                </a:ext>
              </a:extLst>
            </p:cNvPr>
            <p:cNvSpPr>
              <a:spLocks noChangeAspect="1"/>
            </p:cNvSpPr>
            <p:nvPr>
              <p:custDataLst>
                <p:tags r:id="rId14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5" name="Harvey 2/4 [2]">
              <a:extLst>
                <a:ext uri="{FF2B5EF4-FFF2-40B4-BE49-F238E27FC236}">
                  <a16:creationId xmlns:a16="http://schemas.microsoft.com/office/drawing/2014/main" id="{99673DAB-5272-45DC-B222-CA8CAA9FD2BB}"/>
                </a:ext>
              </a:extLst>
            </p:cNvPr>
            <p:cNvSpPr>
              <a:spLocks noChangeAspect="1"/>
            </p:cNvSpPr>
            <p:nvPr>
              <p:custDataLst>
                <p:tags r:id="rId14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6" name="Harvey 3/4 [3]">
              <a:extLst>
                <a:ext uri="{FF2B5EF4-FFF2-40B4-BE49-F238E27FC236}">
                  <a16:creationId xmlns:a16="http://schemas.microsoft.com/office/drawing/2014/main" id="{F9B9444B-C98D-45FC-BA92-881D06827328}"/>
                </a:ext>
              </a:extLst>
            </p:cNvPr>
            <p:cNvSpPr>
              <a:spLocks noChangeAspect="1"/>
            </p:cNvSpPr>
            <p:nvPr>
              <p:custDataLst>
                <p:tags r:id="rId149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7" name="Harvey 4/4 [4]">
              <a:extLst>
                <a:ext uri="{FF2B5EF4-FFF2-40B4-BE49-F238E27FC236}">
                  <a16:creationId xmlns:a16="http://schemas.microsoft.com/office/drawing/2014/main" id="{5FFB853D-F550-4F16-8269-A070A19E381C}"/>
                </a:ext>
              </a:extLst>
            </p:cNvPr>
            <p:cNvSpPr>
              <a:spLocks noChangeAspect="1"/>
            </p:cNvSpPr>
            <p:nvPr>
              <p:custDataLst>
                <p:tags r:id="rId150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18" name="Harvey 8" hidden="1">
            <a:extLst>
              <a:ext uri="{FF2B5EF4-FFF2-40B4-BE49-F238E27FC236}">
                <a16:creationId xmlns:a16="http://schemas.microsoft.com/office/drawing/2014/main" id="{0630AB66-7B5F-41CE-A2EB-2EB4C67794AE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>
          <a:xfrm>
            <a:off x="6844214" y="3978000"/>
            <a:ext cx="1024878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19" name="Harvey 0/8 [0]">
              <a:extLst>
                <a:ext uri="{FF2B5EF4-FFF2-40B4-BE49-F238E27FC236}">
                  <a16:creationId xmlns:a16="http://schemas.microsoft.com/office/drawing/2014/main" id="{051D5678-1EFE-40CF-8563-B5E9EA35A271}"/>
                </a:ext>
              </a:extLst>
            </p:cNvPr>
            <p:cNvSpPr>
              <a:spLocks noChangeAspect="1"/>
            </p:cNvSpPr>
            <p:nvPr>
              <p:custDataLst>
                <p:tags r:id="rId13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0" name="Harvey 1/8 [1]">
              <a:extLst>
                <a:ext uri="{FF2B5EF4-FFF2-40B4-BE49-F238E27FC236}">
                  <a16:creationId xmlns:a16="http://schemas.microsoft.com/office/drawing/2014/main" id="{E5DDEB4B-B8B3-42DA-AF30-4FD0A1770D91}"/>
                </a:ext>
              </a:extLst>
            </p:cNvPr>
            <p:cNvSpPr>
              <a:spLocks noChangeAspect="1"/>
            </p:cNvSpPr>
            <p:nvPr>
              <p:custDataLst>
                <p:tags r:id="rId13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7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92993"/>
                  </a:moveTo>
                  <a:arcTo wR="317500" hR="317500" stAng="-2700000" swAng="189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1" name="Harvey 2/8 [2]">
              <a:extLst>
                <a:ext uri="{FF2B5EF4-FFF2-40B4-BE49-F238E27FC236}">
                  <a16:creationId xmlns:a16="http://schemas.microsoft.com/office/drawing/2014/main" id="{FB9200C4-0418-4CEF-BBB8-18F997AD7CA8}"/>
                </a:ext>
              </a:extLst>
            </p:cNvPr>
            <p:cNvSpPr>
              <a:spLocks noChangeAspect="1"/>
            </p:cNvSpPr>
            <p:nvPr>
              <p:custDataLst>
                <p:tags r:id="rId139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2" name="Harvey 3/8 [3]">
              <a:extLst>
                <a:ext uri="{FF2B5EF4-FFF2-40B4-BE49-F238E27FC236}">
                  <a16:creationId xmlns:a16="http://schemas.microsoft.com/office/drawing/2014/main" id="{8E4DE7E8-0809-4E2E-BE6A-E989A6AEBF62}"/>
                </a:ext>
              </a:extLst>
            </p:cNvPr>
            <p:cNvSpPr>
              <a:spLocks noChangeAspect="1"/>
            </p:cNvSpPr>
            <p:nvPr>
              <p:custDataLst>
                <p:tags r:id="rId140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1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542006"/>
                  </a:moveTo>
                  <a:arcTo wR="317500" hR="317500" stAng="2700000" swAng="135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3" name="Harvey 4/8 [4]">
              <a:extLst>
                <a:ext uri="{FF2B5EF4-FFF2-40B4-BE49-F238E27FC236}">
                  <a16:creationId xmlns:a16="http://schemas.microsoft.com/office/drawing/2014/main" id="{F839E6A9-0DED-402B-8F4C-2176769B55CD}"/>
                </a:ext>
              </a:extLst>
            </p:cNvPr>
            <p:cNvSpPr>
              <a:spLocks noChangeAspect="1"/>
            </p:cNvSpPr>
            <p:nvPr>
              <p:custDataLst>
                <p:tags r:id="rId141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4" name="Harvey 5/8 [5]">
              <a:extLst>
                <a:ext uri="{FF2B5EF4-FFF2-40B4-BE49-F238E27FC236}">
                  <a16:creationId xmlns:a16="http://schemas.microsoft.com/office/drawing/2014/main" id="{C3EE8663-AD08-4237-8344-6543EC4B688C}"/>
                </a:ext>
              </a:extLst>
            </p:cNvPr>
            <p:cNvSpPr>
              <a:spLocks noChangeAspect="1"/>
            </p:cNvSpPr>
            <p:nvPr>
              <p:custDataLst>
                <p:tags r:id="rId14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5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542006"/>
                  </a:moveTo>
                  <a:arcTo wR="317500" hR="317500" stAng="8100000" swAng="81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5" name="Harvey 6/8 [6]">
              <a:extLst>
                <a:ext uri="{FF2B5EF4-FFF2-40B4-BE49-F238E27FC236}">
                  <a16:creationId xmlns:a16="http://schemas.microsoft.com/office/drawing/2014/main" id="{ADE6F931-D156-4E59-A3ED-0B14B5F0EF7E}"/>
                </a:ext>
              </a:extLst>
            </p:cNvPr>
            <p:cNvSpPr>
              <a:spLocks noChangeAspect="1"/>
            </p:cNvSpPr>
            <p:nvPr>
              <p:custDataLst>
                <p:tags r:id="rId143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6" name="Harvey 7/8 [7]">
              <a:extLst>
                <a:ext uri="{FF2B5EF4-FFF2-40B4-BE49-F238E27FC236}">
                  <a16:creationId xmlns:a16="http://schemas.microsoft.com/office/drawing/2014/main" id="{A36821AE-2FF1-4F6E-AAF3-1BEA6AE153B8}"/>
                </a:ext>
              </a:extLst>
            </p:cNvPr>
            <p:cNvSpPr>
              <a:spLocks noChangeAspect="1"/>
            </p:cNvSpPr>
            <p:nvPr>
              <p:custDataLst>
                <p:tags r:id="rId144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9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92993"/>
                  </a:moveTo>
                  <a:arcTo wR="317500" hR="317500" stAng="13500000" swAng="27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7" name="Harvey 8/8 [8]">
              <a:extLst>
                <a:ext uri="{FF2B5EF4-FFF2-40B4-BE49-F238E27FC236}">
                  <a16:creationId xmlns:a16="http://schemas.microsoft.com/office/drawing/2014/main" id="{2D277E47-45D5-4503-8443-BED560C6560A}"/>
                </a:ext>
              </a:extLst>
            </p:cNvPr>
            <p:cNvSpPr>
              <a:spLocks noChangeAspect="1"/>
            </p:cNvSpPr>
            <p:nvPr>
              <p:custDataLst>
                <p:tags r:id="rId145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28" name="Harvey 100" hidden="1">
            <a:extLst>
              <a:ext uri="{FF2B5EF4-FFF2-40B4-BE49-F238E27FC236}">
                <a16:creationId xmlns:a16="http://schemas.microsoft.com/office/drawing/2014/main" id="{6D5D9337-395C-4FE4-97E6-E1CD47A644E9}"/>
              </a:ext>
            </a:extLst>
          </p:cNvPr>
          <p:cNvGrpSpPr/>
          <p:nvPr userDrawn="1">
            <p:custDataLst>
              <p:tags r:id="rId35"/>
            </p:custDataLst>
          </p:nvPr>
        </p:nvGrpSpPr>
        <p:grpSpPr>
          <a:xfrm>
            <a:off x="8296923" y="3978000"/>
            <a:ext cx="1024878" cy="1024878"/>
            <a:chOff x="4334905" y="3282696"/>
            <a:chExt cx="292608" cy="292608"/>
          </a:xfrm>
          <a:solidFill>
            <a:schemeClr val="accent1"/>
          </a:solidFill>
        </p:grpSpPr>
        <p:sp>
          <p:nvSpPr>
            <p:cNvPr id="29" name="Harvey 0/100 [0]">
              <a:extLst>
                <a:ext uri="{FF2B5EF4-FFF2-40B4-BE49-F238E27FC236}">
                  <a16:creationId xmlns:a16="http://schemas.microsoft.com/office/drawing/2014/main" id="{C2D4C837-2D4B-4D6B-81F8-9B001989609B}"/>
                </a:ext>
              </a:extLst>
            </p:cNvPr>
            <p:cNvSpPr>
              <a:spLocks noChangeAspect="1"/>
            </p:cNvSpPr>
            <p:nvPr>
              <p:custDataLst>
                <p:tags r:id="rId3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0" name="Harvey 1/100 [1]">
              <a:extLst>
                <a:ext uri="{FF2B5EF4-FFF2-40B4-BE49-F238E27FC236}">
                  <a16:creationId xmlns:a16="http://schemas.microsoft.com/office/drawing/2014/main" id="{BACD6AAA-4A1C-46BE-B491-9A4A9C7C56F3}"/>
                </a:ext>
              </a:extLst>
            </p:cNvPr>
            <p:cNvSpPr>
              <a:spLocks noChangeAspect="1"/>
            </p:cNvSpPr>
            <p:nvPr>
              <p:custDataLst>
                <p:tags r:id="rId3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37435" y="626"/>
                  </a:moveTo>
                  <a:arcTo wR="317500" hR="317500" stAng="-5184000" swAng="2138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1" name="Harvey 2/100 [2]">
              <a:extLst>
                <a:ext uri="{FF2B5EF4-FFF2-40B4-BE49-F238E27FC236}">
                  <a16:creationId xmlns:a16="http://schemas.microsoft.com/office/drawing/2014/main" id="{701024C3-4DEF-477C-9CFB-100E0303499E}"/>
                </a:ext>
              </a:extLst>
            </p:cNvPr>
            <p:cNvSpPr>
              <a:spLocks noChangeAspect="1"/>
            </p:cNvSpPr>
            <p:nvPr>
              <p:custDataLst>
                <p:tags r:id="rId3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57293" y="2503"/>
                  </a:moveTo>
                  <a:arcTo wR="317500" hR="317500" stAng="-4968000" swAng="211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2" name="Harvey 3/100 [3]">
              <a:extLst>
                <a:ext uri="{FF2B5EF4-FFF2-40B4-BE49-F238E27FC236}">
                  <a16:creationId xmlns:a16="http://schemas.microsoft.com/office/drawing/2014/main" id="{46A461CD-8D28-4422-AF2A-8267EFA51CAD}"/>
                </a:ext>
              </a:extLst>
            </p:cNvPr>
            <p:cNvSpPr>
              <a:spLocks noChangeAspect="1"/>
            </p:cNvSpPr>
            <p:nvPr>
              <p:custDataLst>
                <p:tags r:id="rId3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4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76993" y="5623"/>
                  </a:moveTo>
                  <a:arcTo wR="317500" hR="317500" stAng="-4752000" swAng="209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3" name="Harvey 4/100 [4]">
              <a:extLst>
                <a:ext uri="{FF2B5EF4-FFF2-40B4-BE49-F238E27FC236}">
                  <a16:creationId xmlns:a16="http://schemas.microsoft.com/office/drawing/2014/main" id="{0A337C3A-F021-437D-9E3D-FDE5AF266029}"/>
                </a:ext>
              </a:extLst>
            </p:cNvPr>
            <p:cNvSpPr>
              <a:spLocks noChangeAspect="1"/>
            </p:cNvSpPr>
            <p:nvPr>
              <p:custDataLst>
                <p:tags r:id="rId4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6459" y="9974"/>
                  </a:moveTo>
                  <a:arcTo wR="317500" hR="317500" stAng="-4536000" swAng="2073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5" name="Harvey 5/100 [5]">
              <a:extLst>
                <a:ext uri="{FF2B5EF4-FFF2-40B4-BE49-F238E27FC236}">
                  <a16:creationId xmlns:a16="http://schemas.microsoft.com/office/drawing/2014/main" id="{BDF66AF7-3D75-4118-B7E6-241B2C41B2C9}"/>
                </a:ext>
              </a:extLst>
            </p:cNvPr>
            <p:cNvSpPr>
              <a:spLocks noChangeAspect="1"/>
            </p:cNvSpPr>
            <p:nvPr>
              <p:custDataLst>
                <p:tags r:id="rId4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15612" y="15539"/>
                  </a:moveTo>
                  <a:arcTo wR="317500" hR="317500" stAng="-4320000" swAng="2052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6" name="Harvey 6/100 [6]">
              <a:extLst>
                <a:ext uri="{FF2B5EF4-FFF2-40B4-BE49-F238E27FC236}">
                  <a16:creationId xmlns:a16="http://schemas.microsoft.com/office/drawing/2014/main" id="{E74E7438-4315-4097-9BA7-F0CE3252AC14}"/>
                </a:ext>
              </a:extLst>
            </p:cNvPr>
            <p:cNvSpPr>
              <a:spLocks noChangeAspect="1"/>
            </p:cNvSpPr>
            <p:nvPr>
              <p:custDataLst>
                <p:tags r:id="rId4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95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34379" y="22295"/>
                  </a:moveTo>
                  <a:arcTo wR="317500" hR="317500" stAng="-4104000" swAng="2030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7" name="Harvey 7/100 [7]">
              <a:extLst>
                <a:ext uri="{FF2B5EF4-FFF2-40B4-BE49-F238E27FC236}">
                  <a16:creationId xmlns:a16="http://schemas.microsoft.com/office/drawing/2014/main" id="{FEBA4E91-97BB-4DAC-B193-66FA4828DB26}"/>
                </a:ext>
              </a:extLst>
            </p:cNvPr>
            <p:cNvSpPr>
              <a:spLocks noChangeAspect="1"/>
            </p:cNvSpPr>
            <p:nvPr>
              <p:custDataLst>
                <p:tags r:id="rId4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52684" y="30217"/>
                  </a:moveTo>
                  <a:arcTo wR="317500" hR="317500" stAng="-3888000" swAng="2008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8" name="Harvey 8/100 [8]">
              <a:extLst>
                <a:ext uri="{FF2B5EF4-FFF2-40B4-BE49-F238E27FC236}">
                  <a16:creationId xmlns:a16="http://schemas.microsoft.com/office/drawing/2014/main" id="{EEB85E02-177B-40CF-B926-A4423CC7C827}"/>
                </a:ext>
              </a:extLst>
            </p:cNvPr>
            <p:cNvSpPr>
              <a:spLocks noChangeAspect="1"/>
            </p:cNvSpPr>
            <p:nvPr>
              <p:custDataLst>
                <p:tags r:id="rId4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70456" y="39272"/>
                  </a:moveTo>
                  <a:arcTo wR="317500" hR="317500" stAng="-3672000" swAng="198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9" name="Harvey 9/100 [9]">
              <a:extLst>
                <a:ext uri="{FF2B5EF4-FFF2-40B4-BE49-F238E27FC236}">
                  <a16:creationId xmlns:a16="http://schemas.microsoft.com/office/drawing/2014/main" id="{C133BC7F-B0E3-404F-92D1-BB930C4F3311}"/>
                </a:ext>
              </a:extLst>
            </p:cNvPr>
            <p:cNvSpPr>
              <a:spLocks noChangeAspect="1"/>
            </p:cNvSpPr>
            <p:nvPr>
              <p:custDataLst>
                <p:tags r:id="rId4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87625" y="49425"/>
                  </a:moveTo>
                  <a:arcTo wR="317500" hR="317500" stAng="-3456000" swAng="196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0" name="Harvey 10/100 [10]">
              <a:extLst>
                <a:ext uri="{FF2B5EF4-FFF2-40B4-BE49-F238E27FC236}">
                  <a16:creationId xmlns:a16="http://schemas.microsoft.com/office/drawing/2014/main" id="{F2FB72A6-CDF7-48B3-A3B8-5A5FC061802C}"/>
                </a:ext>
              </a:extLst>
            </p:cNvPr>
            <p:cNvSpPr>
              <a:spLocks noChangeAspect="1"/>
            </p:cNvSpPr>
            <p:nvPr>
              <p:custDataLst>
                <p:tags r:id="rId4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04121" y="60637"/>
                  </a:moveTo>
                  <a:arcTo wR="317500" hR="317500" stAng="-3240000" swAng="194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1" name="Harvey 11/100 [11]">
              <a:extLst>
                <a:ext uri="{FF2B5EF4-FFF2-40B4-BE49-F238E27FC236}">
                  <a16:creationId xmlns:a16="http://schemas.microsoft.com/office/drawing/2014/main" id="{F3110C8B-1B18-4579-AB3F-0F4A0840CF38}"/>
                </a:ext>
              </a:extLst>
            </p:cNvPr>
            <p:cNvSpPr>
              <a:spLocks noChangeAspect="1"/>
            </p:cNvSpPr>
            <p:nvPr>
              <p:custDataLst>
                <p:tags r:id="rId4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3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19882" y="72862"/>
                  </a:moveTo>
                  <a:arcTo wR="317500" hR="317500" stAng="-3024000" swAng="192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2" name="Harvey 12/100 [12]">
              <a:extLst>
                <a:ext uri="{FF2B5EF4-FFF2-40B4-BE49-F238E27FC236}">
                  <a16:creationId xmlns:a16="http://schemas.microsoft.com/office/drawing/2014/main" id="{84A1B722-E5AC-45F7-9498-7FF502B6FA2B}"/>
                </a:ext>
              </a:extLst>
            </p:cNvPr>
            <p:cNvSpPr>
              <a:spLocks noChangeAspect="1"/>
            </p:cNvSpPr>
            <p:nvPr>
              <p:custDataLst>
                <p:tags r:id="rId4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591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34843" y="86052"/>
                  </a:moveTo>
                  <a:arcTo wR="317500" hR="317500" stAng="-2808000" swAng="190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3" name="Harvey 13/100 [13]">
              <a:extLst>
                <a:ext uri="{FF2B5EF4-FFF2-40B4-BE49-F238E27FC236}">
                  <a16:creationId xmlns:a16="http://schemas.microsoft.com/office/drawing/2014/main" id="{A5599F20-B957-4DF9-8B04-F2B77AAF0BDB}"/>
                </a:ext>
              </a:extLst>
            </p:cNvPr>
            <p:cNvSpPr>
              <a:spLocks noChangeAspect="1"/>
            </p:cNvSpPr>
            <p:nvPr>
              <p:custDataLst>
                <p:tags r:id="rId4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8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8947" y="100156"/>
                  </a:moveTo>
                  <a:arcTo wR="317500" hR="317500" stAng="-2591999" swAng="1879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4" name="Harvey 14/100 [14]">
              <a:extLst>
                <a:ext uri="{FF2B5EF4-FFF2-40B4-BE49-F238E27FC236}">
                  <a16:creationId xmlns:a16="http://schemas.microsoft.com/office/drawing/2014/main" id="{F74357FC-EB3D-46C4-B56A-5007C9F4FB84}"/>
                </a:ext>
              </a:extLst>
            </p:cNvPr>
            <p:cNvSpPr>
              <a:spLocks noChangeAspect="1"/>
            </p:cNvSpPr>
            <p:nvPr>
              <p:custDataLst>
                <p:tags r:id="rId5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0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137" y="115117"/>
                  </a:moveTo>
                  <a:arcTo wR="317500" hR="317500" stAng="-2375999" swAng="185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5" name="Harvey 15/100 [15]">
              <a:extLst>
                <a:ext uri="{FF2B5EF4-FFF2-40B4-BE49-F238E27FC236}">
                  <a16:creationId xmlns:a16="http://schemas.microsoft.com/office/drawing/2014/main" id="{32E8E8F3-9DBC-46F4-9700-CAF071913650}"/>
                </a:ext>
              </a:extLst>
            </p:cNvPr>
            <p:cNvSpPr>
              <a:spLocks noChangeAspect="1"/>
            </p:cNvSpPr>
            <p:nvPr>
              <p:custDataLst>
                <p:tags r:id="rId5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2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74362" y="130878"/>
                  </a:moveTo>
                  <a:arcTo wR="317500" hR="317500" stAng="-2160000" swAng="1836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6" name="Harvey 16/100 [16]">
              <a:extLst>
                <a:ext uri="{FF2B5EF4-FFF2-40B4-BE49-F238E27FC236}">
                  <a16:creationId xmlns:a16="http://schemas.microsoft.com/office/drawing/2014/main" id="{71360883-3CF3-4439-9568-E456C60454A8}"/>
                </a:ext>
              </a:extLst>
            </p:cNvPr>
            <p:cNvSpPr>
              <a:spLocks noChangeAspect="1"/>
            </p:cNvSpPr>
            <p:nvPr>
              <p:custDataLst>
                <p:tags r:id="rId5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4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85574" y="147374"/>
                  </a:moveTo>
                  <a:arcTo wR="317500" hR="317500" stAng="-1944000" swAng="1814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7" name="Harvey 17/100 [17]">
              <a:extLst>
                <a:ext uri="{FF2B5EF4-FFF2-40B4-BE49-F238E27FC236}">
                  <a16:creationId xmlns:a16="http://schemas.microsoft.com/office/drawing/2014/main" id="{AE88FC9E-FB95-4413-AE3E-B8BF504735B5}"/>
                </a:ext>
              </a:extLst>
            </p:cNvPr>
            <p:cNvSpPr>
              <a:spLocks noChangeAspect="1"/>
            </p:cNvSpPr>
            <p:nvPr>
              <p:custDataLst>
                <p:tags r:id="rId5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6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5727" y="164543"/>
                  </a:moveTo>
                  <a:arcTo wR="317500" hR="317500" stAng="-1727999" swAng="1792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8" name="Harvey 18/100 [18]">
              <a:extLst>
                <a:ext uri="{FF2B5EF4-FFF2-40B4-BE49-F238E27FC236}">
                  <a16:creationId xmlns:a16="http://schemas.microsoft.com/office/drawing/2014/main" id="{62593B83-E4BE-4CE8-9B0B-25AF9B7D4254}"/>
                </a:ext>
              </a:extLst>
            </p:cNvPr>
            <p:cNvSpPr>
              <a:spLocks noChangeAspect="1"/>
            </p:cNvSpPr>
            <p:nvPr>
              <p:custDataLst>
                <p:tags r:id="rId5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8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4782" y="182315"/>
                  </a:moveTo>
                  <a:arcTo wR="317500" hR="317500" stAng="-1512000" swAng="1771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9" name="Harvey 19/100 [19]">
              <a:extLst>
                <a:ext uri="{FF2B5EF4-FFF2-40B4-BE49-F238E27FC236}">
                  <a16:creationId xmlns:a16="http://schemas.microsoft.com/office/drawing/2014/main" id="{CD41838E-0172-403D-9B68-FD51310F5400}"/>
                </a:ext>
              </a:extLst>
            </p:cNvPr>
            <p:cNvSpPr>
              <a:spLocks noChangeAspect="1"/>
            </p:cNvSpPr>
            <p:nvPr>
              <p:custDataLst>
                <p:tags r:id="rId5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1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2704" y="200620"/>
                  </a:moveTo>
                  <a:arcTo wR="317500" hR="317500" stAng="-1295999" swAng="174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0" name="Harvey 20/100 [20]">
              <a:extLst>
                <a:ext uri="{FF2B5EF4-FFF2-40B4-BE49-F238E27FC236}">
                  <a16:creationId xmlns:a16="http://schemas.microsoft.com/office/drawing/2014/main" id="{EDE3F4CF-CB3E-40C2-B070-AC09F1E8FBD5}"/>
                </a:ext>
              </a:extLst>
            </p:cNvPr>
            <p:cNvSpPr>
              <a:spLocks noChangeAspect="1"/>
            </p:cNvSpPr>
            <p:nvPr>
              <p:custDataLst>
                <p:tags r:id="rId5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3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9460" y="219387"/>
                  </a:moveTo>
                  <a:arcTo wR="317500" hR="317500" stAng="-1080000" swAng="172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1" name="Harvey 21/100 [21]">
              <a:extLst>
                <a:ext uri="{FF2B5EF4-FFF2-40B4-BE49-F238E27FC236}">
                  <a16:creationId xmlns:a16="http://schemas.microsoft.com/office/drawing/2014/main" id="{CD8E25E7-83D2-4F78-92A7-435281704491}"/>
                </a:ext>
              </a:extLst>
            </p:cNvPr>
            <p:cNvSpPr>
              <a:spLocks noChangeAspect="1"/>
            </p:cNvSpPr>
            <p:nvPr>
              <p:custDataLst>
                <p:tags r:id="rId5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5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5025" y="238540"/>
                  </a:moveTo>
                  <a:arcTo wR="317500" hR="317500" stAng="-864000" swAng="170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2" name="Harvey 22/100 [22]">
              <a:extLst>
                <a:ext uri="{FF2B5EF4-FFF2-40B4-BE49-F238E27FC236}">
                  <a16:creationId xmlns:a16="http://schemas.microsoft.com/office/drawing/2014/main" id="{C6A696FB-9EFC-47F6-9860-247C48C1FC3D}"/>
                </a:ext>
              </a:extLst>
            </p:cNvPr>
            <p:cNvSpPr>
              <a:spLocks noChangeAspect="1"/>
            </p:cNvSpPr>
            <p:nvPr>
              <p:custDataLst>
                <p:tags r:id="rId5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7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9376" y="258006"/>
                  </a:moveTo>
                  <a:arcTo wR="317500" hR="317500" stAng="-647999" swAng="168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3" name="Harvey 23/100 [23]">
              <a:extLst>
                <a:ext uri="{FF2B5EF4-FFF2-40B4-BE49-F238E27FC236}">
                  <a16:creationId xmlns:a16="http://schemas.microsoft.com/office/drawing/2014/main" id="{252958D2-EE89-4FBF-BF7B-C8AFAD704413}"/>
                </a:ext>
              </a:extLst>
            </p:cNvPr>
            <p:cNvSpPr>
              <a:spLocks noChangeAspect="1"/>
            </p:cNvSpPr>
            <p:nvPr>
              <p:custDataLst>
                <p:tags r:id="rId5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9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2496" y="277706"/>
                  </a:moveTo>
                  <a:arcTo wR="317500" hR="317500" stAng="-432000" swAng="166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4" name="Harvey 24/100 [24]">
              <a:extLst>
                <a:ext uri="{FF2B5EF4-FFF2-40B4-BE49-F238E27FC236}">
                  <a16:creationId xmlns:a16="http://schemas.microsoft.com/office/drawing/2014/main" id="{314E82DC-04B6-406C-9D65-1115F4D2AA22}"/>
                </a:ext>
              </a:extLst>
            </p:cNvPr>
            <p:cNvSpPr>
              <a:spLocks noChangeAspect="1"/>
            </p:cNvSpPr>
            <p:nvPr>
              <p:custDataLst>
                <p:tags r:id="rId6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18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4373" y="297564"/>
                  </a:moveTo>
                  <a:arcTo wR="317500" hR="317500" stAng="-216000" swAng="164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5" name="Harvey 25/100 [25]">
              <a:extLst>
                <a:ext uri="{FF2B5EF4-FFF2-40B4-BE49-F238E27FC236}">
                  <a16:creationId xmlns:a16="http://schemas.microsoft.com/office/drawing/2014/main" id="{669D1B60-A74F-4296-8610-F3DCDDC15022}"/>
                </a:ext>
              </a:extLst>
            </p:cNvPr>
            <p:cNvSpPr>
              <a:spLocks noChangeAspect="1"/>
            </p:cNvSpPr>
            <p:nvPr>
              <p:custDataLst>
                <p:tags r:id="rId6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6" name="Harvey 26/100 [26]">
              <a:extLst>
                <a:ext uri="{FF2B5EF4-FFF2-40B4-BE49-F238E27FC236}">
                  <a16:creationId xmlns:a16="http://schemas.microsoft.com/office/drawing/2014/main" id="{FF6DD112-04B6-4656-AB9D-1F9950FEE2D9}"/>
                </a:ext>
              </a:extLst>
            </p:cNvPr>
            <p:cNvSpPr>
              <a:spLocks noChangeAspect="1"/>
            </p:cNvSpPr>
            <p:nvPr>
              <p:custDataLst>
                <p:tags r:id="rId6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6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4373" y="337435"/>
                  </a:moveTo>
                  <a:arcTo wR="317500" hR="317500" stAng="216000" swAng="1598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7" name="Harvey 27/100 [27]">
              <a:extLst>
                <a:ext uri="{FF2B5EF4-FFF2-40B4-BE49-F238E27FC236}">
                  <a16:creationId xmlns:a16="http://schemas.microsoft.com/office/drawing/2014/main" id="{E2928B53-FC5C-427C-AE65-9286773D84B2}"/>
                </a:ext>
              </a:extLst>
            </p:cNvPr>
            <p:cNvSpPr>
              <a:spLocks noChangeAspect="1"/>
            </p:cNvSpPr>
            <p:nvPr>
              <p:custDataLst>
                <p:tags r:id="rId6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8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2496" y="357293"/>
                  </a:moveTo>
                  <a:arcTo wR="317500" hR="317500" stAng="432000" swAng="157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8" name="Harvey 28/100 [28]">
              <a:extLst>
                <a:ext uri="{FF2B5EF4-FFF2-40B4-BE49-F238E27FC236}">
                  <a16:creationId xmlns:a16="http://schemas.microsoft.com/office/drawing/2014/main" id="{D8CF4F20-8FEC-47FF-9B86-E818143B2C19}"/>
                </a:ext>
              </a:extLst>
            </p:cNvPr>
            <p:cNvSpPr>
              <a:spLocks noChangeAspect="1"/>
            </p:cNvSpPr>
            <p:nvPr>
              <p:custDataLst>
                <p:tags r:id="rId6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0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9376" y="376993"/>
                  </a:moveTo>
                  <a:arcTo wR="317500" hR="317500" stAng="648000" swAng="155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9" name="Harvey 29/100 [29]">
              <a:extLst>
                <a:ext uri="{FF2B5EF4-FFF2-40B4-BE49-F238E27FC236}">
                  <a16:creationId xmlns:a16="http://schemas.microsoft.com/office/drawing/2014/main" id="{E1AF074D-4599-4D0E-8078-66303FEBDE44}"/>
                </a:ext>
              </a:extLst>
            </p:cNvPr>
            <p:cNvSpPr>
              <a:spLocks noChangeAspect="1"/>
            </p:cNvSpPr>
            <p:nvPr>
              <p:custDataLst>
                <p:tags r:id="rId6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26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5025" y="396459"/>
                  </a:moveTo>
                  <a:arcTo wR="317500" hR="317500" stAng="863999" swAng="153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0" name="Harvey 30/100 [30]">
              <a:extLst>
                <a:ext uri="{FF2B5EF4-FFF2-40B4-BE49-F238E27FC236}">
                  <a16:creationId xmlns:a16="http://schemas.microsoft.com/office/drawing/2014/main" id="{2DF9C982-C062-4899-8A5F-20F49AD9E1B5}"/>
                </a:ext>
              </a:extLst>
            </p:cNvPr>
            <p:cNvSpPr>
              <a:spLocks noChangeAspect="1"/>
            </p:cNvSpPr>
            <p:nvPr>
              <p:custDataLst>
                <p:tags r:id="rId6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4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9460" y="415612"/>
                  </a:moveTo>
                  <a:arcTo wR="317500" hR="317500" stAng="1080000" swAng="151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1" name="Harvey 31/100 [31]">
              <a:extLst>
                <a:ext uri="{FF2B5EF4-FFF2-40B4-BE49-F238E27FC236}">
                  <a16:creationId xmlns:a16="http://schemas.microsoft.com/office/drawing/2014/main" id="{E98CD797-9DD9-4143-9058-D1ABF95E7406}"/>
                </a:ext>
              </a:extLst>
            </p:cNvPr>
            <p:cNvSpPr>
              <a:spLocks noChangeAspect="1"/>
            </p:cNvSpPr>
            <p:nvPr>
              <p:custDataLst>
                <p:tags r:id="rId6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6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2704" y="434379"/>
                  </a:moveTo>
                  <a:arcTo wR="317500" hR="317500" stAng="1295999" swAng="149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2" name="Harvey 32/100 [32]">
              <a:extLst>
                <a:ext uri="{FF2B5EF4-FFF2-40B4-BE49-F238E27FC236}">
                  <a16:creationId xmlns:a16="http://schemas.microsoft.com/office/drawing/2014/main" id="{39029FE4-844F-47DA-8FEF-FB68673FF10C}"/>
                </a:ext>
              </a:extLst>
            </p:cNvPr>
            <p:cNvSpPr>
              <a:spLocks noChangeAspect="1"/>
            </p:cNvSpPr>
            <p:nvPr>
              <p:custDataLst>
                <p:tags r:id="rId6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9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4782" y="452684"/>
                  </a:moveTo>
                  <a:arcTo wR="317500" hR="317500" stAng="1512000" swAng="1468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3" name="Harvey 33/100 [33]">
              <a:extLst>
                <a:ext uri="{FF2B5EF4-FFF2-40B4-BE49-F238E27FC236}">
                  <a16:creationId xmlns:a16="http://schemas.microsoft.com/office/drawing/2014/main" id="{B99AA4D4-9C74-447B-89EF-8FD268FF95EE}"/>
                </a:ext>
              </a:extLst>
            </p:cNvPr>
            <p:cNvSpPr>
              <a:spLocks noChangeAspect="1"/>
            </p:cNvSpPr>
            <p:nvPr>
              <p:custDataLst>
                <p:tags r:id="rId6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1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5727" y="470456"/>
                  </a:moveTo>
                  <a:arcTo wR="317500" hR="317500" stAng="1728000" swAng="144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4" name="Harvey 34/100 [34]">
              <a:extLst>
                <a:ext uri="{FF2B5EF4-FFF2-40B4-BE49-F238E27FC236}">
                  <a16:creationId xmlns:a16="http://schemas.microsoft.com/office/drawing/2014/main" id="{0880CCDE-4DDE-49A8-AFB2-FDDCE314B4D3}"/>
                </a:ext>
              </a:extLst>
            </p:cNvPr>
            <p:cNvSpPr>
              <a:spLocks noChangeAspect="1"/>
            </p:cNvSpPr>
            <p:nvPr>
              <p:custDataLst>
                <p:tags r:id="rId7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3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85574" y="487625"/>
                  </a:moveTo>
                  <a:arcTo wR="317500" hR="317500" stAng="1944000" swAng="1425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5" name="Harvey 35/100 [35]">
              <a:extLst>
                <a:ext uri="{FF2B5EF4-FFF2-40B4-BE49-F238E27FC236}">
                  <a16:creationId xmlns:a16="http://schemas.microsoft.com/office/drawing/2014/main" id="{F37E834A-F9D8-4623-BC85-60359856CCD0}"/>
                </a:ext>
              </a:extLst>
            </p:cNvPr>
            <p:cNvSpPr>
              <a:spLocks noChangeAspect="1"/>
            </p:cNvSpPr>
            <p:nvPr>
              <p:custDataLst>
                <p:tags r:id="rId7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559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74362" y="504121"/>
                  </a:moveTo>
                  <a:arcTo wR="317500" hR="317500" stAng="2159999" swAng="140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6" name="Harvey 36/100 [36]">
              <a:extLst>
                <a:ext uri="{FF2B5EF4-FFF2-40B4-BE49-F238E27FC236}">
                  <a16:creationId xmlns:a16="http://schemas.microsoft.com/office/drawing/2014/main" id="{15163940-B229-4368-B727-3714123C78AB}"/>
                </a:ext>
              </a:extLst>
            </p:cNvPr>
            <p:cNvSpPr>
              <a:spLocks noChangeAspect="1"/>
            </p:cNvSpPr>
            <p:nvPr>
              <p:custDataLst>
                <p:tags r:id="rId7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7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137" y="519882"/>
                  </a:moveTo>
                  <a:arcTo wR="317500" hR="317500" stAng="2375999" swAng="138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7" name="Harvey 37/100 [37]">
              <a:extLst>
                <a:ext uri="{FF2B5EF4-FFF2-40B4-BE49-F238E27FC236}">
                  <a16:creationId xmlns:a16="http://schemas.microsoft.com/office/drawing/2014/main" id="{64BAECDC-27C7-4333-B9D8-59DE42A1B1AA}"/>
                </a:ext>
              </a:extLst>
            </p:cNvPr>
            <p:cNvSpPr>
              <a:spLocks noChangeAspect="1"/>
            </p:cNvSpPr>
            <p:nvPr>
              <p:custDataLst>
                <p:tags r:id="rId7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991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8947" y="534843"/>
                  </a:moveTo>
                  <a:arcTo wR="317500" hR="317500" stAng="2591999" swAng="136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8" name="Harvey 38/100 [38]">
              <a:extLst>
                <a:ext uri="{FF2B5EF4-FFF2-40B4-BE49-F238E27FC236}">
                  <a16:creationId xmlns:a16="http://schemas.microsoft.com/office/drawing/2014/main" id="{4F018A0A-A74A-4E47-BC47-203679D4F8C0}"/>
                </a:ext>
              </a:extLst>
            </p:cNvPr>
            <p:cNvSpPr>
              <a:spLocks noChangeAspect="1"/>
            </p:cNvSpPr>
            <p:nvPr>
              <p:custDataLst>
                <p:tags r:id="rId7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2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34843" y="548947"/>
                  </a:moveTo>
                  <a:arcTo wR="317500" hR="317500" stAng="2808000" swAng="1339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9" name="Harvey 39/100 [39]">
              <a:extLst>
                <a:ext uri="{FF2B5EF4-FFF2-40B4-BE49-F238E27FC236}">
                  <a16:creationId xmlns:a16="http://schemas.microsoft.com/office/drawing/2014/main" id="{ACA75957-9FDB-46A2-82EC-77103CBEAC52}"/>
                </a:ext>
              </a:extLst>
            </p:cNvPr>
            <p:cNvSpPr>
              <a:spLocks noChangeAspect="1"/>
            </p:cNvSpPr>
            <p:nvPr>
              <p:custDataLst>
                <p:tags r:id="rId7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4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19882" y="562137"/>
                  </a:moveTo>
                  <a:arcTo wR="317500" hR="317500" stAng="3024000" swAng="131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0" name="Harvey 40/100 [40]">
              <a:extLst>
                <a:ext uri="{FF2B5EF4-FFF2-40B4-BE49-F238E27FC236}">
                  <a16:creationId xmlns:a16="http://schemas.microsoft.com/office/drawing/2014/main" id="{025DFA7F-A073-422A-8D20-E27D1ABE4342}"/>
                </a:ext>
              </a:extLst>
            </p:cNvPr>
            <p:cNvSpPr>
              <a:spLocks noChangeAspect="1"/>
            </p:cNvSpPr>
            <p:nvPr>
              <p:custDataLst>
                <p:tags r:id="rId7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6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04121" y="574362"/>
                  </a:moveTo>
                  <a:arcTo wR="317500" hR="317500" stAng="3240000" swAng="1296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1" name="Harvey 41/100 [41]">
              <a:extLst>
                <a:ext uri="{FF2B5EF4-FFF2-40B4-BE49-F238E27FC236}">
                  <a16:creationId xmlns:a16="http://schemas.microsoft.com/office/drawing/2014/main" id="{BF311CE9-A4CB-4965-8F0F-5B6811E9FB20}"/>
                </a:ext>
              </a:extLst>
            </p:cNvPr>
            <p:cNvSpPr>
              <a:spLocks noChangeAspect="1"/>
            </p:cNvSpPr>
            <p:nvPr>
              <p:custDataLst>
                <p:tags r:id="rId7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8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87625" y="585574"/>
                  </a:moveTo>
                  <a:arcTo wR="317500" hR="317500" stAng="3455999" swAng="1274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2" name="Harvey 42/100 [42]">
              <a:extLst>
                <a:ext uri="{FF2B5EF4-FFF2-40B4-BE49-F238E27FC236}">
                  <a16:creationId xmlns:a16="http://schemas.microsoft.com/office/drawing/2014/main" id="{1B415A3D-1E85-4E6A-8BAB-3BB56600BA4F}"/>
                </a:ext>
              </a:extLst>
            </p:cNvPr>
            <p:cNvSpPr>
              <a:spLocks noChangeAspect="1"/>
            </p:cNvSpPr>
            <p:nvPr>
              <p:custDataLst>
                <p:tags r:id="rId7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0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70456" y="595727"/>
                  </a:moveTo>
                  <a:arcTo wR="317500" hR="317500" stAng="3671999" swAng="1252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3" name="Harvey 43/100 [43]">
              <a:extLst>
                <a:ext uri="{FF2B5EF4-FFF2-40B4-BE49-F238E27FC236}">
                  <a16:creationId xmlns:a16="http://schemas.microsoft.com/office/drawing/2014/main" id="{7EAD6077-4487-4E7D-846D-445E65B5291C}"/>
                </a:ext>
              </a:extLst>
            </p:cNvPr>
            <p:cNvSpPr>
              <a:spLocks noChangeAspect="1"/>
            </p:cNvSpPr>
            <p:nvPr>
              <p:custDataLst>
                <p:tags r:id="rId7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2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52684" y="604782"/>
                  </a:moveTo>
                  <a:arcTo wR="317500" hR="317500" stAng="3888000" swAng="1231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4" name="Harvey 44/100 [44]">
              <a:extLst>
                <a:ext uri="{FF2B5EF4-FFF2-40B4-BE49-F238E27FC236}">
                  <a16:creationId xmlns:a16="http://schemas.microsoft.com/office/drawing/2014/main" id="{4B57ADAF-4A83-4CB4-8920-E2B9F994E83E}"/>
                </a:ext>
              </a:extLst>
            </p:cNvPr>
            <p:cNvSpPr>
              <a:spLocks noChangeAspect="1"/>
            </p:cNvSpPr>
            <p:nvPr>
              <p:custDataLst>
                <p:tags r:id="rId8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5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34379" y="612704"/>
                  </a:moveTo>
                  <a:arcTo wR="317500" hR="317500" stAng="4104000" swAng="120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5" name="Harvey 45/100 [45]">
              <a:extLst>
                <a:ext uri="{FF2B5EF4-FFF2-40B4-BE49-F238E27FC236}">
                  <a16:creationId xmlns:a16="http://schemas.microsoft.com/office/drawing/2014/main" id="{FF3E5416-AC43-4CBB-A32A-A966ED03106F}"/>
                </a:ext>
              </a:extLst>
            </p:cNvPr>
            <p:cNvSpPr>
              <a:spLocks noChangeAspect="1"/>
            </p:cNvSpPr>
            <p:nvPr>
              <p:custDataLst>
                <p:tags r:id="rId8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7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15612" y="619460"/>
                  </a:moveTo>
                  <a:arcTo wR="317500" hR="317500" stAng="4320000" swAng="118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6" name="Harvey 46/100 [46]">
              <a:extLst>
                <a:ext uri="{FF2B5EF4-FFF2-40B4-BE49-F238E27FC236}">
                  <a16:creationId xmlns:a16="http://schemas.microsoft.com/office/drawing/2014/main" id="{49AFF9C1-C19A-487C-A4C1-47DA87277C3B}"/>
                </a:ext>
              </a:extLst>
            </p:cNvPr>
            <p:cNvSpPr>
              <a:spLocks noChangeAspect="1"/>
            </p:cNvSpPr>
            <p:nvPr>
              <p:custDataLst>
                <p:tags r:id="rId8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9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6459" y="625025"/>
                  </a:moveTo>
                  <a:arcTo wR="317500" hR="317500" stAng="4536000" swAng="116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7" name="Harvey 47/100 [47]">
              <a:extLst>
                <a:ext uri="{FF2B5EF4-FFF2-40B4-BE49-F238E27FC236}">
                  <a16:creationId xmlns:a16="http://schemas.microsoft.com/office/drawing/2014/main" id="{F35AEE09-D82F-438F-9D01-96C6876241F1}"/>
                </a:ext>
              </a:extLst>
            </p:cNvPr>
            <p:cNvSpPr>
              <a:spLocks noChangeAspect="1"/>
            </p:cNvSpPr>
            <p:nvPr>
              <p:custDataLst>
                <p:tags r:id="rId8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1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76993" y="629376"/>
                  </a:moveTo>
                  <a:arcTo wR="317500" hR="317500" stAng="4751999" swAng="114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8" name="Harvey 48/100 [48]">
              <a:extLst>
                <a:ext uri="{FF2B5EF4-FFF2-40B4-BE49-F238E27FC236}">
                  <a16:creationId xmlns:a16="http://schemas.microsoft.com/office/drawing/2014/main" id="{4FC3325B-EEB2-4420-9715-1149CEACE9AC}"/>
                </a:ext>
              </a:extLst>
            </p:cNvPr>
            <p:cNvSpPr>
              <a:spLocks noChangeAspect="1"/>
            </p:cNvSpPr>
            <p:nvPr>
              <p:custDataLst>
                <p:tags r:id="rId8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36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57293" y="632496"/>
                  </a:moveTo>
                  <a:arcTo wR="317500" hR="317500" stAng="4967999" swAng="112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9" name="Harvey 49/100 [49]">
              <a:extLst>
                <a:ext uri="{FF2B5EF4-FFF2-40B4-BE49-F238E27FC236}">
                  <a16:creationId xmlns:a16="http://schemas.microsoft.com/office/drawing/2014/main" id="{3BE00D50-8FCE-4E11-AA24-10B621732F20}"/>
                </a:ext>
              </a:extLst>
            </p:cNvPr>
            <p:cNvSpPr>
              <a:spLocks noChangeAspect="1"/>
            </p:cNvSpPr>
            <p:nvPr>
              <p:custDataLst>
                <p:tags r:id="rId8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58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37435" y="634373"/>
                  </a:moveTo>
                  <a:arcTo wR="317500" hR="317500" stAng="5184000" swAng="110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0" name="Harvey 50/100 [50]">
              <a:extLst>
                <a:ext uri="{FF2B5EF4-FFF2-40B4-BE49-F238E27FC236}">
                  <a16:creationId xmlns:a16="http://schemas.microsoft.com/office/drawing/2014/main" id="{97083993-8BFD-443F-A3A3-D28EF389CE2B}"/>
                </a:ext>
              </a:extLst>
            </p:cNvPr>
            <p:cNvSpPr>
              <a:spLocks noChangeAspect="1"/>
            </p:cNvSpPr>
            <p:nvPr>
              <p:custDataLst>
                <p:tags r:id="rId8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1" name="Harvey 51/100 [51]">
              <a:extLst>
                <a:ext uri="{FF2B5EF4-FFF2-40B4-BE49-F238E27FC236}">
                  <a16:creationId xmlns:a16="http://schemas.microsoft.com/office/drawing/2014/main" id="{BDE38762-18E9-47FF-895E-325F5976ECAA}"/>
                </a:ext>
              </a:extLst>
            </p:cNvPr>
            <p:cNvSpPr>
              <a:spLocks noChangeAspect="1"/>
            </p:cNvSpPr>
            <p:nvPr>
              <p:custDataLst>
                <p:tags r:id="rId8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0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97564" y="634373"/>
                  </a:moveTo>
                  <a:arcTo wR="317500" hR="317500" stAng="5616000" swAng="1058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2" name="Harvey 52/100 [52]">
              <a:extLst>
                <a:ext uri="{FF2B5EF4-FFF2-40B4-BE49-F238E27FC236}">
                  <a16:creationId xmlns:a16="http://schemas.microsoft.com/office/drawing/2014/main" id="{785EAA21-FBCD-46DC-8430-7AB12F5A66AF}"/>
                </a:ext>
              </a:extLst>
            </p:cNvPr>
            <p:cNvSpPr>
              <a:spLocks noChangeAspect="1"/>
            </p:cNvSpPr>
            <p:nvPr>
              <p:custDataLst>
                <p:tags r:id="rId8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2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77706" y="632496"/>
                  </a:moveTo>
                  <a:arcTo wR="317500" hR="317500" stAng="5832000" swAng="1036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3" name="Harvey 53/100 [53]">
              <a:extLst>
                <a:ext uri="{FF2B5EF4-FFF2-40B4-BE49-F238E27FC236}">
                  <a16:creationId xmlns:a16="http://schemas.microsoft.com/office/drawing/2014/main" id="{858D54BA-F4A5-4C67-830E-E85FF6EE735D}"/>
                </a:ext>
              </a:extLst>
            </p:cNvPr>
            <p:cNvSpPr>
              <a:spLocks noChangeAspect="1"/>
            </p:cNvSpPr>
            <p:nvPr>
              <p:custDataLst>
                <p:tags r:id="rId8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4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8006" y="629376"/>
                  </a:moveTo>
                  <a:arcTo wR="317500" hR="317500" stAng="6048000" swAng="101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4" name="Harvey 54/100 [54]">
              <a:extLst>
                <a:ext uri="{FF2B5EF4-FFF2-40B4-BE49-F238E27FC236}">
                  <a16:creationId xmlns:a16="http://schemas.microsoft.com/office/drawing/2014/main" id="{AC41BD7B-E1FA-4AED-B11C-E03936A672E6}"/>
                </a:ext>
              </a:extLst>
            </p:cNvPr>
            <p:cNvSpPr>
              <a:spLocks noChangeAspect="1"/>
            </p:cNvSpPr>
            <p:nvPr>
              <p:custDataLst>
                <p:tags r:id="rId9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6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38540" y="625025"/>
                  </a:moveTo>
                  <a:arcTo wR="317500" hR="317500" stAng="6264000" swAng="99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5" name="Harvey 55/100 [55]">
              <a:extLst>
                <a:ext uri="{FF2B5EF4-FFF2-40B4-BE49-F238E27FC236}">
                  <a16:creationId xmlns:a16="http://schemas.microsoft.com/office/drawing/2014/main" id="{BAF901A0-5FD1-4B29-9AF9-DB8B19412429}"/>
                </a:ext>
              </a:extLst>
            </p:cNvPr>
            <p:cNvSpPr>
              <a:spLocks noChangeAspect="1"/>
            </p:cNvSpPr>
            <p:nvPr>
              <p:custDataLst>
                <p:tags r:id="rId9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8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19387" y="619460"/>
                  </a:moveTo>
                  <a:arcTo wR="317500" hR="317500" stAng="6480000" swAng="97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6" name="Harvey 56/100 [56]">
              <a:extLst>
                <a:ext uri="{FF2B5EF4-FFF2-40B4-BE49-F238E27FC236}">
                  <a16:creationId xmlns:a16="http://schemas.microsoft.com/office/drawing/2014/main" id="{3EFF555D-6B7F-481F-ADC2-746953BA7F97}"/>
                </a:ext>
              </a:extLst>
            </p:cNvPr>
            <p:cNvSpPr>
              <a:spLocks noChangeAspect="1"/>
            </p:cNvSpPr>
            <p:nvPr>
              <p:custDataLst>
                <p:tags r:id="rId9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0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00620" y="612704"/>
                  </a:moveTo>
                  <a:arcTo wR="317500" hR="317500" stAng="6696000" swAng="95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7" name="Harvey 57/100 [57]">
              <a:extLst>
                <a:ext uri="{FF2B5EF4-FFF2-40B4-BE49-F238E27FC236}">
                  <a16:creationId xmlns:a16="http://schemas.microsoft.com/office/drawing/2014/main" id="{A4D3BE31-8C07-4912-AB8B-8331A665C238}"/>
                </a:ext>
              </a:extLst>
            </p:cNvPr>
            <p:cNvSpPr>
              <a:spLocks noChangeAspect="1"/>
            </p:cNvSpPr>
            <p:nvPr>
              <p:custDataLst>
                <p:tags r:id="rId9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3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82315" y="604782"/>
                  </a:moveTo>
                  <a:arcTo wR="317500" hR="317500" stAng="6911999" swAng="928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8" name="Harvey 58/100 [58]">
              <a:extLst>
                <a:ext uri="{FF2B5EF4-FFF2-40B4-BE49-F238E27FC236}">
                  <a16:creationId xmlns:a16="http://schemas.microsoft.com/office/drawing/2014/main" id="{E7B5A5D9-6DD2-4B0A-9557-7A7AF774103E}"/>
                </a:ext>
              </a:extLst>
            </p:cNvPr>
            <p:cNvSpPr>
              <a:spLocks noChangeAspect="1"/>
            </p:cNvSpPr>
            <p:nvPr>
              <p:custDataLst>
                <p:tags r:id="rId9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52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64543" y="595727"/>
                  </a:moveTo>
                  <a:arcTo wR="317500" hR="317500" stAng="7127999" swAng="90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9" name="Harvey 59/100 [59]">
              <a:extLst>
                <a:ext uri="{FF2B5EF4-FFF2-40B4-BE49-F238E27FC236}">
                  <a16:creationId xmlns:a16="http://schemas.microsoft.com/office/drawing/2014/main" id="{88458C0E-D234-4C86-A6CC-B8CD6C445F00}"/>
                </a:ext>
              </a:extLst>
            </p:cNvPr>
            <p:cNvSpPr>
              <a:spLocks noChangeAspect="1"/>
            </p:cNvSpPr>
            <p:nvPr>
              <p:custDataLst>
                <p:tags r:id="rId9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74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47374" y="585574"/>
                  </a:moveTo>
                  <a:arcTo wR="317500" hR="317500" stAng="7343999" swAng="88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0" name="Harvey 60/100 [60]">
              <a:extLst>
                <a:ext uri="{FF2B5EF4-FFF2-40B4-BE49-F238E27FC236}">
                  <a16:creationId xmlns:a16="http://schemas.microsoft.com/office/drawing/2014/main" id="{0924D2C6-D224-49FD-A4B8-312AFD605E78}"/>
                </a:ext>
              </a:extLst>
            </p:cNvPr>
            <p:cNvSpPr>
              <a:spLocks noChangeAspect="1"/>
            </p:cNvSpPr>
            <p:nvPr>
              <p:custDataLst>
                <p:tags r:id="rId9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9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30878" y="574362"/>
                  </a:moveTo>
                  <a:arcTo wR="317500" hR="317500" stAng="7560000" swAng="86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1" name="Harvey 61/100 [61]">
              <a:extLst>
                <a:ext uri="{FF2B5EF4-FFF2-40B4-BE49-F238E27FC236}">
                  <a16:creationId xmlns:a16="http://schemas.microsoft.com/office/drawing/2014/main" id="{F9FB23C2-D568-49AC-B8FD-0480EB019739}"/>
                </a:ext>
              </a:extLst>
            </p:cNvPr>
            <p:cNvSpPr>
              <a:spLocks noChangeAspect="1"/>
            </p:cNvSpPr>
            <p:nvPr>
              <p:custDataLst>
                <p:tags r:id="rId9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1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15117" y="562137"/>
                  </a:moveTo>
                  <a:arcTo wR="317500" hR="317500" stAng="7776000" swAng="84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2" name="Harvey 62/100 [62]">
              <a:extLst>
                <a:ext uri="{FF2B5EF4-FFF2-40B4-BE49-F238E27FC236}">
                  <a16:creationId xmlns:a16="http://schemas.microsoft.com/office/drawing/2014/main" id="{9EF3159D-F4FB-4032-BCCB-55E6ED5EEFC7}"/>
                </a:ext>
              </a:extLst>
            </p:cNvPr>
            <p:cNvSpPr>
              <a:spLocks noChangeAspect="1"/>
            </p:cNvSpPr>
            <p:nvPr>
              <p:custDataLst>
                <p:tags r:id="rId9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39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00156" y="548947"/>
                  </a:moveTo>
                  <a:arcTo wR="317500" hR="317500" stAng="7991999" swAng="82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3" name="Harvey 63/100 [63]">
              <a:extLst>
                <a:ext uri="{FF2B5EF4-FFF2-40B4-BE49-F238E27FC236}">
                  <a16:creationId xmlns:a16="http://schemas.microsoft.com/office/drawing/2014/main" id="{9362C8EA-6D15-4E0C-8AE9-B1B50EB297B8}"/>
                </a:ext>
              </a:extLst>
            </p:cNvPr>
            <p:cNvSpPr>
              <a:spLocks noChangeAspect="1"/>
            </p:cNvSpPr>
            <p:nvPr>
              <p:custDataLst>
                <p:tags r:id="rId9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6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86052" y="534843"/>
                  </a:moveTo>
                  <a:arcTo wR="317500" hR="317500" stAng="8208000" swAng="799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4" name="Harvey 64/100 [64]">
              <a:extLst>
                <a:ext uri="{FF2B5EF4-FFF2-40B4-BE49-F238E27FC236}">
                  <a16:creationId xmlns:a16="http://schemas.microsoft.com/office/drawing/2014/main" id="{91EB375D-1444-4BE3-A696-66272A1564CD}"/>
                </a:ext>
              </a:extLst>
            </p:cNvPr>
            <p:cNvSpPr>
              <a:spLocks noChangeAspect="1"/>
            </p:cNvSpPr>
            <p:nvPr>
              <p:custDataLst>
                <p:tags r:id="rId10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8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72862" y="519882"/>
                  </a:moveTo>
                  <a:arcTo wR="317500" hR="317500" stAng="8424000" swAng="77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5" name="Harvey 65/100 [65]">
              <a:extLst>
                <a:ext uri="{FF2B5EF4-FFF2-40B4-BE49-F238E27FC236}">
                  <a16:creationId xmlns:a16="http://schemas.microsoft.com/office/drawing/2014/main" id="{9A3002B1-5D17-4BCB-9A44-B2FB4025D02F}"/>
                </a:ext>
              </a:extLst>
            </p:cNvPr>
            <p:cNvSpPr>
              <a:spLocks noChangeAspect="1"/>
            </p:cNvSpPr>
            <p:nvPr>
              <p:custDataLst>
                <p:tags r:id="rId10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0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637" y="504121"/>
                  </a:moveTo>
                  <a:arcTo wR="317500" hR="317500" stAng="8640000" swAng="755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6" name="Harvey 66/100 [66]">
              <a:extLst>
                <a:ext uri="{FF2B5EF4-FFF2-40B4-BE49-F238E27FC236}">
                  <a16:creationId xmlns:a16="http://schemas.microsoft.com/office/drawing/2014/main" id="{E5F2FDE4-04B2-4A45-A685-14E0C51883A5}"/>
                </a:ext>
              </a:extLst>
            </p:cNvPr>
            <p:cNvSpPr>
              <a:spLocks noChangeAspect="1"/>
            </p:cNvSpPr>
            <p:nvPr>
              <p:custDataLst>
                <p:tags r:id="rId10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2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9425" y="487625"/>
                  </a:moveTo>
                  <a:arcTo wR="317500" hR="317500" stAng="8856000" swAng="734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7" name="Harvey 67/100 [67]">
              <a:extLst>
                <a:ext uri="{FF2B5EF4-FFF2-40B4-BE49-F238E27FC236}">
                  <a16:creationId xmlns:a16="http://schemas.microsoft.com/office/drawing/2014/main" id="{D399A169-3845-4CD5-A62C-F4586F1FAFE8}"/>
                </a:ext>
              </a:extLst>
            </p:cNvPr>
            <p:cNvSpPr>
              <a:spLocks noChangeAspect="1"/>
            </p:cNvSpPr>
            <p:nvPr>
              <p:custDataLst>
                <p:tags r:id="rId10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4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272" y="470456"/>
                  </a:moveTo>
                  <a:arcTo wR="317500" hR="317500" stAng="9072000" swAng="712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8" name="Harvey 68/100 [68]">
              <a:extLst>
                <a:ext uri="{FF2B5EF4-FFF2-40B4-BE49-F238E27FC236}">
                  <a16:creationId xmlns:a16="http://schemas.microsoft.com/office/drawing/2014/main" id="{E12F5173-9960-47F5-9A91-B043294E14CB}"/>
                </a:ext>
              </a:extLst>
            </p:cNvPr>
            <p:cNvSpPr>
              <a:spLocks noChangeAspect="1"/>
            </p:cNvSpPr>
            <p:nvPr>
              <p:custDataLst>
                <p:tags r:id="rId10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6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0217" y="452684"/>
                  </a:moveTo>
                  <a:arcTo wR="317500" hR="317500" stAng="9288000" swAng="691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9" name="Harvey 69/100 [69]">
              <a:extLst>
                <a:ext uri="{FF2B5EF4-FFF2-40B4-BE49-F238E27FC236}">
                  <a16:creationId xmlns:a16="http://schemas.microsoft.com/office/drawing/2014/main" id="{DD9B9229-3D3A-4706-BEEC-04C19A30C5C3}"/>
                </a:ext>
              </a:extLst>
            </p:cNvPr>
            <p:cNvSpPr>
              <a:spLocks noChangeAspect="1"/>
            </p:cNvSpPr>
            <p:nvPr>
              <p:custDataLst>
                <p:tags r:id="rId10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90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2295" y="434379"/>
                  </a:moveTo>
                  <a:arcTo wR="317500" hR="317500" stAng="9503999" swAng="66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0" name="Harvey 70/100 [70]">
              <a:extLst>
                <a:ext uri="{FF2B5EF4-FFF2-40B4-BE49-F238E27FC236}">
                  <a16:creationId xmlns:a16="http://schemas.microsoft.com/office/drawing/2014/main" id="{795A4CC8-0C08-491C-8D7F-95EC8E0E25B8}"/>
                </a:ext>
              </a:extLst>
            </p:cNvPr>
            <p:cNvSpPr>
              <a:spLocks noChangeAspect="1"/>
            </p:cNvSpPr>
            <p:nvPr>
              <p:custDataLst>
                <p:tags r:id="rId10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119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5539" y="415612"/>
                  </a:moveTo>
                  <a:arcTo wR="317500" hR="317500" stAng="9719999" swAng="64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1" name="Harvey 71/100 [71]">
              <a:extLst>
                <a:ext uri="{FF2B5EF4-FFF2-40B4-BE49-F238E27FC236}">
                  <a16:creationId xmlns:a16="http://schemas.microsoft.com/office/drawing/2014/main" id="{91862A76-5FCC-4C25-9A3F-A10651AC7725}"/>
                </a:ext>
              </a:extLst>
            </p:cNvPr>
            <p:cNvSpPr>
              <a:spLocks noChangeAspect="1"/>
            </p:cNvSpPr>
            <p:nvPr>
              <p:custDataLst>
                <p:tags r:id="rId10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3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974" y="396459"/>
                  </a:moveTo>
                  <a:arcTo wR="317500" hR="317500" stAng="9936000" swAng="62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2" name="Harvey 72/100 [72]">
              <a:extLst>
                <a:ext uri="{FF2B5EF4-FFF2-40B4-BE49-F238E27FC236}">
                  <a16:creationId xmlns:a16="http://schemas.microsoft.com/office/drawing/2014/main" id="{46969644-17D9-45C9-A88A-9A88622DCE45}"/>
                </a:ext>
              </a:extLst>
            </p:cNvPr>
            <p:cNvSpPr>
              <a:spLocks noChangeAspect="1"/>
            </p:cNvSpPr>
            <p:nvPr>
              <p:custDataLst>
                <p:tags r:id="rId10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5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3" y="376993"/>
                  </a:moveTo>
                  <a:arcTo wR="317500" hR="317500" stAng="10152000" swAng="60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3" name="Harvey 73/100 [73]">
              <a:extLst>
                <a:ext uri="{FF2B5EF4-FFF2-40B4-BE49-F238E27FC236}">
                  <a16:creationId xmlns:a16="http://schemas.microsoft.com/office/drawing/2014/main" id="{F89621F9-3ABB-450D-913E-7B467F289A9B}"/>
                </a:ext>
              </a:extLst>
            </p:cNvPr>
            <p:cNvSpPr>
              <a:spLocks noChangeAspect="1"/>
            </p:cNvSpPr>
            <p:nvPr>
              <p:custDataLst>
                <p:tags r:id="rId10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7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03" y="357293"/>
                  </a:moveTo>
                  <a:arcTo wR="317500" hR="317500" stAng="10368000" swAng="58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4" name="Harvey 74/100 [74]">
              <a:extLst>
                <a:ext uri="{FF2B5EF4-FFF2-40B4-BE49-F238E27FC236}">
                  <a16:creationId xmlns:a16="http://schemas.microsoft.com/office/drawing/2014/main" id="{89EE4B1F-E703-471D-8307-BFB9EDEDB9F7}"/>
                </a:ext>
              </a:extLst>
            </p:cNvPr>
            <p:cNvSpPr>
              <a:spLocks noChangeAspect="1"/>
            </p:cNvSpPr>
            <p:nvPr>
              <p:custDataLst>
                <p:tags r:id="rId11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98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6" y="337435"/>
                  </a:moveTo>
                  <a:arcTo wR="317500" hR="317500" stAng="10583999" swAng="56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5" name="Harvey 75/100 [75]">
              <a:extLst>
                <a:ext uri="{FF2B5EF4-FFF2-40B4-BE49-F238E27FC236}">
                  <a16:creationId xmlns:a16="http://schemas.microsoft.com/office/drawing/2014/main" id="{8AB2EEA8-04AC-4B6C-8D90-28093DB647E6}"/>
                </a:ext>
              </a:extLst>
            </p:cNvPr>
            <p:cNvSpPr>
              <a:spLocks noChangeAspect="1"/>
            </p:cNvSpPr>
            <p:nvPr>
              <p:custDataLst>
                <p:tags r:id="rId11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6" name="Harvey 76/100 [76]">
              <a:extLst>
                <a:ext uri="{FF2B5EF4-FFF2-40B4-BE49-F238E27FC236}">
                  <a16:creationId xmlns:a16="http://schemas.microsoft.com/office/drawing/2014/main" id="{6F4E00F2-EA6F-4809-B2FD-4CE3ABE8C480}"/>
                </a:ext>
              </a:extLst>
            </p:cNvPr>
            <p:cNvSpPr>
              <a:spLocks noChangeAspect="1"/>
            </p:cNvSpPr>
            <p:nvPr>
              <p:custDataLst>
                <p:tags r:id="rId11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4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6" y="297564"/>
                  </a:moveTo>
                  <a:arcTo wR="317500" hR="317500" stAng="11016000" swAng="518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7" name="Harvey 77/100 [77]">
              <a:extLst>
                <a:ext uri="{FF2B5EF4-FFF2-40B4-BE49-F238E27FC236}">
                  <a16:creationId xmlns:a16="http://schemas.microsoft.com/office/drawing/2014/main" id="{CF5CA593-7B87-4492-9B35-2255514CB496}"/>
                </a:ext>
              </a:extLst>
            </p:cNvPr>
            <p:cNvSpPr>
              <a:spLocks noChangeAspect="1"/>
            </p:cNvSpPr>
            <p:nvPr>
              <p:custDataLst>
                <p:tags r:id="rId11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6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03" y="277706"/>
                  </a:moveTo>
                  <a:arcTo wR="317500" hR="317500" stAng="11232000" swAng="49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8" name="Harvey 78/100 [78]">
              <a:extLst>
                <a:ext uri="{FF2B5EF4-FFF2-40B4-BE49-F238E27FC236}">
                  <a16:creationId xmlns:a16="http://schemas.microsoft.com/office/drawing/2014/main" id="{8C036464-458E-48D4-BAC8-84819F820C60}"/>
                </a:ext>
              </a:extLst>
            </p:cNvPr>
            <p:cNvSpPr>
              <a:spLocks noChangeAspect="1"/>
            </p:cNvSpPr>
            <p:nvPr>
              <p:custDataLst>
                <p:tags r:id="rId11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8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3" y="258006"/>
                  </a:moveTo>
                  <a:arcTo wR="317500" hR="317500" stAng="11448000" swAng="475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9" name="Harvey 79/100 [79]">
              <a:extLst>
                <a:ext uri="{FF2B5EF4-FFF2-40B4-BE49-F238E27FC236}">
                  <a16:creationId xmlns:a16="http://schemas.microsoft.com/office/drawing/2014/main" id="{6FD5AC00-8293-447C-B728-B963DD67B1C2}"/>
                </a:ext>
              </a:extLst>
            </p:cNvPr>
            <p:cNvSpPr>
              <a:spLocks noChangeAspect="1"/>
            </p:cNvSpPr>
            <p:nvPr>
              <p:custDataLst>
                <p:tags r:id="rId11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0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974" y="238540"/>
                  </a:moveTo>
                  <a:arcTo wR="317500" hR="317500" stAng="11664000" swAng="45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0" name="Harvey 80/100 [80]">
              <a:extLst>
                <a:ext uri="{FF2B5EF4-FFF2-40B4-BE49-F238E27FC236}">
                  <a16:creationId xmlns:a16="http://schemas.microsoft.com/office/drawing/2014/main" id="{29C0F859-BC49-430F-8C59-C0B9109E47A3}"/>
                </a:ext>
              </a:extLst>
            </p:cNvPr>
            <p:cNvSpPr>
              <a:spLocks noChangeAspect="1"/>
            </p:cNvSpPr>
            <p:nvPr>
              <p:custDataLst>
                <p:tags r:id="rId11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2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5539" y="219387"/>
                  </a:moveTo>
                  <a:arcTo wR="317500" hR="317500" stAng="11880000" swAng="43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1" name="Harvey 81/100 [81]">
              <a:extLst>
                <a:ext uri="{FF2B5EF4-FFF2-40B4-BE49-F238E27FC236}">
                  <a16:creationId xmlns:a16="http://schemas.microsoft.com/office/drawing/2014/main" id="{F78719E3-0417-4867-B70D-21538B3AC36E}"/>
                </a:ext>
              </a:extLst>
            </p:cNvPr>
            <p:cNvSpPr>
              <a:spLocks noChangeAspect="1"/>
            </p:cNvSpPr>
            <p:nvPr>
              <p:custDataLst>
                <p:tags r:id="rId11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4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2295" y="200620"/>
                  </a:moveTo>
                  <a:arcTo wR="317500" hR="317500" stAng="12096000" swAng="41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2" name="Harvey 82/100 [82]">
              <a:extLst>
                <a:ext uri="{FF2B5EF4-FFF2-40B4-BE49-F238E27FC236}">
                  <a16:creationId xmlns:a16="http://schemas.microsoft.com/office/drawing/2014/main" id="{9C5D0905-7412-4C75-BC20-E51105CA783D}"/>
                </a:ext>
              </a:extLst>
            </p:cNvPr>
            <p:cNvSpPr>
              <a:spLocks noChangeAspect="1"/>
            </p:cNvSpPr>
            <p:nvPr>
              <p:custDataLst>
                <p:tags r:id="rId11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7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0217" y="182315"/>
                  </a:moveTo>
                  <a:arcTo wR="317500" hR="317500" stAng="12312000" swAng="388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3" name="Harvey 83/100 [83]">
              <a:extLst>
                <a:ext uri="{FF2B5EF4-FFF2-40B4-BE49-F238E27FC236}">
                  <a16:creationId xmlns:a16="http://schemas.microsoft.com/office/drawing/2014/main" id="{96AA2E20-CC65-4632-B3D4-93E962B59D4C}"/>
                </a:ext>
              </a:extLst>
            </p:cNvPr>
            <p:cNvSpPr>
              <a:spLocks noChangeAspect="1"/>
            </p:cNvSpPr>
            <p:nvPr>
              <p:custDataLst>
                <p:tags r:id="rId11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9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272" y="164543"/>
                  </a:moveTo>
                  <a:arcTo wR="317500" hR="317500" stAng="12528000" swAng="36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4" name="Harvey 84/100 [84]">
              <a:extLst>
                <a:ext uri="{FF2B5EF4-FFF2-40B4-BE49-F238E27FC236}">
                  <a16:creationId xmlns:a16="http://schemas.microsoft.com/office/drawing/2014/main" id="{9B4360A3-E0B2-48F7-B5A8-D24513748A82}"/>
                </a:ext>
              </a:extLst>
            </p:cNvPr>
            <p:cNvSpPr>
              <a:spLocks noChangeAspect="1"/>
            </p:cNvSpPr>
            <p:nvPr>
              <p:custDataLst>
                <p:tags r:id="rId12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1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9425" y="147374"/>
                  </a:moveTo>
                  <a:arcTo wR="317500" hR="317500" stAng="12743999" swAng="34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5" name="Harvey 85/100 [85]">
              <a:extLst>
                <a:ext uri="{FF2B5EF4-FFF2-40B4-BE49-F238E27FC236}">
                  <a16:creationId xmlns:a16="http://schemas.microsoft.com/office/drawing/2014/main" id="{D694B21E-EEA0-48FA-A35C-7B6570B3F861}"/>
                </a:ext>
              </a:extLst>
            </p:cNvPr>
            <p:cNvSpPr>
              <a:spLocks noChangeAspect="1"/>
            </p:cNvSpPr>
            <p:nvPr>
              <p:custDataLst>
                <p:tags r:id="rId12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3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637" y="130878"/>
                  </a:moveTo>
                  <a:arcTo wR="317500" hR="317500" stAng="12960000" swAng="32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6" name="Harvey 86/100 [86]">
              <a:extLst>
                <a:ext uri="{FF2B5EF4-FFF2-40B4-BE49-F238E27FC236}">
                  <a16:creationId xmlns:a16="http://schemas.microsoft.com/office/drawing/2014/main" id="{85E1AF41-C21D-4514-B37E-CC830BC09C0A}"/>
                </a:ext>
              </a:extLst>
            </p:cNvPr>
            <p:cNvSpPr>
              <a:spLocks noChangeAspect="1"/>
            </p:cNvSpPr>
            <p:nvPr>
              <p:custDataLst>
                <p:tags r:id="rId12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5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72862" y="115117"/>
                  </a:moveTo>
                  <a:arcTo wR="317500" hR="317500" stAng="13176000" swAng="30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7" name="Harvey 87/100 [87]">
              <a:extLst>
                <a:ext uri="{FF2B5EF4-FFF2-40B4-BE49-F238E27FC236}">
                  <a16:creationId xmlns:a16="http://schemas.microsoft.com/office/drawing/2014/main" id="{E3948F2E-FD5F-4107-B122-9AC75FE0CD9E}"/>
                </a:ext>
              </a:extLst>
            </p:cNvPr>
            <p:cNvSpPr>
              <a:spLocks noChangeAspect="1"/>
            </p:cNvSpPr>
            <p:nvPr>
              <p:custDataLst>
                <p:tags r:id="rId12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79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86052" y="100156"/>
                  </a:moveTo>
                  <a:arcTo wR="317500" hR="317500" stAng="13392000" swAng="28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8" name="Harvey 88/100 [88]">
              <a:extLst>
                <a:ext uri="{FF2B5EF4-FFF2-40B4-BE49-F238E27FC236}">
                  <a16:creationId xmlns:a16="http://schemas.microsoft.com/office/drawing/2014/main" id="{744E57ED-019F-4A8B-A06E-9FB965FEBB23}"/>
                </a:ext>
              </a:extLst>
            </p:cNvPr>
            <p:cNvSpPr>
              <a:spLocks noChangeAspect="1"/>
            </p:cNvSpPr>
            <p:nvPr>
              <p:custDataLst>
                <p:tags r:id="rId12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0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00156" y="86052"/>
                  </a:moveTo>
                  <a:arcTo wR="317500" hR="317500" stAng="13608000" swAng="259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9" name="Harvey 89/100 [89]">
              <a:extLst>
                <a:ext uri="{FF2B5EF4-FFF2-40B4-BE49-F238E27FC236}">
                  <a16:creationId xmlns:a16="http://schemas.microsoft.com/office/drawing/2014/main" id="{5567719B-31CA-4A86-801E-E0531122E504}"/>
                </a:ext>
              </a:extLst>
            </p:cNvPr>
            <p:cNvSpPr>
              <a:spLocks noChangeAspect="1"/>
            </p:cNvSpPr>
            <p:nvPr>
              <p:custDataLst>
                <p:tags r:id="rId12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2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15117" y="72862"/>
                  </a:moveTo>
                  <a:arcTo wR="317500" hR="317500" stAng="13823999" swAng="237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0" name="Harvey 90/100 [90]">
              <a:extLst>
                <a:ext uri="{FF2B5EF4-FFF2-40B4-BE49-F238E27FC236}">
                  <a16:creationId xmlns:a16="http://schemas.microsoft.com/office/drawing/2014/main" id="{2CD4B3A1-B882-43A6-A4CA-C9FCA394B28B}"/>
                </a:ext>
              </a:extLst>
            </p:cNvPr>
            <p:cNvSpPr>
              <a:spLocks noChangeAspect="1"/>
            </p:cNvSpPr>
            <p:nvPr>
              <p:custDataLst>
                <p:tags r:id="rId12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4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30878" y="60637"/>
                  </a:moveTo>
                  <a:arcTo wR="317500" hR="317500" stAng="14040000" swAng="215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1" name="Harvey 91/100 [91]">
              <a:extLst>
                <a:ext uri="{FF2B5EF4-FFF2-40B4-BE49-F238E27FC236}">
                  <a16:creationId xmlns:a16="http://schemas.microsoft.com/office/drawing/2014/main" id="{68606D93-5175-4900-AD89-6D0710AFE75F}"/>
                </a:ext>
              </a:extLst>
            </p:cNvPr>
            <p:cNvSpPr>
              <a:spLocks noChangeAspect="1"/>
            </p:cNvSpPr>
            <p:nvPr>
              <p:custDataLst>
                <p:tags r:id="rId12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6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47374" y="49425"/>
                  </a:moveTo>
                  <a:arcTo wR="317500" hR="317500" stAng="14256000" swAng="194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2" name="Harvey 92/100 [92]">
              <a:extLst>
                <a:ext uri="{FF2B5EF4-FFF2-40B4-BE49-F238E27FC236}">
                  <a16:creationId xmlns:a16="http://schemas.microsoft.com/office/drawing/2014/main" id="{7EE30864-DDCC-4BBA-B70A-48810E224581}"/>
                </a:ext>
              </a:extLst>
            </p:cNvPr>
            <p:cNvSpPr>
              <a:spLocks noChangeAspect="1"/>
            </p:cNvSpPr>
            <p:nvPr>
              <p:custDataLst>
                <p:tags r:id="rId12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8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64543" y="39272"/>
                  </a:moveTo>
                  <a:arcTo wR="317500" hR="317500" stAng="14472000" swAng="172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3" name="Harvey 93/100 [93]">
              <a:extLst>
                <a:ext uri="{FF2B5EF4-FFF2-40B4-BE49-F238E27FC236}">
                  <a16:creationId xmlns:a16="http://schemas.microsoft.com/office/drawing/2014/main" id="{608CA488-A707-4C7A-9287-9DA9A38ED3D4}"/>
                </a:ext>
              </a:extLst>
            </p:cNvPr>
            <p:cNvSpPr>
              <a:spLocks noChangeAspect="1"/>
            </p:cNvSpPr>
            <p:nvPr>
              <p:custDataLst>
                <p:tags r:id="rId12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0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82315" y="30217"/>
                  </a:moveTo>
                  <a:arcTo wR="317500" hR="317500" stAng="14688000" swAng="151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4" name="Harvey 94/100 [94]">
              <a:extLst>
                <a:ext uri="{FF2B5EF4-FFF2-40B4-BE49-F238E27FC236}">
                  <a16:creationId xmlns:a16="http://schemas.microsoft.com/office/drawing/2014/main" id="{FE1836A9-F92A-4F07-BBB8-2274E290E952}"/>
                </a:ext>
              </a:extLst>
            </p:cNvPr>
            <p:cNvSpPr>
              <a:spLocks noChangeAspect="1"/>
            </p:cNvSpPr>
            <p:nvPr>
              <p:custDataLst>
                <p:tags r:id="rId13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3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00620" y="22295"/>
                  </a:moveTo>
                  <a:arcTo wR="317500" hR="317500" stAng="14903999" swAng="12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5" name="Harvey 95/100 [95]">
              <a:extLst>
                <a:ext uri="{FF2B5EF4-FFF2-40B4-BE49-F238E27FC236}">
                  <a16:creationId xmlns:a16="http://schemas.microsoft.com/office/drawing/2014/main" id="{3169BE73-7F99-46E3-BDA9-D9BB85BE343E}"/>
                </a:ext>
              </a:extLst>
            </p:cNvPr>
            <p:cNvSpPr>
              <a:spLocks noChangeAspect="1"/>
            </p:cNvSpPr>
            <p:nvPr>
              <p:custDataLst>
                <p:tags r:id="rId13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5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19387" y="15539"/>
                  </a:moveTo>
                  <a:arcTo wR="317500" hR="317500" stAng="15120000" swAng="10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6" name="Harvey 96/100 [96]">
              <a:extLst>
                <a:ext uri="{FF2B5EF4-FFF2-40B4-BE49-F238E27FC236}">
                  <a16:creationId xmlns:a16="http://schemas.microsoft.com/office/drawing/2014/main" id="{12E3B5ED-B1AB-4A99-BD20-FF638135BE37}"/>
                </a:ext>
              </a:extLst>
            </p:cNvPr>
            <p:cNvSpPr>
              <a:spLocks noChangeAspect="1"/>
            </p:cNvSpPr>
            <p:nvPr>
              <p:custDataLst>
                <p:tags r:id="rId13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735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38540" y="9974"/>
                  </a:moveTo>
                  <a:arcTo wR="317500" hR="317500" stAng="15335999" swAng="8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7" name="Harvey 97/100 [97]">
              <a:extLst>
                <a:ext uri="{FF2B5EF4-FFF2-40B4-BE49-F238E27FC236}">
                  <a16:creationId xmlns:a16="http://schemas.microsoft.com/office/drawing/2014/main" id="{75A7FEAD-6C4B-4F7A-BB60-3A68D96114DE}"/>
                </a:ext>
              </a:extLst>
            </p:cNvPr>
            <p:cNvSpPr>
              <a:spLocks noChangeAspect="1"/>
            </p:cNvSpPr>
            <p:nvPr>
              <p:custDataLst>
                <p:tags r:id="rId13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9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8006" y="5623"/>
                  </a:moveTo>
                  <a:arcTo wR="317500" hR="317500" stAng="15552000" swAng="6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8" name="Harvey 98/100 [98]">
              <a:extLst>
                <a:ext uri="{FF2B5EF4-FFF2-40B4-BE49-F238E27FC236}">
                  <a16:creationId xmlns:a16="http://schemas.microsoft.com/office/drawing/2014/main" id="{C4B5128E-9380-4C38-A1EB-CB12E7401609}"/>
                </a:ext>
              </a:extLst>
            </p:cNvPr>
            <p:cNvSpPr>
              <a:spLocks noChangeAspect="1"/>
            </p:cNvSpPr>
            <p:nvPr>
              <p:custDataLst>
                <p:tags r:id="rId13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1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77706" y="2503"/>
                  </a:moveTo>
                  <a:arcTo wR="317500" hR="317500" stAng="15768000" swAng="4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9" name="Harvey 99/100 [99]">
              <a:extLst>
                <a:ext uri="{FF2B5EF4-FFF2-40B4-BE49-F238E27FC236}">
                  <a16:creationId xmlns:a16="http://schemas.microsoft.com/office/drawing/2014/main" id="{50F634E4-E5B9-4DA6-9F91-8AF5B6ACF1FB}"/>
                </a:ext>
              </a:extLst>
            </p:cNvPr>
            <p:cNvSpPr>
              <a:spLocks noChangeAspect="1"/>
            </p:cNvSpPr>
            <p:nvPr>
              <p:custDataLst>
                <p:tags r:id="rId13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38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97564" y="626"/>
                  </a:moveTo>
                  <a:arcTo wR="317500" hR="317500" stAng="15983999" swAng="2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30" name="Harvey 100/100 [100]">
              <a:extLst>
                <a:ext uri="{FF2B5EF4-FFF2-40B4-BE49-F238E27FC236}">
                  <a16:creationId xmlns:a16="http://schemas.microsoft.com/office/drawing/2014/main" id="{94AA53CD-8233-470E-AFEE-0BCC721BFAE9}"/>
                </a:ext>
              </a:extLst>
            </p:cNvPr>
            <p:cNvSpPr>
              <a:spLocks noChangeAspect="1"/>
            </p:cNvSpPr>
            <p:nvPr>
              <p:custDataLst>
                <p:tags r:id="rId13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</p:grpSp>
      <p:sp>
        <p:nvSpPr>
          <p:cNvPr id="131" name="Footnote [Placeholder]" hidden="1">
            <a:extLst>
              <a:ext uri="{FF2B5EF4-FFF2-40B4-BE49-F238E27FC236}">
                <a16:creationId xmlns:a16="http://schemas.microsoft.com/office/drawing/2014/main" id="{1B41FB17-6D57-4EE1-9C4C-9C305D5D6BEC}"/>
              </a:ext>
            </a:extLst>
          </p:cNvPr>
          <p:cNvSpPr txBox="1"/>
          <p:nvPr userDrawn="1"/>
        </p:nvSpPr>
        <p:spPr>
          <a:xfrm>
            <a:off x="503238" y="5984670"/>
            <a:ext cx="1018820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900" b="0" i="0" kern="0"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(r) Footnote</a:t>
            </a:r>
          </a:p>
        </p:txBody>
      </p:sp>
      <p:sp>
        <p:nvSpPr>
          <p:cNvPr id="133" name="Discussion [Sticker]" hidden="1">
            <a:extLst>
              <a:ext uri="{FF2B5EF4-FFF2-40B4-BE49-F238E27FC236}">
                <a16:creationId xmlns:a16="http://schemas.microsoft.com/office/drawing/2014/main" id="{7C793D27-9296-461C-878D-BA16CBD91587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72 Brand Medium" panose="02000000000000000000" pitchFamily="2" charset="0"/>
                <a:cs typeface="+mn-cs"/>
              </a:rPr>
              <a:t>For discussion</a:t>
            </a:r>
          </a:p>
        </p:txBody>
      </p:sp>
      <p:sp>
        <p:nvSpPr>
          <p:cNvPr id="134" name="Internal [Sticker]" hidden="1">
            <a:extLst>
              <a:ext uri="{FF2B5EF4-FFF2-40B4-BE49-F238E27FC236}">
                <a16:creationId xmlns:a16="http://schemas.microsoft.com/office/drawing/2014/main" id="{704CE42F-5A9B-4CC0-8048-99928A53C0C4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Internal use only</a:t>
            </a:r>
          </a:p>
        </p:txBody>
      </p:sp>
      <p:sp>
        <p:nvSpPr>
          <p:cNvPr id="135" name="Final [Sticker]" hidden="1">
            <a:extLst>
              <a:ext uri="{FF2B5EF4-FFF2-40B4-BE49-F238E27FC236}">
                <a16:creationId xmlns:a16="http://schemas.microsoft.com/office/drawing/2014/main" id="{348603E9-9858-4213-9B5B-929AD136906A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Final slide</a:t>
            </a:r>
          </a:p>
        </p:txBody>
      </p:sp>
      <p:sp>
        <p:nvSpPr>
          <p:cNvPr id="136" name="Backup [Sticker]" hidden="1">
            <a:extLst>
              <a:ext uri="{FF2B5EF4-FFF2-40B4-BE49-F238E27FC236}">
                <a16:creationId xmlns:a16="http://schemas.microsoft.com/office/drawing/2014/main" id="{7EEB833A-9AFC-4A66-8469-9D3897CE1E66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Backup</a:t>
            </a:r>
          </a:p>
        </p:txBody>
      </p:sp>
      <p:sp>
        <p:nvSpPr>
          <p:cNvPr id="137" name="Update [Sticker]" hidden="1">
            <a:extLst>
              <a:ext uri="{FF2B5EF4-FFF2-40B4-BE49-F238E27FC236}">
                <a16:creationId xmlns:a16="http://schemas.microsoft.com/office/drawing/2014/main" id="{D41FF937-AB04-46EE-82EF-FCE26A919A7B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Update data</a:t>
            </a:r>
          </a:p>
        </p:txBody>
      </p:sp>
      <p:sp>
        <p:nvSpPr>
          <p:cNvPr id="138" name="Dummy [Sticker]" hidden="1">
            <a:extLst>
              <a:ext uri="{FF2B5EF4-FFF2-40B4-BE49-F238E27FC236}">
                <a16:creationId xmlns:a16="http://schemas.microsoft.com/office/drawing/2014/main" id="{06C5579C-7A02-48D6-A733-4B9E6D9F1443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</a:rPr>
              <a:t>Dummy data</a:t>
            </a:r>
          </a:p>
        </p:txBody>
      </p:sp>
      <p:sp>
        <p:nvSpPr>
          <p:cNvPr id="139" name="Formatting [Comment]" hidden="1">
            <a:extLst>
              <a:ext uri="{FF2B5EF4-FFF2-40B4-BE49-F238E27FC236}">
                <a16:creationId xmlns:a16="http://schemas.microsoft.com/office/drawing/2014/main" id="{89EB4C18-DFF3-4A27-ACBB-99DCDC8961A8}"/>
              </a:ext>
            </a:extLst>
          </p:cNvPr>
          <p:cNvSpPr>
            <a:spLocks/>
          </p:cNvSpPr>
          <p:nvPr userDrawn="1"/>
        </p:nvSpPr>
        <p:spPr>
          <a:xfrm>
            <a:off x="9483344" y="1097679"/>
            <a:ext cx="2479101" cy="1277432"/>
          </a:xfrm>
          <a:prstGeom prst="wedgeRectCallout">
            <a:avLst/>
          </a:prstGeom>
          <a:solidFill>
            <a:srgbClr val="FFFF0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143215" tIns="143215" rIns="143215" bIns="143215" rtlCol="0" anchor="t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&lt;initials&gt; &lt;date&gt;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yyyy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-MM-dd 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hh:mm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&lt;/date&gt;: </a:t>
            </a:r>
          </a:p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A0A0A"/>
              </a:solidFill>
              <a:effectLst/>
              <a:uLnTx/>
              <a:uFillTx/>
              <a:latin typeface="72 Brand" panose="020B0504030603020204" pitchFamily="34" charset="0"/>
            </a:endParaRPr>
          </a:p>
        </p:txBody>
      </p:sp>
      <p:sp>
        <p:nvSpPr>
          <p:cNvPr id="140" name="Content [Comment]" hidden="1">
            <a:extLst>
              <a:ext uri="{FF2B5EF4-FFF2-40B4-BE49-F238E27FC236}">
                <a16:creationId xmlns:a16="http://schemas.microsoft.com/office/drawing/2014/main" id="{906252E7-98DB-45F0-8278-EB60F71B7340}"/>
              </a:ext>
            </a:extLst>
          </p:cNvPr>
          <p:cNvSpPr>
            <a:spLocks/>
          </p:cNvSpPr>
          <p:nvPr userDrawn="1"/>
        </p:nvSpPr>
        <p:spPr>
          <a:xfrm>
            <a:off x="9483344" y="1097671"/>
            <a:ext cx="2479101" cy="1277440"/>
          </a:xfrm>
          <a:prstGeom prst="wedgeRectCallout">
            <a:avLst/>
          </a:prstGeom>
          <a:solidFill>
            <a:srgbClr val="FFFF0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143215" tIns="143215" rIns="143215" bIns="143215" rtlCol="0" anchor="t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&lt;initials&gt; &lt;date&gt;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yyyy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-MM-dd 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hh:mm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&lt;/date&gt;: </a:t>
            </a:r>
          </a:p>
        </p:txBody>
      </p:sp>
      <p:sp>
        <p:nvSpPr>
          <p:cNvPr id="141" name="Draft [Sticker]" hidden="1">
            <a:extLst>
              <a:ext uri="{FF2B5EF4-FFF2-40B4-BE49-F238E27FC236}">
                <a16:creationId xmlns:a16="http://schemas.microsoft.com/office/drawing/2014/main" id="{904633E3-6BC9-4C5E-B74A-8B9D4AE95B20}"/>
              </a:ext>
            </a:extLst>
          </p:cNvPr>
          <p:cNvSpPr/>
          <p:nvPr userDrawn="1"/>
        </p:nvSpPr>
        <p:spPr bwMode="gray">
          <a:xfrm rot="18900000">
            <a:off x="2916644" y="2819464"/>
            <a:ext cx="6361889" cy="121907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en-US" sz="8797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DRAFT</a:t>
            </a:r>
          </a:p>
        </p:txBody>
      </p:sp>
      <p:sp>
        <p:nvSpPr>
          <p:cNvPr id="5" name="Copyright Placeholder" descr="{&quot;templafy&quot;:{&quot;id&quot;:&quot;3fd5f582-247c-4592-ad04-21dab635c78c&quot;}}">
            <a:extLst>
              <a:ext uri="{FF2B5EF4-FFF2-40B4-BE49-F238E27FC236}">
                <a16:creationId xmlns:a16="http://schemas.microsoft.com/office/drawing/2014/main" id="{93D33681-2738-0958-A330-A1393CDAB297}"/>
              </a:ext>
            </a:extLst>
          </p:cNvPr>
          <p:cNvSpPr txBox="1">
            <a:spLocks/>
          </p:cNvSpPr>
          <p:nvPr userDrawn="1"/>
        </p:nvSpPr>
        <p:spPr>
          <a:xfrm>
            <a:off x="504001" y="6536751"/>
            <a:ext cx="10155600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3373549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  <p:sldLayoutId id="2147483817" r:id="rId17"/>
    <p:sldLayoutId id="2147483818" r:id="rId18"/>
    <p:sldLayoutId id="2147483819" r:id="rId19"/>
    <p:sldLayoutId id="2147483820" r:id="rId20"/>
    <p:sldLayoutId id="2147483821" r:id="rId21"/>
    <p:sldLayoutId id="2147483822" r:id="rId22"/>
    <p:sldLayoutId id="2147483823" r:id="rId23"/>
    <p:sldLayoutId id="2147483824" r:id="rId24"/>
    <p:sldLayoutId id="2147483825" r:id="rId25"/>
    <p:sldLayoutId id="2147483826" r:id="rId26"/>
    <p:sldLayoutId id="2147483827" r:id="rId27"/>
    <p:sldLayoutId id="2147483828" r:id="rId28"/>
    <p:sldLayoutId id="2147483829" r:id="rId29"/>
    <p:sldLayoutId id="2147483830" r:id="rId30"/>
  </p:sldLayoutIdLst>
  <p:hf hdr="0" ftr="0" dt="0"/>
  <p:txStyles>
    <p:titleStyle>
      <a:lvl1pPr algn="l" defTabSz="1088231" rtl="0" eaLnBrk="1" latinLnBrk="0" hangingPunct="1">
        <a:spcBef>
          <a:spcPct val="0"/>
        </a:spcBef>
        <a:buNone/>
        <a:defRPr sz="2399" b="0" i="0" kern="1200" baseline="0">
          <a:solidFill>
            <a:schemeClr val="tx1"/>
          </a:solidFill>
          <a:latin typeface="72 Brand Medium" panose="020B0504030603020204" pitchFamily="34" charset="0"/>
          <a:ea typeface="+mj-ea"/>
          <a:cs typeface="+mj-cs"/>
        </a:defRPr>
      </a:lvl1pPr>
    </p:titleStyle>
    <p:bodyStyle>
      <a:lvl1pPr marL="0" indent="0" algn="l" defTabSz="1088231" rtl="0" eaLnBrk="1" latinLnBrk="0" hangingPunct="1">
        <a:spcBef>
          <a:spcPts val="1799"/>
        </a:spcBef>
        <a:buClrTx/>
        <a:buSzPct val="80000"/>
        <a:buFont typeface="72 Brand" panose="02000000000000000000" pitchFamily="2" charset="0"/>
        <a:buChar char="​"/>
        <a:defRPr sz="1999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179910" indent="-179910" algn="l" defTabSz="1088231" rtl="0" eaLnBrk="1" latinLnBrk="0" hangingPunct="1">
        <a:spcBef>
          <a:spcPts val="6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799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667" indent="-179334" algn="l" defTabSz="1088231" rtl="0" eaLnBrk="1" latinLnBrk="0" hangingPunct="1">
        <a:spcBef>
          <a:spcPts val="300"/>
        </a:spcBef>
        <a:buClr>
          <a:schemeClr val="tx1"/>
        </a:buClr>
        <a:buSzPct val="100000"/>
        <a:buFont typeface="Arial" panose="020B0604020202020204" pitchFamily="34" charset="0"/>
        <a:buChar char="–"/>
        <a:defRPr lang="en-US" sz="1799" b="0" i="0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539730" indent="-179910" algn="l" defTabSz="1088231" rtl="0" eaLnBrk="1" latinLnBrk="0" hangingPunct="1">
        <a:spcBef>
          <a:spcPts val="300"/>
        </a:spcBef>
        <a:buClr>
          <a:schemeClr val="tx1"/>
        </a:buClr>
        <a:buSzPct val="80000"/>
        <a:buFont typeface="Courier New" panose="02070309020205020404" pitchFamily="49" charset="0"/>
        <a:buChar char="o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719640" indent="-179910" algn="l" defTabSz="1088231" rtl="0" eaLnBrk="1" latinLnBrk="0" hangingPunct="1">
        <a:spcBef>
          <a:spcPts val="100"/>
        </a:spcBef>
        <a:buClr>
          <a:schemeClr val="tx1"/>
        </a:buClr>
        <a:buSzPct val="100000"/>
        <a:buFont typeface="Symbol" panose="05050102010706020507" pitchFamily="18" charset="2"/>
        <a:buChar char="-"/>
        <a:defRPr sz="1400" b="0" i="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992637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536753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080868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624985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44116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2pPr>
      <a:lvl3pPr marL="1088231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32347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4pPr>
      <a:lvl5pPr marL="2176463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5pPr>
      <a:lvl6pPr marL="2720580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6pPr>
      <a:lvl7pPr marL="3264695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7pPr>
      <a:lvl8pPr marL="3808811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8pPr>
      <a:lvl9pPr marL="4352927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>
            <a:extLst>
              <a:ext uri="{FF2B5EF4-FFF2-40B4-BE49-F238E27FC236}">
                <a16:creationId xmlns:a16="http://schemas.microsoft.com/office/drawing/2014/main" id="{57293E41-954C-9E9C-7DE2-32FEDBD5A1C6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4" name="Slide number"/>
          <p:cNvSpPr txBox="1"/>
          <p:nvPr userDrawn="1"/>
        </p:nvSpPr>
        <p:spPr bwMode="black">
          <a:xfrm>
            <a:off x="11546207" y="6536753"/>
            <a:ext cx="14427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de-DE"/>
            </a:defPPr>
            <a:lvl1pPr marL="84138" indent="-84138">
              <a:buClr>
                <a:schemeClr val="tx1"/>
              </a:buClr>
              <a:buFont typeface="Arial" pitchFamily="34" charset="0"/>
              <a:buChar char="©"/>
              <a:tabLst/>
              <a:defRPr sz="600"/>
            </a:lvl1pPr>
          </a:lstStyle>
          <a:p>
            <a:pPr marL="0" lvl="0" indent="0" algn="r">
              <a:buNone/>
            </a:pPr>
            <a:fld id="{0BDC132A-5C91-4078-9777-31DA19A62E0A}" type="slidenum">
              <a:rPr lang="en-US" sz="900" b="0" i="0" noProof="0" smtClean="0">
                <a:latin typeface="+mn-lt"/>
              </a:rPr>
              <a:pPr marL="0" lvl="0" indent="0" algn="r">
                <a:buNone/>
              </a:pPr>
              <a:t>‹Nr.›</a:t>
            </a:fld>
            <a:endParaRPr lang="en-US" sz="900" b="0" i="0" noProof="0">
              <a:latin typeface="+mn-lt"/>
            </a:endParaRPr>
          </a:p>
        </p:txBody>
      </p:sp>
      <p:sp>
        <p:nvSpPr>
          <p:cNvPr id="3" name="Text Placeholder"/>
          <p:cNvSpPr>
            <a:spLocks noGrp="1"/>
          </p:cNvSpPr>
          <p:nvPr userDrawn="1">
            <p:ph type="body" idx="1"/>
          </p:nvPr>
        </p:nvSpPr>
        <p:spPr bwMode="black">
          <a:xfrm>
            <a:off x="504001" y="1548560"/>
            <a:ext cx="11186476" cy="478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Start typing to add text without a bullet point. To add a bullet point, place the cursor at the start of this line and press tab.</a:t>
            </a:r>
            <a:endParaRPr lang="en-US" noProof="0"/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Placeholder"/>
          <p:cNvSpPr>
            <a:spLocks noGrp="1"/>
          </p:cNvSpPr>
          <p:nvPr userDrawn="1">
            <p:ph type="title"/>
          </p:nvPr>
        </p:nvSpPr>
        <p:spPr bwMode="black">
          <a:xfrm>
            <a:off x="504001" y="504000"/>
            <a:ext cx="11186476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noProof="0"/>
              <a:t>Insert page title (sentence case)</a:t>
            </a:r>
          </a:p>
        </p:txBody>
      </p:sp>
      <p:grpSp>
        <p:nvGrpSpPr>
          <p:cNvPr id="6" name="Harvey 3" hidden="1">
            <a:extLst>
              <a:ext uri="{FF2B5EF4-FFF2-40B4-BE49-F238E27FC236}">
                <a16:creationId xmlns:a16="http://schemas.microsoft.com/office/drawing/2014/main" id="{B3E7C216-6801-4AB8-8D95-E7D60F39B210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>
          <a:xfrm>
            <a:off x="3938799" y="3978000"/>
            <a:ext cx="1024878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7" name="Harvey 0/3 [0]">
              <a:extLst>
                <a:ext uri="{FF2B5EF4-FFF2-40B4-BE49-F238E27FC236}">
                  <a16:creationId xmlns:a16="http://schemas.microsoft.com/office/drawing/2014/main" id="{FC8CECD5-A3FB-4DD5-A846-DC09FDB6EB04}"/>
                </a:ext>
              </a:extLst>
            </p:cNvPr>
            <p:cNvSpPr>
              <a:spLocks noChangeAspect="1"/>
            </p:cNvSpPr>
            <p:nvPr>
              <p:custDataLst>
                <p:tags r:id="rId150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8" name="Harvey 1/3 [1]">
              <a:extLst>
                <a:ext uri="{FF2B5EF4-FFF2-40B4-BE49-F238E27FC236}">
                  <a16:creationId xmlns:a16="http://schemas.microsoft.com/office/drawing/2014/main" id="{750B853B-8389-4427-AFB9-1CE880FE9BEE}"/>
                </a:ext>
              </a:extLst>
            </p:cNvPr>
            <p:cNvSpPr>
              <a:spLocks noChangeAspect="1"/>
            </p:cNvSpPr>
            <p:nvPr>
              <p:custDataLst>
                <p:tags r:id="rId151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2463" y="476249"/>
                  </a:moveTo>
                  <a:arcTo wR="317500" hR="317500" stAng="1800000" swAng="14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9" name="Harvey 2/3 [2]">
              <a:extLst>
                <a:ext uri="{FF2B5EF4-FFF2-40B4-BE49-F238E27FC236}">
                  <a16:creationId xmlns:a16="http://schemas.microsoft.com/office/drawing/2014/main" id="{0CA9A207-7055-4A72-8ED2-D82605C3D0C8}"/>
                </a:ext>
              </a:extLst>
            </p:cNvPr>
            <p:cNvSpPr>
              <a:spLocks noChangeAspect="1"/>
            </p:cNvSpPr>
            <p:nvPr>
              <p:custDataLst>
                <p:tags r:id="rId15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2536" y="476250"/>
                  </a:moveTo>
                  <a:arcTo wR="317500" hR="317500" stAng="9000000" swAng="7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0" name="Harvey 3/3 [3]">
              <a:extLst>
                <a:ext uri="{FF2B5EF4-FFF2-40B4-BE49-F238E27FC236}">
                  <a16:creationId xmlns:a16="http://schemas.microsoft.com/office/drawing/2014/main" id="{4422C816-875A-41F5-9DC0-8DBAE4C5C6CB}"/>
                </a:ext>
              </a:extLst>
            </p:cNvPr>
            <p:cNvSpPr>
              <a:spLocks noChangeAspect="1"/>
            </p:cNvSpPr>
            <p:nvPr>
              <p:custDataLst>
                <p:tags r:id="rId153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11" name="Harvey 4" hidden="1">
            <a:extLst>
              <a:ext uri="{FF2B5EF4-FFF2-40B4-BE49-F238E27FC236}">
                <a16:creationId xmlns:a16="http://schemas.microsoft.com/office/drawing/2014/main" id="{DDC5C333-7028-4F79-8940-98DC17723588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>
          <a:xfrm>
            <a:off x="5391506" y="3978000"/>
            <a:ext cx="1024878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13" name="Harvey 0/4 [0]">
              <a:extLst>
                <a:ext uri="{FF2B5EF4-FFF2-40B4-BE49-F238E27FC236}">
                  <a16:creationId xmlns:a16="http://schemas.microsoft.com/office/drawing/2014/main" id="{70B331E2-39A8-4BAF-8DDD-C631B51EB56E}"/>
                </a:ext>
              </a:extLst>
            </p:cNvPr>
            <p:cNvSpPr>
              <a:spLocks noChangeAspect="1"/>
            </p:cNvSpPr>
            <p:nvPr>
              <p:custDataLst>
                <p:tags r:id="rId145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4" name="Harvey 1/4 [1]">
              <a:extLst>
                <a:ext uri="{FF2B5EF4-FFF2-40B4-BE49-F238E27FC236}">
                  <a16:creationId xmlns:a16="http://schemas.microsoft.com/office/drawing/2014/main" id="{47F66FBA-2801-4875-BD13-0BF512FC3C6A}"/>
                </a:ext>
              </a:extLst>
            </p:cNvPr>
            <p:cNvSpPr>
              <a:spLocks noChangeAspect="1"/>
            </p:cNvSpPr>
            <p:nvPr>
              <p:custDataLst>
                <p:tags r:id="rId146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5" name="Harvey 2/4 [2]">
              <a:extLst>
                <a:ext uri="{FF2B5EF4-FFF2-40B4-BE49-F238E27FC236}">
                  <a16:creationId xmlns:a16="http://schemas.microsoft.com/office/drawing/2014/main" id="{99673DAB-5272-45DC-B222-CA8CAA9FD2BB}"/>
                </a:ext>
              </a:extLst>
            </p:cNvPr>
            <p:cNvSpPr>
              <a:spLocks noChangeAspect="1"/>
            </p:cNvSpPr>
            <p:nvPr>
              <p:custDataLst>
                <p:tags r:id="rId14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6" name="Harvey 3/4 [3]">
              <a:extLst>
                <a:ext uri="{FF2B5EF4-FFF2-40B4-BE49-F238E27FC236}">
                  <a16:creationId xmlns:a16="http://schemas.microsoft.com/office/drawing/2014/main" id="{F9B9444B-C98D-45FC-BA92-881D06827328}"/>
                </a:ext>
              </a:extLst>
            </p:cNvPr>
            <p:cNvSpPr>
              <a:spLocks noChangeAspect="1"/>
            </p:cNvSpPr>
            <p:nvPr>
              <p:custDataLst>
                <p:tags r:id="rId14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7" name="Harvey 4/4 [4]">
              <a:extLst>
                <a:ext uri="{FF2B5EF4-FFF2-40B4-BE49-F238E27FC236}">
                  <a16:creationId xmlns:a16="http://schemas.microsoft.com/office/drawing/2014/main" id="{5FFB853D-F550-4F16-8269-A070A19E381C}"/>
                </a:ext>
              </a:extLst>
            </p:cNvPr>
            <p:cNvSpPr>
              <a:spLocks noChangeAspect="1"/>
            </p:cNvSpPr>
            <p:nvPr>
              <p:custDataLst>
                <p:tags r:id="rId149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18" name="Harvey 8" hidden="1">
            <a:extLst>
              <a:ext uri="{FF2B5EF4-FFF2-40B4-BE49-F238E27FC236}">
                <a16:creationId xmlns:a16="http://schemas.microsoft.com/office/drawing/2014/main" id="{0630AB66-7B5F-41CE-A2EB-2EB4C67794AE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>
          <a:xfrm>
            <a:off x="6844214" y="3978000"/>
            <a:ext cx="1024878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19" name="Harvey 0/8 [0]">
              <a:extLst>
                <a:ext uri="{FF2B5EF4-FFF2-40B4-BE49-F238E27FC236}">
                  <a16:creationId xmlns:a16="http://schemas.microsoft.com/office/drawing/2014/main" id="{051D5678-1EFE-40CF-8563-B5E9EA35A271}"/>
                </a:ext>
              </a:extLst>
            </p:cNvPr>
            <p:cNvSpPr>
              <a:spLocks noChangeAspect="1"/>
            </p:cNvSpPr>
            <p:nvPr>
              <p:custDataLst>
                <p:tags r:id="rId136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0" name="Harvey 1/8 [1]">
              <a:extLst>
                <a:ext uri="{FF2B5EF4-FFF2-40B4-BE49-F238E27FC236}">
                  <a16:creationId xmlns:a16="http://schemas.microsoft.com/office/drawing/2014/main" id="{E5DDEB4B-B8B3-42DA-AF30-4FD0A1770D91}"/>
                </a:ext>
              </a:extLst>
            </p:cNvPr>
            <p:cNvSpPr>
              <a:spLocks noChangeAspect="1"/>
            </p:cNvSpPr>
            <p:nvPr>
              <p:custDataLst>
                <p:tags r:id="rId13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7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92993"/>
                  </a:moveTo>
                  <a:arcTo wR="317500" hR="317500" stAng="-2700000" swAng="189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1" name="Harvey 2/8 [2]">
              <a:extLst>
                <a:ext uri="{FF2B5EF4-FFF2-40B4-BE49-F238E27FC236}">
                  <a16:creationId xmlns:a16="http://schemas.microsoft.com/office/drawing/2014/main" id="{FB9200C4-0418-4CEF-BBB8-18F997AD7CA8}"/>
                </a:ext>
              </a:extLst>
            </p:cNvPr>
            <p:cNvSpPr>
              <a:spLocks noChangeAspect="1"/>
            </p:cNvSpPr>
            <p:nvPr>
              <p:custDataLst>
                <p:tags r:id="rId13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2" name="Harvey 3/8 [3]">
              <a:extLst>
                <a:ext uri="{FF2B5EF4-FFF2-40B4-BE49-F238E27FC236}">
                  <a16:creationId xmlns:a16="http://schemas.microsoft.com/office/drawing/2014/main" id="{8E4DE7E8-0809-4E2E-BE6A-E989A6AEBF62}"/>
                </a:ext>
              </a:extLst>
            </p:cNvPr>
            <p:cNvSpPr>
              <a:spLocks noChangeAspect="1"/>
            </p:cNvSpPr>
            <p:nvPr>
              <p:custDataLst>
                <p:tags r:id="rId139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1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542006"/>
                  </a:moveTo>
                  <a:arcTo wR="317500" hR="317500" stAng="2700000" swAng="135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3" name="Harvey 4/8 [4]">
              <a:extLst>
                <a:ext uri="{FF2B5EF4-FFF2-40B4-BE49-F238E27FC236}">
                  <a16:creationId xmlns:a16="http://schemas.microsoft.com/office/drawing/2014/main" id="{F839E6A9-0DED-402B-8F4C-2176769B55CD}"/>
                </a:ext>
              </a:extLst>
            </p:cNvPr>
            <p:cNvSpPr>
              <a:spLocks noChangeAspect="1"/>
            </p:cNvSpPr>
            <p:nvPr>
              <p:custDataLst>
                <p:tags r:id="rId140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4" name="Harvey 5/8 [5]">
              <a:extLst>
                <a:ext uri="{FF2B5EF4-FFF2-40B4-BE49-F238E27FC236}">
                  <a16:creationId xmlns:a16="http://schemas.microsoft.com/office/drawing/2014/main" id="{C3EE8663-AD08-4237-8344-6543EC4B688C}"/>
                </a:ext>
              </a:extLst>
            </p:cNvPr>
            <p:cNvSpPr>
              <a:spLocks noChangeAspect="1"/>
            </p:cNvSpPr>
            <p:nvPr>
              <p:custDataLst>
                <p:tags r:id="rId141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5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542006"/>
                  </a:moveTo>
                  <a:arcTo wR="317500" hR="317500" stAng="8100000" swAng="81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5" name="Harvey 6/8 [6]">
              <a:extLst>
                <a:ext uri="{FF2B5EF4-FFF2-40B4-BE49-F238E27FC236}">
                  <a16:creationId xmlns:a16="http://schemas.microsoft.com/office/drawing/2014/main" id="{ADE6F931-D156-4E59-A3ED-0B14B5F0EF7E}"/>
                </a:ext>
              </a:extLst>
            </p:cNvPr>
            <p:cNvSpPr>
              <a:spLocks noChangeAspect="1"/>
            </p:cNvSpPr>
            <p:nvPr>
              <p:custDataLst>
                <p:tags r:id="rId14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6" name="Harvey 7/8 [7]">
              <a:extLst>
                <a:ext uri="{FF2B5EF4-FFF2-40B4-BE49-F238E27FC236}">
                  <a16:creationId xmlns:a16="http://schemas.microsoft.com/office/drawing/2014/main" id="{A36821AE-2FF1-4F6E-AAF3-1BEA6AE153B8}"/>
                </a:ext>
              </a:extLst>
            </p:cNvPr>
            <p:cNvSpPr>
              <a:spLocks noChangeAspect="1"/>
            </p:cNvSpPr>
            <p:nvPr>
              <p:custDataLst>
                <p:tags r:id="rId143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9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92993"/>
                  </a:moveTo>
                  <a:arcTo wR="317500" hR="317500" stAng="13500000" swAng="27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7" name="Harvey 8/8 [8]">
              <a:extLst>
                <a:ext uri="{FF2B5EF4-FFF2-40B4-BE49-F238E27FC236}">
                  <a16:creationId xmlns:a16="http://schemas.microsoft.com/office/drawing/2014/main" id="{2D277E47-45D5-4503-8443-BED560C6560A}"/>
                </a:ext>
              </a:extLst>
            </p:cNvPr>
            <p:cNvSpPr>
              <a:spLocks noChangeAspect="1"/>
            </p:cNvSpPr>
            <p:nvPr>
              <p:custDataLst>
                <p:tags r:id="rId144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28" name="Harvey 100" hidden="1">
            <a:extLst>
              <a:ext uri="{FF2B5EF4-FFF2-40B4-BE49-F238E27FC236}">
                <a16:creationId xmlns:a16="http://schemas.microsoft.com/office/drawing/2014/main" id="{6D5D9337-395C-4FE4-97E6-E1CD47A644E9}"/>
              </a:ext>
            </a:extLst>
          </p:cNvPr>
          <p:cNvGrpSpPr/>
          <p:nvPr userDrawn="1">
            <p:custDataLst>
              <p:tags r:id="rId34"/>
            </p:custDataLst>
          </p:nvPr>
        </p:nvGrpSpPr>
        <p:grpSpPr>
          <a:xfrm>
            <a:off x="8296923" y="3978000"/>
            <a:ext cx="1024878" cy="1024878"/>
            <a:chOff x="4334905" y="3282696"/>
            <a:chExt cx="292608" cy="292608"/>
          </a:xfrm>
          <a:solidFill>
            <a:schemeClr val="accent1"/>
          </a:solidFill>
        </p:grpSpPr>
        <p:sp>
          <p:nvSpPr>
            <p:cNvPr id="29" name="Harvey 0/100 [0]">
              <a:extLst>
                <a:ext uri="{FF2B5EF4-FFF2-40B4-BE49-F238E27FC236}">
                  <a16:creationId xmlns:a16="http://schemas.microsoft.com/office/drawing/2014/main" id="{C2D4C837-2D4B-4D6B-81F8-9B001989609B}"/>
                </a:ext>
              </a:extLst>
            </p:cNvPr>
            <p:cNvSpPr>
              <a:spLocks noChangeAspect="1"/>
            </p:cNvSpPr>
            <p:nvPr>
              <p:custDataLst>
                <p:tags r:id="rId3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0" name="Harvey 1/100 [1]">
              <a:extLst>
                <a:ext uri="{FF2B5EF4-FFF2-40B4-BE49-F238E27FC236}">
                  <a16:creationId xmlns:a16="http://schemas.microsoft.com/office/drawing/2014/main" id="{BACD6AAA-4A1C-46BE-B491-9A4A9C7C56F3}"/>
                </a:ext>
              </a:extLst>
            </p:cNvPr>
            <p:cNvSpPr>
              <a:spLocks noChangeAspect="1"/>
            </p:cNvSpPr>
            <p:nvPr>
              <p:custDataLst>
                <p:tags r:id="rId3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37435" y="626"/>
                  </a:moveTo>
                  <a:arcTo wR="317500" hR="317500" stAng="-5184000" swAng="2138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1" name="Harvey 2/100 [2]">
              <a:extLst>
                <a:ext uri="{FF2B5EF4-FFF2-40B4-BE49-F238E27FC236}">
                  <a16:creationId xmlns:a16="http://schemas.microsoft.com/office/drawing/2014/main" id="{701024C3-4DEF-477C-9CFB-100E0303499E}"/>
                </a:ext>
              </a:extLst>
            </p:cNvPr>
            <p:cNvSpPr>
              <a:spLocks noChangeAspect="1"/>
            </p:cNvSpPr>
            <p:nvPr>
              <p:custDataLst>
                <p:tags r:id="rId3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57293" y="2503"/>
                  </a:moveTo>
                  <a:arcTo wR="317500" hR="317500" stAng="-4968000" swAng="211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2" name="Harvey 3/100 [3]">
              <a:extLst>
                <a:ext uri="{FF2B5EF4-FFF2-40B4-BE49-F238E27FC236}">
                  <a16:creationId xmlns:a16="http://schemas.microsoft.com/office/drawing/2014/main" id="{46A461CD-8D28-4422-AF2A-8267EFA51CAD}"/>
                </a:ext>
              </a:extLst>
            </p:cNvPr>
            <p:cNvSpPr>
              <a:spLocks noChangeAspect="1"/>
            </p:cNvSpPr>
            <p:nvPr>
              <p:custDataLst>
                <p:tags r:id="rId3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4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76993" y="5623"/>
                  </a:moveTo>
                  <a:arcTo wR="317500" hR="317500" stAng="-4752000" swAng="209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3" name="Harvey 4/100 [4]">
              <a:extLst>
                <a:ext uri="{FF2B5EF4-FFF2-40B4-BE49-F238E27FC236}">
                  <a16:creationId xmlns:a16="http://schemas.microsoft.com/office/drawing/2014/main" id="{0A337C3A-F021-437D-9E3D-FDE5AF266029}"/>
                </a:ext>
              </a:extLst>
            </p:cNvPr>
            <p:cNvSpPr>
              <a:spLocks noChangeAspect="1"/>
            </p:cNvSpPr>
            <p:nvPr>
              <p:custDataLst>
                <p:tags r:id="rId3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6459" y="9974"/>
                  </a:moveTo>
                  <a:arcTo wR="317500" hR="317500" stAng="-4536000" swAng="2073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5" name="Harvey 5/100 [5]">
              <a:extLst>
                <a:ext uri="{FF2B5EF4-FFF2-40B4-BE49-F238E27FC236}">
                  <a16:creationId xmlns:a16="http://schemas.microsoft.com/office/drawing/2014/main" id="{BDF66AF7-3D75-4118-B7E6-241B2C41B2C9}"/>
                </a:ext>
              </a:extLst>
            </p:cNvPr>
            <p:cNvSpPr>
              <a:spLocks noChangeAspect="1"/>
            </p:cNvSpPr>
            <p:nvPr>
              <p:custDataLst>
                <p:tags r:id="rId4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15612" y="15539"/>
                  </a:moveTo>
                  <a:arcTo wR="317500" hR="317500" stAng="-4320000" swAng="2052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6" name="Harvey 6/100 [6]">
              <a:extLst>
                <a:ext uri="{FF2B5EF4-FFF2-40B4-BE49-F238E27FC236}">
                  <a16:creationId xmlns:a16="http://schemas.microsoft.com/office/drawing/2014/main" id="{E74E7438-4315-4097-9BA7-F0CE3252AC14}"/>
                </a:ext>
              </a:extLst>
            </p:cNvPr>
            <p:cNvSpPr>
              <a:spLocks noChangeAspect="1"/>
            </p:cNvSpPr>
            <p:nvPr>
              <p:custDataLst>
                <p:tags r:id="rId4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95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34379" y="22295"/>
                  </a:moveTo>
                  <a:arcTo wR="317500" hR="317500" stAng="-4104000" swAng="2030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7" name="Harvey 7/100 [7]">
              <a:extLst>
                <a:ext uri="{FF2B5EF4-FFF2-40B4-BE49-F238E27FC236}">
                  <a16:creationId xmlns:a16="http://schemas.microsoft.com/office/drawing/2014/main" id="{FEBA4E91-97BB-4DAC-B193-66FA4828DB26}"/>
                </a:ext>
              </a:extLst>
            </p:cNvPr>
            <p:cNvSpPr>
              <a:spLocks noChangeAspect="1"/>
            </p:cNvSpPr>
            <p:nvPr>
              <p:custDataLst>
                <p:tags r:id="rId4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52684" y="30217"/>
                  </a:moveTo>
                  <a:arcTo wR="317500" hR="317500" stAng="-3888000" swAng="2008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8" name="Harvey 8/100 [8]">
              <a:extLst>
                <a:ext uri="{FF2B5EF4-FFF2-40B4-BE49-F238E27FC236}">
                  <a16:creationId xmlns:a16="http://schemas.microsoft.com/office/drawing/2014/main" id="{EEB85E02-177B-40CF-B926-A4423CC7C827}"/>
                </a:ext>
              </a:extLst>
            </p:cNvPr>
            <p:cNvSpPr>
              <a:spLocks noChangeAspect="1"/>
            </p:cNvSpPr>
            <p:nvPr>
              <p:custDataLst>
                <p:tags r:id="rId4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70456" y="39272"/>
                  </a:moveTo>
                  <a:arcTo wR="317500" hR="317500" stAng="-3672000" swAng="198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9" name="Harvey 9/100 [9]">
              <a:extLst>
                <a:ext uri="{FF2B5EF4-FFF2-40B4-BE49-F238E27FC236}">
                  <a16:creationId xmlns:a16="http://schemas.microsoft.com/office/drawing/2014/main" id="{C133BC7F-B0E3-404F-92D1-BB930C4F3311}"/>
                </a:ext>
              </a:extLst>
            </p:cNvPr>
            <p:cNvSpPr>
              <a:spLocks noChangeAspect="1"/>
            </p:cNvSpPr>
            <p:nvPr>
              <p:custDataLst>
                <p:tags r:id="rId4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87625" y="49425"/>
                  </a:moveTo>
                  <a:arcTo wR="317500" hR="317500" stAng="-3456000" swAng="196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0" name="Harvey 10/100 [10]">
              <a:extLst>
                <a:ext uri="{FF2B5EF4-FFF2-40B4-BE49-F238E27FC236}">
                  <a16:creationId xmlns:a16="http://schemas.microsoft.com/office/drawing/2014/main" id="{F2FB72A6-CDF7-48B3-A3B8-5A5FC061802C}"/>
                </a:ext>
              </a:extLst>
            </p:cNvPr>
            <p:cNvSpPr>
              <a:spLocks noChangeAspect="1"/>
            </p:cNvSpPr>
            <p:nvPr>
              <p:custDataLst>
                <p:tags r:id="rId4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04121" y="60637"/>
                  </a:moveTo>
                  <a:arcTo wR="317500" hR="317500" stAng="-3240000" swAng="194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1" name="Harvey 11/100 [11]">
              <a:extLst>
                <a:ext uri="{FF2B5EF4-FFF2-40B4-BE49-F238E27FC236}">
                  <a16:creationId xmlns:a16="http://schemas.microsoft.com/office/drawing/2014/main" id="{F3110C8B-1B18-4579-AB3F-0F4A0840CF38}"/>
                </a:ext>
              </a:extLst>
            </p:cNvPr>
            <p:cNvSpPr>
              <a:spLocks noChangeAspect="1"/>
            </p:cNvSpPr>
            <p:nvPr>
              <p:custDataLst>
                <p:tags r:id="rId4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3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19882" y="72862"/>
                  </a:moveTo>
                  <a:arcTo wR="317500" hR="317500" stAng="-3024000" swAng="192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2" name="Harvey 12/100 [12]">
              <a:extLst>
                <a:ext uri="{FF2B5EF4-FFF2-40B4-BE49-F238E27FC236}">
                  <a16:creationId xmlns:a16="http://schemas.microsoft.com/office/drawing/2014/main" id="{84A1B722-E5AC-45F7-9498-7FF502B6FA2B}"/>
                </a:ext>
              </a:extLst>
            </p:cNvPr>
            <p:cNvSpPr>
              <a:spLocks noChangeAspect="1"/>
            </p:cNvSpPr>
            <p:nvPr>
              <p:custDataLst>
                <p:tags r:id="rId4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591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34843" y="86052"/>
                  </a:moveTo>
                  <a:arcTo wR="317500" hR="317500" stAng="-2808000" swAng="190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3" name="Harvey 13/100 [13]">
              <a:extLst>
                <a:ext uri="{FF2B5EF4-FFF2-40B4-BE49-F238E27FC236}">
                  <a16:creationId xmlns:a16="http://schemas.microsoft.com/office/drawing/2014/main" id="{A5599F20-B957-4DF9-8B04-F2B77AAF0BDB}"/>
                </a:ext>
              </a:extLst>
            </p:cNvPr>
            <p:cNvSpPr>
              <a:spLocks noChangeAspect="1"/>
            </p:cNvSpPr>
            <p:nvPr>
              <p:custDataLst>
                <p:tags r:id="rId4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8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8947" y="100156"/>
                  </a:moveTo>
                  <a:arcTo wR="317500" hR="317500" stAng="-2591999" swAng="1879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4" name="Harvey 14/100 [14]">
              <a:extLst>
                <a:ext uri="{FF2B5EF4-FFF2-40B4-BE49-F238E27FC236}">
                  <a16:creationId xmlns:a16="http://schemas.microsoft.com/office/drawing/2014/main" id="{F74357FC-EB3D-46C4-B56A-5007C9F4FB84}"/>
                </a:ext>
              </a:extLst>
            </p:cNvPr>
            <p:cNvSpPr>
              <a:spLocks noChangeAspect="1"/>
            </p:cNvSpPr>
            <p:nvPr>
              <p:custDataLst>
                <p:tags r:id="rId4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0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137" y="115117"/>
                  </a:moveTo>
                  <a:arcTo wR="317500" hR="317500" stAng="-2375999" swAng="185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5" name="Harvey 15/100 [15]">
              <a:extLst>
                <a:ext uri="{FF2B5EF4-FFF2-40B4-BE49-F238E27FC236}">
                  <a16:creationId xmlns:a16="http://schemas.microsoft.com/office/drawing/2014/main" id="{32E8E8F3-9DBC-46F4-9700-CAF071913650}"/>
                </a:ext>
              </a:extLst>
            </p:cNvPr>
            <p:cNvSpPr>
              <a:spLocks noChangeAspect="1"/>
            </p:cNvSpPr>
            <p:nvPr>
              <p:custDataLst>
                <p:tags r:id="rId5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2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74362" y="130878"/>
                  </a:moveTo>
                  <a:arcTo wR="317500" hR="317500" stAng="-2160000" swAng="1836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6" name="Harvey 16/100 [16]">
              <a:extLst>
                <a:ext uri="{FF2B5EF4-FFF2-40B4-BE49-F238E27FC236}">
                  <a16:creationId xmlns:a16="http://schemas.microsoft.com/office/drawing/2014/main" id="{71360883-3CF3-4439-9568-E456C60454A8}"/>
                </a:ext>
              </a:extLst>
            </p:cNvPr>
            <p:cNvSpPr>
              <a:spLocks noChangeAspect="1"/>
            </p:cNvSpPr>
            <p:nvPr>
              <p:custDataLst>
                <p:tags r:id="rId5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4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85574" y="147374"/>
                  </a:moveTo>
                  <a:arcTo wR="317500" hR="317500" stAng="-1944000" swAng="1814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7" name="Harvey 17/100 [17]">
              <a:extLst>
                <a:ext uri="{FF2B5EF4-FFF2-40B4-BE49-F238E27FC236}">
                  <a16:creationId xmlns:a16="http://schemas.microsoft.com/office/drawing/2014/main" id="{AE88FC9E-FB95-4413-AE3E-B8BF504735B5}"/>
                </a:ext>
              </a:extLst>
            </p:cNvPr>
            <p:cNvSpPr>
              <a:spLocks noChangeAspect="1"/>
            </p:cNvSpPr>
            <p:nvPr>
              <p:custDataLst>
                <p:tags r:id="rId5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6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5727" y="164543"/>
                  </a:moveTo>
                  <a:arcTo wR="317500" hR="317500" stAng="-1727999" swAng="1792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8" name="Harvey 18/100 [18]">
              <a:extLst>
                <a:ext uri="{FF2B5EF4-FFF2-40B4-BE49-F238E27FC236}">
                  <a16:creationId xmlns:a16="http://schemas.microsoft.com/office/drawing/2014/main" id="{62593B83-E4BE-4CE8-9B0B-25AF9B7D4254}"/>
                </a:ext>
              </a:extLst>
            </p:cNvPr>
            <p:cNvSpPr>
              <a:spLocks noChangeAspect="1"/>
            </p:cNvSpPr>
            <p:nvPr>
              <p:custDataLst>
                <p:tags r:id="rId5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8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4782" y="182315"/>
                  </a:moveTo>
                  <a:arcTo wR="317500" hR="317500" stAng="-1512000" swAng="1771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9" name="Harvey 19/100 [19]">
              <a:extLst>
                <a:ext uri="{FF2B5EF4-FFF2-40B4-BE49-F238E27FC236}">
                  <a16:creationId xmlns:a16="http://schemas.microsoft.com/office/drawing/2014/main" id="{CD41838E-0172-403D-9B68-FD51310F5400}"/>
                </a:ext>
              </a:extLst>
            </p:cNvPr>
            <p:cNvSpPr>
              <a:spLocks noChangeAspect="1"/>
            </p:cNvSpPr>
            <p:nvPr>
              <p:custDataLst>
                <p:tags r:id="rId5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1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2704" y="200620"/>
                  </a:moveTo>
                  <a:arcTo wR="317500" hR="317500" stAng="-1295999" swAng="174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0" name="Harvey 20/100 [20]">
              <a:extLst>
                <a:ext uri="{FF2B5EF4-FFF2-40B4-BE49-F238E27FC236}">
                  <a16:creationId xmlns:a16="http://schemas.microsoft.com/office/drawing/2014/main" id="{EDE3F4CF-CB3E-40C2-B070-AC09F1E8FBD5}"/>
                </a:ext>
              </a:extLst>
            </p:cNvPr>
            <p:cNvSpPr>
              <a:spLocks noChangeAspect="1"/>
            </p:cNvSpPr>
            <p:nvPr>
              <p:custDataLst>
                <p:tags r:id="rId5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3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9460" y="219387"/>
                  </a:moveTo>
                  <a:arcTo wR="317500" hR="317500" stAng="-1080000" swAng="172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1" name="Harvey 21/100 [21]">
              <a:extLst>
                <a:ext uri="{FF2B5EF4-FFF2-40B4-BE49-F238E27FC236}">
                  <a16:creationId xmlns:a16="http://schemas.microsoft.com/office/drawing/2014/main" id="{CD8E25E7-83D2-4F78-92A7-435281704491}"/>
                </a:ext>
              </a:extLst>
            </p:cNvPr>
            <p:cNvSpPr>
              <a:spLocks noChangeAspect="1"/>
            </p:cNvSpPr>
            <p:nvPr>
              <p:custDataLst>
                <p:tags r:id="rId5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5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5025" y="238540"/>
                  </a:moveTo>
                  <a:arcTo wR="317500" hR="317500" stAng="-864000" swAng="170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2" name="Harvey 22/100 [22]">
              <a:extLst>
                <a:ext uri="{FF2B5EF4-FFF2-40B4-BE49-F238E27FC236}">
                  <a16:creationId xmlns:a16="http://schemas.microsoft.com/office/drawing/2014/main" id="{C6A696FB-9EFC-47F6-9860-247C48C1FC3D}"/>
                </a:ext>
              </a:extLst>
            </p:cNvPr>
            <p:cNvSpPr>
              <a:spLocks noChangeAspect="1"/>
            </p:cNvSpPr>
            <p:nvPr>
              <p:custDataLst>
                <p:tags r:id="rId5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7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9376" y="258006"/>
                  </a:moveTo>
                  <a:arcTo wR="317500" hR="317500" stAng="-647999" swAng="168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3" name="Harvey 23/100 [23]">
              <a:extLst>
                <a:ext uri="{FF2B5EF4-FFF2-40B4-BE49-F238E27FC236}">
                  <a16:creationId xmlns:a16="http://schemas.microsoft.com/office/drawing/2014/main" id="{252958D2-EE89-4FBF-BF7B-C8AFAD704413}"/>
                </a:ext>
              </a:extLst>
            </p:cNvPr>
            <p:cNvSpPr>
              <a:spLocks noChangeAspect="1"/>
            </p:cNvSpPr>
            <p:nvPr>
              <p:custDataLst>
                <p:tags r:id="rId5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9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2496" y="277706"/>
                  </a:moveTo>
                  <a:arcTo wR="317500" hR="317500" stAng="-432000" swAng="166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4" name="Harvey 24/100 [24]">
              <a:extLst>
                <a:ext uri="{FF2B5EF4-FFF2-40B4-BE49-F238E27FC236}">
                  <a16:creationId xmlns:a16="http://schemas.microsoft.com/office/drawing/2014/main" id="{314E82DC-04B6-406C-9D65-1115F4D2AA22}"/>
                </a:ext>
              </a:extLst>
            </p:cNvPr>
            <p:cNvSpPr>
              <a:spLocks noChangeAspect="1"/>
            </p:cNvSpPr>
            <p:nvPr>
              <p:custDataLst>
                <p:tags r:id="rId5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18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4373" y="297564"/>
                  </a:moveTo>
                  <a:arcTo wR="317500" hR="317500" stAng="-216000" swAng="164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5" name="Harvey 25/100 [25]">
              <a:extLst>
                <a:ext uri="{FF2B5EF4-FFF2-40B4-BE49-F238E27FC236}">
                  <a16:creationId xmlns:a16="http://schemas.microsoft.com/office/drawing/2014/main" id="{669D1B60-A74F-4296-8610-F3DCDDC15022}"/>
                </a:ext>
              </a:extLst>
            </p:cNvPr>
            <p:cNvSpPr>
              <a:spLocks noChangeAspect="1"/>
            </p:cNvSpPr>
            <p:nvPr>
              <p:custDataLst>
                <p:tags r:id="rId6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6" name="Harvey 26/100 [26]">
              <a:extLst>
                <a:ext uri="{FF2B5EF4-FFF2-40B4-BE49-F238E27FC236}">
                  <a16:creationId xmlns:a16="http://schemas.microsoft.com/office/drawing/2014/main" id="{FF6DD112-04B6-4656-AB9D-1F9950FEE2D9}"/>
                </a:ext>
              </a:extLst>
            </p:cNvPr>
            <p:cNvSpPr>
              <a:spLocks noChangeAspect="1"/>
            </p:cNvSpPr>
            <p:nvPr>
              <p:custDataLst>
                <p:tags r:id="rId6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6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4373" y="337435"/>
                  </a:moveTo>
                  <a:arcTo wR="317500" hR="317500" stAng="216000" swAng="1598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7" name="Harvey 27/100 [27]">
              <a:extLst>
                <a:ext uri="{FF2B5EF4-FFF2-40B4-BE49-F238E27FC236}">
                  <a16:creationId xmlns:a16="http://schemas.microsoft.com/office/drawing/2014/main" id="{E2928B53-FC5C-427C-AE65-9286773D84B2}"/>
                </a:ext>
              </a:extLst>
            </p:cNvPr>
            <p:cNvSpPr>
              <a:spLocks noChangeAspect="1"/>
            </p:cNvSpPr>
            <p:nvPr>
              <p:custDataLst>
                <p:tags r:id="rId6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8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2496" y="357293"/>
                  </a:moveTo>
                  <a:arcTo wR="317500" hR="317500" stAng="432000" swAng="157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8" name="Harvey 28/100 [28]">
              <a:extLst>
                <a:ext uri="{FF2B5EF4-FFF2-40B4-BE49-F238E27FC236}">
                  <a16:creationId xmlns:a16="http://schemas.microsoft.com/office/drawing/2014/main" id="{D8CF4F20-8FEC-47FF-9B86-E818143B2C19}"/>
                </a:ext>
              </a:extLst>
            </p:cNvPr>
            <p:cNvSpPr>
              <a:spLocks noChangeAspect="1"/>
            </p:cNvSpPr>
            <p:nvPr>
              <p:custDataLst>
                <p:tags r:id="rId6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0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9376" y="376993"/>
                  </a:moveTo>
                  <a:arcTo wR="317500" hR="317500" stAng="648000" swAng="155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9" name="Harvey 29/100 [29]">
              <a:extLst>
                <a:ext uri="{FF2B5EF4-FFF2-40B4-BE49-F238E27FC236}">
                  <a16:creationId xmlns:a16="http://schemas.microsoft.com/office/drawing/2014/main" id="{E1AF074D-4599-4D0E-8078-66303FEBDE44}"/>
                </a:ext>
              </a:extLst>
            </p:cNvPr>
            <p:cNvSpPr>
              <a:spLocks noChangeAspect="1"/>
            </p:cNvSpPr>
            <p:nvPr>
              <p:custDataLst>
                <p:tags r:id="rId6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26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5025" y="396459"/>
                  </a:moveTo>
                  <a:arcTo wR="317500" hR="317500" stAng="863999" swAng="153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0" name="Harvey 30/100 [30]">
              <a:extLst>
                <a:ext uri="{FF2B5EF4-FFF2-40B4-BE49-F238E27FC236}">
                  <a16:creationId xmlns:a16="http://schemas.microsoft.com/office/drawing/2014/main" id="{2DF9C982-C062-4899-8A5F-20F49AD9E1B5}"/>
                </a:ext>
              </a:extLst>
            </p:cNvPr>
            <p:cNvSpPr>
              <a:spLocks noChangeAspect="1"/>
            </p:cNvSpPr>
            <p:nvPr>
              <p:custDataLst>
                <p:tags r:id="rId6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4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9460" y="415612"/>
                  </a:moveTo>
                  <a:arcTo wR="317500" hR="317500" stAng="1080000" swAng="151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1" name="Harvey 31/100 [31]">
              <a:extLst>
                <a:ext uri="{FF2B5EF4-FFF2-40B4-BE49-F238E27FC236}">
                  <a16:creationId xmlns:a16="http://schemas.microsoft.com/office/drawing/2014/main" id="{E98CD797-9DD9-4143-9058-D1ABF95E7406}"/>
                </a:ext>
              </a:extLst>
            </p:cNvPr>
            <p:cNvSpPr>
              <a:spLocks noChangeAspect="1"/>
            </p:cNvSpPr>
            <p:nvPr>
              <p:custDataLst>
                <p:tags r:id="rId6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6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2704" y="434379"/>
                  </a:moveTo>
                  <a:arcTo wR="317500" hR="317500" stAng="1295999" swAng="149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2" name="Harvey 32/100 [32]">
              <a:extLst>
                <a:ext uri="{FF2B5EF4-FFF2-40B4-BE49-F238E27FC236}">
                  <a16:creationId xmlns:a16="http://schemas.microsoft.com/office/drawing/2014/main" id="{39029FE4-844F-47DA-8FEF-FB68673FF10C}"/>
                </a:ext>
              </a:extLst>
            </p:cNvPr>
            <p:cNvSpPr>
              <a:spLocks noChangeAspect="1"/>
            </p:cNvSpPr>
            <p:nvPr>
              <p:custDataLst>
                <p:tags r:id="rId6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9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4782" y="452684"/>
                  </a:moveTo>
                  <a:arcTo wR="317500" hR="317500" stAng="1512000" swAng="1468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3" name="Harvey 33/100 [33]">
              <a:extLst>
                <a:ext uri="{FF2B5EF4-FFF2-40B4-BE49-F238E27FC236}">
                  <a16:creationId xmlns:a16="http://schemas.microsoft.com/office/drawing/2014/main" id="{B99AA4D4-9C74-447B-89EF-8FD268FF95EE}"/>
                </a:ext>
              </a:extLst>
            </p:cNvPr>
            <p:cNvSpPr>
              <a:spLocks noChangeAspect="1"/>
            </p:cNvSpPr>
            <p:nvPr>
              <p:custDataLst>
                <p:tags r:id="rId6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1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5727" y="470456"/>
                  </a:moveTo>
                  <a:arcTo wR="317500" hR="317500" stAng="1728000" swAng="144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4" name="Harvey 34/100 [34]">
              <a:extLst>
                <a:ext uri="{FF2B5EF4-FFF2-40B4-BE49-F238E27FC236}">
                  <a16:creationId xmlns:a16="http://schemas.microsoft.com/office/drawing/2014/main" id="{0880CCDE-4DDE-49A8-AFB2-FDDCE314B4D3}"/>
                </a:ext>
              </a:extLst>
            </p:cNvPr>
            <p:cNvSpPr>
              <a:spLocks noChangeAspect="1"/>
            </p:cNvSpPr>
            <p:nvPr>
              <p:custDataLst>
                <p:tags r:id="rId6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3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85574" y="487625"/>
                  </a:moveTo>
                  <a:arcTo wR="317500" hR="317500" stAng="1944000" swAng="1425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5" name="Harvey 35/100 [35]">
              <a:extLst>
                <a:ext uri="{FF2B5EF4-FFF2-40B4-BE49-F238E27FC236}">
                  <a16:creationId xmlns:a16="http://schemas.microsoft.com/office/drawing/2014/main" id="{F37E834A-F9D8-4623-BC85-60359856CCD0}"/>
                </a:ext>
              </a:extLst>
            </p:cNvPr>
            <p:cNvSpPr>
              <a:spLocks noChangeAspect="1"/>
            </p:cNvSpPr>
            <p:nvPr>
              <p:custDataLst>
                <p:tags r:id="rId7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559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74362" y="504121"/>
                  </a:moveTo>
                  <a:arcTo wR="317500" hR="317500" stAng="2159999" swAng="140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6" name="Harvey 36/100 [36]">
              <a:extLst>
                <a:ext uri="{FF2B5EF4-FFF2-40B4-BE49-F238E27FC236}">
                  <a16:creationId xmlns:a16="http://schemas.microsoft.com/office/drawing/2014/main" id="{15163940-B229-4368-B727-3714123C78AB}"/>
                </a:ext>
              </a:extLst>
            </p:cNvPr>
            <p:cNvSpPr>
              <a:spLocks noChangeAspect="1"/>
            </p:cNvSpPr>
            <p:nvPr>
              <p:custDataLst>
                <p:tags r:id="rId7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7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137" y="519882"/>
                  </a:moveTo>
                  <a:arcTo wR="317500" hR="317500" stAng="2375999" swAng="138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7" name="Harvey 37/100 [37]">
              <a:extLst>
                <a:ext uri="{FF2B5EF4-FFF2-40B4-BE49-F238E27FC236}">
                  <a16:creationId xmlns:a16="http://schemas.microsoft.com/office/drawing/2014/main" id="{64BAECDC-27C7-4333-B9D8-59DE42A1B1AA}"/>
                </a:ext>
              </a:extLst>
            </p:cNvPr>
            <p:cNvSpPr>
              <a:spLocks noChangeAspect="1"/>
            </p:cNvSpPr>
            <p:nvPr>
              <p:custDataLst>
                <p:tags r:id="rId7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991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8947" y="534843"/>
                  </a:moveTo>
                  <a:arcTo wR="317500" hR="317500" stAng="2591999" swAng="136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8" name="Harvey 38/100 [38]">
              <a:extLst>
                <a:ext uri="{FF2B5EF4-FFF2-40B4-BE49-F238E27FC236}">
                  <a16:creationId xmlns:a16="http://schemas.microsoft.com/office/drawing/2014/main" id="{4F018A0A-A74A-4E47-BC47-203679D4F8C0}"/>
                </a:ext>
              </a:extLst>
            </p:cNvPr>
            <p:cNvSpPr>
              <a:spLocks noChangeAspect="1"/>
            </p:cNvSpPr>
            <p:nvPr>
              <p:custDataLst>
                <p:tags r:id="rId7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2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34843" y="548947"/>
                  </a:moveTo>
                  <a:arcTo wR="317500" hR="317500" stAng="2808000" swAng="1339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9" name="Harvey 39/100 [39]">
              <a:extLst>
                <a:ext uri="{FF2B5EF4-FFF2-40B4-BE49-F238E27FC236}">
                  <a16:creationId xmlns:a16="http://schemas.microsoft.com/office/drawing/2014/main" id="{ACA75957-9FDB-46A2-82EC-77103CBEAC52}"/>
                </a:ext>
              </a:extLst>
            </p:cNvPr>
            <p:cNvSpPr>
              <a:spLocks noChangeAspect="1"/>
            </p:cNvSpPr>
            <p:nvPr>
              <p:custDataLst>
                <p:tags r:id="rId7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4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19882" y="562137"/>
                  </a:moveTo>
                  <a:arcTo wR="317500" hR="317500" stAng="3024000" swAng="131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0" name="Harvey 40/100 [40]">
              <a:extLst>
                <a:ext uri="{FF2B5EF4-FFF2-40B4-BE49-F238E27FC236}">
                  <a16:creationId xmlns:a16="http://schemas.microsoft.com/office/drawing/2014/main" id="{025DFA7F-A073-422A-8D20-E27D1ABE4342}"/>
                </a:ext>
              </a:extLst>
            </p:cNvPr>
            <p:cNvSpPr>
              <a:spLocks noChangeAspect="1"/>
            </p:cNvSpPr>
            <p:nvPr>
              <p:custDataLst>
                <p:tags r:id="rId7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6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04121" y="574362"/>
                  </a:moveTo>
                  <a:arcTo wR="317500" hR="317500" stAng="3240000" swAng="1296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1" name="Harvey 41/100 [41]">
              <a:extLst>
                <a:ext uri="{FF2B5EF4-FFF2-40B4-BE49-F238E27FC236}">
                  <a16:creationId xmlns:a16="http://schemas.microsoft.com/office/drawing/2014/main" id="{BF311CE9-A4CB-4965-8F0F-5B6811E9FB20}"/>
                </a:ext>
              </a:extLst>
            </p:cNvPr>
            <p:cNvSpPr>
              <a:spLocks noChangeAspect="1"/>
            </p:cNvSpPr>
            <p:nvPr>
              <p:custDataLst>
                <p:tags r:id="rId7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8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87625" y="585574"/>
                  </a:moveTo>
                  <a:arcTo wR="317500" hR="317500" stAng="3455999" swAng="1274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2" name="Harvey 42/100 [42]">
              <a:extLst>
                <a:ext uri="{FF2B5EF4-FFF2-40B4-BE49-F238E27FC236}">
                  <a16:creationId xmlns:a16="http://schemas.microsoft.com/office/drawing/2014/main" id="{1B415A3D-1E85-4E6A-8BAB-3BB56600BA4F}"/>
                </a:ext>
              </a:extLst>
            </p:cNvPr>
            <p:cNvSpPr>
              <a:spLocks noChangeAspect="1"/>
            </p:cNvSpPr>
            <p:nvPr>
              <p:custDataLst>
                <p:tags r:id="rId7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0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70456" y="595727"/>
                  </a:moveTo>
                  <a:arcTo wR="317500" hR="317500" stAng="3671999" swAng="1252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3" name="Harvey 43/100 [43]">
              <a:extLst>
                <a:ext uri="{FF2B5EF4-FFF2-40B4-BE49-F238E27FC236}">
                  <a16:creationId xmlns:a16="http://schemas.microsoft.com/office/drawing/2014/main" id="{7EAD6077-4487-4E7D-846D-445E65B5291C}"/>
                </a:ext>
              </a:extLst>
            </p:cNvPr>
            <p:cNvSpPr>
              <a:spLocks noChangeAspect="1"/>
            </p:cNvSpPr>
            <p:nvPr>
              <p:custDataLst>
                <p:tags r:id="rId7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2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52684" y="604782"/>
                  </a:moveTo>
                  <a:arcTo wR="317500" hR="317500" stAng="3888000" swAng="1231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4" name="Harvey 44/100 [44]">
              <a:extLst>
                <a:ext uri="{FF2B5EF4-FFF2-40B4-BE49-F238E27FC236}">
                  <a16:creationId xmlns:a16="http://schemas.microsoft.com/office/drawing/2014/main" id="{4B57ADAF-4A83-4CB4-8920-E2B9F994E83E}"/>
                </a:ext>
              </a:extLst>
            </p:cNvPr>
            <p:cNvSpPr>
              <a:spLocks noChangeAspect="1"/>
            </p:cNvSpPr>
            <p:nvPr>
              <p:custDataLst>
                <p:tags r:id="rId7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5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34379" y="612704"/>
                  </a:moveTo>
                  <a:arcTo wR="317500" hR="317500" stAng="4104000" swAng="120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5" name="Harvey 45/100 [45]">
              <a:extLst>
                <a:ext uri="{FF2B5EF4-FFF2-40B4-BE49-F238E27FC236}">
                  <a16:creationId xmlns:a16="http://schemas.microsoft.com/office/drawing/2014/main" id="{FF3E5416-AC43-4CBB-A32A-A966ED03106F}"/>
                </a:ext>
              </a:extLst>
            </p:cNvPr>
            <p:cNvSpPr>
              <a:spLocks noChangeAspect="1"/>
            </p:cNvSpPr>
            <p:nvPr>
              <p:custDataLst>
                <p:tags r:id="rId8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7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15612" y="619460"/>
                  </a:moveTo>
                  <a:arcTo wR="317500" hR="317500" stAng="4320000" swAng="118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6" name="Harvey 46/100 [46]">
              <a:extLst>
                <a:ext uri="{FF2B5EF4-FFF2-40B4-BE49-F238E27FC236}">
                  <a16:creationId xmlns:a16="http://schemas.microsoft.com/office/drawing/2014/main" id="{49AFF9C1-C19A-487C-A4C1-47DA87277C3B}"/>
                </a:ext>
              </a:extLst>
            </p:cNvPr>
            <p:cNvSpPr>
              <a:spLocks noChangeAspect="1"/>
            </p:cNvSpPr>
            <p:nvPr>
              <p:custDataLst>
                <p:tags r:id="rId8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9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6459" y="625025"/>
                  </a:moveTo>
                  <a:arcTo wR="317500" hR="317500" stAng="4536000" swAng="116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7" name="Harvey 47/100 [47]">
              <a:extLst>
                <a:ext uri="{FF2B5EF4-FFF2-40B4-BE49-F238E27FC236}">
                  <a16:creationId xmlns:a16="http://schemas.microsoft.com/office/drawing/2014/main" id="{F35AEE09-D82F-438F-9D01-96C6876241F1}"/>
                </a:ext>
              </a:extLst>
            </p:cNvPr>
            <p:cNvSpPr>
              <a:spLocks noChangeAspect="1"/>
            </p:cNvSpPr>
            <p:nvPr>
              <p:custDataLst>
                <p:tags r:id="rId8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1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76993" y="629376"/>
                  </a:moveTo>
                  <a:arcTo wR="317500" hR="317500" stAng="4751999" swAng="114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8" name="Harvey 48/100 [48]">
              <a:extLst>
                <a:ext uri="{FF2B5EF4-FFF2-40B4-BE49-F238E27FC236}">
                  <a16:creationId xmlns:a16="http://schemas.microsoft.com/office/drawing/2014/main" id="{4FC3325B-EEB2-4420-9715-1149CEACE9AC}"/>
                </a:ext>
              </a:extLst>
            </p:cNvPr>
            <p:cNvSpPr>
              <a:spLocks noChangeAspect="1"/>
            </p:cNvSpPr>
            <p:nvPr>
              <p:custDataLst>
                <p:tags r:id="rId8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36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57293" y="632496"/>
                  </a:moveTo>
                  <a:arcTo wR="317500" hR="317500" stAng="4967999" swAng="112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9" name="Harvey 49/100 [49]">
              <a:extLst>
                <a:ext uri="{FF2B5EF4-FFF2-40B4-BE49-F238E27FC236}">
                  <a16:creationId xmlns:a16="http://schemas.microsoft.com/office/drawing/2014/main" id="{3BE00D50-8FCE-4E11-AA24-10B621732F20}"/>
                </a:ext>
              </a:extLst>
            </p:cNvPr>
            <p:cNvSpPr>
              <a:spLocks noChangeAspect="1"/>
            </p:cNvSpPr>
            <p:nvPr>
              <p:custDataLst>
                <p:tags r:id="rId8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58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37435" y="634373"/>
                  </a:moveTo>
                  <a:arcTo wR="317500" hR="317500" stAng="5184000" swAng="110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0" name="Harvey 50/100 [50]">
              <a:extLst>
                <a:ext uri="{FF2B5EF4-FFF2-40B4-BE49-F238E27FC236}">
                  <a16:creationId xmlns:a16="http://schemas.microsoft.com/office/drawing/2014/main" id="{97083993-8BFD-443F-A3A3-D28EF389CE2B}"/>
                </a:ext>
              </a:extLst>
            </p:cNvPr>
            <p:cNvSpPr>
              <a:spLocks noChangeAspect="1"/>
            </p:cNvSpPr>
            <p:nvPr>
              <p:custDataLst>
                <p:tags r:id="rId8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1" name="Harvey 51/100 [51]">
              <a:extLst>
                <a:ext uri="{FF2B5EF4-FFF2-40B4-BE49-F238E27FC236}">
                  <a16:creationId xmlns:a16="http://schemas.microsoft.com/office/drawing/2014/main" id="{BDE38762-18E9-47FF-895E-325F5976ECAA}"/>
                </a:ext>
              </a:extLst>
            </p:cNvPr>
            <p:cNvSpPr>
              <a:spLocks noChangeAspect="1"/>
            </p:cNvSpPr>
            <p:nvPr>
              <p:custDataLst>
                <p:tags r:id="rId8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0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97564" y="634373"/>
                  </a:moveTo>
                  <a:arcTo wR="317500" hR="317500" stAng="5616000" swAng="1058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2" name="Harvey 52/100 [52]">
              <a:extLst>
                <a:ext uri="{FF2B5EF4-FFF2-40B4-BE49-F238E27FC236}">
                  <a16:creationId xmlns:a16="http://schemas.microsoft.com/office/drawing/2014/main" id="{785EAA21-FBCD-46DC-8430-7AB12F5A66AF}"/>
                </a:ext>
              </a:extLst>
            </p:cNvPr>
            <p:cNvSpPr>
              <a:spLocks noChangeAspect="1"/>
            </p:cNvSpPr>
            <p:nvPr>
              <p:custDataLst>
                <p:tags r:id="rId8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2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77706" y="632496"/>
                  </a:moveTo>
                  <a:arcTo wR="317500" hR="317500" stAng="5832000" swAng="1036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3" name="Harvey 53/100 [53]">
              <a:extLst>
                <a:ext uri="{FF2B5EF4-FFF2-40B4-BE49-F238E27FC236}">
                  <a16:creationId xmlns:a16="http://schemas.microsoft.com/office/drawing/2014/main" id="{858D54BA-F4A5-4C67-830E-E85FF6EE735D}"/>
                </a:ext>
              </a:extLst>
            </p:cNvPr>
            <p:cNvSpPr>
              <a:spLocks noChangeAspect="1"/>
            </p:cNvSpPr>
            <p:nvPr>
              <p:custDataLst>
                <p:tags r:id="rId8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4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8006" y="629376"/>
                  </a:moveTo>
                  <a:arcTo wR="317500" hR="317500" stAng="6048000" swAng="101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4" name="Harvey 54/100 [54]">
              <a:extLst>
                <a:ext uri="{FF2B5EF4-FFF2-40B4-BE49-F238E27FC236}">
                  <a16:creationId xmlns:a16="http://schemas.microsoft.com/office/drawing/2014/main" id="{AC41BD7B-E1FA-4AED-B11C-E03936A672E6}"/>
                </a:ext>
              </a:extLst>
            </p:cNvPr>
            <p:cNvSpPr>
              <a:spLocks noChangeAspect="1"/>
            </p:cNvSpPr>
            <p:nvPr>
              <p:custDataLst>
                <p:tags r:id="rId8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6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38540" y="625025"/>
                  </a:moveTo>
                  <a:arcTo wR="317500" hR="317500" stAng="6264000" swAng="99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5" name="Harvey 55/100 [55]">
              <a:extLst>
                <a:ext uri="{FF2B5EF4-FFF2-40B4-BE49-F238E27FC236}">
                  <a16:creationId xmlns:a16="http://schemas.microsoft.com/office/drawing/2014/main" id="{BAF901A0-5FD1-4B29-9AF9-DB8B19412429}"/>
                </a:ext>
              </a:extLst>
            </p:cNvPr>
            <p:cNvSpPr>
              <a:spLocks noChangeAspect="1"/>
            </p:cNvSpPr>
            <p:nvPr>
              <p:custDataLst>
                <p:tags r:id="rId9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8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19387" y="619460"/>
                  </a:moveTo>
                  <a:arcTo wR="317500" hR="317500" stAng="6480000" swAng="97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6" name="Harvey 56/100 [56]">
              <a:extLst>
                <a:ext uri="{FF2B5EF4-FFF2-40B4-BE49-F238E27FC236}">
                  <a16:creationId xmlns:a16="http://schemas.microsoft.com/office/drawing/2014/main" id="{3EFF555D-6B7F-481F-ADC2-746953BA7F97}"/>
                </a:ext>
              </a:extLst>
            </p:cNvPr>
            <p:cNvSpPr>
              <a:spLocks noChangeAspect="1"/>
            </p:cNvSpPr>
            <p:nvPr>
              <p:custDataLst>
                <p:tags r:id="rId9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0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00620" y="612704"/>
                  </a:moveTo>
                  <a:arcTo wR="317500" hR="317500" stAng="6696000" swAng="95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7" name="Harvey 57/100 [57]">
              <a:extLst>
                <a:ext uri="{FF2B5EF4-FFF2-40B4-BE49-F238E27FC236}">
                  <a16:creationId xmlns:a16="http://schemas.microsoft.com/office/drawing/2014/main" id="{A4D3BE31-8C07-4912-AB8B-8331A665C238}"/>
                </a:ext>
              </a:extLst>
            </p:cNvPr>
            <p:cNvSpPr>
              <a:spLocks noChangeAspect="1"/>
            </p:cNvSpPr>
            <p:nvPr>
              <p:custDataLst>
                <p:tags r:id="rId9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3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82315" y="604782"/>
                  </a:moveTo>
                  <a:arcTo wR="317500" hR="317500" stAng="6911999" swAng="928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8" name="Harvey 58/100 [58]">
              <a:extLst>
                <a:ext uri="{FF2B5EF4-FFF2-40B4-BE49-F238E27FC236}">
                  <a16:creationId xmlns:a16="http://schemas.microsoft.com/office/drawing/2014/main" id="{E7B5A5D9-6DD2-4B0A-9557-7A7AF774103E}"/>
                </a:ext>
              </a:extLst>
            </p:cNvPr>
            <p:cNvSpPr>
              <a:spLocks noChangeAspect="1"/>
            </p:cNvSpPr>
            <p:nvPr>
              <p:custDataLst>
                <p:tags r:id="rId9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52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64543" y="595727"/>
                  </a:moveTo>
                  <a:arcTo wR="317500" hR="317500" stAng="7127999" swAng="90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9" name="Harvey 59/100 [59]">
              <a:extLst>
                <a:ext uri="{FF2B5EF4-FFF2-40B4-BE49-F238E27FC236}">
                  <a16:creationId xmlns:a16="http://schemas.microsoft.com/office/drawing/2014/main" id="{88458C0E-D234-4C86-A6CC-B8CD6C445F00}"/>
                </a:ext>
              </a:extLst>
            </p:cNvPr>
            <p:cNvSpPr>
              <a:spLocks noChangeAspect="1"/>
            </p:cNvSpPr>
            <p:nvPr>
              <p:custDataLst>
                <p:tags r:id="rId9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74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47374" y="585574"/>
                  </a:moveTo>
                  <a:arcTo wR="317500" hR="317500" stAng="7343999" swAng="88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0" name="Harvey 60/100 [60]">
              <a:extLst>
                <a:ext uri="{FF2B5EF4-FFF2-40B4-BE49-F238E27FC236}">
                  <a16:creationId xmlns:a16="http://schemas.microsoft.com/office/drawing/2014/main" id="{0924D2C6-D224-49FD-A4B8-312AFD605E78}"/>
                </a:ext>
              </a:extLst>
            </p:cNvPr>
            <p:cNvSpPr>
              <a:spLocks noChangeAspect="1"/>
            </p:cNvSpPr>
            <p:nvPr>
              <p:custDataLst>
                <p:tags r:id="rId9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9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30878" y="574362"/>
                  </a:moveTo>
                  <a:arcTo wR="317500" hR="317500" stAng="7560000" swAng="86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1" name="Harvey 61/100 [61]">
              <a:extLst>
                <a:ext uri="{FF2B5EF4-FFF2-40B4-BE49-F238E27FC236}">
                  <a16:creationId xmlns:a16="http://schemas.microsoft.com/office/drawing/2014/main" id="{F9FB23C2-D568-49AC-B8FD-0480EB019739}"/>
                </a:ext>
              </a:extLst>
            </p:cNvPr>
            <p:cNvSpPr>
              <a:spLocks noChangeAspect="1"/>
            </p:cNvSpPr>
            <p:nvPr>
              <p:custDataLst>
                <p:tags r:id="rId9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1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15117" y="562137"/>
                  </a:moveTo>
                  <a:arcTo wR="317500" hR="317500" stAng="7776000" swAng="84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2" name="Harvey 62/100 [62]">
              <a:extLst>
                <a:ext uri="{FF2B5EF4-FFF2-40B4-BE49-F238E27FC236}">
                  <a16:creationId xmlns:a16="http://schemas.microsoft.com/office/drawing/2014/main" id="{9EF3159D-F4FB-4032-BCCB-55E6ED5EEFC7}"/>
                </a:ext>
              </a:extLst>
            </p:cNvPr>
            <p:cNvSpPr>
              <a:spLocks noChangeAspect="1"/>
            </p:cNvSpPr>
            <p:nvPr>
              <p:custDataLst>
                <p:tags r:id="rId9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39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00156" y="548947"/>
                  </a:moveTo>
                  <a:arcTo wR="317500" hR="317500" stAng="7991999" swAng="82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3" name="Harvey 63/100 [63]">
              <a:extLst>
                <a:ext uri="{FF2B5EF4-FFF2-40B4-BE49-F238E27FC236}">
                  <a16:creationId xmlns:a16="http://schemas.microsoft.com/office/drawing/2014/main" id="{9362C8EA-6D15-4E0C-8AE9-B1B50EB297B8}"/>
                </a:ext>
              </a:extLst>
            </p:cNvPr>
            <p:cNvSpPr>
              <a:spLocks noChangeAspect="1"/>
            </p:cNvSpPr>
            <p:nvPr>
              <p:custDataLst>
                <p:tags r:id="rId9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6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86052" y="534843"/>
                  </a:moveTo>
                  <a:arcTo wR="317500" hR="317500" stAng="8208000" swAng="799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4" name="Harvey 64/100 [64]">
              <a:extLst>
                <a:ext uri="{FF2B5EF4-FFF2-40B4-BE49-F238E27FC236}">
                  <a16:creationId xmlns:a16="http://schemas.microsoft.com/office/drawing/2014/main" id="{91EB375D-1444-4BE3-A696-66272A1564CD}"/>
                </a:ext>
              </a:extLst>
            </p:cNvPr>
            <p:cNvSpPr>
              <a:spLocks noChangeAspect="1"/>
            </p:cNvSpPr>
            <p:nvPr>
              <p:custDataLst>
                <p:tags r:id="rId9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8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72862" y="519882"/>
                  </a:moveTo>
                  <a:arcTo wR="317500" hR="317500" stAng="8424000" swAng="77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5" name="Harvey 65/100 [65]">
              <a:extLst>
                <a:ext uri="{FF2B5EF4-FFF2-40B4-BE49-F238E27FC236}">
                  <a16:creationId xmlns:a16="http://schemas.microsoft.com/office/drawing/2014/main" id="{9A3002B1-5D17-4BCB-9A44-B2FB4025D02F}"/>
                </a:ext>
              </a:extLst>
            </p:cNvPr>
            <p:cNvSpPr>
              <a:spLocks noChangeAspect="1"/>
            </p:cNvSpPr>
            <p:nvPr>
              <p:custDataLst>
                <p:tags r:id="rId10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0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637" y="504121"/>
                  </a:moveTo>
                  <a:arcTo wR="317500" hR="317500" stAng="8640000" swAng="755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6" name="Harvey 66/100 [66]">
              <a:extLst>
                <a:ext uri="{FF2B5EF4-FFF2-40B4-BE49-F238E27FC236}">
                  <a16:creationId xmlns:a16="http://schemas.microsoft.com/office/drawing/2014/main" id="{E5F2FDE4-04B2-4A45-A685-14E0C51883A5}"/>
                </a:ext>
              </a:extLst>
            </p:cNvPr>
            <p:cNvSpPr>
              <a:spLocks noChangeAspect="1"/>
            </p:cNvSpPr>
            <p:nvPr>
              <p:custDataLst>
                <p:tags r:id="rId10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2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9425" y="487625"/>
                  </a:moveTo>
                  <a:arcTo wR="317500" hR="317500" stAng="8856000" swAng="734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7" name="Harvey 67/100 [67]">
              <a:extLst>
                <a:ext uri="{FF2B5EF4-FFF2-40B4-BE49-F238E27FC236}">
                  <a16:creationId xmlns:a16="http://schemas.microsoft.com/office/drawing/2014/main" id="{D399A169-3845-4CD5-A62C-F4586F1FAFE8}"/>
                </a:ext>
              </a:extLst>
            </p:cNvPr>
            <p:cNvSpPr>
              <a:spLocks noChangeAspect="1"/>
            </p:cNvSpPr>
            <p:nvPr>
              <p:custDataLst>
                <p:tags r:id="rId10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4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272" y="470456"/>
                  </a:moveTo>
                  <a:arcTo wR="317500" hR="317500" stAng="9072000" swAng="712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8" name="Harvey 68/100 [68]">
              <a:extLst>
                <a:ext uri="{FF2B5EF4-FFF2-40B4-BE49-F238E27FC236}">
                  <a16:creationId xmlns:a16="http://schemas.microsoft.com/office/drawing/2014/main" id="{E12F5173-9960-47F5-9A91-B043294E14CB}"/>
                </a:ext>
              </a:extLst>
            </p:cNvPr>
            <p:cNvSpPr>
              <a:spLocks noChangeAspect="1"/>
            </p:cNvSpPr>
            <p:nvPr>
              <p:custDataLst>
                <p:tags r:id="rId10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6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0217" y="452684"/>
                  </a:moveTo>
                  <a:arcTo wR="317500" hR="317500" stAng="9288000" swAng="691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9" name="Harvey 69/100 [69]">
              <a:extLst>
                <a:ext uri="{FF2B5EF4-FFF2-40B4-BE49-F238E27FC236}">
                  <a16:creationId xmlns:a16="http://schemas.microsoft.com/office/drawing/2014/main" id="{DD9B9229-3D3A-4706-BEEC-04C19A30C5C3}"/>
                </a:ext>
              </a:extLst>
            </p:cNvPr>
            <p:cNvSpPr>
              <a:spLocks noChangeAspect="1"/>
            </p:cNvSpPr>
            <p:nvPr>
              <p:custDataLst>
                <p:tags r:id="rId10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90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2295" y="434379"/>
                  </a:moveTo>
                  <a:arcTo wR="317500" hR="317500" stAng="9503999" swAng="66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0" name="Harvey 70/100 [70]">
              <a:extLst>
                <a:ext uri="{FF2B5EF4-FFF2-40B4-BE49-F238E27FC236}">
                  <a16:creationId xmlns:a16="http://schemas.microsoft.com/office/drawing/2014/main" id="{795A4CC8-0C08-491C-8D7F-95EC8E0E25B8}"/>
                </a:ext>
              </a:extLst>
            </p:cNvPr>
            <p:cNvSpPr>
              <a:spLocks noChangeAspect="1"/>
            </p:cNvSpPr>
            <p:nvPr>
              <p:custDataLst>
                <p:tags r:id="rId10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119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5539" y="415612"/>
                  </a:moveTo>
                  <a:arcTo wR="317500" hR="317500" stAng="9719999" swAng="64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1" name="Harvey 71/100 [71]">
              <a:extLst>
                <a:ext uri="{FF2B5EF4-FFF2-40B4-BE49-F238E27FC236}">
                  <a16:creationId xmlns:a16="http://schemas.microsoft.com/office/drawing/2014/main" id="{91862A76-5FCC-4C25-9A3F-A10651AC7725}"/>
                </a:ext>
              </a:extLst>
            </p:cNvPr>
            <p:cNvSpPr>
              <a:spLocks noChangeAspect="1"/>
            </p:cNvSpPr>
            <p:nvPr>
              <p:custDataLst>
                <p:tags r:id="rId10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3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974" y="396459"/>
                  </a:moveTo>
                  <a:arcTo wR="317500" hR="317500" stAng="9936000" swAng="62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2" name="Harvey 72/100 [72]">
              <a:extLst>
                <a:ext uri="{FF2B5EF4-FFF2-40B4-BE49-F238E27FC236}">
                  <a16:creationId xmlns:a16="http://schemas.microsoft.com/office/drawing/2014/main" id="{46969644-17D9-45C9-A88A-9A88622DCE45}"/>
                </a:ext>
              </a:extLst>
            </p:cNvPr>
            <p:cNvSpPr>
              <a:spLocks noChangeAspect="1"/>
            </p:cNvSpPr>
            <p:nvPr>
              <p:custDataLst>
                <p:tags r:id="rId10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5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3" y="376993"/>
                  </a:moveTo>
                  <a:arcTo wR="317500" hR="317500" stAng="10152000" swAng="60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3" name="Harvey 73/100 [73]">
              <a:extLst>
                <a:ext uri="{FF2B5EF4-FFF2-40B4-BE49-F238E27FC236}">
                  <a16:creationId xmlns:a16="http://schemas.microsoft.com/office/drawing/2014/main" id="{F89621F9-3ABB-450D-913E-7B467F289A9B}"/>
                </a:ext>
              </a:extLst>
            </p:cNvPr>
            <p:cNvSpPr>
              <a:spLocks noChangeAspect="1"/>
            </p:cNvSpPr>
            <p:nvPr>
              <p:custDataLst>
                <p:tags r:id="rId10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7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03" y="357293"/>
                  </a:moveTo>
                  <a:arcTo wR="317500" hR="317500" stAng="10368000" swAng="58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4" name="Harvey 74/100 [74]">
              <a:extLst>
                <a:ext uri="{FF2B5EF4-FFF2-40B4-BE49-F238E27FC236}">
                  <a16:creationId xmlns:a16="http://schemas.microsoft.com/office/drawing/2014/main" id="{89EE4B1F-E703-471D-8307-BFB9EDEDB9F7}"/>
                </a:ext>
              </a:extLst>
            </p:cNvPr>
            <p:cNvSpPr>
              <a:spLocks noChangeAspect="1"/>
            </p:cNvSpPr>
            <p:nvPr>
              <p:custDataLst>
                <p:tags r:id="rId10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98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6" y="337435"/>
                  </a:moveTo>
                  <a:arcTo wR="317500" hR="317500" stAng="10583999" swAng="56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5" name="Harvey 75/100 [75]">
              <a:extLst>
                <a:ext uri="{FF2B5EF4-FFF2-40B4-BE49-F238E27FC236}">
                  <a16:creationId xmlns:a16="http://schemas.microsoft.com/office/drawing/2014/main" id="{8AB2EEA8-04AC-4B6C-8D90-28093DB647E6}"/>
                </a:ext>
              </a:extLst>
            </p:cNvPr>
            <p:cNvSpPr>
              <a:spLocks noChangeAspect="1"/>
            </p:cNvSpPr>
            <p:nvPr>
              <p:custDataLst>
                <p:tags r:id="rId11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6" name="Harvey 76/100 [76]">
              <a:extLst>
                <a:ext uri="{FF2B5EF4-FFF2-40B4-BE49-F238E27FC236}">
                  <a16:creationId xmlns:a16="http://schemas.microsoft.com/office/drawing/2014/main" id="{6F4E00F2-EA6F-4809-B2FD-4CE3ABE8C480}"/>
                </a:ext>
              </a:extLst>
            </p:cNvPr>
            <p:cNvSpPr>
              <a:spLocks noChangeAspect="1"/>
            </p:cNvSpPr>
            <p:nvPr>
              <p:custDataLst>
                <p:tags r:id="rId11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4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6" y="297564"/>
                  </a:moveTo>
                  <a:arcTo wR="317500" hR="317500" stAng="11016000" swAng="518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7" name="Harvey 77/100 [77]">
              <a:extLst>
                <a:ext uri="{FF2B5EF4-FFF2-40B4-BE49-F238E27FC236}">
                  <a16:creationId xmlns:a16="http://schemas.microsoft.com/office/drawing/2014/main" id="{CF5CA593-7B87-4492-9B35-2255514CB496}"/>
                </a:ext>
              </a:extLst>
            </p:cNvPr>
            <p:cNvSpPr>
              <a:spLocks noChangeAspect="1"/>
            </p:cNvSpPr>
            <p:nvPr>
              <p:custDataLst>
                <p:tags r:id="rId11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6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03" y="277706"/>
                  </a:moveTo>
                  <a:arcTo wR="317500" hR="317500" stAng="11232000" swAng="49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8" name="Harvey 78/100 [78]">
              <a:extLst>
                <a:ext uri="{FF2B5EF4-FFF2-40B4-BE49-F238E27FC236}">
                  <a16:creationId xmlns:a16="http://schemas.microsoft.com/office/drawing/2014/main" id="{8C036464-458E-48D4-BAC8-84819F820C60}"/>
                </a:ext>
              </a:extLst>
            </p:cNvPr>
            <p:cNvSpPr>
              <a:spLocks noChangeAspect="1"/>
            </p:cNvSpPr>
            <p:nvPr>
              <p:custDataLst>
                <p:tags r:id="rId11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8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3" y="258006"/>
                  </a:moveTo>
                  <a:arcTo wR="317500" hR="317500" stAng="11448000" swAng="475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9" name="Harvey 79/100 [79]">
              <a:extLst>
                <a:ext uri="{FF2B5EF4-FFF2-40B4-BE49-F238E27FC236}">
                  <a16:creationId xmlns:a16="http://schemas.microsoft.com/office/drawing/2014/main" id="{6FD5AC00-8293-447C-B728-B963DD67B1C2}"/>
                </a:ext>
              </a:extLst>
            </p:cNvPr>
            <p:cNvSpPr>
              <a:spLocks noChangeAspect="1"/>
            </p:cNvSpPr>
            <p:nvPr>
              <p:custDataLst>
                <p:tags r:id="rId11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0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974" y="238540"/>
                  </a:moveTo>
                  <a:arcTo wR="317500" hR="317500" stAng="11664000" swAng="45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0" name="Harvey 80/100 [80]">
              <a:extLst>
                <a:ext uri="{FF2B5EF4-FFF2-40B4-BE49-F238E27FC236}">
                  <a16:creationId xmlns:a16="http://schemas.microsoft.com/office/drawing/2014/main" id="{29C0F859-BC49-430F-8C59-C0B9109E47A3}"/>
                </a:ext>
              </a:extLst>
            </p:cNvPr>
            <p:cNvSpPr>
              <a:spLocks noChangeAspect="1"/>
            </p:cNvSpPr>
            <p:nvPr>
              <p:custDataLst>
                <p:tags r:id="rId11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2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5539" y="219387"/>
                  </a:moveTo>
                  <a:arcTo wR="317500" hR="317500" stAng="11880000" swAng="43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1" name="Harvey 81/100 [81]">
              <a:extLst>
                <a:ext uri="{FF2B5EF4-FFF2-40B4-BE49-F238E27FC236}">
                  <a16:creationId xmlns:a16="http://schemas.microsoft.com/office/drawing/2014/main" id="{F78719E3-0417-4867-B70D-21538B3AC36E}"/>
                </a:ext>
              </a:extLst>
            </p:cNvPr>
            <p:cNvSpPr>
              <a:spLocks noChangeAspect="1"/>
            </p:cNvSpPr>
            <p:nvPr>
              <p:custDataLst>
                <p:tags r:id="rId11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4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2295" y="200620"/>
                  </a:moveTo>
                  <a:arcTo wR="317500" hR="317500" stAng="12096000" swAng="41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2" name="Harvey 82/100 [82]">
              <a:extLst>
                <a:ext uri="{FF2B5EF4-FFF2-40B4-BE49-F238E27FC236}">
                  <a16:creationId xmlns:a16="http://schemas.microsoft.com/office/drawing/2014/main" id="{9C5D0905-7412-4C75-BC20-E51105CA783D}"/>
                </a:ext>
              </a:extLst>
            </p:cNvPr>
            <p:cNvSpPr>
              <a:spLocks noChangeAspect="1"/>
            </p:cNvSpPr>
            <p:nvPr>
              <p:custDataLst>
                <p:tags r:id="rId11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7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0217" y="182315"/>
                  </a:moveTo>
                  <a:arcTo wR="317500" hR="317500" stAng="12312000" swAng="388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3" name="Harvey 83/100 [83]">
              <a:extLst>
                <a:ext uri="{FF2B5EF4-FFF2-40B4-BE49-F238E27FC236}">
                  <a16:creationId xmlns:a16="http://schemas.microsoft.com/office/drawing/2014/main" id="{96AA2E20-CC65-4632-B3D4-93E962B59D4C}"/>
                </a:ext>
              </a:extLst>
            </p:cNvPr>
            <p:cNvSpPr>
              <a:spLocks noChangeAspect="1"/>
            </p:cNvSpPr>
            <p:nvPr>
              <p:custDataLst>
                <p:tags r:id="rId11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9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272" y="164543"/>
                  </a:moveTo>
                  <a:arcTo wR="317500" hR="317500" stAng="12528000" swAng="36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4" name="Harvey 84/100 [84]">
              <a:extLst>
                <a:ext uri="{FF2B5EF4-FFF2-40B4-BE49-F238E27FC236}">
                  <a16:creationId xmlns:a16="http://schemas.microsoft.com/office/drawing/2014/main" id="{9B4360A3-E0B2-48F7-B5A8-D24513748A82}"/>
                </a:ext>
              </a:extLst>
            </p:cNvPr>
            <p:cNvSpPr>
              <a:spLocks noChangeAspect="1"/>
            </p:cNvSpPr>
            <p:nvPr>
              <p:custDataLst>
                <p:tags r:id="rId11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1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9425" y="147374"/>
                  </a:moveTo>
                  <a:arcTo wR="317500" hR="317500" stAng="12743999" swAng="34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5" name="Harvey 85/100 [85]">
              <a:extLst>
                <a:ext uri="{FF2B5EF4-FFF2-40B4-BE49-F238E27FC236}">
                  <a16:creationId xmlns:a16="http://schemas.microsoft.com/office/drawing/2014/main" id="{D694B21E-EEA0-48FA-A35C-7B6570B3F861}"/>
                </a:ext>
              </a:extLst>
            </p:cNvPr>
            <p:cNvSpPr>
              <a:spLocks noChangeAspect="1"/>
            </p:cNvSpPr>
            <p:nvPr>
              <p:custDataLst>
                <p:tags r:id="rId12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3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637" y="130878"/>
                  </a:moveTo>
                  <a:arcTo wR="317500" hR="317500" stAng="12960000" swAng="32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6" name="Harvey 86/100 [86]">
              <a:extLst>
                <a:ext uri="{FF2B5EF4-FFF2-40B4-BE49-F238E27FC236}">
                  <a16:creationId xmlns:a16="http://schemas.microsoft.com/office/drawing/2014/main" id="{85E1AF41-C21D-4514-B37E-CC830BC09C0A}"/>
                </a:ext>
              </a:extLst>
            </p:cNvPr>
            <p:cNvSpPr>
              <a:spLocks noChangeAspect="1"/>
            </p:cNvSpPr>
            <p:nvPr>
              <p:custDataLst>
                <p:tags r:id="rId12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5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72862" y="115117"/>
                  </a:moveTo>
                  <a:arcTo wR="317500" hR="317500" stAng="13176000" swAng="30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7" name="Harvey 87/100 [87]">
              <a:extLst>
                <a:ext uri="{FF2B5EF4-FFF2-40B4-BE49-F238E27FC236}">
                  <a16:creationId xmlns:a16="http://schemas.microsoft.com/office/drawing/2014/main" id="{E3948F2E-FD5F-4107-B122-9AC75FE0CD9E}"/>
                </a:ext>
              </a:extLst>
            </p:cNvPr>
            <p:cNvSpPr>
              <a:spLocks noChangeAspect="1"/>
            </p:cNvSpPr>
            <p:nvPr>
              <p:custDataLst>
                <p:tags r:id="rId12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79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86052" y="100156"/>
                  </a:moveTo>
                  <a:arcTo wR="317500" hR="317500" stAng="13392000" swAng="28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8" name="Harvey 88/100 [88]">
              <a:extLst>
                <a:ext uri="{FF2B5EF4-FFF2-40B4-BE49-F238E27FC236}">
                  <a16:creationId xmlns:a16="http://schemas.microsoft.com/office/drawing/2014/main" id="{744E57ED-019F-4A8B-A06E-9FB965FEBB23}"/>
                </a:ext>
              </a:extLst>
            </p:cNvPr>
            <p:cNvSpPr>
              <a:spLocks noChangeAspect="1"/>
            </p:cNvSpPr>
            <p:nvPr>
              <p:custDataLst>
                <p:tags r:id="rId12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0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00156" y="86052"/>
                  </a:moveTo>
                  <a:arcTo wR="317500" hR="317500" stAng="13608000" swAng="259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9" name="Harvey 89/100 [89]">
              <a:extLst>
                <a:ext uri="{FF2B5EF4-FFF2-40B4-BE49-F238E27FC236}">
                  <a16:creationId xmlns:a16="http://schemas.microsoft.com/office/drawing/2014/main" id="{5567719B-31CA-4A86-801E-E0531122E504}"/>
                </a:ext>
              </a:extLst>
            </p:cNvPr>
            <p:cNvSpPr>
              <a:spLocks noChangeAspect="1"/>
            </p:cNvSpPr>
            <p:nvPr>
              <p:custDataLst>
                <p:tags r:id="rId12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2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15117" y="72862"/>
                  </a:moveTo>
                  <a:arcTo wR="317500" hR="317500" stAng="13823999" swAng="237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0" name="Harvey 90/100 [90]">
              <a:extLst>
                <a:ext uri="{FF2B5EF4-FFF2-40B4-BE49-F238E27FC236}">
                  <a16:creationId xmlns:a16="http://schemas.microsoft.com/office/drawing/2014/main" id="{2CD4B3A1-B882-43A6-A4CA-C9FCA394B28B}"/>
                </a:ext>
              </a:extLst>
            </p:cNvPr>
            <p:cNvSpPr>
              <a:spLocks noChangeAspect="1"/>
            </p:cNvSpPr>
            <p:nvPr>
              <p:custDataLst>
                <p:tags r:id="rId12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4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30878" y="60637"/>
                  </a:moveTo>
                  <a:arcTo wR="317500" hR="317500" stAng="14040000" swAng="215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1" name="Harvey 91/100 [91]">
              <a:extLst>
                <a:ext uri="{FF2B5EF4-FFF2-40B4-BE49-F238E27FC236}">
                  <a16:creationId xmlns:a16="http://schemas.microsoft.com/office/drawing/2014/main" id="{68606D93-5175-4900-AD89-6D0710AFE75F}"/>
                </a:ext>
              </a:extLst>
            </p:cNvPr>
            <p:cNvSpPr>
              <a:spLocks noChangeAspect="1"/>
            </p:cNvSpPr>
            <p:nvPr>
              <p:custDataLst>
                <p:tags r:id="rId12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6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47374" y="49425"/>
                  </a:moveTo>
                  <a:arcTo wR="317500" hR="317500" stAng="14256000" swAng="194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2" name="Harvey 92/100 [92]">
              <a:extLst>
                <a:ext uri="{FF2B5EF4-FFF2-40B4-BE49-F238E27FC236}">
                  <a16:creationId xmlns:a16="http://schemas.microsoft.com/office/drawing/2014/main" id="{7EE30864-DDCC-4BBA-B70A-48810E224581}"/>
                </a:ext>
              </a:extLst>
            </p:cNvPr>
            <p:cNvSpPr>
              <a:spLocks noChangeAspect="1"/>
            </p:cNvSpPr>
            <p:nvPr>
              <p:custDataLst>
                <p:tags r:id="rId12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8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64543" y="39272"/>
                  </a:moveTo>
                  <a:arcTo wR="317500" hR="317500" stAng="14472000" swAng="172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3" name="Harvey 93/100 [93]">
              <a:extLst>
                <a:ext uri="{FF2B5EF4-FFF2-40B4-BE49-F238E27FC236}">
                  <a16:creationId xmlns:a16="http://schemas.microsoft.com/office/drawing/2014/main" id="{608CA488-A707-4C7A-9287-9DA9A38ED3D4}"/>
                </a:ext>
              </a:extLst>
            </p:cNvPr>
            <p:cNvSpPr>
              <a:spLocks noChangeAspect="1"/>
            </p:cNvSpPr>
            <p:nvPr>
              <p:custDataLst>
                <p:tags r:id="rId12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0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82315" y="30217"/>
                  </a:moveTo>
                  <a:arcTo wR="317500" hR="317500" stAng="14688000" swAng="151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4" name="Harvey 94/100 [94]">
              <a:extLst>
                <a:ext uri="{FF2B5EF4-FFF2-40B4-BE49-F238E27FC236}">
                  <a16:creationId xmlns:a16="http://schemas.microsoft.com/office/drawing/2014/main" id="{FE1836A9-F92A-4F07-BBB8-2274E290E952}"/>
                </a:ext>
              </a:extLst>
            </p:cNvPr>
            <p:cNvSpPr>
              <a:spLocks noChangeAspect="1"/>
            </p:cNvSpPr>
            <p:nvPr>
              <p:custDataLst>
                <p:tags r:id="rId12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3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00620" y="22295"/>
                  </a:moveTo>
                  <a:arcTo wR="317500" hR="317500" stAng="14903999" swAng="12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5" name="Harvey 95/100 [95]">
              <a:extLst>
                <a:ext uri="{FF2B5EF4-FFF2-40B4-BE49-F238E27FC236}">
                  <a16:creationId xmlns:a16="http://schemas.microsoft.com/office/drawing/2014/main" id="{3169BE73-7F99-46E3-BDA9-D9BB85BE343E}"/>
                </a:ext>
              </a:extLst>
            </p:cNvPr>
            <p:cNvSpPr>
              <a:spLocks noChangeAspect="1"/>
            </p:cNvSpPr>
            <p:nvPr>
              <p:custDataLst>
                <p:tags r:id="rId13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5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19387" y="15539"/>
                  </a:moveTo>
                  <a:arcTo wR="317500" hR="317500" stAng="15120000" swAng="10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6" name="Harvey 96/100 [96]">
              <a:extLst>
                <a:ext uri="{FF2B5EF4-FFF2-40B4-BE49-F238E27FC236}">
                  <a16:creationId xmlns:a16="http://schemas.microsoft.com/office/drawing/2014/main" id="{12E3B5ED-B1AB-4A99-BD20-FF638135BE37}"/>
                </a:ext>
              </a:extLst>
            </p:cNvPr>
            <p:cNvSpPr>
              <a:spLocks noChangeAspect="1"/>
            </p:cNvSpPr>
            <p:nvPr>
              <p:custDataLst>
                <p:tags r:id="rId13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735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38540" y="9974"/>
                  </a:moveTo>
                  <a:arcTo wR="317500" hR="317500" stAng="15335999" swAng="8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7" name="Harvey 97/100 [97]">
              <a:extLst>
                <a:ext uri="{FF2B5EF4-FFF2-40B4-BE49-F238E27FC236}">
                  <a16:creationId xmlns:a16="http://schemas.microsoft.com/office/drawing/2014/main" id="{75A7FEAD-6C4B-4F7A-BB60-3A68D96114DE}"/>
                </a:ext>
              </a:extLst>
            </p:cNvPr>
            <p:cNvSpPr>
              <a:spLocks noChangeAspect="1"/>
            </p:cNvSpPr>
            <p:nvPr>
              <p:custDataLst>
                <p:tags r:id="rId13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9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8006" y="5623"/>
                  </a:moveTo>
                  <a:arcTo wR="317500" hR="317500" stAng="15552000" swAng="6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8" name="Harvey 98/100 [98]">
              <a:extLst>
                <a:ext uri="{FF2B5EF4-FFF2-40B4-BE49-F238E27FC236}">
                  <a16:creationId xmlns:a16="http://schemas.microsoft.com/office/drawing/2014/main" id="{C4B5128E-9380-4C38-A1EB-CB12E7401609}"/>
                </a:ext>
              </a:extLst>
            </p:cNvPr>
            <p:cNvSpPr>
              <a:spLocks noChangeAspect="1"/>
            </p:cNvSpPr>
            <p:nvPr>
              <p:custDataLst>
                <p:tags r:id="rId13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1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77706" y="2503"/>
                  </a:moveTo>
                  <a:arcTo wR="317500" hR="317500" stAng="15768000" swAng="4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9" name="Harvey 99/100 [99]">
              <a:extLst>
                <a:ext uri="{FF2B5EF4-FFF2-40B4-BE49-F238E27FC236}">
                  <a16:creationId xmlns:a16="http://schemas.microsoft.com/office/drawing/2014/main" id="{50F634E4-E5B9-4DA6-9F91-8AF5B6ACF1FB}"/>
                </a:ext>
              </a:extLst>
            </p:cNvPr>
            <p:cNvSpPr>
              <a:spLocks noChangeAspect="1"/>
            </p:cNvSpPr>
            <p:nvPr>
              <p:custDataLst>
                <p:tags r:id="rId13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38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97564" y="626"/>
                  </a:moveTo>
                  <a:arcTo wR="317500" hR="317500" stAng="15983999" swAng="2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30" name="Harvey 100/100 [100]">
              <a:extLst>
                <a:ext uri="{FF2B5EF4-FFF2-40B4-BE49-F238E27FC236}">
                  <a16:creationId xmlns:a16="http://schemas.microsoft.com/office/drawing/2014/main" id="{94AA53CD-8233-470E-AFEE-0BCC721BFAE9}"/>
                </a:ext>
              </a:extLst>
            </p:cNvPr>
            <p:cNvSpPr>
              <a:spLocks noChangeAspect="1"/>
            </p:cNvSpPr>
            <p:nvPr>
              <p:custDataLst>
                <p:tags r:id="rId13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</p:grpSp>
      <p:sp>
        <p:nvSpPr>
          <p:cNvPr id="131" name="Footnote [Placeholder]" hidden="1">
            <a:extLst>
              <a:ext uri="{FF2B5EF4-FFF2-40B4-BE49-F238E27FC236}">
                <a16:creationId xmlns:a16="http://schemas.microsoft.com/office/drawing/2014/main" id="{1B41FB17-6D57-4EE1-9C4C-9C305D5D6BEC}"/>
              </a:ext>
            </a:extLst>
          </p:cNvPr>
          <p:cNvSpPr txBox="1"/>
          <p:nvPr userDrawn="1"/>
        </p:nvSpPr>
        <p:spPr>
          <a:xfrm>
            <a:off x="503238" y="5984670"/>
            <a:ext cx="1018820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900" b="0" i="0" kern="0"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(r) Footnote</a:t>
            </a:r>
          </a:p>
        </p:txBody>
      </p:sp>
      <p:sp>
        <p:nvSpPr>
          <p:cNvPr id="133" name="Discussion [Sticker]" hidden="1">
            <a:extLst>
              <a:ext uri="{FF2B5EF4-FFF2-40B4-BE49-F238E27FC236}">
                <a16:creationId xmlns:a16="http://schemas.microsoft.com/office/drawing/2014/main" id="{7C793D27-9296-461C-878D-BA16CBD91587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72 Brand Medium" panose="02000000000000000000" pitchFamily="2" charset="0"/>
                <a:cs typeface="+mn-cs"/>
              </a:rPr>
              <a:t>For discussion</a:t>
            </a:r>
          </a:p>
        </p:txBody>
      </p:sp>
      <p:sp>
        <p:nvSpPr>
          <p:cNvPr id="134" name="Internal [Sticker]" hidden="1">
            <a:extLst>
              <a:ext uri="{FF2B5EF4-FFF2-40B4-BE49-F238E27FC236}">
                <a16:creationId xmlns:a16="http://schemas.microsoft.com/office/drawing/2014/main" id="{704CE42F-5A9B-4CC0-8048-99928A53C0C4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Internal use only</a:t>
            </a:r>
          </a:p>
        </p:txBody>
      </p:sp>
      <p:sp>
        <p:nvSpPr>
          <p:cNvPr id="135" name="Final [Sticker]" hidden="1">
            <a:extLst>
              <a:ext uri="{FF2B5EF4-FFF2-40B4-BE49-F238E27FC236}">
                <a16:creationId xmlns:a16="http://schemas.microsoft.com/office/drawing/2014/main" id="{348603E9-9858-4213-9B5B-929AD136906A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Final slide</a:t>
            </a:r>
          </a:p>
        </p:txBody>
      </p:sp>
      <p:sp>
        <p:nvSpPr>
          <p:cNvPr id="136" name="Backup [Sticker]" hidden="1">
            <a:extLst>
              <a:ext uri="{FF2B5EF4-FFF2-40B4-BE49-F238E27FC236}">
                <a16:creationId xmlns:a16="http://schemas.microsoft.com/office/drawing/2014/main" id="{7EEB833A-9AFC-4A66-8469-9D3897CE1E66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Backup</a:t>
            </a:r>
          </a:p>
        </p:txBody>
      </p:sp>
      <p:sp>
        <p:nvSpPr>
          <p:cNvPr id="137" name="Update [Sticker]" hidden="1">
            <a:extLst>
              <a:ext uri="{FF2B5EF4-FFF2-40B4-BE49-F238E27FC236}">
                <a16:creationId xmlns:a16="http://schemas.microsoft.com/office/drawing/2014/main" id="{D41FF937-AB04-46EE-82EF-FCE26A919A7B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Update data</a:t>
            </a:r>
          </a:p>
        </p:txBody>
      </p:sp>
      <p:sp>
        <p:nvSpPr>
          <p:cNvPr id="138" name="Dummy [Sticker]" hidden="1">
            <a:extLst>
              <a:ext uri="{FF2B5EF4-FFF2-40B4-BE49-F238E27FC236}">
                <a16:creationId xmlns:a16="http://schemas.microsoft.com/office/drawing/2014/main" id="{06C5579C-7A02-48D6-A733-4B9E6D9F1443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</a:rPr>
              <a:t>Dummy data</a:t>
            </a:r>
          </a:p>
        </p:txBody>
      </p:sp>
      <p:sp>
        <p:nvSpPr>
          <p:cNvPr id="139" name="Formatting [Comment]" hidden="1">
            <a:extLst>
              <a:ext uri="{FF2B5EF4-FFF2-40B4-BE49-F238E27FC236}">
                <a16:creationId xmlns:a16="http://schemas.microsoft.com/office/drawing/2014/main" id="{89EB4C18-DFF3-4A27-ACBB-99DCDC8961A8}"/>
              </a:ext>
            </a:extLst>
          </p:cNvPr>
          <p:cNvSpPr>
            <a:spLocks/>
          </p:cNvSpPr>
          <p:nvPr userDrawn="1"/>
        </p:nvSpPr>
        <p:spPr>
          <a:xfrm>
            <a:off x="9483344" y="1097679"/>
            <a:ext cx="2479101" cy="1277432"/>
          </a:xfrm>
          <a:prstGeom prst="wedgeRectCallout">
            <a:avLst/>
          </a:prstGeom>
          <a:solidFill>
            <a:srgbClr val="FFFF0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143215" tIns="143215" rIns="143215" bIns="143215" rtlCol="0" anchor="t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&lt;initials&gt; &lt;date&gt;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yyyy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-MM-dd 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hh:mm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&lt;/date&gt;: </a:t>
            </a:r>
          </a:p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A0A0A"/>
              </a:solidFill>
              <a:effectLst/>
              <a:uLnTx/>
              <a:uFillTx/>
              <a:latin typeface="72 Brand" panose="020B0504030603020204" pitchFamily="34" charset="0"/>
            </a:endParaRPr>
          </a:p>
        </p:txBody>
      </p:sp>
      <p:sp>
        <p:nvSpPr>
          <p:cNvPr id="140" name="Content [Comment]" hidden="1">
            <a:extLst>
              <a:ext uri="{FF2B5EF4-FFF2-40B4-BE49-F238E27FC236}">
                <a16:creationId xmlns:a16="http://schemas.microsoft.com/office/drawing/2014/main" id="{906252E7-98DB-45F0-8278-EB60F71B7340}"/>
              </a:ext>
            </a:extLst>
          </p:cNvPr>
          <p:cNvSpPr>
            <a:spLocks/>
          </p:cNvSpPr>
          <p:nvPr userDrawn="1"/>
        </p:nvSpPr>
        <p:spPr>
          <a:xfrm>
            <a:off x="9483344" y="1097671"/>
            <a:ext cx="2479101" cy="1277440"/>
          </a:xfrm>
          <a:prstGeom prst="wedgeRectCallout">
            <a:avLst/>
          </a:prstGeom>
          <a:solidFill>
            <a:srgbClr val="FFFF0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143215" tIns="143215" rIns="143215" bIns="143215" rtlCol="0" anchor="t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&lt;initials&gt; &lt;date&gt;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yyyy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-MM-dd 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hh:mm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&lt;/date&gt;: </a:t>
            </a:r>
          </a:p>
        </p:txBody>
      </p:sp>
      <p:sp>
        <p:nvSpPr>
          <p:cNvPr id="141" name="Draft [Sticker]" hidden="1">
            <a:extLst>
              <a:ext uri="{FF2B5EF4-FFF2-40B4-BE49-F238E27FC236}">
                <a16:creationId xmlns:a16="http://schemas.microsoft.com/office/drawing/2014/main" id="{904633E3-6BC9-4C5E-B74A-8B9D4AE95B20}"/>
              </a:ext>
            </a:extLst>
          </p:cNvPr>
          <p:cNvSpPr/>
          <p:nvPr userDrawn="1"/>
        </p:nvSpPr>
        <p:spPr bwMode="gray">
          <a:xfrm rot="18900000">
            <a:off x="2916644" y="2819464"/>
            <a:ext cx="6361889" cy="121907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en-US" sz="8797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DRAFT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1B7A75-F85D-C2F1-01B7-4D6FBA2AE83B}"/>
              </a:ext>
            </a:extLst>
          </p:cNvPr>
          <p:cNvPicPr>
            <a:picLocks noChangeAspect="1"/>
          </p:cNvPicPr>
          <p:nvPr userDrawn="1"/>
        </p:nvPicPr>
        <p:blipFill>
          <a:blip r:embed="rId15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05651" y="270634"/>
            <a:ext cx="1337175" cy="60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04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  <p:sldLayoutId id="2147483846" r:id="rId15"/>
    <p:sldLayoutId id="2147483847" r:id="rId16"/>
    <p:sldLayoutId id="2147483848" r:id="rId17"/>
    <p:sldLayoutId id="2147483849" r:id="rId18"/>
    <p:sldLayoutId id="2147483850" r:id="rId19"/>
    <p:sldLayoutId id="2147483851" r:id="rId20"/>
    <p:sldLayoutId id="2147483852" r:id="rId21"/>
    <p:sldLayoutId id="2147483853" r:id="rId22"/>
    <p:sldLayoutId id="2147483854" r:id="rId23"/>
    <p:sldLayoutId id="2147483855" r:id="rId24"/>
    <p:sldLayoutId id="2147483856" r:id="rId25"/>
    <p:sldLayoutId id="2147483857" r:id="rId26"/>
    <p:sldLayoutId id="2147483858" r:id="rId27"/>
    <p:sldLayoutId id="2147483859" r:id="rId28"/>
    <p:sldLayoutId id="2147483860" r:id="rId29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hf hdr="0" ftr="0" dt="0"/>
  <p:txStyles>
    <p:titleStyle>
      <a:lvl1pPr algn="l" defTabSz="1088231" rtl="0" eaLnBrk="1" latinLnBrk="0" hangingPunct="1">
        <a:spcBef>
          <a:spcPct val="0"/>
        </a:spcBef>
        <a:buNone/>
        <a:defRPr sz="2399" b="0" i="0" kern="1200" baseline="0">
          <a:solidFill>
            <a:schemeClr val="tx1"/>
          </a:solidFill>
          <a:latin typeface="72 Brand Medium" panose="020B0504030603020204" pitchFamily="34" charset="0"/>
          <a:ea typeface="+mj-ea"/>
          <a:cs typeface="+mj-cs"/>
        </a:defRPr>
      </a:lvl1pPr>
    </p:titleStyle>
    <p:bodyStyle>
      <a:lvl1pPr marL="0" indent="0" algn="l" defTabSz="1088231" rtl="0" eaLnBrk="1" latinLnBrk="0" hangingPunct="1">
        <a:spcBef>
          <a:spcPts val="1799"/>
        </a:spcBef>
        <a:buClrTx/>
        <a:buSzPct val="80000"/>
        <a:buFont typeface="72 Brand" panose="02000000000000000000" pitchFamily="2" charset="0"/>
        <a:buChar char="​"/>
        <a:defRPr sz="1999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179910" indent="-179910" algn="l" defTabSz="1088231" rtl="0" eaLnBrk="1" latinLnBrk="0" hangingPunct="1">
        <a:spcBef>
          <a:spcPts val="6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799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667" indent="-179334" algn="l" defTabSz="1088231" rtl="0" eaLnBrk="1" latinLnBrk="0" hangingPunct="1">
        <a:spcBef>
          <a:spcPts val="300"/>
        </a:spcBef>
        <a:buClr>
          <a:schemeClr val="tx1"/>
        </a:buClr>
        <a:buSzPct val="100000"/>
        <a:buFont typeface="Arial" panose="020B0604020202020204" pitchFamily="34" charset="0"/>
        <a:buChar char="–"/>
        <a:defRPr lang="en-US" sz="1799" b="0" i="0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539730" indent="-179910" algn="l" defTabSz="1088231" rtl="0" eaLnBrk="1" latinLnBrk="0" hangingPunct="1">
        <a:spcBef>
          <a:spcPts val="300"/>
        </a:spcBef>
        <a:buClr>
          <a:schemeClr val="tx1"/>
        </a:buClr>
        <a:buSzPct val="80000"/>
        <a:buFont typeface="Courier New" panose="02070309020205020404" pitchFamily="49" charset="0"/>
        <a:buChar char="o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719640" indent="-179910" algn="l" defTabSz="1088231" rtl="0" eaLnBrk="1" latinLnBrk="0" hangingPunct="1">
        <a:spcBef>
          <a:spcPts val="100"/>
        </a:spcBef>
        <a:buClr>
          <a:schemeClr val="tx1"/>
        </a:buClr>
        <a:buSzPct val="100000"/>
        <a:buFont typeface="Symbol" panose="05050102010706020507" pitchFamily="18" charset="2"/>
        <a:buChar char="-"/>
        <a:defRPr sz="1400" b="0" i="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992637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536753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080868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624985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44116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2pPr>
      <a:lvl3pPr marL="1088231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32347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4pPr>
      <a:lvl5pPr marL="2176463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5pPr>
      <a:lvl6pPr marL="2720580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6pPr>
      <a:lvl7pPr marL="3264695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7pPr>
      <a:lvl8pPr marL="3808811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8pPr>
      <a:lvl9pPr marL="4352927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>
            <a:extLst>
              <a:ext uri="{FF2B5EF4-FFF2-40B4-BE49-F238E27FC236}">
                <a16:creationId xmlns:a16="http://schemas.microsoft.com/office/drawing/2014/main" id="{57293E41-954C-9E9C-7DE2-32FEDBD5A1C6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54" tIns="71962" rIns="89954" bIns="71962" rtlCol="0" anchor="ctr"/>
          <a:lstStyle/>
          <a:p>
            <a:pPr marR="0" algn="ctr" defTabSz="913852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8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4" name="Slide number"/>
          <p:cNvSpPr txBox="1"/>
          <p:nvPr userDrawn="1"/>
        </p:nvSpPr>
        <p:spPr bwMode="black">
          <a:xfrm>
            <a:off x="11546207" y="6536755"/>
            <a:ext cx="14427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de-DE"/>
            </a:defPPr>
            <a:lvl1pPr marL="84138" indent="-84138">
              <a:buClr>
                <a:schemeClr val="tx1"/>
              </a:buClr>
              <a:buFont typeface="Arial" pitchFamily="34" charset="0"/>
              <a:buChar char="©"/>
              <a:tabLst/>
              <a:defRPr sz="600"/>
            </a:lvl1pPr>
          </a:lstStyle>
          <a:p>
            <a:pPr marL="0" lvl="0" indent="0" algn="r">
              <a:buNone/>
            </a:pPr>
            <a:fld id="{0BDC132A-5C91-4078-9777-31DA19A62E0A}" type="slidenum">
              <a:rPr lang="en-US" sz="900" b="0" i="0" noProof="0" smtClean="0">
                <a:latin typeface="+mn-lt"/>
              </a:rPr>
              <a:pPr marL="0" lvl="0" indent="0" algn="r">
                <a:buNone/>
              </a:pPr>
              <a:t>‹Nr.›</a:t>
            </a:fld>
            <a:endParaRPr lang="en-US" sz="900" b="0" i="0" noProof="0">
              <a:latin typeface="+mn-lt"/>
            </a:endParaRPr>
          </a:p>
        </p:txBody>
      </p:sp>
      <p:sp>
        <p:nvSpPr>
          <p:cNvPr id="3" name="Text Placeholder"/>
          <p:cNvSpPr>
            <a:spLocks noGrp="1"/>
          </p:cNvSpPr>
          <p:nvPr userDrawn="1">
            <p:ph type="body" idx="1"/>
          </p:nvPr>
        </p:nvSpPr>
        <p:spPr bwMode="black">
          <a:xfrm>
            <a:off x="504001" y="1548560"/>
            <a:ext cx="11186476" cy="478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Start typing to add text without a bullet point. To add a bullet point, place the cursor at the start of this line and press tab.</a:t>
            </a:r>
            <a:endParaRPr lang="en-US" noProof="0"/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Placeholder"/>
          <p:cNvSpPr>
            <a:spLocks noGrp="1"/>
          </p:cNvSpPr>
          <p:nvPr userDrawn="1">
            <p:ph type="title"/>
          </p:nvPr>
        </p:nvSpPr>
        <p:spPr bwMode="black">
          <a:xfrm>
            <a:off x="504001" y="504000"/>
            <a:ext cx="11186476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noProof="0"/>
              <a:t>Insert page title (sentence case)</a:t>
            </a:r>
          </a:p>
        </p:txBody>
      </p:sp>
      <p:grpSp>
        <p:nvGrpSpPr>
          <p:cNvPr id="6" name="Harvey 3" hidden="1">
            <a:extLst>
              <a:ext uri="{FF2B5EF4-FFF2-40B4-BE49-F238E27FC236}">
                <a16:creationId xmlns:a16="http://schemas.microsoft.com/office/drawing/2014/main" id="{B3E7C216-6801-4AB8-8D95-E7D60F39B210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>
          <a:xfrm>
            <a:off x="3938800" y="3978000"/>
            <a:ext cx="1024878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7" name="Harvey 0/3 [0]">
              <a:extLst>
                <a:ext uri="{FF2B5EF4-FFF2-40B4-BE49-F238E27FC236}">
                  <a16:creationId xmlns:a16="http://schemas.microsoft.com/office/drawing/2014/main" id="{FC8CECD5-A3FB-4DD5-A846-DC09FDB6EB04}"/>
                </a:ext>
              </a:extLst>
            </p:cNvPr>
            <p:cNvSpPr>
              <a:spLocks noChangeAspect="1"/>
            </p:cNvSpPr>
            <p:nvPr>
              <p:custDataLst>
                <p:tags r:id="rId151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8" name="Harvey 1/3 [1]">
              <a:extLst>
                <a:ext uri="{FF2B5EF4-FFF2-40B4-BE49-F238E27FC236}">
                  <a16:creationId xmlns:a16="http://schemas.microsoft.com/office/drawing/2014/main" id="{750B853B-8389-4427-AFB9-1CE880FE9BEE}"/>
                </a:ext>
              </a:extLst>
            </p:cNvPr>
            <p:cNvSpPr>
              <a:spLocks noChangeAspect="1"/>
            </p:cNvSpPr>
            <p:nvPr>
              <p:custDataLst>
                <p:tags r:id="rId15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2463" y="476249"/>
                  </a:moveTo>
                  <a:arcTo wR="317500" hR="317500" stAng="1800000" swAng="14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9" name="Harvey 2/3 [2]">
              <a:extLst>
                <a:ext uri="{FF2B5EF4-FFF2-40B4-BE49-F238E27FC236}">
                  <a16:creationId xmlns:a16="http://schemas.microsoft.com/office/drawing/2014/main" id="{0CA9A207-7055-4A72-8ED2-D82605C3D0C8}"/>
                </a:ext>
              </a:extLst>
            </p:cNvPr>
            <p:cNvSpPr>
              <a:spLocks noChangeAspect="1"/>
            </p:cNvSpPr>
            <p:nvPr>
              <p:custDataLst>
                <p:tags r:id="rId153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2536" y="476250"/>
                  </a:moveTo>
                  <a:arcTo wR="317500" hR="317500" stAng="9000000" swAng="7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0" name="Harvey 3/3 [3]">
              <a:extLst>
                <a:ext uri="{FF2B5EF4-FFF2-40B4-BE49-F238E27FC236}">
                  <a16:creationId xmlns:a16="http://schemas.microsoft.com/office/drawing/2014/main" id="{4422C816-875A-41F5-9DC0-8DBAE4C5C6CB}"/>
                </a:ext>
              </a:extLst>
            </p:cNvPr>
            <p:cNvSpPr>
              <a:spLocks noChangeAspect="1"/>
            </p:cNvSpPr>
            <p:nvPr>
              <p:custDataLst>
                <p:tags r:id="rId154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11" name="Harvey 4" hidden="1">
            <a:extLst>
              <a:ext uri="{FF2B5EF4-FFF2-40B4-BE49-F238E27FC236}">
                <a16:creationId xmlns:a16="http://schemas.microsoft.com/office/drawing/2014/main" id="{DDC5C333-7028-4F79-8940-98DC17723588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>
          <a:xfrm>
            <a:off x="5391506" y="3978000"/>
            <a:ext cx="1024878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13" name="Harvey 0/4 [0]">
              <a:extLst>
                <a:ext uri="{FF2B5EF4-FFF2-40B4-BE49-F238E27FC236}">
                  <a16:creationId xmlns:a16="http://schemas.microsoft.com/office/drawing/2014/main" id="{70B331E2-39A8-4BAF-8DDD-C631B51EB56E}"/>
                </a:ext>
              </a:extLst>
            </p:cNvPr>
            <p:cNvSpPr>
              <a:spLocks noChangeAspect="1"/>
            </p:cNvSpPr>
            <p:nvPr>
              <p:custDataLst>
                <p:tags r:id="rId146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4" name="Harvey 1/4 [1]">
              <a:extLst>
                <a:ext uri="{FF2B5EF4-FFF2-40B4-BE49-F238E27FC236}">
                  <a16:creationId xmlns:a16="http://schemas.microsoft.com/office/drawing/2014/main" id="{47F66FBA-2801-4875-BD13-0BF512FC3C6A}"/>
                </a:ext>
              </a:extLst>
            </p:cNvPr>
            <p:cNvSpPr>
              <a:spLocks noChangeAspect="1"/>
            </p:cNvSpPr>
            <p:nvPr>
              <p:custDataLst>
                <p:tags r:id="rId14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5" name="Harvey 2/4 [2]">
              <a:extLst>
                <a:ext uri="{FF2B5EF4-FFF2-40B4-BE49-F238E27FC236}">
                  <a16:creationId xmlns:a16="http://schemas.microsoft.com/office/drawing/2014/main" id="{99673DAB-5272-45DC-B222-CA8CAA9FD2BB}"/>
                </a:ext>
              </a:extLst>
            </p:cNvPr>
            <p:cNvSpPr>
              <a:spLocks noChangeAspect="1"/>
            </p:cNvSpPr>
            <p:nvPr>
              <p:custDataLst>
                <p:tags r:id="rId14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6" name="Harvey 3/4 [3]">
              <a:extLst>
                <a:ext uri="{FF2B5EF4-FFF2-40B4-BE49-F238E27FC236}">
                  <a16:creationId xmlns:a16="http://schemas.microsoft.com/office/drawing/2014/main" id="{F9B9444B-C98D-45FC-BA92-881D06827328}"/>
                </a:ext>
              </a:extLst>
            </p:cNvPr>
            <p:cNvSpPr>
              <a:spLocks noChangeAspect="1"/>
            </p:cNvSpPr>
            <p:nvPr>
              <p:custDataLst>
                <p:tags r:id="rId149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7" name="Harvey 4/4 [4]">
              <a:extLst>
                <a:ext uri="{FF2B5EF4-FFF2-40B4-BE49-F238E27FC236}">
                  <a16:creationId xmlns:a16="http://schemas.microsoft.com/office/drawing/2014/main" id="{5FFB853D-F550-4F16-8269-A070A19E381C}"/>
                </a:ext>
              </a:extLst>
            </p:cNvPr>
            <p:cNvSpPr>
              <a:spLocks noChangeAspect="1"/>
            </p:cNvSpPr>
            <p:nvPr>
              <p:custDataLst>
                <p:tags r:id="rId150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18" name="Harvey 8" hidden="1">
            <a:extLst>
              <a:ext uri="{FF2B5EF4-FFF2-40B4-BE49-F238E27FC236}">
                <a16:creationId xmlns:a16="http://schemas.microsoft.com/office/drawing/2014/main" id="{0630AB66-7B5F-41CE-A2EB-2EB4C67794AE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>
          <a:xfrm>
            <a:off x="6844214" y="3978000"/>
            <a:ext cx="1024878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19" name="Harvey 0/8 [0]">
              <a:extLst>
                <a:ext uri="{FF2B5EF4-FFF2-40B4-BE49-F238E27FC236}">
                  <a16:creationId xmlns:a16="http://schemas.microsoft.com/office/drawing/2014/main" id="{051D5678-1EFE-40CF-8563-B5E9EA35A271}"/>
                </a:ext>
              </a:extLst>
            </p:cNvPr>
            <p:cNvSpPr>
              <a:spLocks noChangeAspect="1"/>
            </p:cNvSpPr>
            <p:nvPr>
              <p:custDataLst>
                <p:tags r:id="rId13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0" name="Harvey 1/8 [1]">
              <a:extLst>
                <a:ext uri="{FF2B5EF4-FFF2-40B4-BE49-F238E27FC236}">
                  <a16:creationId xmlns:a16="http://schemas.microsoft.com/office/drawing/2014/main" id="{E5DDEB4B-B8B3-42DA-AF30-4FD0A1770D91}"/>
                </a:ext>
              </a:extLst>
            </p:cNvPr>
            <p:cNvSpPr>
              <a:spLocks noChangeAspect="1"/>
            </p:cNvSpPr>
            <p:nvPr>
              <p:custDataLst>
                <p:tags r:id="rId13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7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92993"/>
                  </a:moveTo>
                  <a:arcTo wR="317500" hR="317500" stAng="-2700000" swAng="189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1" name="Harvey 2/8 [2]">
              <a:extLst>
                <a:ext uri="{FF2B5EF4-FFF2-40B4-BE49-F238E27FC236}">
                  <a16:creationId xmlns:a16="http://schemas.microsoft.com/office/drawing/2014/main" id="{FB9200C4-0418-4CEF-BBB8-18F997AD7CA8}"/>
                </a:ext>
              </a:extLst>
            </p:cNvPr>
            <p:cNvSpPr>
              <a:spLocks noChangeAspect="1"/>
            </p:cNvSpPr>
            <p:nvPr>
              <p:custDataLst>
                <p:tags r:id="rId139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2" name="Harvey 3/8 [3]">
              <a:extLst>
                <a:ext uri="{FF2B5EF4-FFF2-40B4-BE49-F238E27FC236}">
                  <a16:creationId xmlns:a16="http://schemas.microsoft.com/office/drawing/2014/main" id="{8E4DE7E8-0809-4E2E-BE6A-E989A6AEBF62}"/>
                </a:ext>
              </a:extLst>
            </p:cNvPr>
            <p:cNvSpPr>
              <a:spLocks noChangeAspect="1"/>
            </p:cNvSpPr>
            <p:nvPr>
              <p:custDataLst>
                <p:tags r:id="rId140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1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542006"/>
                  </a:moveTo>
                  <a:arcTo wR="317500" hR="317500" stAng="2700000" swAng="135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3" name="Harvey 4/8 [4]">
              <a:extLst>
                <a:ext uri="{FF2B5EF4-FFF2-40B4-BE49-F238E27FC236}">
                  <a16:creationId xmlns:a16="http://schemas.microsoft.com/office/drawing/2014/main" id="{F839E6A9-0DED-402B-8F4C-2176769B55CD}"/>
                </a:ext>
              </a:extLst>
            </p:cNvPr>
            <p:cNvSpPr>
              <a:spLocks noChangeAspect="1"/>
            </p:cNvSpPr>
            <p:nvPr>
              <p:custDataLst>
                <p:tags r:id="rId141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4" name="Harvey 5/8 [5]">
              <a:extLst>
                <a:ext uri="{FF2B5EF4-FFF2-40B4-BE49-F238E27FC236}">
                  <a16:creationId xmlns:a16="http://schemas.microsoft.com/office/drawing/2014/main" id="{C3EE8663-AD08-4237-8344-6543EC4B688C}"/>
                </a:ext>
              </a:extLst>
            </p:cNvPr>
            <p:cNvSpPr>
              <a:spLocks noChangeAspect="1"/>
            </p:cNvSpPr>
            <p:nvPr>
              <p:custDataLst>
                <p:tags r:id="rId14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5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542006"/>
                  </a:moveTo>
                  <a:arcTo wR="317500" hR="317500" stAng="8100000" swAng="81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5" name="Harvey 6/8 [6]">
              <a:extLst>
                <a:ext uri="{FF2B5EF4-FFF2-40B4-BE49-F238E27FC236}">
                  <a16:creationId xmlns:a16="http://schemas.microsoft.com/office/drawing/2014/main" id="{ADE6F931-D156-4E59-A3ED-0B14B5F0EF7E}"/>
                </a:ext>
              </a:extLst>
            </p:cNvPr>
            <p:cNvSpPr>
              <a:spLocks noChangeAspect="1"/>
            </p:cNvSpPr>
            <p:nvPr>
              <p:custDataLst>
                <p:tags r:id="rId143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6" name="Harvey 7/8 [7]">
              <a:extLst>
                <a:ext uri="{FF2B5EF4-FFF2-40B4-BE49-F238E27FC236}">
                  <a16:creationId xmlns:a16="http://schemas.microsoft.com/office/drawing/2014/main" id="{A36821AE-2FF1-4F6E-AAF3-1BEA6AE153B8}"/>
                </a:ext>
              </a:extLst>
            </p:cNvPr>
            <p:cNvSpPr>
              <a:spLocks noChangeAspect="1"/>
            </p:cNvSpPr>
            <p:nvPr>
              <p:custDataLst>
                <p:tags r:id="rId144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9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92993"/>
                  </a:moveTo>
                  <a:arcTo wR="317500" hR="317500" stAng="13500000" swAng="27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7" name="Harvey 8/8 [8]">
              <a:extLst>
                <a:ext uri="{FF2B5EF4-FFF2-40B4-BE49-F238E27FC236}">
                  <a16:creationId xmlns:a16="http://schemas.microsoft.com/office/drawing/2014/main" id="{2D277E47-45D5-4503-8443-BED560C6560A}"/>
                </a:ext>
              </a:extLst>
            </p:cNvPr>
            <p:cNvSpPr>
              <a:spLocks noChangeAspect="1"/>
            </p:cNvSpPr>
            <p:nvPr>
              <p:custDataLst>
                <p:tags r:id="rId145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28" name="Harvey 100" hidden="1">
            <a:extLst>
              <a:ext uri="{FF2B5EF4-FFF2-40B4-BE49-F238E27FC236}">
                <a16:creationId xmlns:a16="http://schemas.microsoft.com/office/drawing/2014/main" id="{6D5D9337-395C-4FE4-97E6-E1CD47A644E9}"/>
              </a:ext>
            </a:extLst>
          </p:cNvPr>
          <p:cNvGrpSpPr/>
          <p:nvPr userDrawn="1">
            <p:custDataLst>
              <p:tags r:id="rId35"/>
            </p:custDataLst>
          </p:nvPr>
        </p:nvGrpSpPr>
        <p:grpSpPr>
          <a:xfrm>
            <a:off x="8296924" y="3978000"/>
            <a:ext cx="1024878" cy="1024878"/>
            <a:chOff x="4334905" y="3282696"/>
            <a:chExt cx="292608" cy="292608"/>
          </a:xfrm>
          <a:solidFill>
            <a:schemeClr val="accent1"/>
          </a:solidFill>
        </p:grpSpPr>
        <p:sp>
          <p:nvSpPr>
            <p:cNvPr id="29" name="Harvey 0/100 [0]">
              <a:extLst>
                <a:ext uri="{FF2B5EF4-FFF2-40B4-BE49-F238E27FC236}">
                  <a16:creationId xmlns:a16="http://schemas.microsoft.com/office/drawing/2014/main" id="{C2D4C837-2D4B-4D6B-81F8-9B001989609B}"/>
                </a:ext>
              </a:extLst>
            </p:cNvPr>
            <p:cNvSpPr>
              <a:spLocks noChangeAspect="1"/>
            </p:cNvSpPr>
            <p:nvPr>
              <p:custDataLst>
                <p:tags r:id="rId3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30" name="Harvey 1/100 [1]">
              <a:extLst>
                <a:ext uri="{FF2B5EF4-FFF2-40B4-BE49-F238E27FC236}">
                  <a16:creationId xmlns:a16="http://schemas.microsoft.com/office/drawing/2014/main" id="{BACD6AAA-4A1C-46BE-B491-9A4A9C7C56F3}"/>
                </a:ext>
              </a:extLst>
            </p:cNvPr>
            <p:cNvSpPr>
              <a:spLocks noChangeAspect="1"/>
            </p:cNvSpPr>
            <p:nvPr>
              <p:custDataLst>
                <p:tags r:id="rId3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37435" y="626"/>
                  </a:moveTo>
                  <a:arcTo wR="317500" hR="317500" stAng="-5184000" swAng="2138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31" name="Harvey 2/100 [2]">
              <a:extLst>
                <a:ext uri="{FF2B5EF4-FFF2-40B4-BE49-F238E27FC236}">
                  <a16:creationId xmlns:a16="http://schemas.microsoft.com/office/drawing/2014/main" id="{701024C3-4DEF-477C-9CFB-100E0303499E}"/>
                </a:ext>
              </a:extLst>
            </p:cNvPr>
            <p:cNvSpPr>
              <a:spLocks noChangeAspect="1"/>
            </p:cNvSpPr>
            <p:nvPr>
              <p:custDataLst>
                <p:tags r:id="rId3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57293" y="2503"/>
                  </a:moveTo>
                  <a:arcTo wR="317500" hR="317500" stAng="-4968000" swAng="211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32" name="Harvey 3/100 [3]">
              <a:extLst>
                <a:ext uri="{FF2B5EF4-FFF2-40B4-BE49-F238E27FC236}">
                  <a16:creationId xmlns:a16="http://schemas.microsoft.com/office/drawing/2014/main" id="{46A461CD-8D28-4422-AF2A-8267EFA51CAD}"/>
                </a:ext>
              </a:extLst>
            </p:cNvPr>
            <p:cNvSpPr>
              <a:spLocks noChangeAspect="1"/>
            </p:cNvSpPr>
            <p:nvPr>
              <p:custDataLst>
                <p:tags r:id="rId3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4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76993" y="5623"/>
                  </a:moveTo>
                  <a:arcTo wR="317500" hR="317500" stAng="-4752000" swAng="209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33" name="Harvey 4/100 [4]">
              <a:extLst>
                <a:ext uri="{FF2B5EF4-FFF2-40B4-BE49-F238E27FC236}">
                  <a16:creationId xmlns:a16="http://schemas.microsoft.com/office/drawing/2014/main" id="{0A337C3A-F021-437D-9E3D-FDE5AF266029}"/>
                </a:ext>
              </a:extLst>
            </p:cNvPr>
            <p:cNvSpPr>
              <a:spLocks noChangeAspect="1"/>
            </p:cNvSpPr>
            <p:nvPr>
              <p:custDataLst>
                <p:tags r:id="rId4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6459" y="9974"/>
                  </a:moveTo>
                  <a:arcTo wR="317500" hR="317500" stAng="-4536000" swAng="2073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35" name="Harvey 5/100 [5]">
              <a:extLst>
                <a:ext uri="{FF2B5EF4-FFF2-40B4-BE49-F238E27FC236}">
                  <a16:creationId xmlns:a16="http://schemas.microsoft.com/office/drawing/2014/main" id="{BDF66AF7-3D75-4118-B7E6-241B2C41B2C9}"/>
                </a:ext>
              </a:extLst>
            </p:cNvPr>
            <p:cNvSpPr>
              <a:spLocks noChangeAspect="1"/>
            </p:cNvSpPr>
            <p:nvPr>
              <p:custDataLst>
                <p:tags r:id="rId4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15612" y="15539"/>
                  </a:moveTo>
                  <a:arcTo wR="317500" hR="317500" stAng="-4320000" swAng="2052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36" name="Harvey 6/100 [6]">
              <a:extLst>
                <a:ext uri="{FF2B5EF4-FFF2-40B4-BE49-F238E27FC236}">
                  <a16:creationId xmlns:a16="http://schemas.microsoft.com/office/drawing/2014/main" id="{E74E7438-4315-4097-9BA7-F0CE3252AC14}"/>
                </a:ext>
              </a:extLst>
            </p:cNvPr>
            <p:cNvSpPr>
              <a:spLocks noChangeAspect="1"/>
            </p:cNvSpPr>
            <p:nvPr>
              <p:custDataLst>
                <p:tags r:id="rId4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95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34379" y="22295"/>
                  </a:moveTo>
                  <a:arcTo wR="317500" hR="317500" stAng="-4104000" swAng="2030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37" name="Harvey 7/100 [7]">
              <a:extLst>
                <a:ext uri="{FF2B5EF4-FFF2-40B4-BE49-F238E27FC236}">
                  <a16:creationId xmlns:a16="http://schemas.microsoft.com/office/drawing/2014/main" id="{FEBA4E91-97BB-4DAC-B193-66FA4828DB26}"/>
                </a:ext>
              </a:extLst>
            </p:cNvPr>
            <p:cNvSpPr>
              <a:spLocks noChangeAspect="1"/>
            </p:cNvSpPr>
            <p:nvPr>
              <p:custDataLst>
                <p:tags r:id="rId4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52684" y="30217"/>
                  </a:moveTo>
                  <a:arcTo wR="317500" hR="317500" stAng="-3888000" swAng="2008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38" name="Harvey 8/100 [8]">
              <a:extLst>
                <a:ext uri="{FF2B5EF4-FFF2-40B4-BE49-F238E27FC236}">
                  <a16:creationId xmlns:a16="http://schemas.microsoft.com/office/drawing/2014/main" id="{EEB85E02-177B-40CF-B926-A4423CC7C827}"/>
                </a:ext>
              </a:extLst>
            </p:cNvPr>
            <p:cNvSpPr>
              <a:spLocks noChangeAspect="1"/>
            </p:cNvSpPr>
            <p:nvPr>
              <p:custDataLst>
                <p:tags r:id="rId4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70456" y="39272"/>
                  </a:moveTo>
                  <a:arcTo wR="317500" hR="317500" stAng="-3672000" swAng="198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39" name="Harvey 9/100 [9]">
              <a:extLst>
                <a:ext uri="{FF2B5EF4-FFF2-40B4-BE49-F238E27FC236}">
                  <a16:creationId xmlns:a16="http://schemas.microsoft.com/office/drawing/2014/main" id="{C133BC7F-B0E3-404F-92D1-BB930C4F3311}"/>
                </a:ext>
              </a:extLst>
            </p:cNvPr>
            <p:cNvSpPr>
              <a:spLocks noChangeAspect="1"/>
            </p:cNvSpPr>
            <p:nvPr>
              <p:custDataLst>
                <p:tags r:id="rId4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87625" y="49425"/>
                  </a:moveTo>
                  <a:arcTo wR="317500" hR="317500" stAng="-3456000" swAng="196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40" name="Harvey 10/100 [10]">
              <a:extLst>
                <a:ext uri="{FF2B5EF4-FFF2-40B4-BE49-F238E27FC236}">
                  <a16:creationId xmlns:a16="http://schemas.microsoft.com/office/drawing/2014/main" id="{F2FB72A6-CDF7-48B3-A3B8-5A5FC061802C}"/>
                </a:ext>
              </a:extLst>
            </p:cNvPr>
            <p:cNvSpPr>
              <a:spLocks noChangeAspect="1"/>
            </p:cNvSpPr>
            <p:nvPr>
              <p:custDataLst>
                <p:tags r:id="rId4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04121" y="60637"/>
                  </a:moveTo>
                  <a:arcTo wR="317500" hR="317500" stAng="-3240000" swAng="194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41" name="Harvey 11/100 [11]">
              <a:extLst>
                <a:ext uri="{FF2B5EF4-FFF2-40B4-BE49-F238E27FC236}">
                  <a16:creationId xmlns:a16="http://schemas.microsoft.com/office/drawing/2014/main" id="{F3110C8B-1B18-4579-AB3F-0F4A0840CF38}"/>
                </a:ext>
              </a:extLst>
            </p:cNvPr>
            <p:cNvSpPr>
              <a:spLocks noChangeAspect="1"/>
            </p:cNvSpPr>
            <p:nvPr>
              <p:custDataLst>
                <p:tags r:id="rId4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3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19882" y="72862"/>
                  </a:moveTo>
                  <a:arcTo wR="317500" hR="317500" stAng="-3024000" swAng="192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42" name="Harvey 12/100 [12]">
              <a:extLst>
                <a:ext uri="{FF2B5EF4-FFF2-40B4-BE49-F238E27FC236}">
                  <a16:creationId xmlns:a16="http://schemas.microsoft.com/office/drawing/2014/main" id="{84A1B722-E5AC-45F7-9498-7FF502B6FA2B}"/>
                </a:ext>
              </a:extLst>
            </p:cNvPr>
            <p:cNvSpPr>
              <a:spLocks noChangeAspect="1"/>
            </p:cNvSpPr>
            <p:nvPr>
              <p:custDataLst>
                <p:tags r:id="rId4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591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34843" y="86052"/>
                  </a:moveTo>
                  <a:arcTo wR="317500" hR="317500" stAng="-2808000" swAng="190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43" name="Harvey 13/100 [13]">
              <a:extLst>
                <a:ext uri="{FF2B5EF4-FFF2-40B4-BE49-F238E27FC236}">
                  <a16:creationId xmlns:a16="http://schemas.microsoft.com/office/drawing/2014/main" id="{A5599F20-B957-4DF9-8B04-F2B77AAF0BDB}"/>
                </a:ext>
              </a:extLst>
            </p:cNvPr>
            <p:cNvSpPr>
              <a:spLocks noChangeAspect="1"/>
            </p:cNvSpPr>
            <p:nvPr>
              <p:custDataLst>
                <p:tags r:id="rId4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8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8947" y="100156"/>
                  </a:moveTo>
                  <a:arcTo wR="317500" hR="317500" stAng="-2591999" swAng="1879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44" name="Harvey 14/100 [14]">
              <a:extLst>
                <a:ext uri="{FF2B5EF4-FFF2-40B4-BE49-F238E27FC236}">
                  <a16:creationId xmlns:a16="http://schemas.microsoft.com/office/drawing/2014/main" id="{F74357FC-EB3D-46C4-B56A-5007C9F4FB84}"/>
                </a:ext>
              </a:extLst>
            </p:cNvPr>
            <p:cNvSpPr>
              <a:spLocks noChangeAspect="1"/>
            </p:cNvSpPr>
            <p:nvPr>
              <p:custDataLst>
                <p:tags r:id="rId5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0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137" y="115117"/>
                  </a:moveTo>
                  <a:arcTo wR="317500" hR="317500" stAng="-2375999" swAng="185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45" name="Harvey 15/100 [15]">
              <a:extLst>
                <a:ext uri="{FF2B5EF4-FFF2-40B4-BE49-F238E27FC236}">
                  <a16:creationId xmlns:a16="http://schemas.microsoft.com/office/drawing/2014/main" id="{32E8E8F3-9DBC-46F4-9700-CAF071913650}"/>
                </a:ext>
              </a:extLst>
            </p:cNvPr>
            <p:cNvSpPr>
              <a:spLocks noChangeAspect="1"/>
            </p:cNvSpPr>
            <p:nvPr>
              <p:custDataLst>
                <p:tags r:id="rId5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2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74362" y="130878"/>
                  </a:moveTo>
                  <a:arcTo wR="317500" hR="317500" stAng="-2160000" swAng="1836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46" name="Harvey 16/100 [16]">
              <a:extLst>
                <a:ext uri="{FF2B5EF4-FFF2-40B4-BE49-F238E27FC236}">
                  <a16:creationId xmlns:a16="http://schemas.microsoft.com/office/drawing/2014/main" id="{71360883-3CF3-4439-9568-E456C60454A8}"/>
                </a:ext>
              </a:extLst>
            </p:cNvPr>
            <p:cNvSpPr>
              <a:spLocks noChangeAspect="1"/>
            </p:cNvSpPr>
            <p:nvPr>
              <p:custDataLst>
                <p:tags r:id="rId5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4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85574" y="147374"/>
                  </a:moveTo>
                  <a:arcTo wR="317500" hR="317500" stAng="-1944000" swAng="1814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47" name="Harvey 17/100 [17]">
              <a:extLst>
                <a:ext uri="{FF2B5EF4-FFF2-40B4-BE49-F238E27FC236}">
                  <a16:creationId xmlns:a16="http://schemas.microsoft.com/office/drawing/2014/main" id="{AE88FC9E-FB95-4413-AE3E-B8BF504735B5}"/>
                </a:ext>
              </a:extLst>
            </p:cNvPr>
            <p:cNvSpPr>
              <a:spLocks noChangeAspect="1"/>
            </p:cNvSpPr>
            <p:nvPr>
              <p:custDataLst>
                <p:tags r:id="rId5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6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5727" y="164543"/>
                  </a:moveTo>
                  <a:arcTo wR="317500" hR="317500" stAng="-1727999" swAng="1792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48" name="Harvey 18/100 [18]">
              <a:extLst>
                <a:ext uri="{FF2B5EF4-FFF2-40B4-BE49-F238E27FC236}">
                  <a16:creationId xmlns:a16="http://schemas.microsoft.com/office/drawing/2014/main" id="{62593B83-E4BE-4CE8-9B0B-25AF9B7D4254}"/>
                </a:ext>
              </a:extLst>
            </p:cNvPr>
            <p:cNvSpPr>
              <a:spLocks noChangeAspect="1"/>
            </p:cNvSpPr>
            <p:nvPr>
              <p:custDataLst>
                <p:tags r:id="rId5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8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4782" y="182315"/>
                  </a:moveTo>
                  <a:arcTo wR="317500" hR="317500" stAng="-1512000" swAng="1771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49" name="Harvey 19/100 [19]">
              <a:extLst>
                <a:ext uri="{FF2B5EF4-FFF2-40B4-BE49-F238E27FC236}">
                  <a16:creationId xmlns:a16="http://schemas.microsoft.com/office/drawing/2014/main" id="{CD41838E-0172-403D-9B68-FD51310F5400}"/>
                </a:ext>
              </a:extLst>
            </p:cNvPr>
            <p:cNvSpPr>
              <a:spLocks noChangeAspect="1"/>
            </p:cNvSpPr>
            <p:nvPr>
              <p:custDataLst>
                <p:tags r:id="rId5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1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2704" y="200620"/>
                  </a:moveTo>
                  <a:arcTo wR="317500" hR="317500" stAng="-1295999" swAng="174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50" name="Harvey 20/100 [20]">
              <a:extLst>
                <a:ext uri="{FF2B5EF4-FFF2-40B4-BE49-F238E27FC236}">
                  <a16:creationId xmlns:a16="http://schemas.microsoft.com/office/drawing/2014/main" id="{EDE3F4CF-CB3E-40C2-B070-AC09F1E8FBD5}"/>
                </a:ext>
              </a:extLst>
            </p:cNvPr>
            <p:cNvSpPr>
              <a:spLocks noChangeAspect="1"/>
            </p:cNvSpPr>
            <p:nvPr>
              <p:custDataLst>
                <p:tags r:id="rId5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3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9460" y="219387"/>
                  </a:moveTo>
                  <a:arcTo wR="317500" hR="317500" stAng="-1080000" swAng="172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51" name="Harvey 21/100 [21]">
              <a:extLst>
                <a:ext uri="{FF2B5EF4-FFF2-40B4-BE49-F238E27FC236}">
                  <a16:creationId xmlns:a16="http://schemas.microsoft.com/office/drawing/2014/main" id="{CD8E25E7-83D2-4F78-92A7-435281704491}"/>
                </a:ext>
              </a:extLst>
            </p:cNvPr>
            <p:cNvSpPr>
              <a:spLocks noChangeAspect="1"/>
            </p:cNvSpPr>
            <p:nvPr>
              <p:custDataLst>
                <p:tags r:id="rId5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5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5025" y="238540"/>
                  </a:moveTo>
                  <a:arcTo wR="317500" hR="317500" stAng="-864000" swAng="170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52" name="Harvey 22/100 [22]">
              <a:extLst>
                <a:ext uri="{FF2B5EF4-FFF2-40B4-BE49-F238E27FC236}">
                  <a16:creationId xmlns:a16="http://schemas.microsoft.com/office/drawing/2014/main" id="{C6A696FB-9EFC-47F6-9860-247C48C1FC3D}"/>
                </a:ext>
              </a:extLst>
            </p:cNvPr>
            <p:cNvSpPr>
              <a:spLocks noChangeAspect="1"/>
            </p:cNvSpPr>
            <p:nvPr>
              <p:custDataLst>
                <p:tags r:id="rId5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7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9376" y="258006"/>
                  </a:moveTo>
                  <a:arcTo wR="317500" hR="317500" stAng="-647999" swAng="168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53" name="Harvey 23/100 [23]">
              <a:extLst>
                <a:ext uri="{FF2B5EF4-FFF2-40B4-BE49-F238E27FC236}">
                  <a16:creationId xmlns:a16="http://schemas.microsoft.com/office/drawing/2014/main" id="{252958D2-EE89-4FBF-BF7B-C8AFAD704413}"/>
                </a:ext>
              </a:extLst>
            </p:cNvPr>
            <p:cNvSpPr>
              <a:spLocks noChangeAspect="1"/>
            </p:cNvSpPr>
            <p:nvPr>
              <p:custDataLst>
                <p:tags r:id="rId5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9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2496" y="277706"/>
                  </a:moveTo>
                  <a:arcTo wR="317500" hR="317500" stAng="-432000" swAng="166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54" name="Harvey 24/100 [24]">
              <a:extLst>
                <a:ext uri="{FF2B5EF4-FFF2-40B4-BE49-F238E27FC236}">
                  <a16:creationId xmlns:a16="http://schemas.microsoft.com/office/drawing/2014/main" id="{314E82DC-04B6-406C-9D65-1115F4D2AA22}"/>
                </a:ext>
              </a:extLst>
            </p:cNvPr>
            <p:cNvSpPr>
              <a:spLocks noChangeAspect="1"/>
            </p:cNvSpPr>
            <p:nvPr>
              <p:custDataLst>
                <p:tags r:id="rId6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18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4373" y="297564"/>
                  </a:moveTo>
                  <a:arcTo wR="317500" hR="317500" stAng="-216000" swAng="164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55" name="Harvey 25/100 [25]">
              <a:extLst>
                <a:ext uri="{FF2B5EF4-FFF2-40B4-BE49-F238E27FC236}">
                  <a16:creationId xmlns:a16="http://schemas.microsoft.com/office/drawing/2014/main" id="{669D1B60-A74F-4296-8610-F3DCDDC15022}"/>
                </a:ext>
              </a:extLst>
            </p:cNvPr>
            <p:cNvSpPr>
              <a:spLocks noChangeAspect="1"/>
            </p:cNvSpPr>
            <p:nvPr>
              <p:custDataLst>
                <p:tags r:id="rId6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56" name="Harvey 26/100 [26]">
              <a:extLst>
                <a:ext uri="{FF2B5EF4-FFF2-40B4-BE49-F238E27FC236}">
                  <a16:creationId xmlns:a16="http://schemas.microsoft.com/office/drawing/2014/main" id="{FF6DD112-04B6-4656-AB9D-1F9950FEE2D9}"/>
                </a:ext>
              </a:extLst>
            </p:cNvPr>
            <p:cNvSpPr>
              <a:spLocks noChangeAspect="1"/>
            </p:cNvSpPr>
            <p:nvPr>
              <p:custDataLst>
                <p:tags r:id="rId6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6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4373" y="337435"/>
                  </a:moveTo>
                  <a:arcTo wR="317500" hR="317500" stAng="216000" swAng="1598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57" name="Harvey 27/100 [27]">
              <a:extLst>
                <a:ext uri="{FF2B5EF4-FFF2-40B4-BE49-F238E27FC236}">
                  <a16:creationId xmlns:a16="http://schemas.microsoft.com/office/drawing/2014/main" id="{E2928B53-FC5C-427C-AE65-9286773D84B2}"/>
                </a:ext>
              </a:extLst>
            </p:cNvPr>
            <p:cNvSpPr>
              <a:spLocks noChangeAspect="1"/>
            </p:cNvSpPr>
            <p:nvPr>
              <p:custDataLst>
                <p:tags r:id="rId6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8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2496" y="357293"/>
                  </a:moveTo>
                  <a:arcTo wR="317500" hR="317500" stAng="432000" swAng="157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58" name="Harvey 28/100 [28]">
              <a:extLst>
                <a:ext uri="{FF2B5EF4-FFF2-40B4-BE49-F238E27FC236}">
                  <a16:creationId xmlns:a16="http://schemas.microsoft.com/office/drawing/2014/main" id="{D8CF4F20-8FEC-47FF-9B86-E818143B2C19}"/>
                </a:ext>
              </a:extLst>
            </p:cNvPr>
            <p:cNvSpPr>
              <a:spLocks noChangeAspect="1"/>
            </p:cNvSpPr>
            <p:nvPr>
              <p:custDataLst>
                <p:tags r:id="rId6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0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9376" y="376993"/>
                  </a:moveTo>
                  <a:arcTo wR="317500" hR="317500" stAng="648000" swAng="155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59" name="Harvey 29/100 [29]">
              <a:extLst>
                <a:ext uri="{FF2B5EF4-FFF2-40B4-BE49-F238E27FC236}">
                  <a16:creationId xmlns:a16="http://schemas.microsoft.com/office/drawing/2014/main" id="{E1AF074D-4599-4D0E-8078-66303FEBDE44}"/>
                </a:ext>
              </a:extLst>
            </p:cNvPr>
            <p:cNvSpPr>
              <a:spLocks noChangeAspect="1"/>
            </p:cNvSpPr>
            <p:nvPr>
              <p:custDataLst>
                <p:tags r:id="rId6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26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5025" y="396459"/>
                  </a:moveTo>
                  <a:arcTo wR="317500" hR="317500" stAng="863999" swAng="153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60" name="Harvey 30/100 [30]">
              <a:extLst>
                <a:ext uri="{FF2B5EF4-FFF2-40B4-BE49-F238E27FC236}">
                  <a16:creationId xmlns:a16="http://schemas.microsoft.com/office/drawing/2014/main" id="{2DF9C982-C062-4899-8A5F-20F49AD9E1B5}"/>
                </a:ext>
              </a:extLst>
            </p:cNvPr>
            <p:cNvSpPr>
              <a:spLocks noChangeAspect="1"/>
            </p:cNvSpPr>
            <p:nvPr>
              <p:custDataLst>
                <p:tags r:id="rId6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4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9460" y="415612"/>
                  </a:moveTo>
                  <a:arcTo wR="317500" hR="317500" stAng="1080000" swAng="151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61" name="Harvey 31/100 [31]">
              <a:extLst>
                <a:ext uri="{FF2B5EF4-FFF2-40B4-BE49-F238E27FC236}">
                  <a16:creationId xmlns:a16="http://schemas.microsoft.com/office/drawing/2014/main" id="{E98CD797-9DD9-4143-9058-D1ABF95E7406}"/>
                </a:ext>
              </a:extLst>
            </p:cNvPr>
            <p:cNvSpPr>
              <a:spLocks noChangeAspect="1"/>
            </p:cNvSpPr>
            <p:nvPr>
              <p:custDataLst>
                <p:tags r:id="rId6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6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2704" y="434379"/>
                  </a:moveTo>
                  <a:arcTo wR="317500" hR="317500" stAng="1295999" swAng="149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62" name="Harvey 32/100 [32]">
              <a:extLst>
                <a:ext uri="{FF2B5EF4-FFF2-40B4-BE49-F238E27FC236}">
                  <a16:creationId xmlns:a16="http://schemas.microsoft.com/office/drawing/2014/main" id="{39029FE4-844F-47DA-8FEF-FB68673FF10C}"/>
                </a:ext>
              </a:extLst>
            </p:cNvPr>
            <p:cNvSpPr>
              <a:spLocks noChangeAspect="1"/>
            </p:cNvSpPr>
            <p:nvPr>
              <p:custDataLst>
                <p:tags r:id="rId6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9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4782" y="452684"/>
                  </a:moveTo>
                  <a:arcTo wR="317500" hR="317500" stAng="1512000" swAng="1468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63" name="Harvey 33/100 [33]">
              <a:extLst>
                <a:ext uri="{FF2B5EF4-FFF2-40B4-BE49-F238E27FC236}">
                  <a16:creationId xmlns:a16="http://schemas.microsoft.com/office/drawing/2014/main" id="{B99AA4D4-9C74-447B-89EF-8FD268FF95EE}"/>
                </a:ext>
              </a:extLst>
            </p:cNvPr>
            <p:cNvSpPr>
              <a:spLocks noChangeAspect="1"/>
            </p:cNvSpPr>
            <p:nvPr>
              <p:custDataLst>
                <p:tags r:id="rId6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1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5727" y="470456"/>
                  </a:moveTo>
                  <a:arcTo wR="317500" hR="317500" stAng="1728000" swAng="144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64" name="Harvey 34/100 [34]">
              <a:extLst>
                <a:ext uri="{FF2B5EF4-FFF2-40B4-BE49-F238E27FC236}">
                  <a16:creationId xmlns:a16="http://schemas.microsoft.com/office/drawing/2014/main" id="{0880CCDE-4DDE-49A8-AFB2-FDDCE314B4D3}"/>
                </a:ext>
              </a:extLst>
            </p:cNvPr>
            <p:cNvSpPr>
              <a:spLocks noChangeAspect="1"/>
            </p:cNvSpPr>
            <p:nvPr>
              <p:custDataLst>
                <p:tags r:id="rId7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3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85574" y="487625"/>
                  </a:moveTo>
                  <a:arcTo wR="317500" hR="317500" stAng="1944000" swAng="1425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65" name="Harvey 35/100 [35]">
              <a:extLst>
                <a:ext uri="{FF2B5EF4-FFF2-40B4-BE49-F238E27FC236}">
                  <a16:creationId xmlns:a16="http://schemas.microsoft.com/office/drawing/2014/main" id="{F37E834A-F9D8-4623-BC85-60359856CCD0}"/>
                </a:ext>
              </a:extLst>
            </p:cNvPr>
            <p:cNvSpPr>
              <a:spLocks noChangeAspect="1"/>
            </p:cNvSpPr>
            <p:nvPr>
              <p:custDataLst>
                <p:tags r:id="rId7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559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74362" y="504121"/>
                  </a:moveTo>
                  <a:arcTo wR="317500" hR="317500" stAng="2159999" swAng="140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66" name="Harvey 36/100 [36]">
              <a:extLst>
                <a:ext uri="{FF2B5EF4-FFF2-40B4-BE49-F238E27FC236}">
                  <a16:creationId xmlns:a16="http://schemas.microsoft.com/office/drawing/2014/main" id="{15163940-B229-4368-B727-3714123C78AB}"/>
                </a:ext>
              </a:extLst>
            </p:cNvPr>
            <p:cNvSpPr>
              <a:spLocks noChangeAspect="1"/>
            </p:cNvSpPr>
            <p:nvPr>
              <p:custDataLst>
                <p:tags r:id="rId7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7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137" y="519882"/>
                  </a:moveTo>
                  <a:arcTo wR="317500" hR="317500" stAng="2375999" swAng="138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67" name="Harvey 37/100 [37]">
              <a:extLst>
                <a:ext uri="{FF2B5EF4-FFF2-40B4-BE49-F238E27FC236}">
                  <a16:creationId xmlns:a16="http://schemas.microsoft.com/office/drawing/2014/main" id="{64BAECDC-27C7-4333-B9D8-59DE42A1B1AA}"/>
                </a:ext>
              </a:extLst>
            </p:cNvPr>
            <p:cNvSpPr>
              <a:spLocks noChangeAspect="1"/>
            </p:cNvSpPr>
            <p:nvPr>
              <p:custDataLst>
                <p:tags r:id="rId7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991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8947" y="534843"/>
                  </a:moveTo>
                  <a:arcTo wR="317500" hR="317500" stAng="2591999" swAng="136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68" name="Harvey 38/100 [38]">
              <a:extLst>
                <a:ext uri="{FF2B5EF4-FFF2-40B4-BE49-F238E27FC236}">
                  <a16:creationId xmlns:a16="http://schemas.microsoft.com/office/drawing/2014/main" id="{4F018A0A-A74A-4E47-BC47-203679D4F8C0}"/>
                </a:ext>
              </a:extLst>
            </p:cNvPr>
            <p:cNvSpPr>
              <a:spLocks noChangeAspect="1"/>
            </p:cNvSpPr>
            <p:nvPr>
              <p:custDataLst>
                <p:tags r:id="rId7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2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34843" y="548947"/>
                  </a:moveTo>
                  <a:arcTo wR="317500" hR="317500" stAng="2808000" swAng="1339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69" name="Harvey 39/100 [39]">
              <a:extLst>
                <a:ext uri="{FF2B5EF4-FFF2-40B4-BE49-F238E27FC236}">
                  <a16:creationId xmlns:a16="http://schemas.microsoft.com/office/drawing/2014/main" id="{ACA75957-9FDB-46A2-82EC-77103CBEAC52}"/>
                </a:ext>
              </a:extLst>
            </p:cNvPr>
            <p:cNvSpPr>
              <a:spLocks noChangeAspect="1"/>
            </p:cNvSpPr>
            <p:nvPr>
              <p:custDataLst>
                <p:tags r:id="rId7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4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19882" y="562137"/>
                  </a:moveTo>
                  <a:arcTo wR="317500" hR="317500" stAng="3024000" swAng="131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70" name="Harvey 40/100 [40]">
              <a:extLst>
                <a:ext uri="{FF2B5EF4-FFF2-40B4-BE49-F238E27FC236}">
                  <a16:creationId xmlns:a16="http://schemas.microsoft.com/office/drawing/2014/main" id="{025DFA7F-A073-422A-8D20-E27D1ABE4342}"/>
                </a:ext>
              </a:extLst>
            </p:cNvPr>
            <p:cNvSpPr>
              <a:spLocks noChangeAspect="1"/>
            </p:cNvSpPr>
            <p:nvPr>
              <p:custDataLst>
                <p:tags r:id="rId7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6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04121" y="574362"/>
                  </a:moveTo>
                  <a:arcTo wR="317500" hR="317500" stAng="3240000" swAng="1296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71" name="Harvey 41/100 [41]">
              <a:extLst>
                <a:ext uri="{FF2B5EF4-FFF2-40B4-BE49-F238E27FC236}">
                  <a16:creationId xmlns:a16="http://schemas.microsoft.com/office/drawing/2014/main" id="{BF311CE9-A4CB-4965-8F0F-5B6811E9FB20}"/>
                </a:ext>
              </a:extLst>
            </p:cNvPr>
            <p:cNvSpPr>
              <a:spLocks noChangeAspect="1"/>
            </p:cNvSpPr>
            <p:nvPr>
              <p:custDataLst>
                <p:tags r:id="rId7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8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87625" y="585574"/>
                  </a:moveTo>
                  <a:arcTo wR="317500" hR="317500" stAng="3455999" swAng="1274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72" name="Harvey 42/100 [42]">
              <a:extLst>
                <a:ext uri="{FF2B5EF4-FFF2-40B4-BE49-F238E27FC236}">
                  <a16:creationId xmlns:a16="http://schemas.microsoft.com/office/drawing/2014/main" id="{1B415A3D-1E85-4E6A-8BAB-3BB56600BA4F}"/>
                </a:ext>
              </a:extLst>
            </p:cNvPr>
            <p:cNvSpPr>
              <a:spLocks noChangeAspect="1"/>
            </p:cNvSpPr>
            <p:nvPr>
              <p:custDataLst>
                <p:tags r:id="rId7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0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70456" y="595727"/>
                  </a:moveTo>
                  <a:arcTo wR="317500" hR="317500" stAng="3671999" swAng="1252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73" name="Harvey 43/100 [43]">
              <a:extLst>
                <a:ext uri="{FF2B5EF4-FFF2-40B4-BE49-F238E27FC236}">
                  <a16:creationId xmlns:a16="http://schemas.microsoft.com/office/drawing/2014/main" id="{7EAD6077-4487-4E7D-846D-445E65B5291C}"/>
                </a:ext>
              </a:extLst>
            </p:cNvPr>
            <p:cNvSpPr>
              <a:spLocks noChangeAspect="1"/>
            </p:cNvSpPr>
            <p:nvPr>
              <p:custDataLst>
                <p:tags r:id="rId7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2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52684" y="604782"/>
                  </a:moveTo>
                  <a:arcTo wR="317500" hR="317500" stAng="3888000" swAng="1231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74" name="Harvey 44/100 [44]">
              <a:extLst>
                <a:ext uri="{FF2B5EF4-FFF2-40B4-BE49-F238E27FC236}">
                  <a16:creationId xmlns:a16="http://schemas.microsoft.com/office/drawing/2014/main" id="{4B57ADAF-4A83-4CB4-8920-E2B9F994E83E}"/>
                </a:ext>
              </a:extLst>
            </p:cNvPr>
            <p:cNvSpPr>
              <a:spLocks noChangeAspect="1"/>
            </p:cNvSpPr>
            <p:nvPr>
              <p:custDataLst>
                <p:tags r:id="rId8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5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34379" y="612704"/>
                  </a:moveTo>
                  <a:arcTo wR="317500" hR="317500" stAng="4104000" swAng="120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75" name="Harvey 45/100 [45]">
              <a:extLst>
                <a:ext uri="{FF2B5EF4-FFF2-40B4-BE49-F238E27FC236}">
                  <a16:creationId xmlns:a16="http://schemas.microsoft.com/office/drawing/2014/main" id="{FF3E5416-AC43-4CBB-A32A-A966ED03106F}"/>
                </a:ext>
              </a:extLst>
            </p:cNvPr>
            <p:cNvSpPr>
              <a:spLocks noChangeAspect="1"/>
            </p:cNvSpPr>
            <p:nvPr>
              <p:custDataLst>
                <p:tags r:id="rId8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7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15612" y="619460"/>
                  </a:moveTo>
                  <a:arcTo wR="317500" hR="317500" stAng="4320000" swAng="118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76" name="Harvey 46/100 [46]">
              <a:extLst>
                <a:ext uri="{FF2B5EF4-FFF2-40B4-BE49-F238E27FC236}">
                  <a16:creationId xmlns:a16="http://schemas.microsoft.com/office/drawing/2014/main" id="{49AFF9C1-C19A-487C-A4C1-47DA87277C3B}"/>
                </a:ext>
              </a:extLst>
            </p:cNvPr>
            <p:cNvSpPr>
              <a:spLocks noChangeAspect="1"/>
            </p:cNvSpPr>
            <p:nvPr>
              <p:custDataLst>
                <p:tags r:id="rId8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9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6459" y="625025"/>
                  </a:moveTo>
                  <a:arcTo wR="317500" hR="317500" stAng="4536000" swAng="116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77" name="Harvey 47/100 [47]">
              <a:extLst>
                <a:ext uri="{FF2B5EF4-FFF2-40B4-BE49-F238E27FC236}">
                  <a16:creationId xmlns:a16="http://schemas.microsoft.com/office/drawing/2014/main" id="{F35AEE09-D82F-438F-9D01-96C6876241F1}"/>
                </a:ext>
              </a:extLst>
            </p:cNvPr>
            <p:cNvSpPr>
              <a:spLocks noChangeAspect="1"/>
            </p:cNvSpPr>
            <p:nvPr>
              <p:custDataLst>
                <p:tags r:id="rId8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1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76993" y="629376"/>
                  </a:moveTo>
                  <a:arcTo wR="317500" hR="317500" stAng="4751999" swAng="114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78" name="Harvey 48/100 [48]">
              <a:extLst>
                <a:ext uri="{FF2B5EF4-FFF2-40B4-BE49-F238E27FC236}">
                  <a16:creationId xmlns:a16="http://schemas.microsoft.com/office/drawing/2014/main" id="{4FC3325B-EEB2-4420-9715-1149CEACE9AC}"/>
                </a:ext>
              </a:extLst>
            </p:cNvPr>
            <p:cNvSpPr>
              <a:spLocks noChangeAspect="1"/>
            </p:cNvSpPr>
            <p:nvPr>
              <p:custDataLst>
                <p:tags r:id="rId8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36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57293" y="632496"/>
                  </a:moveTo>
                  <a:arcTo wR="317500" hR="317500" stAng="4967999" swAng="112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79" name="Harvey 49/100 [49]">
              <a:extLst>
                <a:ext uri="{FF2B5EF4-FFF2-40B4-BE49-F238E27FC236}">
                  <a16:creationId xmlns:a16="http://schemas.microsoft.com/office/drawing/2014/main" id="{3BE00D50-8FCE-4E11-AA24-10B621732F20}"/>
                </a:ext>
              </a:extLst>
            </p:cNvPr>
            <p:cNvSpPr>
              <a:spLocks noChangeAspect="1"/>
            </p:cNvSpPr>
            <p:nvPr>
              <p:custDataLst>
                <p:tags r:id="rId8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58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37435" y="634373"/>
                  </a:moveTo>
                  <a:arcTo wR="317500" hR="317500" stAng="5184000" swAng="110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80" name="Harvey 50/100 [50]">
              <a:extLst>
                <a:ext uri="{FF2B5EF4-FFF2-40B4-BE49-F238E27FC236}">
                  <a16:creationId xmlns:a16="http://schemas.microsoft.com/office/drawing/2014/main" id="{97083993-8BFD-443F-A3A3-D28EF389CE2B}"/>
                </a:ext>
              </a:extLst>
            </p:cNvPr>
            <p:cNvSpPr>
              <a:spLocks noChangeAspect="1"/>
            </p:cNvSpPr>
            <p:nvPr>
              <p:custDataLst>
                <p:tags r:id="rId8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81" name="Harvey 51/100 [51]">
              <a:extLst>
                <a:ext uri="{FF2B5EF4-FFF2-40B4-BE49-F238E27FC236}">
                  <a16:creationId xmlns:a16="http://schemas.microsoft.com/office/drawing/2014/main" id="{BDE38762-18E9-47FF-895E-325F5976ECAA}"/>
                </a:ext>
              </a:extLst>
            </p:cNvPr>
            <p:cNvSpPr>
              <a:spLocks noChangeAspect="1"/>
            </p:cNvSpPr>
            <p:nvPr>
              <p:custDataLst>
                <p:tags r:id="rId8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0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97564" y="634373"/>
                  </a:moveTo>
                  <a:arcTo wR="317500" hR="317500" stAng="5616000" swAng="1058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82" name="Harvey 52/100 [52]">
              <a:extLst>
                <a:ext uri="{FF2B5EF4-FFF2-40B4-BE49-F238E27FC236}">
                  <a16:creationId xmlns:a16="http://schemas.microsoft.com/office/drawing/2014/main" id="{785EAA21-FBCD-46DC-8430-7AB12F5A66AF}"/>
                </a:ext>
              </a:extLst>
            </p:cNvPr>
            <p:cNvSpPr>
              <a:spLocks noChangeAspect="1"/>
            </p:cNvSpPr>
            <p:nvPr>
              <p:custDataLst>
                <p:tags r:id="rId8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2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77706" y="632496"/>
                  </a:moveTo>
                  <a:arcTo wR="317500" hR="317500" stAng="5832000" swAng="1036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83" name="Harvey 53/100 [53]">
              <a:extLst>
                <a:ext uri="{FF2B5EF4-FFF2-40B4-BE49-F238E27FC236}">
                  <a16:creationId xmlns:a16="http://schemas.microsoft.com/office/drawing/2014/main" id="{858D54BA-F4A5-4C67-830E-E85FF6EE735D}"/>
                </a:ext>
              </a:extLst>
            </p:cNvPr>
            <p:cNvSpPr>
              <a:spLocks noChangeAspect="1"/>
            </p:cNvSpPr>
            <p:nvPr>
              <p:custDataLst>
                <p:tags r:id="rId8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4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8006" y="629376"/>
                  </a:moveTo>
                  <a:arcTo wR="317500" hR="317500" stAng="6048000" swAng="101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84" name="Harvey 54/100 [54]">
              <a:extLst>
                <a:ext uri="{FF2B5EF4-FFF2-40B4-BE49-F238E27FC236}">
                  <a16:creationId xmlns:a16="http://schemas.microsoft.com/office/drawing/2014/main" id="{AC41BD7B-E1FA-4AED-B11C-E03936A672E6}"/>
                </a:ext>
              </a:extLst>
            </p:cNvPr>
            <p:cNvSpPr>
              <a:spLocks noChangeAspect="1"/>
            </p:cNvSpPr>
            <p:nvPr>
              <p:custDataLst>
                <p:tags r:id="rId9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6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38540" y="625025"/>
                  </a:moveTo>
                  <a:arcTo wR="317500" hR="317500" stAng="6264000" swAng="99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85" name="Harvey 55/100 [55]">
              <a:extLst>
                <a:ext uri="{FF2B5EF4-FFF2-40B4-BE49-F238E27FC236}">
                  <a16:creationId xmlns:a16="http://schemas.microsoft.com/office/drawing/2014/main" id="{BAF901A0-5FD1-4B29-9AF9-DB8B19412429}"/>
                </a:ext>
              </a:extLst>
            </p:cNvPr>
            <p:cNvSpPr>
              <a:spLocks noChangeAspect="1"/>
            </p:cNvSpPr>
            <p:nvPr>
              <p:custDataLst>
                <p:tags r:id="rId9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8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19387" y="619460"/>
                  </a:moveTo>
                  <a:arcTo wR="317500" hR="317500" stAng="6480000" swAng="97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86" name="Harvey 56/100 [56]">
              <a:extLst>
                <a:ext uri="{FF2B5EF4-FFF2-40B4-BE49-F238E27FC236}">
                  <a16:creationId xmlns:a16="http://schemas.microsoft.com/office/drawing/2014/main" id="{3EFF555D-6B7F-481F-ADC2-746953BA7F97}"/>
                </a:ext>
              </a:extLst>
            </p:cNvPr>
            <p:cNvSpPr>
              <a:spLocks noChangeAspect="1"/>
            </p:cNvSpPr>
            <p:nvPr>
              <p:custDataLst>
                <p:tags r:id="rId9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0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00620" y="612704"/>
                  </a:moveTo>
                  <a:arcTo wR="317500" hR="317500" stAng="6696000" swAng="95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87" name="Harvey 57/100 [57]">
              <a:extLst>
                <a:ext uri="{FF2B5EF4-FFF2-40B4-BE49-F238E27FC236}">
                  <a16:creationId xmlns:a16="http://schemas.microsoft.com/office/drawing/2014/main" id="{A4D3BE31-8C07-4912-AB8B-8331A665C238}"/>
                </a:ext>
              </a:extLst>
            </p:cNvPr>
            <p:cNvSpPr>
              <a:spLocks noChangeAspect="1"/>
            </p:cNvSpPr>
            <p:nvPr>
              <p:custDataLst>
                <p:tags r:id="rId9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3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82315" y="604782"/>
                  </a:moveTo>
                  <a:arcTo wR="317500" hR="317500" stAng="6911999" swAng="928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88" name="Harvey 58/100 [58]">
              <a:extLst>
                <a:ext uri="{FF2B5EF4-FFF2-40B4-BE49-F238E27FC236}">
                  <a16:creationId xmlns:a16="http://schemas.microsoft.com/office/drawing/2014/main" id="{E7B5A5D9-6DD2-4B0A-9557-7A7AF774103E}"/>
                </a:ext>
              </a:extLst>
            </p:cNvPr>
            <p:cNvSpPr>
              <a:spLocks noChangeAspect="1"/>
            </p:cNvSpPr>
            <p:nvPr>
              <p:custDataLst>
                <p:tags r:id="rId9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52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64543" y="595727"/>
                  </a:moveTo>
                  <a:arcTo wR="317500" hR="317500" stAng="7127999" swAng="90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89" name="Harvey 59/100 [59]">
              <a:extLst>
                <a:ext uri="{FF2B5EF4-FFF2-40B4-BE49-F238E27FC236}">
                  <a16:creationId xmlns:a16="http://schemas.microsoft.com/office/drawing/2014/main" id="{88458C0E-D234-4C86-A6CC-B8CD6C445F00}"/>
                </a:ext>
              </a:extLst>
            </p:cNvPr>
            <p:cNvSpPr>
              <a:spLocks noChangeAspect="1"/>
            </p:cNvSpPr>
            <p:nvPr>
              <p:custDataLst>
                <p:tags r:id="rId9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74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47374" y="585574"/>
                  </a:moveTo>
                  <a:arcTo wR="317500" hR="317500" stAng="7343999" swAng="88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90" name="Harvey 60/100 [60]">
              <a:extLst>
                <a:ext uri="{FF2B5EF4-FFF2-40B4-BE49-F238E27FC236}">
                  <a16:creationId xmlns:a16="http://schemas.microsoft.com/office/drawing/2014/main" id="{0924D2C6-D224-49FD-A4B8-312AFD605E78}"/>
                </a:ext>
              </a:extLst>
            </p:cNvPr>
            <p:cNvSpPr>
              <a:spLocks noChangeAspect="1"/>
            </p:cNvSpPr>
            <p:nvPr>
              <p:custDataLst>
                <p:tags r:id="rId9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9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30878" y="574362"/>
                  </a:moveTo>
                  <a:arcTo wR="317500" hR="317500" stAng="7560000" swAng="86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91" name="Harvey 61/100 [61]">
              <a:extLst>
                <a:ext uri="{FF2B5EF4-FFF2-40B4-BE49-F238E27FC236}">
                  <a16:creationId xmlns:a16="http://schemas.microsoft.com/office/drawing/2014/main" id="{F9FB23C2-D568-49AC-B8FD-0480EB019739}"/>
                </a:ext>
              </a:extLst>
            </p:cNvPr>
            <p:cNvSpPr>
              <a:spLocks noChangeAspect="1"/>
            </p:cNvSpPr>
            <p:nvPr>
              <p:custDataLst>
                <p:tags r:id="rId9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1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15117" y="562137"/>
                  </a:moveTo>
                  <a:arcTo wR="317500" hR="317500" stAng="7776000" swAng="84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92" name="Harvey 62/100 [62]">
              <a:extLst>
                <a:ext uri="{FF2B5EF4-FFF2-40B4-BE49-F238E27FC236}">
                  <a16:creationId xmlns:a16="http://schemas.microsoft.com/office/drawing/2014/main" id="{9EF3159D-F4FB-4032-BCCB-55E6ED5EEFC7}"/>
                </a:ext>
              </a:extLst>
            </p:cNvPr>
            <p:cNvSpPr>
              <a:spLocks noChangeAspect="1"/>
            </p:cNvSpPr>
            <p:nvPr>
              <p:custDataLst>
                <p:tags r:id="rId9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39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00156" y="548947"/>
                  </a:moveTo>
                  <a:arcTo wR="317500" hR="317500" stAng="7991999" swAng="82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93" name="Harvey 63/100 [63]">
              <a:extLst>
                <a:ext uri="{FF2B5EF4-FFF2-40B4-BE49-F238E27FC236}">
                  <a16:creationId xmlns:a16="http://schemas.microsoft.com/office/drawing/2014/main" id="{9362C8EA-6D15-4E0C-8AE9-B1B50EB297B8}"/>
                </a:ext>
              </a:extLst>
            </p:cNvPr>
            <p:cNvSpPr>
              <a:spLocks noChangeAspect="1"/>
            </p:cNvSpPr>
            <p:nvPr>
              <p:custDataLst>
                <p:tags r:id="rId9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6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86052" y="534843"/>
                  </a:moveTo>
                  <a:arcTo wR="317500" hR="317500" stAng="8208000" swAng="799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94" name="Harvey 64/100 [64]">
              <a:extLst>
                <a:ext uri="{FF2B5EF4-FFF2-40B4-BE49-F238E27FC236}">
                  <a16:creationId xmlns:a16="http://schemas.microsoft.com/office/drawing/2014/main" id="{91EB375D-1444-4BE3-A696-66272A1564CD}"/>
                </a:ext>
              </a:extLst>
            </p:cNvPr>
            <p:cNvSpPr>
              <a:spLocks noChangeAspect="1"/>
            </p:cNvSpPr>
            <p:nvPr>
              <p:custDataLst>
                <p:tags r:id="rId10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8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72862" y="519882"/>
                  </a:moveTo>
                  <a:arcTo wR="317500" hR="317500" stAng="8424000" swAng="77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95" name="Harvey 65/100 [65]">
              <a:extLst>
                <a:ext uri="{FF2B5EF4-FFF2-40B4-BE49-F238E27FC236}">
                  <a16:creationId xmlns:a16="http://schemas.microsoft.com/office/drawing/2014/main" id="{9A3002B1-5D17-4BCB-9A44-B2FB4025D02F}"/>
                </a:ext>
              </a:extLst>
            </p:cNvPr>
            <p:cNvSpPr>
              <a:spLocks noChangeAspect="1"/>
            </p:cNvSpPr>
            <p:nvPr>
              <p:custDataLst>
                <p:tags r:id="rId10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0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637" y="504121"/>
                  </a:moveTo>
                  <a:arcTo wR="317500" hR="317500" stAng="8640000" swAng="755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96" name="Harvey 66/100 [66]">
              <a:extLst>
                <a:ext uri="{FF2B5EF4-FFF2-40B4-BE49-F238E27FC236}">
                  <a16:creationId xmlns:a16="http://schemas.microsoft.com/office/drawing/2014/main" id="{E5F2FDE4-04B2-4A45-A685-14E0C51883A5}"/>
                </a:ext>
              </a:extLst>
            </p:cNvPr>
            <p:cNvSpPr>
              <a:spLocks noChangeAspect="1"/>
            </p:cNvSpPr>
            <p:nvPr>
              <p:custDataLst>
                <p:tags r:id="rId10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2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9425" y="487625"/>
                  </a:moveTo>
                  <a:arcTo wR="317500" hR="317500" stAng="8856000" swAng="734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97" name="Harvey 67/100 [67]">
              <a:extLst>
                <a:ext uri="{FF2B5EF4-FFF2-40B4-BE49-F238E27FC236}">
                  <a16:creationId xmlns:a16="http://schemas.microsoft.com/office/drawing/2014/main" id="{D399A169-3845-4CD5-A62C-F4586F1FAFE8}"/>
                </a:ext>
              </a:extLst>
            </p:cNvPr>
            <p:cNvSpPr>
              <a:spLocks noChangeAspect="1"/>
            </p:cNvSpPr>
            <p:nvPr>
              <p:custDataLst>
                <p:tags r:id="rId10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4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272" y="470456"/>
                  </a:moveTo>
                  <a:arcTo wR="317500" hR="317500" stAng="9072000" swAng="712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98" name="Harvey 68/100 [68]">
              <a:extLst>
                <a:ext uri="{FF2B5EF4-FFF2-40B4-BE49-F238E27FC236}">
                  <a16:creationId xmlns:a16="http://schemas.microsoft.com/office/drawing/2014/main" id="{E12F5173-9960-47F5-9A91-B043294E14CB}"/>
                </a:ext>
              </a:extLst>
            </p:cNvPr>
            <p:cNvSpPr>
              <a:spLocks noChangeAspect="1"/>
            </p:cNvSpPr>
            <p:nvPr>
              <p:custDataLst>
                <p:tags r:id="rId10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6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0217" y="452684"/>
                  </a:moveTo>
                  <a:arcTo wR="317500" hR="317500" stAng="9288000" swAng="691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99" name="Harvey 69/100 [69]">
              <a:extLst>
                <a:ext uri="{FF2B5EF4-FFF2-40B4-BE49-F238E27FC236}">
                  <a16:creationId xmlns:a16="http://schemas.microsoft.com/office/drawing/2014/main" id="{DD9B9229-3D3A-4706-BEEC-04C19A30C5C3}"/>
                </a:ext>
              </a:extLst>
            </p:cNvPr>
            <p:cNvSpPr>
              <a:spLocks noChangeAspect="1"/>
            </p:cNvSpPr>
            <p:nvPr>
              <p:custDataLst>
                <p:tags r:id="rId10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90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2295" y="434379"/>
                  </a:moveTo>
                  <a:arcTo wR="317500" hR="317500" stAng="9503999" swAng="66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00" name="Harvey 70/100 [70]">
              <a:extLst>
                <a:ext uri="{FF2B5EF4-FFF2-40B4-BE49-F238E27FC236}">
                  <a16:creationId xmlns:a16="http://schemas.microsoft.com/office/drawing/2014/main" id="{795A4CC8-0C08-491C-8D7F-95EC8E0E25B8}"/>
                </a:ext>
              </a:extLst>
            </p:cNvPr>
            <p:cNvSpPr>
              <a:spLocks noChangeAspect="1"/>
            </p:cNvSpPr>
            <p:nvPr>
              <p:custDataLst>
                <p:tags r:id="rId10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119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5539" y="415612"/>
                  </a:moveTo>
                  <a:arcTo wR="317500" hR="317500" stAng="9719999" swAng="64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01" name="Harvey 71/100 [71]">
              <a:extLst>
                <a:ext uri="{FF2B5EF4-FFF2-40B4-BE49-F238E27FC236}">
                  <a16:creationId xmlns:a16="http://schemas.microsoft.com/office/drawing/2014/main" id="{91862A76-5FCC-4C25-9A3F-A10651AC7725}"/>
                </a:ext>
              </a:extLst>
            </p:cNvPr>
            <p:cNvSpPr>
              <a:spLocks noChangeAspect="1"/>
            </p:cNvSpPr>
            <p:nvPr>
              <p:custDataLst>
                <p:tags r:id="rId10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3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974" y="396459"/>
                  </a:moveTo>
                  <a:arcTo wR="317500" hR="317500" stAng="9936000" swAng="62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02" name="Harvey 72/100 [72]">
              <a:extLst>
                <a:ext uri="{FF2B5EF4-FFF2-40B4-BE49-F238E27FC236}">
                  <a16:creationId xmlns:a16="http://schemas.microsoft.com/office/drawing/2014/main" id="{46969644-17D9-45C9-A88A-9A88622DCE45}"/>
                </a:ext>
              </a:extLst>
            </p:cNvPr>
            <p:cNvSpPr>
              <a:spLocks noChangeAspect="1"/>
            </p:cNvSpPr>
            <p:nvPr>
              <p:custDataLst>
                <p:tags r:id="rId10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5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3" y="376993"/>
                  </a:moveTo>
                  <a:arcTo wR="317500" hR="317500" stAng="10152000" swAng="60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03" name="Harvey 73/100 [73]">
              <a:extLst>
                <a:ext uri="{FF2B5EF4-FFF2-40B4-BE49-F238E27FC236}">
                  <a16:creationId xmlns:a16="http://schemas.microsoft.com/office/drawing/2014/main" id="{F89621F9-3ABB-450D-913E-7B467F289A9B}"/>
                </a:ext>
              </a:extLst>
            </p:cNvPr>
            <p:cNvSpPr>
              <a:spLocks noChangeAspect="1"/>
            </p:cNvSpPr>
            <p:nvPr>
              <p:custDataLst>
                <p:tags r:id="rId10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7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03" y="357293"/>
                  </a:moveTo>
                  <a:arcTo wR="317500" hR="317500" stAng="10368000" swAng="58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04" name="Harvey 74/100 [74]">
              <a:extLst>
                <a:ext uri="{FF2B5EF4-FFF2-40B4-BE49-F238E27FC236}">
                  <a16:creationId xmlns:a16="http://schemas.microsoft.com/office/drawing/2014/main" id="{89EE4B1F-E703-471D-8307-BFB9EDEDB9F7}"/>
                </a:ext>
              </a:extLst>
            </p:cNvPr>
            <p:cNvSpPr>
              <a:spLocks noChangeAspect="1"/>
            </p:cNvSpPr>
            <p:nvPr>
              <p:custDataLst>
                <p:tags r:id="rId11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98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6" y="337435"/>
                  </a:moveTo>
                  <a:arcTo wR="317500" hR="317500" stAng="10583999" swAng="56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05" name="Harvey 75/100 [75]">
              <a:extLst>
                <a:ext uri="{FF2B5EF4-FFF2-40B4-BE49-F238E27FC236}">
                  <a16:creationId xmlns:a16="http://schemas.microsoft.com/office/drawing/2014/main" id="{8AB2EEA8-04AC-4B6C-8D90-28093DB647E6}"/>
                </a:ext>
              </a:extLst>
            </p:cNvPr>
            <p:cNvSpPr>
              <a:spLocks noChangeAspect="1"/>
            </p:cNvSpPr>
            <p:nvPr>
              <p:custDataLst>
                <p:tags r:id="rId11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06" name="Harvey 76/100 [76]">
              <a:extLst>
                <a:ext uri="{FF2B5EF4-FFF2-40B4-BE49-F238E27FC236}">
                  <a16:creationId xmlns:a16="http://schemas.microsoft.com/office/drawing/2014/main" id="{6F4E00F2-EA6F-4809-B2FD-4CE3ABE8C480}"/>
                </a:ext>
              </a:extLst>
            </p:cNvPr>
            <p:cNvSpPr>
              <a:spLocks noChangeAspect="1"/>
            </p:cNvSpPr>
            <p:nvPr>
              <p:custDataLst>
                <p:tags r:id="rId11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4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6" y="297564"/>
                  </a:moveTo>
                  <a:arcTo wR="317500" hR="317500" stAng="11016000" swAng="518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07" name="Harvey 77/100 [77]">
              <a:extLst>
                <a:ext uri="{FF2B5EF4-FFF2-40B4-BE49-F238E27FC236}">
                  <a16:creationId xmlns:a16="http://schemas.microsoft.com/office/drawing/2014/main" id="{CF5CA593-7B87-4492-9B35-2255514CB496}"/>
                </a:ext>
              </a:extLst>
            </p:cNvPr>
            <p:cNvSpPr>
              <a:spLocks noChangeAspect="1"/>
            </p:cNvSpPr>
            <p:nvPr>
              <p:custDataLst>
                <p:tags r:id="rId11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6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03" y="277706"/>
                  </a:moveTo>
                  <a:arcTo wR="317500" hR="317500" stAng="11232000" swAng="49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08" name="Harvey 78/100 [78]">
              <a:extLst>
                <a:ext uri="{FF2B5EF4-FFF2-40B4-BE49-F238E27FC236}">
                  <a16:creationId xmlns:a16="http://schemas.microsoft.com/office/drawing/2014/main" id="{8C036464-458E-48D4-BAC8-84819F820C60}"/>
                </a:ext>
              </a:extLst>
            </p:cNvPr>
            <p:cNvSpPr>
              <a:spLocks noChangeAspect="1"/>
            </p:cNvSpPr>
            <p:nvPr>
              <p:custDataLst>
                <p:tags r:id="rId11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8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3" y="258006"/>
                  </a:moveTo>
                  <a:arcTo wR="317500" hR="317500" stAng="11448000" swAng="475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09" name="Harvey 79/100 [79]">
              <a:extLst>
                <a:ext uri="{FF2B5EF4-FFF2-40B4-BE49-F238E27FC236}">
                  <a16:creationId xmlns:a16="http://schemas.microsoft.com/office/drawing/2014/main" id="{6FD5AC00-8293-447C-B728-B963DD67B1C2}"/>
                </a:ext>
              </a:extLst>
            </p:cNvPr>
            <p:cNvSpPr>
              <a:spLocks noChangeAspect="1"/>
            </p:cNvSpPr>
            <p:nvPr>
              <p:custDataLst>
                <p:tags r:id="rId11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0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974" y="238540"/>
                  </a:moveTo>
                  <a:arcTo wR="317500" hR="317500" stAng="11664000" swAng="45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10" name="Harvey 80/100 [80]">
              <a:extLst>
                <a:ext uri="{FF2B5EF4-FFF2-40B4-BE49-F238E27FC236}">
                  <a16:creationId xmlns:a16="http://schemas.microsoft.com/office/drawing/2014/main" id="{29C0F859-BC49-430F-8C59-C0B9109E47A3}"/>
                </a:ext>
              </a:extLst>
            </p:cNvPr>
            <p:cNvSpPr>
              <a:spLocks noChangeAspect="1"/>
            </p:cNvSpPr>
            <p:nvPr>
              <p:custDataLst>
                <p:tags r:id="rId11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2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5539" y="219387"/>
                  </a:moveTo>
                  <a:arcTo wR="317500" hR="317500" stAng="11880000" swAng="43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11" name="Harvey 81/100 [81]">
              <a:extLst>
                <a:ext uri="{FF2B5EF4-FFF2-40B4-BE49-F238E27FC236}">
                  <a16:creationId xmlns:a16="http://schemas.microsoft.com/office/drawing/2014/main" id="{F78719E3-0417-4867-B70D-21538B3AC36E}"/>
                </a:ext>
              </a:extLst>
            </p:cNvPr>
            <p:cNvSpPr>
              <a:spLocks noChangeAspect="1"/>
            </p:cNvSpPr>
            <p:nvPr>
              <p:custDataLst>
                <p:tags r:id="rId11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4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2295" y="200620"/>
                  </a:moveTo>
                  <a:arcTo wR="317500" hR="317500" stAng="12096000" swAng="41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12" name="Harvey 82/100 [82]">
              <a:extLst>
                <a:ext uri="{FF2B5EF4-FFF2-40B4-BE49-F238E27FC236}">
                  <a16:creationId xmlns:a16="http://schemas.microsoft.com/office/drawing/2014/main" id="{9C5D0905-7412-4C75-BC20-E51105CA783D}"/>
                </a:ext>
              </a:extLst>
            </p:cNvPr>
            <p:cNvSpPr>
              <a:spLocks noChangeAspect="1"/>
            </p:cNvSpPr>
            <p:nvPr>
              <p:custDataLst>
                <p:tags r:id="rId11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7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0217" y="182315"/>
                  </a:moveTo>
                  <a:arcTo wR="317500" hR="317500" stAng="12312000" swAng="388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13" name="Harvey 83/100 [83]">
              <a:extLst>
                <a:ext uri="{FF2B5EF4-FFF2-40B4-BE49-F238E27FC236}">
                  <a16:creationId xmlns:a16="http://schemas.microsoft.com/office/drawing/2014/main" id="{96AA2E20-CC65-4632-B3D4-93E962B59D4C}"/>
                </a:ext>
              </a:extLst>
            </p:cNvPr>
            <p:cNvSpPr>
              <a:spLocks noChangeAspect="1"/>
            </p:cNvSpPr>
            <p:nvPr>
              <p:custDataLst>
                <p:tags r:id="rId11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9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272" y="164543"/>
                  </a:moveTo>
                  <a:arcTo wR="317500" hR="317500" stAng="12528000" swAng="36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14" name="Harvey 84/100 [84]">
              <a:extLst>
                <a:ext uri="{FF2B5EF4-FFF2-40B4-BE49-F238E27FC236}">
                  <a16:creationId xmlns:a16="http://schemas.microsoft.com/office/drawing/2014/main" id="{9B4360A3-E0B2-48F7-B5A8-D24513748A82}"/>
                </a:ext>
              </a:extLst>
            </p:cNvPr>
            <p:cNvSpPr>
              <a:spLocks noChangeAspect="1"/>
            </p:cNvSpPr>
            <p:nvPr>
              <p:custDataLst>
                <p:tags r:id="rId12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1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9425" y="147374"/>
                  </a:moveTo>
                  <a:arcTo wR="317500" hR="317500" stAng="12743999" swAng="34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15" name="Harvey 85/100 [85]">
              <a:extLst>
                <a:ext uri="{FF2B5EF4-FFF2-40B4-BE49-F238E27FC236}">
                  <a16:creationId xmlns:a16="http://schemas.microsoft.com/office/drawing/2014/main" id="{D694B21E-EEA0-48FA-A35C-7B6570B3F861}"/>
                </a:ext>
              </a:extLst>
            </p:cNvPr>
            <p:cNvSpPr>
              <a:spLocks noChangeAspect="1"/>
            </p:cNvSpPr>
            <p:nvPr>
              <p:custDataLst>
                <p:tags r:id="rId12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3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637" y="130878"/>
                  </a:moveTo>
                  <a:arcTo wR="317500" hR="317500" stAng="12960000" swAng="32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16" name="Harvey 86/100 [86]">
              <a:extLst>
                <a:ext uri="{FF2B5EF4-FFF2-40B4-BE49-F238E27FC236}">
                  <a16:creationId xmlns:a16="http://schemas.microsoft.com/office/drawing/2014/main" id="{85E1AF41-C21D-4514-B37E-CC830BC09C0A}"/>
                </a:ext>
              </a:extLst>
            </p:cNvPr>
            <p:cNvSpPr>
              <a:spLocks noChangeAspect="1"/>
            </p:cNvSpPr>
            <p:nvPr>
              <p:custDataLst>
                <p:tags r:id="rId12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5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72862" y="115117"/>
                  </a:moveTo>
                  <a:arcTo wR="317500" hR="317500" stAng="13176000" swAng="30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17" name="Harvey 87/100 [87]">
              <a:extLst>
                <a:ext uri="{FF2B5EF4-FFF2-40B4-BE49-F238E27FC236}">
                  <a16:creationId xmlns:a16="http://schemas.microsoft.com/office/drawing/2014/main" id="{E3948F2E-FD5F-4107-B122-9AC75FE0CD9E}"/>
                </a:ext>
              </a:extLst>
            </p:cNvPr>
            <p:cNvSpPr>
              <a:spLocks noChangeAspect="1"/>
            </p:cNvSpPr>
            <p:nvPr>
              <p:custDataLst>
                <p:tags r:id="rId12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79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86052" y="100156"/>
                  </a:moveTo>
                  <a:arcTo wR="317500" hR="317500" stAng="13392000" swAng="28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18" name="Harvey 88/100 [88]">
              <a:extLst>
                <a:ext uri="{FF2B5EF4-FFF2-40B4-BE49-F238E27FC236}">
                  <a16:creationId xmlns:a16="http://schemas.microsoft.com/office/drawing/2014/main" id="{744E57ED-019F-4A8B-A06E-9FB965FEBB23}"/>
                </a:ext>
              </a:extLst>
            </p:cNvPr>
            <p:cNvSpPr>
              <a:spLocks noChangeAspect="1"/>
            </p:cNvSpPr>
            <p:nvPr>
              <p:custDataLst>
                <p:tags r:id="rId12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0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00156" y="86052"/>
                  </a:moveTo>
                  <a:arcTo wR="317500" hR="317500" stAng="13608000" swAng="259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19" name="Harvey 89/100 [89]">
              <a:extLst>
                <a:ext uri="{FF2B5EF4-FFF2-40B4-BE49-F238E27FC236}">
                  <a16:creationId xmlns:a16="http://schemas.microsoft.com/office/drawing/2014/main" id="{5567719B-31CA-4A86-801E-E0531122E504}"/>
                </a:ext>
              </a:extLst>
            </p:cNvPr>
            <p:cNvSpPr>
              <a:spLocks noChangeAspect="1"/>
            </p:cNvSpPr>
            <p:nvPr>
              <p:custDataLst>
                <p:tags r:id="rId12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2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15117" y="72862"/>
                  </a:moveTo>
                  <a:arcTo wR="317500" hR="317500" stAng="13823999" swAng="237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20" name="Harvey 90/100 [90]">
              <a:extLst>
                <a:ext uri="{FF2B5EF4-FFF2-40B4-BE49-F238E27FC236}">
                  <a16:creationId xmlns:a16="http://schemas.microsoft.com/office/drawing/2014/main" id="{2CD4B3A1-B882-43A6-A4CA-C9FCA394B28B}"/>
                </a:ext>
              </a:extLst>
            </p:cNvPr>
            <p:cNvSpPr>
              <a:spLocks noChangeAspect="1"/>
            </p:cNvSpPr>
            <p:nvPr>
              <p:custDataLst>
                <p:tags r:id="rId12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4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30878" y="60637"/>
                  </a:moveTo>
                  <a:arcTo wR="317500" hR="317500" stAng="14040000" swAng="215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21" name="Harvey 91/100 [91]">
              <a:extLst>
                <a:ext uri="{FF2B5EF4-FFF2-40B4-BE49-F238E27FC236}">
                  <a16:creationId xmlns:a16="http://schemas.microsoft.com/office/drawing/2014/main" id="{68606D93-5175-4900-AD89-6D0710AFE75F}"/>
                </a:ext>
              </a:extLst>
            </p:cNvPr>
            <p:cNvSpPr>
              <a:spLocks noChangeAspect="1"/>
            </p:cNvSpPr>
            <p:nvPr>
              <p:custDataLst>
                <p:tags r:id="rId12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6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47374" y="49425"/>
                  </a:moveTo>
                  <a:arcTo wR="317500" hR="317500" stAng="14256000" swAng="194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22" name="Harvey 92/100 [92]">
              <a:extLst>
                <a:ext uri="{FF2B5EF4-FFF2-40B4-BE49-F238E27FC236}">
                  <a16:creationId xmlns:a16="http://schemas.microsoft.com/office/drawing/2014/main" id="{7EE30864-DDCC-4BBA-B70A-48810E224581}"/>
                </a:ext>
              </a:extLst>
            </p:cNvPr>
            <p:cNvSpPr>
              <a:spLocks noChangeAspect="1"/>
            </p:cNvSpPr>
            <p:nvPr>
              <p:custDataLst>
                <p:tags r:id="rId12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8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64543" y="39272"/>
                  </a:moveTo>
                  <a:arcTo wR="317500" hR="317500" stAng="14472000" swAng="172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23" name="Harvey 93/100 [93]">
              <a:extLst>
                <a:ext uri="{FF2B5EF4-FFF2-40B4-BE49-F238E27FC236}">
                  <a16:creationId xmlns:a16="http://schemas.microsoft.com/office/drawing/2014/main" id="{608CA488-A707-4C7A-9287-9DA9A38ED3D4}"/>
                </a:ext>
              </a:extLst>
            </p:cNvPr>
            <p:cNvSpPr>
              <a:spLocks noChangeAspect="1"/>
            </p:cNvSpPr>
            <p:nvPr>
              <p:custDataLst>
                <p:tags r:id="rId12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0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82315" y="30217"/>
                  </a:moveTo>
                  <a:arcTo wR="317500" hR="317500" stAng="14688000" swAng="151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24" name="Harvey 94/100 [94]">
              <a:extLst>
                <a:ext uri="{FF2B5EF4-FFF2-40B4-BE49-F238E27FC236}">
                  <a16:creationId xmlns:a16="http://schemas.microsoft.com/office/drawing/2014/main" id="{FE1836A9-F92A-4F07-BBB8-2274E290E952}"/>
                </a:ext>
              </a:extLst>
            </p:cNvPr>
            <p:cNvSpPr>
              <a:spLocks noChangeAspect="1"/>
            </p:cNvSpPr>
            <p:nvPr>
              <p:custDataLst>
                <p:tags r:id="rId13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3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00620" y="22295"/>
                  </a:moveTo>
                  <a:arcTo wR="317500" hR="317500" stAng="14903999" swAng="12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25" name="Harvey 95/100 [95]">
              <a:extLst>
                <a:ext uri="{FF2B5EF4-FFF2-40B4-BE49-F238E27FC236}">
                  <a16:creationId xmlns:a16="http://schemas.microsoft.com/office/drawing/2014/main" id="{3169BE73-7F99-46E3-BDA9-D9BB85BE343E}"/>
                </a:ext>
              </a:extLst>
            </p:cNvPr>
            <p:cNvSpPr>
              <a:spLocks noChangeAspect="1"/>
            </p:cNvSpPr>
            <p:nvPr>
              <p:custDataLst>
                <p:tags r:id="rId13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5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19387" y="15539"/>
                  </a:moveTo>
                  <a:arcTo wR="317500" hR="317500" stAng="15120000" swAng="10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26" name="Harvey 96/100 [96]">
              <a:extLst>
                <a:ext uri="{FF2B5EF4-FFF2-40B4-BE49-F238E27FC236}">
                  <a16:creationId xmlns:a16="http://schemas.microsoft.com/office/drawing/2014/main" id="{12E3B5ED-B1AB-4A99-BD20-FF638135BE37}"/>
                </a:ext>
              </a:extLst>
            </p:cNvPr>
            <p:cNvSpPr>
              <a:spLocks noChangeAspect="1"/>
            </p:cNvSpPr>
            <p:nvPr>
              <p:custDataLst>
                <p:tags r:id="rId13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735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38540" y="9974"/>
                  </a:moveTo>
                  <a:arcTo wR="317500" hR="317500" stAng="15335999" swAng="8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27" name="Harvey 97/100 [97]">
              <a:extLst>
                <a:ext uri="{FF2B5EF4-FFF2-40B4-BE49-F238E27FC236}">
                  <a16:creationId xmlns:a16="http://schemas.microsoft.com/office/drawing/2014/main" id="{75A7FEAD-6C4B-4F7A-BB60-3A68D96114DE}"/>
                </a:ext>
              </a:extLst>
            </p:cNvPr>
            <p:cNvSpPr>
              <a:spLocks noChangeAspect="1"/>
            </p:cNvSpPr>
            <p:nvPr>
              <p:custDataLst>
                <p:tags r:id="rId13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9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8006" y="5623"/>
                  </a:moveTo>
                  <a:arcTo wR="317500" hR="317500" stAng="15552000" swAng="6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28" name="Harvey 98/100 [98]">
              <a:extLst>
                <a:ext uri="{FF2B5EF4-FFF2-40B4-BE49-F238E27FC236}">
                  <a16:creationId xmlns:a16="http://schemas.microsoft.com/office/drawing/2014/main" id="{C4B5128E-9380-4C38-A1EB-CB12E7401609}"/>
                </a:ext>
              </a:extLst>
            </p:cNvPr>
            <p:cNvSpPr>
              <a:spLocks noChangeAspect="1"/>
            </p:cNvSpPr>
            <p:nvPr>
              <p:custDataLst>
                <p:tags r:id="rId13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1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77706" y="2503"/>
                  </a:moveTo>
                  <a:arcTo wR="317500" hR="317500" stAng="15768000" swAng="4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29" name="Harvey 99/100 [99]">
              <a:extLst>
                <a:ext uri="{FF2B5EF4-FFF2-40B4-BE49-F238E27FC236}">
                  <a16:creationId xmlns:a16="http://schemas.microsoft.com/office/drawing/2014/main" id="{50F634E4-E5B9-4DA6-9F91-8AF5B6ACF1FB}"/>
                </a:ext>
              </a:extLst>
            </p:cNvPr>
            <p:cNvSpPr>
              <a:spLocks noChangeAspect="1"/>
            </p:cNvSpPr>
            <p:nvPr>
              <p:custDataLst>
                <p:tags r:id="rId13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38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97564" y="626"/>
                  </a:moveTo>
                  <a:arcTo wR="317500" hR="317500" stAng="15983999" swAng="2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  <p:sp>
          <p:nvSpPr>
            <p:cNvPr id="130" name="Harvey 100/100 [100]">
              <a:extLst>
                <a:ext uri="{FF2B5EF4-FFF2-40B4-BE49-F238E27FC236}">
                  <a16:creationId xmlns:a16="http://schemas.microsoft.com/office/drawing/2014/main" id="{94AA53CD-8233-470E-AFEE-0BCC721BFAE9}"/>
                </a:ext>
              </a:extLst>
            </p:cNvPr>
            <p:cNvSpPr>
              <a:spLocks noChangeAspect="1"/>
            </p:cNvSpPr>
            <p:nvPr>
              <p:custDataLst>
                <p:tags r:id="rId13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8" b="0" i="0">
                <a:latin typeface="72 Brand" panose="020B0504030603020204" pitchFamily="34" charset="0"/>
              </a:endParaRPr>
            </a:p>
          </p:txBody>
        </p:sp>
      </p:grpSp>
      <p:sp>
        <p:nvSpPr>
          <p:cNvPr id="131" name="Footnote [Placeholder]" hidden="1">
            <a:extLst>
              <a:ext uri="{FF2B5EF4-FFF2-40B4-BE49-F238E27FC236}">
                <a16:creationId xmlns:a16="http://schemas.microsoft.com/office/drawing/2014/main" id="{1B41FB17-6D57-4EE1-9C4C-9C305D5D6BEC}"/>
              </a:ext>
            </a:extLst>
          </p:cNvPr>
          <p:cNvSpPr txBox="1"/>
          <p:nvPr userDrawn="1"/>
        </p:nvSpPr>
        <p:spPr>
          <a:xfrm>
            <a:off x="503238" y="5984672"/>
            <a:ext cx="1018820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900" b="0" i="0" kern="0"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(r) Footnote</a:t>
            </a:r>
          </a:p>
        </p:txBody>
      </p:sp>
      <p:sp>
        <p:nvSpPr>
          <p:cNvPr id="133" name="Discussion [Sticker]" hidden="1">
            <a:extLst>
              <a:ext uri="{FF2B5EF4-FFF2-40B4-BE49-F238E27FC236}">
                <a16:creationId xmlns:a16="http://schemas.microsoft.com/office/drawing/2014/main" id="{7C793D27-9296-461C-878D-BA16CBD91587}"/>
              </a:ext>
            </a:extLst>
          </p:cNvPr>
          <p:cNvSpPr>
            <a:spLocks/>
          </p:cNvSpPr>
          <p:nvPr userDrawn="1"/>
        </p:nvSpPr>
        <p:spPr>
          <a:xfrm>
            <a:off x="10071107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150" tIns="46532" rIns="89487" bIns="46532" rtlCol="0" anchor="ctr"/>
          <a:lstStyle/>
          <a:p>
            <a:pPr marL="0" marR="0" lvl="0" indent="0" defTabSz="91385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72 Brand Medium" panose="02000000000000000000" pitchFamily="2" charset="0"/>
                <a:cs typeface="+mn-cs"/>
              </a:rPr>
              <a:t>For discussion</a:t>
            </a:r>
          </a:p>
        </p:txBody>
      </p:sp>
      <p:sp>
        <p:nvSpPr>
          <p:cNvPr id="134" name="Internal [Sticker]" hidden="1">
            <a:extLst>
              <a:ext uri="{FF2B5EF4-FFF2-40B4-BE49-F238E27FC236}">
                <a16:creationId xmlns:a16="http://schemas.microsoft.com/office/drawing/2014/main" id="{704CE42F-5A9B-4CC0-8048-99928A53C0C4}"/>
              </a:ext>
            </a:extLst>
          </p:cNvPr>
          <p:cNvSpPr>
            <a:spLocks/>
          </p:cNvSpPr>
          <p:nvPr userDrawn="1"/>
        </p:nvSpPr>
        <p:spPr>
          <a:xfrm>
            <a:off x="10071107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150" tIns="46532" rIns="89487" bIns="46532" rtlCol="0" anchor="ctr"/>
          <a:lstStyle/>
          <a:p>
            <a:pPr marL="0" marR="0" lvl="0" indent="0" defTabSz="91385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Internal use only</a:t>
            </a:r>
          </a:p>
        </p:txBody>
      </p:sp>
      <p:sp>
        <p:nvSpPr>
          <p:cNvPr id="135" name="Final [Sticker]" hidden="1">
            <a:extLst>
              <a:ext uri="{FF2B5EF4-FFF2-40B4-BE49-F238E27FC236}">
                <a16:creationId xmlns:a16="http://schemas.microsoft.com/office/drawing/2014/main" id="{348603E9-9858-4213-9B5B-929AD136906A}"/>
              </a:ext>
            </a:extLst>
          </p:cNvPr>
          <p:cNvSpPr>
            <a:spLocks/>
          </p:cNvSpPr>
          <p:nvPr userDrawn="1"/>
        </p:nvSpPr>
        <p:spPr>
          <a:xfrm>
            <a:off x="10071107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150" tIns="46532" rIns="89487" bIns="46532" rtlCol="0" anchor="ctr"/>
          <a:lstStyle/>
          <a:p>
            <a:pPr marL="0" marR="0" lvl="0" indent="0" defTabSz="91385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Final slide</a:t>
            </a:r>
          </a:p>
        </p:txBody>
      </p:sp>
      <p:sp>
        <p:nvSpPr>
          <p:cNvPr id="136" name="Backup [Sticker]" hidden="1">
            <a:extLst>
              <a:ext uri="{FF2B5EF4-FFF2-40B4-BE49-F238E27FC236}">
                <a16:creationId xmlns:a16="http://schemas.microsoft.com/office/drawing/2014/main" id="{7EEB833A-9AFC-4A66-8469-9D3897CE1E66}"/>
              </a:ext>
            </a:extLst>
          </p:cNvPr>
          <p:cNvSpPr>
            <a:spLocks/>
          </p:cNvSpPr>
          <p:nvPr userDrawn="1"/>
        </p:nvSpPr>
        <p:spPr>
          <a:xfrm>
            <a:off x="10071107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150" tIns="46532" rIns="89487" bIns="46532" rtlCol="0" anchor="ctr"/>
          <a:lstStyle/>
          <a:p>
            <a:pPr marL="0" marR="0" lvl="0" indent="0" defTabSz="91385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Backup</a:t>
            </a:r>
          </a:p>
        </p:txBody>
      </p:sp>
      <p:sp>
        <p:nvSpPr>
          <p:cNvPr id="137" name="Update [Sticker]" hidden="1">
            <a:extLst>
              <a:ext uri="{FF2B5EF4-FFF2-40B4-BE49-F238E27FC236}">
                <a16:creationId xmlns:a16="http://schemas.microsoft.com/office/drawing/2014/main" id="{D41FF937-AB04-46EE-82EF-FCE26A919A7B}"/>
              </a:ext>
            </a:extLst>
          </p:cNvPr>
          <p:cNvSpPr>
            <a:spLocks/>
          </p:cNvSpPr>
          <p:nvPr userDrawn="1"/>
        </p:nvSpPr>
        <p:spPr>
          <a:xfrm>
            <a:off x="10071107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150" tIns="46532" rIns="89487" bIns="46532" rtlCol="0" anchor="ctr"/>
          <a:lstStyle/>
          <a:p>
            <a:pPr marL="0" marR="0" lvl="0" indent="0" defTabSz="91385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Update data</a:t>
            </a:r>
          </a:p>
        </p:txBody>
      </p:sp>
      <p:sp>
        <p:nvSpPr>
          <p:cNvPr id="138" name="Dummy [Sticker]" hidden="1">
            <a:extLst>
              <a:ext uri="{FF2B5EF4-FFF2-40B4-BE49-F238E27FC236}">
                <a16:creationId xmlns:a16="http://schemas.microsoft.com/office/drawing/2014/main" id="{06C5579C-7A02-48D6-A733-4B9E6D9F1443}"/>
              </a:ext>
            </a:extLst>
          </p:cNvPr>
          <p:cNvSpPr>
            <a:spLocks/>
          </p:cNvSpPr>
          <p:nvPr userDrawn="1"/>
        </p:nvSpPr>
        <p:spPr>
          <a:xfrm>
            <a:off x="10071107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150" tIns="46532" rIns="89487" bIns="46532" rtlCol="0" anchor="ctr"/>
          <a:lstStyle/>
          <a:p>
            <a:pPr marL="0" marR="0" lvl="0" indent="0" defTabSz="91385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</a:rPr>
              <a:t>Dummy data</a:t>
            </a:r>
          </a:p>
        </p:txBody>
      </p:sp>
      <p:sp>
        <p:nvSpPr>
          <p:cNvPr id="139" name="Formatting [Comment]" hidden="1">
            <a:extLst>
              <a:ext uri="{FF2B5EF4-FFF2-40B4-BE49-F238E27FC236}">
                <a16:creationId xmlns:a16="http://schemas.microsoft.com/office/drawing/2014/main" id="{89EB4C18-DFF3-4A27-ACBB-99DCDC8961A8}"/>
              </a:ext>
            </a:extLst>
          </p:cNvPr>
          <p:cNvSpPr>
            <a:spLocks/>
          </p:cNvSpPr>
          <p:nvPr userDrawn="1"/>
        </p:nvSpPr>
        <p:spPr>
          <a:xfrm>
            <a:off x="9483344" y="1097679"/>
            <a:ext cx="2479101" cy="1277432"/>
          </a:xfrm>
          <a:prstGeom prst="wedgeRectCallout">
            <a:avLst/>
          </a:prstGeom>
          <a:solidFill>
            <a:srgbClr val="FFFF0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143178" tIns="143178" rIns="143178" bIns="143178" rtlCol="0" anchor="t"/>
          <a:lstStyle/>
          <a:p>
            <a:pPr marL="0" marR="0" lvl="0" indent="0" defTabSz="91385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&lt;initials&gt; &lt;date&gt;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yyyy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-MM-dd 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hh:mm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&lt;/date&gt;: </a:t>
            </a:r>
          </a:p>
          <a:p>
            <a:pPr marL="0" marR="0" lvl="0" indent="0" defTabSz="91385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A0A0A"/>
              </a:solidFill>
              <a:effectLst/>
              <a:uLnTx/>
              <a:uFillTx/>
              <a:latin typeface="72 Brand" panose="020B0504030603020204" pitchFamily="34" charset="0"/>
            </a:endParaRPr>
          </a:p>
        </p:txBody>
      </p:sp>
      <p:sp>
        <p:nvSpPr>
          <p:cNvPr id="140" name="Content [Comment]" hidden="1">
            <a:extLst>
              <a:ext uri="{FF2B5EF4-FFF2-40B4-BE49-F238E27FC236}">
                <a16:creationId xmlns:a16="http://schemas.microsoft.com/office/drawing/2014/main" id="{906252E7-98DB-45F0-8278-EB60F71B7340}"/>
              </a:ext>
            </a:extLst>
          </p:cNvPr>
          <p:cNvSpPr>
            <a:spLocks/>
          </p:cNvSpPr>
          <p:nvPr userDrawn="1"/>
        </p:nvSpPr>
        <p:spPr>
          <a:xfrm>
            <a:off x="9483344" y="1097671"/>
            <a:ext cx="2479101" cy="1277440"/>
          </a:xfrm>
          <a:prstGeom prst="wedgeRectCallout">
            <a:avLst/>
          </a:prstGeom>
          <a:solidFill>
            <a:srgbClr val="FFFF0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143178" tIns="143178" rIns="143178" bIns="143178" rtlCol="0" anchor="t"/>
          <a:lstStyle/>
          <a:p>
            <a:pPr marL="0" marR="0" lvl="0" indent="0" defTabSz="91385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&lt;initials&gt; &lt;date&gt;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yyyy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-MM-dd 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hh:mm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&lt;/date&gt;: </a:t>
            </a:r>
          </a:p>
        </p:txBody>
      </p:sp>
      <p:sp>
        <p:nvSpPr>
          <p:cNvPr id="141" name="Draft [Sticker]" hidden="1">
            <a:extLst>
              <a:ext uri="{FF2B5EF4-FFF2-40B4-BE49-F238E27FC236}">
                <a16:creationId xmlns:a16="http://schemas.microsoft.com/office/drawing/2014/main" id="{904633E3-6BC9-4C5E-B74A-8B9D4AE95B20}"/>
              </a:ext>
            </a:extLst>
          </p:cNvPr>
          <p:cNvSpPr/>
          <p:nvPr userDrawn="1"/>
        </p:nvSpPr>
        <p:spPr bwMode="gray">
          <a:xfrm rot="18900000">
            <a:off x="2916645" y="2819465"/>
            <a:ext cx="6361889" cy="121907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89954" tIns="71962" rIns="89954" bIns="71962" rtlCol="0" anchor="ctr"/>
          <a:lstStyle/>
          <a:p>
            <a:pPr marR="0" algn="ctr" defTabSz="913852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en-US" sz="8794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DRAFT</a:t>
            </a:r>
          </a:p>
        </p:txBody>
      </p:sp>
      <p:sp>
        <p:nvSpPr>
          <p:cNvPr id="5" name="Copyright Placeholder" descr="{&quot;templafy&quot;:{&quot;id&quot;:&quot;3fd5f582-247c-4592-ad04-21dab635c78c&quot;}}">
            <a:extLst>
              <a:ext uri="{FF2B5EF4-FFF2-40B4-BE49-F238E27FC236}">
                <a16:creationId xmlns:a16="http://schemas.microsoft.com/office/drawing/2014/main" id="{93D33681-2738-0958-A330-A1393CDAB297}"/>
              </a:ext>
            </a:extLst>
          </p:cNvPr>
          <p:cNvSpPr txBox="1">
            <a:spLocks/>
          </p:cNvSpPr>
          <p:nvPr userDrawn="1"/>
        </p:nvSpPr>
        <p:spPr>
          <a:xfrm>
            <a:off x="504001" y="6536751"/>
            <a:ext cx="10155600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335684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  <p:sldLayoutId id="2147483878" r:id="rId17"/>
    <p:sldLayoutId id="2147483879" r:id="rId18"/>
    <p:sldLayoutId id="2147483880" r:id="rId19"/>
    <p:sldLayoutId id="2147483881" r:id="rId20"/>
    <p:sldLayoutId id="2147483882" r:id="rId21"/>
    <p:sldLayoutId id="2147483883" r:id="rId22"/>
    <p:sldLayoutId id="2147483884" r:id="rId23"/>
    <p:sldLayoutId id="2147483885" r:id="rId24"/>
    <p:sldLayoutId id="2147483886" r:id="rId25"/>
    <p:sldLayoutId id="2147483887" r:id="rId26"/>
    <p:sldLayoutId id="2147483888" r:id="rId27"/>
    <p:sldLayoutId id="2147483889" r:id="rId28"/>
    <p:sldLayoutId id="2147483890" r:id="rId29"/>
    <p:sldLayoutId id="2147483891" r:id="rId30"/>
  </p:sldLayoutIdLst>
  <p:hf hdr="0" ftr="0" dt="0"/>
  <p:txStyles>
    <p:titleStyle>
      <a:lvl1pPr algn="l" defTabSz="1087905" rtl="0" eaLnBrk="1" latinLnBrk="0" hangingPunct="1">
        <a:spcBef>
          <a:spcPct val="0"/>
        </a:spcBef>
        <a:buNone/>
        <a:defRPr sz="2398" b="0" i="0" kern="1200" baseline="0">
          <a:solidFill>
            <a:schemeClr val="tx1"/>
          </a:solidFill>
          <a:latin typeface="72 Brand Medium" panose="020B0504030603020204" pitchFamily="34" charset="0"/>
          <a:ea typeface="+mj-ea"/>
          <a:cs typeface="+mj-cs"/>
        </a:defRPr>
      </a:lvl1pPr>
    </p:titleStyle>
    <p:bodyStyle>
      <a:lvl1pPr marL="0" indent="0" algn="l" defTabSz="1087905" rtl="0" eaLnBrk="1" latinLnBrk="0" hangingPunct="1">
        <a:spcBef>
          <a:spcPts val="1798"/>
        </a:spcBef>
        <a:buClrTx/>
        <a:buSzPct val="80000"/>
        <a:buFont typeface="72 Brand" panose="02000000000000000000" pitchFamily="2" charset="0"/>
        <a:buChar char="​"/>
        <a:defRPr sz="1998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179856" indent="-179856" algn="l" defTabSz="1087905" rtl="0" eaLnBrk="1" latinLnBrk="0" hangingPunct="1">
        <a:spcBef>
          <a:spcPts val="6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798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559" indent="-179280" algn="l" defTabSz="1087905" rtl="0" eaLnBrk="1" latinLnBrk="0" hangingPunct="1">
        <a:spcBef>
          <a:spcPts val="300"/>
        </a:spcBef>
        <a:buClr>
          <a:schemeClr val="tx1"/>
        </a:buClr>
        <a:buSzPct val="100000"/>
        <a:buFont typeface="Arial" panose="020B0604020202020204" pitchFamily="34" charset="0"/>
        <a:buChar char="–"/>
        <a:defRPr lang="en-US" sz="1798" b="0" i="0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539568" indent="-179856" algn="l" defTabSz="1087905" rtl="0" eaLnBrk="1" latinLnBrk="0" hangingPunct="1">
        <a:spcBef>
          <a:spcPts val="300"/>
        </a:spcBef>
        <a:buClr>
          <a:schemeClr val="tx1"/>
        </a:buClr>
        <a:buSzPct val="80000"/>
        <a:buFont typeface="Courier New" panose="02070309020205020404" pitchFamily="49" charset="0"/>
        <a:buChar char="o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719424" indent="-179856" algn="l" defTabSz="1087905" rtl="0" eaLnBrk="1" latinLnBrk="0" hangingPunct="1">
        <a:spcBef>
          <a:spcPts val="100"/>
        </a:spcBef>
        <a:buClr>
          <a:schemeClr val="tx1"/>
        </a:buClr>
        <a:buSzPct val="100000"/>
        <a:buFont typeface="Symbol" panose="05050102010706020507" pitchFamily="18" charset="2"/>
        <a:buChar char="-"/>
        <a:defRPr sz="1400" b="0" i="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991739" indent="-271976" algn="l" defTabSz="1087905" rtl="0" eaLnBrk="1" latinLnBrk="0" hangingPunct="1">
        <a:spcBef>
          <a:spcPct val="20000"/>
        </a:spcBef>
        <a:buFont typeface="Arial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6pPr>
      <a:lvl7pPr marL="3535692" indent="-271976" algn="l" defTabSz="1087905" rtl="0" eaLnBrk="1" latinLnBrk="0" hangingPunct="1">
        <a:spcBef>
          <a:spcPct val="20000"/>
        </a:spcBef>
        <a:buFont typeface="Arial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7pPr>
      <a:lvl8pPr marL="4079644" indent="-271976" algn="l" defTabSz="1087905" rtl="0" eaLnBrk="1" latinLnBrk="0" hangingPunct="1">
        <a:spcBef>
          <a:spcPct val="20000"/>
        </a:spcBef>
        <a:buFont typeface="Arial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8pPr>
      <a:lvl9pPr marL="4623598" indent="-271976" algn="l" defTabSz="1087905" rtl="0" eaLnBrk="1" latinLnBrk="0" hangingPunct="1">
        <a:spcBef>
          <a:spcPct val="20000"/>
        </a:spcBef>
        <a:buFont typeface="Arial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87905" rtl="0" eaLnBrk="1" latinLnBrk="0" hangingPunct="1">
        <a:defRPr sz="2098" kern="1200">
          <a:solidFill>
            <a:schemeClr val="tx1"/>
          </a:solidFill>
          <a:latin typeface="+mn-lt"/>
          <a:ea typeface="+mn-ea"/>
          <a:cs typeface="+mn-cs"/>
        </a:defRPr>
      </a:lvl1pPr>
      <a:lvl2pPr marL="543953" algn="l" defTabSz="1087905" rtl="0" eaLnBrk="1" latinLnBrk="0" hangingPunct="1">
        <a:defRPr sz="2098" kern="1200">
          <a:solidFill>
            <a:schemeClr val="tx1"/>
          </a:solidFill>
          <a:latin typeface="+mn-lt"/>
          <a:ea typeface="+mn-ea"/>
          <a:cs typeface="+mn-cs"/>
        </a:defRPr>
      </a:lvl2pPr>
      <a:lvl3pPr marL="1087905" algn="l" defTabSz="1087905" rtl="0" eaLnBrk="1" latinLnBrk="0" hangingPunct="1">
        <a:defRPr sz="2098" kern="1200">
          <a:solidFill>
            <a:schemeClr val="tx1"/>
          </a:solidFill>
          <a:latin typeface="+mn-lt"/>
          <a:ea typeface="+mn-ea"/>
          <a:cs typeface="+mn-cs"/>
        </a:defRPr>
      </a:lvl3pPr>
      <a:lvl4pPr marL="1631857" algn="l" defTabSz="1087905" rtl="0" eaLnBrk="1" latinLnBrk="0" hangingPunct="1">
        <a:defRPr sz="2098" kern="1200">
          <a:solidFill>
            <a:schemeClr val="tx1"/>
          </a:solidFill>
          <a:latin typeface="+mn-lt"/>
          <a:ea typeface="+mn-ea"/>
          <a:cs typeface="+mn-cs"/>
        </a:defRPr>
      </a:lvl4pPr>
      <a:lvl5pPr marL="2175810" algn="l" defTabSz="1087905" rtl="0" eaLnBrk="1" latinLnBrk="0" hangingPunct="1">
        <a:defRPr sz="2098" kern="1200">
          <a:solidFill>
            <a:schemeClr val="tx1"/>
          </a:solidFill>
          <a:latin typeface="+mn-lt"/>
          <a:ea typeface="+mn-ea"/>
          <a:cs typeface="+mn-cs"/>
        </a:defRPr>
      </a:lvl5pPr>
      <a:lvl6pPr marL="2719764" algn="l" defTabSz="1087905" rtl="0" eaLnBrk="1" latinLnBrk="0" hangingPunct="1">
        <a:defRPr sz="2098" kern="1200">
          <a:solidFill>
            <a:schemeClr val="tx1"/>
          </a:solidFill>
          <a:latin typeface="+mn-lt"/>
          <a:ea typeface="+mn-ea"/>
          <a:cs typeface="+mn-cs"/>
        </a:defRPr>
      </a:lvl6pPr>
      <a:lvl7pPr marL="3263716" algn="l" defTabSz="1087905" rtl="0" eaLnBrk="1" latinLnBrk="0" hangingPunct="1">
        <a:defRPr sz="2098" kern="1200">
          <a:solidFill>
            <a:schemeClr val="tx1"/>
          </a:solidFill>
          <a:latin typeface="+mn-lt"/>
          <a:ea typeface="+mn-ea"/>
          <a:cs typeface="+mn-cs"/>
        </a:defRPr>
      </a:lvl7pPr>
      <a:lvl8pPr marL="3807668" algn="l" defTabSz="1087905" rtl="0" eaLnBrk="1" latinLnBrk="0" hangingPunct="1">
        <a:defRPr sz="2098" kern="1200">
          <a:solidFill>
            <a:schemeClr val="tx1"/>
          </a:solidFill>
          <a:latin typeface="+mn-lt"/>
          <a:ea typeface="+mn-ea"/>
          <a:cs typeface="+mn-cs"/>
        </a:defRPr>
      </a:lvl8pPr>
      <a:lvl9pPr marL="4351621" algn="l" defTabSz="1087905" rtl="0" eaLnBrk="1" latinLnBrk="0" hangingPunct="1">
        <a:defRPr sz="20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>
            <a:extLst>
              <a:ext uri="{FF2B5EF4-FFF2-40B4-BE49-F238E27FC236}">
                <a16:creationId xmlns:a16="http://schemas.microsoft.com/office/drawing/2014/main" id="{57293E41-954C-9E9C-7DE2-32FEDBD5A1C6}"/>
              </a:ext>
            </a:extLst>
          </p:cNvPr>
          <p:cNvSpPr/>
          <p:nvPr userDrawn="1"/>
        </p:nvSpPr>
        <p:spPr bwMode="gray"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4" name="Slide number"/>
          <p:cNvSpPr txBox="1"/>
          <p:nvPr userDrawn="1"/>
        </p:nvSpPr>
        <p:spPr bwMode="black">
          <a:xfrm>
            <a:off x="11546207" y="6536753"/>
            <a:ext cx="14427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de-DE"/>
            </a:defPPr>
            <a:lvl1pPr marL="84138" indent="-84138">
              <a:buClr>
                <a:schemeClr val="tx1"/>
              </a:buClr>
              <a:buFont typeface="Arial" pitchFamily="34" charset="0"/>
              <a:buChar char="©"/>
              <a:tabLst/>
              <a:defRPr sz="600"/>
            </a:lvl1pPr>
          </a:lstStyle>
          <a:p>
            <a:pPr marL="0" lvl="0" indent="0" algn="r">
              <a:buNone/>
            </a:pPr>
            <a:fld id="{0BDC132A-5C91-4078-9777-31DA19A62E0A}" type="slidenum">
              <a:rPr lang="en-US" sz="900" b="0" i="0" noProof="0" smtClean="0">
                <a:latin typeface="+mn-lt"/>
              </a:rPr>
              <a:pPr marL="0" lvl="0" indent="0" algn="r">
                <a:buNone/>
              </a:pPr>
              <a:t>‹Nr.›</a:t>
            </a:fld>
            <a:endParaRPr lang="en-US" sz="900" b="0" i="0" noProof="0">
              <a:latin typeface="+mn-lt"/>
            </a:endParaRPr>
          </a:p>
        </p:txBody>
      </p:sp>
      <p:sp>
        <p:nvSpPr>
          <p:cNvPr id="3" name="Text Placeholder"/>
          <p:cNvSpPr>
            <a:spLocks noGrp="1"/>
          </p:cNvSpPr>
          <p:nvPr userDrawn="1">
            <p:ph type="body" idx="1"/>
          </p:nvPr>
        </p:nvSpPr>
        <p:spPr bwMode="black">
          <a:xfrm>
            <a:off x="504001" y="1548560"/>
            <a:ext cx="11186476" cy="478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Start typing to add text without a bullet point. To add a bullet point, place the cursor at the start of this line and press tab.</a:t>
            </a:r>
            <a:endParaRPr lang="en-US" noProof="0"/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Placeholder"/>
          <p:cNvSpPr>
            <a:spLocks noGrp="1"/>
          </p:cNvSpPr>
          <p:nvPr userDrawn="1">
            <p:ph type="title"/>
          </p:nvPr>
        </p:nvSpPr>
        <p:spPr bwMode="black">
          <a:xfrm>
            <a:off x="504001" y="504000"/>
            <a:ext cx="11186476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noProof="0"/>
              <a:t>Insert page title (sentence case)</a:t>
            </a:r>
          </a:p>
        </p:txBody>
      </p:sp>
      <p:grpSp>
        <p:nvGrpSpPr>
          <p:cNvPr id="6" name="Harvey 3" hidden="1">
            <a:extLst>
              <a:ext uri="{FF2B5EF4-FFF2-40B4-BE49-F238E27FC236}">
                <a16:creationId xmlns:a16="http://schemas.microsoft.com/office/drawing/2014/main" id="{B3E7C216-6801-4AB8-8D95-E7D60F39B210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>
          <a:xfrm>
            <a:off x="3938799" y="3978000"/>
            <a:ext cx="1024878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7" name="Harvey 0/3 [0]">
              <a:extLst>
                <a:ext uri="{FF2B5EF4-FFF2-40B4-BE49-F238E27FC236}">
                  <a16:creationId xmlns:a16="http://schemas.microsoft.com/office/drawing/2014/main" id="{FC8CECD5-A3FB-4DD5-A846-DC09FDB6EB04}"/>
                </a:ext>
              </a:extLst>
            </p:cNvPr>
            <p:cNvSpPr>
              <a:spLocks noChangeAspect="1"/>
            </p:cNvSpPr>
            <p:nvPr>
              <p:custDataLst>
                <p:tags r:id="rId150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8" name="Harvey 1/3 [1]">
              <a:extLst>
                <a:ext uri="{FF2B5EF4-FFF2-40B4-BE49-F238E27FC236}">
                  <a16:creationId xmlns:a16="http://schemas.microsoft.com/office/drawing/2014/main" id="{750B853B-8389-4427-AFB9-1CE880FE9BEE}"/>
                </a:ext>
              </a:extLst>
            </p:cNvPr>
            <p:cNvSpPr>
              <a:spLocks noChangeAspect="1"/>
            </p:cNvSpPr>
            <p:nvPr>
              <p:custDataLst>
                <p:tags r:id="rId151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2463" y="476249"/>
                  </a:moveTo>
                  <a:arcTo wR="317500" hR="317500" stAng="1800000" swAng="14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9" name="Harvey 2/3 [2]">
              <a:extLst>
                <a:ext uri="{FF2B5EF4-FFF2-40B4-BE49-F238E27FC236}">
                  <a16:creationId xmlns:a16="http://schemas.microsoft.com/office/drawing/2014/main" id="{0CA9A207-7055-4A72-8ED2-D82605C3D0C8}"/>
                </a:ext>
              </a:extLst>
            </p:cNvPr>
            <p:cNvSpPr>
              <a:spLocks noChangeAspect="1"/>
            </p:cNvSpPr>
            <p:nvPr>
              <p:custDataLst>
                <p:tags r:id="rId15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2536" y="476250"/>
                  </a:moveTo>
                  <a:arcTo wR="317500" hR="317500" stAng="9000000" swAng="7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0" name="Harvey 3/3 [3]">
              <a:extLst>
                <a:ext uri="{FF2B5EF4-FFF2-40B4-BE49-F238E27FC236}">
                  <a16:creationId xmlns:a16="http://schemas.microsoft.com/office/drawing/2014/main" id="{4422C816-875A-41F5-9DC0-8DBAE4C5C6CB}"/>
                </a:ext>
              </a:extLst>
            </p:cNvPr>
            <p:cNvSpPr>
              <a:spLocks noChangeAspect="1"/>
            </p:cNvSpPr>
            <p:nvPr>
              <p:custDataLst>
                <p:tags r:id="rId153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11" name="Harvey 4" hidden="1">
            <a:extLst>
              <a:ext uri="{FF2B5EF4-FFF2-40B4-BE49-F238E27FC236}">
                <a16:creationId xmlns:a16="http://schemas.microsoft.com/office/drawing/2014/main" id="{DDC5C333-7028-4F79-8940-98DC17723588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>
          <a:xfrm>
            <a:off x="5391506" y="3978000"/>
            <a:ext cx="1024878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13" name="Harvey 0/4 [0]">
              <a:extLst>
                <a:ext uri="{FF2B5EF4-FFF2-40B4-BE49-F238E27FC236}">
                  <a16:creationId xmlns:a16="http://schemas.microsoft.com/office/drawing/2014/main" id="{70B331E2-39A8-4BAF-8DDD-C631B51EB56E}"/>
                </a:ext>
              </a:extLst>
            </p:cNvPr>
            <p:cNvSpPr>
              <a:spLocks noChangeAspect="1"/>
            </p:cNvSpPr>
            <p:nvPr>
              <p:custDataLst>
                <p:tags r:id="rId145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4" name="Harvey 1/4 [1]">
              <a:extLst>
                <a:ext uri="{FF2B5EF4-FFF2-40B4-BE49-F238E27FC236}">
                  <a16:creationId xmlns:a16="http://schemas.microsoft.com/office/drawing/2014/main" id="{47F66FBA-2801-4875-BD13-0BF512FC3C6A}"/>
                </a:ext>
              </a:extLst>
            </p:cNvPr>
            <p:cNvSpPr>
              <a:spLocks noChangeAspect="1"/>
            </p:cNvSpPr>
            <p:nvPr>
              <p:custDataLst>
                <p:tags r:id="rId146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5" name="Harvey 2/4 [2]">
              <a:extLst>
                <a:ext uri="{FF2B5EF4-FFF2-40B4-BE49-F238E27FC236}">
                  <a16:creationId xmlns:a16="http://schemas.microsoft.com/office/drawing/2014/main" id="{99673DAB-5272-45DC-B222-CA8CAA9FD2BB}"/>
                </a:ext>
              </a:extLst>
            </p:cNvPr>
            <p:cNvSpPr>
              <a:spLocks noChangeAspect="1"/>
            </p:cNvSpPr>
            <p:nvPr>
              <p:custDataLst>
                <p:tags r:id="rId14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6" name="Harvey 3/4 [3]">
              <a:extLst>
                <a:ext uri="{FF2B5EF4-FFF2-40B4-BE49-F238E27FC236}">
                  <a16:creationId xmlns:a16="http://schemas.microsoft.com/office/drawing/2014/main" id="{F9B9444B-C98D-45FC-BA92-881D06827328}"/>
                </a:ext>
              </a:extLst>
            </p:cNvPr>
            <p:cNvSpPr>
              <a:spLocks noChangeAspect="1"/>
            </p:cNvSpPr>
            <p:nvPr>
              <p:custDataLst>
                <p:tags r:id="rId14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17" name="Harvey 4/4 [4]">
              <a:extLst>
                <a:ext uri="{FF2B5EF4-FFF2-40B4-BE49-F238E27FC236}">
                  <a16:creationId xmlns:a16="http://schemas.microsoft.com/office/drawing/2014/main" id="{5FFB853D-F550-4F16-8269-A070A19E381C}"/>
                </a:ext>
              </a:extLst>
            </p:cNvPr>
            <p:cNvSpPr>
              <a:spLocks noChangeAspect="1"/>
            </p:cNvSpPr>
            <p:nvPr>
              <p:custDataLst>
                <p:tags r:id="rId149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18" name="Harvey 8" hidden="1">
            <a:extLst>
              <a:ext uri="{FF2B5EF4-FFF2-40B4-BE49-F238E27FC236}">
                <a16:creationId xmlns:a16="http://schemas.microsoft.com/office/drawing/2014/main" id="{0630AB66-7B5F-41CE-A2EB-2EB4C67794AE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>
          <a:xfrm>
            <a:off x="6844214" y="3978000"/>
            <a:ext cx="1024878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19" name="Harvey 0/8 [0]">
              <a:extLst>
                <a:ext uri="{FF2B5EF4-FFF2-40B4-BE49-F238E27FC236}">
                  <a16:creationId xmlns:a16="http://schemas.microsoft.com/office/drawing/2014/main" id="{051D5678-1EFE-40CF-8563-B5E9EA35A271}"/>
                </a:ext>
              </a:extLst>
            </p:cNvPr>
            <p:cNvSpPr>
              <a:spLocks noChangeAspect="1"/>
            </p:cNvSpPr>
            <p:nvPr>
              <p:custDataLst>
                <p:tags r:id="rId136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0" name="Harvey 1/8 [1]">
              <a:extLst>
                <a:ext uri="{FF2B5EF4-FFF2-40B4-BE49-F238E27FC236}">
                  <a16:creationId xmlns:a16="http://schemas.microsoft.com/office/drawing/2014/main" id="{E5DDEB4B-B8B3-42DA-AF30-4FD0A1770D91}"/>
                </a:ext>
              </a:extLst>
            </p:cNvPr>
            <p:cNvSpPr>
              <a:spLocks noChangeAspect="1"/>
            </p:cNvSpPr>
            <p:nvPr>
              <p:custDataLst>
                <p:tags r:id="rId13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7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92993"/>
                  </a:moveTo>
                  <a:arcTo wR="317500" hR="317500" stAng="-2700000" swAng="189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1" name="Harvey 2/8 [2]">
              <a:extLst>
                <a:ext uri="{FF2B5EF4-FFF2-40B4-BE49-F238E27FC236}">
                  <a16:creationId xmlns:a16="http://schemas.microsoft.com/office/drawing/2014/main" id="{FB9200C4-0418-4CEF-BBB8-18F997AD7CA8}"/>
                </a:ext>
              </a:extLst>
            </p:cNvPr>
            <p:cNvSpPr>
              <a:spLocks noChangeAspect="1"/>
            </p:cNvSpPr>
            <p:nvPr>
              <p:custDataLst>
                <p:tags r:id="rId13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2" name="Harvey 3/8 [3]">
              <a:extLst>
                <a:ext uri="{FF2B5EF4-FFF2-40B4-BE49-F238E27FC236}">
                  <a16:creationId xmlns:a16="http://schemas.microsoft.com/office/drawing/2014/main" id="{8E4DE7E8-0809-4E2E-BE6A-E989A6AEBF62}"/>
                </a:ext>
              </a:extLst>
            </p:cNvPr>
            <p:cNvSpPr>
              <a:spLocks noChangeAspect="1"/>
            </p:cNvSpPr>
            <p:nvPr>
              <p:custDataLst>
                <p:tags r:id="rId139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1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542006"/>
                  </a:moveTo>
                  <a:arcTo wR="317500" hR="317500" stAng="2700000" swAng="135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3" name="Harvey 4/8 [4]">
              <a:extLst>
                <a:ext uri="{FF2B5EF4-FFF2-40B4-BE49-F238E27FC236}">
                  <a16:creationId xmlns:a16="http://schemas.microsoft.com/office/drawing/2014/main" id="{F839E6A9-0DED-402B-8F4C-2176769B55CD}"/>
                </a:ext>
              </a:extLst>
            </p:cNvPr>
            <p:cNvSpPr>
              <a:spLocks noChangeAspect="1"/>
            </p:cNvSpPr>
            <p:nvPr>
              <p:custDataLst>
                <p:tags r:id="rId140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4" name="Harvey 5/8 [5]">
              <a:extLst>
                <a:ext uri="{FF2B5EF4-FFF2-40B4-BE49-F238E27FC236}">
                  <a16:creationId xmlns:a16="http://schemas.microsoft.com/office/drawing/2014/main" id="{C3EE8663-AD08-4237-8344-6543EC4B688C}"/>
                </a:ext>
              </a:extLst>
            </p:cNvPr>
            <p:cNvSpPr>
              <a:spLocks noChangeAspect="1"/>
            </p:cNvSpPr>
            <p:nvPr>
              <p:custDataLst>
                <p:tags r:id="rId141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5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542006"/>
                  </a:moveTo>
                  <a:arcTo wR="317500" hR="317500" stAng="8100000" swAng="81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5" name="Harvey 6/8 [6]">
              <a:extLst>
                <a:ext uri="{FF2B5EF4-FFF2-40B4-BE49-F238E27FC236}">
                  <a16:creationId xmlns:a16="http://schemas.microsoft.com/office/drawing/2014/main" id="{ADE6F931-D156-4E59-A3ED-0B14B5F0EF7E}"/>
                </a:ext>
              </a:extLst>
            </p:cNvPr>
            <p:cNvSpPr>
              <a:spLocks noChangeAspect="1"/>
            </p:cNvSpPr>
            <p:nvPr>
              <p:custDataLst>
                <p:tags r:id="rId14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6" name="Harvey 7/8 [7]">
              <a:extLst>
                <a:ext uri="{FF2B5EF4-FFF2-40B4-BE49-F238E27FC236}">
                  <a16:creationId xmlns:a16="http://schemas.microsoft.com/office/drawing/2014/main" id="{A36821AE-2FF1-4F6E-AAF3-1BEA6AE153B8}"/>
                </a:ext>
              </a:extLst>
            </p:cNvPr>
            <p:cNvSpPr>
              <a:spLocks noChangeAspect="1"/>
            </p:cNvSpPr>
            <p:nvPr>
              <p:custDataLst>
                <p:tags r:id="rId143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9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92993"/>
                  </a:moveTo>
                  <a:arcTo wR="317500" hR="317500" stAng="13500000" swAng="27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27" name="Harvey 8/8 [8]">
              <a:extLst>
                <a:ext uri="{FF2B5EF4-FFF2-40B4-BE49-F238E27FC236}">
                  <a16:creationId xmlns:a16="http://schemas.microsoft.com/office/drawing/2014/main" id="{2D277E47-45D5-4503-8443-BED560C6560A}"/>
                </a:ext>
              </a:extLst>
            </p:cNvPr>
            <p:cNvSpPr>
              <a:spLocks noChangeAspect="1"/>
            </p:cNvSpPr>
            <p:nvPr>
              <p:custDataLst>
                <p:tags r:id="rId144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b="0" i="0">
                <a:solidFill>
                  <a:schemeClr val="tx1"/>
                </a:solidFill>
                <a:latin typeface="72 Brand" panose="020B0504030603020204" pitchFamily="34" charset="0"/>
              </a:endParaRPr>
            </a:p>
          </p:txBody>
        </p:sp>
      </p:grpSp>
      <p:grpSp>
        <p:nvGrpSpPr>
          <p:cNvPr id="28" name="Harvey 100" hidden="1">
            <a:extLst>
              <a:ext uri="{FF2B5EF4-FFF2-40B4-BE49-F238E27FC236}">
                <a16:creationId xmlns:a16="http://schemas.microsoft.com/office/drawing/2014/main" id="{6D5D9337-395C-4FE4-97E6-E1CD47A644E9}"/>
              </a:ext>
            </a:extLst>
          </p:cNvPr>
          <p:cNvGrpSpPr/>
          <p:nvPr userDrawn="1">
            <p:custDataLst>
              <p:tags r:id="rId34"/>
            </p:custDataLst>
          </p:nvPr>
        </p:nvGrpSpPr>
        <p:grpSpPr>
          <a:xfrm>
            <a:off x="8296923" y="3978000"/>
            <a:ext cx="1024878" cy="1024878"/>
            <a:chOff x="4334905" y="3282696"/>
            <a:chExt cx="292608" cy="292608"/>
          </a:xfrm>
          <a:solidFill>
            <a:schemeClr val="accent1"/>
          </a:solidFill>
        </p:grpSpPr>
        <p:sp>
          <p:nvSpPr>
            <p:cNvPr id="29" name="Harvey 0/100 [0]">
              <a:extLst>
                <a:ext uri="{FF2B5EF4-FFF2-40B4-BE49-F238E27FC236}">
                  <a16:creationId xmlns:a16="http://schemas.microsoft.com/office/drawing/2014/main" id="{C2D4C837-2D4B-4D6B-81F8-9B001989609B}"/>
                </a:ext>
              </a:extLst>
            </p:cNvPr>
            <p:cNvSpPr>
              <a:spLocks noChangeAspect="1"/>
            </p:cNvSpPr>
            <p:nvPr>
              <p:custDataLst>
                <p:tags r:id="rId3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0" name="Harvey 1/100 [1]">
              <a:extLst>
                <a:ext uri="{FF2B5EF4-FFF2-40B4-BE49-F238E27FC236}">
                  <a16:creationId xmlns:a16="http://schemas.microsoft.com/office/drawing/2014/main" id="{BACD6AAA-4A1C-46BE-B491-9A4A9C7C56F3}"/>
                </a:ext>
              </a:extLst>
            </p:cNvPr>
            <p:cNvSpPr>
              <a:spLocks noChangeAspect="1"/>
            </p:cNvSpPr>
            <p:nvPr>
              <p:custDataLst>
                <p:tags r:id="rId3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37435" y="626"/>
                  </a:moveTo>
                  <a:arcTo wR="317500" hR="317500" stAng="-5184000" swAng="2138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1" name="Harvey 2/100 [2]">
              <a:extLst>
                <a:ext uri="{FF2B5EF4-FFF2-40B4-BE49-F238E27FC236}">
                  <a16:creationId xmlns:a16="http://schemas.microsoft.com/office/drawing/2014/main" id="{701024C3-4DEF-477C-9CFB-100E0303499E}"/>
                </a:ext>
              </a:extLst>
            </p:cNvPr>
            <p:cNvSpPr>
              <a:spLocks noChangeAspect="1"/>
            </p:cNvSpPr>
            <p:nvPr>
              <p:custDataLst>
                <p:tags r:id="rId3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57293" y="2503"/>
                  </a:moveTo>
                  <a:arcTo wR="317500" hR="317500" stAng="-4968000" swAng="211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2" name="Harvey 3/100 [3]">
              <a:extLst>
                <a:ext uri="{FF2B5EF4-FFF2-40B4-BE49-F238E27FC236}">
                  <a16:creationId xmlns:a16="http://schemas.microsoft.com/office/drawing/2014/main" id="{46A461CD-8D28-4422-AF2A-8267EFA51CAD}"/>
                </a:ext>
              </a:extLst>
            </p:cNvPr>
            <p:cNvSpPr>
              <a:spLocks noChangeAspect="1"/>
            </p:cNvSpPr>
            <p:nvPr>
              <p:custDataLst>
                <p:tags r:id="rId3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4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76993" y="5623"/>
                  </a:moveTo>
                  <a:arcTo wR="317500" hR="317500" stAng="-4752000" swAng="209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3" name="Harvey 4/100 [4]">
              <a:extLst>
                <a:ext uri="{FF2B5EF4-FFF2-40B4-BE49-F238E27FC236}">
                  <a16:creationId xmlns:a16="http://schemas.microsoft.com/office/drawing/2014/main" id="{0A337C3A-F021-437D-9E3D-FDE5AF266029}"/>
                </a:ext>
              </a:extLst>
            </p:cNvPr>
            <p:cNvSpPr>
              <a:spLocks noChangeAspect="1"/>
            </p:cNvSpPr>
            <p:nvPr>
              <p:custDataLst>
                <p:tags r:id="rId3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6459" y="9974"/>
                  </a:moveTo>
                  <a:arcTo wR="317500" hR="317500" stAng="-4536000" swAng="2073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5" name="Harvey 5/100 [5]">
              <a:extLst>
                <a:ext uri="{FF2B5EF4-FFF2-40B4-BE49-F238E27FC236}">
                  <a16:creationId xmlns:a16="http://schemas.microsoft.com/office/drawing/2014/main" id="{BDF66AF7-3D75-4118-B7E6-241B2C41B2C9}"/>
                </a:ext>
              </a:extLst>
            </p:cNvPr>
            <p:cNvSpPr>
              <a:spLocks noChangeAspect="1"/>
            </p:cNvSpPr>
            <p:nvPr>
              <p:custDataLst>
                <p:tags r:id="rId4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15612" y="15539"/>
                  </a:moveTo>
                  <a:arcTo wR="317500" hR="317500" stAng="-4320000" swAng="2052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6" name="Harvey 6/100 [6]">
              <a:extLst>
                <a:ext uri="{FF2B5EF4-FFF2-40B4-BE49-F238E27FC236}">
                  <a16:creationId xmlns:a16="http://schemas.microsoft.com/office/drawing/2014/main" id="{E74E7438-4315-4097-9BA7-F0CE3252AC14}"/>
                </a:ext>
              </a:extLst>
            </p:cNvPr>
            <p:cNvSpPr>
              <a:spLocks noChangeAspect="1"/>
            </p:cNvSpPr>
            <p:nvPr>
              <p:custDataLst>
                <p:tags r:id="rId4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95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34379" y="22295"/>
                  </a:moveTo>
                  <a:arcTo wR="317500" hR="317500" stAng="-4104000" swAng="2030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7" name="Harvey 7/100 [7]">
              <a:extLst>
                <a:ext uri="{FF2B5EF4-FFF2-40B4-BE49-F238E27FC236}">
                  <a16:creationId xmlns:a16="http://schemas.microsoft.com/office/drawing/2014/main" id="{FEBA4E91-97BB-4DAC-B193-66FA4828DB26}"/>
                </a:ext>
              </a:extLst>
            </p:cNvPr>
            <p:cNvSpPr>
              <a:spLocks noChangeAspect="1"/>
            </p:cNvSpPr>
            <p:nvPr>
              <p:custDataLst>
                <p:tags r:id="rId4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52684" y="30217"/>
                  </a:moveTo>
                  <a:arcTo wR="317500" hR="317500" stAng="-3888000" swAng="2008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8" name="Harvey 8/100 [8]">
              <a:extLst>
                <a:ext uri="{FF2B5EF4-FFF2-40B4-BE49-F238E27FC236}">
                  <a16:creationId xmlns:a16="http://schemas.microsoft.com/office/drawing/2014/main" id="{EEB85E02-177B-40CF-B926-A4423CC7C827}"/>
                </a:ext>
              </a:extLst>
            </p:cNvPr>
            <p:cNvSpPr>
              <a:spLocks noChangeAspect="1"/>
            </p:cNvSpPr>
            <p:nvPr>
              <p:custDataLst>
                <p:tags r:id="rId4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70456" y="39272"/>
                  </a:moveTo>
                  <a:arcTo wR="317500" hR="317500" stAng="-3672000" swAng="198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39" name="Harvey 9/100 [9]">
              <a:extLst>
                <a:ext uri="{FF2B5EF4-FFF2-40B4-BE49-F238E27FC236}">
                  <a16:creationId xmlns:a16="http://schemas.microsoft.com/office/drawing/2014/main" id="{C133BC7F-B0E3-404F-92D1-BB930C4F3311}"/>
                </a:ext>
              </a:extLst>
            </p:cNvPr>
            <p:cNvSpPr>
              <a:spLocks noChangeAspect="1"/>
            </p:cNvSpPr>
            <p:nvPr>
              <p:custDataLst>
                <p:tags r:id="rId4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87625" y="49425"/>
                  </a:moveTo>
                  <a:arcTo wR="317500" hR="317500" stAng="-3456000" swAng="196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0" name="Harvey 10/100 [10]">
              <a:extLst>
                <a:ext uri="{FF2B5EF4-FFF2-40B4-BE49-F238E27FC236}">
                  <a16:creationId xmlns:a16="http://schemas.microsoft.com/office/drawing/2014/main" id="{F2FB72A6-CDF7-48B3-A3B8-5A5FC061802C}"/>
                </a:ext>
              </a:extLst>
            </p:cNvPr>
            <p:cNvSpPr>
              <a:spLocks noChangeAspect="1"/>
            </p:cNvSpPr>
            <p:nvPr>
              <p:custDataLst>
                <p:tags r:id="rId4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04121" y="60637"/>
                  </a:moveTo>
                  <a:arcTo wR="317500" hR="317500" stAng="-3240000" swAng="194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1" name="Harvey 11/100 [11]">
              <a:extLst>
                <a:ext uri="{FF2B5EF4-FFF2-40B4-BE49-F238E27FC236}">
                  <a16:creationId xmlns:a16="http://schemas.microsoft.com/office/drawing/2014/main" id="{F3110C8B-1B18-4579-AB3F-0F4A0840CF38}"/>
                </a:ext>
              </a:extLst>
            </p:cNvPr>
            <p:cNvSpPr>
              <a:spLocks noChangeAspect="1"/>
            </p:cNvSpPr>
            <p:nvPr>
              <p:custDataLst>
                <p:tags r:id="rId4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3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19882" y="72862"/>
                  </a:moveTo>
                  <a:arcTo wR="317500" hR="317500" stAng="-3024000" swAng="192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2" name="Harvey 12/100 [12]">
              <a:extLst>
                <a:ext uri="{FF2B5EF4-FFF2-40B4-BE49-F238E27FC236}">
                  <a16:creationId xmlns:a16="http://schemas.microsoft.com/office/drawing/2014/main" id="{84A1B722-E5AC-45F7-9498-7FF502B6FA2B}"/>
                </a:ext>
              </a:extLst>
            </p:cNvPr>
            <p:cNvSpPr>
              <a:spLocks noChangeAspect="1"/>
            </p:cNvSpPr>
            <p:nvPr>
              <p:custDataLst>
                <p:tags r:id="rId4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591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34843" y="86052"/>
                  </a:moveTo>
                  <a:arcTo wR="317500" hR="317500" stAng="-2808000" swAng="190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3" name="Harvey 13/100 [13]">
              <a:extLst>
                <a:ext uri="{FF2B5EF4-FFF2-40B4-BE49-F238E27FC236}">
                  <a16:creationId xmlns:a16="http://schemas.microsoft.com/office/drawing/2014/main" id="{A5599F20-B957-4DF9-8B04-F2B77AAF0BDB}"/>
                </a:ext>
              </a:extLst>
            </p:cNvPr>
            <p:cNvSpPr>
              <a:spLocks noChangeAspect="1"/>
            </p:cNvSpPr>
            <p:nvPr>
              <p:custDataLst>
                <p:tags r:id="rId4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8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8947" y="100156"/>
                  </a:moveTo>
                  <a:arcTo wR="317500" hR="317500" stAng="-2591999" swAng="1879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4" name="Harvey 14/100 [14]">
              <a:extLst>
                <a:ext uri="{FF2B5EF4-FFF2-40B4-BE49-F238E27FC236}">
                  <a16:creationId xmlns:a16="http://schemas.microsoft.com/office/drawing/2014/main" id="{F74357FC-EB3D-46C4-B56A-5007C9F4FB84}"/>
                </a:ext>
              </a:extLst>
            </p:cNvPr>
            <p:cNvSpPr>
              <a:spLocks noChangeAspect="1"/>
            </p:cNvSpPr>
            <p:nvPr>
              <p:custDataLst>
                <p:tags r:id="rId4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0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137" y="115117"/>
                  </a:moveTo>
                  <a:arcTo wR="317500" hR="317500" stAng="-2375999" swAng="185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5" name="Harvey 15/100 [15]">
              <a:extLst>
                <a:ext uri="{FF2B5EF4-FFF2-40B4-BE49-F238E27FC236}">
                  <a16:creationId xmlns:a16="http://schemas.microsoft.com/office/drawing/2014/main" id="{32E8E8F3-9DBC-46F4-9700-CAF071913650}"/>
                </a:ext>
              </a:extLst>
            </p:cNvPr>
            <p:cNvSpPr>
              <a:spLocks noChangeAspect="1"/>
            </p:cNvSpPr>
            <p:nvPr>
              <p:custDataLst>
                <p:tags r:id="rId5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2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74362" y="130878"/>
                  </a:moveTo>
                  <a:arcTo wR="317500" hR="317500" stAng="-2160000" swAng="1836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6" name="Harvey 16/100 [16]">
              <a:extLst>
                <a:ext uri="{FF2B5EF4-FFF2-40B4-BE49-F238E27FC236}">
                  <a16:creationId xmlns:a16="http://schemas.microsoft.com/office/drawing/2014/main" id="{71360883-3CF3-4439-9568-E456C60454A8}"/>
                </a:ext>
              </a:extLst>
            </p:cNvPr>
            <p:cNvSpPr>
              <a:spLocks noChangeAspect="1"/>
            </p:cNvSpPr>
            <p:nvPr>
              <p:custDataLst>
                <p:tags r:id="rId5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4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85574" y="147374"/>
                  </a:moveTo>
                  <a:arcTo wR="317500" hR="317500" stAng="-1944000" swAng="1814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7" name="Harvey 17/100 [17]">
              <a:extLst>
                <a:ext uri="{FF2B5EF4-FFF2-40B4-BE49-F238E27FC236}">
                  <a16:creationId xmlns:a16="http://schemas.microsoft.com/office/drawing/2014/main" id="{AE88FC9E-FB95-4413-AE3E-B8BF504735B5}"/>
                </a:ext>
              </a:extLst>
            </p:cNvPr>
            <p:cNvSpPr>
              <a:spLocks noChangeAspect="1"/>
            </p:cNvSpPr>
            <p:nvPr>
              <p:custDataLst>
                <p:tags r:id="rId5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6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5727" y="164543"/>
                  </a:moveTo>
                  <a:arcTo wR="317500" hR="317500" stAng="-1727999" swAng="1792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8" name="Harvey 18/100 [18]">
              <a:extLst>
                <a:ext uri="{FF2B5EF4-FFF2-40B4-BE49-F238E27FC236}">
                  <a16:creationId xmlns:a16="http://schemas.microsoft.com/office/drawing/2014/main" id="{62593B83-E4BE-4CE8-9B0B-25AF9B7D4254}"/>
                </a:ext>
              </a:extLst>
            </p:cNvPr>
            <p:cNvSpPr>
              <a:spLocks noChangeAspect="1"/>
            </p:cNvSpPr>
            <p:nvPr>
              <p:custDataLst>
                <p:tags r:id="rId5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8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4782" y="182315"/>
                  </a:moveTo>
                  <a:arcTo wR="317500" hR="317500" stAng="-1512000" swAng="1771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49" name="Harvey 19/100 [19]">
              <a:extLst>
                <a:ext uri="{FF2B5EF4-FFF2-40B4-BE49-F238E27FC236}">
                  <a16:creationId xmlns:a16="http://schemas.microsoft.com/office/drawing/2014/main" id="{CD41838E-0172-403D-9B68-FD51310F5400}"/>
                </a:ext>
              </a:extLst>
            </p:cNvPr>
            <p:cNvSpPr>
              <a:spLocks noChangeAspect="1"/>
            </p:cNvSpPr>
            <p:nvPr>
              <p:custDataLst>
                <p:tags r:id="rId5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1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2704" y="200620"/>
                  </a:moveTo>
                  <a:arcTo wR="317500" hR="317500" stAng="-1295999" swAng="174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0" name="Harvey 20/100 [20]">
              <a:extLst>
                <a:ext uri="{FF2B5EF4-FFF2-40B4-BE49-F238E27FC236}">
                  <a16:creationId xmlns:a16="http://schemas.microsoft.com/office/drawing/2014/main" id="{EDE3F4CF-CB3E-40C2-B070-AC09F1E8FBD5}"/>
                </a:ext>
              </a:extLst>
            </p:cNvPr>
            <p:cNvSpPr>
              <a:spLocks noChangeAspect="1"/>
            </p:cNvSpPr>
            <p:nvPr>
              <p:custDataLst>
                <p:tags r:id="rId5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3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9460" y="219387"/>
                  </a:moveTo>
                  <a:arcTo wR="317500" hR="317500" stAng="-1080000" swAng="172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1" name="Harvey 21/100 [21]">
              <a:extLst>
                <a:ext uri="{FF2B5EF4-FFF2-40B4-BE49-F238E27FC236}">
                  <a16:creationId xmlns:a16="http://schemas.microsoft.com/office/drawing/2014/main" id="{CD8E25E7-83D2-4F78-92A7-435281704491}"/>
                </a:ext>
              </a:extLst>
            </p:cNvPr>
            <p:cNvSpPr>
              <a:spLocks noChangeAspect="1"/>
            </p:cNvSpPr>
            <p:nvPr>
              <p:custDataLst>
                <p:tags r:id="rId5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5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5025" y="238540"/>
                  </a:moveTo>
                  <a:arcTo wR="317500" hR="317500" stAng="-864000" swAng="170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2" name="Harvey 22/100 [22]">
              <a:extLst>
                <a:ext uri="{FF2B5EF4-FFF2-40B4-BE49-F238E27FC236}">
                  <a16:creationId xmlns:a16="http://schemas.microsoft.com/office/drawing/2014/main" id="{C6A696FB-9EFC-47F6-9860-247C48C1FC3D}"/>
                </a:ext>
              </a:extLst>
            </p:cNvPr>
            <p:cNvSpPr>
              <a:spLocks noChangeAspect="1"/>
            </p:cNvSpPr>
            <p:nvPr>
              <p:custDataLst>
                <p:tags r:id="rId5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7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9376" y="258006"/>
                  </a:moveTo>
                  <a:arcTo wR="317500" hR="317500" stAng="-647999" swAng="168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3" name="Harvey 23/100 [23]">
              <a:extLst>
                <a:ext uri="{FF2B5EF4-FFF2-40B4-BE49-F238E27FC236}">
                  <a16:creationId xmlns:a16="http://schemas.microsoft.com/office/drawing/2014/main" id="{252958D2-EE89-4FBF-BF7B-C8AFAD704413}"/>
                </a:ext>
              </a:extLst>
            </p:cNvPr>
            <p:cNvSpPr>
              <a:spLocks noChangeAspect="1"/>
            </p:cNvSpPr>
            <p:nvPr>
              <p:custDataLst>
                <p:tags r:id="rId5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9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2496" y="277706"/>
                  </a:moveTo>
                  <a:arcTo wR="317500" hR="317500" stAng="-432000" swAng="166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4" name="Harvey 24/100 [24]">
              <a:extLst>
                <a:ext uri="{FF2B5EF4-FFF2-40B4-BE49-F238E27FC236}">
                  <a16:creationId xmlns:a16="http://schemas.microsoft.com/office/drawing/2014/main" id="{314E82DC-04B6-406C-9D65-1115F4D2AA22}"/>
                </a:ext>
              </a:extLst>
            </p:cNvPr>
            <p:cNvSpPr>
              <a:spLocks noChangeAspect="1"/>
            </p:cNvSpPr>
            <p:nvPr>
              <p:custDataLst>
                <p:tags r:id="rId5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18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4373" y="297564"/>
                  </a:moveTo>
                  <a:arcTo wR="317500" hR="317500" stAng="-216000" swAng="164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5" name="Harvey 25/100 [25]">
              <a:extLst>
                <a:ext uri="{FF2B5EF4-FFF2-40B4-BE49-F238E27FC236}">
                  <a16:creationId xmlns:a16="http://schemas.microsoft.com/office/drawing/2014/main" id="{669D1B60-A74F-4296-8610-F3DCDDC15022}"/>
                </a:ext>
              </a:extLst>
            </p:cNvPr>
            <p:cNvSpPr>
              <a:spLocks noChangeAspect="1"/>
            </p:cNvSpPr>
            <p:nvPr>
              <p:custDataLst>
                <p:tags r:id="rId6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6" name="Harvey 26/100 [26]">
              <a:extLst>
                <a:ext uri="{FF2B5EF4-FFF2-40B4-BE49-F238E27FC236}">
                  <a16:creationId xmlns:a16="http://schemas.microsoft.com/office/drawing/2014/main" id="{FF6DD112-04B6-4656-AB9D-1F9950FEE2D9}"/>
                </a:ext>
              </a:extLst>
            </p:cNvPr>
            <p:cNvSpPr>
              <a:spLocks noChangeAspect="1"/>
            </p:cNvSpPr>
            <p:nvPr>
              <p:custDataLst>
                <p:tags r:id="rId6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6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4373" y="337435"/>
                  </a:moveTo>
                  <a:arcTo wR="317500" hR="317500" stAng="216000" swAng="1598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7" name="Harvey 27/100 [27]">
              <a:extLst>
                <a:ext uri="{FF2B5EF4-FFF2-40B4-BE49-F238E27FC236}">
                  <a16:creationId xmlns:a16="http://schemas.microsoft.com/office/drawing/2014/main" id="{E2928B53-FC5C-427C-AE65-9286773D84B2}"/>
                </a:ext>
              </a:extLst>
            </p:cNvPr>
            <p:cNvSpPr>
              <a:spLocks noChangeAspect="1"/>
            </p:cNvSpPr>
            <p:nvPr>
              <p:custDataLst>
                <p:tags r:id="rId6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8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2496" y="357293"/>
                  </a:moveTo>
                  <a:arcTo wR="317500" hR="317500" stAng="432000" swAng="157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8" name="Harvey 28/100 [28]">
              <a:extLst>
                <a:ext uri="{FF2B5EF4-FFF2-40B4-BE49-F238E27FC236}">
                  <a16:creationId xmlns:a16="http://schemas.microsoft.com/office/drawing/2014/main" id="{D8CF4F20-8FEC-47FF-9B86-E818143B2C19}"/>
                </a:ext>
              </a:extLst>
            </p:cNvPr>
            <p:cNvSpPr>
              <a:spLocks noChangeAspect="1"/>
            </p:cNvSpPr>
            <p:nvPr>
              <p:custDataLst>
                <p:tags r:id="rId6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0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9376" y="376993"/>
                  </a:moveTo>
                  <a:arcTo wR="317500" hR="317500" stAng="648000" swAng="155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59" name="Harvey 29/100 [29]">
              <a:extLst>
                <a:ext uri="{FF2B5EF4-FFF2-40B4-BE49-F238E27FC236}">
                  <a16:creationId xmlns:a16="http://schemas.microsoft.com/office/drawing/2014/main" id="{E1AF074D-4599-4D0E-8078-66303FEBDE44}"/>
                </a:ext>
              </a:extLst>
            </p:cNvPr>
            <p:cNvSpPr>
              <a:spLocks noChangeAspect="1"/>
            </p:cNvSpPr>
            <p:nvPr>
              <p:custDataLst>
                <p:tags r:id="rId6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26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5025" y="396459"/>
                  </a:moveTo>
                  <a:arcTo wR="317500" hR="317500" stAng="863999" swAng="153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0" name="Harvey 30/100 [30]">
              <a:extLst>
                <a:ext uri="{FF2B5EF4-FFF2-40B4-BE49-F238E27FC236}">
                  <a16:creationId xmlns:a16="http://schemas.microsoft.com/office/drawing/2014/main" id="{2DF9C982-C062-4899-8A5F-20F49AD9E1B5}"/>
                </a:ext>
              </a:extLst>
            </p:cNvPr>
            <p:cNvSpPr>
              <a:spLocks noChangeAspect="1"/>
            </p:cNvSpPr>
            <p:nvPr>
              <p:custDataLst>
                <p:tags r:id="rId6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4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9460" y="415612"/>
                  </a:moveTo>
                  <a:arcTo wR="317500" hR="317500" stAng="1080000" swAng="151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1" name="Harvey 31/100 [31]">
              <a:extLst>
                <a:ext uri="{FF2B5EF4-FFF2-40B4-BE49-F238E27FC236}">
                  <a16:creationId xmlns:a16="http://schemas.microsoft.com/office/drawing/2014/main" id="{E98CD797-9DD9-4143-9058-D1ABF95E7406}"/>
                </a:ext>
              </a:extLst>
            </p:cNvPr>
            <p:cNvSpPr>
              <a:spLocks noChangeAspect="1"/>
            </p:cNvSpPr>
            <p:nvPr>
              <p:custDataLst>
                <p:tags r:id="rId6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6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2704" y="434379"/>
                  </a:moveTo>
                  <a:arcTo wR="317500" hR="317500" stAng="1295999" swAng="149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2" name="Harvey 32/100 [32]">
              <a:extLst>
                <a:ext uri="{FF2B5EF4-FFF2-40B4-BE49-F238E27FC236}">
                  <a16:creationId xmlns:a16="http://schemas.microsoft.com/office/drawing/2014/main" id="{39029FE4-844F-47DA-8FEF-FB68673FF10C}"/>
                </a:ext>
              </a:extLst>
            </p:cNvPr>
            <p:cNvSpPr>
              <a:spLocks noChangeAspect="1"/>
            </p:cNvSpPr>
            <p:nvPr>
              <p:custDataLst>
                <p:tags r:id="rId6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9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4782" y="452684"/>
                  </a:moveTo>
                  <a:arcTo wR="317500" hR="317500" stAng="1512000" swAng="1468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3" name="Harvey 33/100 [33]">
              <a:extLst>
                <a:ext uri="{FF2B5EF4-FFF2-40B4-BE49-F238E27FC236}">
                  <a16:creationId xmlns:a16="http://schemas.microsoft.com/office/drawing/2014/main" id="{B99AA4D4-9C74-447B-89EF-8FD268FF95EE}"/>
                </a:ext>
              </a:extLst>
            </p:cNvPr>
            <p:cNvSpPr>
              <a:spLocks noChangeAspect="1"/>
            </p:cNvSpPr>
            <p:nvPr>
              <p:custDataLst>
                <p:tags r:id="rId6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1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5727" y="470456"/>
                  </a:moveTo>
                  <a:arcTo wR="317500" hR="317500" stAng="1728000" swAng="144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4" name="Harvey 34/100 [34]">
              <a:extLst>
                <a:ext uri="{FF2B5EF4-FFF2-40B4-BE49-F238E27FC236}">
                  <a16:creationId xmlns:a16="http://schemas.microsoft.com/office/drawing/2014/main" id="{0880CCDE-4DDE-49A8-AFB2-FDDCE314B4D3}"/>
                </a:ext>
              </a:extLst>
            </p:cNvPr>
            <p:cNvSpPr>
              <a:spLocks noChangeAspect="1"/>
            </p:cNvSpPr>
            <p:nvPr>
              <p:custDataLst>
                <p:tags r:id="rId6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3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85574" y="487625"/>
                  </a:moveTo>
                  <a:arcTo wR="317500" hR="317500" stAng="1944000" swAng="1425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5" name="Harvey 35/100 [35]">
              <a:extLst>
                <a:ext uri="{FF2B5EF4-FFF2-40B4-BE49-F238E27FC236}">
                  <a16:creationId xmlns:a16="http://schemas.microsoft.com/office/drawing/2014/main" id="{F37E834A-F9D8-4623-BC85-60359856CCD0}"/>
                </a:ext>
              </a:extLst>
            </p:cNvPr>
            <p:cNvSpPr>
              <a:spLocks noChangeAspect="1"/>
            </p:cNvSpPr>
            <p:nvPr>
              <p:custDataLst>
                <p:tags r:id="rId7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559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74362" y="504121"/>
                  </a:moveTo>
                  <a:arcTo wR="317500" hR="317500" stAng="2159999" swAng="140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6" name="Harvey 36/100 [36]">
              <a:extLst>
                <a:ext uri="{FF2B5EF4-FFF2-40B4-BE49-F238E27FC236}">
                  <a16:creationId xmlns:a16="http://schemas.microsoft.com/office/drawing/2014/main" id="{15163940-B229-4368-B727-3714123C78AB}"/>
                </a:ext>
              </a:extLst>
            </p:cNvPr>
            <p:cNvSpPr>
              <a:spLocks noChangeAspect="1"/>
            </p:cNvSpPr>
            <p:nvPr>
              <p:custDataLst>
                <p:tags r:id="rId7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7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137" y="519882"/>
                  </a:moveTo>
                  <a:arcTo wR="317500" hR="317500" stAng="2375999" swAng="138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7" name="Harvey 37/100 [37]">
              <a:extLst>
                <a:ext uri="{FF2B5EF4-FFF2-40B4-BE49-F238E27FC236}">
                  <a16:creationId xmlns:a16="http://schemas.microsoft.com/office/drawing/2014/main" id="{64BAECDC-27C7-4333-B9D8-59DE42A1B1AA}"/>
                </a:ext>
              </a:extLst>
            </p:cNvPr>
            <p:cNvSpPr>
              <a:spLocks noChangeAspect="1"/>
            </p:cNvSpPr>
            <p:nvPr>
              <p:custDataLst>
                <p:tags r:id="rId7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991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8947" y="534843"/>
                  </a:moveTo>
                  <a:arcTo wR="317500" hR="317500" stAng="2591999" swAng="136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8" name="Harvey 38/100 [38]">
              <a:extLst>
                <a:ext uri="{FF2B5EF4-FFF2-40B4-BE49-F238E27FC236}">
                  <a16:creationId xmlns:a16="http://schemas.microsoft.com/office/drawing/2014/main" id="{4F018A0A-A74A-4E47-BC47-203679D4F8C0}"/>
                </a:ext>
              </a:extLst>
            </p:cNvPr>
            <p:cNvSpPr>
              <a:spLocks noChangeAspect="1"/>
            </p:cNvSpPr>
            <p:nvPr>
              <p:custDataLst>
                <p:tags r:id="rId7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2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34843" y="548947"/>
                  </a:moveTo>
                  <a:arcTo wR="317500" hR="317500" stAng="2808000" swAng="1339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69" name="Harvey 39/100 [39]">
              <a:extLst>
                <a:ext uri="{FF2B5EF4-FFF2-40B4-BE49-F238E27FC236}">
                  <a16:creationId xmlns:a16="http://schemas.microsoft.com/office/drawing/2014/main" id="{ACA75957-9FDB-46A2-82EC-77103CBEAC52}"/>
                </a:ext>
              </a:extLst>
            </p:cNvPr>
            <p:cNvSpPr>
              <a:spLocks noChangeAspect="1"/>
            </p:cNvSpPr>
            <p:nvPr>
              <p:custDataLst>
                <p:tags r:id="rId7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4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19882" y="562137"/>
                  </a:moveTo>
                  <a:arcTo wR="317500" hR="317500" stAng="3024000" swAng="131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0" name="Harvey 40/100 [40]">
              <a:extLst>
                <a:ext uri="{FF2B5EF4-FFF2-40B4-BE49-F238E27FC236}">
                  <a16:creationId xmlns:a16="http://schemas.microsoft.com/office/drawing/2014/main" id="{025DFA7F-A073-422A-8D20-E27D1ABE4342}"/>
                </a:ext>
              </a:extLst>
            </p:cNvPr>
            <p:cNvSpPr>
              <a:spLocks noChangeAspect="1"/>
            </p:cNvSpPr>
            <p:nvPr>
              <p:custDataLst>
                <p:tags r:id="rId7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6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04121" y="574362"/>
                  </a:moveTo>
                  <a:arcTo wR="317500" hR="317500" stAng="3240000" swAng="1296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1" name="Harvey 41/100 [41]">
              <a:extLst>
                <a:ext uri="{FF2B5EF4-FFF2-40B4-BE49-F238E27FC236}">
                  <a16:creationId xmlns:a16="http://schemas.microsoft.com/office/drawing/2014/main" id="{BF311CE9-A4CB-4965-8F0F-5B6811E9FB20}"/>
                </a:ext>
              </a:extLst>
            </p:cNvPr>
            <p:cNvSpPr>
              <a:spLocks noChangeAspect="1"/>
            </p:cNvSpPr>
            <p:nvPr>
              <p:custDataLst>
                <p:tags r:id="rId7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8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87625" y="585574"/>
                  </a:moveTo>
                  <a:arcTo wR="317500" hR="317500" stAng="3455999" swAng="1274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2" name="Harvey 42/100 [42]">
              <a:extLst>
                <a:ext uri="{FF2B5EF4-FFF2-40B4-BE49-F238E27FC236}">
                  <a16:creationId xmlns:a16="http://schemas.microsoft.com/office/drawing/2014/main" id="{1B415A3D-1E85-4E6A-8BAB-3BB56600BA4F}"/>
                </a:ext>
              </a:extLst>
            </p:cNvPr>
            <p:cNvSpPr>
              <a:spLocks noChangeAspect="1"/>
            </p:cNvSpPr>
            <p:nvPr>
              <p:custDataLst>
                <p:tags r:id="rId7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0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70456" y="595727"/>
                  </a:moveTo>
                  <a:arcTo wR="317500" hR="317500" stAng="3671999" swAng="1252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3" name="Harvey 43/100 [43]">
              <a:extLst>
                <a:ext uri="{FF2B5EF4-FFF2-40B4-BE49-F238E27FC236}">
                  <a16:creationId xmlns:a16="http://schemas.microsoft.com/office/drawing/2014/main" id="{7EAD6077-4487-4E7D-846D-445E65B5291C}"/>
                </a:ext>
              </a:extLst>
            </p:cNvPr>
            <p:cNvSpPr>
              <a:spLocks noChangeAspect="1"/>
            </p:cNvSpPr>
            <p:nvPr>
              <p:custDataLst>
                <p:tags r:id="rId7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2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52684" y="604782"/>
                  </a:moveTo>
                  <a:arcTo wR="317500" hR="317500" stAng="3888000" swAng="1231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4" name="Harvey 44/100 [44]">
              <a:extLst>
                <a:ext uri="{FF2B5EF4-FFF2-40B4-BE49-F238E27FC236}">
                  <a16:creationId xmlns:a16="http://schemas.microsoft.com/office/drawing/2014/main" id="{4B57ADAF-4A83-4CB4-8920-E2B9F994E83E}"/>
                </a:ext>
              </a:extLst>
            </p:cNvPr>
            <p:cNvSpPr>
              <a:spLocks noChangeAspect="1"/>
            </p:cNvSpPr>
            <p:nvPr>
              <p:custDataLst>
                <p:tags r:id="rId7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5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34379" y="612704"/>
                  </a:moveTo>
                  <a:arcTo wR="317500" hR="317500" stAng="4104000" swAng="120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5" name="Harvey 45/100 [45]">
              <a:extLst>
                <a:ext uri="{FF2B5EF4-FFF2-40B4-BE49-F238E27FC236}">
                  <a16:creationId xmlns:a16="http://schemas.microsoft.com/office/drawing/2014/main" id="{FF3E5416-AC43-4CBB-A32A-A966ED03106F}"/>
                </a:ext>
              </a:extLst>
            </p:cNvPr>
            <p:cNvSpPr>
              <a:spLocks noChangeAspect="1"/>
            </p:cNvSpPr>
            <p:nvPr>
              <p:custDataLst>
                <p:tags r:id="rId8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7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15612" y="619460"/>
                  </a:moveTo>
                  <a:arcTo wR="317500" hR="317500" stAng="4320000" swAng="118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6" name="Harvey 46/100 [46]">
              <a:extLst>
                <a:ext uri="{FF2B5EF4-FFF2-40B4-BE49-F238E27FC236}">
                  <a16:creationId xmlns:a16="http://schemas.microsoft.com/office/drawing/2014/main" id="{49AFF9C1-C19A-487C-A4C1-47DA87277C3B}"/>
                </a:ext>
              </a:extLst>
            </p:cNvPr>
            <p:cNvSpPr>
              <a:spLocks noChangeAspect="1"/>
            </p:cNvSpPr>
            <p:nvPr>
              <p:custDataLst>
                <p:tags r:id="rId8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9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6459" y="625025"/>
                  </a:moveTo>
                  <a:arcTo wR="317500" hR="317500" stAng="4536000" swAng="116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7" name="Harvey 47/100 [47]">
              <a:extLst>
                <a:ext uri="{FF2B5EF4-FFF2-40B4-BE49-F238E27FC236}">
                  <a16:creationId xmlns:a16="http://schemas.microsoft.com/office/drawing/2014/main" id="{F35AEE09-D82F-438F-9D01-96C6876241F1}"/>
                </a:ext>
              </a:extLst>
            </p:cNvPr>
            <p:cNvSpPr>
              <a:spLocks noChangeAspect="1"/>
            </p:cNvSpPr>
            <p:nvPr>
              <p:custDataLst>
                <p:tags r:id="rId8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1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76993" y="629376"/>
                  </a:moveTo>
                  <a:arcTo wR="317500" hR="317500" stAng="4751999" swAng="114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8" name="Harvey 48/100 [48]">
              <a:extLst>
                <a:ext uri="{FF2B5EF4-FFF2-40B4-BE49-F238E27FC236}">
                  <a16:creationId xmlns:a16="http://schemas.microsoft.com/office/drawing/2014/main" id="{4FC3325B-EEB2-4420-9715-1149CEACE9AC}"/>
                </a:ext>
              </a:extLst>
            </p:cNvPr>
            <p:cNvSpPr>
              <a:spLocks noChangeAspect="1"/>
            </p:cNvSpPr>
            <p:nvPr>
              <p:custDataLst>
                <p:tags r:id="rId8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36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57293" y="632496"/>
                  </a:moveTo>
                  <a:arcTo wR="317500" hR="317500" stAng="4967999" swAng="112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79" name="Harvey 49/100 [49]">
              <a:extLst>
                <a:ext uri="{FF2B5EF4-FFF2-40B4-BE49-F238E27FC236}">
                  <a16:creationId xmlns:a16="http://schemas.microsoft.com/office/drawing/2014/main" id="{3BE00D50-8FCE-4E11-AA24-10B621732F20}"/>
                </a:ext>
              </a:extLst>
            </p:cNvPr>
            <p:cNvSpPr>
              <a:spLocks noChangeAspect="1"/>
            </p:cNvSpPr>
            <p:nvPr>
              <p:custDataLst>
                <p:tags r:id="rId8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58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37435" y="634373"/>
                  </a:moveTo>
                  <a:arcTo wR="317500" hR="317500" stAng="5184000" swAng="110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0" name="Harvey 50/100 [50]">
              <a:extLst>
                <a:ext uri="{FF2B5EF4-FFF2-40B4-BE49-F238E27FC236}">
                  <a16:creationId xmlns:a16="http://schemas.microsoft.com/office/drawing/2014/main" id="{97083993-8BFD-443F-A3A3-D28EF389CE2B}"/>
                </a:ext>
              </a:extLst>
            </p:cNvPr>
            <p:cNvSpPr>
              <a:spLocks noChangeAspect="1"/>
            </p:cNvSpPr>
            <p:nvPr>
              <p:custDataLst>
                <p:tags r:id="rId8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1" name="Harvey 51/100 [51]">
              <a:extLst>
                <a:ext uri="{FF2B5EF4-FFF2-40B4-BE49-F238E27FC236}">
                  <a16:creationId xmlns:a16="http://schemas.microsoft.com/office/drawing/2014/main" id="{BDE38762-18E9-47FF-895E-325F5976ECAA}"/>
                </a:ext>
              </a:extLst>
            </p:cNvPr>
            <p:cNvSpPr>
              <a:spLocks noChangeAspect="1"/>
            </p:cNvSpPr>
            <p:nvPr>
              <p:custDataLst>
                <p:tags r:id="rId8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0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97564" y="634373"/>
                  </a:moveTo>
                  <a:arcTo wR="317500" hR="317500" stAng="5616000" swAng="1058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2" name="Harvey 52/100 [52]">
              <a:extLst>
                <a:ext uri="{FF2B5EF4-FFF2-40B4-BE49-F238E27FC236}">
                  <a16:creationId xmlns:a16="http://schemas.microsoft.com/office/drawing/2014/main" id="{785EAA21-FBCD-46DC-8430-7AB12F5A66AF}"/>
                </a:ext>
              </a:extLst>
            </p:cNvPr>
            <p:cNvSpPr>
              <a:spLocks noChangeAspect="1"/>
            </p:cNvSpPr>
            <p:nvPr>
              <p:custDataLst>
                <p:tags r:id="rId8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2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77706" y="632496"/>
                  </a:moveTo>
                  <a:arcTo wR="317500" hR="317500" stAng="5832000" swAng="1036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3" name="Harvey 53/100 [53]">
              <a:extLst>
                <a:ext uri="{FF2B5EF4-FFF2-40B4-BE49-F238E27FC236}">
                  <a16:creationId xmlns:a16="http://schemas.microsoft.com/office/drawing/2014/main" id="{858D54BA-F4A5-4C67-830E-E85FF6EE735D}"/>
                </a:ext>
              </a:extLst>
            </p:cNvPr>
            <p:cNvSpPr>
              <a:spLocks noChangeAspect="1"/>
            </p:cNvSpPr>
            <p:nvPr>
              <p:custDataLst>
                <p:tags r:id="rId8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4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8006" y="629376"/>
                  </a:moveTo>
                  <a:arcTo wR="317500" hR="317500" stAng="6048000" swAng="101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4" name="Harvey 54/100 [54]">
              <a:extLst>
                <a:ext uri="{FF2B5EF4-FFF2-40B4-BE49-F238E27FC236}">
                  <a16:creationId xmlns:a16="http://schemas.microsoft.com/office/drawing/2014/main" id="{AC41BD7B-E1FA-4AED-B11C-E03936A672E6}"/>
                </a:ext>
              </a:extLst>
            </p:cNvPr>
            <p:cNvSpPr>
              <a:spLocks noChangeAspect="1"/>
            </p:cNvSpPr>
            <p:nvPr>
              <p:custDataLst>
                <p:tags r:id="rId8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6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38540" y="625025"/>
                  </a:moveTo>
                  <a:arcTo wR="317500" hR="317500" stAng="6264000" swAng="99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5" name="Harvey 55/100 [55]">
              <a:extLst>
                <a:ext uri="{FF2B5EF4-FFF2-40B4-BE49-F238E27FC236}">
                  <a16:creationId xmlns:a16="http://schemas.microsoft.com/office/drawing/2014/main" id="{BAF901A0-5FD1-4B29-9AF9-DB8B19412429}"/>
                </a:ext>
              </a:extLst>
            </p:cNvPr>
            <p:cNvSpPr>
              <a:spLocks noChangeAspect="1"/>
            </p:cNvSpPr>
            <p:nvPr>
              <p:custDataLst>
                <p:tags r:id="rId9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8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19387" y="619460"/>
                  </a:moveTo>
                  <a:arcTo wR="317500" hR="317500" stAng="6480000" swAng="97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6" name="Harvey 56/100 [56]">
              <a:extLst>
                <a:ext uri="{FF2B5EF4-FFF2-40B4-BE49-F238E27FC236}">
                  <a16:creationId xmlns:a16="http://schemas.microsoft.com/office/drawing/2014/main" id="{3EFF555D-6B7F-481F-ADC2-746953BA7F97}"/>
                </a:ext>
              </a:extLst>
            </p:cNvPr>
            <p:cNvSpPr>
              <a:spLocks noChangeAspect="1"/>
            </p:cNvSpPr>
            <p:nvPr>
              <p:custDataLst>
                <p:tags r:id="rId9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0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00620" y="612704"/>
                  </a:moveTo>
                  <a:arcTo wR="317500" hR="317500" stAng="6696000" swAng="95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7" name="Harvey 57/100 [57]">
              <a:extLst>
                <a:ext uri="{FF2B5EF4-FFF2-40B4-BE49-F238E27FC236}">
                  <a16:creationId xmlns:a16="http://schemas.microsoft.com/office/drawing/2014/main" id="{A4D3BE31-8C07-4912-AB8B-8331A665C238}"/>
                </a:ext>
              </a:extLst>
            </p:cNvPr>
            <p:cNvSpPr>
              <a:spLocks noChangeAspect="1"/>
            </p:cNvSpPr>
            <p:nvPr>
              <p:custDataLst>
                <p:tags r:id="rId9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3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82315" y="604782"/>
                  </a:moveTo>
                  <a:arcTo wR="317500" hR="317500" stAng="6911999" swAng="928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8" name="Harvey 58/100 [58]">
              <a:extLst>
                <a:ext uri="{FF2B5EF4-FFF2-40B4-BE49-F238E27FC236}">
                  <a16:creationId xmlns:a16="http://schemas.microsoft.com/office/drawing/2014/main" id="{E7B5A5D9-6DD2-4B0A-9557-7A7AF774103E}"/>
                </a:ext>
              </a:extLst>
            </p:cNvPr>
            <p:cNvSpPr>
              <a:spLocks noChangeAspect="1"/>
            </p:cNvSpPr>
            <p:nvPr>
              <p:custDataLst>
                <p:tags r:id="rId9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52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64543" y="595727"/>
                  </a:moveTo>
                  <a:arcTo wR="317500" hR="317500" stAng="7127999" swAng="90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89" name="Harvey 59/100 [59]">
              <a:extLst>
                <a:ext uri="{FF2B5EF4-FFF2-40B4-BE49-F238E27FC236}">
                  <a16:creationId xmlns:a16="http://schemas.microsoft.com/office/drawing/2014/main" id="{88458C0E-D234-4C86-A6CC-B8CD6C445F00}"/>
                </a:ext>
              </a:extLst>
            </p:cNvPr>
            <p:cNvSpPr>
              <a:spLocks noChangeAspect="1"/>
            </p:cNvSpPr>
            <p:nvPr>
              <p:custDataLst>
                <p:tags r:id="rId9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74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47374" y="585574"/>
                  </a:moveTo>
                  <a:arcTo wR="317500" hR="317500" stAng="7343999" swAng="88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0" name="Harvey 60/100 [60]">
              <a:extLst>
                <a:ext uri="{FF2B5EF4-FFF2-40B4-BE49-F238E27FC236}">
                  <a16:creationId xmlns:a16="http://schemas.microsoft.com/office/drawing/2014/main" id="{0924D2C6-D224-49FD-A4B8-312AFD605E78}"/>
                </a:ext>
              </a:extLst>
            </p:cNvPr>
            <p:cNvSpPr>
              <a:spLocks noChangeAspect="1"/>
            </p:cNvSpPr>
            <p:nvPr>
              <p:custDataLst>
                <p:tags r:id="rId9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9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30878" y="574362"/>
                  </a:moveTo>
                  <a:arcTo wR="317500" hR="317500" stAng="7560000" swAng="86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1" name="Harvey 61/100 [61]">
              <a:extLst>
                <a:ext uri="{FF2B5EF4-FFF2-40B4-BE49-F238E27FC236}">
                  <a16:creationId xmlns:a16="http://schemas.microsoft.com/office/drawing/2014/main" id="{F9FB23C2-D568-49AC-B8FD-0480EB019739}"/>
                </a:ext>
              </a:extLst>
            </p:cNvPr>
            <p:cNvSpPr>
              <a:spLocks noChangeAspect="1"/>
            </p:cNvSpPr>
            <p:nvPr>
              <p:custDataLst>
                <p:tags r:id="rId9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1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15117" y="562137"/>
                  </a:moveTo>
                  <a:arcTo wR="317500" hR="317500" stAng="7776000" swAng="84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2" name="Harvey 62/100 [62]">
              <a:extLst>
                <a:ext uri="{FF2B5EF4-FFF2-40B4-BE49-F238E27FC236}">
                  <a16:creationId xmlns:a16="http://schemas.microsoft.com/office/drawing/2014/main" id="{9EF3159D-F4FB-4032-BCCB-55E6ED5EEFC7}"/>
                </a:ext>
              </a:extLst>
            </p:cNvPr>
            <p:cNvSpPr>
              <a:spLocks noChangeAspect="1"/>
            </p:cNvSpPr>
            <p:nvPr>
              <p:custDataLst>
                <p:tags r:id="rId9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39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00156" y="548947"/>
                  </a:moveTo>
                  <a:arcTo wR="317500" hR="317500" stAng="7991999" swAng="82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3" name="Harvey 63/100 [63]">
              <a:extLst>
                <a:ext uri="{FF2B5EF4-FFF2-40B4-BE49-F238E27FC236}">
                  <a16:creationId xmlns:a16="http://schemas.microsoft.com/office/drawing/2014/main" id="{9362C8EA-6D15-4E0C-8AE9-B1B50EB297B8}"/>
                </a:ext>
              </a:extLst>
            </p:cNvPr>
            <p:cNvSpPr>
              <a:spLocks noChangeAspect="1"/>
            </p:cNvSpPr>
            <p:nvPr>
              <p:custDataLst>
                <p:tags r:id="rId9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6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86052" y="534843"/>
                  </a:moveTo>
                  <a:arcTo wR="317500" hR="317500" stAng="8208000" swAng="799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4" name="Harvey 64/100 [64]">
              <a:extLst>
                <a:ext uri="{FF2B5EF4-FFF2-40B4-BE49-F238E27FC236}">
                  <a16:creationId xmlns:a16="http://schemas.microsoft.com/office/drawing/2014/main" id="{91EB375D-1444-4BE3-A696-66272A1564CD}"/>
                </a:ext>
              </a:extLst>
            </p:cNvPr>
            <p:cNvSpPr>
              <a:spLocks noChangeAspect="1"/>
            </p:cNvSpPr>
            <p:nvPr>
              <p:custDataLst>
                <p:tags r:id="rId9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8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72862" y="519882"/>
                  </a:moveTo>
                  <a:arcTo wR="317500" hR="317500" stAng="8424000" swAng="77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5" name="Harvey 65/100 [65]">
              <a:extLst>
                <a:ext uri="{FF2B5EF4-FFF2-40B4-BE49-F238E27FC236}">
                  <a16:creationId xmlns:a16="http://schemas.microsoft.com/office/drawing/2014/main" id="{9A3002B1-5D17-4BCB-9A44-B2FB4025D02F}"/>
                </a:ext>
              </a:extLst>
            </p:cNvPr>
            <p:cNvSpPr>
              <a:spLocks noChangeAspect="1"/>
            </p:cNvSpPr>
            <p:nvPr>
              <p:custDataLst>
                <p:tags r:id="rId10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0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637" y="504121"/>
                  </a:moveTo>
                  <a:arcTo wR="317500" hR="317500" stAng="8640000" swAng="755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6" name="Harvey 66/100 [66]">
              <a:extLst>
                <a:ext uri="{FF2B5EF4-FFF2-40B4-BE49-F238E27FC236}">
                  <a16:creationId xmlns:a16="http://schemas.microsoft.com/office/drawing/2014/main" id="{E5F2FDE4-04B2-4A45-A685-14E0C51883A5}"/>
                </a:ext>
              </a:extLst>
            </p:cNvPr>
            <p:cNvSpPr>
              <a:spLocks noChangeAspect="1"/>
            </p:cNvSpPr>
            <p:nvPr>
              <p:custDataLst>
                <p:tags r:id="rId10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2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9425" y="487625"/>
                  </a:moveTo>
                  <a:arcTo wR="317500" hR="317500" stAng="8856000" swAng="734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7" name="Harvey 67/100 [67]">
              <a:extLst>
                <a:ext uri="{FF2B5EF4-FFF2-40B4-BE49-F238E27FC236}">
                  <a16:creationId xmlns:a16="http://schemas.microsoft.com/office/drawing/2014/main" id="{D399A169-3845-4CD5-A62C-F4586F1FAFE8}"/>
                </a:ext>
              </a:extLst>
            </p:cNvPr>
            <p:cNvSpPr>
              <a:spLocks noChangeAspect="1"/>
            </p:cNvSpPr>
            <p:nvPr>
              <p:custDataLst>
                <p:tags r:id="rId10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4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272" y="470456"/>
                  </a:moveTo>
                  <a:arcTo wR="317500" hR="317500" stAng="9072000" swAng="712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8" name="Harvey 68/100 [68]">
              <a:extLst>
                <a:ext uri="{FF2B5EF4-FFF2-40B4-BE49-F238E27FC236}">
                  <a16:creationId xmlns:a16="http://schemas.microsoft.com/office/drawing/2014/main" id="{E12F5173-9960-47F5-9A91-B043294E14CB}"/>
                </a:ext>
              </a:extLst>
            </p:cNvPr>
            <p:cNvSpPr>
              <a:spLocks noChangeAspect="1"/>
            </p:cNvSpPr>
            <p:nvPr>
              <p:custDataLst>
                <p:tags r:id="rId10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6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0217" y="452684"/>
                  </a:moveTo>
                  <a:arcTo wR="317500" hR="317500" stAng="9288000" swAng="691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99" name="Harvey 69/100 [69]">
              <a:extLst>
                <a:ext uri="{FF2B5EF4-FFF2-40B4-BE49-F238E27FC236}">
                  <a16:creationId xmlns:a16="http://schemas.microsoft.com/office/drawing/2014/main" id="{DD9B9229-3D3A-4706-BEEC-04C19A30C5C3}"/>
                </a:ext>
              </a:extLst>
            </p:cNvPr>
            <p:cNvSpPr>
              <a:spLocks noChangeAspect="1"/>
            </p:cNvSpPr>
            <p:nvPr>
              <p:custDataLst>
                <p:tags r:id="rId10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90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2295" y="434379"/>
                  </a:moveTo>
                  <a:arcTo wR="317500" hR="317500" stAng="9503999" swAng="66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0" name="Harvey 70/100 [70]">
              <a:extLst>
                <a:ext uri="{FF2B5EF4-FFF2-40B4-BE49-F238E27FC236}">
                  <a16:creationId xmlns:a16="http://schemas.microsoft.com/office/drawing/2014/main" id="{795A4CC8-0C08-491C-8D7F-95EC8E0E25B8}"/>
                </a:ext>
              </a:extLst>
            </p:cNvPr>
            <p:cNvSpPr>
              <a:spLocks noChangeAspect="1"/>
            </p:cNvSpPr>
            <p:nvPr>
              <p:custDataLst>
                <p:tags r:id="rId10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119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5539" y="415612"/>
                  </a:moveTo>
                  <a:arcTo wR="317500" hR="317500" stAng="9719999" swAng="64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1" name="Harvey 71/100 [71]">
              <a:extLst>
                <a:ext uri="{FF2B5EF4-FFF2-40B4-BE49-F238E27FC236}">
                  <a16:creationId xmlns:a16="http://schemas.microsoft.com/office/drawing/2014/main" id="{91862A76-5FCC-4C25-9A3F-A10651AC7725}"/>
                </a:ext>
              </a:extLst>
            </p:cNvPr>
            <p:cNvSpPr>
              <a:spLocks noChangeAspect="1"/>
            </p:cNvSpPr>
            <p:nvPr>
              <p:custDataLst>
                <p:tags r:id="rId10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3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974" y="396459"/>
                  </a:moveTo>
                  <a:arcTo wR="317500" hR="317500" stAng="9936000" swAng="62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2" name="Harvey 72/100 [72]">
              <a:extLst>
                <a:ext uri="{FF2B5EF4-FFF2-40B4-BE49-F238E27FC236}">
                  <a16:creationId xmlns:a16="http://schemas.microsoft.com/office/drawing/2014/main" id="{46969644-17D9-45C9-A88A-9A88622DCE45}"/>
                </a:ext>
              </a:extLst>
            </p:cNvPr>
            <p:cNvSpPr>
              <a:spLocks noChangeAspect="1"/>
            </p:cNvSpPr>
            <p:nvPr>
              <p:custDataLst>
                <p:tags r:id="rId10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5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3" y="376993"/>
                  </a:moveTo>
                  <a:arcTo wR="317500" hR="317500" stAng="10152000" swAng="60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3" name="Harvey 73/100 [73]">
              <a:extLst>
                <a:ext uri="{FF2B5EF4-FFF2-40B4-BE49-F238E27FC236}">
                  <a16:creationId xmlns:a16="http://schemas.microsoft.com/office/drawing/2014/main" id="{F89621F9-3ABB-450D-913E-7B467F289A9B}"/>
                </a:ext>
              </a:extLst>
            </p:cNvPr>
            <p:cNvSpPr>
              <a:spLocks noChangeAspect="1"/>
            </p:cNvSpPr>
            <p:nvPr>
              <p:custDataLst>
                <p:tags r:id="rId10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7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03" y="357293"/>
                  </a:moveTo>
                  <a:arcTo wR="317500" hR="317500" stAng="10368000" swAng="58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4" name="Harvey 74/100 [74]">
              <a:extLst>
                <a:ext uri="{FF2B5EF4-FFF2-40B4-BE49-F238E27FC236}">
                  <a16:creationId xmlns:a16="http://schemas.microsoft.com/office/drawing/2014/main" id="{89EE4B1F-E703-471D-8307-BFB9EDEDB9F7}"/>
                </a:ext>
              </a:extLst>
            </p:cNvPr>
            <p:cNvSpPr>
              <a:spLocks noChangeAspect="1"/>
            </p:cNvSpPr>
            <p:nvPr>
              <p:custDataLst>
                <p:tags r:id="rId10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98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6" y="337435"/>
                  </a:moveTo>
                  <a:arcTo wR="317500" hR="317500" stAng="10583999" swAng="56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5" name="Harvey 75/100 [75]">
              <a:extLst>
                <a:ext uri="{FF2B5EF4-FFF2-40B4-BE49-F238E27FC236}">
                  <a16:creationId xmlns:a16="http://schemas.microsoft.com/office/drawing/2014/main" id="{8AB2EEA8-04AC-4B6C-8D90-28093DB647E6}"/>
                </a:ext>
              </a:extLst>
            </p:cNvPr>
            <p:cNvSpPr>
              <a:spLocks noChangeAspect="1"/>
            </p:cNvSpPr>
            <p:nvPr>
              <p:custDataLst>
                <p:tags r:id="rId11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6" name="Harvey 76/100 [76]">
              <a:extLst>
                <a:ext uri="{FF2B5EF4-FFF2-40B4-BE49-F238E27FC236}">
                  <a16:creationId xmlns:a16="http://schemas.microsoft.com/office/drawing/2014/main" id="{6F4E00F2-EA6F-4809-B2FD-4CE3ABE8C480}"/>
                </a:ext>
              </a:extLst>
            </p:cNvPr>
            <p:cNvSpPr>
              <a:spLocks noChangeAspect="1"/>
            </p:cNvSpPr>
            <p:nvPr>
              <p:custDataLst>
                <p:tags r:id="rId11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4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6" y="297564"/>
                  </a:moveTo>
                  <a:arcTo wR="317500" hR="317500" stAng="11016000" swAng="518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7" name="Harvey 77/100 [77]">
              <a:extLst>
                <a:ext uri="{FF2B5EF4-FFF2-40B4-BE49-F238E27FC236}">
                  <a16:creationId xmlns:a16="http://schemas.microsoft.com/office/drawing/2014/main" id="{CF5CA593-7B87-4492-9B35-2255514CB496}"/>
                </a:ext>
              </a:extLst>
            </p:cNvPr>
            <p:cNvSpPr>
              <a:spLocks noChangeAspect="1"/>
            </p:cNvSpPr>
            <p:nvPr>
              <p:custDataLst>
                <p:tags r:id="rId11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6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03" y="277706"/>
                  </a:moveTo>
                  <a:arcTo wR="317500" hR="317500" stAng="11232000" swAng="49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8" name="Harvey 78/100 [78]">
              <a:extLst>
                <a:ext uri="{FF2B5EF4-FFF2-40B4-BE49-F238E27FC236}">
                  <a16:creationId xmlns:a16="http://schemas.microsoft.com/office/drawing/2014/main" id="{8C036464-458E-48D4-BAC8-84819F820C60}"/>
                </a:ext>
              </a:extLst>
            </p:cNvPr>
            <p:cNvSpPr>
              <a:spLocks noChangeAspect="1"/>
            </p:cNvSpPr>
            <p:nvPr>
              <p:custDataLst>
                <p:tags r:id="rId11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8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3" y="258006"/>
                  </a:moveTo>
                  <a:arcTo wR="317500" hR="317500" stAng="11448000" swAng="475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09" name="Harvey 79/100 [79]">
              <a:extLst>
                <a:ext uri="{FF2B5EF4-FFF2-40B4-BE49-F238E27FC236}">
                  <a16:creationId xmlns:a16="http://schemas.microsoft.com/office/drawing/2014/main" id="{6FD5AC00-8293-447C-B728-B963DD67B1C2}"/>
                </a:ext>
              </a:extLst>
            </p:cNvPr>
            <p:cNvSpPr>
              <a:spLocks noChangeAspect="1"/>
            </p:cNvSpPr>
            <p:nvPr>
              <p:custDataLst>
                <p:tags r:id="rId11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0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974" y="238540"/>
                  </a:moveTo>
                  <a:arcTo wR="317500" hR="317500" stAng="11664000" swAng="45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0" name="Harvey 80/100 [80]">
              <a:extLst>
                <a:ext uri="{FF2B5EF4-FFF2-40B4-BE49-F238E27FC236}">
                  <a16:creationId xmlns:a16="http://schemas.microsoft.com/office/drawing/2014/main" id="{29C0F859-BC49-430F-8C59-C0B9109E47A3}"/>
                </a:ext>
              </a:extLst>
            </p:cNvPr>
            <p:cNvSpPr>
              <a:spLocks noChangeAspect="1"/>
            </p:cNvSpPr>
            <p:nvPr>
              <p:custDataLst>
                <p:tags r:id="rId11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2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5539" y="219387"/>
                  </a:moveTo>
                  <a:arcTo wR="317500" hR="317500" stAng="11880000" swAng="43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1" name="Harvey 81/100 [81]">
              <a:extLst>
                <a:ext uri="{FF2B5EF4-FFF2-40B4-BE49-F238E27FC236}">
                  <a16:creationId xmlns:a16="http://schemas.microsoft.com/office/drawing/2014/main" id="{F78719E3-0417-4867-B70D-21538B3AC36E}"/>
                </a:ext>
              </a:extLst>
            </p:cNvPr>
            <p:cNvSpPr>
              <a:spLocks noChangeAspect="1"/>
            </p:cNvSpPr>
            <p:nvPr>
              <p:custDataLst>
                <p:tags r:id="rId11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4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2295" y="200620"/>
                  </a:moveTo>
                  <a:arcTo wR="317500" hR="317500" stAng="12096000" swAng="41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2" name="Harvey 82/100 [82]">
              <a:extLst>
                <a:ext uri="{FF2B5EF4-FFF2-40B4-BE49-F238E27FC236}">
                  <a16:creationId xmlns:a16="http://schemas.microsoft.com/office/drawing/2014/main" id="{9C5D0905-7412-4C75-BC20-E51105CA783D}"/>
                </a:ext>
              </a:extLst>
            </p:cNvPr>
            <p:cNvSpPr>
              <a:spLocks noChangeAspect="1"/>
            </p:cNvSpPr>
            <p:nvPr>
              <p:custDataLst>
                <p:tags r:id="rId11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7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0217" y="182315"/>
                  </a:moveTo>
                  <a:arcTo wR="317500" hR="317500" stAng="12312000" swAng="388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3" name="Harvey 83/100 [83]">
              <a:extLst>
                <a:ext uri="{FF2B5EF4-FFF2-40B4-BE49-F238E27FC236}">
                  <a16:creationId xmlns:a16="http://schemas.microsoft.com/office/drawing/2014/main" id="{96AA2E20-CC65-4632-B3D4-93E962B59D4C}"/>
                </a:ext>
              </a:extLst>
            </p:cNvPr>
            <p:cNvSpPr>
              <a:spLocks noChangeAspect="1"/>
            </p:cNvSpPr>
            <p:nvPr>
              <p:custDataLst>
                <p:tags r:id="rId11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9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272" y="164543"/>
                  </a:moveTo>
                  <a:arcTo wR="317500" hR="317500" stAng="12528000" swAng="36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4" name="Harvey 84/100 [84]">
              <a:extLst>
                <a:ext uri="{FF2B5EF4-FFF2-40B4-BE49-F238E27FC236}">
                  <a16:creationId xmlns:a16="http://schemas.microsoft.com/office/drawing/2014/main" id="{9B4360A3-E0B2-48F7-B5A8-D24513748A82}"/>
                </a:ext>
              </a:extLst>
            </p:cNvPr>
            <p:cNvSpPr>
              <a:spLocks noChangeAspect="1"/>
            </p:cNvSpPr>
            <p:nvPr>
              <p:custDataLst>
                <p:tags r:id="rId11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1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9425" y="147374"/>
                  </a:moveTo>
                  <a:arcTo wR="317500" hR="317500" stAng="12743999" swAng="34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5" name="Harvey 85/100 [85]">
              <a:extLst>
                <a:ext uri="{FF2B5EF4-FFF2-40B4-BE49-F238E27FC236}">
                  <a16:creationId xmlns:a16="http://schemas.microsoft.com/office/drawing/2014/main" id="{D694B21E-EEA0-48FA-A35C-7B6570B3F861}"/>
                </a:ext>
              </a:extLst>
            </p:cNvPr>
            <p:cNvSpPr>
              <a:spLocks noChangeAspect="1"/>
            </p:cNvSpPr>
            <p:nvPr>
              <p:custDataLst>
                <p:tags r:id="rId12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3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637" y="130878"/>
                  </a:moveTo>
                  <a:arcTo wR="317500" hR="317500" stAng="12960000" swAng="32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6" name="Harvey 86/100 [86]">
              <a:extLst>
                <a:ext uri="{FF2B5EF4-FFF2-40B4-BE49-F238E27FC236}">
                  <a16:creationId xmlns:a16="http://schemas.microsoft.com/office/drawing/2014/main" id="{85E1AF41-C21D-4514-B37E-CC830BC09C0A}"/>
                </a:ext>
              </a:extLst>
            </p:cNvPr>
            <p:cNvSpPr>
              <a:spLocks noChangeAspect="1"/>
            </p:cNvSpPr>
            <p:nvPr>
              <p:custDataLst>
                <p:tags r:id="rId12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5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72862" y="115117"/>
                  </a:moveTo>
                  <a:arcTo wR="317500" hR="317500" stAng="13176000" swAng="30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7" name="Harvey 87/100 [87]">
              <a:extLst>
                <a:ext uri="{FF2B5EF4-FFF2-40B4-BE49-F238E27FC236}">
                  <a16:creationId xmlns:a16="http://schemas.microsoft.com/office/drawing/2014/main" id="{E3948F2E-FD5F-4107-B122-9AC75FE0CD9E}"/>
                </a:ext>
              </a:extLst>
            </p:cNvPr>
            <p:cNvSpPr>
              <a:spLocks noChangeAspect="1"/>
            </p:cNvSpPr>
            <p:nvPr>
              <p:custDataLst>
                <p:tags r:id="rId12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79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86052" y="100156"/>
                  </a:moveTo>
                  <a:arcTo wR="317500" hR="317500" stAng="13392000" swAng="28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8" name="Harvey 88/100 [88]">
              <a:extLst>
                <a:ext uri="{FF2B5EF4-FFF2-40B4-BE49-F238E27FC236}">
                  <a16:creationId xmlns:a16="http://schemas.microsoft.com/office/drawing/2014/main" id="{744E57ED-019F-4A8B-A06E-9FB965FEBB23}"/>
                </a:ext>
              </a:extLst>
            </p:cNvPr>
            <p:cNvSpPr>
              <a:spLocks noChangeAspect="1"/>
            </p:cNvSpPr>
            <p:nvPr>
              <p:custDataLst>
                <p:tags r:id="rId12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0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00156" y="86052"/>
                  </a:moveTo>
                  <a:arcTo wR="317500" hR="317500" stAng="13608000" swAng="259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19" name="Harvey 89/100 [89]">
              <a:extLst>
                <a:ext uri="{FF2B5EF4-FFF2-40B4-BE49-F238E27FC236}">
                  <a16:creationId xmlns:a16="http://schemas.microsoft.com/office/drawing/2014/main" id="{5567719B-31CA-4A86-801E-E0531122E504}"/>
                </a:ext>
              </a:extLst>
            </p:cNvPr>
            <p:cNvSpPr>
              <a:spLocks noChangeAspect="1"/>
            </p:cNvSpPr>
            <p:nvPr>
              <p:custDataLst>
                <p:tags r:id="rId12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2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15117" y="72862"/>
                  </a:moveTo>
                  <a:arcTo wR="317500" hR="317500" stAng="13823999" swAng="237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0" name="Harvey 90/100 [90]">
              <a:extLst>
                <a:ext uri="{FF2B5EF4-FFF2-40B4-BE49-F238E27FC236}">
                  <a16:creationId xmlns:a16="http://schemas.microsoft.com/office/drawing/2014/main" id="{2CD4B3A1-B882-43A6-A4CA-C9FCA394B28B}"/>
                </a:ext>
              </a:extLst>
            </p:cNvPr>
            <p:cNvSpPr>
              <a:spLocks noChangeAspect="1"/>
            </p:cNvSpPr>
            <p:nvPr>
              <p:custDataLst>
                <p:tags r:id="rId12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4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30878" y="60637"/>
                  </a:moveTo>
                  <a:arcTo wR="317500" hR="317500" stAng="14040000" swAng="215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1" name="Harvey 91/100 [91]">
              <a:extLst>
                <a:ext uri="{FF2B5EF4-FFF2-40B4-BE49-F238E27FC236}">
                  <a16:creationId xmlns:a16="http://schemas.microsoft.com/office/drawing/2014/main" id="{68606D93-5175-4900-AD89-6D0710AFE75F}"/>
                </a:ext>
              </a:extLst>
            </p:cNvPr>
            <p:cNvSpPr>
              <a:spLocks noChangeAspect="1"/>
            </p:cNvSpPr>
            <p:nvPr>
              <p:custDataLst>
                <p:tags r:id="rId12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6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47374" y="49425"/>
                  </a:moveTo>
                  <a:arcTo wR="317500" hR="317500" stAng="14256000" swAng="194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2" name="Harvey 92/100 [92]">
              <a:extLst>
                <a:ext uri="{FF2B5EF4-FFF2-40B4-BE49-F238E27FC236}">
                  <a16:creationId xmlns:a16="http://schemas.microsoft.com/office/drawing/2014/main" id="{7EE30864-DDCC-4BBA-B70A-48810E224581}"/>
                </a:ext>
              </a:extLst>
            </p:cNvPr>
            <p:cNvSpPr>
              <a:spLocks noChangeAspect="1"/>
            </p:cNvSpPr>
            <p:nvPr>
              <p:custDataLst>
                <p:tags r:id="rId12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8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64543" y="39272"/>
                  </a:moveTo>
                  <a:arcTo wR="317500" hR="317500" stAng="14472000" swAng="172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3" name="Harvey 93/100 [93]">
              <a:extLst>
                <a:ext uri="{FF2B5EF4-FFF2-40B4-BE49-F238E27FC236}">
                  <a16:creationId xmlns:a16="http://schemas.microsoft.com/office/drawing/2014/main" id="{608CA488-A707-4C7A-9287-9DA9A38ED3D4}"/>
                </a:ext>
              </a:extLst>
            </p:cNvPr>
            <p:cNvSpPr>
              <a:spLocks noChangeAspect="1"/>
            </p:cNvSpPr>
            <p:nvPr>
              <p:custDataLst>
                <p:tags r:id="rId12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0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82315" y="30217"/>
                  </a:moveTo>
                  <a:arcTo wR="317500" hR="317500" stAng="14688000" swAng="151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4" name="Harvey 94/100 [94]">
              <a:extLst>
                <a:ext uri="{FF2B5EF4-FFF2-40B4-BE49-F238E27FC236}">
                  <a16:creationId xmlns:a16="http://schemas.microsoft.com/office/drawing/2014/main" id="{FE1836A9-F92A-4F07-BBB8-2274E290E952}"/>
                </a:ext>
              </a:extLst>
            </p:cNvPr>
            <p:cNvSpPr>
              <a:spLocks noChangeAspect="1"/>
            </p:cNvSpPr>
            <p:nvPr>
              <p:custDataLst>
                <p:tags r:id="rId12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3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00620" y="22295"/>
                  </a:moveTo>
                  <a:arcTo wR="317500" hR="317500" stAng="14903999" swAng="12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5" name="Harvey 95/100 [95]">
              <a:extLst>
                <a:ext uri="{FF2B5EF4-FFF2-40B4-BE49-F238E27FC236}">
                  <a16:creationId xmlns:a16="http://schemas.microsoft.com/office/drawing/2014/main" id="{3169BE73-7F99-46E3-BDA9-D9BB85BE343E}"/>
                </a:ext>
              </a:extLst>
            </p:cNvPr>
            <p:cNvSpPr>
              <a:spLocks noChangeAspect="1"/>
            </p:cNvSpPr>
            <p:nvPr>
              <p:custDataLst>
                <p:tags r:id="rId13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5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19387" y="15539"/>
                  </a:moveTo>
                  <a:arcTo wR="317500" hR="317500" stAng="15120000" swAng="10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6" name="Harvey 96/100 [96]">
              <a:extLst>
                <a:ext uri="{FF2B5EF4-FFF2-40B4-BE49-F238E27FC236}">
                  <a16:creationId xmlns:a16="http://schemas.microsoft.com/office/drawing/2014/main" id="{12E3B5ED-B1AB-4A99-BD20-FF638135BE37}"/>
                </a:ext>
              </a:extLst>
            </p:cNvPr>
            <p:cNvSpPr>
              <a:spLocks noChangeAspect="1"/>
            </p:cNvSpPr>
            <p:nvPr>
              <p:custDataLst>
                <p:tags r:id="rId13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735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38540" y="9974"/>
                  </a:moveTo>
                  <a:arcTo wR="317500" hR="317500" stAng="15335999" swAng="8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7" name="Harvey 97/100 [97]">
              <a:extLst>
                <a:ext uri="{FF2B5EF4-FFF2-40B4-BE49-F238E27FC236}">
                  <a16:creationId xmlns:a16="http://schemas.microsoft.com/office/drawing/2014/main" id="{75A7FEAD-6C4B-4F7A-BB60-3A68D96114DE}"/>
                </a:ext>
              </a:extLst>
            </p:cNvPr>
            <p:cNvSpPr>
              <a:spLocks noChangeAspect="1"/>
            </p:cNvSpPr>
            <p:nvPr>
              <p:custDataLst>
                <p:tags r:id="rId13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9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8006" y="5623"/>
                  </a:moveTo>
                  <a:arcTo wR="317500" hR="317500" stAng="15552000" swAng="6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8" name="Harvey 98/100 [98]">
              <a:extLst>
                <a:ext uri="{FF2B5EF4-FFF2-40B4-BE49-F238E27FC236}">
                  <a16:creationId xmlns:a16="http://schemas.microsoft.com/office/drawing/2014/main" id="{C4B5128E-9380-4C38-A1EB-CB12E7401609}"/>
                </a:ext>
              </a:extLst>
            </p:cNvPr>
            <p:cNvSpPr>
              <a:spLocks noChangeAspect="1"/>
            </p:cNvSpPr>
            <p:nvPr>
              <p:custDataLst>
                <p:tags r:id="rId13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1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77706" y="2503"/>
                  </a:moveTo>
                  <a:arcTo wR="317500" hR="317500" stAng="15768000" swAng="4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29" name="Harvey 99/100 [99]">
              <a:extLst>
                <a:ext uri="{FF2B5EF4-FFF2-40B4-BE49-F238E27FC236}">
                  <a16:creationId xmlns:a16="http://schemas.microsoft.com/office/drawing/2014/main" id="{50F634E4-E5B9-4DA6-9F91-8AF5B6ACF1FB}"/>
                </a:ext>
              </a:extLst>
            </p:cNvPr>
            <p:cNvSpPr>
              <a:spLocks noChangeAspect="1"/>
            </p:cNvSpPr>
            <p:nvPr>
              <p:custDataLst>
                <p:tags r:id="rId13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38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97564" y="626"/>
                  </a:moveTo>
                  <a:arcTo wR="317500" hR="317500" stAng="15983999" swAng="2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  <p:sp>
          <p:nvSpPr>
            <p:cNvPr id="130" name="Harvey 100/100 [100]">
              <a:extLst>
                <a:ext uri="{FF2B5EF4-FFF2-40B4-BE49-F238E27FC236}">
                  <a16:creationId xmlns:a16="http://schemas.microsoft.com/office/drawing/2014/main" id="{94AA53CD-8233-470E-AFEE-0BCC721BFAE9}"/>
                </a:ext>
              </a:extLst>
            </p:cNvPr>
            <p:cNvSpPr>
              <a:spLocks noChangeAspect="1"/>
            </p:cNvSpPr>
            <p:nvPr>
              <p:custDataLst>
                <p:tags r:id="rId13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b="0" i="0">
                <a:latin typeface="72 Brand" panose="020B0504030603020204" pitchFamily="34" charset="0"/>
              </a:endParaRPr>
            </a:p>
          </p:txBody>
        </p:sp>
      </p:grpSp>
      <p:sp>
        <p:nvSpPr>
          <p:cNvPr id="131" name="Footnote [Placeholder]" hidden="1">
            <a:extLst>
              <a:ext uri="{FF2B5EF4-FFF2-40B4-BE49-F238E27FC236}">
                <a16:creationId xmlns:a16="http://schemas.microsoft.com/office/drawing/2014/main" id="{1B41FB17-6D57-4EE1-9C4C-9C305D5D6BEC}"/>
              </a:ext>
            </a:extLst>
          </p:cNvPr>
          <p:cNvSpPr txBox="1"/>
          <p:nvPr userDrawn="1"/>
        </p:nvSpPr>
        <p:spPr>
          <a:xfrm>
            <a:off x="503238" y="5984670"/>
            <a:ext cx="1018820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900" b="0" i="0" kern="0"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(r) Footnote</a:t>
            </a:r>
          </a:p>
        </p:txBody>
      </p:sp>
      <p:sp>
        <p:nvSpPr>
          <p:cNvPr id="133" name="Discussion [Sticker]" hidden="1">
            <a:extLst>
              <a:ext uri="{FF2B5EF4-FFF2-40B4-BE49-F238E27FC236}">
                <a16:creationId xmlns:a16="http://schemas.microsoft.com/office/drawing/2014/main" id="{7C793D27-9296-461C-878D-BA16CBD91587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72 Brand Medium" panose="02000000000000000000" pitchFamily="2" charset="0"/>
                <a:cs typeface="+mn-cs"/>
              </a:rPr>
              <a:t>For discussion</a:t>
            </a:r>
          </a:p>
        </p:txBody>
      </p:sp>
      <p:sp>
        <p:nvSpPr>
          <p:cNvPr id="134" name="Internal [Sticker]" hidden="1">
            <a:extLst>
              <a:ext uri="{FF2B5EF4-FFF2-40B4-BE49-F238E27FC236}">
                <a16:creationId xmlns:a16="http://schemas.microsoft.com/office/drawing/2014/main" id="{704CE42F-5A9B-4CC0-8048-99928A53C0C4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Internal use only</a:t>
            </a:r>
          </a:p>
        </p:txBody>
      </p:sp>
      <p:sp>
        <p:nvSpPr>
          <p:cNvPr id="135" name="Final [Sticker]" hidden="1">
            <a:extLst>
              <a:ext uri="{FF2B5EF4-FFF2-40B4-BE49-F238E27FC236}">
                <a16:creationId xmlns:a16="http://schemas.microsoft.com/office/drawing/2014/main" id="{348603E9-9858-4213-9B5B-929AD136906A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Final slide</a:t>
            </a:r>
          </a:p>
        </p:txBody>
      </p:sp>
      <p:sp>
        <p:nvSpPr>
          <p:cNvPr id="136" name="Backup [Sticker]" hidden="1">
            <a:extLst>
              <a:ext uri="{FF2B5EF4-FFF2-40B4-BE49-F238E27FC236}">
                <a16:creationId xmlns:a16="http://schemas.microsoft.com/office/drawing/2014/main" id="{7EEB833A-9AFC-4A66-8469-9D3897CE1E66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Backup</a:t>
            </a:r>
          </a:p>
        </p:txBody>
      </p:sp>
      <p:sp>
        <p:nvSpPr>
          <p:cNvPr id="137" name="Update [Sticker]" hidden="1">
            <a:extLst>
              <a:ext uri="{FF2B5EF4-FFF2-40B4-BE49-F238E27FC236}">
                <a16:creationId xmlns:a16="http://schemas.microsoft.com/office/drawing/2014/main" id="{D41FF937-AB04-46EE-82EF-FCE26A919A7B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Update data</a:t>
            </a:r>
          </a:p>
        </p:txBody>
      </p:sp>
      <p:sp>
        <p:nvSpPr>
          <p:cNvPr id="138" name="Dummy [Sticker]" hidden="1">
            <a:extLst>
              <a:ext uri="{FF2B5EF4-FFF2-40B4-BE49-F238E27FC236}">
                <a16:creationId xmlns:a16="http://schemas.microsoft.com/office/drawing/2014/main" id="{06C5579C-7A02-48D6-A733-4B9E6D9F1443}"/>
              </a:ext>
            </a:extLst>
          </p:cNvPr>
          <p:cNvSpPr>
            <a:spLocks/>
          </p:cNvSpPr>
          <p:nvPr userDrawn="1"/>
        </p:nvSpPr>
        <p:spPr>
          <a:xfrm>
            <a:off x="10071106" y="896921"/>
            <a:ext cx="2124070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72 Brand" panose="020B0504030603020204" pitchFamily="34" charset="0"/>
              </a:rPr>
              <a:t>Dummy data</a:t>
            </a:r>
          </a:p>
        </p:txBody>
      </p:sp>
      <p:sp>
        <p:nvSpPr>
          <p:cNvPr id="139" name="Formatting [Comment]" hidden="1">
            <a:extLst>
              <a:ext uri="{FF2B5EF4-FFF2-40B4-BE49-F238E27FC236}">
                <a16:creationId xmlns:a16="http://schemas.microsoft.com/office/drawing/2014/main" id="{89EB4C18-DFF3-4A27-ACBB-99DCDC8961A8}"/>
              </a:ext>
            </a:extLst>
          </p:cNvPr>
          <p:cNvSpPr>
            <a:spLocks/>
          </p:cNvSpPr>
          <p:nvPr userDrawn="1"/>
        </p:nvSpPr>
        <p:spPr>
          <a:xfrm>
            <a:off x="9483344" y="1097679"/>
            <a:ext cx="2479101" cy="1277432"/>
          </a:xfrm>
          <a:prstGeom prst="wedgeRectCallout">
            <a:avLst/>
          </a:prstGeom>
          <a:solidFill>
            <a:srgbClr val="FFFF0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143215" tIns="143215" rIns="143215" bIns="143215" rtlCol="0" anchor="t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&lt;initials&gt; &lt;date&gt;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yyyy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-MM-dd 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hh:mm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&lt;/date&gt;: </a:t>
            </a:r>
          </a:p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A0A0A"/>
              </a:solidFill>
              <a:effectLst/>
              <a:uLnTx/>
              <a:uFillTx/>
              <a:latin typeface="72 Brand" panose="020B0504030603020204" pitchFamily="34" charset="0"/>
            </a:endParaRPr>
          </a:p>
        </p:txBody>
      </p:sp>
      <p:sp>
        <p:nvSpPr>
          <p:cNvPr id="140" name="Content [Comment]" hidden="1">
            <a:extLst>
              <a:ext uri="{FF2B5EF4-FFF2-40B4-BE49-F238E27FC236}">
                <a16:creationId xmlns:a16="http://schemas.microsoft.com/office/drawing/2014/main" id="{906252E7-98DB-45F0-8278-EB60F71B7340}"/>
              </a:ext>
            </a:extLst>
          </p:cNvPr>
          <p:cNvSpPr>
            <a:spLocks/>
          </p:cNvSpPr>
          <p:nvPr userDrawn="1"/>
        </p:nvSpPr>
        <p:spPr>
          <a:xfrm>
            <a:off x="9483344" y="1097671"/>
            <a:ext cx="2479101" cy="1277440"/>
          </a:xfrm>
          <a:prstGeom prst="wedgeRectCallout">
            <a:avLst/>
          </a:prstGeom>
          <a:solidFill>
            <a:srgbClr val="FFFF0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143215" tIns="143215" rIns="143215" bIns="143215" rtlCol="0" anchor="t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&lt;initials&gt; &lt;date&gt;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yyyy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-MM-dd 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hh:mm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72 Brand" panose="020B0504030603020204" pitchFamily="34" charset="0"/>
              </a:rPr>
              <a:t>&lt;/date&gt;: </a:t>
            </a:r>
          </a:p>
        </p:txBody>
      </p:sp>
      <p:sp>
        <p:nvSpPr>
          <p:cNvPr id="141" name="Draft [Sticker]" hidden="1">
            <a:extLst>
              <a:ext uri="{FF2B5EF4-FFF2-40B4-BE49-F238E27FC236}">
                <a16:creationId xmlns:a16="http://schemas.microsoft.com/office/drawing/2014/main" id="{904633E3-6BC9-4C5E-B74A-8B9D4AE95B20}"/>
              </a:ext>
            </a:extLst>
          </p:cNvPr>
          <p:cNvSpPr/>
          <p:nvPr userDrawn="1"/>
        </p:nvSpPr>
        <p:spPr bwMode="gray">
          <a:xfrm rot="18900000">
            <a:off x="2916644" y="2819464"/>
            <a:ext cx="6361889" cy="121907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en-US" sz="8797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DRAFT</a:t>
            </a:r>
          </a:p>
        </p:txBody>
      </p:sp>
      <p:sp>
        <p:nvSpPr>
          <p:cNvPr id="5" name="Copyright Placeholder" descr="{&quot;templafy&quot;:{&quot;id&quot;:&quot;e05b9042-0e45-4cdf-a177-91a0befc3ce7&quot;}}">
            <a:extLst>
              <a:ext uri="{FF2B5EF4-FFF2-40B4-BE49-F238E27FC236}">
                <a16:creationId xmlns:a16="http://schemas.microsoft.com/office/drawing/2014/main" id="{8A725B98-A3A6-615E-CD0C-4E107831944D}"/>
              </a:ext>
            </a:extLst>
          </p:cNvPr>
          <p:cNvSpPr txBox="1">
            <a:spLocks/>
          </p:cNvSpPr>
          <p:nvPr userDrawn="1"/>
        </p:nvSpPr>
        <p:spPr>
          <a:xfrm>
            <a:off x="504132" y="6536751"/>
            <a:ext cx="10158245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 b="0" i="0">
                <a:latin typeface="72 Brand" panose="020B0504030603020204" pitchFamily="34" charset="0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238987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  <p:sldLayoutId id="2147483909" r:id="rId17"/>
    <p:sldLayoutId id="2147483910" r:id="rId18"/>
    <p:sldLayoutId id="2147483911" r:id="rId19"/>
    <p:sldLayoutId id="2147483912" r:id="rId20"/>
    <p:sldLayoutId id="2147483913" r:id="rId21"/>
    <p:sldLayoutId id="2147483914" r:id="rId22"/>
    <p:sldLayoutId id="2147483915" r:id="rId23"/>
    <p:sldLayoutId id="2147483916" r:id="rId24"/>
    <p:sldLayoutId id="2147483917" r:id="rId25"/>
    <p:sldLayoutId id="2147483918" r:id="rId26"/>
    <p:sldLayoutId id="2147483919" r:id="rId27"/>
    <p:sldLayoutId id="2147483920" r:id="rId28"/>
    <p:sldLayoutId id="2147483921" r:id="rId29"/>
  </p:sldLayoutIdLst>
  <p:hf hdr="0" ftr="0" dt="0"/>
  <p:txStyles>
    <p:titleStyle>
      <a:lvl1pPr algn="l" defTabSz="1088231" rtl="0" eaLnBrk="1" latinLnBrk="0" hangingPunct="1">
        <a:spcBef>
          <a:spcPct val="0"/>
        </a:spcBef>
        <a:buNone/>
        <a:defRPr sz="2399" b="0" i="0" kern="1200" baseline="0">
          <a:solidFill>
            <a:schemeClr val="tx1"/>
          </a:solidFill>
          <a:latin typeface="72 Brand Medium" panose="020B0504030603020204" pitchFamily="34" charset="0"/>
          <a:ea typeface="+mj-ea"/>
          <a:cs typeface="+mj-cs"/>
        </a:defRPr>
      </a:lvl1pPr>
    </p:titleStyle>
    <p:bodyStyle>
      <a:lvl1pPr marL="0" indent="0" algn="l" defTabSz="1088231" rtl="0" eaLnBrk="1" latinLnBrk="0" hangingPunct="1">
        <a:spcBef>
          <a:spcPts val="1799"/>
        </a:spcBef>
        <a:buClrTx/>
        <a:buSzPct val="80000"/>
        <a:buFont typeface="72 Brand" panose="02000000000000000000" pitchFamily="2" charset="0"/>
        <a:buChar char="​"/>
        <a:defRPr sz="1999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179910" indent="-179910" algn="l" defTabSz="1088231" rtl="0" eaLnBrk="1" latinLnBrk="0" hangingPunct="1">
        <a:spcBef>
          <a:spcPts val="6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799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667" indent="-179334" algn="l" defTabSz="1088231" rtl="0" eaLnBrk="1" latinLnBrk="0" hangingPunct="1">
        <a:spcBef>
          <a:spcPts val="300"/>
        </a:spcBef>
        <a:buClr>
          <a:schemeClr val="tx1"/>
        </a:buClr>
        <a:buSzPct val="100000"/>
        <a:buFont typeface="Arial" panose="020B0604020202020204" pitchFamily="34" charset="0"/>
        <a:buChar char="–"/>
        <a:defRPr lang="en-US" sz="1799" b="0" i="0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539730" indent="-179910" algn="l" defTabSz="1088231" rtl="0" eaLnBrk="1" latinLnBrk="0" hangingPunct="1">
        <a:spcBef>
          <a:spcPts val="300"/>
        </a:spcBef>
        <a:buClr>
          <a:schemeClr val="tx1"/>
        </a:buClr>
        <a:buSzPct val="80000"/>
        <a:buFont typeface="Courier New" panose="02070309020205020404" pitchFamily="49" charset="0"/>
        <a:buChar char="o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719640" indent="-179910" algn="l" defTabSz="1088231" rtl="0" eaLnBrk="1" latinLnBrk="0" hangingPunct="1">
        <a:spcBef>
          <a:spcPts val="100"/>
        </a:spcBef>
        <a:buClr>
          <a:schemeClr val="tx1"/>
        </a:buClr>
        <a:buSzPct val="100000"/>
        <a:buFont typeface="Symbol" panose="05050102010706020507" pitchFamily="18" charset="2"/>
        <a:buChar char="-"/>
        <a:defRPr sz="1400" b="0" i="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992637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536753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080868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624985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44116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2pPr>
      <a:lvl3pPr marL="1088231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32347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4pPr>
      <a:lvl5pPr marL="2176463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5pPr>
      <a:lvl6pPr marL="2720580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6pPr>
      <a:lvl7pPr marL="3264695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7pPr>
      <a:lvl8pPr marL="3808811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8pPr>
      <a:lvl9pPr marL="4352927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ustomXml" Target="../../customXml/item7.xml"/><Relationship Id="rId1" Type="http://schemas.openxmlformats.org/officeDocument/2006/relationships/customXml" Target="../../customXml/item4.xml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s://community.sap.com/t5/technology-blogs-by-sap/the-2024-developer-insights-survey-the-report/ba-p/13686151" TargetMode="Externa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2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svg"/><Relationship Id="rId11" Type="http://schemas.openxmlformats.org/officeDocument/2006/relationships/image" Target="../media/image30.png"/><Relationship Id="rId5" Type="http://schemas.openxmlformats.org/officeDocument/2006/relationships/image" Target="../media/image26.png"/><Relationship Id="rId15" Type="http://schemas.openxmlformats.org/officeDocument/2006/relationships/image" Target="../media/image17.svg"/><Relationship Id="rId10" Type="http://schemas.openxmlformats.org/officeDocument/2006/relationships/image" Target="../media/image19.svg"/><Relationship Id="rId4" Type="http://schemas.openxmlformats.org/officeDocument/2006/relationships/image" Target="../media/image25.svg"/><Relationship Id="rId9" Type="http://schemas.openxmlformats.org/officeDocument/2006/relationships/image" Target="../media/image18.pn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pn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4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0.xml"/><Relationship Id="rId6" Type="http://schemas.openxmlformats.org/officeDocument/2006/relationships/image" Target="../media/image17.svg"/><Relationship Id="rId5" Type="http://schemas.openxmlformats.org/officeDocument/2006/relationships/image" Target="../media/image48.svg"/><Relationship Id="rId10" Type="http://schemas.openxmlformats.org/officeDocument/2006/relationships/image" Target="../media/image50.svg"/><Relationship Id="rId4" Type="http://schemas.openxmlformats.org/officeDocument/2006/relationships/image" Target="../media/image16.png"/><Relationship Id="rId9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2.png"/><Relationship Id="rId7" Type="http://schemas.openxmlformats.org/officeDocument/2006/relationships/image" Target="../media/image44.png"/><Relationship Id="rId2" Type="http://schemas.openxmlformats.org/officeDocument/2006/relationships/hyperlink" Target="https://help.sap.com/docs/abap-cross-product/roadmap-info/abap-cloud-roadmap-information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54.png"/><Relationship Id="rId5" Type="http://schemas.openxmlformats.org/officeDocument/2006/relationships/image" Target="../media/image430.png"/><Relationship Id="rId10" Type="http://schemas.openxmlformats.org/officeDocument/2006/relationships/image" Target="../media/image46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2.png"/><Relationship Id="rId7" Type="http://schemas.openxmlformats.org/officeDocument/2006/relationships/image" Target="../media/image44.png"/><Relationship Id="rId2" Type="http://schemas.openxmlformats.org/officeDocument/2006/relationships/hyperlink" Target="https://help.sap.com/docs/abap-cross-product/roadmap-info/abap-cloud-roadmap-information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54.png"/><Relationship Id="rId5" Type="http://schemas.openxmlformats.org/officeDocument/2006/relationships/image" Target="../media/image430.png"/><Relationship Id="rId10" Type="http://schemas.openxmlformats.org/officeDocument/2006/relationships/image" Target="../media/image46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help.sap.com/docs/abap-cross-product/roadmap-info/abap-cloud-roadmap-information" TargetMode="External"/><Relationship Id="rId13" Type="http://schemas.openxmlformats.org/officeDocument/2006/relationships/image" Target="../media/image550.png"/><Relationship Id="rId3" Type="http://schemas.openxmlformats.org/officeDocument/2006/relationships/image" Target="../media/image51.png"/><Relationship Id="rId7" Type="http://schemas.openxmlformats.org/officeDocument/2006/relationships/image" Target="../media/image530.png"/><Relationship Id="rId12" Type="http://schemas.openxmlformats.org/officeDocument/2006/relationships/image" Target="../media/image6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62.png"/><Relationship Id="rId11" Type="http://schemas.openxmlformats.org/officeDocument/2006/relationships/image" Target="../media/image540.png"/><Relationship Id="rId5" Type="http://schemas.openxmlformats.org/officeDocument/2006/relationships/image" Target="../media/image520.png"/><Relationship Id="rId15" Type="http://schemas.openxmlformats.org/officeDocument/2006/relationships/image" Target="../media/image560.png"/><Relationship Id="rId10" Type="http://schemas.openxmlformats.org/officeDocument/2006/relationships/image" Target="../media/image63.png"/><Relationship Id="rId4" Type="http://schemas.openxmlformats.org/officeDocument/2006/relationships/image" Target="../media/image61.png"/><Relationship Id="rId9" Type="http://schemas.openxmlformats.org/officeDocument/2006/relationships/image" Target="../media/image52.png"/><Relationship Id="rId1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help.sap.com/docs/abap-cross-product/roadmap-info/abap-cloud-roadmap-information" TargetMode="External"/><Relationship Id="rId13" Type="http://schemas.openxmlformats.org/officeDocument/2006/relationships/image" Target="../media/image550.png"/><Relationship Id="rId3" Type="http://schemas.openxmlformats.org/officeDocument/2006/relationships/image" Target="../media/image51.png"/><Relationship Id="rId7" Type="http://schemas.openxmlformats.org/officeDocument/2006/relationships/image" Target="../media/image530.png"/><Relationship Id="rId12" Type="http://schemas.openxmlformats.org/officeDocument/2006/relationships/image" Target="../media/image64.png"/><Relationship Id="rId2" Type="http://schemas.openxmlformats.org/officeDocument/2006/relationships/image" Target="../media/image60.png"/><Relationship Id="rId16" Type="http://schemas.openxmlformats.org/officeDocument/2006/relationships/image" Target="../media/image71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62.png"/><Relationship Id="rId11" Type="http://schemas.openxmlformats.org/officeDocument/2006/relationships/image" Target="../media/image540.png"/><Relationship Id="rId5" Type="http://schemas.openxmlformats.org/officeDocument/2006/relationships/image" Target="../media/image520.png"/><Relationship Id="rId15" Type="http://schemas.openxmlformats.org/officeDocument/2006/relationships/image" Target="../media/image560.png"/><Relationship Id="rId10" Type="http://schemas.openxmlformats.org/officeDocument/2006/relationships/image" Target="../media/image63.png"/><Relationship Id="rId4" Type="http://schemas.openxmlformats.org/officeDocument/2006/relationships/image" Target="../media/image61.png"/><Relationship Id="rId9" Type="http://schemas.openxmlformats.org/officeDocument/2006/relationships/image" Target="../media/image52.png"/><Relationship Id="rId1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Relationship Id="rId6" Type="http://schemas.openxmlformats.org/officeDocument/2006/relationships/hyperlink" Target="https://help.sap.com/docs/abap-cross-product/roadmap-info/genai?profile=20034788" TargetMode="External"/><Relationship Id="rId5" Type="http://schemas.openxmlformats.org/officeDocument/2006/relationships/image" Target="../media/image74.png"/><Relationship Id="rId4" Type="http://schemas.openxmlformats.org/officeDocument/2006/relationships/image" Target="../media/image73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hyperlink" Target="https://me.sap.com/notes/3513374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7.png"/><Relationship Id="rId5" Type="http://schemas.openxmlformats.org/officeDocument/2006/relationships/image" Target="../media/image75.png"/><Relationship Id="rId4" Type="http://schemas.openxmlformats.org/officeDocument/2006/relationships/image" Target="../media/image7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9.png"/><Relationship Id="rId7" Type="http://schemas.openxmlformats.org/officeDocument/2006/relationships/image" Target="../media/image82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5.png"/><Relationship Id="rId9" Type="http://schemas.openxmlformats.org/officeDocument/2006/relationships/image" Target="../media/image84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618.xml"/><Relationship Id="rId1" Type="http://schemas.openxmlformats.org/officeDocument/2006/relationships/tags" Target="../tags/tag617.xml"/><Relationship Id="rId4" Type="http://schemas.openxmlformats.org/officeDocument/2006/relationships/notesSlide" Target="../notesSlides/notesSlide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620.xml"/><Relationship Id="rId1" Type="http://schemas.openxmlformats.org/officeDocument/2006/relationships/tags" Target="../tags/tag619.xml"/><Relationship Id="rId4" Type="http://schemas.openxmlformats.org/officeDocument/2006/relationships/notesSlide" Target="../notesSlides/notesSlide2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p.com/documents/2022/10/52e0cd9b-497e-0010-bca6-c68f7e60039b.html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sap.github.io/abap-atc-cr-cv-s4hc/?version=objectClassifications_3TierModel.json" TargetMode="External"/><Relationship Id="rId7" Type="http://schemas.openxmlformats.org/officeDocument/2006/relationships/hyperlink" Target="https://me.sap.com/notes/3565942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1.png"/><Relationship Id="rId5" Type="http://schemas.openxmlformats.org/officeDocument/2006/relationships/hyperlink" Target="https://learning.sap.com/certification/sap-certified-associate-back-end-developer-abap-cloud" TargetMode="External"/><Relationship Id="rId4" Type="http://schemas.openxmlformats.org/officeDocument/2006/relationships/hyperlink" Target="https://learning.sap.com/learning-journey/practicing-clean-core-extensibility-for-sap-s-4hana-cloud" TargetMode="Externa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unity.sap.com/t5/technology-blogs-by-sap/abap-cloud-sessions-at-sap-teched-in-2024/ba-p/13783420" TargetMode="External"/><Relationship Id="rId13" Type="http://schemas.openxmlformats.org/officeDocument/2006/relationships/hyperlink" Target="https://community.sap.com/topics/s4hana-cloud-abap-environment" TargetMode="External"/><Relationship Id="rId3" Type="http://schemas.openxmlformats.org/officeDocument/2006/relationships/hyperlink" Target="https://www.sap.com/documents/2022/10/52e0cd9b-497e-0010-bca6-c68f7e60039b.html" TargetMode="External"/><Relationship Id="rId7" Type="http://schemas.openxmlformats.org/officeDocument/2006/relationships/hyperlink" Target="https://community.sap.com/t5/technology-blogs-by-sap/abap-cloud-at-devtoberfest-by-sap-teched-2024/ba-p/13789730" TargetMode="External"/><Relationship Id="rId12" Type="http://schemas.openxmlformats.org/officeDocument/2006/relationships/hyperlink" Target="https://community.sap.com/topics/btp-abap-environment" TargetMode="External"/><Relationship Id="rId2" Type="http://schemas.openxmlformats.org/officeDocument/2006/relationships/notesSlide" Target="../notesSlides/notesSlide31.xml"/><Relationship Id="rId16" Type="http://schemas.openxmlformats.org/officeDocument/2006/relationships/hyperlink" Target="https://learning.sap.com/certification/sap-certified-associate-back-end-developer-abap-cloud" TargetMode="Externa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help.sap.com/docs/abap-cross-product/roadmap-info/abap-platform-roadmap-information" TargetMode="External"/><Relationship Id="rId11" Type="http://schemas.openxmlformats.org/officeDocument/2006/relationships/hyperlink" Target="https://community.sap.com/topics/abap-testing-analysis" TargetMode="External"/><Relationship Id="rId5" Type="http://schemas.openxmlformats.org/officeDocument/2006/relationships/hyperlink" Target="https://community.sap.com/topics/abap/rap" TargetMode="External"/><Relationship Id="rId15" Type="http://schemas.openxmlformats.org/officeDocument/2006/relationships/hyperlink" Target="https://learning.sap.com/" TargetMode="External"/><Relationship Id="rId10" Type="http://schemas.openxmlformats.org/officeDocument/2006/relationships/hyperlink" Target="https://pages.community.sap.com/topics/abap-extensibility" TargetMode="External"/><Relationship Id="rId4" Type="http://schemas.openxmlformats.org/officeDocument/2006/relationships/hyperlink" Target="https://help.sap.com/docs/abap-cloud" TargetMode="External"/><Relationship Id="rId9" Type="http://schemas.openxmlformats.org/officeDocument/2006/relationships/hyperlink" Target="http://www.sap.com/community/topic/abap" TargetMode="External"/><Relationship Id="rId14" Type="http://schemas.openxmlformats.org/officeDocument/2006/relationships/hyperlink" Target="http://www.sap.com/education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customXml" Target="../../customXml/item6.xml"/><Relationship Id="rId1" Type="http://schemas.openxmlformats.org/officeDocument/2006/relationships/customXml" Target="../../customXml/item9.xml"/><Relationship Id="rId4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34752C8-1E80-B141-5BC9-264FD3E52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i="0" dirty="0">
                <a:effectLst/>
                <a:latin typeface="roboto" panose="02000000000000000000" pitchFamily="2" charset="0"/>
              </a:rPr>
              <a:t>The ABAP strategy </a:t>
            </a:r>
            <a:br>
              <a:rPr lang="en-US" b="1" i="0" dirty="0">
                <a:effectLst/>
                <a:latin typeface="roboto" panose="02000000000000000000" pitchFamily="2" charset="0"/>
              </a:rPr>
            </a:br>
            <a:r>
              <a:rPr lang="en-US" sz="2400" b="1" i="0" dirty="0">
                <a:effectLst/>
                <a:latin typeface="roboto" panose="02000000000000000000" pitchFamily="2" charset="0"/>
              </a:rPr>
              <a:t>towards ABAP Cloud development accelerated by ABAP AI</a:t>
            </a:r>
            <a:endParaRPr lang="en-US" b="1" i="0" dirty="0">
              <a:effectLst/>
              <a:latin typeface="roboto" panose="02000000000000000000" pitchFamily="2" charset="0"/>
            </a:endParaRPr>
          </a:p>
        </p:txBody>
      </p:sp>
      <p:sp>
        <p:nvSpPr>
          <p:cNvPr id="2" name="Spaker name - Dynamic" descr="{&quot;templafy&quot;:{&quot;id&quot;:&quot;b7f9a5cd-a5f4-411e-b564-d3f603fa7d3c&quot;}}">
            <a:extLst>
              <a:ext uri="{FF2B5EF4-FFF2-40B4-BE49-F238E27FC236}">
                <a16:creationId xmlns:a16="http://schemas.microsoft.com/office/drawing/2014/main" id="{E0BFCFDD-1D42-358F-BC70-8570C4C662EF}"/>
              </a:ext>
            </a:extLst>
          </p:cNvPr>
          <p:cNvSpPr txBox="1">
            <a:spLocks/>
          </p:cNvSpPr>
          <p:nvPr/>
        </p:nvSpPr>
        <p:spPr>
          <a:xfrm>
            <a:off x="287338" y="4303486"/>
            <a:ext cx="5402236" cy="22314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l"/>
            <a:r>
              <a:rPr lang="en-US" sz="1400" dirty="0">
                <a:latin typeface="72 Brand" panose="020B0504030603020204" pitchFamily="34" charset="0"/>
                <a:cs typeface="72" panose="020B0503030000000003" pitchFamily="34" charset="0"/>
              </a:rPr>
              <a:t>Fabian Fellhauer SAP SE</a:t>
            </a:r>
            <a:br>
              <a:rPr lang="en-US" sz="1400" dirty="0">
                <a:latin typeface="72 Brand" panose="020B0504030603020204" pitchFamily="34" charset="0"/>
                <a:cs typeface="72" panose="020B0503030000000003" pitchFamily="34" charset="0"/>
              </a:rPr>
            </a:br>
            <a:r>
              <a:rPr lang="en-US" sz="1400" dirty="0">
                <a:latin typeface="72 Brand" panose="020B0504030603020204" pitchFamily="34" charset="0"/>
                <a:cs typeface="72" panose="020B0503030000000003" pitchFamily="34" charset="0"/>
              </a:rPr>
              <a:t>Boris Gebhardt, SAP SE</a:t>
            </a:r>
          </a:p>
        </p:txBody>
      </p:sp>
      <p:sp>
        <p:nvSpPr>
          <p:cNvPr id="3" name="Date - Dynamic" descr="{&quot;templafy&quot;:{&quot;id&quot;:&quot;25e99b8e-07f9-467e-8fdc-ee7b0975ae53&quot;}}">
            <a:extLst>
              <a:ext uri="{FF2B5EF4-FFF2-40B4-BE49-F238E27FC236}">
                <a16:creationId xmlns:a16="http://schemas.microsoft.com/office/drawing/2014/main" id="{9E1171E2-38D8-8239-71E9-69DC21FF73B2}"/>
              </a:ext>
            </a:extLst>
          </p:cNvPr>
          <p:cNvSpPr txBox="1">
            <a:spLocks/>
          </p:cNvSpPr>
          <p:nvPr/>
        </p:nvSpPr>
        <p:spPr>
          <a:xfrm>
            <a:off x="288000" y="4534259"/>
            <a:ext cx="5402236" cy="22314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l"/>
            <a:r>
              <a:rPr lang="en-US" sz="1400" dirty="0">
                <a:latin typeface="72 Brand" panose="020B0504030603020204" pitchFamily="34" charset="0"/>
                <a:cs typeface="72" panose="020B0503030000000003" pitchFamily="34" charset="0"/>
              </a:rPr>
              <a:t>June, 2025</a:t>
            </a:r>
          </a:p>
        </p:txBody>
      </p:sp>
      <p:pic>
        <p:nvPicPr>
          <p:cNvPr id="18" name="Picture Placeholder 14">
            <a:extLst>
              <a:ext uri="{FF2B5EF4-FFF2-40B4-BE49-F238E27FC236}">
                <a16:creationId xmlns:a16="http://schemas.microsoft.com/office/drawing/2014/main" id="{6D39BC90-CF11-3E9B-D0F0-AE61667F4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black"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3316874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F7D4D-6A8D-F8EF-21AF-2237B35CF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B25E7D-8EE8-7357-E363-8A9C3E9C4F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ABAP impact and strategy</a:t>
            </a:r>
          </a:p>
          <a:p>
            <a:r>
              <a:rPr lang="en-US" dirty="0"/>
              <a:t>ABAP Cloud</a:t>
            </a:r>
          </a:p>
          <a:p>
            <a:r>
              <a:rPr lang="en-US" dirty="0"/>
              <a:t>ABAP AI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639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EBBBD0-3DBC-A5AA-C491-5D0B4A191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3">
            <a:extLst>
              <a:ext uri="{FF2B5EF4-FFF2-40B4-BE49-F238E27FC236}">
                <a16:creationId xmlns:a16="http://schemas.microsoft.com/office/drawing/2014/main" id="{7997FAAF-82D0-39BB-9E4F-3FA96B69FE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9658" y="1915857"/>
            <a:ext cx="5955110" cy="2962741"/>
          </a:xfrm>
          <a:prstGeom prst="rect">
            <a:avLst/>
          </a:prstGeom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5BBF79AB-3F7B-C533-4F14-1089CA5C62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520" y="1283819"/>
            <a:ext cx="3973290" cy="557239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0B5F320-779B-7C92-E0B8-D10D43E94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6913" y="2618049"/>
            <a:ext cx="6290947" cy="136199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ABAP impact and strategy</a:t>
            </a:r>
          </a:p>
        </p:txBody>
      </p:sp>
    </p:spTree>
    <p:extLst>
      <p:ext uri="{BB962C8B-B14F-4D97-AF65-F5344CB8AC3E}">
        <p14:creationId xmlns:p14="http://schemas.microsoft.com/office/powerpoint/2010/main" val="3493267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ABAP impact – 2024 SAP developer insight survey</a:t>
            </a:r>
            <a:endParaRPr dirty="0"/>
          </a:p>
        </p:txBody>
      </p:sp>
      <p:sp>
        <p:nvSpPr>
          <p:cNvPr id="2" name="Textfeld 684">
            <a:extLst>
              <a:ext uri="{FF2B5EF4-FFF2-40B4-BE49-F238E27FC236}">
                <a16:creationId xmlns:a16="http://schemas.microsoft.com/office/drawing/2014/main" id="{9ACCD213-0D54-AF77-4A58-7F43682DDB5B}"/>
              </a:ext>
            </a:extLst>
          </p:cNvPr>
          <p:cNvSpPr txBox="1"/>
          <p:nvPr/>
        </p:nvSpPr>
        <p:spPr>
          <a:xfrm>
            <a:off x="3938290" y="5258894"/>
            <a:ext cx="508020" cy="24615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sz="1600" kern="0">
                <a:solidFill>
                  <a:schemeClr val="bg1"/>
                </a:solidFill>
                <a:ea typeface="72 Brand" pitchFamily="34" charset="-128"/>
                <a:cs typeface="72 Brand" pitchFamily="34" charset="-128"/>
              </a:rPr>
              <a:t>ABAP</a:t>
            </a:r>
          </a:p>
        </p:txBody>
      </p:sp>
      <p:sp>
        <p:nvSpPr>
          <p:cNvPr id="3" name="TextBox 103">
            <a:extLst>
              <a:ext uri="{FF2B5EF4-FFF2-40B4-BE49-F238E27FC236}">
                <a16:creationId xmlns:a16="http://schemas.microsoft.com/office/drawing/2014/main" id="{2B080140-51C1-B908-6AFC-BE9CAE775AF4}"/>
              </a:ext>
            </a:extLst>
          </p:cNvPr>
          <p:cNvSpPr txBox="1"/>
          <p:nvPr/>
        </p:nvSpPr>
        <p:spPr>
          <a:xfrm>
            <a:off x="3757375" y="5806536"/>
            <a:ext cx="6151548" cy="26154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latin typeface="72 Brand" panose="020B0504030603020204" pitchFamily="34" charset="0"/>
                <a:hlinkClick r:id="rId2"/>
              </a:rPr>
              <a:t>The 2024 Developer Insights Survey: The Report - SAP Community</a:t>
            </a:r>
            <a:endParaRPr lang="en-US" sz="1100" dirty="0">
              <a:latin typeface="72 Brand" panose="020B0504030603020204" pitchFamily="34" charset="0"/>
            </a:endParaRPr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83901E1B-D968-225F-CD4B-B8D0DB9481C5}"/>
              </a:ext>
            </a:extLst>
          </p:cNvPr>
          <p:cNvGraphicFramePr/>
          <p:nvPr/>
        </p:nvGraphicFramePr>
        <p:xfrm>
          <a:off x="2354458" y="1890639"/>
          <a:ext cx="6848451" cy="3852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feld 4">
            <a:extLst>
              <a:ext uri="{FF2B5EF4-FFF2-40B4-BE49-F238E27FC236}">
                <a16:creationId xmlns:a16="http://schemas.microsoft.com/office/drawing/2014/main" id="{09C304AD-E977-DEBF-448F-D4E75ACEEAE4}"/>
              </a:ext>
            </a:extLst>
          </p:cNvPr>
          <p:cNvSpPr txBox="1"/>
          <p:nvPr/>
        </p:nvSpPr>
        <p:spPr>
          <a:xfrm>
            <a:off x="5067144" y="1239111"/>
            <a:ext cx="2660918" cy="215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sz="1400" kern="0">
                <a:solidFill>
                  <a:schemeClr val="tx1">
                    <a:lumMod val="65000"/>
                    <a:lumOff val="35000"/>
                  </a:schemeClr>
                </a:solidFill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Popular Programming Languages</a:t>
            </a:r>
          </a:p>
        </p:txBody>
      </p:sp>
      <p:sp>
        <p:nvSpPr>
          <p:cNvPr id="8" name="Textfeld 6">
            <a:extLst>
              <a:ext uri="{FF2B5EF4-FFF2-40B4-BE49-F238E27FC236}">
                <a16:creationId xmlns:a16="http://schemas.microsoft.com/office/drawing/2014/main" id="{27E2AC06-4C93-C239-A164-F24655E0D5A2}"/>
              </a:ext>
            </a:extLst>
          </p:cNvPr>
          <p:cNvSpPr txBox="1"/>
          <p:nvPr/>
        </p:nvSpPr>
        <p:spPr>
          <a:xfrm>
            <a:off x="4192300" y="1565972"/>
            <a:ext cx="4685961" cy="3692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sz="1200" kern="0">
                <a:solidFill>
                  <a:schemeClr val="tx1">
                    <a:lumMod val="65000"/>
                    <a:lumOff val="35000"/>
                  </a:schemeClr>
                </a:solidFill>
                <a:latin typeface="72 Brand Light" panose="020B0304030603020204" pitchFamily="34" charset="0"/>
                <a:ea typeface="Arial Unicode MS" pitchFamily="34" charset="-128"/>
                <a:cs typeface="Arial Unicode MS" pitchFamily="34" charset="-128"/>
              </a:rPr>
              <a:t>“Which programming languages have you used in your development work over the past 12 months?” </a:t>
            </a:r>
          </a:p>
        </p:txBody>
      </p:sp>
    </p:spTree>
    <p:extLst>
      <p:ext uri="{BB962C8B-B14F-4D97-AF65-F5344CB8AC3E}">
        <p14:creationId xmlns:p14="http://schemas.microsoft.com/office/powerpoint/2010/main" val="318471348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80B7B-9DDD-6B0C-16F4-F977093F5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5" name="Group 534">
            <a:extLst>
              <a:ext uri="{FF2B5EF4-FFF2-40B4-BE49-F238E27FC236}">
                <a16:creationId xmlns:a16="http://schemas.microsoft.com/office/drawing/2014/main" id="{0B1A9C3C-4F77-D09A-99E0-64F41ED4C553}"/>
              </a:ext>
            </a:extLst>
          </p:cNvPr>
          <p:cNvGrpSpPr/>
          <p:nvPr/>
        </p:nvGrpSpPr>
        <p:grpSpPr>
          <a:xfrm>
            <a:off x="10238239" y="1586013"/>
            <a:ext cx="1918150" cy="818110"/>
            <a:chOff x="9857181" y="1295014"/>
            <a:chExt cx="2085960" cy="818110"/>
          </a:xfrm>
        </p:grpSpPr>
        <p:sp>
          <p:nvSpPr>
            <p:cNvPr id="536" name="Rectangle 56">
              <a:extLst>
                <a:ext uri="{FF2B5EF4-FFF2-40B4-BE49-F238E27FC236}">
                  <a16:creationId xmlns:a16="http://schemas.microsoft.com/office/drawing/2014/main" id="{FECD79C2-6C8C-0827-B2B4-A2BE26520C9B}"/>
                </a:ext>
              </a:extLst>
            </p:cNvPr>
            <p:cNvSpPr/>
            <p:nvPr/>
          </p:nvSpPr>
          <p:spPr bwMode="gray">
            <a:xfrm>
              <a:off x="9857181" y="1295014"/>
              <a:ext cx="1561186" cy="818110"/>
            </a:xfrm>
            <a:prstGeom prst="roundRect">
              <a:avLst>
                <a:gd name="adj" fmla="val 2454"/>
              </a:avLst>
            </a:prstGeom>
            <a:gradFill>
              <a:gsLst>
                <a:gs pos="100000">
                  <a:srgbClr val="4CB1FF"/>
                </a:gs>
                <a:gs pos="0">
                  <a:srgbClr val="D1EFFF"/>
                </a:gs>
              </a:gsLst>
              <a:lin ang="2700000" scaled="0"/>
            </a:gradFill>
            <a:ln w="9525" algn="ctr">
              <a:solidFill>
                <a:srgbClr val="4DB1FF"/>
              </a:solidFill>
              <a:miter lim="800000"/>
              <a:headEnd/>
              <a:tailEnd/>
            </a:ln>
            <a:effectLst>
              <a:outerShdw blurRad="50800" algn="ctr" rotWithShape="0">
                <a:prstClr val="black">
                  <a:alpha val="20000"/>
                </a:prstClr>
              </a:outerShdw>
            </a:effectLst>
          </p:spPr>
          <p:txBody>
            <a:bodyPr wrap="square" lIns="89907" tIns="71925" rIns="89907" bIns="71925" rtlCol="0" anchor="ctr">
              <a:noAutofit/>
            </a:bodyPr>
            <a:lstStyle/>
            <a:p>
              <a:pPr algn="ctr" defTabSz="913395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797" kern="0"/>
            </a:p>
          </p:txBody>
        </p:sp>
        <p:sp>
          <p:nvSpPr>
            <p:cNvPr id="539" name="Rectangle 56">
              <a:extLst>
                <a:ext uri="{FF2B5EF4-FFF2-40B4-BE49-F238E27FC236}">
                  <a16:creationId xmlns:a16="http://schemas.microsoft.com/office/drawing/2014/main" id="{549B5CCB-D421-F804-0D3A-269BD52C09B0}"/>
                </a:ext>
              </a:extLst>
            </p:cNvPr>
            <p:cNvSpPr/>
            <p:nvPr/>
          </p:nvSpPr>
          <p:spPr bwMode="gray">
            <a:xfrm>
              <a:off x="9963657" y="1572473"/>
              <a:ext cx="1321506" cy="468089"/>
            </a:xfrm>
            <a:prstGeom prst="roundRect">
              <a:avLst>
                <a:gd name="adj" fmla="val 5715"/>
              </a:avLst>
            </a:prstGeom>
            <a:gradFill>
              <a:gsLst>
                <a:gs pos="0">
                  <a:srgbClr val="1B90FF"/>
                </a:gs>
                <a:gs pos="100000">
                  <a:srgbClr val="0057D3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89907" tIns="71925" rIns="89907" bIns="71925" rtlCol="0" anchor="ctr">
              <a:noAutofit/>
            </a:bodyPr>
            <a:lstStyle/>
            <a:p>
              <a:pPr algn="ctr" defTabSz="913395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797" kern="0"/>
            </a:p>
          </p:txBody>
        </p:sp>
        <p:sp>
          <p:nvSpPr>
            <p:cNvPr id="540" name="Textfeld 47">
              <a:extLst>
                <a:ext uri="{FF2B5EF4-FFF2-40B4-BE49-F238E27FC236}">
                  <a16:creationId xmlns:a16="http://schemas.microsoft.com/office/drawing/2014/main" id="{1B882A65-AB16-68B2-E0A1-49AFCCE8933C}"/>
                </a:ext>
              </a:extLst>
            </p:cNvPr>
            <p:cNvSpPr txBox="1"/>
            <p:nvPr/>
          </p:nvSpPr>
          <p:spPr>
            <a:xfrm>
              <a:off x="10062680" y="1742201"/>
              <a:ext cx="561051" cy="1523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fontAlgn="base">
                <a:lnSpc>
                  <a:spcPct val="90000"/>
                </a:lnSpc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US" sz="1100" kern="0" dirty="0">
                  <a:solidFill>
                    <a:schemeClr val="bg1"/>
                  </a:solidFill>
                  <a:latin typeface="+mj-lt"/>
                  <a:ea typeface="72 Brand" pitchFamily="34" charset="-128"/>
                  <a:cs typeface="72 Brand" pitchFamily="34" charset="-128"/>
                </a:rPr>
                <a:t>SAP BTP</a:t>
              </a:r>
              <a:endParaRPr lang="en-US" sz="1100" kern="0" dirty="0">
                <a:solidFill>
                  <a:schemeClr val="bg1"/>
                </a:solidFill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541" name="Textfeld 49">
              <a:extLst>
                <a:ext uri="{FF2B5EF4-FFF2-40B4-BE49-F238E27FC236}">
                  <a16:creationId xmlns:a16="http://schemas.microsoft.com/office/drawing/2014/main" id="{343CFD22-D173-729B-B596-BDFCE5221741}"/>
                </a:ext>
              </a:extLst>
            </p:cNvPr>
            <p:cNvSpPr txBox="1"/>
            <p:nvPr/>
          </p:nvSpPr>
          <p:spPr>
            <a:xfrm>
              <a:off x="9963683" y="1326909"/>
              <a:ext cx="1979458" cy="1938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fontAlgn="base">
                <a:lnSpc>
                  <a:spcPct val="90000"/>
                </a:lnSpc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US" sz="1400" kern="0" dirty="0">
                  <a:solidFill>
                    <a:srgbClr val="002A86"/>
                  </a:solidFill>
                  <a:latin typeface="+mj-lt"/>
                  <a:ea typeface="72 Brand" pitchFamily="34" charset="-128"/>
                  <a:cs typeface="72 Brand" pitchFamily="34" charset="-128"/>
                </a:rPr>
                <a:t>SAP solutions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DEADD1A-4C13-85E7-4273-15907FA8F558}"/>
              </a:ext>
            </a:extLst>
          </p:cNvPr>
          <p:cNvGrpSpPr/>
          <p:nvPr/>
        </p:nvGrpSpPr>
        <p:grpSpPr>
          <a:xfrm>
            <a:off x="10085839" y="1509813"/>
            <a:ext cx="1918150" cy="818110"/>
            <a:chOff x="9857181" y="1295014"/>
            <a:chExt cx="2085960" cy="818110"/>
          </a:xfrm>
        </p:grpSpPr>
        <p:sp>
          <p:nvSpPr>
            <p:cNvPr id="528" name="Rectangle 56">
              <a:extLst>
                <a:ext uri="{FF2B5EF4-FFF2-40B4-BE49-F238E27FC236}">
                  <a16:creationId xmlns:a16="http://schemas.microsoft.com/office/drawing/2014/main" id="{F4E87947-C584-0409-E6A7-9EAA2474F478}"/>
                </a:ext>
              </a:extLst>
            </p:cNvPr>
            <p:cNvSpPr/>
            <p:nvPr/>
          </p:nvSpPr>
          <p:spPr bwMode="gray">
            <a:xfrm>
              <a:off x="9857181" y="1295014"/>
              <a:ext cx="1561186" cy="818110"/>
            </a:xfrm>
            <a:prstGeom prst="roundRect">
              <a:avLst>
                <a:gd name="adj" fmla="val 2454"/>
              </a:avLst>
            </a:prstGeom>
            <a:gradFill>
              <a:gsLst>
                <a:gs pos="100000">
                  <a:srgbClr val="4CB1FF"/>
                </a:gs>
                <a:gs pos="0">
                  <a:srgbClr val="D1EFFF"/>
                </a:gs>
              </a:gsLst>
              <a:lin ang="2700000" scaled="0"/>
            </a:gradFill>
            <a:ln w="9525" algn="ctr">
              <a:solidFill>
                <a:srgbClr val="4DB1FF"/>
              </a:solidFill>
              <a:miter lim="800000"/>
              <a:headEnd/>
              <a:tailEnd/>
            </a:ln>
            <a:effectLst>
              <a:outerShdw blurRad="50800" algn="ctr" rotWithShape="0">
                <a:prstClr val="black">
                  <a:alpha val="20000"/>
                </a:prstClr>
              </a:outerShdw>
            </a:effectLst>
          </p:spPr>
          <p:txBody>
            <a:bodyPr wrap="square" lIns="89907" tIns="71925" rIns="89907" bIns="71925" rtlCol="0" anchor="ctr">
              <a:noAutofit/>
            </a:bodyPr>
            <a:lstStyle/>
            <a:p>
              <a:pPr algn="ctr" defTabSz="913395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797" kern="0"/>
            </a:p>
          </p:txBody>
        </p:sp>
        <p:sp>
          <p:nvSpPr>
            <p:cNvPr id="529" name="Rectangle 56">
              <a:extLst>
                <a:ext uri="{FF2B5EF4-FFF2-40B4-BE49-F238E27FC236}">
                  <a16:creationId xmlns:a16="http://schemas.microsoft.com/office/drawing/2014/main" id="{BEB8194B-0D06-5FAA-CCFB-EF2C5ECE10F8}"/>
                </a:ext>
              </a:extLst>
            </p:cNvPr>
            <p:cNvSpPr/>
            <p:nvPr/>
          </p:nvSpPr>
          <p:spPr bwMode="gray">
            <a:xfrm>
              <a:off x="9963657" y="1572473"/>
              <a:ext cx="1321506" cy="468089"/>
            </a:xfrm>
            <a:prstGeom prst="roundRect">
              <a:avLst>
                <a:gd name="adj" fmla="val 5715"/>
              </a:avLst>
            </a:prstGeom>
            <a:gradFill>
              <a:gsLst>
                <a:gs pos="0">
                  <a:srgbClr val="1B90FF"/>
                </a:gs>
                <a:gs pos="100000">
                  <a:srgbClr val="0057D3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89907" tIns="71925" rIns="89907" bIns="71925" rtlCol="0" anchor="ctr">
              <a:noAutofit/>
            </a:bodyPr>
            <a:lstStyle/>
            <a:p>
              <a:pPr algn="ctr" defTabSz="913395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797" kern="0"/>
            </a:p>
          </p:txBody>
        </p:sp>
        <p:sp>
          <p:nvSpPr>
            <p:cNvPr id="530" name="Textfeld 47">
              <a:extLst>
                <a:ext uri="{FF2B5EF4-FFF2-40B4-BE49-F238E27FC236}">
                  <a16:creationId xmlns:a16="http://schemas.microsoft.com/office/drawing/2014/main" id="{ED3BB43B-53FE-0432-A3A0-362AE380F4D7}"/>
                </a:ext>
              </a:extLst>
            </p:cNvPr>
            <p:cNvSpPr txBox="1"/>
            <p:nvPr/>
          </p:nvSpPr>
          <p:spPr>
            <a:xfrm>
              <a:off x="10062680" y="1742201"/>
              <a:ext cx="561051" cy="1523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fontAlgn="base">
                <a:lnSpc>
                  <a:spcPct val="90000"/>
                </a:lnSpc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US" sz="1100" kern="0" dirty="0">
                  <a:solidFill>
                    <a:schemeClr val="bg1"/>
                  </a:solidFill>
                  <a:latin typeface="+mj-lt"/>
                  <a:ea typeface="72 Brand" pitchFamily="34" charset="-128"/>
                  <a:cs typeface="72 Brand" pitchFamily="34" charset="-128"/>
                </a:rPr>
                <a:t>SAP BTP</a:t>
              </a:r>
              <a:endParaRPr lang="en-US" sz="1100" kern="0" dirty="0">
                <a:solidFill>
                  <a:schemeClr val="bg1"/>
                </a:solidFill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531" name="Textfeld 49">
              <a:extLst>
                <a:ext uri="{FF2B5EF4-FFF2-40B4-BE49-F238E27FC236}">
                  <a16:creationId xmlns:a16="http://schemas.microsoft.com/office/drawing/2014/main" id="{7B6D7A6F-0250-37C7-C2D7-E0BC410D2293}"/>
                </a:ext>
              </a:extLst>
            </p:cNvPr>
            <p:cNvSpPr txBox="1"/>
            <p:nvPr/>
          </p:nvSpPr>
          <p:spPr>
            <a:xfrm>
              <a:off x="9963683" y="1326909"/>
              <a:ext cx="1979458" cy="1938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fontAlgn="base">
                <a:lnSpc>
                  <a:spcPct val="90000"/>
                </a:lnSpc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US" sz="1400" kern="0" dirty="0">
                  <a:solidFill>
                    <a:srgbClr val="002A86"/>
                  </a:solidFill>
                  <a:latin typeface="+mj-lt"/>
                  <a:ea typeface="72 Brand" pitchFamily="34" charset="-128"/>
                  <a:cs typeface="72 Brand" pitchFamily="34" charset="-128"/>
                </a:rPr>
                <a:t>SAP solutions</a:t>
              </a:r>
            </a:p>
          </p:txBody>
        </p:sp>
      </p:grpSp>
      <p:grpSp>
        <p:nvGrpSpPr>
          <p:cNvPr id="534" name="Gruppieren 533">
            <a:extLst>
              <a:ext uri="{FF2B5EF4-FFF2-40B4-BE49-F238E27FC236}">
                <a16:creationId xmlns:a16="http://schemas.microsoft.com/office/drawing/2014/main" id="{E090AC4D-CB48-A086-E067-3BECF3986F9C}"/>
              </a:ext>
            </a:extLst>
          </p:cNvPr>
          <p:cNvGrpSpPr/>
          <p:nvPr/>
        </p:nvGrpSpPr>
        <p:grpSpPr>
          <a:xfrm>
            <a:off x="2925790" y="1659646"/>
            <a:ext cx="8664781" cy="4311539"/>
            <a:chOff x="2924963" y="1155995"/>
            <a:chExt cx="8667037" cy="4312662"/>
          </a:xfrm>
        </p:grpSpPr>
        <p:grpSp>
          <p:nvGrpSpPr>
            <p:cNvPr id="533" name="Gruppieren 532">
              <a:extLst>
                <a:ext uri="{FF2B5EF4-FFF2-40B4-BE49-F238E27FC236}">
                  <a16:creationId xmlns:a16="http://schemas.microsoft.com/office/drawing/2014/main" id="{36FFC99F-E4B0-2A9C-A323-816294CA379B}"/>
                </a:ext>
              </a:extLst>
            </p:cNvPr>
            <p:cNvGrpSpPr/>
            <p:nvPr/>
          </p:nvGrpSpPr>
          <p:grpSpPr>
            <a:xfrm>
              <a:off x="2924963" y="1155995"/>
              <a:ext cx="8667037" cy="4312662"/>
              <a:chOff x="2924963" y="1155995"/>
              <a:chExt cx="8667037" cy="4312662"/>
            </a:xfrm>
          </p:grpSpPr>
          <p:grpSp>
            <p:nvGrpSpPr>
              <p:cNvPr id="532" name="Gruppieren 531">
                <a:extLst>
                  <a:ext uri="{FF2B5EF4-FFF2-40B4-BE49-F238E27FC236}">
                    <a16:creationId xmlns:a16="http://schemas.microsoft.com/office/drawing/2014/main" id="{F1CD94C8-3CCB-6324-E6A0-D82749F81DA9}"/>
                  </a:ext>
                </a:extLst>
              </p:cNvPr>
              <p:cNvGrpSpPr/>
              <p:nvPr/>
            </p:nvGrpSpPr>
            <p:grpSpPr>
              <a:xfrm>
                <a:off x="2924963" y="1155995"/>
                <a:ext cx="8667037" cy="4312662"/>
                <a:chOff x="2924963" y="1155995"/>
                <a:chExt cx="8667037" cy="4312662"/>
              </a:xfrm>
            </p:grpSpPr>
            <p:sp>
              <p:nvSpPr>
                <p:cNvPr id="33" name="Rectangle 56">
                  <a:extLst>
                    <a:ext uri="{FF2B5EF4-FFF2-40B4-BE49-F238E27FC236}">
                      <a16:creationId xmlns:a16="http://schemas.microsoft.com/office/drawing/2014/main" id="{A2AE5DE8-966B-55C9-C609-B02B5E332260}"/>
                    </a:ext>
                  </a:extLst>
                </p:cNvPr>
                <p:cNvSpPr/>
                <p:nvPr/>
              </p:nvSpPr>
              <p:spPr bwMode="gray">
                <a:xfrm>
                  <a:off x="2924963" y="1155995"/>
                  <a:ext cx="5976424" cy="3537081"/>
                </a:xfrm>
                <a:prstGeom prst="roundRect">
                  <a:avLst>
                    <a:gd name="adj" fmla="val 2547"/>
                  </a:avLst>
                </a:prstGeom>
                <a:gradFill>
                  <a:gsLst>
                    <a:gs pos="100000">
                      <a:srgbClr val="D1EFFF"/>
                    </a:gs>
                    <a:gs pos="0">
                      <a:schemeClr val="bg1"/>
                    </a:gs>
                  </a:gsLst>
                  <a:lin ang="2700000" scaled="0"/>
                </a:gradFill>
                <a:ln w="9525" algn="ctr">
                  <a:solidFill>
                    <a:srgbClr val="A6DFFF"/>
                  </a:solidFill>
                  <a:miter lim="800000"/>
                  <a:headEnd/>
                  <a:tailEnd/>
                </a:ln>
                <a:effectLst>
                  <a:outerShdw blurRad="50800" algn="ctr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wrap="square" lIns="89907" tIns="71925" rIns="89907" bIns="71925" rtlCol="0" anchor="ctr">
                  <a:noAutofit/>
                </a:bodyPr>
                <a:lstStyle/>
                <a:p>
                  <a:pPr algn="ctr" defTabSz="913395" fontAlgn="base"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</a:pPr>
                  <a:endParaRPr lang="en-US" sz="1797" kern="0"/>
                </a:p>
              </p:txBody>
            </p:sp>
            <p:sp>
              <p:nvSpPr>
                <p:cNvPr id="59" name="Rectangle 56">
                  <a:extLst>
                    <a:ext uri="{FF2B5EF4-FFF2-40B4-BE49-F238E27FC236}">
                      <a16:creationId xmlns:a16="http://schemas.microsoft.com/office/drawing/2014/main" id="{37BB8CA7-0A90-E601-2682-4907918D21D2}"/>
                    </a:ext>
                  </a:extLst>
                </p:cNvPr>
                <p:cNvSpPr/>
                <p:nvPr/>
              </p:nvSpPr>
              <p:spPr bwMode="gray">
                <a:xfrm>
                  <a:off x="6922800" y="1295063"/>
                  <a:ext cx="1835999" cy="2809517"/>
                </a:xfrm>
                <a:prstGeom prst="roundRect">
                  <a:avLst>
                    <a:gd name="adj" fmla="val 4120"/>
                  </a:avLst>
                </a:prstGeom>
                <a:noFill/>
                <a:ln w="9525" algn="ctr">
                  <a:solidFill>
                    <a:srgbClr val="89D1FF"/>
                  </a:solidFill>
                  <a:miter lim="800000"/>
                  <a:headEnd/>
                  <a:tailEnd/>
                </a:ln>
                <a:effectLst/>
              </p:spPr>
              <p:txBody>
                <a:bodyPr wrap="square" lIns="89907" tIns="71925" rIns="89907" bIns="71925" rtlCol="0" anchor="ctr">
                  <a:noAutofit/>
                </a:bodyPr>
                <a:lstStyle/>
                <a:p>
                  <a:pPr algn="ctr" defTabSz="913395" fontAlgn="base"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</a:pPr>
                  <a:endParaRPr lang="en-US" sz="1797" kern="0"/>
                </a:p>
              </p:txBody>
            </p:sp>
            <p:sp>
              <p:nvSpPr>
                <p:cNvPr id="60" name="Rectangle 56">
                  <a:extLst>
                    <a:ext uri="{FF2B5EF4-FFF2-40B4-BE49-F238E27FC236}">
                      <a16:creationId xmlns:a16="http://schemas.microsoft.com/office/drawing/2014/main" id="{2E8F2EB8-EFFF-8D38-BB48-3B5A54CDFD94}"/>
                    </a:ext>
                  </a:extLst>
                </p:cNvPr>
                <p:cNvSpPr/>
                <p:nvPr/>
              </p:nvSpPr>
              <p:spPr bwMode="gray">
                <a:xfrm>
                  <a:off x="6921175" y="3613076"/>
                  <a:ext cx="1835999" cy="941248"/>
                </a:xfrm>
                <a:prstGeom prst="roundRect">
                  <a:avLst>
                    <a:gd name="adj" fmla="val 5715"/>
                  </a:avLst>
                </a:prstGeom>
                <a:gradFill>
                  <a:gsLst>
                    <a:gs pos="0">
                      <a:srgbClr val="D1EFFF"/>
                    </a:gs>
                    <a:gs pos="90000">
                      <a:srgbClr val="89D1FF"/>
                    </a:gs>
                  </a:gsLst>
                  <a:lin ang="2700000" scaled="0"/>
                </a:gradFill>
                <a:ln w="9525" algn="ctr">
                  <a:solidFill>
                    <a:srgbClr val="89D1FF"/>
                  </a:solidFill>
                  <a:miter lim="800000"/>
                  <a:headEnd/>
                  <a:tailEnd/>
                </a:ln>
                <a:effectLst/>
              </p:spPr>
              <p:txBody>
                <a:bodyPr wrap="square" lIns="89907" tIns="71925" rIns="89907" bIns="71925" rtlCol="0" anchor="ctr">
                  <a:noAutofit/>
                </a:bodyPr>
                <a:lstStyle/>
                <a:p>
                  <a:pPr algn="ctr" defTabSz="913395" fontAlgn="base"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</a:pPr>
                  <a:endParaRPr lang="en-US" sz="1797" kern="0"/>
                </a:p>
              </p:txBody>
            </p:sp>
            <p:sp>
              <p:nvSpPr>
                <p:cNvPr id="61" name="Textfeld 60">
                  <a:extLst>
                    <a:ext uri="{FF2B5EF4-FFF2-40B4-BE49-F238E27FC236}">
                      <a16:creationId xmlns:a16="http://schemas.microsoft.com/office/drawing/2014/main" id="{EAB39854-B275-72A9-9BB8-F1685C22F23F}"/>
                    </a:ext>
                  </a:extLst>
                </p:cNvPr>
                <p:cNvSpPr txBox="1"/>
                <p:nvPr/>
              </p:nvSpPr>
              <p:spPr>
                <a:xfrm>
                  <a:off x="7065174" y="3732318"/>
                  <a:ext cx="1580061" cy="15234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fontAlgn="base">
                    <a:lnSpc>
                      <a:spcPct val="90000"/>
                    </a:lnSpc>
                    <a:spcAft>
                      <a:spcPct val="0"/>
                    </a:spcAft>
                    <a:buClr>
                      <a:schemeClr val="tx1"/>
                    </a:buClr>
                    <a:buSzPct val="100000"/>
                  </a:pPr>
                  <a:r>
                    <a:rPr lang="en-US" sz="1100" kern="0">
                      <a:solidFill>
                        <a:srgbClr val="002A86"/>
                      </a:solidFill>
                      <a:latin typeface="+mj-lt"/>
                      <a:ea typeface="72 Brand" pitchFamily="34" charset="-128"/>
                      <a:cs typeface="72 Brand" pitchFamily="34" charset="-128"/>
                    </a:rPr>
                    <a:t>ABAP Platform Cloud</a:t>
                  </a:r>
                </a:p>
              </p:txBody>
            </p:sp>
            <p:sp>
              <p:nvSpPr>
                <p:cNvPr id="62" name="Textfeld 61">
                  <a:extLst>
                    <a:ext uri="{FF2B5EF4-FFF2-40B4-BE49-F238E27FC236}">
                      <a16:creationId xmlns:a16="http://schemas.microsoft.com/office/drawing/2014/main" id="{E6E2D4E1-3599-1ADD-4409-3F865058BDB0}"/>
                    </a:ext>
                  </a:extLst>
                </p:cNvPr>
                <p:cNvSpPr txBox="1"/>
                <p:nvPr/>
              </p:nvSpPr>
              <p:spPr>
                <a:xfrm>
                  <a:off x="7422329" y="4149916"/>
                  <a:ext cx="1204169" cy="15392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fontAlgn="base">
                    <a:spcAft>
                      <a:spcPct val="0"/>
                    </a:spcAft>
                    <a:buClr>
                      <a:schemeClr val="tx1"/>
                    </a:buClr>
                    <a:buSzPct val="100000"/>
                  </a:pPr>
                  <a:r>
                    <a:rPr lang="en-US" sz="1000" kern="0" dirty="0">
                      <a:solidFill>
                        <a:srgbClr val="002A86"/>
                      </a:solidFill>
                      <a:latin typeface="+mj-lt"/>
                      <a:ea typeface="72 Brand" pitchFamily="34" charset="-128"/>
                      <a:cs typeface="72 Brand" pitchFamily="34" charset="-128"/>
                    </a:rPr>
                    <a:t>Half-yearly</a:t>
                  </a:r>
                  <a:r>
                    <a:rPr lang="en-US" sz="1000" kern="0" dirty="0">
                      <a:solidFill>
                        <a:srgbClr val="002A86"/>
                      </a:solidFill>
                      <a:ea typeface="72 Brand" pitchFamily="34" charset="-128"/>
                      <a:cs typeface="72 Brand" pitchFamily="34" charset="-128"/>
                    </a:rPr>
                    <a:t> releases </a:t>
                  </a:r>
                </a:p>
              </p:txBody>
            </p:sp>
            <p:pic>
              <p:nvPicPr>
                <p:cNvPr id="63" name="Grafik 62">
                  <a:extLst>
                    <a:ext uri="{FF2B5EF4-FFF2-40B4-BE49-F238E27FC236}">
                      <a16:creationId xmlns:a16="http://schemas.microsoft.com/office/drawing/2014/main" id="{8BE829FD-88EF-D0B4-16DF-C457BB6D45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69995" y="4094894"/>
                  <a:ext cx="252000" cy="252000"/>
                </a:xfrm>
                <a:prstGeom prst="rect">
                  <a:avLst/>
                </a:prstGeom>
              </p:spPr>
            </p:pic>
            <p:sp>
              <p:nvSpPr>
                <p:cNvPr id="203" name="Rectangle 56">
                  <a:extLst>
                    <a:ext uri="{FF2B5EF4-FFF2-40B4-BE49-F238E27FC236}">
                      <a16:creationId xmlns:a16="http://schemas.microsoft.com/office/drawing/2014/main" id="{099A3C48-1C29-21D2-438C-8EB50EF99502}"/>
                    </a:ext>
                  </a:extLst>
                </p:cNvPr>
                <p:cNvSpPr/>
                <p:nvPr/>
              </p:nvSpPr>
              <p:spPr bwMode="gray">
                <a:xfrm>
                  <a:off x="4941174" y="1295063"/>
                  <a:ext cx="1764000" cy="2809517"/>
                </a:xfrm>
                <a:prstGeom prst="roundRect">
                  <a:avLst>
                    <a:gd name="adj" fmla="val 4120"/>
                  </a:avLst>
                </a:prstGeom>
                <a:noFill/>
                <a:ln w="9525" algn="ctr">
                  <a:solidFill>
                    <a:srgbClr val="89D1FF"/>
                  </a:solidFill>
                  <a:miter lim="800000"/>
                  <a:headEnd/>
                  <a:tailEnd/>
                </a:ln>
                <a:effectLst/>
              </p:spPr>
              <p:txBody>
                <a:bodyPr wrap="square" lIns="89907" tIns="71925" rIns="89907" bIns="71925" rtlCol="0" anchor="ctr">
                  <a:noAutofit/>
                </a:bodyPr>
                <a:lstStyle/>
                <a:p>
                  <a:pPr algn="ctr" defTabSz="913395" fontAlgn="base"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</a:pPr>
                  <a:endParaRPr lang="en-US" sz="1797" kern="0"/>
                </a:p>
              </p:txBody>
            </p:sp>
            <p:sp>
              <p:nvSpPr>
                <p:cNvPr id="204" name="Rectangle 56">
                  <a:extLst>
                    <a:ext uri="{FF2B5EF4-FFF2-40B4-BE49-F238E27FC236}">
                      <a16:creationId xmlns:a16="http://schemas.microsoft.com/office/drawing/2014/main" id="{295554FF-1C58-575E-B31E-825DFCC3D760}"/>
                    </a:ext>
                  </a:extLst>
                </p:cNvPr>
                <p:cNvSpPr/>
                <p:nvPr/>
              </p:nvSpPr>
              <p:spPr bwMode="gray">
                <a:xfrm>
                  <a:off x="3070800" y="1295063"/>
                  <a:ext cx="1764000" cy="2809517"/>
                </a:xfrm>
                <a:prstGeom prst="roundRect">
                  <a:avLst>
                    <a:gd name="adj" fmla="val 4120"/>
                  </a:avLst>
                </a:prstGeom>
                <a:noFill/>
                <a:ln w="9525" algn="ctr">
                  <a:solidFill>
                    <a:srgbClr val="89D1FF"/>
                  </a:solidFill>
                  <a:miter lim="800000"/>
                  <a:headEnd/>
                  <a:tailEnd/>
                </a:ln>
                <a:effectLst/>
              </p:spPr>
              <p:txBody>
                <a:bodyPr wrap="square" lIns="89907" tIns="71925" rIns="89907" bIns="71925" rtlCol="0" anchor="ctr">
                  <a:noAutofit/>
                </a:bodyPr>
                <a:lstStyle/>
                <a:p>
                  <a:pPr algn="ctr" defTabSz="913395" fontAlgn="base"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</a:pPr>
                  <a:endParaRPr lang="en-US" sz="1797" kern="0"/>
                </a:p>
              </p:txBody>
            </p:sp>
            <p:sp>
              <p:nvSpPr>
                <p:cNvPr id="205" name="Textfeld 204">
                  <a:extLst>
                    <a:ext uri="{FF2B5EF4-FFF2-40B4-BE49-F238E27FC236}">
                      <a16:creationId xmlns:a16="http://schemas.microsoft.com/office/drawing/2014/main" id="{0434761F-79B7-20D9-77D9-DEC37F1D5693}"/>
                    </a:ext>
                  </a:extLst>
                </p:cNvPr>
                <p:cNvSpPr txBox="1"/>
                <p:nvPr/>
              </p:nvSpPr>
              <p:spPr>
                <a:xfrm>
                  <a:off x="3214800" y="1479332"/>
                  <a:ext cx="1327988" cy="1938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fontAlgn="base">
                    <a:lnSpc>
                      <a:spcPct val="90000"/>
                    </a:lnSpc>
                    <a:spcAft>
                      <a:spcPct val="0"/>
                    </a:spcAft>
                    <a:buClr>
                      <a:schemeClr val="tx1"/>
                    </a:buClr>
                    <a:buSzPct val="100000"/>
                  </a:pPr>
                  <a:r>
                    <a:rPr lang="en-US" sz="1400" kern="0">
                      <a:solidFill>
                        <a:srgbClr val="002A86"/>
                      </a:solidFill>
                      <a:latin typeface="+mj-lt"/>
                      <a:ea typeface="72 Brand" pitchFamily="34" charset="-128"/>
                      <a:cs typeface="72 Brand" pitchFamily="34" charset="-128"/>
                    </a:rPr>
                    <a:t>SAP S/4HANA</a:t>
                  </a:r>
                </a:p>
              </p:txBody>
            </p:sp>
            <p:sp>
              <p:nvSpPr>
                <p:cNvPr id="206" name="Textfeld 205">
                  <a:extLst>
                    <a:ext uri="{FF2B5EF4-FFF2-40B4-BE49-F238E27FC236}">
                      <a16:creationId xmlns:a16="http://schemas.microsoft.com/office/drawing/2014/main" id="{CD814082-2E1B-BF70-951C-CDD8708FD13E}"/>
                    </a:ext>
                  </a:extLst>
                </p:cNvPr>
                <p:cNvSpPr txBox="1"/>
                <p:nvPr/>
              </p:nvSpPr>
              <p:spPr>
                <a:xfrm>
                  <a:off x="5086800" y="1479332"/>
                  <a:ext cx="1327988" cy="3877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fontAlgn="base">
                    <a:lnSpc>
                      <a:spcPct val="90000"/>
                    </a:lnSpc>
                    <a:spcAft>
                      <a:spcPct val="0"/>
                    </a:spcAft>
                    <a:buClr>
                      <a:schemeClr val="tx1"/>
                    </a:buClr>
                    <a:buSzPct val="100000"/>
                  </a:pPr>
                  <a:r>
                    <a:rPr lang="en-US" sz="1400" kern="0">
                      <a:solidFill>
                        <a:srgbClr val="002A86"/>
                      </a:solidFill>
                      <a:latin typeface="+mj-lt"/>
                      <a:ea typeface="72 Brand" pitchFamily="34" charset="-128"/>
                      <a:cs typeface="72 Brand" pitchFamily="34" charset="-128"/>
                    </a:rPr>
                    <a:t>SAP S/4HANA</a:t>
                  </a:r>
                  <a:br>
                    <a:rPr lang="en-US" sz="1400" kern="0">
                      <a:solidFill>
                        <a:srgbClr val="002A86"/>
                      </a:solidFill>
                      <a:latin typeface="+mj-lt"/>
                      <a:ea typeface="72 Brand" pitchFamily="34" charset="-128"/>
                      <a:cs typeface="72 Brand" pitchFamily="34" charset="-128"/>
                    </a:rPr>
                  </a:br>
                  <a:r>
                    <a:rPr lang="en-US" sz="1400" kern="0">
                      <a:solidFill>
                        <a:srgbClr val="002A86"/>
                      </a:solidFill>
                      <a:latin typeface="+mj-lt"/>
                      <a:ea typeface="72 Brand" pitchFamily="34" charset="-128"/>
                      <a:cs typeface="72 Brand" pitchFamily="34" charset="-128"/>
                    </a:rPr>
                    <a:t>Cloud </a:t>
                  </a:r>
                </a:p>
              </p:txBody>
            </p:sp>
            <p:sp>
              <p:nvSpPr>
                <p:cNvPr id="207" name="Rectangle 56">
                  <a:extLst>
                    <a:ext uri="{FF2B5EF4-FFF2-40B4-BE49-F238E27FC236}">
                      <a16:creationId xmlns:a16="http://schemas.microsoft.com/office/drawing/2014/main" id="{35806171-E189-270A-0854-8AA179C5878B}"/>
                    </a:ext>
                  </a:extLst>
                </p:cNvPr>
                <p:cNvSpPr/>
                <p:nvPr/>
              </p:nvSpPr>
              <p:spPr bwMode="gray">
                <a:xfrm>
                  <a:off x="3069174" y="3613076"/>
                  <a:ext cx="3636000" cy="941247"/>
                </a:xfrm>
                <a:prstGeom prst="roundRect">
                  <a:avLst>
                    <a:gd name="adj" fmla="val 5715"/>
                  </a:avLst>
                </a:prstGeom>
                <a:gradFill>
                  <a:gsLst>
                    <a:gs pos="0">
                      <a:srgbClr val="D1EFFF"/>
                    </a:gs>
                    <a:gs pos="90000">
                      <a:srgbClr val="89D1FF"/>
                    </a:gs>
                  </a:gsLst>
                  <a:lin ang="2700000" scaled="0"/>
                </a:gradFill>
                <a:ln w="9525" algn="ctr">
                  <a:solidFill>
                    <a:srgbClr val="89D1FF"/>
                  </a:solidFill>
                  <a:miter lim="800000"/>
                  <a:headEnd/>
                  <a:tailEnd/>
                </a:ln>
                <a:effectLst/>
              </p:spPr>
              <p:txBody>
                <a:bodyPr wrap="square" lIns="89907" tIns="71925" rIns="89907" bIns="71925" rtlCol="0" anchor="ctr">
                  <a:noAutofit/>
                </a:bodyPr>
                <a:lstStyle/>
                <a:p>
                  <a:pPr algn="ctr" defTabSz="913395" fontAlgn="base"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</a:pPr>
                  <a:endParaRPr lang="en-US" sz="1797" kern="0"/>
                </a:p>
              </p:txBody>
            </p:sp>
            <p:sp>
              <p:nvSpPr>
                <p:cNvPr id="208" name="Textfeld 207">
                  <a:extLst>
                    <a:ext uri="{FF2B5EF4-FFF2-40B4-BE49-F238E27FC236}">
                      <a16:creationId xmlns:a16="http://schemas.microsoft.com/office/drawing/2014/main" id="{FFD2A7B1-10A4-E7DD-6A51-13307DE26FD0}"/>
                    </a:ext>
                  </a:extLst>
                </p:cNvPr>
                <p:cNvSpPr txBox="1"/>
                <p:nvPr/>
              </p:nvSpPr>
              <p:spPr>
                <a:xfrm>
                  <a:off x="3213175" y="3732318"/>
                  <a:ext cx="963405" cy="1523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fontAlgn="base">
                    <a:lnSpc>
                      <a:spcPct val="90000"/>
                    </a:lnSpc>
                    <a:spcAft>
                      <a:spcPct val="0"/>
                    </a:spcAft>
                    <a:buClr>
                      <a:schemeClr val="tx1"/>
                    </a:buClr>
                    <a:buSzPct val="100000"/>
                  </a:pPr>
                  <a:r>
                    <a:rPr lang="en-US" sz="1100" kern="0">
                      <a:solidFill>
                        <a:srgbClr val="002A86"/>
                      </a:solidFill>
                      <a:latin typeface="+mj-lt"/>
                      <a:ea typeface="72 Brand" pitchFamily="34" charset="-128"/>
                      <a:cs typeface="72 Brand" pitchFamily="34" charset="-128"/>
                    </a:rPr>
                    <a:t>ABAP Platform</a:t>
                  </a:r>
                </a:p>
              </p:txBody>
            </p:sp>
            <p:sp>
              <p:nvSpPr>
                <p:cNvPr id="209" name="Textfeld 208">
                  <a:extLst>
                    <a:ext uri="{FF2B5EF4-FFF2-40B4-BE49-F238E27FC236}">
                      <a16:creationId xmlns:a16="http://schemas.microsoft.com/office/drawing/2014/main" id="{C5ABB061-BF58-E354-D2CC-E099CAE5F5A5}"/>
                    </a:ext>
                  </a:extLst>
                </p:cNvPr>
                <p:cNvSpPr txBox="1"/>
                <p:nvPr/>
              </p:nvSpPr>
              <p:spPr>
                <a:xfrm>
                  <a:off x="3558725" y="4149916"/>
                  <a:ext cx="1593800" cy="15392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fontAlgn="base">
                    <a:spcAft>
                      <a:spcPct val="0"/>
                    </a:spcAft>
                    <a:buClr>
                      <a:schemeClr val="tx1"/>
                    </a:buClr>
                    <a:buSzPct val="100000"/>
                  </a:pPr>
                  <a:r>
                    <a:rPr lang="en-US" sz="1000" kern="0" dirty="0">
                      <a:solidFill>
                        <a:srgbClr val="002A86"/>
                      </a:solidFill>
                      <a:latin typeface="+mj-lt"/>
                      <a:ea typeface="72 Brand" pitchFamily="34" charset="-128"/>
                      <a:cs typeface="72 Brand" pitchFamily="34" charset="-128"/>
                    </a:rPr>
                    <a:t>Every 2 years </a:t>
                  </a:r>
                  <a:r>
                    <a:rPr lang="en-US" sz="1000" kern="0" dirty="0">
                      <a:solidFill>
                        <a:srgbClr val="002A86"/>
                      </a:solidFill>
                      <a:ea typeface="72 Brand" pitchFamily="34" charset="-128"/>
                      <a:cs typeface="72 Brand" pitchFamily="34" charset="-128"/>
                    </a:rPr>
                    <a:t>a new release</a:t>
                  </a:r>
                </a:p>
              </p:txBody>
            </p:sp>
            <p:cxnSp>
              <p:nvCxnSpPr>
                <p:cNvPr id="211" name="Straight Arrow Connector 298">
                  <a:extLst>
                    <a:ext uri="{FF2B5EF4-FFF2-40B4-BE49-F238E27FC236}">
                      <a16:creationId xmlns:a16="http://schemas.microsoft.com/office/drawing/2014/main" id="{F94E1C32-EC4F-75EB-5584-FAFEDE5A88F0}"/>
                    </a:ext>
                  </a:extLst>
                </p:cNvPr>
                <p:cNvCxnSpPr>
                  <a:cxnSpLocks/>
                  <a:endCxn id="207" idx="2"/>
                </p:cNvCxnSpPr>
                <p:nvPr/>
              </p:nvCxnSpPr>
              <p:spPr>
                <a:xfrm flipV="1">
                  <a:off x="4887174" y="4554323"/>
                  <a:ext cx="0" cy="694309"/>
                </a:xfrm>
                <a:prstGeom prst="straightConnector1">
                  <a:avLst/>
                </a:prstGeom>
                <a:ln w="19050">
                  <a:gradFill flip="none" rotWithShape="1">
                    <a:gsLst>
                      <a:gs pos="21000">
                        <a:srgbClr val="D1EFFF"/>
                      </a:gs>
                      <a:gs pos="100000">
                        <a:srgbClr val="1B90FF"/>
                      </a:gs>
                    </a:gsLst>
                    <a:lin ang="5400000" scaled="0"/>
                    <a:tileRect/>
                  </a:gradFill>
                  <a:headEnd type="none" w="med" len="med"/>
                  <a:tailEnd type="arrow" w="med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Straight Arrow Connector 298">
                  <a:extLst>
                    <a:ext uri="{FF2B5EF4-FFF2-40B4-BE49-F238E27FC236}">
                      <a16:creationId xmlns:a16="http://schemas.microsoft.com/office/drawing/2014/main" id="{E4B32CDE-8596-2704-6601-1236A062AB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90744" y="4554323"/>
                  <a:ext cx="0" cy="694309"/>
                </a:xfrm>
                <a:prstGeom prst="straightConnector1">
                  <a:avLst/>
                </a:prstGeom>
                <a:ln w="19050">
                  <a:gradFill flip="none" rotWithShape="1">
                    <a:gsLst>
                      <a:gs pos="21000">
                        <a:srgbClr val="D1EFFF"/>
                      </a:gs>
                      <a:gs pos="100000">
                        <a:srgbClr val="1B90FF"/>
                      </a:gs>
                    </a:gsLst>
                    <a:lin ang="5400000" scaled="0"/>
                    <a:tileRect/>
                  </a:gradFill>
                  <a:headEnd type="none" w="med" len="med"/>
                  <a:tailEnd type="arrow" w="med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4" name="Rectangle 56">
                  <a:extLst>
                    <a:ext uri="{FF2B5EF4-FFF2-40B4-BE49-F238E27FC236}">
                      <a16:creationId xmlns:a16="http://schemas.microsoft.com/office/drawing/2014/main" id="{A98B74A1-77B2-A7B2-D3BA-717DA602ACD8}"/>
                    </a:ext>
                  </a:extLst>
                </p:cNvPr>
                <p:cNvSpPr/>
                <p:nvPr/>
              </p:nvSpPr>
              <p:spPr bwMode="gray">
                <a:xfrm>
                  <a:off x="3069174" y="5108657"/>
                  <a:ext cx="8522826" cy="360000"/>
                </a:xfrm>
                <a:prstGeom prst="roundRect">
                  <a:avLst>
                    <a:gd name="adj" fmla="val 14966"/>
                  </a:avLst>
                </a:prstGeom>
                <a:gradFill>
                  <a:gsLst>
                    <a:gs pos="100000">
                      <a:srgbClr val="D1EFFF"/>
                    </a:gs>
                    <a:gs pos="0">
                      <a:schemeClr val="bg1"/>
                    </a:gs>
                  </a:gsLst>
                  <a:lin ang="2700000" scaled="0"/>
                </a:gradFill>
                <a:ln w="9525" algn="ctr">
                  <a:solidFill>
                    <a:srgbClr val="A6DFFF"/>
                  </a:solidFill>
                  <a:miter lim="800000"/>
                  <a:headEnd/>
                  <a:tailEnd/>
                </a:ln>
                <a:effectLst>
                  <a:outerShdw blurRad="50800" algn="ctr" rotWithShape="0">
                    <a:prstClr val="black">
                      <a:alpha val="20000"/>
                    </a:prstClr>
                  </a:outerShdw>
                </a:effectLst>
              </p:spPr>
              <p:txBody>
                <a:bodyPr wrap="square" lIns="89907" tIns="71925" rIns="89907" bIns="71925" rtlCol="0" anchor="ctr">
                  <a:noAutofit/>
                </a:bodyPr>
                <a:lstStyle/>
                <a:p>
                  <a:pPr algn="ctr" defTabSz="913395" fontAlgn="base"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</a:pPr>
                  <a:endParaRPr lang="en-US" sz="1797" kern="0"/>
                </a:p>
              </p:txBody>
            </p:sp>
            <p:sp>
              <p:nvSpPr>
                <p:cNvPr id="215" name="Textfeld 214">
                  <a:extLst>
                    <a:ext uri="{FF2B5EF4-FFF2-40B4-BE49-F238E27FC236}">
                      <a16:creationId xmlns:a16="http://schemas.microsoft.com/office/drawing/2014/main" id="{156C0137-4E60-C432-40CA-B697B0A3901D}"/>
                    </a:ext>
                  </a:extLst>
                </p:cNvPr>
                <p:cNvSpPr txBox="1"/>
                <p:nvPr/>
              </p:nvSpPr>
              <p:spPr>
                <a:xfrm>
                  <a:off x="5657689" y="5212483"/>
                  <a:ext cx="3197991" cy="1523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 fontAlgn="base">
                    <a:lnSpc>
                      <a:spcPct val="90000"/>
                    </a:lnSpc>
                    <a:spcAft>
                      <a:spcPct val="0"/>
                    </a:spcAft>
                    <a:buClr>
                      <a:schemeClr val="tx1"/>
                    </a:buClr>
                    <a:buSzPct val="100000"/>
                  </a:pPr>
                  <a:r>
                    <a:rPr lang="en-US" sz="1100" kern="0" dirty="0">
                      <a:solidFill>
                        <a:srgbClr val="002A86"/>
                      </a:solidFill>
                      <a:latin typeface="+mj-lt"/>
                      <a:ea typeface="72 Brand" pitchFamily="34" charset="-128"/>
                      <a:cs typeface="72 Brand" pitchFamily="34" charset="-128"/>
                    </a:rPr>
                    <a:t>One common ABAP Platform innovation </a:t>
                  </a:r>
                  <a:r>
                    <a:rPr lang="en-US" sz="1100" kern="0" dirty="0" err="1">
                      <a:solidFill>
                        <a:srgbClr val="002A86"/>
                      </a:solidFill>
                      <a:latin typeface="+mj-lt"/>
                      <a:ea typeface="72 Brand" pitchFamily="34" charset="-128"/>
                      <a:cs typeface="72 Brand" pitchFamily="34" charset="-128"/>
                    </a:rPr>
                    <a:t>codeline</a:t>
                  </a:r>
                  <a:endParaRPr lang="en-US" sz="1100" kern="0" dirty="0">
                    <a:solidFill>
                      <a:srgbClr val="002A86"/>
                    </a:solidFill>
                    <a:latin typeface="+mj-lt"/>
                    <a:ea typeface="72 Brand" pitchFamily="34" charset="-128"/>
                    <a:cs typeface="72 Brand" pitchFamily="34" charset="-128"/>
                  </a:endParaRPr>
                </a:p>
              </p:txBody>
            </p:sp>
            <p:grpSp>
              <p:nvGrpSpPr>
                <p:cNvPr id="219" name="Group 182">
                  <a:extLst>
                    <a:ext uri="{FF2B5EF4-FFF2-40B4-BE49-F238E27FC236}">
                      <a16:creationId xmlns:a16="http://schemas.microsoft.com/office/drawing/2014/main" id="{6C7B41DE-8F7A-A31A-8569-C735C3F7B4E5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7082252" y="2243437"/>
                  <a:ext cx="1008000" cy="737999"/>
                  <a:chOff x="1993945" y="2500313"/>
                  <a:chExt cx="1389811" cy="1598771"/>
                </a:xfrm>
              </p:grpSpPr>
              <p:grpSp>
                <p:nvGrpSpPr>
                  <p:cNvPr id="220" name="Group 183">
                    <a:extLst>
                      <a:ext uri="{FF2B5EF4-FFF2-40B4-BE49-F238E27FC236}">
                        <a16:creationId xmlns:a16="http://schemas.microsoft.com/office/drawing/2014/main" id="{F574EF7E-B837-3D35-C30B-70FBFD679586}"/>
                      </a:ext>
                    </a:extLst>
                  </p:cNvPr>
                  <p:cNvGrpSpPr/>
                  <p:nvPr/>
                </p:nvGrpSpPr>
                <p:grpSpPr>
                  <a:xfrm>
                    <a:off x="1993945" y="2502213"/>
                    <a:ext cx="1389335" cy="1596871"/>
                    <a:chOff x="8077200" y="2019300"/>
                    <a:chExt cx="1836420" cy="2110740"/>
                  </a:xfrm>
                </p:grpSpPr>
                <p:sp>
                  <p:nvSpPr>
                    <p:cNvPr id="222" name="Rectangle: Rounded Corners 188">
                      <a:extLst>
                        <a:ext uri="{FF2B5EF4-FFF2-40B4-BE49-F238E27FC236}">
                          <a16:creationId xmlns:a16="http://schemas.microsoft.com/office/drawing/2014/main" id="{300A9C14-079C-CA4B-4318-34F4A134A97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8077200" y="2019300"/>
                      <a:ext cx="1836420" cy="2110740"/>
                    </a:xfrm>
                    <a:prstGeom prst="roundRect">
                      <a:avLst>
                        <a:gd name="adj" fmla="val 3488"/>
                      </a:avLst>
                    </a:prstGeom>
                    <a:solidFill>
                      <a:srgbClr val="FFFFFF"/>
                    </a:solidFill>
                    <a:ln w="10000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>
                      <a:outerShdw blurRad="381000" algn="ctr" rotWithShape="0">
                        <a:srgbClr val="0070F2">
                          <a:alpha val="30000"/>
                        </a:srgbClr>
                      </a:outerShdw>
                    </a:effectLst>
                  </p:spPr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>
                        <a:defRPr/>
                      </a:pPr>
                      <a:endParaRPr lang="en-US" sz="1999" kern="0">
                        <a:gradFill>
                          <a:gsLst>
                            <a:gs pos="0">
                              <a:srgbClr val="000000"/>
                            </a:gs>
                            <a:gs pos="100000">
                              <a:srgbClr val="000000"/>
                            </a:gs>
                          </a:gsLst>
                          <a:lin ang="5400000" scaled="1"/>
                        </a:gradFill>
                        <a:latin typeface="72 Brand"/>
                      </a:endParaRPr>
                    </a:p>
                  </p:txBody>
                </p:sp>
                <p:sp>
                  <p:nvSpPr>
                    <p:cNvPr id="223" name="Rectangle: Top Corners Rounded 186">
                      <a:extLst>
                        <a:ext uri="{FF2B5EF4-FFF2-40B4-BE49-F238E27FC236}">
                          <a16:creationId xmlns:a16="http://schemas.microsoft.com/office/drawing/2014/main" id="{12141860-35B7-1239-55C1-67746206FB39}"/>
                        </a:ext>
                      </a:extLst>
                    </p:cNvPr>
                    <p:cNvSpPr/>
                    <p:nvPr/>
                  </p:nvSpPr>
                  <p:spPr bwMode="auto">
                    <a:xfrm rot="16200000">
                      <a:off x="7234453" y="2862047"/>
                      <a:ext cx="2110740" cy="425246"/>
                    </a:xfrm>
                    <a:prstGeom prst="round2SameRect">
                      <a:avLst>
                        <a:gd name="adj1" fmla="val 16108"/>
                        <a:gd name="adj2" fmla="val 0"/>
                      </a:avLst>
                    </a:prstGeom>
                    <a:solidFill>
                      <a:srgbClr val="8CD3FF"/>
                    </a:solidFill>
                    <a:ln w="10000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1999" kern="0">
                        <a:gradFill>
                          <a:gsLst>
                            <a:gs pos="0">
                              <a:srgbClr val="000000"/>
                            </a:gs>
                            <a:gs pos="100000">
                              <a:srgbClr val="000000"/>
                            </a:gs>
                          </a:gsLst>
                          <a:lin ang="5400000" scaled="1"/>
                        </a:gradFill>
                        <a:latin typeface="72 Brand"/>
                        <a:ea typeface="Segoe UI" pitchFamily="34" charset="0"/>
                        <a:cs typeface="72" panose="020B0503030000000003" pitchFamily="34" charset="0"/>
                      </a:endParaRPr>
                    </a:p>
                  </p:txBody>
                </p:sp>
                <p:sp>
                  <p:nvSpPr>
                    <p:cNvPr id="224" name="Rectangle: Rounded Corners 187">
                      <a:extLst>
                        <a:ext uri="{FF2B5EF4-FFF2-40B4-BE49-F238E27FC236}">
                          <a16:creationId xmlns:a16="http://schemas.microsoft.com/office/drawing/2014/main" id="{9F74318F-7DE9-D45E-2D78-8FB8C5555C2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8645962" y="2442039"/>
                      <a:ext cx="1126689" cy="433591"/>
                    </a:xfrm>
                    <a:prstGeom prst="roundRect">
                      <a:avLst>
                        <a:gd name="adj" fmla="val 8796"/>
                      </a:avLst>
                    </a:prstGeom>
                    <a:solidFill>
                      <a:srgbClr val="D1EFFF"/>
                    </a:solidFill>
                    <a:ln w="10000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>
                        <a:defRPr/>
                      </a:pPr>
                      <a:endParaRPr lang="en-US" sz="1999" kern="0">
                        <a:gradFill>
                          <a:gsLst>
                            <a:gs pos="0">
                              <a:srgbClr val="000000"/>
                            </a:gs>
                            <a:gs pos="100000">
                              <a:srgbClr val="000000"/>
                            </a:gs>
                          </a:gsLst>
                          <a:lin ang="5400000" scaled="1"/>
                        </a:gradFill>
                        <a:latin typeface="72 Brand"/>
                      </a:endParaRPr>
                    </a:p>
                  </p:txBody>
                </p:sp>
              </p:grpSp>
              <p:sp>
                <p:nvSpPr>
                  <p:cNvPr id="221" name="Rectangle: Top Corners Rounded 184">
                    <a:extLst>
                      <a:ext uri="{FF2B5EF4-FFF2-40B4-BE49-F238E27FC236}">
                        <a16:creationId xmlns:a16="http://schemas.microsoft.com/office/drawing/2014/main" id="{96AD8C91-C3B8-4DEE-E610-627F9C3BDD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7869" y="2500313"/>
                    <a:ext cx="1385887" cy="198438"/>
                  </a:xfrm>
                  <a:prstGeom prst="round2SameRect">
                    <a:avLst>
                      <a:gd name="adj1" fmla="val 28667"/>
                      <a:gd name="adj2" fmla="val 0"/>
                    </a:avLst>
                  </a:prstGeom>
                  <a:solidFill>
                    <a:srgbClr val="FFFFFF"/>
                  </a:solidFill>
                  <a:ln w="10000" cap="flat" cmpd="sng" algn="ctr">
                    <a:gradFill flip="none" rotWithShape="1">
                      <a:gsLst>
                        <a:gs pos="0">
                          <a:srgbClr val="0070F2">
                            <a:lumMod val="5000"/>
                            <a:lumOff val="95000"/>
                          </a:srgbClr>
                        </a:gs>
                        <a:gs pos="100000">
                          <a:srgbClr val="89D1FF"/>
                        </a:gs>
                      </a:gsLst>
                      <a:lin ang="2700000" scaled="1"/>
                      <a:tileRect/>
                    </a:gra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>
                      <a:defRPr/>
                    </a:pPr>
                    <a:endParaRPr lang="en-US" sz="1999" kern="0">
                      <a:gradFill>
                        <a:gsLst>
                          <a:gs pos="0">
                            <a:srgbClr val="000000"/>
                          </a:gs>
                          <a:gs pos="100000">
                            <a:srgbClr val="000000"/>
                          </a:gs>
                        </a:gsLst>
                        <a:lin ang="5400000" scaled="1"/>
                      </a:gradFill>
                      <a:latin typeface="72 Brand"/>
                    </a:endParaRPr>
                  </a:p>
                </p:txBody>
              </p:sp>
            </p:grpSp>
            <p:sp>
              <p:nvSpPr>
                <p:cNvPr id="225" name="Textfeld 224">
                  <a:extLst>
                    <a:ext uri="{FF2B5EF4-FFF2-40B4-BE49-F238E27FC236}">
                      <a16:creationId xmlns:a16="http://schemas.microsoft.com/office/drawing/2014/main" id="{BD6221C9-BD96-7581-1DC2-E0125A261200}"/>
                    </a:ext>
                  </a:extLst>
                </p:cNvPr>
                <p:cNvSpPr txBox="1"/>
                <p:nvPr/>
              </p:nvSpPr>
              <p:spPr>
                <a:xfrm>
                  <a:off x="7066800" y="3074222"/>
                  <a:ext cx="823944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SzPct val="100000"/>
                  </a:pPr>
                  <a:r>
                    <a:rPr lang="en-US" sz="1000" kern="0">
                      <a:solidFill>
                        <a:srgbClr val="002A86"/>
                      </a:solidFill>
                      <a:latin typeface="+mj-lt"/>
                      <a:ea typeface="72 Brand" pitchFamily="34" charset="-128"/>
                      <a:cs typeface="72 Brand" pitchFamily="34" charset="-128"/>
                    </a:rPr>
                    <a:t>Public Edition</a:t>
                  </a:r>
                </a:p>
              </p:txBody>
            </p:sp>
            <p:sp>
              <p:nvSpPr>
                <p:cNvPr id="230" name="Textfeld 229">
                  <a:extLst>
                    <a:ext uri="{FF2B5EF4-FFF2-40B4-BE49-F238E27FC236}">
                      <a16:creationId xmlns:a16="http://schemas.microsoft.com/office/drawing/2014/main" id="{8A90CE4A-EC7A-CE78-8F5D-E3EB71727F4A}"/>
                    </a:ext>
                  </a:extLst>
                </p:cNvPr>
                <p:cNvSpPr txBox="1"/>
                <p:nvPr/>
              </p:nvSpPr>
              <p:spPr>
                <a:xfrm>
                  <a:off x="3214800" y="3074222"/>
                  <a:ext cx="737381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SzPct val="100000"/>
                  </a:pPr>
                  <a:r>
                    <a:rPr lang="en-US" sz="1000" kern="0">
                      <a:solidFill>
                        <a:srgbClr val="002A86"/>
                      </a:solidFill>
                      <a:latin typeface="+mj-lt"/>
                      <a:ea typeface="72 Brand" pitchFamily="34" charset="-128"/>
                      <a:cs typeface="72 Brand" pitchFamily="34" charset="-128"/>
                    </a:rPr>
                    <a:t>Any premise</a:t>
                  </a:r>
                </a:p>
              </p:txBody>
            </p:sp>
            <p:sp>
              <p:nvSpPr>
                <p:cNvPr id="403" name="Textfeld 402">
                  <a:extLst>
                    <a:ext uri="{FF2B5EF4-FFF2-40B4-BE49-F238E27FC236}">
                      <a16:creationId xmlns:a16="http://schemas.microsoft.com/office/drawing/2014/main" id="{5703F202-784C-88D9-58FF-BDEA245C1328}"/>
                    </a:ext>
                  </a:extLst>
                </p:cNvPr>
                <p:cNvSpPr txBox="1"/>
                <p:nvPr/>
              </p:nvSpPr>
              <p:spPr>
                <a:xfrm>
                  <a:off x="5086800" y="3074222"/>
                  <a:ext cx="865622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  <a:buClr>
                      <a:schemeClr val="tx1"/>
                    </a:buClr>
                    <a:buSzPct val="100000"/>
                  </a:pPr>
                  <a:r>
                    <a:rPr lang="en-US" sz="1000" kern="0">
                      <a:solidFill>
                        <a:srgbClr val="002A86"/>
                      </a:solidFill>
                      <a:latin typeface="+mj-lt"/>
                      <a:ea typeface="72 Brand" pitchFamily="34" charset="-128"/>
                      <a:cs typeface="72 Brand" pitchFamily="34" charset="-128"/>
                    </a:rPr>
                    <a:t>Private Edition</a:t>
                  </a:r>
                </a:p>
              </p:txBody>
            </p:sp>
            <p:grpSp>
              <p:nvGrpSpPr>
                <p:cNvPr id="404" name="Gruppieren 403">
                  <a:extLst>
                    <a:ext uri="{FF2B5EF4-FFF2-40B4-BE49-F238E27FC236}">
                      <a16:creationId xmlns:a16="http://schemas.microsoft.com/office/drawing/2014/main" id="{7706939D-CD4E-F751-3B06-963151A15F56}"/>
                    </a:ext>
                  </a:extLst>
                </p:cNvPr>
                <p:cNvGrpSpPr/>
                <p:nvPr/>
              </p:nvGrpSpPr>
              <p:grpSpPr>
                <a:xfrm>
                  <a:off x="3217081" y="2243437"/>
                  <a:ext cx="1008260" cy="736544"/>
                  <a:chOff x="3217081" y="2305081"/>
                  <a:chExt cx="1008260" cy="736544"/>
                </a:xfrm>
              </p:grpSpPr>
              <p:grpSp>
                <p:nvGrpSpPr>
                  <p:cNvPr id="405" name="Group 182">
                    <a:extLst>
                      <a:ext uri="{FF2B5EF4-FFF2-40B4-BE49-F238E27FC236}">
                        <a16:creationId xmlns:a16="http://schemas.microsoft.com/office/drawing/2014/main" id="{BD96BACF-091D-6C65-8B16-9F7DEB180E99}"/>
                      </a:ext>
                    </a:extLst>
                  </p:cNvPr>
                  <p:cNvGrpSpPr/>
                  <p:nvPr/>
                </p:nvGrpSpPr>
                <p:grpSpPr>
                  <a:xfrm>
                    <a:off x="3220477" y="2359838"/>
                    <a:ext cx="982662" cy="641188"/>
                    <a:chOff x="1993945" y="2500313"/>
                    <a:chExt cx="1389811" cy="1598771"/>
                  </a:xfrm>
                </p:grpSpPr>
                <p:grpSp>
                  <p:nvGrpSpPr>
                    <p:cNvPr id="454" name="Group 183">
                      <a:extLst>
                        <a:ext uri="{FF2B5EF4-FFF2-40B4-BE49-F238E27FC236}">
                          <a16:creationId xmlns:a16="http://schemas.microsoft.com/office/drawing/2014/main" id="{C8279A69-16BE-B75A-122A-9341053DC88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93945" y="2502213"/>
                      <a:ext cx="1389335" cy="1596871"/>
                      <a:chOff x="8077200" y="2019300"/>
                      <a:chExt cx="1836420" cy="2110740"/>
                    </a:xfrm>
                  </p:grpSpPr>
                  <p:sp>
                    <p:nvSpPr>
                      <p:cNvPr id="456" name="Rectangle: Rounded Corners 188">
                        <a:extLst>
                          <a:ext uri="{FF2B5EF4-FFF2-40B4-BE49-F238E27FC236}">
                            <a16:creationId xmlns:a16="http://schemas.microsoft.com/office/drawing/2014/main" id="{03B789EC-5A32-7C99-04C6-4BF2E8FDB03B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077200" y="2019300"/>
                        <a:ext cx="1836420" cy="2110740"/>
                      </a:xfrm>
                      <a:prstGeom prst="roundRect">
                        <a:avLst>
                          <a:gd name="adj" fmla="val 3488"/>
                        </a:avLst>
                      </a:prstGeom>
                      <a:solidFill>
                        <a:srgbClr val="FFFFFF"/>
                      </a:solidFill>
                      <a:ln w="10000" cap="flat" cmpd="sng" algn="ctr">
                        <a:noFill/>
                        <a:prstDash val="solid"/>
                        <a:headEnd type="none" w="med" len="med"/>
                        <a:tailEnd type="none" w="med" len="med"/>
                      </a:ln>
                      <a:effectLst>
                        <a:outerShdw blurRad="381000" algn="ctr" rotWithShape="0">
                          <a:srgbClr val="0070F2">
                            <a:alpha val="30000"/>
                          </a:srgbClr>
                        </a:outerShdw>
                      </a:effectLst>
                    </p:spPr>
                    <p:txBody>
  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defTabSz="932192">
                          <a:defRPr/>
                        </a:pPr>
                        <a:endParaRPr lang="en-US" sz="1999" kern="0">
                          <a:gradFill>
                            <a:gsLst>
                              <a:gs pos="0">
                                <a:srgbClr val="000000"/>
                              </a:gs>
                              <a:gs pos="100000">
                                <a:srgbClr val="000000"/>
                              </a:gs>
                            </a:gsLst>
                            <a:lin ang="5400000" scaled="1"/>
                          </a:gradFill>
                          <a:latin typeface="72 Brand"/>
                        </a:endParaRPr>
                      </a:p>
                    </p:txBody>
                  </p:sp>
                  <p:sp>
                    <p:nvSpPr>
                      <p:cNvPr id="457" name="Rectangle: Top Corners Rounded 186">
                        <a:extLst>
                          <a:ext uri="{FF2B5EF4-FFF2-40B4-BE49-F238E27FC236}">
                            <a16:creationId xmlns:a16="http://schemas.microsoft.com/office/drawing/2014/main" id="{2D789D49-8AAA-B8A7-11CA-CC3A3FBA902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6200000">
                        <a:off x="7234453" y="2862047"/>
                        <a:ext cx="2110740" cy="425246"/>
                      </a:xfrm>
                      <a:prstGeom prst="round2SameRect">
                        <a:avLst>
                          <a:gd name="adj1" fmla="val 16108"/>
                          <a:gd name="adj2" fmla="val 0"/>
                        </a:avLst>
                      </a:prstGeom>
                      <a:solidFill>
                        <a:srgbClr val="8CD3FF"/>
                      </a:solidFill>
                      <a:ln w="10000" cap="flat" cmpd="sng" algn="ctr">
                        <a:noFill/>
                        <a:prstDash val="solid"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defTabSz="932192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en-US" sz="1999" kern="0">
                          <a:gradFill>
                            <a:gsLst>
                              <a:gs pos="0">
                                <a:srgbClr val="000000"/>
                              </a:gs>
                              <a:gs pos="100000">
                                <a:srgbClr val="000000"/>
                              </a:gs>
                            </a:gsLst>
                            <a:lin ang="5400000" scaled="1"/>
                          </a:gradFill>
                          <a:latin typeface="72 Brand"/>
                          <a:ea typeface="Segoe UI" pitchFamily="34" charset="0"/>
                          <a:cs typeface="72" panose="020B0503030000000003" pitchFamily="34" charset="0"/>
                        </a:endParaRPr>
                      </a:p>
                    </p:txBody>
                  </p:sp>
                  <p:sp>
                    <p:nvSpPr>
                      <p:cNvPr id="458" name="Rectangle: Rounded Corners 187">
                        <a:extLst>
                          <a:ext uri="{FF2B5EF4-FFF2-40B4-BE49-F238E27FC236}">
                            <a16:creationId xmlns:a16="http://schemas.microsoft.com/office/drawing/2014/main" id="{54503FAC-ABC3-21F2-C8E7-8450F640AEE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645962" y="2442039"/>
                        <a:ext cx="1126689" cy="433591"/>
                      </a:xfrm>
                      <a:prstGeom prst="roundRect">
                        <a:avLst>
                          <a:gd name="adj" fmla="val 8796"/>
                        </a:avLst>
                      </a:prstGeom>
                      <a:solidFill>
                        <a:srgbClr val="D1EFFF"/>
                      </a:solidFill>
                      <a:ln w="10000" cap="flat" cmpd="sng" algn="ctr">
                        <a:noFill/>
                        <a:prstDash val="solid"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defTabSz="932192">
                          <a:defRPr/>
                        </a:pPr>
                        <a:endParaRPr lang="en-US" sz="1999" kern="0">
                          <a:gradFill>
                            <a:gsLst>
                              <a:gs pos="0">
                                <a:srgbClr val="000000"/>
                              </a:gs>
                              <a:gs pos="100000">
                                <a:srgbClr val="000000"/>
                              </a:gs>
                            </a:gsLst>
                            <a:lin ang="5400000" scaled="1"/>
                          </a:gradFill>
                          <a:latin typeface="72 Brand"/>
                        </a:endParaRPr>
                      </a:p>
                    </p:txBody>
                  </p:sp>
                </p:grpSp>
                <p:sp>
                  <p:nvSpPr>
                    <p:cNvPr id="455" name="Rectangle: Top Corners Rounded 184">
                      <a:extLst>
                        <a:ext uri="{FF2B5EF4-FFF2-40B4-BE49-F238E27FC236}">
                          <a16:creationId xmlns:a16="http://schemas.microsoft.com/office/drawing/2014/main" id="{35CED2DB-1B29-59FE-0C05-F31CAABD47F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1997869" y="2500313"/>
                      <a:ext cx="1385887" cy="198438"/>
                    </a:xfrm>
                    <a:prstGeom prst="round2SameRect">
                      <a:avLst>
                        <a:gd name="adj1" fmla="val 28667"/>
                        <a:gd name="adj2" fmla="val 0"/>
                      </a:avLst>
                    </a:prstGeom>
                    <a:solidFill>
                      <a:srgbClr val="FFFFFF"/>
                    </a:solidFill>
                    <a:ln w="10000" cap="flat" cmpd="sng" algn="ctr">
                      <a:gradFill flip="none" rotWithShape="1">
                        <a:gsLst>
                          <a:gs pos="0">
                            <a:srgbClr val="0070F2">
                              <a:lumMod val="5000"/>
                              <a:lumOff val="95000"/>
                            </a:srgbClr>
                          </a:gs>
                          <a:gs pos="100000">
                            <a:srgbClr val="89D1FF"/>
                          </a:gs>
                        </a:gsLst>
                        <a:lin ang="2700000" scaled="1"/>
                        <a:tileRect/>
                      </a:gradFill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>
                        <a:defRPr/>
                      </a:pPr>
                      <a:endParaRPr lang="en-US" sz="1999" kern="0">
                        <a:gradFill>
                          <a:gsLst>
                            <a:gs pos="0">
                              <a:srgbClr val="000000"/>
                            </a:gs>
                            <a:gs pos="100000">
                              <a:srgbClr val="000000"/>
                            </a:gs>
                          </a:gsLst>
                          <a:lin ang="5400000" scaled="1"/>
                        </a:gradFill>
                        <a:latin typeface="72 Brand"/>
                      </a:endParaRPr>
                    </a:p>
                  </p:txBody>
                </p:sp>
              </p:grpSp>
              <p:sp>
                <p:nvSpPr>
                  <p:cNvPr id="406" name="Rectangle: Rounded Corners 355">
                    <a:extLst>
                      <a:ext uri="{FF2B5EF4-FFF2-40B4-BE49-F238E27FC236}">
                        <a16:creationId xmlns:a16="http://schemas.microsoft.com/office/drawing/2014/main" id="{1FA0A558-AC8E-187F-9003-1B43032B573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17081" y="2305081"/>
                    <a:ext cx="1008000" cy="736544"/>
                  </a:xfrm>
                  <a:prstGeom prst="roundRect">
                    <a:avLst>
                      <a:gd name="adj" fmla="val 3830"/>
                    </a:avLst>
                  </a:prstGeom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gradFill flip="none" rotWithShape="1">
                      <a:gsLst>
                        <a:gs pos="0">
                          <a:srgbClr val="A6E0FF">
                            <a:alpha val="28000"/>
                          </a:srgbClr>
                        </a:gs>
                        <a:gs pos="100000">
                          <a:srgbClr val="89D1FF"/>
                        </a:gs>
                      </a:gsLst>
                      <a:lin ang="2700000" scaled="1"/>
                      <a:tileRect/>
                    </a:gradFill>
                    <a:headEnd type="none" w="med" len="med"/>
                    <a:tailEnd type="none" w="med" len="med"/>
                  </a:ln>
                  <a:effectLst>
                    <a:outerShdw blurRad="444500" algn="ctr" rotWithShape="0">
                      <a:srgbClr val="1B90FF">
                        <a:alpha val="30000"/>
                      </a:srgbClr>
                    </a:outerShdw>
                  </a:effectLst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999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</a:endParaRPr>
                  </a:p>
                </p:txBody>
              </p:sp>
              <p:sp>
                <p:nvSpPr>
                  <p:cNvPr id="407" name="Rectangle: Top Corners Rounded 358">
                    <a:extLst>
                      <a:ext uri="{FF2B5EF4-FFF2-40B4-BE49-F238E27FC236}">
                        <a16:creationId xmlns:a16="http://schemas.microsoft.com/office/drawing/2014/main" id="{FD8CAD01-3DDF-A336-2EC8-BBD20B12C6C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17341" y="2305825"/>
                    <a:ext cx="1008000" cy="106557"/>
                  </a:xfrm>
                  <a:prstGeom prst="round2SameRect">
                    <a:avLst>
                      <a:gd name="adj1" fmla="val 26028"/>
                      <a:gd name="adj2" fmla="val 0"/>
                    </a:avLst>
                  </a:prstGeom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2700000" scaled="0"/>
                  </a:gradFill>
                  <a:ln>
                    <a:gradFill>
                      <a:gsLst>
                        <a:gs pos="0">
                          <a:srgbClr val="C2FCEE"/>
                        </a:gs>
                        <a:gs pos="100000">
                          <a:srgbClr val="89D1FF"/>
                        </a:gs>
                      </a:gsLst>
                      <a:lin ang="2700000" scaled="0"/>
                    </a:gradFill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/>
                    <a:endParaRPr lang="en-US" sz="1999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  <a:cs typeface="72" panose="020B0503030000000003" pitchFamily="34" charset="0"/>
                    </a:endParaRPr>
                  </a:p>
                </p:txBody>
              </p:sp>
              <p:sp>
                <p:nvSpPr>
                  <p:cNvPr id="408" name="Rectangle: Rounded Corners 361">
                    <a:extLst>
                      <a:ext uri="{FF2B5EF4-FFF2-40B4-BE49-F238E27FC236}">
                        <a16:creationId xmlns:a16="http://schemas.microsoft.com/office/drawing/2014/main" id="{7E882629-D1E2-967B-0F9B-BC438E22372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39757" y="2344471"/>
                    <a:ext cx="157196" cy="30775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999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  <p:grpSp>
                <p:nvGrpSpPr>
                  <p:cNvPr id="409" name="Group 362">
                    <a:extLst>
                      <a:ext uri="{FF2B5EF4-FFF2-40B4-BE49-F238E27FC236}">
                        <a16:creationId xmlns:a16="http://schemas.microsoft.com/office/drawing/2014/main" id="{0AD2841F-B845-52B5-7AD5-5E64279799DF}"/>
                      </a:ext>
                    </a:extLst>
                  </p:cNvPr>
                  <p:cNvGrpSpPr/>
                  <p:nvPr/>
                </p:nvGrpSpPr>
                <p:grpSpPr>
                  <a:xfrm>
                    <a:off x="4138043" y="2331536"/>
                    <a:ext cx="57971" cy="57971"/>
                    <a:chOff x="1591460" y="1316936"/>
                    <a:chExt cx="177800" cy="177800"/>
                  </a:xfrm>
                </p:grpSpPr>
                <p:sp>
                  <p:nvSpPr>
                    <p:cNvPr id="452" name="Oval 451">
                      <a:extLst>
                        <a:ext uri="{FF2B5EF4-FFF2-40B4-BE49-F238E27FC236}">
                          <a16:creationId xmlns:a16="http://schemas.microsoft.com/office/drawing/2014/main" id="{3A98A313-65DB-EDEA-5B56-18F01325331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1591460" y="1316936"/>
                      <a:ext cx="177800" cy="177800"/>
                    </a:xfrm>
                    <a:prstGeom prst="ellipse">
                      <a:avLst/>
                    </a:prstGeom>
                    <a:solidFill>
                      <a:srgbClr val="D1EFFF"/>
                    </a:solidFill>
                    <a:ln>
                      <a:noFill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999"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1"/>
                        </a:gradFill>
                        <a:latin typeface="72 Brand" panose="020B0504030603020204" pitchFamily="34" charset="0"/>
                      </a:endParaRPr>
                    </a:p>
                  </p:txBody>
                </p:sp>
                <p:pic>
                  <p:nvPicPr>
                    <p:cNvPr id="453" name="Graphic 364">
                      <a:extLst>
                        <a:ext uri="{FF2B5EF4-FFF2-40B4-BE49-F238E27FC236}">
                          <a16:creationId xmlns:a16="http://schemas.microsoft.com/office/drawing/2014/main" id="{38A650C9-974F-D9F9-B5A9-CEDAEAB97B7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/>
                        </a:ext>
                        <a:ext uri="{96DAC541-7B7A-43D3-8B79-37D633B846F1}">
                          <asvg:svgBlip xmlns:asvg="http://schemas.microsoft.com/office/drawing/2016/SVG/main" r:embed="rId6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627973" y="1351143"/>
                      <a:ext cx="104773" cy="104774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410" name="Grafik 409">
                    <a:extLst>
                      <a:ext uri="{FF2B5EF4-FFF2-40B4-BE49-F238E27FC236}">
                        <a16:creationId xmlns:a16="http://schemas.microsoft.com/office/drawing/2014/main" id="{EA140F14-694F-28DC-10A9-9CD234F336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96DAC541-7B7A-43D3-8B79-37D633B846F1}">
                        <asvg:svgBlip xmlns:asvg="http://schemas.microsoft.com/office/drawing/2016/SVG/main" r:embed="rId8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250987" y="2326856"/>
                    <a:ext cx="57971" cy="57971"/>
                  </a:xfrm>
                  <a:prstGeom prst="rect">
                    <a:avLst/>
                  </a:prstGeom>
                </p:spPr>
              </p:pic>
              <p:grpSp>
                <p:nvGrpSpPr>
                  <p:cNvPr id="411" name="Gruppieren 410">
                    <a:extLst>
                      <a:ext uri="{FF2B5EF4-FFF2-40B4-BE49-F238E27FC236}">
                        <a16:creationId xmlns:a16="http://schemas.microsoft.com/office/drawing/2014/main" id="{23C60C25-4445-8ADB-1D60-8AAF00CE4AFF}"/>
                      </a:ext>
                    </a:extLst>
                  </p:cNvPr>
                  <p:cNvGrpSpPr/>
                  <p:nvPr/>
                </p:nvGrpSpPr>
                <p:grpSpPr>
                  <a:xfrm>
                    <a:off x="3282081" y="2482543"/>
                    <a:ext cx="878604" cy="132408"/>
                    <a:chOff x="3282081" y="2482543"/>
                    <a:chExt cx="878604" cy="132408"/>
                  </a:xfrm>
                </p:grpSpPr>
                <p:sp>
                  <p:nvSpPr>
                    <p:cNvPr id="443" name="Rectangle: Rounded Corners 78">
                      <a:extLst>
                        <a:ext uri="{FF2B5EF4-FFF2-40B4-BE49-F238E27FC236}">
                          <a16:creationId xmlns:a16="http://schemas.microsoft.com/office/drawing/2014/main" id="{76E10441-6461-202D-8FCF-C13B3D528A8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282081" y="2482543"/>
                      <a:ext cx="878604" cy="132408"/>
                    </a:xfrm>
                    <a:prstGeom prst="roundRect">
                      <a:avLst>
                        <a:gd name="adj" fmla="val 15788"/>
                      </a:avLst>
                    </a:prstGeom>
                    <a:solidFill>
                      <a:srgbClr val="E7F4FF"/>
                    </a:solidFill>
                    <a:ln w="9525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1999" kern="0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1"/>
                        </a:gradFill>
                        <a:latin typeface="72 Brand"/>
                        <a:ea typeface="Segoe UI" pitchFamily="34" charset="0"/>
                        <a:cs typeface="72" panose="020B0503030000000003" pitchFamily="34" charset="0"/>
                      </a:endParaRPr>
                    </a:p>
                  </p:txBody>
                </p:sp>
                <p:sp>
                  <p:nvSpPr>
                    <p:cNvPr id="444" name="Rectangle: Rounded Corners 78">
                      <a:extLst>
                        <a:ext uri="{FF2B5EF4-FFF2-40B4-BE49-F238E27FC236}">
                          <a16:creationId xmlns:a16="http://schemas.microsoft.com/office/drawing/2014/main" id="{72903582-513A-AAC7-1713-9DBDBB8DD04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312437" y="2507690"/>
                      <a:ext cx="36000" cy="36000"/>
                    </a:xfrm>
                    <a:prstGeom prst="roundRect">
                      <a:avLst>
                        <a:gd name="adj" fmla="val 15788"/>
                      </a:avLst>
                    </a:prstGeom>
                    <a:solidFill>
                      <a:srgbClr val="FA4F96"/>
                    </a:solidFill>
                    <a:ln w="9525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1999" kern="0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1"/>
                        </a:gradFill>
                        <a:latin typeface="72 Brand"/>
                        <a:ea typeface="Segoe UI" pitchFamily="34" charset="0"/>
                        <a:cs typeface="72" panose="020B0503030000000003" pitchFamily="34" charset="0"/>
                      </a:endParaRPr>
                    </a:p>
                  </p:txBody>
                </p:sp>
                <p:sp>
                  <p:nvSpPr>
                    <p:cNvPr id="445" name="Rectangle: Rounded Corners 78">
                      <a:extLst>
                        <a:ext uri="{FF2B5EF4-FFF2-40B4-BE49-F238E27FC236}">
                          <a16:creationId xmlns:a16="http://schemas.microsoft.com/office/drawing/2014/main" id="{975ED4AE-E5C3-7B37-A33F-730E2800F38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312437" y="2558342"/>
                      <a:ext cx="36000" cy="36000"/>
                    </a:xfrm>
                    <a:prstGeom prst="roundRect">
                      <a:avLst>
                        <a:gd name="adj" fmla="val 15788"/>
                      </a:avLst>
                    </a:prstGeom>
                    <a:solidFill>
                      <a:srgbClr val="0070F2"/>
                    </a:solidFill>
                    <a:ln w="9525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1999" kern="0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1"/>
                        </a:gradFill>
                        <a:latin typeface="72 Brand"/>
                        <a:ea typeface="Segoe UI" pitchFamily="34" charset="0"/>
                        <a:cs typeface="72" panose="020B0503030000000003" pitchFamily="34" charset="0"/>
                      </a:endParaRPr>
                    </a:p>
                  </p:txBody>
                </p:sp>
                <p:sp>
                  <p:nvSpPr>
                    <p:cNvPr id="446" name="Rectangle: Rounded Corners 78">
                      <a:extLst>
                        <a:ext uri="{FF2B5EF4-FFF2-40B4-BE49-F238E27FC236}">
                          <a16:creationId xmlns:a16="http://schemas.microsoft.com/office/drawing/2014/main" id="{29EE1467-7F80-F12E-0DE5-60EF7535480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522967" y="2507690"/>
                      <a:ext cx="36000" cy="36000"/>
                    </a:xfrm>
                    <a:prstGeom prst="roundRect">
                      <a:avLst>
                        <a:gd name="adj" fmla="val 15788"/>
                      </a:avLst>
                    </a:prstGeom>
                    <a:solidFill>
                      <a:srgbClr val="07838F"/>
                    </a:solidFill>
                    <a:ln w="9525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1999" kern="0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1"/>
                        </a:gradFill>
                        <a:latin typeface="72 Brand"/>
                        <a:ea typeface="Segoe UI" pitchFamily="34" charset="0"/>
                        <a:cs typeface="72" panose="020B0503030000000003" pitchFamily="34" charset="0"/>
                      </a:endParaRPr>
                    </a:p>
                  </p:txBody>
                </p:sp>
                <p:sp>
                  <p:nvSpPr>
                    <p:cNvPr id="447" name="Rectangle: Rounded Corners 78">
                      <a:extLst>
                        <a:ext uri="{FF2B5EF4-FFF2-40B4-BE49-F238E27FC236}">
                          <a16:creationId xmlns:a16="http://schemas.microsoft.com/office/drawing/2014/main" id="{9BC2CBD8-8750-2EAD-F7D5-62EA934F100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522967" y="2558342"/>
                      <a:ext cx="36000" cy="36000"/>
                    </a:xfrm>
                    <a:prstGeom prst="roundRect">
                      <a:avLst>
                        <a:gd name="adj" fmla="val 15788"/>
                      </a:avLst>
                    </a:prstGeom>
                    <a:solidFill>
                      <a:srgbClr val="07838F"/>
                    </a:solidFill>
                    <a:ln w="9525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1999" kern="0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1"/>
                        </a:gradFill>
                        <a:latin typeface="72 Brand"/>
                        <a:ea typeface="Segoe UI" pitchFamily="34" charset="0"/>
                        <a:cs typeface="72" panose="020B0503030000000003" pitchFamily="34" charset="0"/>
                      </a:endParaRPr>
                    </a:p>
                  </p:txBody>
                </p:sp>
                <p:sp>
                  <p:nvSpPr>
                    <p:cNvPr id="448" name="Rectangle: Rounded Corners 78">
                      <a:extLst>
                        <a:ext uri="{FF2B5EF4-FFF2-40B4-BE49-F238E27FC236}">
                          <a16:creationId xmlns:a16="http://schemas.microsoft.com/office/drawing/2014/main" id="{65EA895C-F8CF-E190-257E-F53B404000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733497" y="2507690"/>
                      <a:ext cx="36000" cy="36000"/>
                    </a:xfrm>
                    <a:prstGeom prst="roundRect">
                      <a:avLst>
                        <a:gd name="adj" fmla="val 15788"/>
                      </a:avLst>
                    </a:prstGeom>
                    <a:solidFill>
                      <a:srgbClr val="07838F"/>
                    </a:solidFill>
                    <a:ln w="9525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1999" kern="0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1"/>
                        </a:gradFill>
                        <a:latin typeface="72 Brand"/>
                        <a:ea typeface="Segoe UI" pitchFamily="34" charset="0"/>
                        <a:cs typeface="72" panose="020B0503030000000003" pitchFamily="34" charset="0"/>
                      </a:endParaRPr>
                    </a:p>
                  </p:txBody>
                </p:sp>
                <p:sp>
                  <p:nvSpPr>
                    <p:cNvPr id="449" name="Rectangle: Rounded Corners 78">
                      <a:extLst>
                        <a:ext uri="{FF2B5EF4-FFF2-40B4-BE49-F238E27FC236}">
                          <a16:creationId xmlns:a16="http://schemas.microsoft.com/office/drawing/2014/main" id="{16F6DA63-E3DE-5599-24F9-7EB79198D48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733497" y="2558342"/>
                      <a:ext cx="36000" cy="36000"/>
                    </a:xfrm>
                    <a:prstGeom prst="roundRect">
                      <a:avLst>
                        <a:gd name="adj" fmla="val 15788"/>
                      </a:avLst>
                    </a:prstGeom>
                    <a:solidFill>
                      <a:srgbClr val="0070F2"/>
                    </a:solidFill>
                    <a:ln w="9525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1999" kern="0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1"/>
                        </a:gradFill>
                        <a:latin typeface="72 Brand"/>
                        <a:ea typeface="Segoe UI" pitchFamily="34" charset="0"/>
                        <a:cs typeface="72" panose="020B0503030000000003" pitchFamily="34" charset="0"/>
                      </a:endParaRPr>
                    </a:p>
                  </p:txBody>
                </p:sp>
                <p:sp>
                  <p:nvSpPr>
                    <p:cNvPr id="450" name="Rectangle: Rounded Corners 78">
                      <a:extLst>
                        <a:ext uri="{FF2B5EF4-FFF2-40B4-BE49-F238E27FC236}">
                          <a16:creationId xmlns:a16="http://schemas.microsoft.com/office/drawing/2014/main" id="{95B8FBF0-2685-38CB-0C13-8602F3C183A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944027" y="2507690"/>
                      <a:ext cx="36000" cy="36000"/>
                    </a:xfrm>
                    <a:prstGeom prst="roundRect">
                      <a:avLst>
                        <a:gd name="adj" fmla="val 15788"/>
                      </a:avLst>
                    </a:prstGeom>
                    <a:solidFill>
                      <a:srgbClr val="0070F2"/>
                    </a:solidFill>
                    <a:ln w="9525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1999" kern="0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1"/>
                        </a:gradFill>
                        <a:latin typeface="72 Brand"/>
                        <a:ea typeface="Segoe UI" pitchFamily="34" charset="0"/>
                        <a:cs typeface="72" panose="020B0503030000000003" pitchFamily="34" charset="0"/>
                      </a:endParaRPr>
                    </a:p>
                  </p:txBody>
                </p:sp>
                <p:sp>
                  <p:nvSpPr>
                    <p:cNvPr id="451" name="Rectangle: Rounded Corners 78">
                      <a:extLst>
                        <a:ext uri="{FF2B5EF4-FFF2-40B4-BE49-F238E27FC236}">
                          <a16:creationId xmlns:a16="http://schemas.microsoft.com/office/drawing/2014/main" id="{76ABE1FE-8011-AC4B-87FB-AD9BC02377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944027" y="2558342"/>
                      <a:ext cx="36000" cy="36000"/>
                    </a:xfrm>
                    <a:prstGeom prst="roundRect">
                      <a:avLst>
                        <a:gd name="adj" fmla="val 15788"/>
                      </a:avLst>
                    </a:prstGeom>
                    <a:solidFill>
                      <a:srgbClr val="FA4F96"/>
                    </a:solidFill>
                    <a:ln w="9525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1999" kern="0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1"/>
                        </a:gradFill>
                        <a:latin typeface="72 Brand"/>
                        <a:ea typeface="Segoe UI" pitchFamily="34" charset="0"/>
                        <a:cs typeface="72" panose="020B0503030000000003" pitchFamily="34" charset="0"/>
                      </a:endParaRPr>
                    </a:p>
                  </p:txBody>
                </p:sp>
              </p:grpSp>
              <p:grpSp>
                <p:nvGrpSpPr>
                  <p:cNvPr id="412" name="Gruppieren 411">
                    <a:extLst>
                      <a:ext uri="{FF2B5EF4-FFF2-40B4-BE49-F238E27FC236}">
                        <a16:creationId xmlns:a16="http://schemas.microsoft.com/office/drawing/2014/main" id="{797C5E27-5A9C-6687-A13A-ADDE7671C859}"/>
                      </a:ext>
                    </a:extLst>
                  </p:cNvPr>
                  <p:cNvGrpSpPr/>
                  <p:nvPr/>
                </p:nvGrpSpPr>
                <p:grpSpPr>
                  <a:xfrm>
                    <a:off x="3283914" y="2677668"/>
                    <a:ext cx="251999" cy="289887"/>
                    <a:chOff x="3283914" y="2677668"/>
                    <a:chExt cx="251999" cy="289887"/>
                  </a:xfrm>
                </p:grpSpPr>
                <p:sp>
                  <p:nvSpPr>
                    <p:cNvPr id="440" name="Rectangle: Rounded Corners 290">
                      <a:extLst>
                        <a:ext uri="{FF2B5EF4-FFF2-40B4-BE49-F238E27FC236}">
                          <a16:creationId xmlns:a16="http://schemas.microsoft.com/office/drawing/2014/main" id="{79F7244E-9B62-9919-5544-C51A25480CB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283914" y="2678013"/>
                      <a:ext cx="251913" cy="289542"/>
                    </a:xfrm>
                    <a:prstGeom prst="roundRect">
                      <a:avLst>
                        <a:gd name="adj" fmla="val 3488"/>
                      </a:avLst>
                    </a:prstGeom>
                    <a:gradFill>
                      <a:gsLst>
                        <a:gs pos="0">
                          <a:schemeClr val="bg1">
                            <a:alpha val="60000"/>
                          </a:schemeClr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  <a:ln w="6350">
                      <a:gradFill flip="none" rotWithShape="1">
                        <a:gsLst>
                          <a:gs pos="0">
                            <a:srgbClr val="C2FCEE"/>
                          </a:gs>
                          <a:gs pos="100000">
                            <a:srgbClr val="89D1FF"/>
                          </a:gs>
                        </a:gsLst>
                        <a:lin ang="2700000" scaled="1"/>
                        <a:tileRect/>
                      </a:gradFill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/>
                      <a:endParaRPr lang="en-US" sz="1999"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1"/>
                        </a:gradFill>
                        <a:latin typeface="72 Brand" panose="020B0504030603020204" pitchFamily="34" charset="0"/>
                      </a:endParaRPr>
                    </a:p>
                  </p:txBody>
                </p:sp>
                <p:sp>
                  <p:nvSpPr>
                    <p:cNvPr id="441" name="Rectangle: Rounded Corners 292">
                      <a:extLst>
                        <a:ext uri="{FF2B5EF4-FFF2-40B4-BE49-F238E27FC236}">
                          <a16:creationId xmlns:a16="http://schemas.microsoft.com/office/drawing/2014/main" id="{383B064D-59CD-F172-2B42-B83714B2EA3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283914" y="2678013"/>
                      <a:ext cx="251913" cy="289542"/>
                    </a:xfrm>
                    <a:prstGeom prst="roundRect">
                      <a:avLst>
                        <a:gd name="adj" fmla="val 3488"/>
                      </a:avLst>
                    </a:prstGeom>
                    <a:noFill/>
                    <a:ln w="6350">
                      <a:gradFill flip="none" rotWithShape="1">
                        <a:gsLst>
                          <a:gs pos="0">
                            <a:srgbClr val="C2FCEE"/>
                          </a:gs>
                          <a:gs pos="100000">
                            <a:srgbClr val="89D1FF"/>
                          </a:gs>
                        </a:gsLst>
                        <a:lin ang="2700000" scaled="1"/>
                        <a:tileRect/>
                      </a:gradFill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/>
                      <a:endParaRPr lang="en-US" sz="1999"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1"/>
                        </a:gradFill>
                        <a:latin typeface="72 Brand" panose="020B0504030603020204" pitchFamily="34" charset="0"/>
                      </a:endParaRPr>
                    </a:p>
                  </p:txBody>
                </p:sp>
                <p:sp>
                  <p:nvSpPr>
                    <p:cNvPr id="442" name="Rectangle: Top Corners Rounded 289">
                      <a:extLst>
                        <a:ext uri="{FF2B5EF4-FFF2-40B4-BE49-F238E27FC236}">
                          <a16:creationId xmlns:a16="http://schemas.microsoft.com/office/drawing/2014/main" id="{8B546B37-3CEC-F8A8-CD50-80CE6DEADDB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284625" y="2677668"/>
                      <a:ext cx="251288" cy="35981"/>
                    </a:xfrm>
                    <a:prstGeom prst="round2SameRect">
                      <a:avLst>
                        <a:gd name="adj1" fmla="val 28667"/>
                        <a:gd name="adj2" fmla="val 0"/>
                      </a:avLst>
                    </a:prstGeom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  <a:ln w="6350">
                      <a:gradFill flip="none" rotWithShape="1">
                        <a:gsLst>
                          <a:gs pos="0">
                            <a:srgbClr val="C2FCEE"/>
                          </a:gs>
                          <a:gs pos="100000">
                            <a:srgbClr val="89D1FF"/>
                          </a:gs>
                        </a:gsLst>
                        <a:lin ang="0" scaled="0"/>
                        <a:tileRect/>
                      </a:gradFill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/>
                      <a:endParaRPr lang="en-US" sz="1999"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1"/>
                        </a:gradFill>
                        <a:latin typeface="72 Brand" panose="020B0504030603020204" pitchFamily="34" charset="0"/>
                      </a:endParaRPr>
                    </a:p>
                  </p:txBody>
                </p:sp>
              </p:grpSp>
              <p:grpSp>
                <p:nvGrpSpPr>
                  <p:cNvPr id="413" name="Gruppieren 412">
                    <a:extLst>
                      <a:ext uri="{FF2B5EF4-FFF2-40B4-BE49-F238E27FC236}">
                        <a16:creationId xmlns:a16="http://schemas.microsoft.com/office/drawing/2014/main" id="{E6BC4718-9210-CE4C-D723-5352803EB280}"/>
                      </a:ext>
                    </a:extLst>
                  </p:cNvPr>
                  <p:cNvGrpSpPr/>
                  <p:nvPr/>
                </p:nvGrpSpPr>
                <p:grpSpPr>
                  <a:xfrm>
                    <a:off x="3332723" y="2766315"/>
                    <a:ext cx="154943" cy="146864"/>
                    <a:chOff x="3332723" y="2766315"/>
                    <a:chExt cx="154943" cy="146864"/>
                  </a:xfrm>
                </p:grpSpPr>
                <p:sp>
                  <p:nvSpPr>
                    <p:cNvPr id="433" name="Rectangle 279">
                      <a:extLst>
                        <a:ext uri="{FF2B5EF4-FFF2-40B4-BE49-F238E27FC236}">
                          <a16:creationId xmlns:a16="http://schemas.microsoft.com/office/drawing/2014/main" id="{0D2C0C85-39C9-E91B-9DEB-2E1F8C84980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384695" y="2766315"/>
                      <a:ext cx="20686" cy="146863"/>
                    </a:xfrm>
                    <a:prstGeom prst="rect">
                      <a:avLst/>
                    </a:prstGeom>
                    <a:solidFill>
                      <a:srgbClr val="89D1FF"/>
                    </a:solidFill>
                    <a:ln>
                      <a:noFill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999"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1"/>
                        </a:gradFill>
                        <a:latin typeface="72 Brand" panose="020B0504030603020204" pitchFamily="34" charset="0"/>
                        <a:ea typeface="Segoe UI" pitchFamily="34" charset="0"/>
                        <a:cs typeface="72" panose="020B0503030000000003" pitchFamily="34" charset="0"/>
                      </a:endParaRPr>
                    </a:p>
                  </p:txBody>
                </p:sp>
                <p:sp>
                  <p:nvSpPr>
                    <p:cNvPr id="434" name="Rectangle 280">
                      <a:extLst>
                        <a:ext uri="{FF2B5EF4-FFF2-40B4-BE49-F238E27FC236}">
                          <a16:creationId xmlns:a16="http://schemas.microsoft.com/office/drawing/2014/main" id="{4AE59408-C1B0-A5B7-1D28-2406483A0F6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425838" y="2809981"/>
                      <a:ext cx="20686" cy="103198"/>
                    </a:xfrm>
                    <a:prstGeom prst="rect">
                      <a:avLst/>
                    </a:prstGeom>
                    <a:solidFill>
                      <a:srgbClr val="D1EFFF"/>
                    </a:solidFill>
                    <a:ln>
                      <a:noFill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999"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1"/>
                        </a:gradFill>
                        <a:latin typeface="72 Brand" panose="020B0504030603020204" pitchFamily="34" charset="0"/>
                        <a:ea typeface="Segoe UI" pitchFamily="34" charset="0"/>
                        <a:cs typeface="72" panose="020B0503030000000003" pitchFamily="34" charset="0"/>
                      </a:endParaRPr>
                    </a:p>
                  </p:txBody>
                </p:sp>
                <p:sp>
                  <p:nvSpPr>
                    <p:cNvPr id="435" name="Rectangle 281">
                      <a:extLst>
                        <a:ext uri="{FF2B5EF4-FFF2-40B4-BE49-F238E27FC236}">
                          <a16:creationId xmlns:a16="http://schemas.microsoft.com/office/drawing/2014/main" id="{918DD5AE-FDE2-CAA9-2CB7-ED291860966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466980" y="2846118"/>
                      <a:ext cx="20686" cy="67061"/>
                    </a:xfrm>
                    <a:prstGeom prst="rect">
                      <a:avLst/>
                    </a:prstGeom>
                    <a:solidFill>
                      <a:srgbClr val="D1EFFF"/>
                    </a:solidFill>
                    <a:ln>
                      <a:noFill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999"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1"/>
                        </a:gradFill>
                        <a:latin typeface="72 Brand" panose="020B0504030603020204" pitchFamily="34" charset="0"/>
                        <a:ea typeface="Segoe UI" pitchFamily="34" charset="0"/>
                        <a:cs typeface="72" panose="020B0503030000000003" pitchFamily="34" charset="0"/>
                      </a:endParaRPr>
                    </a:p>
                  </p:txBody>
                </p:sp>
                <p:cxnSp>
                  <p:nvCxnSpPr>
                    <p:cNvPr id="436" name="Straight Connector 282">
                      <a:extLst>
                        <a:ext uri="{FF2B5EF4-FFF2-40B4-BE49-F238E27FC236}">
                          <a16:creationId xmlns:a16="http://schemas.microsoft.com/office/drawing/2014/main" id="{148CBEC5-F114-FBC1-A366-50290026DEA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332723" y="2783884"/>
                      <a:ext cx="21213" cy="0"/>
                    </a:xfrm>
                    <a:prstGeom prst="line">
                      <a:avLst/>
                    </a:prstGeom>
                    <a:ln w="19050" cap="rnd">
                      <a:solidFill>
                        <a:srgbClr val="89D1FF"/>
                      </a:solidFill>
                      <a:headEnd type="none" w="lg" len="med"/>
                      <a:tailEnd type="none" w="lg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7" name="Straight Connector 283">
                      <a:extLst>
                        <a:ext uri="{FF2B5EF4-FFF2-40B4-BE49-F238E27FC236}">
                          <a16:creationId xmlns:a16="http://schemas.microsoft.com/office/drawing/2014/main" id="{BA6825CF-086B-D0E3-D16A-2CE4095F1BF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332723" y="2823580"/>
                      <a:ext cx="21213" cy="0"/>
                    </a:xfrm>
                    <a:prstGeom prst="line">
                      <a:avLst/>
                    </a:prstGeom>
                    <a:ln w="19050" cap="rnd">
                      <a:solidFill>
                        <a:srgbClr val="89D1FF"/>
                      </a:solidFill>
                      <a:headEnd type="none" w="lg" len="med"/>
                      <a:tailEnd type="none" w="lg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8" name="Straight Connector 284">
                      <a:extLst>
                        <a:ext uri="{FF2B5EF4-FFF2-40B4-BE49-F238E27FC236}">
                          <a16:creationId xmlns:a16="http://schemas.microsoft.com/office/drawing/2014/main" id="{9AFEF657-6797-3AE4-2012-B56930BF233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332723" y="2863276"/>
                      <a:ext cx="21213" cy="0"/>
                    </a:xfrm>
                    <a:prstGeom prst="line">
                      <a:avLst/>
                    </a:prstGeom>
                    <a:ln w="19050" cap="rnd">
                      <a:solidFill>
                        <a:srgbClr val="89D1FF"/>
                      </a:solidFill>
                      <a:headEnd type="none" w="lg" len="med"/>
                      <a:tailEnd type="none" w="lg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9" name="Straight Connector 285">
                      <a:extLst>
                        <a:ext uri="{FF2B5EF4-FFF2-40B4-BE49-F238E27FC236}">
                          <a16:creationId xmlns:a16="http://schemas.microsoft.com/office/drawing/2014/main" id="{7053CA44-75E3-BA86-0D2D-DCEDAE99E4A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332723" y="2902972"/>
                      <a:ext cx="21213" cy="0"/>
                    </a:xfrm>
                    <a:prstGeom prst="line">
                      <a:avLst/>
                    </a:prstGeom>
                    <a:ln w="19050" cap="rnd">
                      <a:solidFill>
                        <a:srgbClr val="89D1FF"/>
                      </a:solidFill>
                      <a:headEnd type="none" w="lg" len="med"/>
                      <a:tailEnd type="none" w="lg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14" name="Gruppieren 413">
                    <a:extLst>
                      <a:ext uri="{FF2B5EF4-FFF2-40B4-BE49-F238E27FC236}">
                        <a16:creationId xmlns:a16="http://schemas.microsoft.com/office/drawing/2014/main" id="{A73335BC-095F-2FEA-B66D-393277DD3181}"/>
                      </a:ext>
                    </a:extLst>
                  </p:cNvPr>
                  <p:cNvGrpSpPr/>
                  <p:nvPr/>
                </p:nvGrpSpPr>
                <p:grpSpPr>
                  <a:xfrm>
                    <a:off x="3908686" y="2677668"/>
                    <a:ext cx="251999" cy="289887"/>
                    <a:chOff x="3283914" y="2677668"/>
                    <a:chExt cx="251999" cy="289887"/>
                  </a:xfrm>
                </p:grpSpPr>
                <p:sp>
                  <p:nvSpPr>
                    <p:cNvPr id="430" name="Rectangle: Rounded Corners 290">
                      <a:extLst>
                        <a:ext uri="{FF2B5EF4-FFF2-40B4-BE49-F238E27FC236}">
                          <a16:creationId xmlns:a16="http://schemas.microsoft.com/office/drawing/2014/main" id="{A5FC5EA3-AABB-95BF-9D94-DC483994683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283914" y="2678013"/>
                      <a:ext cx="251913" cy="289542"/>
                    </a:xfrm>
                    <a:prstGeom prst="roundRect">
                      <a:avLst>
                        <a:gd name="adj" fmla="val 3488"/>
                      </a:avLst>
                    </a:prstGeom>
                    <a:gradFill>
                      <a:gsLst>
                        <a:gs pos="0">
                          <a:schemeClr val="bg1">
                            <a:alpha val="60000"/>
                          </a:schemeClr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  <a:ln w="6350">
                      <a:gradFill flip="none" rotWithShape="1">
                        <a:gsLst>
                          <a:gs pos="0">
                            <a:srgbClr val="C2FCEE"/>
                          </a:gs>
                          <a:gs pos="100000">
                            <a:srgbClr val="89D1FF"/>
                          </a:gs>
                        </a:gsLst>
                        <a:lin ang="2700000" scaled="1"/>
                        <a:tileRect/>
                      </a:gradFill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/>
                      <a:endParaRPr lang="en-US" sz="1999"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1"/>
                        </a:gradFill>
                        <a:latin typeface="72 Brand" panose="020B0504030603020204" pitchFamily="34" charset="0"/>
                      </a:endParaRPr>
                    </a:p>
                  </p:txBody>
                </p:sp>
                <p:sp>
                  <p:nvSpPr>
                    <p:cNvPr id="431" name="Rectangle: Rounded Corners 292">
                      <a:extLst>
                        <a:ext uri="{FF2B5EF4-FFF2-40B4-BE49-F238E27FC236}">
                          <a16:creationId xmlns:a16="http://schemas.microsoft.com/office/drawing/2014/main" id="{A88607AF-1275-392C-2910-5DA785ACE7A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283914" y="2678013"/>
                      <a:ext cx="251913" cy="289542"/>
                    </a:xfrm>
                    <a:prstGeom prst="roundRect">
                      <a:avLst>
                        <a:gd name="adj" fmla="val 3488"/>
                      </a:avLst>
                    </a:prstGeom>
                    <a:noFill/>
                    <a:ln w="6350">
                      <a:gradFill flip="none" rotWithShape="1">
                        <a:gsLst>
                          <a:gs pos="0">
                            <a:srgbClr val="C2FCEE"/>
                          </a:gs>
                          <a:gs pos="100000">
                            <a:srgbClr val="89D1FF"/>
                          </a:gs>
                        </a:gsLst>
                        <a:lin ang="2700000" scaled="1"/>
                        <a:tileRect/>
                      </a:gradFill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/>
                      <a:endParaRPr lang="en-US" sz="1999"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1"/>
                        </a:gradFill>
                        <a:latin typeface="72 Brand" panose="020B0504030603020204" pitchFamily="34" charset="0"/>
                      </a:endParaRPr>
                    </a:p>
                  </p:txBody>
                </p:sp>
                <p:sp>
                  <p:nvSpPr>
                    <p:cNvPr id="432" name="Rectangle: Top Corners Rounded 289">
                      <a:extLst>
                        <a:ext uri="{FF2B5EF4-FFF2-40B4-BE49-F238E27FC236}">
                          <a16:creationId xmlns:a16="http://schemas.microsoft.com/office/drawing/2014/main" id="{966C3B94-8D43-D743-D659-106FB0A7A62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284625" y="2677668"/>
                      <a:ext cx="251288" cy="35981"/>
                    </a:xfrm>
                    <a:prstGeom prst="round2SameRect">
                      <a:avLst>
                        <a:gd name="adj1" fmla="val 28667"/>
                        <a:gd name="adj2" fmla="val 0"/>
                      </a:avLst>
                    </a:prstGeom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  <a:ln w="6350">
                      <a:gradFill flip="none" rotWithShape="1">
                        <a:gsLst>
                          <a:gs pos="0">
                            <a:srgbClr val="C2FCEE"/>
                          </a:gs>
                          <a:gs pos="100000">
                            <a:srgbClr val="89D1FF"/>
                          </a:gs>
                        </a:gsLst>
                        <a:lin ang="0" scaled="0"/>
                        <a:tileRect/>
                      </a:gradFill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/>
                      <a:endParaRPr lang="en-US" sz="1999"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1"/>
                        </a:gradFill>
                        <a:latin typeface="72 Brand" panose="020B0504030603020204" pitchFamily="34" charset="0"/>
                      </a:endParaRPr>
                    </a:p>
                  </p:txBody>
                </p:sp>
              </p:grpSp>
              <p:grpSp>
                <p:nvGrpSpPr>
                  <p:cNvPr id="415" name="Gruppieren 414">
                    <a:extLst>
                      <a:ext uri="{FF2B5EF4-FFF2-40B4-BE49-F238E27FC236}">
                        <a16:creationId xmlns:a16="http://schemas.microsoft.com/office/drawing/2014/main" id="{B3184573-8F53-7D89-B482-0CD992D1E738}"/>
                      </a:ext>
                    </a:extLst>
                  </p:cNvPr>
                  <p:cNvGrpSpPr/>
                  <p:nvPr/>
                </p:nvGrpSpPr>
                <p:grpSpPr>
                  <a:xfrm>
                    <a:off x="3972023" y="2778589"/>
                    <a:ext cx="125324" cy="125323"/>
                    <a:chOff x="2030664" y="2829198"/>
                    <a:chExt cx="305612" cy="305611"/>
                  </a:xfrm>
                </p:grpSpPr>
                <p:sp>
                  <p:nvSpPr>
                    <p:cNvPr id="426" name="Arc 330">
                      <a:extLst>
                        <a:ext uri="{FF2B5EF4-FFF2-40B4-BE49-F238E27FC236}">
                          <a16:creationId xmlns:a16="http://schemas.microsoft.com/office/drawing/2014/main" id="{77362D37-62F3-2E67-9E95-8AFBBAAA04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30664" y="2829198"/>
                      <a:ext cx="305612" cy="305611"/>
                    </a:xfrm>
                    <a:prstGeom prst="arc">
                      <a:avLst>
                        <a:gd name="adj1" fmla="val 19975404"/>
                        <a:gd name="adj2" fmla="val 7092677"/>
                      </a:avLst>
                    </a:prstGeom>
                    <a:ln w="25400">
                      <a:solidFill>
                        <a:srgbClr val="00CEAC"/>
                      </a:solidFill>
                      <a:headEnd type="none" w="lg" len="med"/>
                      <a:tailEnd type="none" w="lg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799"/>
                    </a:p>
                  </p:txBody>
                </p:sp>
                <p:sp>
                  <p:nvSpPr>
                    <p:cNvPr id="427" name="Arc 331">
                      <a:extLst>
                        <a:ext uri="{FF2B5EF4-FFF2-40B4-BE49-F238E27FC236}">
                          <a16:creationId xmlns:a16="http://schemas.microsoft.com/office/drawing/2014/main" id="{48DAB4AF-BFBC-F156-8C65-08A13836F3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30664" y="2829198"/>
                      <a:ext cx="305612" cy="305611"/>
                    </a:xfrm>
                    <a:prstGeom prst="arc">
                      <a:avLst>
                        <a:gd name="adj1" fmla="val 12836944"/>
                        <a:gd name="adj2" fmla="val 11058170"/>
                      </a:avLst>
                    </a:prstGeom>
                    <a:ln w="25400">
                      <a:solidFill>
                        <a:srgbClr val="89D1FF"/>
                      </a:solidFill>
                      <a:headEnd type="none" w="lg" len="med"/>
                      <a:tailEnd type="none" w="lg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799"/>
                    </a:p>
                  </p:txBody>
                </p:sp>
                <p:sp>
                  <p:nvSpPr>
                    <p:cNvPr id="428" name="Arc 332">
                      <a:extLst>
                        <a:ext uri="{FF2B5EF4-FFF2-40B4-BE49-F238E27FC236}">
                          <a16:creationId xmlns:a16="http://schemas.microsoft.com/office/drawing/2014/main" id="{A47E2E4E-74F3-27EE-70BC-2E1CCFD13B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30664" y="2829198"/>
                      <a:ext cx="305612" cy="305611"/>
                    </a:xfrm>
                    <a:prstGeom prst="arc">
                      <a:avLst>
                        <a:gd name="adj1" fmla="val 11069233"/>
                        <a:gd name="adj2" fmla="val 14190588"/>
                      </a:avLst>
                    </a:prstGeom>
                    <a:ln w="25400">
                      <a:solidFill>
                        <a:srgbClr val="7858FF"/>
                      </a:solidFill>
                      <a:headEnd type="none" w="lg" len="med"/>
                      <a:tailEnd type="none" w="lg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799"/>
                    </a:p>
                  </p:txBody>
                </p:sp>
                <p:sp>
                  <p:nvSpPr>
                    <p:cNvPr id="429" name="Arc 333">
                      <a:extLst>
                        <a:ext uri="{FF2B5EF4-FFF2-40B4-BE49-F238E27FC236}">
                          <a16:creationId xmlns:a16="http://schemas.microsoft.com/office/drawing/2014/main" id="{C05E6D8A-6171-242F-4D75-5C287C75E2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30664" y="2829198"/>
                      <a:ext cx="305612" cy="305611"/>
                    </a:xfrm>
                    <a:prstGeom prst="arc">
                      <a:avLst>
                        <a:gd name="adj1" fmla="val 14148211"/>
                        <a:gd name="adj2" fmla="val 16267558"/>
                      </a:avLst>
                    </a:prstGeom>
                    <a:ln w="25400">
                      <a:solidFill>
                        <a:srgbClr val="1B90FF"/>
                      </a:solidFill>
                      <a:headEnd type="none" w="lg" len="med"/>
                      <a:tailEnd type="none" w="lg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799"/>
                    </a:p>
                  </p:txBody>
                </p:sp>
              </p:grpSp>
              <p:sp>
                <p:nvSpPr>
                  <p:cNvPr id="416" name="Rectangle: Rounded Corners 290">
                    <a:extLst>
                      <a:ext uri="{FF2B5EF4-FFF2-40B4-BE49-F238E27FC236}">
                        <a16:creationId xmlns:a16="http://schemas.microsoft.com/office/drawing/2014/main" id="{ABC904D8-2A29-E7A8-C8E2-BEAF36C3938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599446" y="2678013"/>
                    <a:ext cx="251913" cy="289542"/>
                  </a:xfrm>
                  <a:prstGeom prst="roundRect">
                    <a:avLst>
                      <a:gd name="adj" fmla="val 3488"/>
                    </a:avLst>
                  </a:prstGeom>
                  <a:gradFill>
                    <a:gsLst>
                      <a:gs pos="0">
                        <a:schemeClr val="bg1">
                          <a:alpha val="60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 w="6350">
                    <a:gradFill flip="none" rotWithShape="1">
                      <a:gsLst>
                        <a:gs pos="0">
                          <a:srgbClr val="C2FCEE"/>
                        </a:gs>
                        <a:gs pos="100000">
                          <a:srgbClr val="89D1FF"/>
                        </a:gs>
                      </a:gsLst>
                      <a:lin ang="2700000" scaled="1"/>
                      <a:tileRect/>
                    </a:gradFill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/>
                    <a:endParaRPr lang="en-US" sz="1999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</a:endParaRPr>
                  </a:p>
                </p:txBody>
              </p:sp>
              <p:sp>
                <p:nvSpPr>
                  <p:cNvPr id="417" name="Rectangle: Rounded Corners 292">
                    <a:extLst>
                      <a:ext uri="{FF2B5EF4-FFF2-40B4-BE49-F238E27FC236}">
                        <a16:creationId xmlns:a16="http://schemas.microsoft.com/office/drawing/2014/main" id="{DC221F23-57B5-4490-FF9E-D83743E5E0B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599446" y="2678013"/>
                    <a:ext cx="251913" cy="289542"/>
                  </a:xfrm>
                  <a:prstGeom prst="roundRect">
                    <a:avLst>
                      <a:gd name="adj" fmla="val 3488"/>
                    </a:avLst>
                  </a:prstGeom>
                  <a:noFill/>
                  <a:ln w="6350">
                    <a:gradFill flip="none" rotWithShape="1">
                      <a:gsLst>
                        <a:gs pos="0">
                          <a:srgbClr val="C2FCEE"/>
                        </a:gs>
                        <a:gs pos="100000">
                          <a:srgbClr val="89D1FF"/>
                        </a:gs>
                      </a:gsLst>
                      <a:lin ang="2700000" scaled="1"/>
                      <a:tileRect/>
                    </a:gradFill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/>
                    <a:endParaRPr lang="en-US" sz="1999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</a:endParaRPr>
                  </a:p>
                </p:txBody>
              </p:sp>
              <p:sp>
                <p:nvSpPr>
                  <p:cNvPr id="418" name="Rectangle: Top Corners Rounded 289">
                    <a:extLst>
                      <a:ext uri="{FF2B5EF4-FFF2-40B4-BE49-F238E27FC236}">
                        <a16:creationId xmlns:a16="http://schemas.microsoft.com/office/drawing/2014/main" id="{51A7CB2C-B687-AA43-069C-C015022E137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600157" y="2677668"/>
                    <a:ext cx="251288" cy="35981"/>
                  </a:xfrm>
                  <a:prstGeom prst="round2SameRect">
                    <a:avLst>
                      <a:gd name="adj1" fmla="val 28667"/>
                      <a:gd name="adj2" fmla="val 0"/>
                    </a:avLst>
                  </a:prstGeom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 w="6350">
                    <a:gradFill flip="none" rotWithShape="1">
                      <a:gsLst>
                        <a:gs pos="0">
                          <a:srgbClr val="C2FCEE"/>
                        </a:gs>
                        <a:gs pos="100000">
                          <a:srgbClr val="89D1FF"/>
                        </a:gs>
                      </a:gsLst>
                      <a:lin ang="0" scaled="0"/>
                      <a:tileRect/>
                    </a:gradFill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/>
                    <a:endParaRPr lang="en-US" sz="1999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</a:endParaRPr>
                  </a:p>
                </p:txBody>
              </p:sp>
              <p:sp>
                <p:nvSpPr>
                  <p:cNvPr id="419" name="Rectangle 279">
                    <a:extLst>
                      <a:ext uri="{FF2B5EF4-FFF2-40B4-BE49-F238E27FC236}">
                        <a16:creationId xmlns:a16="http://schemas.microsoft.com/office/drawing/2014/main" id="{959FACEA-AA07-CBFB-2EA0-38B93D6A740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700227" y="2841179"/>
                    <a:ext cx="20686" cy="72000"/>
                  </a:xfrm>
                  <a:prstGeom prst="rect">
                    <a:avLst/>
                  </a:prstGeom>
                  <a:solidFill>
                    <a:srgbClr val="D1EFFF"/>
                  </a:solidFill>
                  <a:ln>
                    <a:noFill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999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  <p:sp>
                <p:nvSpPr>
                  <p:cNvPr id="420" name="Rectangle 280">
                    <a:extLst>
                      <a:ext uri="{FF2B5EF4-FFF2-40B4-BE49-F238E27FC236}">
                        <a16:creationId xmlns:a16="http://schemas.microsoft.com/office/drawing/2014/main" id="{C64AB7A0-BA27-7C0F-FED4-69D825AA9B6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741370" y="2809981"/>
                    <a:ext cx="20686" cy="103198"/>
                  </a:xfrm>
                  <a:prstGeom prst="rect">
                    <a:avLst/>
                  </a:prstGeom>
                  <a:solidFill>
                    <a:srgbClr val="D1EFFF"/>
                  </a:solidFill>
                  <a:ln>
                    <a:noFill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999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  <p:sp>
                <p:nvSpPr>
                  <p:cNvPr id="421" name="Rectangle 281">
                    <a:extLst>
                      <a:ext uri="{FF2B5EF4-FFF2-40B4-BE49-F238E27FC236}">
                        <a16:creationId xmlns:a16="http://schemas.microsoft.com/office/drawing/2014/main" id="{30853656-DC35-9523-C263-C3C0308E29B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782512" y="2805179"/>
                    <a:ext cx="20686" cy="108000"/>
                  </a:xfrm>
                  <a:prstGeom prst="rect">
                    <a:avLst/>
                  </a:prstGeom>
                  <a:solidFill>
                    <a:srgbClr val="89D1FF"/>
                  </a:solidFill>
                  <a:ln>
                    <a:noFill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999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  <p:cxnSp>
                <p:nvCxnSpPr>
                  <p:cNvPr id="422" name="Straight Connector 282">
                    <a:extLst>
                      <a:ext uri="{FF2B5EF4-FFF2-40B4-BE49-F238E27FC236}">
                        <a16:creationId xmlns:a16="http://schemas.microsoft.com/office/drawing/2014/main" id="{AC4A696A-55BF-43AC-980A-72A9369D4C6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648255" y="2783884"/>
                    <a:ext cx="21213" cy="0"/>
                  </a:xfrm>
                  <a:prstGeom prst="line">
                    <a:avLst/>
                  </a:prstGeom>
                  <a:ln w="19050" cap="rnd">
                    <a:solidFill>
                      <a:srgbClr val="89D1FF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3" name="Straight Connector 283">
                    <a:extLst>
                      <a:ext uri="{FF2B5EF4-FFF2-40B4-BE49-F238E27FC236}">
                        <a16:creationId xmlns:a16="http://schemas.microsoft.com/office/drawing/2014/main" id="{619E8B6F-3177-A1C6-7DD9-744117B2756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648255" y="2823580"/>
                    <a:ext cx="21213" cy="0"/>
                  </a:xfrm>
                  <a:prstGeom prst="line">
                    <a:avLst/>
                  </a:prstGeom>
                  <a:ln w="19050" cap="rnd">
                    <a:solidFill>
                      <a:srgbClr val="89D1FF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4" name="Straight Connector 284">
                    <a:extLst>
                      <a:ext uri="{FF2B5EF4-FFF2-40B4-BE49-F238E27FC236}">
                        <a16:creationId xmlns:a16="http://schemas.microsoft.com/office/drawing/2014/main" id="{C1F8A4C2-648B-053F-FD60-AE50FEEE6AA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648255" y="2863276"/>
                    <a:ext cx="21213" cy="0"/>
                  </a:xfrm>
                  <a:prstGeom prst="line">
                    <a:avLst/>
                  </a:prstGeom>
                  <a:ln w="19050" cap="rnd">
                    <a:solidFill>
                      <a:srgbClr val="89D1FF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5" name="Straight Connector 285">
                    <a:extLst>
                      <a:ext uri="{FF2B5EF4-FFF2-40B4-BE49-F238E27FC236}">
                        <a16:creationId xmlns:a16="http://schemas.microsoft.com/office/drawing/2014/main" id="{3107F50D-2352-2CBE-6D3B-18E622C571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648255" y="2902972"/>
                    <a:ext cx="21213" cy="0"/>
                  </a:xfrm>
                  <a:prstGeom prst="line">
                    <a:avLst/>
                  </a:prstGeom>
                  <a:ln w="19050" cap="rnd">
                    <a:solidFill>
                      <a:srgbClr val="89D1FF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87" name="Gruppieren 486">
                  <a:extLst>
                    <a:ext uri="{FF2B5EF4-FFF2-40B4-BE49-F238E27FC236}">
                      <a16:creationId xmlns:a16="http://schemas.microsoft.com/office/drawing/2014/main" id="{E190B775-9734-6AEE-466E-CDCE350109D4}"/>
                    </a:ext>
                  </a:extLst>
                </p:cNvPr>
                <p:cNvGrpSpPr/>
                <p:nvPr/>
              </p:nvGrpSpPr>
              <p:grpSpPr>
                <a:xfrm>
                  <a:off x="5152110" y="2613351"/>
                  <a:ext cx="878604" cy="132408"/>
                  <a:chOff x="3282081" y="2482543"/>
                  <a:chExt cx="878604" cy="132408"/>
                </a:xfrm>
              </p:grpSpPr>
              <p:sp>
                <p:nvSpPr>
                  <p:cNvPr id="488" name="Rectangle: Rounded Corners 78">
                    <a:extLst>
                      <a:ext uri="{FF2B5EF4-FFF2-40B4-BE49-F238E27FC236}">
                        <a16:creationId xmlns:a16="http://schemas.microsoft.com/office/drawing/2014/main" id="{1B124A50-AC65-B959-C591-89600DF281C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82081" y="2482543"/>
                    <a:ext cx="878604" cy="132408"/>
                  </a:xfrm>
                  <a:prstGeom prst="roundRect">
                    <a:avLst>
                      <a:gd name="adj" fmla="val 15788"/>
                    </a:avLst>
                  </a:prstGeom>
                  <a:solidFill>
                    <a:srgbClr val="E7F4FF"/>
                  </a:solidFill>
                  <a:ln w="9525" cap="flat" cmpd="sng" algn="ctr">
                    <a:noFill/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999" kern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1"/>
                      </a:gradFill>
                      <a:latin typeface="72 Brand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  <p:sp>
                <p:nvSpPr>
                  <p:cNvPr id="489" name="Rectangle: Rounded Corners 78">
                    <a:extLst>
                      <a:ext uri="{FF2B5EF4-FFF2-40B4-BE49-F238E27FC236}">
                        <a16:creationId xmlns:a16="http://schemas.microsoft.com/office/drawing/2014/main" id="{91641789-4670-AB05-E6EE-CBEE37B18A3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312437" y="2507690"/>
                    <a:ext cx="36000" cy="36000"/>
                  </a:xfrm>
                  <a:prstGeom prst="roundRect">
                    <a:avLst>
                      <a:gd name="adj" fmla="val 15788"/>
                    </a:avLst>
                  </a:prstGeom>
                  <a:solidFill>
                    <a:srgbClr val="89D1FF"/>
                  </a:solidFill>
                  <a:ln w="9525" cap="flat" cmpd="sng" algn="ctr">
                    <a:noFill/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999" kern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1"/>
                      </a:gradFill>
                      <a:latin typeface="72 Brand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  <p:sp>
                <p:nvSpPr>
                  <p:cNvPr id="490" name="Rectangle: Rounded Corners 78">
                    <a:extLst>
                      <a:ext uri="{FF2B5EF4-FFF2-40B4-BE49-F238E27FC236}">
                        <a16:creationId xmlns:a16="http://schemas.microsoft.com/office/drawing/2014/main" id="{1309CA7D-6486-C58A-F9FB-B5852A6833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312437" y="2558342"/>
                    <a:ext cx="36000" cy="36000"/>
                  </a:xfrm>
                  <a:prstGeom prst="roundRect">
                    <a:avLst>
                      <a:gd name="adj" fmla="val 15788"/>
                    </a:avLst>
                  </a:prstGeom>
                  <a:solidFill>
                    <a:srgbClr val="0070F2"/>
                  </a:solidFill>
                  <a:ln w="9525" cap="flat" cmpd="sng" algn="ctr">
                    <a:noFill/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999" kern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1"/>
                      </a:gradFill>
                      <a:latin typeface="72 Brand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  <p:sp>
                <p:nvSpPr>
                  <p:cNvPr id="491" name="Rectangle: Rounded Corners 78">
                    <a:extLst>
                      <a:ext uri="{FF2B5EF4-FFF2-40B4-BE49-F238E27FC236}">
                        <a16:creationId xmlns:a16="http://schemas.microsoft.com/office/drawing/2014/main" id="{C7F23BDD-AE75-1103-E2D7-0BC017C324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522967" y="2507690"/>
                    <a:ext cx="36000" cy="36000"/>
                  </a:xfrm>
                  <a:prstGeom prst="roundRect">
                    <a:avLst>
                      <a:gd name="adj" fmla="val 15788"/>
                    </a:avLst>
                  </a:prstGeom>
                  <a:solidFill>
                    <a:srgbClr val="2CE0BF"/>
                  </a:solidFill>
                  <a:ln w="9525" cap="flat" cmpd="sng" algn="ctr">
                    <a:noFill/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999" kern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1"/>
                      </a:gradFill>
                      <a:latin typeface="72 Brand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  <p:sp>
                <p:nvSpPr>
                  <p:cNvPr id="492" name="Rectangle: Rounded Corners 78">
                    <a:extLst>
                      <a:ext uri="{FF2B5EF4-FFF2-40B4-BE49-F238E27FC236}">
                        <a16:creationId xmlns:a16="http://schemas.microsoft.com/office/drawing/2014/main" id="{EAC5D85E-D846-1670-DE4B-A8D054D244F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522967" y="2558342"/>
                    <a:ext cx="36000" cy="36000"/>
                  </a:xfrm>
                  <a:prstGeom prst="roundRect">
                    <a:avLst>
                      <a:gd name="adj" fmla="val 15788"/>
                    </a:avLst>
                  </a:prstGeom>
                  <a:solidFill>
                    <a:srgbClr val="2CE0BF"/>
                  </a:solidFill>
                  <a:ln w="9525" cap="flat" cmpd="sng" algn="ctr">
                    <a:noFill/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999" kern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1"/>
                      </a:gradFill>
                      <a:latin typeface="72 Brand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  <p:sp>
                <p:nvSpPr>
                  <p:cNvPr id="493" name="Rectangle: Rounded Corners 78">
                    <a:extLst>
                      <a:ext uri="{FF2B5EF4-FFF2-40B4-BE49-F238E27FC236}">
                        <a16:creationId xmlns:a16="http://schemas.microsoft.com/office/drawing/2014/main" id="{0FF0391A-33C5-1354-B360-6B025E4B0D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733497" y="2507690"/>
                    <a:ext cx="36000" cy="36000"/>
                  </a:xfrm>
                  <a:prstGeom prst="roundRect">
                    <a:avLst>
                      <a:gd name="adj" fmla="val 15788"/>
                    </a:avLst>
                  </a:prstGeom>
                  <a:solidFill>
                    <a:srgbClr val="B894FF"/>
                  </a:solidFill>
                  <a:ln w="9525" cap="flat" cmpd="sng" algn="ctr">
                    <a:noFill/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999" kern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1"/>
                      </a:gradFill>
                      <a:latin typeface="72 Brand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  <p:sp>
                <p:nvSpPr>
                  <p:cNvPr id="494" name="Rectangle: Rounded Corners 78">
                    <a:extLst>
                      <a:ext uri="{FF2B5EF4-FFF2-40B4-BE49-F238E27FC236}">
                        <a16:creationId xmlns:a16="http://schemas.microsoft.com/office/drawing/2014/main" id="{ED43E2F6-2FA6-1EC7-A753-441E7DF995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733497" y="2558342"/>
                    <a:ext cx="36000" cy="36000"/>
                  </a:xfrm>
                  <a:prstGeom prst="roundRect">
                    <a:avLst>
                      <a:gd name="adj" fmla="val 15788"/>
                    </a:avLst>
                  </a:prstGeom>
                  <a:solidFill>
                    <a:srgbClr val="89D1FF"/>
                  </a:solidFill>
                  <a:ln w="9525" cap="flat" cmpd="sng" algn="ctr">
                    <a:noFill/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999" kern="0"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1"/>
                      </a:gradFill>
                      <a:latin typeface="72 Brand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</p:grpSp>
          </p:grpSp>
          <p:pic>
            <p:nvPicPr>
              <p:cNvPr id="210" name="Grafik 209">
                <a:extLst>
                  <a:ext uri="{FF2B5EF4-FFF2-40B4-BE49-F238E27FC236}">
                    <a16:creationId xmlns:a16="http://schemas.microsoft.com/office/drawing/2014/main" id="{0EAC7CA0-5370-6ADA-C39A-CF61AA69F9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205748" y="4087235"/>
                <a:ext cx="252000" cy="252000"/>
              </a:xfrm>
              <a:prstGeom prst="rect">
                <a:avLst/>
              </a:prstGeom>
            </p:spPr>
          </p:pic>
          <p:sp>
            <p:nvSpPr>
              <p:cNvPr id="465" name="Rectangle: Rounded Corners 355">
                <a:extLst>
                  <a:ext uri="{FF2B5EF4-FFF2-40B4-BE49-F238E27FC236}">
                    <a16:creationId xmlns:a16="http://schemas.microsoft.com/office/drawing/2014/main" id="{D297455B-A40F-2C94-46F8-606403E79685}"/>
                  </a:ext>
                </a:extLst>
              </p:cNvPr>
              <p:cNvSpPr/>
              <p:nvPr/>
            </p:nvSpPr>
            <p:spPr bwMode="auto">
              <a:xfrm>
                <a:off x="5086800" y="2243437"/>
                <a:ext cx="1008000" cy="736544"/>
              </a:xfrm>
              <a:prstGeom prst="roundRect">
                <a:avLst>
                  <a:gd name="adj" fmla="val 3830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gradFill flip="none" rotWithShape="1">
                  <a:gsLst>
                    <a:gs pos="0">
                      <a:srgbClr val="A6E0FF">
                        <a:alpha val="28000"/>
                      </a:srgbClr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>
                <a:outerShdw blurRad="444500" algn="ctr" rotWithShape="0">
                  <a:srgbClr val="1B90FF">
                    <a:alpha val="30000"/>
                  </a:srgb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grpSp>
            <p:nvGrpSpPr>
              <p:cNvPr id="510" name="Gruppieren 509">
                <a:extLst>
                  <a:ext uri="{FF2B5EF4-FFF2-40B4-BE49-F238E27FC236}">
                    <a16:creationId xmlns:a16="http://schemas.microsoft.com/office/drawing/2014/main" id="{95B4B144-7684-2488-0F4E-D0D9DE1B6C76}"/>
                  </a:ext>
                </a:extLst>
              </p:cNvPr>
              <p:cNvGrpSpPr/>
              <p:nvPr/>
            </p:nvGrpSpPr>
            <p:grpSpPr>
              <a:xfrm>
                <a:off x="5814416" y="2460151"/>
                <a:ext cx="324942" cy="501230"/>
                <a:chOff x="5814416" y="2460151"/>
                <a:chExt cx="324942" cy="501230"/>
              </a:xfrm>
            </p:grpSpPr>
            <p:grpSp>
              <p:nvGrpSpPr>
                <p:cNvPr id="511" name="Gruppieren 510">
                  <a:extLst>
                    <a:ext uri="{FF2B5EF4-FFF2-40B4-BE49-F238E27FC236}">
                      <a16:creationId xmlns:a16="http://schemas.microsoft.com/office/drawing/2014/main" id="{CD2BB63A-9C44-345D-6A8F-71F02C9F7AF0}"/>
                    </a:ext>
                  </a:extLst>
                </p:cNvPr>
                <p:cNvGrpSpPr/>
                <p:nvPr/>
              </p:nvGrpSpPr>
              <p:grpSpPr>
                <a:xfrm>
                  <a:off x="5841742" y="2716945"/>
                  <a:ext cx="125324" cy="125323"/>
                  <a:chOff x="2030664" y="2829198"/>
                  <a:chExt cx="305612" cy="305611"/>
                </a:xfrm>
              </p:grpSpPr>
              <p:sp>
                <p:nvSpPr>
                  <p:cNvPr id="523" name="Arc 330">
                    <a:extLst>
                      <a:ext uri="{FF2B5EF4-FFF2-40B4-BE49-F238E27FC236}">
                        <a16:creationId xmlns:a16="http://schemas.microsoft.com/office/drawing/2014/main" id="{B43F6CCA-ECD9-FCB0-32ED-73DFFC8BE2A9}"/>
                      </a:ext>
                    </a:extLst>
                  </p:cNvPr>
                  <p:cNvSpPr/>
                  <p:nvPr/>
                </p:nvSpPr>
                <p:spPr>
                  <a:xfrm>
                    <a:off x="2030664" y="2829198"/>
                    <a:ext cx="305612" cy="305611"/>
                  </a:xfrm>
                  <a:prstGeom prst="arc">
                    <a:avLst>
                      <a:gd name="adj1" fmla="val 19975404"/>
                      <a:gd name="adj2" fmla="val 7092677"/>
                    </a:avLst>
                  </a:prstGeom>
                  <a:ln w="25400">
                    <a:solidFill>
                      <a:srgbClr val="00CEAC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799"/>
                  </a:p>
                </p:txBody>
              </p:sp>
              <p:sp>
                <p:nvSpPr>
                  <p:cNvPr id="524" name="Arc 331">
                    <a:extLst>
                      <a:ext uri="{FF2B5EF4-FFF2-40B4-BE49-F238E27FC236}">
                        <a16:creationId xmlns:a16="http://schemas.microsoft.com/office/drawing/2014/main" id="{CA7DAFD4-DAE6-C25D-4226-C29BE8B8F15E}"/>
                      </a:ext>
                    </a:extLst>
                  </p:cNvPr>
                  <p:cNvSpPr/>
                  <p:nvPr/>
                </p:nvSpPr>
                <p:spPr>
                  <a:xfrm>
                    <a:off x="2030664" y="2829198"/>
                    <a:ext cx="305612" cy="305611"/>
                  </a:xfrm>
                  <a:prstGeom prst="arc">
                    <a:avLst>
                      <a:gd name="adj1" fmla="val 12836944"/>
                      <a:gd name="adj2" fmla="val 11058170"/>
                    </a:avLst>
                  </a:prstGeom>
                  <a:ln w="25400">
                    <a:solidFill>
                      <a:srgbClr val="89D1FF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799"/>
                  </a:p>
                </p:txBody>
              </p:sp>
              <p:sp>
                <p:nvSpPr>
                  <p:cNvPr id="525" name="Arc 332">
                    <a:extLst>
                      <a:ext uri="{FF2B5EF4-FFF2-40B4-BE49-F238E27FC236}">
                        <a16:creationId xmlns:a16="http://schemas.microsoft.com/office/drawing/2014/main" id="{5FA8FEDD-F028-9D4C-5DC5-53235BF34621}"/>
                      </a:ext>
                    </a:extLst>
                  </p:cNvPr>
                  <p:cNvSpPr/>
                  <p:nvPr/>
                </p:nvSpPr>
                <p:spPr>
                  <a:xfrm>
                    <a:off x="2030664" y="2829198"/>
                    <a:ext cx="305612" cy="305611"/>
                  </a:xfrm>
                  <a:prstGeom prst="arc">
                    <a:avLst>
                      <a:gd name="adj1" fmla="val 11069233"/>
                      <a:gd name="adj2" fmla="val 14190588"/>
                    </a:avLst>
                  </a:prstGeom>
                  <a:ln w="25400">
                    <a:solidFill>
                      <a:srgbClr val="7858FF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799"/>
                  </a:p>
                </p:txBody>
              </p:sp>
              <p:sp>
                <p:nvSpPr>
                  <p:cNvPr id="526" name="Arc 333">
                    <a:extLst>
                      <a:ext uri="{FF2B5EF4-FFF2-40B4-BE49-F238E27FC236}">
                        <a16:creationId xmlns:a16="http://schemas.microsoft.com/office/drawing/2014/main" id="{E64CACD2-6B74-D798-B033-6BC535B5409A}"/>
                      </a:ext>
                    </a:extLst>
                  </p:cNvPr>
                  <p:cNvSpPr/>
                  <p:nvPr/>
                </p:nvSpPr>
                <p:spPr>
                  <a:xfrm>
                    <a:off x="2030664" y="2829198"/>
                    <a:ext cx="305612" cy="305611"/>
                  </a:xfrm>
                  <a:prstGeom prst="arc">
                    <a:avLst>
                      <a:gd name="adj1" fmla="val 14148211"/>
                      <a:gd name="adj2" fmla="val 16267558"/>
                    </a:avLst>
                  </a:prstGeom>
                  <a:ln w="25400">
                    <a:solidFill>
                      <a:srgbClr val="1B90FF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799"/>
                  </a:p>
                </p:txBody>
              </p:sp>
            </p:grpSp>
            <p:grpSp>
              <p:nvGrpSpPr>
                <p:cNvPr id="512" name="Group 195">
                  <a:extLst>
                    <a:ext uri="{FF2B5EF4-FFF2-40B4-BE49-F238E27FC236}">
                      <a16:creationId xmlns:a16="http://schemas.microsoft.com/office/drawing/2014/main" id="{DB4E24D7-A2D8-4EEE-4E41-C34CB3F1F5FD}"/>
                    </a:ext>
                  </a:extLst>
                </p:cNvPr>
                <p:cNvGrpSpPr/>
                <p:nvPr/>
              </p:nvGrpSpPr>
              <p:grpSpPr>
                <a:xfrm>
                  <a:off x="5814416" y="2460151"/>
                  <a:ext cx="324942" cy="501230"/>
                  <a:chOff x="7746213" y="4555579"/>
                  <a:chExt cx="1202719" cy="1855221"/>
                </a:xfrm>
              </p:grpSpPr>
              <p:sp>
                <p:nvSpPr>
                  <p:cNvPr id="513" name="Rectangle: Rounded Corners 196">
                    <a:extLst>
                      <a:ext uri="{FF2B5EF4-FFF2-40B4-BE49-F238E27FC236}">
                        <a16:creationId xmlns:a16="http://schemas.microsoft.com/office/drawing/2014/main" id="{49E7551B-8AA3-DDED-A508-192612F6925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48138" y="4555579"/>
                    <a:ext cx="1193984" cy="1855221"/>
                  </a:xfrm>
                  <a:prstGeom prst="roundRect">
                    <a:avLst>
                      <a:gd name="adj" fmla="val 7876"/>
                    </a:avLst>
                  </a:prstGeom>
                  <a:gradFill>
                    <a:gsLst>
                      <a:gs pos="0">
                        <a:schemeClr val="bg1">
                          <a:alpha val="90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 w="6350"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rgbClr val="89D1FF"/>
                        </a:gs>
                      </a:gsLst>
                      <a:lin ang="2700000" scaled="1"/>
                      <a:tileRect/>
                    </a:gradFill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999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</a:endParaRPr>
                  </a:p>
                </p:txBody>
              </p:sp>
              <p:sp>
                <p:nvSpPr>
                  <p:cNvPr id="514" name="Rectangle: Top Corners Rounded 197">
                    <a:extLst>
                      <a:ext uri="{FF2B5EF4-FFF2-40B4-BE49-F238E27FC236}">
                        <a16:creationId xmlns:a16="http://schemas.microsoft.com/office/drawing/2014/main" id="{C6EB431C-0C92-8B48-A285-45284044E00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46213" y="4558949"/>
                    <a:ext cx="1202719" cy="278119"/>
                  </a:xfrm>
                  <a:prstGeom prst="round2SameRect">
                    <a:avLst>
                      <a:gd name="adj1" fmla="val 22072"/>
                      <a:gd name="adj2" fmla="val 0"/>
                    </a:avLst>
                  </a:prstGeom>
                  <a:solidFill>
                    <a:srgbClr val="5D36FF"/>
                  </a:solidFill>
                  <a:ln>
                    <a:solidFill>
                      <a:srgbClr val="5D36FF"/>
                    </a:solidFill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999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  <p:sp>
                <p:nvSpPr>
                  <p:cNvPr id="515" name="Rectangle: Rounded Corners 198">
                    <a:extLst>
                      <a:ext uri="{FF2B5EF4-FFF2-40B4-BE49-F238E27FC236}">
                        <a16:creationId xmlns:a16="http://schemas.microsoft.com/office/drawing/2014/main" id="{3B3547D2-A9D9-99F2-E885-118021DB909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59797" y="6148098"/>
                    <a:ext cx="990664" cy="136276"/>
                  </a:xfrm>
                  <a:prstGeom prst="roundRect">
                    <a:avLst>
                      <a:gd name="adj" fmla="val 23190"/>
                    </a:avLst>
                  </a:prstGeom>
                  <a:gradFill>
                    <a:gsLst>
                      <a:gs pos="0">
                        <a:schemeClr val="bg1">
                          <a:alpha val="60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 w="6350">
                    <a:gradFill flip="none" rotWithShape="1">
                      <a:gsLst>
                        <a:gs pos="0">
                          <a:srgbClr val="A6E0FF">
                            <a:alpha val="28000"/>
                          </a:srgbClr>
                        </a:gs>
                        <a:gs pos="100000">
                          <a:srgbClr val="89D1FF"/>
                        </a:gs>
                      </a:gsLst>
                      <a:lin ang="2700000" scaled="1"/>
                      <a:tileRect/>
                    </a:gradFill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999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</a:endParaRPr>
                  </a:p>
                </p:txBody>
              </p:sp>
              <p:grpSp>
                <p:nvGrpSpPr>
                  <p:cNvPr id="516" name="Group 199">
                    <a:extLst>
                      <a:ext uri="{FF2B5EF4-FFF2-40B4-BE49-F238E27FC236}">
                        <a16:creationId xmlns:a16="http://schemas.microsoft.com/office/drawing/2014/main" id="{00C19066-7333-FE3D-1868-767714B71C38}"/>
                      </a:ext>
                    </a:extLst>
                  </p:cNvPr>
                  <p:cNvGrpSpPr/>
                  <p:nvPr/>
                </p:nvGrpSpPr>
                <p:grpSpPr>
                  <a:xfrm>
                    <a:off x="8030021" y="5371778"/>
                    <a:ext cx="536321" cy="177786"/>
                    <a:chOff x="11201400" y="4502944"/>
                    <a:chExt cx="431006" cy="142875"/>
                  </a:xfrm>
                </p:grpSpPr>
                <p:cxnSp>
                  <p:nvCxnSpPr>
                    <p:cNvPr id="520" name="Straight Connector 208">
                      <a:extLst>
                        <a:ext uri="{FF2B5EF4-FFF2-40B4-BE49-F238E27FC236}">
                          <a16:creationId xmlns:a16="http://schemas.microsoft.com/office/drawing/2014/main" id="{2F73BC6B-FD9F-7439-1F57-32FC3B2B247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201400" y="4502944"/>
                      <a:ext cx="431006" cy="0"/>
                    </a:xfrm>
                    <a:prstGeom prst="line">
                      <a:avLst/>
                    </a:prstGeom>
                    <a:ln w="25400" cap="rnd">
                      <a:solidFill>
                        <a:srgbClr val="4DB1FF"/>
                      </a:solidFill>
                      <a:headEnd type="none" w="lg" len="med"/>
                      <a:tailEnd type="none" w="lg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1" name="Straight Connector 209">
                      <a:extLst>
                        <a:ext uri="{FF2B5EF4-FFF2-40B4-BE49-F238E27FC236}">
                          <a16:creationId xmlns:a16="http://schemas.microsoft.com/office/drawing/2014/main" id="{16F727E6-E9D9-8FFD-DBFF-B913069F747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201400" y="4591050"/>
                      <a:ext cx="361950" cy="0"/>
                    </a:xfrm>
                    <a:prstGeom prst="line">
                      <a:avLst/>
                    </a:prstGeom>
                    <a:ln w="9525" cap="rnd">
                      <a:solidFill>
                        <a:srgbClr val="4DB1FF"/>
                      </a:solidFill>
                      <a:headEnd type="none" w="lg" len="med"/>
                      <a:tailEnd type="none" w="lg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2" name="Straight Connector 210">
                      <a:extLst>
                        <a:ext uri="{FF2B5EF4-FFF2-40B4-BE49-F238E27FC236}">
                          <a16:creationId xmlns:a16="http://schemas.microsoft.com/office/drawing/2014/main" id="{AC2A5F8D-A117-D049-BC1F-F4A0DB7A87A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201400" y="4645819"/>
                      <a:ext cx="238125" cy="0"/>
                    </a:xfrm>
                    <a:prstGeom prst="line">
                      <a:avLst/>
                    </a:prstGeom>
                    <a:ln w="9525" cap="rnd">
                      <a:solidFill>
                        <a:srgbClr val="4DB1FF"/>
                      </a:solidFill>
                      <a:headEnd type="none" w="lg" len="med"/>
                      <a:tailEnd type="none" w="lg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17" name="Rectangle: Top Corners Rounded 200">
                    <a:extLst>
                      <a:ext uri="{FF2B5EF4-FFF2-40B4-BE49-F238E27FC236}">
                        <a16:creationId xmlns:a16="http://schemas.microsoft.com/office/drawing/2014/main" id="{D92A3FA1-6D50-A719-3902-38FC790D5F09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7553995" y="5608024"/>
                    <a:ext cx="704013" cy="45719"/>
                  </a:xfrm>
                  <a:prstGeom prst="round2SameRect">
                    <a:avLst>
                      <a:gd name="adj1" fmla="val 16108"/>
                      <a:gd name="adj2" fmla="val 0"/>
                    </a:avLst>
                  </a:prstGeom>
                  <a:solidFill>
                    <a:srgbClr val="5D36FF"/>
                  </a:solidFill>
                  <a:ln>
                    <a:noFill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999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  <p:cxnSp>
                <p:nvCxnSpPr>
                  <p:cNvPr id="518" name="Straight Connector 204">
                    <a:extLst>
                      <a:ext uri="{FF2B5EF4-FFF2-40B4-BE49-F238E27FC236}">
                        <a16:creationId xmlns:a16="http://schemas.microsoft.com/office/drawing/2014/main" id="{E6378545-D475-9D75-E1CF-87021175F78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044862" y="5734707"/>
                    <a:ext cx="509650" cy="0"/>
                  </a:xfrm>
                  <a:prstGeom prst="line">
                    <a:avLst/>
                  </a:prstGeom>
                  <a:ln w="25400" cap="rnd">
                    <a:solidFill>
                      <a:srgbClr val="4DB1FF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9" name="Straight Connector 205">
                    <a:extLst>
                      <a:ext uri="{FF2B5EF4-FFF2-40B4-BE49-F238E27FC236}">
                        <a16:creationId xmlns:a16="http://schemas.microsoft.com/office/drawing/2014/main" id="{F4303F98-F466-8A5E-FF85-8ABB3F6447D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044862" y="5871459"/>
                    <a:ext cx="346780" cy="0"/>
                  </a:xfrm>
                  <a:prstGeom prst="line">
                    <a:avLst/>
                  </a:prstGeom>
                  <a:ln w="9525" cap="rnd">
                    <a:solidFill>
                      <a:srgbClr val="4DB1FF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459" name="Group 182">
              <a:extLst>
                <a:ext uri="{FF2B5EF4-FFF2-40B4-BE49-F238E27FC236}">
                  <a16:creationId xmlns:a16="http://schemas.microsoft.com/office/drawing/2014/main" id="{3328AFE7-CCC5-1886-9B09-8F8EB6AC34E8}"/>
                </a:ext>
              </a:extLst>
            </p:cNvPr>
            <p:cNvGrpSpPr/>
            <p:nvPr/>
          </p:nvGrpSpPr>
          <p:grpSpPr>
            <a:xfrm>
              <a:off x="5090196" y="2298194"/>
              <a:ext cx="982662" cy="641188"/>
              <a:chOff x="1993945" y="2500313"/>
              <a:chExt cx="1389811" cy="1598771"/>
            </a:xfrm>
          </p:grpSpPr>
          <p:grpSp>
            <p:nvGrpSpPr>
              <p:cNvPr id="460" name="Group 183">
                <a:extLst>
                  <a:ext uri="{FF2B5EF4-FFF2-40B4-BE49-F238E27FC236}">
                    <a16:creationId xmlns:a16="http://schemas.microsoft.com/office/drawing/2014/main" id="{ACE2C2F6-408C-65A3-A8B3-9E05632D1C37}"/>
                  </a:ext>
                </a:extLst>
              </p:cNvPr>
              <p:cNvGrpSpPr/>
              <p:nvPr/>
            </p:nvGrpSpPr>
            <p:grpSpPr>
              <a:xfrm>
                <a:off x="1993945" y="2502213"/>
                <a:ext cx="1389335" cy="1596871"/>
                <a:chOff x="8077200" y="2019300"/>
                <a:chExt cx="1836420" cy="2110740"/>
              </a:xfrm>
            </p:grpSpPr>
            <p:sp>
              <p:nvSpPr>
                <p:cNvPr id="462" name="Rectangle: Rounded Corners 188">
                  <a:extLst>
                    <a:ext uri="{FF2B5EF4-FFF2-40B4-BE49-F238E27FC236}">
                      <a16:creationId xmlns:a16="http://schemas.microsoft.com/office/drawing/2014/main" id="{00B292E6-9228-8303-FDC8-4C626E32D084}"/>
                    </a:ext>
                  </a:extLst>
                </p:cNvPr>
                <p:cNvSpPr/>
                <p:nvPr/>
              </p:nvSpPr>
              <p:spPr bwMode="auto">
                <a:xfrm>
                  <a:off x="8077200" y="2019300"/>
                  <a:ext cx="1836420" cy="2110740"/>
                </a:xfrm>
                <a:prstGeom prst="roundRect">
                  <a:avLst>
                    <a:gd name="adj" fmla="val 3488"/>
                  </a:avLst>
                </a:prstGeom>
                <a:solidFill>
                  <a:srgbClr val="FFFFFF"/>
                </a:solidFill>
                <a:ln w="100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>
                  <a:outerShdw blurRad="381000" algn="ctr" rotWithShape="0">
                    <a:srgbClr val="0070F2">
                      <a:alpha val="30000"/>
                    </a:srgbClr>
                  </a:outerShdw>
                </a:effectLst>
              </p:spPr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>
                    <a:defRPr/>
                  </a:pPr>
                  <a:endParaRPr lang="en-US" sz="1999" kern="0">
                    <a:gradFill>
                      <a:gsLst>
                        <a:gs pos="0">
                          <a:srgbClr val="000000"/>
                        </a:gs>
                        <a:gs pos="100000">
                          <a:srgbClr val="000000"/>
                        </a:gs>
                      </a:gsLst>
                      <a:lin ang="5400000" scaled="1"/>
                    </a:gradFill>
                    <a:latin typeface="72 Brand"/>
                  </a:endParaRPr>
                </a:p>
              </p:txBody>
            </p:sp>
            <p:sp>
              <p:nvSpPr>
                <p:cNvPr id="463" name="Rectangle: Top Corners Rounded 186">
                  <a:extLst>
                    <a:ext uri="{FF2B5EF4-FFF2-40B4-BE49-F238E27FC236}">
                      <a16:creationId xmlns:a16="http://schemas.microsoft.com/office/drawing/2014/main" id="{5FE6F306-3D80-57C7-081A-3F7052C19ADA}"/>
                    </a:ext>
                  </a:extLst>
                </p:cNvPr>
                <p:cNvSpPr/>
                <p:nvPr/>
              </p:nvSpPr>
              <p:spPr bwMode="auto">
                <a:xfrm rot="16200000">
                  <a:off x="7234453" y="2862047"/>
                  <a:ext cx="2110740" cy="425246"/>
                </a:xfrm>
                <a:prstGeom prst="round2SameRect">
                  <a:avLst>
                    <a:gd name="adj1" fmla="val 16108"/>
                    <a:gd name="adj2" fmla="val 0"/>
                  </a:avLst>
                </a:prstGeom>
                <a:solidFill>
                  <a:srgbClr val="8CD3FF"/>
                </a:solidFill>
                <a:ln w="100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999" kern="0">
                    <a:gradFill>
                      <a:gsLst>
                        <a:gs pos="0">
                          <a:srgbClr val="000000"/>
                        </a:gs>
                        <a:gs pos="100000">
                          <a:srgbClr val="000000"/>
                        </a:gs>
                      </a:gsLst>
                      <a:lin ang="5400000" scaled="1"/>
                    </a:gradFill>
                    <a:latin typeface="72 Brand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  <p:sp>
              <p:nvSpPr>
                <p:cNvPr id="464" name="Rectangle: Rounded Corners 187">
                  <a:extLst>
                    <a:ext uri="{FF2B5EF4-FFF2-40B4-BE49-F238E27FC236}">
                      <a16:creationId xmlns:a16="http://schemas.microsoft.com/office/drawing/2014/main" id="{6467BB3F-F3FD-709D-90BE-07C079524666}"/>
                    </a:ext>
                  </a:extLst>
                </p:cNvPr>
                <p:cNvSpPr/>
                <p:nvPr/>
              </p:nvSpPr>
              <p:spPr bwMode="auto">
                <a:xfrm>
                  <a:off x="8645962" y="2442039"/>
                  <a:ext cx="1126689" cy="433591"/>
                </a:xfrm>
                <a:prstGeom prst="roundRect">
                  <a:avLst>
                    <a:gd name="adj" fmla="val 8796"/>
                  </a:avLst>
                </a:prstGeom>
                <a:solidFill>
                  <a:srgbClr val="D1EFFF"/>
                </a:solidFill>
                <a:ln w="100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>
                    <a:defRPr/>
                  </a:pPr>
                  <a:endParaRPr lang="en-US" sz="1999" kern="0">
                    <a:gradFill>
                      <a:gsLst>
                        <a:gs pos="0">
                          <a:srgbClr val="000000"/>
                        </a:gs>
                        <a:gs pos="100000">
                          <a:srgbClr val="000000"/>
                        </a:gs>
                      </a:gsLst>
                      <a:lin ang="5400000" scaled="1"/>
                    </a:gradFill>
                    <a:latin typeface="72 Brand"/>
                  </a:endParaRPr>
                </a:p>
              </p:txBody>
            </p:sp>
          </p:grpSp>
          <p:sp>
            <p:nvSpPr>
              <p:cNvPr id="461" name="Rectangle: Top Corners Rounded 184">
                <a:extLst>
                  <a:ext uri="{FF2B5EF4-FFF2-40B4-BE49-F238E27FC236}">
                    <a16:creationId xmlns:a16="http://schemas.microsoft.com/office/drawing/2014/main" id="{3BE6469D-D4C7-C787-9737-87CC2BF78B91}"/>
                  </a:ext>
                </a:extLst>
              </p:cNvPr>
              <p:cNvSpPr/>
              <p:nvPr/>
            </p:nvSpPr>
            <p:spPr bwMode="auto">
              <a:xfrm>
                <a:off x="1997869" y="2500313"/>
                <a:ext cx="1385887" cy="198438"/>
              </a:xfrm>
              <a:prstGeom prst="round2SameRect">
                <a:avLst>
                  <a:gd name="adj1" fmla="val 28667"/>
                  <a:gd name="adj2" fmla="val 0"/>
                </a:avLst>
              </a:prstGeom>
              <a:solidFill>
                <a:srgbClr val="FFFFFF"/>
              </a:solidFill>
              <a:ln w="10000" cap="flat" cmpd="sng" algn="ctr">
                <a:gradFill flip="none" rotWithShape="1">
                  <a:gsLst>
                    <a:gs pos="0">
                      <a:srgbClr val="0070F2">
                        <a:lumMod val="5000"/>
                        <a:lumOff val="95000"/>
                      </a:srgbClr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>
                  <a:defRPr/>
                </a:pPr>
                <a:endParaRPr lang="en-US" sz="1999" kern="0">
                  <a:gradFill>
                    <a:gsLst>
                      <a:gs pos="0">
                        <a:srgbClr val="000000"/>
                      </a:gs>
                      <a:gs pos="100000">
                        <a:srgbClr val="000000"/>
                      </a:gs>
                    </a:gsLst>
                    <a:lin ang="5400000" scaled="1"/>
                  </a:gradFill>
                  <a:latin typeface="72 Brand"/>
                </a:endParaRPr>
              </a:p>
            </p:txBody>
          </p:sp>
        </p:grpSp>
      </p:grpSp>
      <p:sp>
        <p:nvSpPr>
          <p:cNvPr id="466" name="Rectangle: Top Corners Rounded 358">
            <a:extLst>
              <a:ext uri="{FF2B5EF4-FFF2-40B4-BE49-F238E27FC236}">
                <a16:creationId xmlns:a16="http://schemas.microsoft.com/office/drawing/2014/main" id="{36C4C0BE-14EA-CC68-2C9F-4F80C148D9C7}"/>
              </a:ext>
            </a:extLst>
          </p:cNvPr>
          <p:cNvSpPr/>
          <p:nvPr/>
        </p:nvSpPr>
        <p:spPr bwMode="auto">
          <a:xfrm>
            <a:off x="5087323" y="2747548"/>
            <a:ext cx="1007738" cy="106529"/>
          </a:xfrm>
          <a:prstGeom prst="round2SameRect">
            <a:avLst>
              <a:gd name="adj1" fmla="val 26028"/>
              <a:gd name="adj2" fmla="val 0"/>
            </a:avLst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  <a:lin ang="2700000" scaled="0"/>
          </a:gradFill>
          <a:ln>
            <a:gradFill>
              <a:gsLst>
                <a:gs pos="0">
                  <a:srgbClr val="C2FCEE"/>
                </a:gs>
                <a:gs pos="100000">
                  <a:srgbClr val="89D1FF"/>
                </a:gs>
              </a:gsLst>
              <a:lin ang="2700000" scaled="0"/>
            </a:gra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192"/>
            <a:endParaRPr lang="en-US" sz="1999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latin typeface="72 Brand" panose="020B0504030603020204" pitchFamily="34" charset="0"/>
              <a:cs typeface="72" panose="020B0503030000000003" pitchFamily="34" charset="0"/>
            </a:endParaRPr>
          </a:p>
        </p:txBody>
      </p:sp>
      <p:grpSp>
        <p:nvGrpSpPr>
          <p:cNvPr id="472" name="Gruppieren 471">
            <a:extLst>
              <a:ext uri="{FF2B5EF4-FFF2-40B4-BE49-F238E27FC236}">
                <a16:creationId xmlns:a16="http://schemas.microsoft.com/office/drawing/2014/main" id="{C5A0F1AB-DF0B-58CF-9B0C-622CDAD1D745}"/>
              </a:ext>
            </a:extLst>
          </p:cNvPr>
          <p:cNvGrpSpPr/>
          <p:nvPr/>
        </p:nvGrpSpPr>
        <p:grpSpPr>
          <a:xfrm>
            <a:off x="5152047" y="2924219"/>
            <a:ext cx="260481" cy="132374"/>
            <a:chOff x="5151800" y="2482543"/>
            <a:chExt cx="260549" cy="132408"/>
          </a:xfrm>
        </p:grpSpPr>
        <p:sp>
          <p:nvSpPr>
            <p:cNvPr id="473" name="Rectangle: Rounded Corners 78">
              <a:extLst>
                <a:ext uri="{FF2B5EF4-FFF2-40B4-BE49-F238E27FC236}">
                  <a16:creationId xmlns:a16="http://schemas.microsoft.com/office/drawing/2014/main" id="{9589A0DC-4F55-7EAA-1414-823553C888CC}"/>
                </a:ext>
              </a:extLst>
            </p:cNvPr>
            <p:cNvSpPr/>
            <p:nvPr/>
          </p:nvSpPr>
          <p:spPr bwMode="auto">
            <a:xfrm>
              <a:off x="5151800" y="2482543"/>
              <a:ext cx="260549" cy="132408"/>
            </a:xfrm>
            <a:prstGeom prst="roundRect">
              <a:avLst>
                <a:gd name="adj" fmla="val 15788"/>
              </a:avLst>
            </a:prstGeom>
            <a:solidFill>
              <a:srgbClr val="E7F4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sp>
          <p:nvSpPr>
            <p:cNvPr id="474" name="Rectangle: Rounded Corners 78">
              <a:extLst>
                <a:ext uri="{FF2B5EF4-FFF2-40B4-BE49-F238E27FC236}">
                  <a16:creationId xmlns:a16="http://schemas.microsoft.com/office/drawing/2014/main" id="{998630C2-94A6-C9CB-8309-2B34E59E0B7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75974" y="2503608"/>
              <a:ext cx="36000" cy="36000"/>
            </a:xfrm>
            <a:prstGeom prst="roundRect">
              <a:avLst>
                <a:gd name="adj" fmla="val 15788"/>
              </a:avLst>
            </a:prstGeom>
            <a:solidFill>
              <a:srgbClr val="B894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cxnSp>
          <p:nvCxnSpPr>
            <p:cNvPr id="475" name="Straight Connector 282">
              <a:extLst>
                <a:ext uri="{FF2B5EF4-FFF2-40B4-BE49-F238E27FC236}">
                  <a16:creationId xmlns:a16="http://schemas.microsoft.com/office/drawing/2014/main" id="{E8CC1E7D-E87D-FE37-7CE9-8E2C8F4920E6}"/>
                </a:ext>
              </a:extLst>
            </p:cNvPr>
            <p:cNvCxnSpPr>
              <a:cxnSpLocks/>
            </p:cNvCxnSpPr>
            <p:nvPr/>
          </p:nvCxnSpPr>
          <p:spPr>
            <a:xfrm>
              <a:off x="5245222" y="2519883"/>
              <a:ext cx="108000" cy="0"/>
            </a:xfrm>
            <a:prstGeom prst="line">
              <a:avLst/>
            </a:prstGeom>
            <a:ln w="19050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Connector 282">
              <a:extLst>
                <a:ext uri="{FF2B5EF4-FFF2-40B4-BE49-F238E27FC236}">
                  <a16:creationId xmlns:a16="http://schemas.microsoft.com/office/drawing/2014/main" id="{8328C96E-7AC7-5D76-E641-7091F1A2A874}"/>
                </a:ext>
              </a:extLst>
            </p:cNvPr>
            <p:cNvCxnSpPr>
              <a:cxnSpLocks/>
            </p:cNvCxnSpPr>
            <p:nvPr/>
          </p:nvCxnSpPr>
          <p:spPr>
            <a:xfrm>
              <a:off x="5245222" y="2556061"/>
              <a:ext cx="72000" cy="0"/>
            </a:xfrm>
            <a:prstGeom prst="line">
              <a:avLst/>
            </a:prstGeom>
            <a:ln w="9525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7" name="Gruppieren 476">
            <a:extLst>
              <a:ext uri="{FF2B5EF4-FFF2-40B4-BE49-F238E27FC236}">
                <a16:creationId xmlns:a16="http://schemas.microsoft.com/office/drawing/2014/main" id="{AC23B9D7-9CBF-6A58-2381-20CC203571A6}"/>
              </a:ext>
            </a:extLst>
          </p:cNvPr>
          <p:cNvGrpSpPr/>
          <p:nvPr/>
        </p:nvGrpSpPr>
        <p:grpSpPr>
          <a:xfrm>
            <a:off x="5469330" y="2924219"/>
            <a:ext cx="260481" cy="132374"/>
            <a:chOff x="5151800" y="2482543"/>
            <a:chExt cx="260549" cy="132408"/>
          </a:xfrm>
        </p:grpSpPr>
        <p:sp>
          <p:nvSpPr>
            <p:cNvPr id="478" name="Rectangle: Rounded Corners 78">
              <a:extLst>
                <a:ext uri="{FF2B5EF4-FFF2-40B4-BE49-F238E27FC236}">
                  <a16:creationId xmlns:a16="http://schemas.microsoft.com/office/drawing/2014/main" id="{F06924F0-569C-B875-96D8-6F1BFEACE248}"/>
                </a:ext>
              </a:extLst>
            </p:cNvPr>
            <p:cNvSpPr/>
            <p:nvPr/>
          </p:nvSpPr>
          <p:spPr bwMode="auto">
            <a:xfrm>
              <a:off x="5151800" y="2482543"/>
              <a:ext cx="260549" cy="132408"/>
            </a:xfrm>
            <a:prstGeom prst="roundRect">
              <a:avLst>
                <a:gd name="adj" fmla="val 15788"/>
              </a:avLst>
            </a:prstGeom>
            <a:solidFill>
              <a:srgbClr val="E7F4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sp>
          <p:nvSpPr>
            <p:cNvPr id="479" name="Rectangle: Rounded Corners 78">
              <a:extLst>
                <a:ext uri="{FF2B5EF4-FFF2-40B4-BE49-F238E27FC236}">
                  <a16:creationId xmlns:a16="http://schemas.microsoft.com/office/drawing/2014/main" id="{15C73A96-19E0-0FE7-2B41-79013D6FAEC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75974" y="2503608"/>
              <a:ext cx="36000" cy="36000"/>
            </a:xfrm>
            <a:prstGeom prst="roundRect">
              <a:avLst>
                <a:gd name="adj" fmla="val 15788"/>
              </a:avLst>
            </a:prstGeom>
            <a:solidFill>
              <a:srgbClr val="1B90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cxnSp>
          <p:nvCxnSpPr>
            <p:cNvPr id="480" name="Straight Connector 282">
              <a:extLst>
                <a:ext uri="{FF2B5EF4-FFF2-40B4-BE49-F238E27FC236}">
                  <a16:creationId xmlns:a16="http://schemas.microsoft.com/office/drawing/2014/main" id="{B7ACC2D5-E200-2004-D04A-FA1600F4C8FB}"/>
                </a:ext>
              </a:extLst>
            </p:cNvPr>
            <p:cNvCxnSpPr>
              <a:cxnSpLocks/>
            </p:cNvCxnSpPr>
            <p:nvPr/>
          </p:nvCxnSpPr>
          <p:spPr>
            <a:xfrm>
              <a:off x="5245222" y="2519883"/>
              <a:ext cx="108000" cy="0"/>
            </a:xfrm>
            <a:prstGeom prst="line">
              <a:avLst/>
            </a:prstGeom>
            <a:ln w="19050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282">
              <a:extLst>
                <a:ext uri="{FF2B5EF4-FFF2-40B4-BE49-F238E27FC236}">
                  <a16:creationId xmlns:a16="http://schemas.microsoft.com/office/drawing/2014/main" id="{56A3554A-0DC3-6E02-5CD7-63B3F3FE5755}"/>
                </a:ext>
              </a:extLst>
            </p:cNvPr>
            <p:cNvCxnSpPr>
              <a:cxnSpLocks/>
            </p:cNvCxnSpPr>
            <p:nvPr/>
          </p:nvCxnSpPr>
          <p:spPr>
            <a:xfrm>
              <a:off x="5245222" y="2556061"/>
              <a:ext cx="72000" cy="0"/>
            </a:xfrm>
            <a:prstGeom prst="line">
              <a:avLst/>
            </a:prstGeom>
            <a:ln w="9525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2" name="Gruppieren 481">
            <a:extLst>
              <a:ext uri="{FF2B5EF4-FFF2-40B4-BE49-F238E27FC236}">
                <a16:creationId xmlns:a16="http://schemas.microsoft.com/office/drawing/2014/main" id="{514AFACE-9DCA-21AA-A67F-FC5BBCA8A210}"/>
              </a:ext>
            </a:extLst>
          </p:cNvPr>
          <p:cNvGrpSpPr/>
          <p:nvPr/>
        </p:nvGrpSpPr>
        <p:grpSpPr>
          <a:xfrm>
            <a:off x="5775356" y="2924219"/>
            <a:ext cx="260481" cy="132374"/>
            <a:chOff x="5151800" y="2482543"/>
            <a:chExt cx="260549" cy="132408"/>
          </a:xfrm>
        </p:grpSpPr>
        <p:sp>
          <p:nvSpPr>
            <p:cNvPr id="483" name="Rectangle: Rounded Corners 78">
              <a:extLst>
                <a:ext uri="{FF2B5EF4-FFF2-40B4-BE49-F238E27FC236}">
                  <a16:creationId xmlns:a16="http://schemas.microsoft.com/office/drawing/2014/main" id="{E4C68B84-4156-0914-0D0A-F5B4F9775F2D}"/>
                </a:ext>
              </a:extLst>
            </p:cNvPr>
            <p:cNvSpPr/>
            <p:nvPr/>
          </p:nvSpPr>
          <p:spPr bwMode="auto">
            <a:xfrm>
              <a:off x="5151800" y="2482543"/>
              <a:ext cx="260549" cy="132408"/>
            </a:xfrm>
            <a:prstGeom prst="roundRect">
              <a:avLst>
                <a:gd name="adj" fmla="val 15788"/>
              </a:avLst>
            </a:prstGeom>
            <a:solidFill>
              <a:srgbClr val="E7F4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sp>
          <p:nvSpPr>
            <p:cNvPr id="484" name="Rectangle: Rounded Corners 78">
              <a:extLst>
                <a:ext uri="{FF2B5EF4-FFF2-40B4-BE49-F238E27FC236}">
                  <a16:creationId xmlns:a16="http://schemas.microsoft.com/office/drawing/2014/main" id="{B16D67DC-1BE6-A2D0-9C91-E7405885F56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75974" y="2503608"/>
              <a:ext cx="36000" cy="36000"/>
            </a:xfrm>
            <a:prstGeom prst="roundRect">
              <a:avLst>
                <a:gd name="adj" fmla="val 15788"/>
              </a:avLst>
            </a:prstGeom>
            <a:solidFill>
              <a:srgbClr val="89D1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cxnSp>
          <p:nvCxnSpPr>
            <p:cNvPr id="485" name="Straight Connector 282">
              <a:extLst>
                <a:ext uri="{FF2B5EF4-FFF2-40B4-BE49-F238E27FC236}">
                  <a16:creationId xmlns:a16="http://schemas.microsoft.com/office/drawing/2014/main" id="{60D56971-2DF8-DC83-DD30-E80FA8296AC2}"/>
                </a:ext>
              </a:extLst>
            </p:cNvPr>
            <p:cNvCxnSpPr>
              <a:cxnSpLocks/>
            </p:cNvCxnSpPr>
            <p:nvPr/>
          </p:nvCxnSpPr>
          <p:spPr>
            <a:xfrm>
              <a:off x="5245222" y="2519883"/>
              <a:ext cx="108000" cy="0"/>
            </a:xfrm>
            <a:prstGeom prst="line">
              <a:avLst/>
            </a:prstGeom>
            <a:ln w="19050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Straight Connector 282">
              <a:extLst>
                <a:ext uri="{FF2B5EF4-FFF2-40B4-BE49-F238E27FC236}">
                  <a16:creationId xmlns:a16="http://schemas.microsoft.com/office/drawing/2014/main" id="{786723F8-F96C-AA31-16E2-AFA34FE9C43E}"/>
                </a:ext>
              </a:extLst>
            </p:cNvPr>
            <p:cNvCxnSpPr>
              <a:cxnSpLocks/>
            </p:cNvCxnSpPr>
            <p:nvPr/>
          </p:nvCxnSpPr>
          <p:spPr>
            <a:xfrm>
              <a:off x="5245222" y="2556061"/>
              <a:ext cx="72000" cy="0"/>
            </a:xfrm>
            <a:prstGeom prst="line">
              <a:avLst/>
            </a:prstGeom>
            <a:ln w="9525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5" name="Gruppieren 494">
            <a:extLst>
              <a:ext uri="{FF2B5EF4-FFF2-40B4-BE49-F238E27FC236}">
                <a16:creationId xmlns:a16="http://schemas.microsoft.com/office/drawing/2014/main" id="{C573F653-5697-E11A-F912-1C883C78B36D}"/>
              </a:ext>
            </a:extLst>
          </p:cNvPr>
          <p:cNvGrpSpPr/>
          <p:nvPr/>
        </p:nvGrpSpPr>
        <p:grpSpPr>
          <a:xfrm>
            <a:off x="5152047" y="3302944"/>
            <a:ext cx="260481" cy="132374"/>
            <a:chOff x="5151800" y="2482543"/>
            <a:chExt cx="260549" cy="132408"/>
          </a:xfrm>
        </p:grpSpPr>
        <p:sp>
          <p:nvSpPr>
            <p:cNvPr id="496" name="Rectangle: Rounded Corners 78">
              <a:extLst>
                <a:ext uri="{FF2B5EF4-FFF2-40B4-BE49-F238E27FC236}">
                  <a16:creationId xmlns:a16="http://schemas.microsoft.com/office/drawing/2014/main" id="{630DD39A-E97B-D6D3-B2BD-9711C73CFBD7}"/>
                </a:ext>
              </a:extLst>
            </p:cNvPr>
            <p:cNvSpPr/>
            <p:nvPr/>
          </p:nvSpPr>
          <p:spPr bwMode="auto">
            <a:xfrm>
              <a:off x="5151800" y="2482543"/>
              <a:ext cx="260549" cy="132408"/>
            </a:xfrm>
            <a:prstGeom prst="roundRect">
              <a:avLst>
                <a:gd name="adj" fmla="val 15788"/>
              </a:avLst>
            </a:prstGeom>
            <a:solidFill>
              <a:srgbClr val="E7F4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sp>
          <p:nvSpPr>
            <p:cNvPr id="497" name="Rectangle: Rounded Corners 78">
              <a:extLst>
                <a:ext uri="{FF2B5EF4-FFF2-40B4-BE49-F238E27FC236}">
                  <a16:creationId xmlns:a16="http://schemas.microsoft.com/office/drawing/2014/main" id="{785B7F1D-0154-3D8F-C013-91F7AF9C38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75974" y="2503608"/>
              <a:ext cx="36000" cy="36000"/>
            </a:xfrm>
            <a:prstGeom prst="roundRect">
              <a:avLst>
                <a:gd name="adj" fmla="val 15788"/>
              </a:avLst>
            </a:prstGeom>
            <a:solidFill>
              <a:srgbClr val="2CE0B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cxnSp>
          <p:nvCxnSpPr>
            <p:cNvPr id="498" name="Straight Connector 282">
              <a:extLst>
                <a:ext uri="{FF2B5EF4-FFF2-40B4-BE49-F238E27FC236}">
                  <a16:creationId xmlns:a16="http://schemas.microsoft.com/office/drawing/2014/main" id="{DAF945CF-7766-949D-39BF-74BAED6A4875}"/>
                </a:ext>
              </a:extLst>
            </p:cNvPr>
            <p:cNvCxnSpPr>
              <a:cxnSpLocks/>
            </p:cNvCxnSpPr>
            <p:nvPr/>
          </p:nvCxnSpPr>
          <p:spPr>
            <a:xfrm>
              <a:off x="5245222" y="2519883"/>
              <a:ext cx="108000" cy="0"/>
            </a:xfrm>
            <a:prstGeom prst="line">
              <a:avLst/>
            </a:prstGeom>
            <a:ln w="19050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282">
              <a:extLst>
                <a:ext uri="{FF2B5EF4-FFF2-40B4-BE49-F238E27FC236}">
                  <a16:creationId xmlns:a16="http://schemas.microsoft.com/office/drawing/2014/main" id="{A87999AA-C689-C978-E12E-253E277F6BF0}"/>
                </a:ext>
              </a:extLst>
            </p:cNvPr>
            <p:cNvCxnSpPr>
              <a:cxnSpLocks/>
            </p:cNvCxnSpPr>
            <p:nvPr/>
          </p:nvCxnSpPr>
          <p:spPr>
            <a:xfrm>
              <a:off x="5245222" y="2556061"/>
              <a:ext cx="72000" cy="0"/>
            </a:xfrm>
            <a:prstGeom prst="line">
              <a:avLst/>
            </a:prstGeom>
            <a:ln w="9525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0" name="Gruppieren 499">
            <a:extLst>
              <a:ext uri="{FF2B5EF4-FFF2-40B4-BE49-F238E27FC236}">
                <a16:creationId xmlns:a16="http://schemas.microsoft.com/office/drawing/2014/main" id="{C660D544-0B21-210A-BC3A-EEF9ACF0154D}"/>
              </a:ext>
            </a:extLst>
          </p:cNvPr>
          <p:cNvGrpSpPr/>
          <p:nvPr/>
        </p:nvGrpSpPr>
        <p:grpSpPr>
          <a:xfrm>
            <a:off x="5469330" y="3302944"/>
            <a:ext cx="260481" cy="132374"/>
            <a:chOff x="5151800" y="2482543"/>
            <a:chExt cx="260549" cy="132408"/>
          </a:xfrm>
        </p:grpSpPr>
        <p:sp>
          <p:nvSpPr>
            <p:cNvPr id="501" name="Rectangle: Rounded Corners 78">
              <a:extLst>
                <a:ext uri="{FF2B5EF4-FFF2-40B4-BE49-F238E27FC236}">
                  <a16:creationId xmlns:a16="http://schemas.microsoft.com/office/drawing/2014/main" id="{D4299B54-CD54-5510-97D7-9054C1F60292}"/>
                </a:ext>
              </a:extLst>
            </p:cNvPr>
            <p:cNvSpPr/>
            <p:nvPr/>
          </p:nvSpPr>
          <p:spPr bwMode="auto">
            <a:xfrm>
              <a:off x="5151800" y="2482543"/>
              <a:ext cx="260549" cy="132408"/>
            </a:xfrm>
            <a:prstGeom prst="roundRect">
              <a:avLst>
                <a:gd name="adj" fmla="val 15788"/>
              </a:avLst>
            </a:prstGeom>
            <a:solidFill>
              <a:srgbClr val="E7F4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sp>
          <p:nvSpPr>
            <p:cNvPr id="502" name="Rectangle: Rounded Corners 78">
              <a:extLst>
                <a:ext uri="{FF2B5EF4-FFF2-40B4-BE49-F238E27FC236}">
                  <a16:creationId xmlns:a16="http://schemas.microsoft.com/office/drawing/2014/main" id="{238406E5-A58D-6E07-F216-D07598092C6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75974" y="2503608"/>
              <a:ext cx="36000" cy="36000"/>
            </a:xfrm>
            <a:prstGeom prst="roundRect">
              <a:avLst>
                <a:gd name="adj" fmla="val 15788"/>
              </a:avLst>
            </a:prstGeom>
            <a:solidFill>
              <a:srgbClr val="89D1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cxnSp>
          <p:nvCxnSpPr>
            <p:cNvPr id="503" name="Straight Connector 282">
              <a:extLst>
                <a:ext uri="{FF2B5EF4-FFF2-40B4-BE49-F238E27FC236}">
                  <a16:creationId xmlns:a16="http://schemas.microsoft.com/office/drawing/2014/main" id="{F9C61FAA-1E08-C390-4E71-17623FB00E2E}"/>
                </a:ext>
              </a:extLst>
            </p:cNvPr>
            <p:cNvCxnSpPr>
              <a:cxnSpLocks/>
            </p:cNvCxnSpPr>
            <p:nvPr/>
          </p:nvCxnSpPr>
          <p:spPr>
            <a:xfrm>
              <a:off x="5245222" y="2519883"/>
              <a:ext cx="108000" cy="0"/>
            </a:xfrm>
            <a:prstGeom prst="line">
              <a:avLst/>
            </a:prstGeom>
            <a:ln w="19050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Connector 282">
              <a:extLst>
                <a:ext uri="{FF2B5EF4-FFF2-40B4-BE49-F238E27FC236}">
                  <a16:creationId xmlns:a16="http://schemas.microsoft.com/office/drawing/2014/main" id="{782548A7-1250-4A44-D57A-BDAD94322B03}"/>
                </a:ext>
              </a:extLst>
            </p:cNvPr>
            <p:cNvCxnSpPr>
              <a:cxnSpLocks/>
            </p:cNvCxnSpPr>
            <p:nvPr/>
          </p:nvCxnSpPr>
          <p:spPr>
            <a:xfrm>
              <a:off x="5245222" y="2556061"/>
              <a:ext cx="72000" cy="0"/>
            </a:xfrm>
            <a:prstGeom prst="line">
              <a:avLst/>
            </a:prstGeom>
            <a:ln w="9525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5" name="Gruppieren 504">
            <a:extLst>
              <a:ext uri="{FF2B5EF4-FFF2-40B4-BE49-F238E27FC236}">
                <a16:creationId xmlns:a16="http://schemas.microsoft.com/office/drawing/2014/main" id="{33C78FAC-5643-9AB8-3814-64643CB1E3E8}"/>
              </a:ext>
            </a:extLst>
          </p:cNvPr>
          <p:cNvGrpSpPr/>
          <p:nvPr/>
        </p:nvGrpSpPr>
        <p:grpSpPr>
          <a:xfrm>
            <a:off x="5775356" y="3302944"/>
            <a:ext cx="260481" cy="132374"/>
            <a:chOff x="5151800" y="2482543"/>
            <a:chExt cx="260549" cy="132408"/>
          </a:xfrm>
        </p:grpSpPr>
        <p:sp>
          <p:nvSpPr>
            <p:cNvPr id="506" name="Rectangle: Rounded Corners 78">
              <a:extLst>
                <a:ext uri="{FF2B5EF4-FFF2-40B4-BE49-F238E27FC236}">
                  <a16:creationId xmlns:a16="http://schemas.microsoft.com/office/drawing/2014/main" id="{F9457255-2F31-E679-D315-D143408F6E9B}"/>
                </a:ext>
              </a:extLst>
            </p:cNvPr>
            <p:cNvSpPr/>
            <p:nvPr/>
          </p:nvSpPr>
          <p:spPr bwMode="auto">
            <a:xfrm>
              <a:off x="5151800" y="2482543"/>
              <a:ext cx="260549" cy="132408"/>
            </a:xfrm>
            <a:prstGeom prst="roundRect">
              <a:avLst>
                <a:gd name="adj" fmla="val 15788"/>
              </a:avLst>
            </a:prstGeom>
            <a:solidFill>
              <a:srgbClr val="E7F4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sp>
          <p:nvSpPr>
            <p:cNvPr id="507" name="Rectangle: Rounded Corners 78">
              <a:extLst>
                <a:ext uri="{FF2B5EF4-FFF2-40B4-BE49-F238E27FC236}">
                  <a16:creationId xmlns:a16="http://schemas.microsoft.com/office/drawing/2014/main" id="{2440AB4F-7C41-40A4-D54E-2886E1847B4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75974" y="2503608"/>
              <a:ext cx="36000" cy="36000"/>
            </a:xfrm>
            <a:prstGeom prst="roundRect">
              <a:avLst>
                <a:gd name="adj" fmla="val 15788"/>
              </a:avLst>
            </a:prstGeom>
            <a:solidFill>
              <a:srgbClr val="89D1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cxnSp>
          <p:nvCxnSpPr>
            <p:cNvPr id="508" name="Straight Connector 282">
              <a:extLst>
                <a:ext uri="{FF2B5EF4-FFF2-40B4-BE49-F238E27FC236}">
                  <a16:creationId xmlns:a16="http://schemas.microsoft.com/office/drawing/2014/main" id="{D313BF25-C5E1-5319-B311-6543B25B81F2}"/>
                </a:ext>
              </a:extLst>
            </p:cNvPr>
            <p:cNvCxnSpPr>
              <a:cxnSpLocks/>
            </p:cNvCxnSpPr>
            <p:nvPr/>
          </p:nvCxnSpPr>
          <p:spPr>
            <a:xfrm>
              <a:off x="5245222" y="2519883"/>
              <a:ext cx="108000" cy="0"/>
            </a:xfrm>
            <a:prstGeom prst="line">
              <a:avLst/>
            </a:prstGeom>
            <a:ln w="19050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282">
              <a:extLst>
                <a:ext uri="{FF2B5EF4-FFF2-40B4-BE49-F238E27FC236}">
                  <a16:creationId xmlns:a16="http://schemas.microsoft.com/office/drawing/2014/main" id="{EB71B119-1405-075C-538E-53002A7CBA35}"/>
                </a:ext>
              </a:extLst>
            </p:cNvPr>
            <p:cNvCxnSpPr>
              <a:cxnSpLocks/>
            </p:cNvCxnSpPr>
            <p:nvPr/>
          </p:nvCxnSpPr>
          <p:spPr>
            <a:xfrm>
              <a:off x="5245222" y="2556061"/>
              <a:ext cx="72000" cy="0"/>
            </a:xfrm>
            <a:prstGeom prst="line">
              <a:avLst/>
            </a:prstGeom>
            <a:ln w="9525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Rectangle: Rounded Corners 361">
            <a:extLst>
              <a:ext uri="{FF2B5EF4-FFF2-40B4-BE49-F238E27FC236}">
                <a16:creationId xmlns:a16="http://schemas.microsoft.com/office/drawing/2014/main" id="{E3C7E14B-C7E6-C929-3E6A-1EFADDF11353}"/>
              </a:ext>
            </a:extLst>
          </p:cNvPr>
          <p:cNvSpPr/>
          <p:nvPr/>
        </p:nvSpPr>
        <p:spPr bwMode="auto">
          <a:xfrm>
            <a:off x="5809552" y="2786185"/>
            <a:ext cx="157155" cy="3076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192" fontAlgn="base">
              <a:spcBef>
                <a:spcPct val="0"/>
              </a:spcBef>
              <a:spcAft>
                <a:spcPct val="0"/>
              </a:spcAft>
            </a:pPr>
            <a:endParaRPr lang="en-US" sz="1999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latin typeface="72 Brand" panose="020B0504030603020204" pitchFamily="34" charset="0"/>
              <a:ea typeface="Segoe UI" pitchFamily="34" charset="0"/>
              <a:cs typeface="72" panose="020B0503030000000003" pitchFamily="34" charset="0"/>
            </a:endParaRPr>
          </a:p>
        </p:txBody>
      </p:sp>
      <p:grpSp>
        <p:nvGrpSpPr>
          <p:cNvPr id="468" name="Group 362">
            <a:extLst>
              <a:ext uri="{FF2B5EF4-FFF2-40B4-BE49-F238E27FC236}">
                <a16:creationId xmlns:a16="http://schemas.microsoft.com/office/drawing/2014/main" id="{6924C3F1-D4A4-B6E4-7E63-390494DA4182}"/>
              </a:ext>
            </a:extLst>
          </p:cNvPr>
          <p:cNvGrpSpPr/>
          <p:nvPr/>
        </p:nvGrpSpPr>
        <p:grpSpPr>
          <a:xfrm>
            <a:off x="6007786" y="2773252"/>
            <a:ext cx="57956" cy="57956"/>
            <a:chOff x="1591460" y="1316936"/>
            <a:chExt cx="177800" cy="177800"/>
          </a:xfrm>
        </p:grpSpPr>
        <p:sp>
          <p:nvSpPr>
            <p:cNvPr id="469" name="Oval 468">
              <a:extLst>
                <a:ext uri="{FF2B5EF4-FFF2-40B4-BE49-F238E27FC236}">
                  <a16:creationId xmlns:a16="http://schemas.microsoft.com/office/drawing/2014/main" id="{6353816E-C261-61D7-9D8A-78E9DC415233}"/>
                </a:ext>
              </a:extLst>
            </p:cNvPr>
            <p:cNvSpPr/>
            <p:nvPr/>
          </p:nvSpPr>
          <p:spPr bwMode="auto">
            <a:xfrm>
              <a:off x="1591460" y="1316936"/>
              <a:ext cx="177800" cy="177800"/>
            </a:xfrm>
            <a:prstGeom prst="ellipse">
              <a:avLst/>
            </a:prstGeom>
            <a:solidFill>
              <a:srgbClr val="D1E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</a:endParaRPr>
            </a:p>
          </p:txBody>
        </p:sp>
        <p:pic>
          <p:nvPicPr>
            <p:cNvPr id="470" name="Graphic 364">
              <a:extLst>
                <a:ext uri="{FF2B5EF4-FFF2-40B4-BE49-F238E27FC236}">
                  <a16:creationId xmlns:a16="http://schemas.microsoft.com/office/drawing/2014/main" id="{47C64077-D44A-27FF-60C0-C5365062D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27973" y="1351143"/>
              <a:ext cx="104773" cy="104774"/>
            </a:xfrm>
            <a:prstGeom prst="rect">
              <a:avLst/>
            </a:prstGeom>
          </p:spPr>
        </p:pic>
      </p:grpSp>
      <p:pic>
        <p:nvPicPr>
          <p:cNvPr id="471" name="Grafik 470">
            <a:extLst>
              <a:ext uri="{FF2B5EF4-FFF2-40B4-BE49-F238E27FC236}">
                <a16:creationId xmlns:a16="http://schemas.microsoft.com/office/drawing/2014/main" id="{40B473FC-69C4-7BB0-D18F-A6A6FCACC0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20961" y="2768573"/>
            <a:ext cx="57956" cy="5795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BFF0E07-99BB-E6C9-DE89-8AC7A6DD1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57" y="504761"/>
            <a:ext cx="11183564" cy="676660"/>
          </a:xfrm>
        </p:spPr>
        <p:txBody>
          <a:bodyPr/>
          <a:lstStyle/>
          <a:p>
            <a:r>
              <a:rPr lang="en-US" dirty="0"/>
              <a:t>ABAP as main technology provider for SAP S/4HANA</a:t>
            </a:r>
            <a:br>
              <a:rPr lang="en-DE" dirty="0"/>
            </a:br>
            <a:endParaRPr lang="en-DE" sz="1999" dirty="0">
              <a:latin typeface="72 Brand Light" panose="020B0304030603020204" pitchFamily="34" charset="0"/>
            </a:endParaRPr>
          </a:p>
        </p:txBody>
      </p:sp>
      <p:grpSp>
        <p:nvGrpSpPr>
          <p:cNvPr id="538" name="Gruppieren 537">
            <a:extLst>
              <a:ext uri="{FF2B5EF4-FFF2-40B4-BE49-F238E27FC236}">
                <a16:creationId xmlns:a16="http://schemas.microsoft.com/office/drawing/2014/main" id="{A723955D-5394-996B-5699-CE5218622C80}"/>
              </a:ext>
            </a:extLst>
          </p:cNvPr>
          <p:cNvGrpSpPr/>
          <p:nvPr/>
        </p:nvGrpSpPr>
        <p:grpSpPr>
          <a:xfrm>
            <a:off x="8900657" y="2358961"/>
            <a:ext cx="2681090" cy="3392256"/>
            <a:chOff x="8901387" y="1855493"/>
            <a:chExt cx="2681788" cy="3393139"/>
          </a:xfrm>
        </p:grpSpPr>
        <p:cxnSp>
          <p:nvCxnSpPr>
            <p:cNvPr id="193" name="Gerade Verbindung 192">
              <a:extLst>
                <a:ext uri="{FF2B5EF4-FFF2-40B4-BE49-F238E27FC236}">
                  <a16:creationId xmlns:a16="http://schemas.microsoft.com/office/drawing/2014/main" id="{85152238-90EF-91DD-456E-DE4242E2D503}"/>
                </a:ext>
              </a:extLst>
            </p:cNvPr>
            <p:cNvCxnSpPr>
              <a:cxnSpLocks/>
              <a:stCxn id="195" idx="2"/>
            </p:cNvCxnSpPr>
            <p:nvPr/>
          </p:nvCxnSpPr>
          <p:spPr>
            <a:xfrm flipH="1">
              <a:off x="8901387" y="2013438"/>
              <a:ext cx="1371865" cy="0"/>
            </a:xfrm>
            <a:prstGeom prst="line">
              <a:avLst/>
            </a:prstGeom>
            <a:ln w="101600">
              <a:gradFill>
                <a:gsLst>
                  <a:gs pos="5000">
                    <a:srgbClr val="D1EFFF">
                      <a:alpha val="0"/>
                    </a:srgbClr>
                  </a:gs>
                  <a:gs pos="44000">
                    <a:srgbClr val="D1EFFF"/>
                  </a:gs>
                  <a:gs pos="100000">
                    <a:srgbClr val="D1EFFF"/>
                  </a:gs>
                </a:gsLst>
                <a:lin ang="10800000" scaled="0"/>
              </a:gra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7" name="Gruppieren 536">
              <a:extLst>
                <a:ext uri="{FF2B5EF4-FFF2-40B4-BE49-F238E27FC236}">
                  <a16:creationId xmlns:a16="http://schemas.microsoft.com/office/drawing/2014/main" id="{188F5CA0-68C3-C6D9-30FD-E32CC7B2F425}"/>
                </a:ext>
              </a:extLst>
            </p:cNvPr>
            <p:cNvGrpSpPr/>
            <p:nvPr/>
          </p:nvGrpSpPr>
          <p:grpSpPr>
            <a:xfrm>
              <a:off x="8938933" y="1855493"/>
              <a:ext cx="2644242" cy="3101458"/>
              <a:chOff x="8938933" y="1855493"/>
              <a:chExt cx="2644242" cy="3101458"/>
            </a:xfrm>
          </p:grpSpPr>
          <p:sp>
            <p:nvSpPr>
              <p:cNvPr id="46" name="Rectangle 56">
                <a:extLst>
                  <a:ext uri="{FF2B5EF4-FFF2-40B4-BE49-F238E27FC236}">
                    <a16:creationId xmlns:a16="http://schemas.microsoft.com/office/drawing/2014/main" id="{AD921784-DEF8-33CD-1921-846D638EE3F9}"/>
                  </a:ext>
                </a:extLst>
              </p:cNvPr>
              <p:cNvSpPr/>
              <p:nvPr/>
            </p:nvSpPr>
            <p:spPr bwMode="gray">
              <a:xfrm>
                <a:off x="9315175" y="2730653"/>
                <a:ext cx="2268000" cy="2226298"/>
              </a:xfrm>
              <a:prstGeom prst="roundRect">
                <a:avLst>
                  <a:gd name="adj" fmla="val 2454"/>
                </a:avLst>
              </a:prstGeom>
              <a:gradFill>
                <a:gsLst>
                  <a:gs pos="100000">
                    <a:srgbClr val="4CB1FF"/>
                  </a:gs>
                  <a:gs pos="0">
                    <a:srgbClr val="D1EFFF"/>
                  </a:gs>
                </a:gsLst>
                <a:lin ang="2700000" scaled="0"/>
              </a:gradFill>
              <a:ln w="9525" algn="ctr">
                <a:solidFill>
                  <a:srgbClr val="4DB1FF"/>
                </a:solidFill>
                <a:miter lim="800000"/>
                <a:headEnd/>
                <a:tailEnd/>
              </a:ln>
              <a:effectLst>
                <a:outerShdw blurRad="50800" algn="ctr" rotWithShape="0">
                  <a:prstClr val="black">
                    <a:alpha val="20000"/>
                  </a:prstClr>
                </a:outerShdw>
              </a:effectLst>
            </p:spPr>
            <p:txBody>
              <a:bodyPr wrap="square" lIns="89907" tIns="71925" rIns="89907" bIns="71925" rtlCol="0" anchor="ctr">
                <a:noAutofit/>
              </a:bodyPr>
              <a:lstStyle/>
              <a:p>
                <a:pPr algn="ctr" defTabSz="913395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797" kern="0"/>
              </a:p>
            </p:txBody>
          </p:sp>
          <p:sp>
            <p:nvSpPr>
              <p:cNvPr id="47" name="Rectangle 56">
                <a:extLst>
                  <a:ext uri="{FF2B5EF4-FFF2-40B4-BE49-F238E27FC236}">
                    <a16:creationId xmlns:a16="http://schemas.microsoft.com/office/drawing/2014/main" id="{ACCA58D3-DEF3-F3CE-B62E-C435F3C32BDA}"/>
                  </a:ext>
                </a:extLst>
              </p:cNvPr>
              <p:cNvSpPr/>
              <p:nvPr/>
            </p:nvSpPr>
            <p:spPr bwMode="gray">
              <a:xfrm>
                <a:off x="9458413" y="3876134"/>
                <a:ext cx="1980000" cy="941247"/>
              </a:xfrm>
              <a:prstGeom prst="roundRect">
                <a:avLst>
                  <a:gd name="adj" fmla="val 5715"/>
                </a:avLst>
              </a:prstGeom>
              <a:gradFill>
                <a:gsLst>
                  <a:gs pos="0">
                    <a:srgbClr val="1B90FF"/>
                  </a:gs>
                  <a:gs pos="100000">
                    <a:srgbClr val="0057D3"/>
                  </a:gs>
                </a:gsLst>
                <a:lin ang="27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89907" tIns="71925" rIns="89907" bIns="71925" rtlCol="0" anchor="ctr">
                <a:noAutofit/>
              </a:bodyPr>
              <a:lstStyle/>
              <a:p>
                <a:pPr algn="ctr" defTabSz="913395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797" kern="0"/>
              </a:p>
            </p:txBody>
          </p:sp>
          <p:sp>
            <p:nvSpPr>
              <p:cNvPr id="48" name="Textfeld 47">
                <a:extLst>
                  <a:ext uri="{FF2B5EF4-FFF2-40B4-BE49-F238E27FC236}">
                    <a16:creationId xmlns:a16="http://schemas.microsoft.com/office/drawing/2014/main" id="{60A7D0D8-9391-9CBA-B702-8D8A71EF0F92}"/>
                  </a:ext>
                </a:extLst>
              </p:cNvPr>
              <p:cNvSpPr txBox="1"/>
              <p:nvPr/>
            </p:nvSpPr>
            <p:spPr>
              <a:xfrm>
                <a:off x="9603175" y="3995376"/>
                <a:ext cx="1668727" cy="304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fontAlgn="base">
                  <a:lnSpc>
                    <a:spcPct val="90000"/>
                  </a:lnSpc>
                  <a:spcAft>
                    <a:spcPct val="0"/>
                  </a:spcAft>
                  <a:buClr>
                    <a:schemeClr val="tx1"/>
                  </a:buClr>
                  <a:buSzPct val="100000"/>
                </a:pPr>
                <a:r>
                  <a:rPr lang="en-US" sz="1100" kern="0">
                    <a:solidFill>
                      <a:schemeClr val="bg1"/>
                    </a:solidFill>
                    <a:latin typeface="+mj-lt"/>
                    <a:ea typeface="72 Brand" pitchFamily="34" charset="-128"/>
                    <a:cs typeface="72 Brand" pitchFamily="34" charset="-128"/>
                  </a:rPr>
                  <a:t>SAP BTP ABAP </a:t>
                </a:r>
                <a:br>
                  <a:rPr lang="en-US" sz="1100" kern="0">
                    <a:solidFill>
                      <a:schemeClr val="bg1"/>
                    </a:solidFill>
                    <a:latin typeface="+mj-lt"/>
                    <a:ea typeface="72 Brand" pitchFamily="34" charset="-128"/>
                    <a:cs typeface="72 Brand" pitchFamily="34" charset="-128"/>
                  </a:rPr>
                </a:br>
                <a:r>
                  <a:rPr lang="en-US" sz="1100" kern="0">
                    <a:solidFill>
                      <a:schemeClr val="bg1"/>
                    </a:solidFill>
                    <a:latin typeface="+mj-lt"/>
                    <a:ea typeface="72 Brand" pitchFamily="34" charset="-128"/>
                    <a:cs typeface="72 Brand" pitchFamily="34" charset="-128"/>
                  </a:rPr>
                  <a:t>Environment </a:t>
                </a:r>
                <a:r>
                  <a:rPr lang="en-US" sz="1100" kern="0">
                    <a:solidFill>
                      <a:schemeClr val="bg1"/>
                    </a:solidFill>
                    <a:ea typeface="72 Brand" pitchFamily="34" charset="-128"/>
                    <a:cs typeface="72 Brand" pitchFamily="34" charset="-128"/>
                  </a:rPr>
                  <a:t>(Steampunk)</a:t>
                </a:r>
              </a:p>
            </p:txBody>
          </p:sp>
          <p:sp>
            <p:nvSpPr>
              <p:cNvPr id="49" name="Textfeld 48">
                <a:extLst>
                  <a:ext uri="{FF2B5EF4-FFF2-40B4-BE49-F238E27FC236}">
                    <a16:creationId xmlns:a16="http://schemas.microsoft.com/office/drawing/2014/main" id="{F5FB1482-5D59-CA69-F6A5-1D340D0CF3AB}"/>
                  </a:ext>
                </a:extLst>
              </p:cNvPr>
              <p:cNvSpPr txBox="1"/>
              <p:nvPr/>
            </p:nvSpPr>
            <p:spPr>
              <a:xfrm>
                <a:off x="9991368" y="4405141"/>
                <a:ext cx="1117585" cy="1539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fontAlgn="base">
                  <a:spcAft>
                    <a:spcPct val="0"/>
                  </a:spcAft>
                  <a:buClr>
                    <a:schemeClr val="tx1"/>
                  </a:buClr>
                  <a:buSzPct val="100000"/>
                </a:pPr>
                <a:r>
                  <a:rPr lang="en-US" sz="1000" kern="0" dirty="0">
                    <a:solidFill>
                      <a:schemeClr val="bg1"/>
                    </a:solidFill>
                    <a:latin typeface="+mj-lt"/>
                    <a:ea typeface="72 Brand" pitchFamily="34" charset="-128"/>
                    <a:cs typeface="72 Brand" pitchFamily="34" charset="-128"/>
                  </a:rPr>
                  <a:t>Quarterly</a:t>
                </a:r>
                <a:r>
                  <a:rPr lang="en-US" sz="1000" kern="0" dirty="0">
                    <a:solidFill>
                      <a:schemeClr val="bg1"/>
                    </a:solidFill>
                    <a:ea typeface="72 Brand" pitchFamily="34" charset="-128"/>
                    <a:cs typeface="72 Brand" pitchFamily="34" charset="-128"/>
                  </a:rPr>
                  <a:t> releases </a:t>
                </a:r>
              </a:p>
            </p:txBody>
          </p:sp>
          <p:sp>
            <p:nvSpPr>
              <p:cNvPr id="50" name="Textfeld 49">
                <a:extLst>
                  <a:ext uri="{FF2B5EF4-FFF2-40B4-BE49-F238E27FC236}">
                    <a16:creationId xmlns:a16="http://schemas.microsoft.com/office/drawing/2014/main" id="{2CAC8055-41B4-74C4-2B6D-0F9DBEA1E8D4}"/>
                  </a:ext>
                </a:extLst>
              </p:cNvPr>
              <p:cNvSpPr txBox="1"/>
              <p:nvPr/>
            </p:nvSpPr>
            <p:spPr>
              <a:xfrm>
                <a:off x="9458412" y="2948400"/>
                <a:ext cx="1979973" cy="5816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fontAlgn="base">
                  <a:lnSpc>
                    <a:spcPct val="90000"/>
                  </a:lnSpc>
                  <a:spcAft>
                    <a:spcPct val="0"/>
                  </a:spcAft>
                  <a:buClr>
                    <a:schemeClr val="tx1"/>
                  </a:buClr>
                  <a:buSzPct val="100000"/>
                </a:pPr>
                <a:r>
                  <a:rPr lang="en-US" sz="1400" kern="0">
                    <a:solidFill>
                      <a:srgbClr val="002A86"/>
                    </a:solidFill>
                    <a:latin typeface="+mj-lt"/>
                    <a:ea typeface="72 Brand" pitchFamily="34" charset="-128"/>
                    <a:cs typeface="72 Brand" pitchFamily="34" charset="-128"/>
                  </a:rPr>
                  <a:t>ABAP Cloud based </a:t>
                </a:r>
                <a:br>
                  <a:rPr lang="en-US" sz="1400" kern="0">
                    <a:solidFill>
                      <a:srgbClr val="002A86"/>
                    </a:solidFill>
                    <a:latin typeface="+mj-lt"/>
                    <a:ea typeface="72 Brand" pitchFamily="34" charset="-128"/>
                    <a:cs typeface="72 Brand" pitchFamily="34" charset="-128"/>
                  </a:rPr>
                </a:br>
                <a:r>
                  <a:rPr lang="en-US" sz="1400" kern="0">
                    <a:solidFill>
                      <a:srgbClr val="002A86"/>
                    </a:solidFill>
                    <a:latin typeface="+mj-lt"/>
                    <a:ea typeface="72 Brand" pitchFamily="34" charset="-128"/>
                    <a:cs typeface="72 Brand" pitchFamily="34" charset="-128"/>
                  </a:rPr>
                  <a:t>SAP BTP solutions </a:t>
                </a:r>
                <a:br>
                  <a:rPr lang="en-US" sz="1400" kern="0">
                    <a:solidFill>
                      <a:srgbClr val="002A86"/>
                    </a:solidFill>
                    <a:latin typeface="+mj-lt"/>
                    <a:ea typeface="72 Brand" pitchFamily="34" charset="-128"/>
                    <a:cs typeface="72 Brand" pitchFamily="34" charset="-128"/>
                  </a:rPr>
                </a:br>
                <a:r>
                  <a:rPr lang="en-US" sz="1400" kern="0">
                    <a:solidFill>
                      <a:srgbClr val="002A86"/>
                    </a:solidFill>
                    <a:latin typeface="+mj-lt"/>
                    <a:ea typeface="72 Brand" pitchFamily="34" charset="-128"/>
                    <a:cs typeface="72 Brand" pitchFamily="34" charset="-128"/>
                  </a:rPr>
                  <a:t>and extensions </a:t>
                </a:r>
              </a:p>
            </p:txBody>
          </p:sp>
          <p:pic>
            <p:nvPicPr>
              <p:cNvPr id="192" name="Grafik 191">
                <a:extLst>
                  <a:ext uri="{FF2B5EF4-FFF2-40B4-BE49-F238E27FC236}">
                    <a16:creationId xmlns:a16="http://schemas.microsoft.com/office/drawing/2014/main" id="{0BF97331-031A-E7E6-FBED-21A7458063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606161" y="4358485"/>
                <a:ext cx="252000" cy="252000"/>
              </a:xfrm>
              <a:prstGeom prst="rect">
                <a:avLst/>
              </a:prstGeom>
            </p:spPr>
          </p:pic>
          <p:cxnSp>
            <p:nvCxnSpPr>
              <p:cNvPr id="194" name="Gerade Verbindung 193">
                <a:extLst>
                  <a:ext uri="{FF2B5EF4-FFF2-40B4-BE49-F238E27FC236}">
                    <a16:creationId xmlns:a16="http://schemas.microsoft.com/office/drawing/2014/main" id="{809BEF79-A076-F172-6F35-3A960949A40F}"/>
                  </a:ext>
                </a:extLst>
              </p:cNvPr>
              <p:cNvCxnSpPr>
                <a:cxnSpLocks/>
                <a:endCxn id="195" idx="0"/>
              </p:cNvCxnSpPr>
              <p:nvPr/>
            </p:nvCxnSpPr>
            <p:spPr>
              <a:xfrm flipH="1" flipV="1">
                <a:off x="10455682" y="2195868"/>
                <a:ext cx="2" cy="535523"/>
              </a:xfrm>
              <a:prstGeom prst="line">
                <a:avLst/>
              </a:prstGeom>
              <a:ln w="101600">
                <a:gradFill>
                  <a:gsLst>
                    <a:gs pos="12000">
                      <a:srgbClr val="D1EFFF">
                        <a:alpha val="0"/>
                      </a:srgbClr>
                    </a:gs>
                    <a:gs pos="55000">
                      <a:srgbClr val="D1EFFF"/>
                    </a:gs>
                    <a:gs pos="100000">
                      <a:srgbClr val="D1EFFF"/>
                    </a:gs>
                  </a:gsLst>
                  <a:lin ang="5400000" scaled="0"/>
                </a:gra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5" name="Bogen 194">
                <a:extLst>
                  <a:ext uri="{FF2B5EF4-FFF2-40B4-BE49-F238E27FC236}">
                    <a16:creationId xmlns:a16="http://schemas.microsoft.com/office/drawing/2014/main" id="{289F3494-9E69-09F6-D774-7A8D6DC481B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 flipH="1">
                <a:off x="10090822" y="2013438"/>
                <a:ext cx="364860" cy="364860"/>
              </a:xfrm>
              <a:prstGeom prst="arc">
                <a:avLst/>
              </a:prstGeom>
              <a:ln w="101600">
                <a:solidFill>
                  <a:srgbClr val="D1EFF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799"/>
              </a:p>
            </p:txBody>
          </p:sp>
          <p:cxnSp>
            <p:nvCxnSpPr>
              <p:cNvPr id="196" name="Gerade Verbindung 195">
                <a:extLst>
                  <a:ext uri="{FF2B5EF4-FFF2-40B4-BE49-F238E27FC236}">
                    <a16:creationId xmlns:a16="http://schemas.microsoft.com/office/drawing/2014/main" id="{39A521E4-BFBA-4BFE-9597-65D9068C00C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584340" y="2013438"/>
                <a:ext cx="455126" cy="0"/>
              </a:xfrm>
              <a:prstGeom prst="line">
                <a:avLst/>
              </a:prstGeom>
              <a:ln w="101600">
                <a:gradFill>
                  <a:gsLst>
                    <a:gs pos="55000">
                      <a:srgbClr val="D1EFFF"/>
                    </a:gs>
                    <a:gs pos="100000">
                      <a:srgbClr val="D1EFFF"/>
                    </a:gs>
                  </a:gsLst>
                  <a:lin ang="10800000" scaled="0"/>
                </a:gra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Gerade Verbindung 196">
                <a:extLst>
                  <a:ext uri="{FF2B5EF4-FFF2-40B4-BE49-F238E27FC236}">
                    <a16:creationId xmlns:a16="http://schemas.microsoft.com/office/drawing/2014/main" id="{E4E0EBCB-1758-0FBC-3A48-9C3D68D63F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938933" y="2015353"/>
                <a:ext cx="583972" cy="0"/>
              </a:xfrm>
              <a:prstGeom prst="line">
                <a:avLst/>
              </a:prstGeom>
              <a:ln w="19050" cap="rnd">
                <a:gradFill>
                  <a:gsLst>
                    <a:gs pos="19000">
                      <a:srgbClr val="D1EFFF">
                        <a:alpha val="0"/>
                      </a:srgbClr>
                    </a:gs>
                    <a:gs pos="90000">
                      <a:srgbClr val="0070F2"/>
                    </a:gs>
                  </a:gsLst>
                  <a:lin ang="0" scaled="0"/>
                </a:gradFill>
                <a:headEnd type="none" w="med" len="med"/>
                <a:tailEnd type="arrow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8" name="Rectangle: Rounded Corners 101">
                <a:extLst>
                  <a:ext uri="{FF2B5EF4-FFF2-40B4-BE49-F238E27FC236}">
                    <a16:creationId xmlns:a16="http://schemas.microsoft.com/office/drawing/2014/main" id="{DCFC602D-D480-383A-2137-E201B43E2568}"/>
                  </a:ext>
                </a:extLst>
              </p:cNvPr>
              <p:cNvSpPr/>
              <p:nvPr/>
            </p:nvSpPr>
            <p:spPr bwMode="auto">
              <a:xfrm>
                <a:off x="9465126" y="1925597"/>
                <a:ext cx="623715" cy="152205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12700"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182641" tIns="146114" rIns="182641" bIns="14611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  <a:buClr>
                    <a:schemeClr val="tx1"/>
                  </a:buClr>
                  <a:buSzPct val="100000"/>
                </a:pPr>
                <a:r>
                  <a:rPr lang="en-US" sz="1000" kern="0">
                    <a:solidFill>
                      <a:srgbClr val="002A86"/>
                    </a:solidFill>
                    <a:latin typeface="72 Brand" panose="020B0504030603020204" pitchFamily="34" charset="0"/>
                    <a:ea typeface="72 Brand" pitchFamily="34" charset="-128"/>
                    <a:cs typeface="72 Brand" pitchFamily="34" charset="-128"/>
                  </a:rPr>
                  <a:t>Integrate</a:t>
                </a:r>
              </a:p>
            </p:txBody>
          </p:sp>
          <p:cxnSp>
            <p:nvCxnSpPr>
              <p:cNvPr id="199" name="Gerade Verbindung 198">
                <a:extLst>
                  <a:ext uri="{FF2B5EF4-FFF2-40B4-BE49-F238E27FC236}">
                    <a16:creationId xmlns:a16="http://schemas.microsoft.com/office/drawing/2014/main" id="{F94163DC-A447-6392-DE54-2EB6844FFB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55682" y="2266262"/>
                <a:ext cx="0" cy="428041"/>
              </a:xfrm>
              <a:prstGeom prst="line">
                <a:avLst/>
              </a:prstGeom>
              <a:ln w="19050" cap="rnd">
                <a:gradFill>
                  <a:gsLst>
                    <a:gs pos="19000">
                      <a:srgbClr val="D1EFFF">
                        <a:alpha val="0"/>
                      </a:srgbClr>
                    </a:gs>
                    <a:gs pos="80000">
                      <a:srgbClr val="0070F2"/>
                    </a:gs>
                  </a:gsLst>
                  <a:lin ang="5400000" scaled="0"/>
                </a:gradFill>
                <a:headEnd type="none" w="med" len="med"/>
                <a:tailEnd type="arrow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0" name="Rechteck 199">
                <a:extLst>
                  <a:ext uri="{FF2B5EF4-FFF2-40B4-BE49-F238E27FC236}">
                    <a16:creationId xmlns:a16="http://schemas.microsoft.com/office/drawing/2014/main" id="{06DCEE74-353B-8FE5-B4FC-97C1F3CD573F}"/>
                  </a:ext>
                </a:extLst>
              </p:cNvPr>
              <p:cNvSpPr/>
              <p:nvPr/>
            </p:nvSpPr>
            <p:spPr bwMode="gray">
              <a:xfrm>
                <a:off x="9230919" y="1855493"/>
                <a:ext cx="282354" cy="341232"/>
              </a:xfrm>
              <a:prstGeom prst="rect">
                <a:avLst/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90000">
                    <a:schemeClr val="bg1"/>
                  </a:gs>
                </a:gsLst>
                <a:lin ang="0" scaled="0"/>
              </a:gradFill>
              <a:ln w="25400" algn="ctr">
                <a:noFill/>
                <a:miter lim="800000"/>
                <a:headEnd/>
                <a:tailEnd/>
              </a:ln>
            </p:spPr>
            <p:txBody>
              <a:bodyPr lIns="89977" tIns="71981" rIns="89977" bIns="71981" rtlCol="0" anchor="ctr"/>
              <a:lstStyle/>
              <a:p>
                <a:pPr algn="ctr" defTabSz="914126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799" kern="0">
                  <a:ea typeface="72 Brand" pitchFamily="34" charset="-128"/>
                  <a:cs typeface="72 Brand" pitchFamily="34" charset="-128"/>
                </a:endParaRPr>
              </a:p>
            </p:txBody>
          </p:sp>
          <p:sp>
            <p:nvSpPr>
              <p:cNvPr id="201" name="Rechteck 200">
                <a:extLst>
                  <a:ext uri="{FF2B5EF4-FFF2-40B4-BE49-F238E27FC236}">
                    <a16:creationId xmlns:a16="http://schemas.microsoft.com/office/drawing/2014/main" id="{7B06DD8E-DABA-3813-26C1-0913EDD0D8C3}"/>
                  </a:ext>
                </a:extLst>
              </p:cNvPr>
              <p:cNvSpPr/>
              <p:nvPr/>
            </p:nvSpPr>
            <p:spPr bwMode="gray">
              <a:xfrm>
                <a:off x="10083960" y="1855493"/>
                <a:ext cx="260352" cy="341232"/>
              </a:xfrm>
              <a:prstGeom prst="rect">
                <a:avLst/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90000">
                    <a:schemeClr val="bg1"/>
                  </a:gs>
                </a:gsLst>
                <a:lin ang="10800000" scaled="0"/>
              </a:gradFill>
              <a:ln w="25400" algn="ctr">
                <a:noFill/>
                <a:miter lim="800000"/>
                <a:headEnd/>
                <a:tailEnd/>
              </a:ln>
            </p:spPr>
            <p:txBody>
              <a:bodyPr lIns="89977" tIns="71981" rIns="89977" bIns="71981" rtlCol="0" anchor="ctr"/>
              <a:lstStyle/>
              <a:p>
                <a:pPr algn="ctr" defTabSz="914126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799" kern="0">
                  <a:ea typeface="72 Brand" pitchFamily="34" charset="-128"/>
                  <a:cs typeface="72 Brand" pitchFamily="34" charset="-128"/>
                </a:endParaRPr>
              </a:p>
            </p:txBody>
          </p:sp>
        </p:grpSp>
        <p:cxnSp>
          <p:nvCxnSpPr>
            <p:cNvPr id="213" name="Straight Arrow Connector 298">
              <a:extLst>
                <a:ext uri="{FF2B5EF4-FFF2-40B4-BE49-F238E27FC236}">
                  <a16:creationId xmlns:a16="http://schemas.microsoft.com/office/drawing/2014/main" id="{02405C1B-3DF9-2B86-5506-B59D72BCB98F}"/>
                </a:ext>
              </a:extLst>
            </p:cNvPr>
            <p:cNvCxnSpPr>
              <a:cxnSpLocks/>
              <a:endCxn id="47" idx="2"/>
            </p:cNvCxnSpPr>
            <p:nvPr/>
          </p:nvCxnSpPr>
          <p:spPr>
            <a:xfrm flipH="1" flipV="1">
              <a:off x="10448413" y="4817381"/>
              <a:ext cx="7269" cy="431251"/>
            </a:xfrm>
            <a:prstGeom prst="straightConnector1">
              <a:avLst/>
            </a:prstGeom>
            <a:ln w="19050">
              <a:gradFill flip="none" rotWithShape="1">
                <a:gsLst>
                  <a:gs pos="15000">
                    <a:srgbClr val="D1EFFF"/>
                  </a:gs>
                  <a:gs pos="84000">
                    <a:srgbClr val="0057D3"/>
                  </a:gs>
                </a:gsLst>
                <a:lin ang="5400000" scaled="0"/>
                <a:tileRect/>
              </a:gradFill>
              <a:headEnd type="none" w="med" len="med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7" name="Gruppieren 526">
            <a:extLst>
              <a:ext uri="{FF2B5EF4-FFF2-40B4-BE49-F238E27FC236}">
                <a16:creationId xmlns:a16="http://schemas.microsoft.com/office/drawing/2014/main" id="{E7F51BF6-479C-36B5-E0BC-EB9015FB5C36}"/>
              </a:ext>
            </a:extLst>
          </p:cNvPr>
          <p:cNvGrpSpPr/>
          <p:nvPr/>
        </p:nvGrpSpPr>
        <p:grpSpPr>
          <a:xfrm>
            <a:off x="613429" y="3110390"/>
            <a:ext cx="1907503" cy="2845073"/>
            <a:chOff x="612000" y="2607117"/>
            <a:chExt cx="1908000" cy="2845814"/>
          </a:xfrm>
        </p:grpSpPr>
        <p:sp>
          <p:nvSpPr>
            <p:cNvPr id="34" name="Rectangle 56">
              <a:extLst>
                <a:ext uri="{FF2B5EF4-FFF2-40B4-BE49-F238E27FC236}">
                  <a16:creationId xmlns:a16="http://schemas.microsoft.com/office/drawing/2014/main" id="{58F3CAB9-BAFE-5B0E-9CD3-BCF07656D143}"/>
                </a:ext>
              </a:extLst>
            </p:cNvPr>
            <p:cNvSpPr/>
            <p:nvPr/>
          </p:nvSpPr>
          <p:spPr bwMode="gray">
            <a:xfrm>
              <a:off x="612000" y="2607117"/>
              <a:ext cx="1908000" cy="2345926"/>
            </a:xfrm>
            <a:prstGeom prst="roundRect">
              <a:avLst>
                <a:gd name="adj" fmla="val 4107"/>
              </a:avLst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2700000" scaled="0"/>
            </a:gradFill>
            <a:ln w="9525" algn="ctr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>
              <a:outerShdw blurRad="50800" algn="ctr" rotWithShape="0">
                <a:prstClr val="black">
                  <a:alpha val="20000"/>
                </a:prstClr>
              </a:outerShdw>
            </a:effectLst>
          </p:spPr>
          <p:txBody>
            <a:bodyPr wrap="square" lIns="89907" tIns="71925" rIns="89907" bIns="71925" rtlCol="0" anchor="ctr">
              <a:noAutofit/>
            </a:bodyPr>
            <a:lstStyle/>
            <a:p>
              <a:pPr algn="ctr" defTabSz="913395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797" kern="0"/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750CE61A-440B-6AE2-58C2-691B6BD30E4C}"/>
                </a:ext>
              </a:extLst>
            </p:cNvPr>
            <p:cNvSpPr txBox="1"/>
            <p:nvPr/>
          </p:nvSpPr>
          <p:spPr>
            <a:xfrm>
              <a:off x="756000" y="2822400"/>
              <a:ext cx="1590642" cy="1938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fontAlgn="base">
                <a:lnSpc>
                  <a:spcPct val="90000"/>
                </a:lnSpc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US" sz="1400" kern="0">
                  <a:latin typeface="+mj-lt"/>
                  <a:ea typeface="72 Brand" pitchFamily="34" charset="-128"/>
                  <a:cs typeface="72 Brand" pitchFamily="34" charset="-128"/>
                </a:rPr>
                <a:t>Classic SAP ERP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8817E765-908B-F379-042C-8120E585219E}"/>
                </a:ext>
              </a:extLst>
            </p:cNvPr>
            <p:cNvSpPr txBox="1"/>
            <p:nvPr/>
          </p:nvSpPr>
          <p:spPr>
            <a:xfrm>
              <a:off x="761044" y="3243480"/>
              <a:ext cx="1212186" cy="46178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US" sz="1000" kern="0">
                  <a:solidFill>
                    <a:srgbClr val="00144A"/>
                  </a:solidFill>
                  <a:ea typeface="72 Brand" pitchFamily="34" charset="-128"/>
                  <a:cs typeface="72 Brand" pitchFamily="34" charset="-128"/>
                </a:rPr>
                <a:t>and SAP NetWeaver </a:t>
              </a:r>
              <a:br>
                <a:rPr lang="en-US" sz="1000" kern="0">
                  <a:solidFill>
                    <a:srgbClr val="00144A"/>
                  </a:solidFill>
                  <a:ea typeface="72 Brand" pitchFamily="34" charset="-128"/>
                  <a:cs typeface="72 Brand" pitchFamily="34" charset="-128"/>
                </a:rPr>
              </a:br>
              <a:r>
                <a:rPr lang="en-US" sz="1000" kern="0">
                  <a:solidFill>
                    <a:srgbClr val="00144A"/>
                  </a:solidFill>
                  <a:ea typeface="72 Brand" pitchFamily="34" charset="-128"/>
                  <a:cs typeface="72 Brand" pitchFamily="34" charset="-128"/>
                </a:rPr>
                <a:t>products like </a:t>
              </a:r>
              <a:br>
                <a:rPr lang="en-US" sz="1000" kern="0">
                  <a:solidFill>
                    <a:srgbClr val="00144A"/>
                  </a:solidFill>
                  <a:ea typeface="72 Brand" pitchFamily="34" charset="-128"/>
                  <a:cs typeface="72 Brand" pitchFamily="34" charset="-128"/>
                </a:rPr>
              </a:br>
              <a:r>
                <a:rPr lang="en-US" sz="1000" kern="0">
                  <a:solidFill>
                    <a:srgbClr val="00144A"/>
                  </a:solidFill>
                  <a:ea typeface="72 Brand" pitchFamily="34" charset="-128"/>
                  <a:cs typeface="72 Brand" pitchFamily="34" charset="-128"/>
                </a:rPr>
                <a:t>SAP BW, SAP PI, …</a:t>
              </a:r>
            </a:p>
          </p:txBody>
        </p:sp>
        <p:sp>
          <p:nvSpPr>
            <p:cNvPr id="38" name="Rectangle 56">
              <a:extLst>
                <a:ext uri="{FF2B5EF4-FFF2-40B4-BE49-F238E27FC236}">
                  <a16:creationId xmlns:a16="http://schemas.microsoft.com/office/drawing/2014/main" id="{2347E5EA-5CDA-B854-C790-09CE260BA035}"/>
                </a:ext>
              </a:extLst>
            </p:cNvPr>
            <p:cNvSpPr/>
            <p:nvPr/>
          </p:nvSpPr>
          <p:spPr bwMode="gray">
            <a:xfrm>
              <a:off x="756000" y="3876134"/>
              <a:ext cx="1620000" cy="941247"/>
            </a:xfrm>
            <a:prstGeom prst="roundRect">
              <a:avLst>
                <a:gd name="adj" fmla="val 5715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90000">
                  <a:schemeClr val="bg1">
                    <a:lumMod val="85000"/>
                  </a:schemeClr>
                </a:gs>
              </a:gsLst>
              <a:lin ang="2700000" scaled="0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89907" tIns="71925" rIns="89907" bIns="71925" rtlCol="0" anchor="ctr">
              <a:noAutofit/>
            </a:bodyPr>
            <a:lstStyle/>
            <a:p>
              <a:pPr algn="ctr" defTabSz="913395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797" kern="0"/>
            </a:p>
          </p:txBody>
        </p: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2081CABE-D640-56E3-1BCE-1BA71CA39374}"/>
                </a:ext>
              </a:extLst>
            </p:cNvPr>
            <p:cNvSpPr txBox="1"/>
            <p:nvPr/>
          </p:nvSpPr>
          <p:spPr>
            <a:xfrm>
              <a:off x="900000" y="3995376"/>
              <a:ext cx="1022716" cy="1523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fontAlgn="base">
                <a:lnSpc>
                  <a:spcPct val="90000"/>
                </a:lnSpc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US" sz="1100" kern="0">
                  <a:latin typeface="+mj-lt"/>
                  <a:ea typeface="72 Brand" pitchFamily="34" charset="-128"/>
                  <a:cs typeface="72 Brand" pitchFamily="34" charset="-128"/>
                </a:rPr>
                <a:t>SAP NetWeaver</a:t>
              </a:r>
            </a:p>
          </p:txBody>
        </p:sp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0DC4ECAA-051F-F99C-532B-36EE0D2C0C87}"/>
                </a:ext>
              </a:extLst>
            </p:cNvPr>
            <p:cNvSpPr txBox="1"/>
            <p:nvPr/>
          </p:nvSpPr>
          <p:spPr>
            <a:xfrm>
              <a:off x="1238506" y="4229570"/>
              <a:ext cx="1021379" cy="30785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fontAlgn="base"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US" sz="1000" kern="0" dirty="0">
                  <a:ea typeface="72 Brand" pitchFamily="34" charset="-128"/>
                  <a:cs typeface="72 Brand" pitchFamily="34" charset="-128"/>
                </a:rPr>
                <a:t>No new releases, </a:t>
              </a:r>
              <a:br>
                <a:rPr lang="en-US" sz="1000" kern="0" dirty="0">
                  <a:ea typeface="72 Brand" pitchFamily="34" charset="-128"/>
                  <a:cs typeface="72 Brand" pitchFamily="34" charset="-128"/>
                </a:rPr>
              </a:br>
              <a:r>
                <a:rPr lang="en-US" sz="1000" kern="0" dirty="0">
                  <a:ea typeface="72 Brand" pitchFamily="34" charset="-128"/>
                  <a:cs typeface="72 Brand" pitchFamily="34" charset="-128"/>
                </a:rPr>
                <a:t>only patches  </a:t>
              </a:r>
            </a:p>
          </p:txBody>
        </p:sp>
        <p:pic>
          <p:nvPicPr>
            <p:cNvPr id="202" name="Grafik 201">
              <a:extLst>
                <a:ext uri="{FF2B5EF4-FFF2-40B4-BE49-F238E27FC236}">
                  <a16:creationId xmlns:a16="http://schemas.microsoft.com/office/drawing/2014/main" id="{10AEAD78-EFDD-6E4D-97E3-07191204D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900000" y="4196130"/>
              <a:ext cx="252000" cy="252000"/>
            </a:xfrm>
            <a:prstGeom prst="rect">
              <a:avLst/>
            </a:prstGeom>
          </p:spPr>
        </p:pic>
        <p:cxnSp>
          <p:nvCxnSpPr>
            <p:cNvPr id="216" name="Straight Arrow Connector 298">
              <a:extLst>
                <a:ext uri="{FF2B5EF4-FFF2-40B4-BE49-F238E27FC236}">
                  <a16:creationId xmlns:a16="http://schemas.microsoft.com/office/drawing/2014/main" id="{16D9A505-42F9-A69E-715D-D610B32FEA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62365" y="4817381"/>
              <a:ext cx="7269" cy="431251"/>
            </a:xfrm>
            <a:prstGeom prst="straightConnector1">
              <a:avLst/>
            </a:prstGeom>
            <a:ln w="19050">
              <a:gradFill flip="none" rotWithShape="1">
                <a:gsLst>
                  <a:gs pos="15000">
                    <a:schemeClr val="bg1">
                      <a:lumMod val="95000"/>
                    </a:schemeClr>
                  </a:gs>
                  <a:gs pos="84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  <a:headEnd type="none" w="med" len="med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Rectangle 56">
              <a:extLst>
                <a:ext uri="{FF2B5EF4-FFF2-40B4-BE49-F238E27FC236}">
                  <a16:creationId xmlns:a16="http://schemas.microsoft.com/office/drawing/2014/main" id="{D4341B0C-6105-94E7-8AB2-BF64B38466EB}"/>
                </a:ext>
              </a:extLst>
            </p:cNvPr>
            <p:cNvSpPr/>
            <p:nvPr/>
          </p:nvSpPr>
          <p:spPr bwMode="gray">
            <a:xfrm>
              <a:off x="617711" y="5092931"/>
              <a:ext cx="1887754" cy="360000"/>
            </a:xfrm>
            <a:prstGeom prst="roundRect">
              <a:avLst>
                <a:gd name="adj" fmla="val 14965"/>
              </a:avLst>
            </a:prstGeom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2700000" scaled="0"/>
            </a:gradFill>
            <a:ln w="9525" algn="ctr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>
              <a:outerShdw blurRad="50800" algn="ctr" rotWithShape="0">
                <a:prstClr val="black">
                  <a:alpha val="20000"/>
                </a:prstClr>
              </a:outerShdw>
            </a:effectLst>
          </p:spPr>
          <p:txBody>
            <a:bodyPr wrap="square" lIns="89907" tIns="71925" rIns="89907" bIns="71925" rtlCol="0" anchor="ctr">
              <a:noAutofit/>
            </a:bodyPr>
            <a:lstStyle/>
            <a:p>
              <a:pPr algn="ctr" defTabSz="913395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797" kern="0"/>
            </a:p>
          </p:txBody>
        </p:sp>
        <p:sp>
          <p:nvSpPr>
            <p:cNvPr id="218" name="Textfeld 217">
              <a:extLst>
                <a:ext uri="{FF2B5EF4-FFF2-40B4-BE49-F238E27FC236}">
                  <a16:creationId xmlns:a16="http://schemas.microsoft.com/office/drawing/2014/main" id="{AD7EDFD6-8580-8A14-70BE-D02A89929841}"/>
                </a:ext>
              </a:extLst>
            </p:cNvPr>
            <p:cNvSpPr txBox="1"/>
            <p:nvPr/>
          </p:nvSpPr>
          <p:spPr>
            <a:xfrm>
              <a:off x="1083111" y="5196757"/>
              <a:ext cx="947375" cy="1523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fontAlgn="base">
                <a:lnSpc>
                  <a:spcPct val="90000"/>
                </a:lnSpc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US" sz="1100" kern="0">
                  <a:latin typeface="+mj-lt"/>
                  <a:ea typeface="72 Brand" pitchFamily="34" charset="-128"/>
                  <a:cs typeface="72 Brand" pitchFamily="34" charset="-128"/>
                </a:rPr>
                <a:t>Improvements</a:t>
              </a:r>
            </a:p>
          </p:txBody>
        </p:sp>
      </p:grpSp>
      <p:grpSp>
        <p:nvGrpSpPr>
          <p:cNvPr id="4" name="Gruppieren 530">
            <a:extLst>
              <a:ext uri="{FF2B5EF4-FFF2-40B4-BE49-F238E27FC236}">
                <a16:creationId xmlns:a16="http://schemas.microsoft.com/office/drawing/2014/main" id="{F2DF800E-31C3-7D04-3C46-D3F7997123CE}"/>
              </a:ext>
            </a:extLst>
          </p:cNvPr>
          <p:cNvGrpSpPr/>
          <p:nvPr/>
        </p:nvGrpSpPr>
        <p:grpSpPr>
          <a:xfrm>
            <a:off x="1570814" y="2405441"/>
            <a:ext cx="4594875" cy="835083"/>
            <a:chOff x="1467175" y="1918993"/>
            <a:chExt cx="4596072" cy="835300"/>
          </a:xfrm>
        </p:grpSpPr>
        <p:cxnSp>
          <p:nvCxnSpPr>
            <p:cNvPr id="5" name="Gerade Verbindung 43">
              <a:extLst>
                <a:ext uri="{FF2B5EF4-FFF2-40B4-BE49-F238E27FC236}">
                  <a16:creationId xmlns:a16="http://schemas.microsoft.com/office/drawing/2014/main" id="{7C883570-F2A7-F438-74D5-BFDB91A0FAB2}"/>
                </a:ext>
              </a:extLst>
            </p:cNvPr>
            <p:cNvCxnSpPr>
              <a:cxnSpLocks/>
            </p:cNvCxnSpPr>
            <p:nvPr/>
          </p:nvCxnSpPr>
          <p:spPr>
            <a:xfrm>
              <a:off x="5169624" y="2013438"/>
              <a:ext cx="893623" cy="0"/>
            </a:xfrm>
            <a:prstGeom prst="line">
              <a:avLst/>
            </a:prstGeom>
            <a:ln w="101600">
              <a:gradFill>
                <a:gsLst>
                  <a:gs pos="0">
                    <a:srgbClr val="D1EFFF"/>
                  </a:gs>
                  <a:gs pos="80000">
                    <a:srgbClr val="D1EFFF">
                      <a:alpha val="0"/>
                    </a:srgbClr>
                  </a:gs>
                </a:gsLst>
                <a:lin ang="0" scaled="0"/>
              </a:gra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uppieren 529">
              <a:extLst>
                <a:ext uri="{FF2B5EF4-FFF2-40B4-BE49-F238E27FC236}">
                  <a16:creationId xmlns:a16="http://schemas.microsoft.com/office/drawing/2014/main" id="{3C638407-1BBA-7964-9616-4BC1BD5C5799}"/>
                </a:ext>
              </a:extLst>
            </p:cNvPr>
            <p:cNvGrpSpPr/>
            <p:nvPr/>
          </p:nvGrpSpPr>
          <p:grpSpPr>
            <a:xfrm>
              <a:off x="1467175" y="1918993"/>
              <a:ext cx="4287600" cy="835300"/>
              <a:chOff x="1467175" y="1918993"/>
              <a:chExt cx="4287600" cy="835300"/>
            </a:xfrm>
          </p:grpSpPr>
          <p:cxnSp>
            <p:nvCxnSpPr>
              <p:cNvPr id="7" name="Gerade Verbindung 40">
                <a:extLst>
                  <a:ext uri="{FF2B5EF4-FFF2-40B4-BE49-F238E27FC236}">
                    <a16:creationId xmlns:a16="http://schemas.microsoft.com/office/drawing/2014/main" id="{D8D309BC-681C-439D-3370-6988A203D5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67175" y="2387625"/>
                <a:ext cx="0" cy="238542"/>
              </a:xfrm>
              <a:prstGeom prst="line">
                <a:avLst/>
              </a:prstGeom>
              <a:ln w="101600">
                <a:solidFill>
                  <a:schemeClr val="bg1">
                    <a:lumMod val="8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Gruppieren 528">
                <a:extLst>
                  <a:ext uri="{FF2B5EF4-FFF2-40B4-BE49-F238E27FC236}">
                    <a16:creationId xmlns:a16="http://schemas.microsoft.com/office/drawing/2014/main" id="{9E37C74D-AC35-5FC3-FE17-7B60540BCECA}"/>
                  </a:ext>
                </a:extLst>
              </p:cNvPr>
              <p:cNvGrpSpPr/>
              <p:nvPr/>
            </p:nvGrpSpPr>
            <p:grpSpPr>
              <a:xfrm>
                <a:off x="1467175" y="1918993"/>
                <a:ext cx="4287600" cy="835300"/>
                <a:chOff x="1467175" y="1918993"/>
                <a:chExt cx="4287600" cy="835300"/>
              </a:xfrm>
            </p:grpSpPr>
            <p:sp>
              <p:nvSpPr>
                <p:cNvPr id="16" name="Rechteck 53">
                  <a:extLst>
                    <a:ext uri="{FF2B5EF4-FFF2-40B4-BE49-F238E27FC236}">
                      <a16:creationId xmlns:a16="http://schemas.microsoft.com/office/drawing/2014/main" id="{924F4648-20C6-0E74-A77A-C0D87B50C8A3}"/>
                    </a:ext>
                  </a:extLst>
                </p:cNvPr>
                <p:cNvSpPr/>
                <p:nvPr/>
              </p:nvSpPr>
              <p:spPr bwMode="gray">
                <a:xfrm>
                  <a:off x="1660529" y="1918993"/>
                  <a:ext cx="308220" cy="341232"/>
                </a:xfrm>
                <a:prstGeom prst="rect">
                  <a:avLst/>
                </a:prstGeom>
                <a:gradFill>
                  <a:gsLst>
                    <a:gs pos="0">
                      <a:schemeClr val="bg1">
                        <a:alpha val="0"/>
                      </a:schemeClr>
                    </a:gs>
                    <a:gs pos="90000">
                      <a:schemeClr val="bg1"/>
                    </a:gs>
                  </a:gsLst>
                  <a:lin ang="0" scaled="0"/>
                </a:gra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lIns="89977" tIns="71981" rIns="89977" bIns="71981" rtlCol="0" anchor="ctr"/>
                <a:lstStyle/>
                <a:p>
                  <a:pPr algn="ctr" defTabSz="914126" fontAlgn="base"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</a:pPr>
                  <a:endParaRPr lang="en-US" sz="1799" kern="0">
                    <a:ea typeface="72 Brand" pitchFamily="34" charset="-128"/>
                    <a:cs typeface="72 Brand" pitchFamily="34" charset="-128"/>
                  </a:endParaRPr>
                </a:p>
              </p:txBody>
            </p:sp>
            <p:cxnSp>
              <p:nvCxnSpPr>
                <p:cNvPr id="10" name="Gerade Verbindung 52">
                  <a:extLst>
                    <a:ext uri="{FF2B5EF4-FFF2-40B4-BE49-F238E27FC236}">
                      <a16:creationId xmlns:a16="http://schemas.microsoft.com/office/drawing/2014/main" id="{64D3ECFF-F3E6-0811-ED17-4A3340BAF9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27175" y="2032488"/>
                  <a:ext cx="141573" cy="0"/>
                </a:xfrm>
                <a:prstGeom prst="line">
                  <a:avLst/>
                </a:prstGeom>
                <a:ln w="101600">
                  <a:gradFill>
                    <a:gsLst>
                      <a:gs pos="55000">
                        <a:srgbClr val="D1EFFF"/>
                      </a:gs>
                      <a:gs pos="100000">
                        <a:srgbClr val="D1EFFF"/>
                      </a:gs>
                    </a:gsLst>
                    <a:lin ang="10800000" scaled="0"/>
                  </a:gra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Bogen 41">
                  <a:extLst>
                    <a:ext uri="{FF2B5EF4-FFF2-40B4-BE49-F238E27FC236}">
                      <a16:creationId xmlns:a16="http://schemas.microsoft.com/office/drawing/2014/main" id="{3E44637B-45A4-06AE-9458-B950377646A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16200000">
                  <a:off x="1467175" y="2034293"/>
                  <a:ext cx="720000" cy="720000"/>
                </a:xfrm>
                <a:prstGeom prst="arc">
                  <a:avLst/>
                </a:prstGeom>
                <a:ln w="101600">
                  <a:gradFill>
                    <a:gsLst>
                      <a:gs pos="8000">
                        <a:schemeClr val="bg1">
                          <a:lumMod val="85000"/>
                        </a:schemeClr>
                      </a:gs>
                      <a:gs pos="64000">
                        <a:srgbClr val="D1EFFF"/>
                      </a:gs>
                    </a:gsLst>
                    <a:lin ang="5400000" scaled="1"/>
                  </a:gra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799"/>
                </a:p>
              </p:txBody>
            </p:sp>
            <p:cxnSp>
              <p:nvCxnSpPr>
                <p:cNvPr id="12" name="Gerade Verbindung 42">
                  <a:extLst>
                    <a:ext uri="{FF2B5EF4-FFF2-40B4-BE49-F238E27FC236}">
                      <a16:creationId xmlns:a16="http://schemas.microsoft.com/office/drawing/2014/main" id="{3D82E26C-124E-6AF0-C457-2404A6DBB4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968749" y="2019788"/>
                  <a:ext cx="3200875" cy="12671"/>
                </a:xfrm>
                <a:prstGeom prst="line">
                  <a:avLst/>
                </a:prstGeom>
                <a:ln w="101600">
                  <a:gradFill>
                    <a:gsLst>
                      <a:gs pos="55000">
                        <a:srgbClr val="D1EFFF"/>
                      </a:gs>
                      <a:gs pos="100000">
                        <a:srgbClr val="D1EFFF"/>
                      </a:gs>
                    </a:gsLst>
                    <a:lin ang="10800000" scaled="0"/>
                  </a:gra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Arrow Connector 298">
                  <a:extLst>
                    <a:ext uri="{FF2B5EF4-FFF2-40B4-BE49-F238E27FC236}">
                      <a16:creationId xmlns:a16="http://schemas.microsoft.com/office/drawing/2014/main" id="{7EDF408C-CA70-1EEB-F199-757CE913FCA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84474" y="2025032"/>
                  <a:ext cx="1170301" cy="0"/>
                </a:xfrm>
                <a:prstGeom prst="straightConnector1">
                  <a:avLst/>
                </a:prstGeom>
                <a:ln w="19050">
                  <a:gradFill flip="none" rotWithShape="1">
                    <a:gsLst>
                      <a:gs pos="21000">
                        <a:srgbClr val="D1EFFF">
                          <a:alpha val="0"/>
                        </a:srgbClr>
                      </a:gs>
                      <a:gs pos="100000">
                        <a:srgbClr val="0070F2"/>
                      </a:gs>
                    </a:gsLst>
                    <a:lin ang="0" scaled="1"/>
                    <a:tileRect/>
                  </a:gradFill>
                  <a:headEnd type="none" w="med" len="med"/>
                  <a:tailEnd type="arrow" w="med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298">
                  <a:extLst>
                    <a:ext uri="{FF2B5EF4-FFF2-40B4-BE49-F238E27FC236}">
                      <a16:creationId xmlns:a16="http://schemas.microsoft.com/office/drawing/2014/main" id="{69357325-5022-AC86-C1CC-D9EFDE7DA8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644058" y="2025032"/>
                  <a:ext cx="1352009" cy="0"/>
                </a:xfrm>
                <a:prstGeom prst="straightConnector1">
                  <a:avLst/>
                </a:prstGeom>
                <a:ln w="19050">
                  <a:gradFill flip="none" rotWithShape="1">
                    <a:gsLst>
                      <a:gs pos="21000">
                        <a:srgbClr val="D1EFFF">
                          <a:alpha val="0"/>
                        </a:srgbClr>
                      </a:gs>
                      <a:gs pos="100000">
                        <a:srgbClr val="0070F2"/>
                      </a:gs>
                    </a:gsLst>
                    <a:lin ang="0" scaled="1"/>
                    <a:tileRect/>
                  </a:gradFill>
                  <a:headEnd type="none" w="med" len="med"/>
                  <a:tailEnd type="arrow" w="med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0" name="Textfeld 205">
            <a:extLst>
              <a:ext uri="{FF2B5EF4-FFF2-40B4-BE49-F238E27FC236}">
                <a16:creationId xmlns:a16="http://schemas.microsoft.com/office/drawing/2014/main" id="{75608641-6605-423A-8F60-CCCDD4454CB2}"/>
              </a:ext>
            </a:extLst>
          </p:cNvPr>
          <p:cNvSpPr txBox="1"/>
          <p:nvPr/>
        </p:nvSpPr>
        <p:spPr>
          <a:xfrm>
            <a:off x="7092685" y="1982487"/>
            <a:ext cx="1327642" cy="3876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sz="14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SAP S/4HANA</a:t>
            </a:r>
            <a:br>
              <a:rPr lang="en-US" sz="14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</a:br>
            <a:r>
              <a:rPr lang="en-US" sz="14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Cloud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F78230E-5559-8C8B-79AD-53394F9E87A7}"/>
              </a:ext>
            </a:extLst>
          </p:cNvPr>
          <p:cNvGrpSpPr/>
          <p:nvPr/>
        </p:nvGrpSpPr>
        <p:grpSpPr>
          <a:xfrm>
            <a:off x="9933439" y="1433613"/>
            <a:ext cx="1918150" cy="818110"/>
            <a:chOff x="9857181" y="1295014"/>
            <a:chExt cx="2085960" cy="818110"/>
          </a:xfrm>
        </p:grpSpPr>
        <p:sp>
          <p:nvSpPr>
            <p:cNvPr id="18" name="Rectangle 56">
              <a:extLst>
                <a:ext uri="{FF2B5EF4-FFF2-40B4-BE49-F238E27FC236}">
                  <a16:creationId xmlns:a16="http://schemas.microsoft.com/office/drawing/2014/main" id="{50176041-91D9-89D3-991A-F88126009945}"/>
                </a:ext>
              </a:extLst>
            </p:cNvPr>
            <p:cNvSpPr/>
            <p:nvPr/>
          </p:nvSpPr>
          <p:spPr bwMode="gray">
            <a:xfrm>
              <a:off x="9857181" y="1295014"/>
              <a:ext cx="1561186" cy="818110"/>
            </a:xfrm>
            <a:prstGeom prst="roundRect">
              <a:avLst>
                <a:gd name="adj" fmla="val 2454"/>
              </a:avLst>
            </a:prstGeom>
            <a:gradFill>
              <a:gsLst>
                <a:gs pos="100000">
                  <a:srgbClr val="4CB1FF"/>
                </a:gs>
                <a:gs pos="0">
                  <a:srgbClr val="D1EFFF"/>
                </a:gs>
              </a:gsLst>
              <a:lin ang="2700000" scaled="0"/>
            </a:gradFill>
            <a:ln w="9525" algn="ctr">
              <a:solidFill>
                <a:srgbClr val="4DB1FF"/>
              </a:solidFill>
              <a:miter lim="800000"/>
              <a:headEnd/>
              <a:tailEnd/>
            </a:ln>
            <a:effectLst>
              <a:outerShdw blurRad="50800" algn="ctr" rotWithShape="0">
                <a:prstClr val="black">
                  <a:alpha val="20000"/>
                </a:prstClr>
              </a:outerShdw>
            </a:effectLst>
          </p:spPr>
          <p:txBody>
            <a:bodyPr wrap="square" lIns="89907" tIns="71925" rIns="89907" bIns="71925" rtlCol="0" anchor="ctr">
              <a:noAutofit/>
            </a:bodyPr>
            <a:lstStyle/>
            <a:p>
              <a:pPr algn="ctr" defTabSz="913395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797" kern="0"/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03C5B062-4DA6-915D-878E-1E1490003108}"/>
                </a:ext>
              </a:extLst>
            </p:cNvPr>
            <p:cNvSpPr/>
            <p:nvPr/>
          </p:nvSpPr>
          <p:spPr bwMode="gray">
            <a:xfrm>
              <a:off x="9963657" y="1572473"/>
              <a:ext cx="1321506" cy="468089"/>
            </a:xfrm>
            <a:prstGeom prst="roundRect">
              <a:avLst>
                <a:gd name="adj" fmla="val 5715"/>
              </a:avLst>
            </a:prstGeom>
            <a:gradFill>
              <a:gsLst>
                <a:gs pos="0">
                  <a:srgbClr val="1B90FF"/>
                </a:gs>
                <a:gs pos="100000">
                  <a:srgbClr val="0057D3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89907" tIns="71925" rIns="89907" bIns="71925" rtlCol="0" anchor="ctr">
              <a:noAutofit/>
            </a:bodyPr>
            <a:lstStyle/>
            <a:p>
              <a:pPr algn="ctr" defTabSz="913395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797" kern="0"/>
            </a:p>
          </p:txBody>
        </p:sp>
        <p:sp>
          <p:nvSpPr>
            <p:cNvPr id="21" name="Textfeld 47">
              <a:extLst>
                <a:ext uri="{FF2B5EF4-FFF2-40B4-BE49-F238E27FC236}">
                  <a16:creationId xmlns:a16="http://schemas.microsoft.com/office/drawing/2014/main" id="{916DBA14-C4C2-AB13-7343-452CD55CD17E}"/>
                </a:ext>
              </a:extLst>
            </p:cNvPr>
            <p:cNvSpPr txBox="1"/>
            <p:nvPr/>
          </p:nvSpPr>
          <p:spPr>
            <a:xfrm>
              <a:off x="10062680" y="1742201"/>
              <a:ext cx="561051" cy="1523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fontAlgn="base">
                <a:lnSpc>
                  <a:spcPct val="90000"/>
                </a:lnSpc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US" sz="1100" kern="0" dirty="0">
                  <a:solidFill>
                    <a:schemeClr val="bg1"/>
                  </a:solidFill>
                  <a:latin typeface="+mj-lt"/>
                  <a:ea typeface="72 Brand" pitchFamily="34" charset="-128"/>
                  <a:cs typeface="72 Brand" pitchFamily="34" charset="-128"/>
                </a:rPr>
                <a:t>SAP BTP</a:t>
              </a:r>
              <a:endParaRPr lang="en-US" sz="1100" kern="0" dirty="0">
                <a:solidFill>
                  <a:schemeClr val="bg1"/>
                </a:solidFill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23" name="Textfeld 49">
              <a:extLst>
                <a:ext uri="{FF2B5EF4-FFF2-40B4-BE49-F238E27FC236}">
                  <a16:creationId xmlns:a16="http://schemas.microsoft.com/office/drawing/2014/main" id="{3E13DBDF-1B33-6379-EE64-2C6AFE747683}"/>
                </a:ext>
              </a:extLst>
            </p:cNvPr>
            <p:cNvSpPr txBox="1"/>
            <p:nvPr/>
          </p:nvSpPr>
          <p:spPr>
            <a:xfrm>
              <a:off x="9963683" y="1326909"/>
              <a:ext cx="1979458" cy="1938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fontAlgn="base">
                <a:lnSpc>
                  <a:spcPct val="90000"/>
                </a:lnSpc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US" sz="1400" kern="0" dirty="0">
                  <a:solidFill>
                    <a:srgbClr val="002A86"/>
                  </a:solidFill>
                  <a:latin typeface="+mj-lt"/>
                  <a:ea typeface="72 Brand" pitchFamily="34" charset="-128"/>
                  <a:cs typeface="72 Brand" pitchFamily="34" charset="-128"/>
                </a:rPr>
                <a:t>SAP solutions</a:t>
              </a:r>
            </a:p>
          </p:txBody>
        </p:sp>
      </p:grpSp>
      <p:cxnSp>
        <p:nvCxnSpPr>
          <p:cNvPr id="28" name="Gerade Verbindung 196">
            <a:extLst>
              <a:ext uri="{FF2B5EF4-FFF2-40B4-BE49-F238E27FC236}">
                <a16:creationId xmlns:a16="http://schemas.microsoft.com/office/drawing/2014/main" id="{9BD9584B-E164-1FB9-73FB-C975AC99DFB8}"/>
              </a:ext>
            </a:extLst>
          </p:cNvPr>
          <p:cNvCxnSpPr>
            <a:cxnSpLocks/>
          </p:cNvCxnSpPr>
          <p:nvPr/>
        </p:nvCxnSpPr>
        <p:spPr>
          <a:xfrm flipH="1">
            <a:off x="8938193" y="1880800"/>
            <a:ext cx="583820" cy="0"/>
          </a:xfrm>
          <a:prstGeom prst="line">
            <a:avLst/>
          </a:prstGeom>
          <a:ln w="19050" cap="rnd">
            <a:gradFill>
              <a:gsLst>
                <a:gs pos="19000">
                  <a:srgbClr val="D1EFFF">
                    <a:alpha val="0"/>
                  </a:srgbClr>
                </a:gs>
                <a:gs pos="90000">
                  <a:srgbClr val="0070F2"/>
                </a:gs>
              </a:gsLst>
              <a:lin ang="0" scaled="0"/>
            </a:gradFill>
            <a:headEnd type="none" w="med" len="med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: Rounded Corners 101">
            <a:extLst>
              <a:ext uri="{FF2B5EF4-FFF2-40B4-BE49-F238E27FC236}">
                <a16:creationId xmlns:a16="http://schemas.microsoft.com/office/drawing/2014/main" id="{C61BF513-D7AD-3C2D-66E7-D2A180FB62BE}"/>
              </a:ext>
            </a:extLst>
          </p:cNvPr>
          <p:cNvSpPr/>
          <p:nvPr/>
        </p:nvSpPr>
        <p:spPr bwMode="auto">
          <a:xfrm>
            <a:off x="9141663" y="1815271"/>
            <a:ext cx="623553" cy="1521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641" tIns="146114" rIns="182641" bIns="1461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sz="1000" kern="0" dirty="0">
                <a:solidFill>
                  <a:srgbClr val="002A86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Integrate</a:t>
            </a:r>
          </a:p>
        </p:txBody>
      </p:sp>
      <p:cxnSp>
        <p:nvCxnSpPr>
          <p:cNvPr id="55" name="Gerade Verbindung 198">
            <a:extLst>
              <a:ext uri="{FF2B5EF4-FFF2-40B4-BE49-F238E27FC236}">
                <a16:creationId xmlns:a16="http://schemas.microsoft.com/office/drawing/2014/main" id="{95E67160-3C2F-67A1-7596-7D7681830C67}"/>
              </a:ext>
            </a:extLst>
          </p:cNvPr>
          <p:cNvCxnSpPr>
            <a:cxnSpLocks/>
          </p:cNvCxnSpPr>
          <p:nvPr/>
        </p:nvCxnSpPr>
        <p:spPr>
          <a:xfrm>
            <a:off x="9743355" y="1873128"/>
            <a:ext cx="171892" cy="0"/>
          </a:xfrm>
          <a:prstGeom prst="line">
            <a:avLst/>
          </a:prstGeom>
          <a:ln w="19050" cap="rnd">
            <a:gradFill>
              <a:gsLst>
                <a:gs pos="83000">
                  <a:srgbClr val="D1EFFF">
                    <a:alpha val="0"/>
                  </a:srgbClr>
                </a:gs>
                <a:gs pos="80000">
                  <a:srgbClr val="0070F2"/>
                </a:gs>
              </a:gsLst>
              <a:lin ang="5400000" scaled="0"/>
            </a:gradFill>
            <a:headEnd type="none" w="med" len="med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6142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B0EB8-9BD7-D6EC-243C-5E07CDEB8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ruppieren 132">
            <a:extLst>
              <a:ext uri="{FF2B5EF4-FFF2-40B4-BE49-F238E27FC236}">
                <a16:creationId xmlns:a16="http://schemas.microsoft.com/office/drawing/2014/main" id="{874A0BC3-3AC9-360C-0129-D0C867A20632}"/>
              </a:ext>
            </a:extLst>
          </p:cNvPr>
          <p:cNvGrpSpPr/>
          <p:nvPr/>
        </p:nvGrpSpPr>
        <p:grpSpPr>
          <a:xfrm>
            <a:off x="3794187" y="1681080"/>
            <a:ext cx="4606800" cy="3275147"/>
            <a:chOff x="3793587" y="1680624"/>
            <a:chExt cx="4608000" cy="3276000"/>
          </a:xfrm>
        </p:grpSpPr>
        <p:sp>
          <p:nvSpPr>
            <p:cNvPr id="2" name="Rectangle 56">
              <a:extLst>
                <a:ext uri="{FF2B5EF4-FFF2-40B4-BE49-F238E27FC236}">
                  <a16:creationId xmlns:a16="http://schemas.microsoft.com/office/drawing/2014/main" id="{B3F238AB-2007-F145-D5EC-473AF32B1E61}"/>
                </a:ext>
              </a:extLst>
            </p:cNvPr>
            <p:cNvSpPr/>
            <p:nvPr/>
          </p:nvSpPr>
          <p:spPr bwMode="gray">
            <a:xfrm>
              <a:off x="3793587" y="1860624"/>
              <a:ext cx="4608000" cy="3096000"/>
            </a:xfrm>
            <a:prstGeom prst="roundRect">
              <a:avLst>
                <a:gd name="adj" fmla="val 3018"/>
              </a:avLst>
            </a:prstGeom>
            <a:gradFill>
              <a:gsLst>
                <a:gs pos="100000">
                  <a:srgbClr val="D1EFFF"/>
                </a:gs>
                <a:gs pos="0">
                  <a:schemeClr val="bg1"/>
                </a:gs>
              </a:gsLst>
              <a:lin ang="2700000" scaled="0"/>
            </a:gradFill>
            <a:ln w="9525" algn="ctr">
              <a:solidFill>
                <a:srgbClr val="A6DFFF"/>
              </a:solidFill>
              <a:miter lim="800000"/>
              <a:headEnd/>
              <a:tailEnd/>
            </a:ln>
            <a:effectLst>
              <a:outerShdw blurRad="50800" algn="ctr" rotWithShape="0">
                <a:prstClr val="black">
                  <a:alpha val="20000"/>
                </a:prstClr>
              </a:outerShdw>
            </a:effectLst>
          </p:spPr>
          <p:txBody>
            <a:bodyPr wrap="square" lIns="89907" tIns="71925" rIns="89907" bIns="71925" rtlCol="0" anchor="ctr">
              <a:noAutofit/>
            </a:bodyPr>
            <a:lstStyle/>
            <a:p>
              <a:pPr algn="ctr" defTabSz="913395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797" kern="0" dirty="0"/>
            </a:p>
          </p:txBody>
        </p:sp>
        <p:sp>
          <p:nvSpPr>
            <p:cNvPr id="4" name="Rectangle: Rounded Corners 101">
              <a:extLst>
                <a:ext uri="{FF2B5EF4-FFF2-40B4-BE49-F238E27FC236}">
                  <a16:creationId xmlns:a16="http://schemas.microsoft.com/office/drawing/2014/main" id="{7D701D86-EA8C-A259-D37A-790739651A29}"/>
                </a:ext>
              </a:extLst>
            </p:cNvPr>
            <p:cNvSpPr/>
            <p:nvPr/>
          </p:nvSpPr>
          <p:spPr bwMode="auto">
            <a:xfrm>
              <a:off x="4239000" y="1680624"/>
              <a:ext cx="3762000" cy="36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  <a:headEnd type="none" w="med" len="med"/>
              <a:tailEnd type="none" w="med" len="med"/>
            </a:ln>
            <a:effectLst>
              <a:outerShdw blurRad="50800" dir="2700000" algn="t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182641" tIns="146114" rIns="182641" bIns="14611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US" sz="1400" kern="0" dirty="0">
                  <a:solidFill>
                    <a:srgbClr val="002A86"/>
                  </a:solidFill>
                  <a:latin typeface="+mj-lt"/>
                  <a:ea typeface="72 Brand" pitchFamily="34" charset="-128"/>
                  <a:cs typeface="72 Brand" pitchFamily="34" charset="-128"/>
                </a:rPr>
                <a:t>SAP BTP ABAP Environment </a:t>
              </a:r>
              <a:r>
                <a:rPr lang="en-US" sz="1400" kern="0" dirty="0">
                  <a:solidFill>
                    <a:srgbClr val="002A86"/>
                  </a:solidFill>
                  <a:ea typeface="72 Brand" pitchFamily="34" charset="-128"/>
                  <a:cs typeface="72 Brand" pitchFamily="34" charset="-128"/>
                </a:rPr>
                <a:t>(Steampunk) </a:t>
              </a:r>
            </a:p>
          </p:txBody>
        </p:sp>
        <p:sp>
          <p:nvSpPr>
            <p:cNvPr id="5" name="Rectangle 56">
              <a:extLst>
                <a:ext uri="{FF2B5EF4-FFF2-40B4-BE49-F238E27FC236}">
                  <a16:creationId xmlns:a16="http://schemas.microsoft.com/office/drawing/2014/main" id="{07628D19-D2E4-A271-7CA1-D3D06DB1347B}"/>
                </a:ext>
              </a:extLst>
            </p:cNvPr>
            <p:cNvSpPr/>
            <p:nvPr/>
          </p:nvSpPr>
          <p:spPr bwMode="gray">
            <a:xfrm>
              <a:off x="3937587" y="2364624"/>
              <a:ext cx="4320000" cy="720000"/>
            </a:xfrm>
            <a:prstGeom prst="roundRect">
              <a:avLst>
                <a:gd name="adj" fmla="val 10692"/>
              </a:avLst>
            </a:prstGeom>
            <a:gradFill>
              <a:gsLst>
                <a:gs pos="0">
                  <a:srgbClr val="1B90FF"/>
                </a:gs>
                <a:gs pos="100000">
                  <a:srgbClr val="0057D3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89907" tIns="71925" rIns="89907" bIns="71925" rtlCol="0" anchor="ctr">
              <a:noAutofit/>
            </a:bodyPr>
            <a:lstStyle/>
            <a:p>
              <a:pPr algn="ctr" defTabSz="913395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797" kern="0" dirty="0"/>
            </a:p>
          </p:txBody>
        </p:sp>
        <p:sp>
          <p:nvSpPr>
            <p:cNvPr id="6" name="Rectangle 56">
              <a:extLst>
                <a:ext uri="{FF2B5EF4-FFF2-40B4-BE49-F238E27FC236}">
                  <a16:creationId xmlns:a16="http://schemas.microsoft.com/office/drawing/2014/main" id="{A21E6118-30B0-3FC7-4C10-4A8EB6A21319}"/>
                </a:ext>
              </a:extLst>
            </p:cNvPr>
            <p:cNvSpPr/>
            <p:nvPr/>
          </p:nvSpPr>
          <p:spPr bwMode="gray">
            <a:xfrm>
              <a:off x="3937587" y="3228624"/>
              <a:ext cx="4320000" cy="720000"/>
            </a:xfrm>
            <a:prstGeom prst="roundRect">
              <a:avLst>
                <a:gd name="adj" fmla="val 10692"/>
              </a:avLst>
            </a:prstGeom>
            <a:gradFill>
              <a:gsLst>
                <a:gs pos="0">
                  <a:srgbClr val="1B90FF"/>
                </a:gs>
                <a:gs pos="100000">
                  <a:srgbClr val="0057D3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89907" tIns="71925" rIns="89907" bIns="71925" rtlCol="0" anchor="ctr">
              <a:noAutofit/>
            </a:bodyPr>
            <a:lstStyle/>
            <a:p>
              <a:pPr algn="ctr" defTabSz="913395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797" kern="0" dirty="0"/>
            </a:p>
          </p:txBody>
        </p:sp>
        <p:sp>
          <p:nvSpPr>
            <p:cNvPr id="7" name="Rectangle 56">
              <a:extLst>
                <a:ext uri="{FF2B5EF4-FFF2-40B4-BE49-F238E27FC236}">
                  <a16:creationId xmlns:a16="http://schemas.microsoft.com/office/drawing/2014/main" id="{C2CFFBC7-A422-B698-4E3F-01371134EC47}"/>
                </a:ext>
              </a:extLst>
            </p:cNvPr>
            <p:cNvSpPr/>
            <p:nvPr/>
          </p:nvSpPr>
          <p:spPr bwMode="gray">
            <a:xfrm>
              <a:off x="3937587" y="4092624"/>
              <a:ext cx="4320000" cy="720000"/>
            </a:xfrm>
            <a:prstGeom prst="roundRect">
              <a:avLst>
                <a:gd name="adj" fmla="val 10094"/>
              </a:avLst>
            </a:prstGeom>
            <a:noFill/>
            <a:ln w="9525" algn="ctr">
              <a:solidFill>
                <a:srgbClr val="89D1FF"/>
              </a:solidFill>
              <a:miter lim="800000"/>
              <a:headEnd/>
              <a:tailEnd/>
            </a:ln>
            <a:effectLst/>
          </p:spPr>
          <p:txBody>
            <a:bodyPr wrap="square" lIns="89907" tIns="71925" rIns="89907" bIns="71925" rtlCol="0" anchor="ctr">
              <a:noAutofit/>
            </a:bodyPr>
            <a:lstStyle/>
            <a:p>
              <a:pPr algn="ctr" defTabSz="913395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797" kern="0" dirty="0"/>
            </a:p>
          </p:txBody>
        </p:sp>
        <p:sp>
          <p:nvSpPr>
            <p:cNvPr id="266" name="Textfeld 265">
              <a:extLst>
                <a:ext uri="{FF2B5EF4-FFF2-40B4-BE49-F238E27FC236}">
                  <a16:creationId xmlns:a16="http://schemas.microsoft.com/office/drawing/2014/main" id="{158D4417-FBC0-1B17-A877-69EDBDE04732}"/>
                </a:ext>
              </a:extLst>
            </p:cNvPr>
            <p:cNvSpPr txBox="1"/>
            <p:nvPr/>
          </p:nvSpPr>
          <p:spPr>
            <a:xfrm>
              <a:off x="4343947" y="2627675"/>
              <a:ext cx="3507282" cy="1938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fontAlgn="base">
                <a:lnSpc>
                  <a:spcPct val="90000"/>
                </a:lnSpc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US" sz="1400" kern="0" dirty="0">
                  <a:solidFill>
                    <a:schemeClr val="bg1"/>
                  </a:solidFill>
                  <a:latin typeface="+mj-lt"/>
                  <a:ea typeface="72 Brand" pitchFamily="34" charset="-128"/>
                  <a:cs typeface="72 Brand" pitchFamily="34" charset="-128"/>
                </a:rPr>
                <a:t>ABAP Cloud development model</a:t>
              </a:r>
            </a:p>
          </p:txBody>
        </p:sp>
        <p:sp>
          <p:nvSpPr>
            <p:cNvPr id="267" name="Textfeld 266">
              <a:extLst>
                <a:ext uri="{FF2B5EF4-FFF2-40B4-BE49-F238E27FC236}">
                  <a16:creationId xmlns:a16="http://schemas.microsoft.com/office/drawing/2014/main" id="{13B98B5B-FFA1-B5D4-2D0B-C559B9309FC2}"/>
                </a:ext>
              </a:extLst>
            </p:cNvPr>
            <p:cNvSpPr txBox="1"/>
            <p:nvPr/>
          </p:nvSpPr>
          <p:spPr>
            <a:xfrm>
              <a:off x="4488089" y="3491675"/>
              <a:ext cx="3218998" cy="1938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fontAlgn="base">
                <a:lnSpc>
                  <a:spcPct val="90000"/>
                </a:lnSpc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US" sz="1400" kern="0" dirty="0">
                  <a:solidFill>
                    <a:schemeClr val="bg1"/>
                  </a:solidFill>
                  <a:latin typeface="+mj-lt"/>
                  <a:ea typeface="72 Brand" pitchFamily="34" charset="-128"/>
                  <a:cs typeface="72 Brand" pitchFamily="34" charset="-128"/>
                </a:rPr>
                <a:t>Steampunk infrastructure </a:t>
              </a:r>
            </a:p>
          </p:txBody>
        </p:sp>
        <p:sp>
          <p:nvSpPr>
            <p:cNvPr id="268" name="Textfeld 267">
              <a:extLst>
                <a:ext uri="{FF2B5EF4-FFF2-40B4-BE49-F238E27FC236}">
                  <a16:creationId xmlns:a16="http://schemas.microsoft.com/office/drawing/2014/main" id="{B96F6837-FD97-7C8A-6B11-450443BE7AA3}"/>
                </a:ext>
              </a:extLst>
            </p:cNvPr>
            <p:cNvSpPr txBox="1"/>
            <p:nvPr/>
          </p:nvSpPr>
          <p:spPr>
            <a:xfrm>
              <a:off x="4518574" y="4246927"/>
              <a:ext cx="3158028" cy="41139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fontAlgn="base">
                <a:lnSpc>
                  <a:spcPct val="90000"/>
                </a:lnSpc>
                <a:spcAft>
                  <a:spcPts val="400"/>
                </a:spcAft>
                <a:buClr>
                  <a:schemeClr val="tx1"/>
                </a:buClr>
                <a:buSzPct val="100000"/>
              </a:pPr>
              <a:r>
                <a:rPr lang="en-US" sz="1400" kern="0" dirty="0">
                  <a:solidFill>
                    <a:srgbClr val="002A86"/>
                  </a:solidFill>
                  <a:latin typeface="+mj-lt"/>
                  <a:ea typeface="72 Brand" pitchFamily="34" charset="-128"/>
                  <a:cs typeface="72 Brand" pitchFamily="34" charset="-128"/>
                </a:rPr>
                <a:t>SAP BTP services </a:t>
              </a:r>
            </a:p>
            <a:p>
              <a:pPr algn="ctr" fontAlgn="base">
                <a:lnSpc>
                  <a:spcPct val="90000"/>
                </a:lnSpc>
                <a:spcAft>
                  <a:spcPts val="400"/>
                </a:spcAft>
                <a:buClr>
                  <a:schemeClr val="tx1"/>
                </a:buClr>
                <a:buSzPct val="100000"/>
              </a:pPr>
              <a:r>
                <a:rPr lang="en-US" sz="1200" kern="0" dirty="0">
                  <a:solidFill>
                    <a:srgbClr val="002A86"/>
                  </a:solidFill>
                  <a:ea typeface="72 Brand" pitchFamily="34" charset="-128"/>
                  <a:cs typeface="72 Brand" pitchFamily="34" charset="-128"/>
                </a:rPr>
                <a:t>Gardener (K8S), SAP HANA Cloud 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ED2D226-4730-DE45-D8A6-258BFB442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57" y="504762"/>
            <a:ext cx="11183564" cy="738664"/>
          </a:xfrm>
        </p:spPr>
        <p:txBody>
          <a:bodyPr/>
          <a:lstStyle/>
          <a:p>
            <a:r>
              <a:rPr lang="en-US" dirty="0"/>
              <a:t>SAP BTP ABAP Environment (Steampunk)</a:t>
            </a:r>
            <a:br>
              <a:rPr lang="en-US" dirty="0"/>
            </a:br>
            <a:r>
              <a:rPr lang="en-US" dirty="0"/>
              <a:t>Frontrunner for cloud and innovations</a:t>
            </a:r>
            <a:endParaRPr lang="en-US" sz="1999" dirty="0">
              <a:latin typeface="72 Brand Light" panose="020B0304030603020204" pitchFamily="34" charset="0"/>
            </a:endParaRPr>
          </a:p>
        </p:txBody>
      </p:sp>
      <p:grpSp>
        <p:nvGrpSpPr>
          <p:cNvPr id="135" name="Gruppieren 134">
            <a:extLst>
              <a:ext uri="{FF2B5EF4-FFF2-40B4-BE49-F238E27FC236}">
                <a16:creationId xmlns:a16="http://schemas.microsoft.com/office/drawing/2014/main" id="{B9DBA488-368D-FA40-F9B8-22779594F265}"/>
              </a:ext>
            </a:extLst>
          </p:cNvPr>
          <p:cNvGrpSpPr/>
          <p:nvPr/>
        </p:nvGrpSpPr>
        <p:grpSpPr>
          <a:xfrm>
            <a:off x="8146334" y="2310915"/>
            <a:ext cx="3408218" cy="4102932"/>
            <a:chOff x="8146867" y="2310624"/>
            <a:chExt cx="3409106" cy="4104000"/>
          </a:xfrm>
        </p:grpSpPr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12A5779A-FA05-8356-49F8-D1578BCB64D5}"/>
                </a:ext>
              </a:extLst>
            </p:cNvPr>
            <p:cNvSpPr txBox="1"/>
            <p:nvPr/>
          </p:nvSpPr>
          <p:spPr>
            <a:xfrm>
              <a:off x="9432000" y="2850624"/>
              <a:ext cx="1979973" cy="4431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fontAlgn="base">
                <a:lnSpc>
                  <a:spcPct val="90000"/>
                </a:lnSpc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US" sz="1600" kern="0" dirty="0">
                  <a:solidFill>
                    <a:srgbClr val="002A86"/>
                  </a:solidFill>
                  <a:latin typeface="+mj-lt"/>
                  <a:ea typeface="72 Brand" pitchFamily="34" charset="-128"/>
                  <a:cs typeface="72 Brand" pitchFamily="34" charset="-128"/>
                </a:rPr>
                <a:t>Steampunk infrastructure </a:t>
              </a:r>
            </a:p>
          </p:txBody>
        </p:sp>
        <p:sp>
          <p:nvSpPr>
            <p:cNvPr id="261" name="Rectangle: Rounded Corners 219">
              <a:extLst>
                <a:ext uri="{FF2B5EF4-FFF2-40B4-BE49-F238E27FC236}">
                  <a16:creationId xmlns:a16="http://schemas.microsoft.com/office/drawing/2014/main" id="{A7D97BB5-E9A0-9B9F-D9B9-B81F788753BE}"/>
                </a:ext>
              </a:extLst>
            </p:cNvPr>
            <p:cNvSpPr>
              <a:spLocks noChangeAspect="1"/>
            </p:cNvSpPr>
            <p:nvPr/>
          </p:nvSpPr>
          <p:spPr bwMode="gray">
            <a:xfrm rot="10800000">
              <a:off x="8748000" y="2310624"/>
              <a:ext cx="248357" cy="4104000"/>
            </a:xfrm>
            <a:custGeom>
              <a:avLst/>
              <a:gdLst>
                <a:gd name="connsiteX0" fmla="*/ 0 w 374577"/>
                <a:gd name="connsiteY0" fmla="*/ 133949 h 3976270"/>
                <a:gd name="connsiteX1" fmla="*/ 133949 w 374577"/>
                <a:gd name="connsiteY1" fmla="*/ 0 h 3976270"/>
                <a:gd name="connsiteX2" fmla="*/ 240628 w 374577"/>
                <a:gd name="connsiteY2" fmla="*/ 0 h 3976270"/>
                <a:gd name="connsiteX3" fmla="*/ 374577 w 374577"/>
                <a:gd name="connsiteY3" fmla="*/ 133949 h 3976270"/>
                <a:gd name="connsiteX4" fmla="*/ 374577 w 374577"/>
                <a:gd name="connsiteY4" fmla="*/ 3842321 h 3976270"/>
                <a:gd name="connsiteX5" fmla="*/ 240628 w 374577"/>
                <a:gd name="connsiteY5" fmla="*/ 3976270 h 3976270"/>
                <a:gd name="connsiteX6" fmla="*/ 133949 w 374577"/>
                <a:gd name="connsiteY6" fmla="*/ 3976270 h 3976270"/>
                <a:gd name="connsiteX7" fmla="*/ 0 w 374577"/>
                <a:gd name="connsiteY7" fmla="*/ 3842321 h 3976270"/>
                <a:gd name="connsiteX8" fmla="*/ 0 w 374577"/>
                <a:gd name="connsiteY8" fmla="*/ 133949 h 3976270"/>
                <a:gd name="connsiteX0" fmla="*/ 0 w 374577"/>
                <a:gd name="connsiteY0" fmla="*/ 133949 h 3976270"/>
                <a:gd name="connsiteX1" fmla="*/ 133949 w 374577"/>
                <a:gd name="connsiteY1" fmla="*/ 0 h 3976270"/>
                <a:gd name="connsiteX2" fmla="*/ 240628 w 374577"/>
                <a:gd name="connsiteY2" fmla="*/ 0 h 3976270"/>
                <a:gd name="connsiteX3" fmla="*/ 374577 w 374577"/>
                <a:gd name="connsiteY3" fmla="*/ 133949 h 3976270"/>
                <a:gd name="connsiteX4" fmla="*/ 374577 w 374577"/>
                <a:gd name="connsiteY4" fmla="*/ 3842321 h 3976270"/>
                <a:gd name="connsiteX5" fmla="*/ 240628 w 374577"/>
                <a:gd name="connsiteY5" fmla="*/ 3976270 h 3976270"/>
                <a:gd name="connsiteX6" fmla="*/ 133949 w 374577"/>
                <a:gd name="connsiteY6" fmla="*/ 3976270 h 3976270"/>
                <a:gd name="connsiteX7" fmla="*/ 0 w 374577"/>
                <a:gd name="connsiteY7" fmla="*/ 3842321 h 3976270"/>
                <a:gd name="connsiteX8" fmla="*/ 91440 w 374577"/>
                <a:gd name="connsiteY8" fmla="*/ 225389 h 3976270"/>
                <a:gd name="connsiteX0" fmla="*/ 0 w 374577"/>
                <a:gd name="connsiteY0" fmla="*/ 133949 h 3976270"/>
                <a:gd name="connsiteX1" fmla="*/ 133949 w 374577"/>
                <a:gd name="connsiteY1" fmla="*/ 0 h 3976270"/>
                <a:gd name="connsiteX2" fmla="*/ 240628 w 374577"/>
                <a:gd name="connsiteY2" fmla="*/ 0 h 3976270"/>
                <a:gd name="connsiteX3" fmla="*/ 374577 w 374577"/>
                <a:gd name="connsiteY3" fmla="*/ 133949 h 3976270"/>
                <a:gd name="connsiteX4" fmla="*/ 374577 w 374577"/>
                <a:gd name="connsiteY4" fmla="*/ 3842321 h 3976270"/>
                <a:gd name="connsiteX5" fmla="*/ 240628 w 374577"/>
                <a:gd name="connsiteY5" fmla="*/ 3976270 h 3976270"/>
                <a:gd name="connsiteX6" fmla="*/ 133949 w 374577"/>
                <a:gd name="connsiteY6" fmla="*/ 3976270 h 3976270"/>
                <a:gd name="connsiteX7" fmla="*/ 0 w 374577"/>
                <a:gd name="connsiteY7" fmla="*/ 3842321 h 3976270"/>
                <a:gd name="connsiteX0" fmla="*/ 133949 w 374577"/>
                <a:gd name="connsiteY0" fmla="*/ 0 h 3976270"/>
                <a:gd name="connsiteX1" fmla="*/ 240628 w 374577"/>
                <a:gd name="connsiteY1" fmla="*/ 0 h 3976270"/>
                <a:gd name="connsiteX2" fmla="*/ 374577 w 374577"/>
                <a:gd name="connsiteY2" fmla="*/ 133949 h 3976270"/>
                <a:gd name="connsiteX3" fmla="*/ 374577 w 374577"/>
                <a:gd name="connsiteY3" fmla="*/ 3842321 h 3976270"/>
                <a:gd name="connsiteX4" fmla="*/ 240628 w 374577"/>
                <a:gd name="connsiteY4" fmla="*/ 3976270 h 3976270"/>
                <a:gd name="connsiteX5" fmla="*/ 133949 w 374577"/>
                <a:gd name="connsiteY5" fmla="*/ 3976270 h 3976270"/>
                <a:gd name="connsiteX6" fmla="*/ 0 w 374577"/>
                <a:gd name="connsiteY6" fmla="*/ 3842321 h 3976270"/>
                <a:gd name="connsiteX0" fmla="*/ 0 w 240628"/>
                <a:gd name="connsiteY0" fmla="*/ 0 h 3976270"/>
                <a:gd name="connsiteX1" fmla="*/ 106679 w 240628"/>
                <a:gd name="connsiteY1" fmla="*/ 0 h 3976270"/>
                <a:gd name="connsiteX2" fmla="*/ 240628 w 240628"/>
                <a:gd name="connsiteY2" fmla="*/ 133949 h 3976270"/>
                <a:gd name="connsiteX3" fmla="*/ 240628 w 240628"/>
                <a:gd name="connsiteY3" fmla="*/ 3842321 h 3976270"/>
                <a:gd name="connsiteX4" fmla="*/ 106679 w 240628"/>
                <a:gd name="connsiteY4" fmla="*/ 3976270 h 3976270"/>
                <a:gd name="connsiteX5" fmla="*/ 0 w 240628"/>
                <a:gd name="connsiteY5" fmla="*/ 3976270 h 3976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628" h="3976270">
                  <a:moveTo>
                    <a:pt x="0" y="0"/>
                  </a:moveTo>
                  <a:lnTo>
                    <a:pt x="106679" y="0"/>
                  </a:lnTo>
                  <a:cubicBezTo>
                    <a:pt x="180657" y="0"/>
                    <a:pt x="240628" y="59971"/>
                    <a:pt x="240628" y="133949"/>
                  </a:cubicBezTo>
                  <a:lnTo>
                    <a:pt x="240628" y="3842321"/>
                  </a:lnTo>
                  <a:cubicBezTo>
                    <a:pt x="240628" y="3916299"/>
                    <a:pt x="180657" y="3976270"/>
                    <a:pt x="106679" y="3976270"/>
                  </a:cubicBezTo>
                  <a:lnTo>
                    <a:pt x="0" y="3976270"/>
                  </a:lnTo>
                </a:path>
              </a:pathLst>
            </a:custGeom>
            <a:noFill/>
            <a:ln>
              <a:solidFill>
                <a:srgbClr val="0070F2"/>
              </a:solidFill>
              <a:prstDash val="dash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 panose="020B0504030603020204" pitchFamily="34" charset="0"/>
                <a:cs typeface="72" panose="020B0503030000000003" pitchFamily="34" charset="0"/>
              </a:endParaRPr>
            </a:p>
          </p:txBody>
        </p:sp>
        <p:cxnSp>
          <p:nvCxnSpPr>
            <p:cNvPr id="262" name="Straight Connector 12">
              <a:extLst>
                <a:ext uri="{FF2B5EF4-FFF2-40B4-BE49-F238E27FC236}">
                  <a16:creationId xmlns:a16="http://schemas.microsoft.com/office/drawing/2014/main" id="{FDCC604A-EEAC-DFE0-782D-19310851F2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38291" y="3588624"/>
              <a:ext cx="511571" cy="0"/>
            </a:xfrm>
            <a:prstGeom prst="line">
              <a:avLst/>
            </a:prstGeom>
            <a:noFill/>
            <a:ln>
              <a:gradFill>
                <a:gsLst>
                  <a:gs pos="60000">
                    <a:srgbClr val="0070F2"/>
                  </a:gs>
                  <a:gs pos="100000">
                    <a:schemeClr val="bg1"/>
                  </a:gs>
                </a:gsLst>
                <a:lin ang="0" scaled="0"/>
              </a:gradFill>
              <a:prstDash val="dash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cxnSp>
        <p:grpSp>
          <p:nvGrpSpPr>
            <p:cNvPr id="263" name="Gruppieren 262">
              <a:extLst>
                <a:ext uri="{FF2B5EF4-FFF2-40B4-BE49-F238E27FC236}">
                  <a16:creationId xmlns:a16="http://schemas.microsoft.com/office/drawing/2014/main" id="{217B7BFD-80A8-BC3D-3741-1375B0281D18}"/>
                </a:ext>
              </a:extLst>
            </p:cNvPr>
            <p:cNvGrpSpPr/>
            <p:nvPr/>
          </p:nvGrpSpPr>
          <p:grpSpPr>
            <a:xfrm>
              <a:off x="8146867" y="3390624"/>
              <a:ext cx="396000" cy="396000"/>
              <a:chOff x="8585304" y="4904939"/>
              <a:chExt cx="396000" cy="396000"/>
            </a:xfrm>
          </p:grpSpPr>
          <p:sp>
            <p:nvSpPr>
              <p:cNvPr id="264" name="Abgerundetes Rechteck 263">
                <a:extLst>
                  <a:ext uri="{FF2B5EF4-FFF2-40B4-BE49-F238E27FC236}">
                    <a16:creationId xmlns:a16="http://schemas.microsoft.com/office/drawing/2014/main" id="{05F72EBA-1E8E-B52A-4A59-C13BA66A4D8B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8585304" y="4904939"/>
                <a:ext cx="396000" cy="396000"/>
              </a:xfrm>
              <a:prstGeom prst="roundRect">
                <a:avLst/>
              </a:prstGeom>
              <a:gradFill>
                <a:gsLst>
                  <a:gs pos="100000">
                    <a:srgbClr val="D1EFFF"/>
                  </a:gs>
                  <a:gs pos="0">
                    <a:schemeClr val="bg1"/>
                  </a:gs>
                </a:gsLst>
                <a:lin ang="2700000" scaled="0"/>
              </a:gradFill>
              <a:ln w="25400" algn="ctr">
                <a:noFill/>
                <a:miter lim="800000"/>
                <a:headEnd/>
                <a:tailEnd/>
              </a:ln>
              <a:effectLst>
                <a:outerShdw blurRad="50800" algn="ctr" rotWithShape="0">
                  <a:prstClr val="black">
                    <a:alpha val="20000"/>
                  </a:prstClr>
                </a:outerShdw>
              </a:effectLst>
            </p:spPr>
            <p:txBody>
              <a:bodyPr lIns="89977" tIns="71981" rIns="89977" bIns="71981" rtlCol="0" anchor="ctr"/>
              <a:lstStyle/>
              <a:p>
                <a:pPr algn="ctr" defTabSz="914126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799" kern="0" dirty="0">
                  <a:ea typeface="72 Brand" pitchFamily="34" charset="-128"/>
                  <a:cs typeface="72 Brand" pitchFamily="34" charset="-128"/>
                </a:endParaRPr>
              </a:p>
            </p:txBody>
          </p:sp>
          <p:pic>
            <p:nvPicPr>
              <p:cNvPr id="265" name="Grafik 264">
                <a:extLst>
                  <a:ext uri="{FF2B5EF4-FFF2-40B4-BE49-F238E27FC236}">
                    <a16:creationId xmlns:a16="http://schemas.microsoft.com/office/drawing/2014/main" id="{8FE93858-ACAB-2967-1503-C6519997D7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8657305" y="4976940"/>
                <a:ext cx="251999" cy="251999"/>
              </a:xfrm>
              <a:prstGeom prst="rect">
                <a:avLst/>
              </a:prstGeom>
            </p:spPr>
          </p:pic>
        </p:grpSp>
        <p:grpSp>
          <p:nvGrpSpPr>
            <p:cNvPr id="269" name="Gruppieren 268">
              <a:extLst>
                <a:ext uri="{FF2B5EF4-FFF2-40B4-BE49-F238E27FC236}">
                  <a16:creationId xmlns:a16="http://schemas.microsoft.com/office/drawing/2014/main" id="{B9795151-F2A8-BD60-8CD3-308181FC986F}"/>
                </a:ext>
              </a:extLst>
            </p:cNvPr>
            <p:cNvGrpSpPr/>
            <p:nvPr/>
          </p:nvGrpSpPr>
          <p:grpSpPr>
            <a:xfrm>
              <a:off x="9144031" y="4467003"/>
              <a:ext cx="2290416" cy="1908228"/>
              <a:chOff x="9342770" y="4166070"/>
              <a:chExt cx="1892904" cy="1577046"/>
            </a:xfrm>
          </p:grpSpPr>
          <p:pic>
            <p:nvPicPr>
              <p:cNvPr id="270" name="Grafik 269">
                <a:extLst>
                  <a:ext uri="{FF2B5EF4-FFF2-40B4-BE49-F238E27FC236}">
                    <a16:creationId xmlns:a16="http://schemas.microsoft.com/office/drawing/2014/main" id="{219F60EE-2074-9B9E-FF71-D0DB5BE3A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0133715" y="4835805"/>
                <a:ext cx="269022" cy="269022"/>
              </a:xfrm>
              <a:prstGeom prst="rect">
                <a:avLst/>
              </a:prstGeom>
            </p:spPr>
          </p:pic>
          <p:grpSp>
            <p:nvGrpSpPr>
              <p:cNvPr id="271" name="Gruppieren 270">
                <a:extLst>
                  <a:ext uri="{FF2B5EF4-FFF2-40B4-BE49-F238E27FC236}">
                    <a16:creationId xmlns:a16="http://schemas.microsoft.com/office/drawing/2014/main" id="{53D1080D-453A-C88F-B88E-E8399199BDE0}"/>
                  </a:ext>
                </a:extLst>
              </p:cNvPr>
              <p:cNvGrpSpPr/>
              <p:nvPr/>
            </p:nvGrpSpPr>
            <p:grpSpPr>
              <a:xfrm>
                <a:off x="9545890" y="4278530"/>
                <a:ext cx="1388244" cy="1388244"/>
                <a:chOff x="9206224" y="-89770"/>
                <a:chExt cx="1388244" cy="1388244"/>
              </a:xfrm>
            </p:grpSpPr>
            <p:grpSp>
              <p:nvGrpSpPr>
                <p:cNvPr id="303" name="Group 28">
                  <a:extLst>
                    <a:ext uri="{FF2B5EF4-FFF2-40B4-BE49-F238E27FC236}">
                      <a16:creationId xmlns:a16="http://schemas.microsoft.com/office/drawing/2014/main" id="{29C59F9E-0077-9950-71FD-5EB4AD8C46D4}"/>
                    </a:ext>
                  </a:extLst>
                </p:cNvPr>
                <p:cNvGrpSpPr/>
                <p:nvPr/>
              </p:nvGrpSpPr>
              <p:grpSpPr>
                <a:xfrm>
                  <a:off x="9593286" y="282483"/>
                  <a:ext cx="670463" cy="643739"/>
                  <a:chOff x="3011879" y="2272542"/>
                  <a:chExt cx="1187766" cy="1140423"/>
                </a:xfrm>
              </p:grpSpPr>
              <p:sp>
                <p:nvSpPr>
                  <p:cNvPr id="314" name="Arc 33">
                    <a:extLst>
                      <a:ext uri="{FF2B5EF4-FFF2-40B4-BE49-F238E27FC236}">
                        <a16:creationId xmlns:a16="http://schemas.microsoft.com/office/drawing/2014/main" id="{822D5806-B8A4-5F7B-2308-7E0E39BF893A}"/>
                      </a:ext>
                    </a:extLst>
                  </p:cNvPr>
                  <p:cNvSpPr/>
                  <p:nvPr/>
                </p:nvSpPr>
                <p:spPr>
                  <a:xfrm>
                    <a:off x="3011879" y="2272542"/>
                    <a:ext cx="1140423" cy="1140423"/>
                  </a:xfrm>
                  <a:prstGeom prst="arc">
                    <a:avLst/>
                  </a:prstGeom>
                  <a:noFill/>
                  <a:ln w="12700" algn="ctr">
                    <a:gradFill>
                      <a:gsLst>
                        <a:gs pos="0">
                          <a:srgbClr val="89D1FF">
                            <a:alpha val="0"/>
                          </a:srgbClr>
                        </a:gs>
                        <a:gs pos="100000">
                          <a:srgbClr val="89D1FF"/>
                        </a:gs>
                      </a:gsLst>
                      <a:lin ang="5400000" scaled="1"/>
                    </a:gradFill>
                    <a:miter lim="800000"/>
                    <a:headEnd/>
                    <a:tailEnd/>
                  </a:ln>
                </p:spPr>
                <p:txBody>
                  <a:bodyPr lIns="182784" tIns="146228" rIns="182784" bIns="146228" rtlCol="0" anchor="t"/>
                  <a:lstStyle/>
                  <a:p>
                    <a:pPr defTabSz="913852" fontAlgn="base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rgbClr val="F0AB00"/>
                      </a:buClr>
                      <a:buSzPct val="80000"/>
                      <a:defRPr/>
                    </a:pPr>
                    <a:endParaRPr lang="en-US" sz="1200" kern="0" dirty="0">
                      <a:solidFill>
                        <a:srgbClr val="000000"/>
                      </a:solidFill>
                      <a:latin typeface="72 Brand"/>
                    </a:endParaRPr>
                  </a:p>
                </p:txBody>
              </p:sp>
              <p:grpSp>
                <p:nvGrpSpPr>
                  <p:cNvPr id="315" name="Group 34">
                    <a:extLst>
                      <a:ext uri="{FF2B5EF4-FFF2-40B4-BE49-F238E27FC236}">
                        <a16:creationId xmlns:a16="http://schemas.microsoft.com/office/drawing/2014/main" id="{F190BA0B-4372-35C7-F375-FFD498875B31}"/>
                      </a:ext>
                    </a:extLst>
                  </p:cNvPr>
                  <p:cNvGrpSpPr/>
                  <p:nvPr/>
                </p:nvGrpSpPr>
                <p:grpSpPr>
                  <a:xfrm>
                    <a:off x="3011879" y="2272542"/>
                    <a:ext cx="1187766" cy="1140423"/>
                    <a:chOff x="3011879" y="2272542"/>
                    <a:chExt cx="1187766" cy="1140423"/>
                  </a:xfrm>
                </p:grpSpPr>
                <p:sp>
                  <p:nvSpPr>
                    <p:cNvPr id="316" name="Arc 35">
                      <a:extLst>
                        <a:ext uri="{FF2B5EF4-FFF2-40B4-BE49-F238E27FC236}">
                          <a16:creationId xmlns:a16="http://schemas.microsoft.com/office/drawing/2014/main" id="{E29DDFC6-F214-F9AF-846E-0960B86D29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11879" y="2272542"/>
                      <a:ext cx="1140423" cy="1140423"/>
                    </a:xfrm>
                    <a:prstGeom prst="arc">
                      <a:avLst>
                        <a:gd name="adj1" fmla="val 1125453"/>
                        <a:gd name="adj2" fmla="val 14732350"/>
                      </a:avLst>
                    </a:prstGeom>
                    <a:noFill/>
                    <a:ln w="12700" algn="ctr">
                      <a:gradFill flip="none" rotWithShape="1">
                        <a:gsLst>
                          <a:gs pos="0">
                            <a:srgbClr val="89D1FF">
                              <a:alpha val="0"/>
                            </a:srgbClr>
                          </a:gs>
                          <a:gs pos="100000">
                            <a:srgbClr val="89D1FF"/>
                          </a:gs>
                        </a:gsLst>
                        <a:lin ang="13500000" scaled="1"/>
                        <a:tileRect/>
                      </a:gradFill>
                      <a:miter lim="800000"/>
                      <a:headEnd/>
                      <a:tailEnd/>
                    </a:ln>
                  </p:spPr>
                  <p:txBody>
                    <a:bodyPr lIns="182784" tIns="146228" rIns="182784" bIns="146228" rtlCol="0" anchor="t"/>
                    <a:lstStyle/>
                    <a:p>
                      <a:pPr defTabSz="913852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defRPr/>
                      </a:pPr>
                      <a:endParaRPr lang="en-US" sz="1200" kern="0" dirty="0">
                        <a:solidFill>
                          <a:srgbClr val="000000"/>
                        </a:solidFill>
                        <a:latin typeface="72 Brand"/>
                      </a:endParaRPr>
                    </a:p>
                  </p:txBody>
                </p:sp>
                <p:sp>
                  <p:nvSpPr>
                    <p:cNvPr id="317" name="Oval 316">
                      <a:extLst>
                        <a:ext uri="{FF2B5EF4-FFF2-40B4-BE49-F238E27FC236}">
                          <a16:creationId xmlns:a16="http://schemas.microsoft.com/office/drawing/2014/main" id="{94A48F7D-9570-9402-6311-EACDFB60D647}"/>
                        </a:ext>
                      </a:extLst>
                    </p:cNvPr>
                    <p:cNvSpPr/>
                    <p:nvPr/>
                  </p:nvSpPr>
                  <p:spPr bwMode="gray">
                    <a:xfrm>
                      <a:off x="3300065" y="2288499"/>
                      <a:ext cx="87928" cy="87928"/>
                    </a:xfrm>
                    <a:prstGeom prst="ellipse">
                      <a:avLst/>
                    </a:prstGeom>
                    <a:solidFill>
                      <a:srgbClr val="89D1FF"/>
                    </a:solidFill>
                    <a:ln w="25400" algn="ctr">
                      <a:noFill/>
                      <a:miter lim="800000"/>
                      <a:headEnd/>
                      <a:tailEnd/>
                    </a:ln>
                  </p:spPr>
                  <p:txBody>
                    <a:bodyPr lIns="182784" tIns="146228" rIns="182784" bIns="146228" rtlCol="0" anchor="t"/>
                    <a:lstStyle/>
                    <a:p>
                      <a:pPr defTabSz="913852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defRPr/>
                      </a:pPr>
                      <a:endParaRPr lang="en-US" sz="1200" kern="0" dirty="0">
                        <a:solidFill>
                          <a:srgbClr val="000000"/>
                        </a:solidFill>
                        <a:latin typeface="72 Brand"/>
                        <a:ea typeface="72 Brand" pitchFamily="34" charset="-128"/>
                        <a:cs typeface="72 Brand" pitchFamily="34" charset="-128"/>
                      </a:endParaRPr>
                    </a:p>
                  </p:txBody>
                </p:sp>
                <p:sp>
                  <p:nvSpPr>
                    <p:cNvPr id="318" name="Oval 317">
                      <a:extLst>
                        <a:ext uri="{FF2B5EF4-FFF2-40B4-BE49-F238E27FC236}">
                          <a16:creationId xmlns:a16="http://schemas.microsoft.com/office/drawing/2014/main" id="{7A3F5EAF-487E-17C5-3155-C50B80618DB6}"/>
                        </a:ext>
                      </a:extLst>
                    </p:cNvPr>
                    <p:cNvSpPr/>
                    <p:nvPr/>
                  </p:nvSpPr>
                  <p:spPr bwMode="gray">
                    <a:xfrm>
                      <a:off x="4111717" y="2809309"/>
                      <a:ext cx="87928" cy="87928"/>
                    </a:xfrm>
                    <a:prstGeom prst="ellipse">
                      <a:avLst/>
                    </a:prstGeom>
                    <a:solidFill>
                      <a:srgbClr val="89D1FF"/>
                    </a:solidFill>
                    <a:ln w="25400" algn="ctr">
                      <a:noFill/>
                      <a:miter lim="800000"/>
                      <a:headEnd/>
                      <a:tailEnd/>
                    </a:ln>
                  </p:spPr>
                  <p:txBody>
                    <a:bodyPr lIns="182784" tIns="146228" rIns="182784" bIns="146228" rtlCol="0" anchor="t"/>
                    <a:lstStyle/>
                    <a:p>
                      <a:pPr defTabSz="913852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defRPr/>
                      </a:pPr>
                      <a:endParaRPr lang="en-US" sz="1200" kern="0" dirty="0">
                        <a:solidFill>
                          <a:srgbClr val="000000"/>
                        </a:solidFill>
                        <a:latin typeface="72 Brand"/>
                        <a:ea typeface="72 Brand" pitchFamily="34" charset="-128"/>
                        <a:cs typeface="72 Brand" pitchFamily="34" charset="-128"/>
                      </a:endParaRPr>
                    </a:p>
                  </p:txBody>
                </p:sp>
              </p:grpSp>
            </p:grpSp>
            <p:grpSp>
              <p:nvGrpSpPr>
                <p:cNvPr id="304" name="Group 48">
                  <a:extLst>
                    <a:ext uri="{FF2B5EF4-FFF2-40B4-BE49-F238E27FC236}">
                      <a16:creationId xmlns:a16="http://schemas.microsoft.com/office/drawing/2014/main" id="{6AB0E56A-5045-9B76-4AED-D55B7250165E}"/>
                    </a:ext>
                  </a:extLst>
                </p:cNvPr>
                <p:cNvGrpSpPr/>
                <p:nvPr/>
              </p:nvGrpSpPr>
              <p:grpSpPr>
                <a:xfrm>
                  <a:off x="9407348" y="106854"/>
                  <a:ext cx="994993" cy="994993"/>
                  <a:chOff x="2700744" y="1961406"/>
                  <a:chExt cx="1762690" cy="1762690"/>
                </a:xfrm>
              </p:grpSpPr>
              <p:sp>
                <p:nvSpPr>
                  <p:cNvPr id="310" name="Arc 49">
                    <a:extLst>
                      <a:ext uri="{FF2B5EF4-FFF2-40B4-BE49-F238E27FC236}">
                        <a16:creationId xmlns:a16="http://schemas.microsoft.com/office/drawing/2014/main" id="{117A5509-034A-B910-1723-DBDCCC675537}"/>
                      </a:ext>
                    </a:extLst>
                  </p:cNvPr>
                  <p:cNvSpPr/>
                  <p:nvPr/>
                </p:nvSpPr>
                <p:spPr>
                  <a:xfrm>
                    <a:off x="2700744" y="1961406"/>
                    <a:ext cx="1762690" cy="1762690"/>
                  </a:xfrm>
                  <a:prstGeom prst="arc">
                    <a:avLst>
                      <a:gd name="adj1" fmla="val 9263021"/>
                      <a:gd name="adj2" fmla="val 20004050"/>
                    </a:avLst>
                  </a:prstGeom>
                  <a:noFill/>
                  <a:ln w="12700" algn="ctr">
                    <a:gradFill flip="none" rotWithShape="1">
                      <a:gsLst>
                        <a:gs pos="0">
                          <a:srgbClr val="89D1FF">
                            <a:alpha val="0"/>
                          </a:srgbClr>
                        </a:gs>
                        <a:gs pos="100000">
                          <a:srgbClr val="89D1FF"/>
                        </a:gs>
                      </a:gsLst>
                      <a:lin ang="0" scaled="1"/>
                      <a:tileRect/>
                    </a:gradFill>
                    <a:miter lim="800000"/>
                    <a:headEnd/>
                    <a:tailEnd/>
                  </a:ln>
                </p:spPr>
                <p:txBody>
                  <a:bodyPr lIns="182784" tIns="146228" rIns="182784" bIns="146228" rtlCol="0" anchor="t"/>
                  <a:lstStyle/>
                  <a:p>
                    <a:pPr defTabSz="913852" fontAlgn="base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rgbClr val="F0AB00"/>
                      </a:buClr>
                      <a:buSzPct val="80000"/>
                      <a:defRPr/>
                    </a:pPr>
                    <a:endParaRPr lang="en-US" sz="1200" kern="0" dirty="0">
                      <a:solidFill>
                        <a:srgbClr val="000000"/>
                      </a:solidFill>
                      <a:latin typeface="72 Brand"/>
                    </a:endParaRPr>
                  </a:p>
                </p:txBody>
              </p:sp>
              <p:sp>
                <p:nvSpPr>
                  <p:cNvPr id="311" name="Arc 50">
                    <a:extLst>
                      <a:ext uri="{FF2B5EF4-FFF2-40B4-BE49-F238E27FC236}">
                        <a16:creationId xmlns:a16="http://schemas.microsoft.com/office/drawing/2014/main" id="{C3166F19-92E4-FD8C-F583-AEE5A77813BF}"/>
                      </a:ext>
                    </a:extLst>
                  </p:cNvPr>
                  <p:cNvSpPr/>
                  <p:nvPr/>
                </p:nvSpPr>
                <p:spPr>
                  <a:xfrm>
                    <a:off x="2700744" y="1961406"/>
                    <a:ext cx="1762690" cy="1762690"/>
                  </a:xfrm>
                  <a:prstGeom prst="arc">
                    <a:avLst>
                      <a:gd name="adj1" fmla="val 20867613"/>
                      <a:gd name="adj2" fmla="val 8262924"/>
                    </a:avLst>
                  </a:prstGeom>
                  <a:noFill/>
                  <a:ln w="12700" algn="ctr">
                    <a:gradFill flip="none" rotWithShape="1">
                      <a:gsLst>
                        <a:gs pos="0">
                          <a:srgbClr val="89D1FF">
                            <a:alpha val="0"/>
                          </a:srgbClr>
                        </a:gs>
                        <a:gs pos="100000">
                          <a:srgbClr val="89D1FF"/>
                        </a:gs>
                      </a:gsLst>
                      <a:lin ang="8100000" scaled="1"/>
                      <a:tileRect/>
                    </a:gradFill>
                    <a:miter lim="800000"/>
                    <a:headEnd/>
                    <a:tailEnd/>
                  </a:ln>
                </p:spPr>
                <p:txBody>
                  <a:bodyPr lIns="182784" tIns="146228" rIns="182784" bIns="146228" rtlCol="0" anchor="t"/>
                  <a:lstStyle/>
                  <a:p>
                    <a:pPr defTabSz="913852" fontAlgn="base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rgbClr val="F0AB00"/>
                      </a:buClr>
                      <a:buSzPct val="80000"/>
                      <a:defRPr/>
                    </a:pPr>
                    <a:endParaRPr lang="en-US" sz="1200" kern="0" dirty="0">
                      <a:solidFill>
                        <a:srgbClr val="000000"/>
                      </a:solidFill>
                      <a:latin typeface="72 Brand"/>
                    </a:endParaRPr>
                  </a:p>
                </p:txBody>
              </p:sp>
              <p:sp>
                <p:nvSpPr>
                  <p:cNvPr id="312" name="Oval 311">
                    <a:extLst>
                      <a:ext uri="{FF2B5EF4-FFF2-40B4-BE49-F238E27FC236}">
                        <a16:creationId xmlns:a16="http://schemas.microsoft.com/office/drawing/2014/main" id="{E34ED6E7-0D04-B57C-FE22-B73A1D2FFE22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894240" y="3397756"/>
                    <a:ext cx="87928" cy="87928"/>
                  </a:xfrm>
                  <a:prstGeom prst="ellipse">
                    <a:avLst/>
                  </a:prstGeom>
                  <a:solidFill>
                    <a:srgbClr val="89D1FF"/>
                  </a:solidFill>
                  <a:ln w="25400" algn="ctr">
                    <a:noFill/>
                    <a:miter lim="800000"/>
                    <a:headEnd/>
                    <a:tailEnd/>
                  </a:ln>
                </p:spPr>
                <p:txBody>
                  <a:bodyPr lIns="182784" tIns="146228" rIns="182784" bIns="146228" rtlCol="0" anchor="t"/>
                  <a:lstStyle/>
                  <a:p>
                    <a:pPr defTabSz="913852" fontAlgn="base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rgbClr val="F0AB00"/>
                      </a:buClr>
                      <a:buSzPct val="80000"/>
                      <a:defRPr/>
                    </a:pPr>
                    <a:endParaRPr lang="en-US" sz="1200" kern="0" dirty="0">
                      <a:solidFill>
                        <a:srgbClr val="000000"/>
                      </a:solidFill>
                      <a:latin typeface="72 Brand"/>
                      <a:ea typeface="72 Brand" pitchFamily="34" charset="-128"/>
                      <a:cs typeface="72 Brand" pitchFamily="34" charset="-128"/>
                    </a:endParaRPr>
                  </a:p>
                </p:txBody>
              </p:sp>
              <p:sp>
                <p:nvSpPr>
                  <p:cNvPr id="313" name="Oval 312">
                    <a:extLst>
                      <a:ext uri="{FF2B5EF4-FFF2-40B4-BE49-F238E27FC236}">
                        <a16:creationId xmlns:a16="http://schemas.microsoft.com/office/drawing/2014/main" id="{2E826360-1480-7243-5A48-ABB07BE8AB22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334922" y="2403483"/>
                    <a:ext cx="87928" cy="87928"/>
                  </a:xfrm>
                  <a:prstGeom prst="ellipse">
                    <a:avLst/>
                  </a:prstGeom>
                  <a:solidFill>
                    <a:srgbClr val="89D1FF"/>
                  </a:solidFill>
                  <a:ln w="25400" algn="ctr">
                    <a:noFill/>
                    <a:miter lim="800000"/>
                    <a:headEnd/>
                    <a:tailEnd/>
                  </a:ln>
                </p:spPr>
                <p:txBody>
                  <a:bodyPr lIns="182784" tIns="146228" rIns="182784" bIns="146228" rtlCol="0" anchor="t"/>
                  <a:lstStyle/>
                  <a:p>
                    <a:pPr defTabSz="913852" fontAlgn="base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rgbClr val="F0AB00"/>
                      </a:buClr>
                      <a:buSzPct val="80000"/>
                      <a:defRPr/>
                    </a:pPr>
                    <a:endParaRPr lang="en-US" sz="1200" kern="0" dirty="0">
                      <a:solidFill>
                        <a:srgbClr val="000000"/>
                      </a:solidFill>
                      <a:latin typeface="72 Brand"/>
                      <a:ea typeface="72 Brand" pitchFamily="34" charset="-128"/>
                      <a:cs typeface="72 Brand" pitchFamily="34" charset="-128"/>
                    </a:endParaRPr>
                  </a:p>
                </p:txBody>
              </p:sp>
            </p:grpSp>
            <p:grpSp>
              <p:nvGrpSpPr>
                <p:cNvPr id="305" name="Group 61">
                  <a:extLst>
                    <a:ext uri="{FF2B5EF4-FFF2-40B4-BE49-F238E27FC236}">
                      <a16:creationId xmlns:a16="http://schemas.microsoft.com/office/drawing/2014/main" id="{4F6A9024-198A-8E7F-8BEB-0DFC05AEB5B7}"/>
                    </a:ext>
                  </a:extLst>
                </p:cNvPr>
                <p:cNvGrpSpPr/>
                <p:nvPr/>
              </p:nvGrpSpPr>
              <p:grpSpPr>
                <a:xfrm>
                  <a:off x="9206224" y="-89770"/>
                  <a:ext cx="1388244" cy="1388244"/>
                  <a:chOff x="2347912" y="1613074"/>
                  <a:chExt cx="2459358" cy="2459359"/>
                </a:xfrm>
              </p:grpSpPr>
              <p:sp>
                <p:nvSpPr>
                  <p:cNvPr id="306" name="Arc 62">
                    <a:extLst>
                      <a:ext uri="{FF2B5EF4-FFF2-40B4-BE49-F238E27FC236}">
                        <a16:creationId xmlns:a16="http://schemas.microsoft.com/office/drawing/2014/main" id="{8F1DA895-603D-31A7-38CE-C9BA8529E10C}"/>
                      </a:ext>
                    </a:extLst>
                  </p:cNvPr>
                  <p:cNvSpPr/>
                  <p:nvPr/>
                </p:nvSpPr>
                <p:spPr>
                  <a:xfrm>
                    <a:off x="2347912" y="1613074"/>
                    <a:ext cx="2459358" cy="2459359"/>
                  </a:xfrm>
                  <a:prstGeom prst="arc">
                    <a:avLst>
                      <a:gd name="adj1" fmla="val 13903176"/>
                      <a:gd name="adj2" fmla="val 2635977"/>
                    </a:avLst>
                  </a:prstGeom>
                  <a:noFill/>
                  <a:ln w="12700" algn="ctr">
                    <a:gradFill flip="none" rotWithShape="1">
                      <a:gsLst>
                        <a:gs pos="0">
                          <a:srgbClr val="89D1FF">
                            <a:alpha val="0"/>
                          </a:srgbClr>
                        </a:gs>
                        <a:gs pos="100000">
                          <a:srgbClr val="89D1FF"/>
                        </a:gs>
                      </a:gsLst>
                      <a:lin ang="0" scaled="1"/>
                      <a:tileRect/>
                    </a:gradFill>
                    <a:miter lim="800000"/>
                    <a:headEnd/>
                    <a:tailEnd/>
                  </a:ln>
                </p:spPr>
                <p:txBody>
                  <a:bodyPr lIns="182784" tIns="146228" rIns="182784" bIns="146228" rtlCol="0" anchor="t"/>
                  <a:lstStyle/>
                  <a:p>
                    <a:pPr defTabSz="913852" fontAlgn="base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rgbClr val="F0AB00"/>
                      </a:buClr>
                      <a:buSzPct val="80000"/>
                      <a:defRPr/>
                    </a:pPr>
                    <a:endParaRPr lang="en-US" sz="1200" kern="0" dirty="0">
                      <a:solidFill>
                        <a:srgbClr val="000000"/>
                      </a:solidFill>
                      <a:latin typeface="72 Brand"/>
                    </a:endParaRPr>
                  </a:p>
                </p:txBody>
              </p:sp>
              <p:sp>
                <p:nvSpPr>
                  <p:cNvPr id="307" name="Arc 63">
                    <a:extLst>
                      <a:ext uri="{FF2B5EF4-FFF2-40B4-BE49-F238E27FC236}">
                        <a16:creationId xmlns:a16="http://schemas.microsoft.com/office/drawing/2014/main" id="{BE40135E-AA97-1D15-D834-10F8BAA3CAE2}"/>
                      </a:ext>
                    </a:extLst>
                  </p:cNvPr>
                  <p:cNvSpPr/>
                  <p:nvPr/>
                </p:nvSpPr>
                <p:spPr>
                  <a:xfrm>
                    <a:off x="2347912" y="1613074"/>
                    <a:ext cx="2459358" cy="2459359"/>
                  </a:xfrm>
                  <a:prstGeom prst="arc">
                    <a:avLst>
                      <a:gd name="adj1" fmla="val 3394166"/>
                      <a:gd name="adj2" fmla="val 13029505"/>
                    </a:avLst>
                  </a:prstGeom>
                  <a:noFill/>
                  <a:ln w="12700" algn="ctr">
                    <a:gradFill flip="none" rotWithShape="1">
                      <a:gsLst>
                        <a:gs pos="0">
                          <a:srgbClr val="89D1FF">
                            <a:alpha val="0"/>
                          </a:srgbClr>
                        </a:gs>
                        <a:gs pos="100000">
                          <a:srgbClr val="89D1FF"/>
                        </a:gs>
                      </a:gsLst>
                      <a:lin ang="16200000" scaled="1"/>
                      <a:tileRect/>
                    </a:gradFill>
                    <a:miter lim="800000"/>
                    <a:headEnd/>
                    <a:tailEnd/>
                  </a:ln>
                </p:spPr>
                <p:txBody>
                  <a:bodyPr lIns="182784" tIns="146228" rIns="182784" bIns="146228" rtlCol="0" anchor="t"/>
                  <a:lstStyle/>
                  <a:p>
                    <a:pPr defTabSz="913852" fontAlgn="base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rgbClr val="F0AB00"/>
                      </a:buClr>
                      <a:buSzPct val="80000"/>
                      <a:defRPr/>
                    </a:pPr>
                    <a:endParaRPr lang="en-US" sz="1200" kern="0" dirty="0">
                      <a:solidFill>
                        <a:srgbClr val="000000"/>
                      </a:solidFill>
                      <a:latin typeface="72 Brand"/>
                    </a:endParaRPr>
                  </a:p>
                </p:txBody>
              </p:sp>
              <p:sp>
                <p:nvSpPr>
                  <p:cNvPr id="308" name="Oval 307">
                    <a:extLst>
                      <a:ext uri="{FF2B5EF4-FFF2-40B4-BE49-F238E27FC236}">
                        <a16:creationId xmlns:a16="http://schemas.microsoft.com/office/drawing/2014/main" id="{F729C654-B7F3-0506-7B5F-01550217A8E8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2566197" y="2045002"/>
                    <a:ext cx="87928" cy="87928"/>
                  </a:xfrm>
                  <a:prstGeom prst="ellipse">
                    <a:avLst/>
                  </a:prstGeom>
                  <a:solidFill>
                    <a:srgbClr val="89D1FF"/>
                  </a:solidFill>
                  <a:ln w="25400" algn="ctr">
                    <a:noFill/>
                    <a:miter lim="800000"/>
                    <a:headEnd/>
                    <a:tailEnd/>
                  </a:ln>
                </p:spPr>
                <p:txBody>
                  <a:bodyPr lIns="182784" tIns="146228" rIns="182784" bIns="146228" rtlCol="0" anchor="t"/>
                  <a:lstStyle/>
                  <a:p>
                    <a:pPr defTabSz="913852" fontAlgn="base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rgbClr val="F0AB00"/>
                      </a:buClr>
                      <a:buSzPct val="80000"/>
                      <a:defRPr/>
                    </a:pPr>
                    <a:endParaRPr lang="en-US" sz="1200" kern="0" dirty="0">
                      <a:solidFill>
                        <a:srgbClr val="000000"/>
                      </a:solidFill>
                      <a:latin typeface="72 Brand"/>
                      <a:ea typeface="72 Brand" pitchFamily="34" charset="-128"/>
                      <a:cs typeface="72 Brand" pitchFamily="34" charset="-128"/>
                    </a:endParaRPr>
                  </a:p>
                </p:txBody>
              </p:sp>
              <p:sp>
                <p:nvSpPr>
                  <p:cNvPr id="309" name="Oval 308">
                    <a:extLst>
                      <a:ext uri="{FF2B5EF4-FFF2-40B4-BE49-F238E27FC236}">
                        <a16:creationId xmlns:a16="http://schemas.microsoft.com/office/drawing/2014/main" id="{264E865A-3580-3C96-B783-683769298BB9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419470" y="3654779"/>
                    <a:ext cx="87928" cy="87928"/>
                  </a:xfrm>
                  <a:prstGeom prst="ellipse">
                    <a:avLst/>
                  </a:prstGeom>
                  <a:solidFill>
                    <a:srgbClr val="89D1FF"/>
                  </a:solidFill>
                  <a:ln w="25400" algn="ctr">
                    <a:noFill/>
                    <a:miter lim="800000"/>
                    <a:headEnd/>
                    <a:tailEnd/>
                  </a:ln>
                </p:spPr>
                <p:txBody>
                  <a:bodyPr lIns="182784" tIns="146228" rIns="182784" bIns="146228" rtlCol="0" anchor="t"/>
                  <a:lstStyle/>
                  <a:p>
                    <a:pPr defTabSz="913852" fontAlgn="base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rgbClr val="F0AB00"/>
                      </a:buClr>
                      <a:buSzPct val="80000"/>
                      <a:defRPr/>
                    </a:pPr>
                    <a:endParaRPr lang="en-US" sz="1200" kern="0" dirty="0">
                      <a:solidFill>
                        <a:srgbClr val="000000"/>
                      </a:solidFill>
                      <a:latin typeface="72 Brand"/>
                      <a:ea typeface="72 Brand" pitchFamily="34" charset="-128"/>
                      <a:cs typeface="72 Brand" pitchFamily="34" charset="-128"/>
                    </a:endParaRPr>
                  </a:p>
                </p:txBody>
              </p:sp>
            </p:grpSp>
          </p:grpSp>
          <p:pic>
            <p:nvPicPr>
              <p:cNvPr id="272" name="Grafik 271">
                <a:extLst>
                  <a:ext uri="{FF2B5EF4-FFF2-40B4-BE49-F238E27FC236}">
                    <a16:creationId xmlns:a16="http://schemas.microsoft.com/office/drawing/2014/main" id="{BC82C571-029C-BE20-3AE4-1746903E07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115886" y="5564550"/>
                <a:ext cx="178566" cy="178566"/>
              </a:xfrm>
              <a:prstGeom prst="rect">
                <a:avLst/>
              </a:prstGeom>
            </p:spPr>
          </p:pic>
          <p:grpSp>
            <p:nvGrpSpPr>
              <p:cNvPr id="273" name="Gruppieren 272">
                <a:extLst>
                  <a:ext uri="{FF2B5EF4-FFF2-40B4-BE49-F238E27FC236}">
                    <a16:creationId xmlns:a16="http://schemas.microsoft.com/office/drawing/2014/main" id="{51232272-E877-0DD3-FAD6-708961F20D79}"/>
                  </a:ext>
                </a:extLst>
              </p:cNvPr>
              <p:cNvGrpSpPr/>
              <p:nvPr/>
            </p:nvGrpSpPr>
            <p:grpSpPr>
              <a:xfrm>
                <a:off x="10393215" y="5174068"/>
                <a:ext cx="842459" cy="443198"/>
                <a:chOff x="4031722" y="2779978"/>
                <a:chExt cx="1098578" cy="577936"/>
              </a:xfrm>
            </p:grpSpPr>
            <p:sp>
              <p:nvSpPr>
                <p:cNvPr id="297" name="Rectangle: Rounded Corners 378">
                  <a:extLst>
                    <a:ext uri="{FF2B5EF4-FFF2-40B4-BE49-F238E27FC236}">
                      <a16:creationId xmlns:a16="http://schemas.microsoft.com/office/drawing/2014/main" id="{984EBACC-87A4-72E2-7760-D5B7B19F7F9D}"/>
                    </a:ext>
                  </a:extLst>
                </p:cNvPr>
                <p:cNvSpPr/>
                <p:nvPr/>
              </p:nvSpPr>
              <p:spPr bwMode="auto">
                <a:xfrm>
                  <a:off x="4144703" y="2779978"/>
                  <a:ext cx="985597" cy="577936"/>
                </a:xfrm>
                <a:prstGeom prst="roundRect">
                  <a:avLst>
                    <a:gd name="adj" fmla="val 8384"/>
                  </a:avLst>
                </a:prstGeom>
                <a:gradFill>
                  <a:gsLst>
                    <a:gs pos="0">
                      <a:schemeClr val="bg1">
                        <a:alpha val="6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10033">
                  <a:gradFill>
                    <a:gsLst>
                      <a:gs pos="0">
                        <a:srgbClr val="C2FCEE"/>
                      </a:gs>
                      <a:gs pos="100000">
                        <a:srgbClr val="89D1FF"/>
                      </a:gs>
                    </a:gsLst>
                    <a:lin ang="5400000" scaled="1"/>
                  </a:gra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/>
                  <a:endParaRPr lang="en-US" sz="1999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atin typeface="72 Brand" panose="020B0504030603020204" pitchFamily="34" charset="0"/>
                  </a:endParaRPr>
                </a:p>
              </p:txBody>
            </p:sp>
            <p:cxnSp>
              <p:nvCxnSpPr>
                <p:cNvPr id="298" name="Straight Connector 379">
                  <a:extLst>
                    <a:ext uri="{FF2B5EF4-FFF2-40B4-BE49-F238E27FC236}">
                      <a16:creationId xmlns:a16="http://schemas.microsoft.com/office/drawing/2014/main" id="{ACB36708-AB53-7333-6197-400FB89EFF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24806" y="3024647"/>
                  <a:ext cx="345938" cy="0"/>
                </a:xfrm>
                <a:prstGeom prst="line">
                  <a:avLst/>
                </a:prstGeom>
                <a:ln w="25400" cap="rnd">
                  <a:solidFill>
                    <a:srgbClr val="0070F2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9" name="Straight Connector 380">
                  <a:extLst>
                    <a:ext uri="{FF2B5EF4-FFF2-40B4-BE49-F238E27FC236}">
                      <a16:creationId xmlns:a16="http://schemas.microsoft.com/office/drawing/2014/main" id="{E5DAD855-0360-F324-FE38-5CEEAB912A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24806" y="3095364"/>
                  <a:ext cx="290511" cy="0"/>
                </a:xfrm>
                <a:prstGeom prst="line">
                  <a:avLst/>
                </a:prstGeom>
                <a:ln w="9525" cap="rnd">
                  <a:solidFill>
                    <a:srgbClr val="0070F2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0" name="Rectangle: Rounded Corners 381">
                  <a:extLst>
                    <a:ext uri="{FF2B5EF4-FFF2-40B4-BE49-F238E27FC236}">
                      <a16:creationId xmlns:a16="http://schemas.microsoft.com/office/drawing/2014/main" id="{FC51347E-E273-0DF9-ABDD-53A30749B72D}"/>
                    </a:ext>
                  </a:extLst>
                </p:cNvPr>
                <p:cNvSpPr/>
                <p:nvPr/>
              </p:nvSpPr>
              <p:spPr bwMode="auto">
                <a:xfrm>
                  <a:off x="4417929" y="3208023"/>
                  <a:ext cx="588081" cy="61295"/>
                </a:xfrm>
                <a:prstGeom prst="roundRect">
                  <a:avLst>
                    <a:gd name="adj" fmla="val 47982"/>
                  </a:avLst>
                </a:prstGeom>
                <a:solidFill>
                  <a:srgbClr val="89D1F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999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atin typeface="72 Brand" panose="020B0504030603020204" pitchFamily="34" charset="0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  <p:sp>
              <p:nvSpPr>
                <p:cNvPr id="301" name="Rectangle: Rounded Corners 382">
                  <a:extLst>
                    <a:ext uri="{FF2B5EF4-FFF2-40B4-BE49-F238E27FC236}">
                      <a16:creationId xmlns:a16="http://schemas.microsoft.com/office/drawing/2014/main" id="{0FC4C076-343C-22F1-FD7D-2F5AD86A14C3}"/>
                    </a:ext>
                  </a:extLst>
                </p:cNvPr>
                <p:cNvSpPr/>
                <p:nvPr/>
              </p:nvSpPr>
              <p:spPr bwMode="auto">
                <a:xfrm>
                  <a:off x="4417929" y="2859793"/>
                  <a:ext cx="179846" cy="60882"/>
                </a:xfrm>
                <a:prstGeom prst="roundRect">
                  <a:avLst>
                    <a:gd name="adj" fmla="val 47982"/>
                  </a:avLst>
                </a:prstGeom>
                <a:solidFill>
                  <a:srgbClr val="89D1F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999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atin typeface="72 Brand" panose="020B0504030603020204" pitchFamily="34" charset="0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  <p:sp>
              <p:nvSpPr>
                <p:cNvPr id="302" name="Rectangle: Rounded Corners 383">
                  <a:extLst>
                    <a:ext uri="{FF2B5EF4-FFF2-40B4-BE49-F238E27FC236}">
                      <a16:creationId xmlns:a16="http://schemas.microsoft.com/office/drawing/2014/main" id="{6933BD2D-A8D1-C86E-B0F1-FF7B2A406472}"/>
                    </a:ext>
                  </a:extLst>
                </p:cNvPr>
                <p:cNvSpPr/>
                <p:nvPr/>
              </p:nvSpPr>
              <p:spPr bwMode="auto">
                <a:xfrm>
                  <a:off x="4031722" y="2846269"/>
                  <a:ext cx="279712" cy="279712"/>
                </a:xfrm>
                <a:prstGeom prst="roundRect">
                  <a:avLst/>
                </a:prstGeom>
                <a:solidFill>
                  <a:srgbClr val="E7F4FF"/>
                </a:solidFill>
                <a:ln w="10033">
                  <a:gradFill>
                    <a:gsLst>
                      <a:gs pos="0">
                        <a:srgbClr val="C2FCEE"/>
                      </a:gs>
                      <a:gs pos="100000">
                        <a:srgbClr val="89D1FF"/>
                      </a:gs>
                    </a:gsLst>
                    <a:lin ang="5400000" scaled="1"/>
                  </a:gra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999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atin typeface="72 Brand" panose="020B0504030603020204" pitchFamily="34" charset="0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</p:grpSp>
          <p:grpSp>
            <p:nvGrpSpPr>
              <p:cNvPr id="274" name="Gruppieren 273">
                <a:extLst>
                  <a:ext uri="{FF2B5EF4-FFF2-40B4-BE49-F238E27FC236}">
                    <a16:creationId xmlns:a16="http://schemas.microsoft.com/office/drawing/2014/main" id="{EF61ADC2-1B4A-528B-7607-839AD7B15933}"/>
                  </a:ext>
                </a:extLst>
              </p:cNvPr>
              <p:cNvGrpSpPr/>
              <p:nvPr/>
            </p:nvGrpSpPr>
            <p:grpSpPr>
              <a:xfrm>
                <a:off x="10192088" y="4166070"/>
                <a:ext cx="608160" cy="605779"/>
                <a:chOff x="9588994" y="1162779"/>
                <a:chExt cx="608160" cy="605779"/>
              </a:xfrm>
            </p:grpSpPr>
            <p:grpSp>
              <p:nvGrpSpPr>
                <p:cNvPr id="282" name="Group 341">
                  <a:extLst>
                    <a:ext uri="{FF2B5EF4-FFF2-40B4-BE49-F238E27FC236}">
                      <a16:creationId xmlns:a16="http://schemas.microsoft.com/office/drawing/2014/main" id="{BAC90923-848F-A528-2032-4BCA457EAF1B}"/>
                    </a:ext>
                  </a:extLst>
                </p:cNvPr>
                <p:cNvGrpSpPr/>
                <p:nvPr/>
              </p:nvGrpSpPr>
              <p:grpSpPr>
                <a:xfrm>
                  <a:off x="9588994" y="1162779"/>
                  <a:ext cx="608160" cy="605779"/>
                  <a:chOff x="7933634" y="2755847"/>
                  <a:chExt cx="716734" cy="713928"/>
                </a:xfrm>
              </p:grpSpPr>
              <p:grpSp>
                <p:nvGrpSpPr>
                  <p:cNvPr id="284" name="Group 342">
                    <a:extLst>
                      <a:ext uri="{FF2B5EF4-FFF2-40B4-BE49-F238E27FC236}">
                        <a16:creationId xmlns:a16="http://schemas.microsoft.com/office/drawing/2014/main" id="{AE9491C1-030B-6441-8EFF-3721899E1CFD}"/>
                      </a:ext>
                    </a:extLst>
                  </p:cNvPr>
                  <p:cNvGrpSpPr/>
                  <p:nvPr/>
                </p:nvGrpSpPr>
                <p:grpSpPr>
                  <a:xfrm>
                    <a:off x="7933634" y="2755847"/>
                    <a:ext cx="716734" cy="713928"/>
                    <a:chOff x="6877452" y="2912077"/>
                    <a:chExt cx="746370" cy="622723"/>
                  </a:xfrm>
                </p:grpSpPr>
                <p:sp>
                  <p:nvSpPr>
                    <p:cNvPr id="291" name="Rectangle: Rounded Corners 349">
                      <a:extLst>
                        <a:ext uri="{FF2B5EF4-FFF2-40B4-BE49-F238E27FC236}">
                          <a16:creationId xmlns:a16="http://schemas.microsoft.com/office/drawing/2014/main" id="{C5AAE8A5-625C-6A80-0A29-F930F3E73BA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6877452" y="2912077"/>
                      <a:ext cx="746370" cy="622723"/>
                    </a:xfrm>
                    <a:prstGeom prst="roundRect">
                      <a:avLst>
                        <a:gd name="adj" fmla="val 8384"/>
                      </a:avLst>
                    </a:prstGeom>
                    <a:gradFill>
                      <a:gsLst>
                        <a:gs pos="0">
                          <a:schemeClr val="bg1">
                            <a:alpha val="60000"/>
                          </a:schemeClr>
                        </a:gs>
                        <a:gs pos="100000">
                          <a:schemeClr val="bg1">
                            <a:alpha val="80000"/>
                          </a:schemeClr>
                        </a:gs>
                      </a:gsLst>
                      <a:lin ang="2700000" scaled="1"/>
                    </a:gradFill>
                    <a:ln>
                      <a:gradFill flip="none" rotWithShape="1">
                        <a:gsLst>
                          <a:gs pos="0">
                            <a:srgbClr val="A6E0FF">
                              <a:alpha val="28000"/>
                            </a:srgbClr>
                          </a:gs>
                          <a:gs pos="100000">
                            <a:srgbClr val="89D1FF"/>
                          </a:gs>
                        </a:gsLst>
                        <a:lin ang="2700000" scaled="1"/>
                        <a:tileRect/>
                      </a:gradFill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999" dirty="0"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1"/>
                        </a:gradFill>
                        <a:latin typeface="72 Brand" panose="020B0504030603020204" pitchFamily="34" charset="0"/>
                      </a:endParaRPr>
                    </a:p>
                  </p:txBody>
                </p:sp>
                <p:sp>
                  <p:nvSpPr>
                    <p:cNvPr id="292" name="Rectangle: Rounded Corners 350">
                      <a:extLst>
                        <a:ext uri="{FF2B5EF4-FFF2-40B4-BE49-F238E27FC236}">
                          <a16:creationId xmlns:a16="http://schemas.microsoft.com/office/drawing/2014/main" id="{63B44D1E-7584-74B0-37D8-DCA7602E793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6976162" y="2982312"/>
                      <a:ext cx="280134" cy="218272"/>
                    </a:xfrm>
                    <a:prstGeom prst="roundRect">
                      <a:avLst>
                        <a:gd name="adj" fmla="val 8384"/>
                      </a:avLst>
                    </a:prstGeom>
                    <a:gradFill>
                      <a:gsLst>
                        <a:gs pos="0">
                          <a:schemeClr val="bg1">
                            <a:alpha val="60000"/>
                          </a:schemeClr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  <a:ln>
                      <a:noFill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999" dirty="0"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1"/>
                        </a:gradFill>
                        <a:latin typeface="72 Brand" panose="020B0504030603020204" pitchFamily="34" charset="0"/>
                      </a:endParaRPr>
                    </a:p>
                  </p:txBody>
                </p:sp>
                <p:grpSp>
                  <p:nvGrpSpPr>
                    <p:cNvPr id="293" name="Group 351">
                      <a:extLst>
                        <a:ext uri="{FF2B5EF4-FFF2-40B4-BE49-F238E27FC236}">
                          <a16:creationId xmlns:a16="http://schemas.microsoft.com/office/drawing/2014/main" id="{27512857-941B-7982-380E-669AD4949A3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973918" y="3071453"/>
                      <a:ext cx="338196" cy="36054"/>
                      <a:chOff x="9500964" y="4490011"/>
                      <a:chExt cx="273365" cy="36054"/>
                    </a:xfrm>
                  </p:grpSpPr>
                  <p:cxnSp>
                    <p:nvCxnSpPr>
                      <p:cNvPr id="295" name="Straight Connector 353">
                        <a:extLst>
                          <a:ext uri="{FF2B5EF4-FFF2-40B4-BE49-F238E27FC236}">
                            <a16:creationId xmlns:a16="http://schemas.microsoft.com/office/drawing/2014/main" id="{8A587583-2E3B-57B4-3867-48397532CA5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9500964" y="4526065"/>
                        <a:ext cx="273365" cy="0"/>
                      </a:xfrm>
                      <a:prstGeom prst="line">
                        <a:avLst/>
                      </a:prstGeom>
                      <a:ln w="15875" cap="rnd">
                        <a:solidFill>
                          <a:srgbClr val="89D1FF"/>
                        </a:solidFill>
                        <a:headEnd type="none" w="lg" len="med"/>
                        <a:tailEnd type="none" w="lg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96" name="Straight Connector 354">
                        <a:extLst>
                          <a:ext uri="{FF2B5EF4-FFF2-40B4-BE49-F238E27FC236}">
                            <a16:creationId xmlns:a16="http://schemas.microsoft.com/office/drawing/2014/main" id="{92B184F4-28F4-3495-46DF-9C13AE0527C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9506396" y="4490011"/>
                        <a:ext cx="119650" cy="0"/>
                      </a:xfrm>
                      <a:prstGeom prst="line">
                        <a:avLst/>
                      </a:prstGeom>
                      <a:ln w="25400" cap="rnd">
                        <a:solidFill>
                          <a:srgbClr val="89D1FF"/>
                        </a:solidFill>
                        <a:headEnd type="none" w="lg" len="med"/>
                        <a:tailEnd type="none" w="lg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294" name="Rectangle: Rounded Corners 352">
                      <a:extLst>
                        <a:ext uri="{FF2B5EF4-FFF2-40B4-BE49-F238E27FC236}">
                          <a16:creationId xmlns:a16="http://schemas.microsoft.com/office/drawing/2014/main" id="{6924A6E2-0D8D-98FB-D21D-A8BC9DC85DB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6976162" y="3244020"/>
                      <a:ext cx="280134" cy="218272"/>
                    </a:xfrm>
                    <a:prstGeom prst="roundRect">
                      <a:avLst>
                        <a:gd name="adj" fmla="val 8384"/>
                      </a:avLst>
                    </a:prstGeom>
                    <a:gradFill>
                      <a:gsLst>
                        <a:gs pos="0">
                          <a:schemeClr val="bg1">
                            <a:alpha val="60000"/>
                          </a:schemeClr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  <a:ln>
                      <a:noFill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defTabSz="932192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999" dirty="0">
                        <a:gradFill>
                          <a:gsLst>
                            <a:gs pos="0">
                              <a:schemeClr val="bg1"/>
                            </a:gs>
                            <a:gs pos="100000">
                              <a:schemeClr val="bg1"/>
                            </a:gs>
                          </a:gsLst>
                          <a:lin ang="5400000" scaled="1"/>
                        </a:gradFill>
                        <a:latin typeface="72 Brand" panose="020B0504030603020204" pitchFamily="34" charset="0"/>
                      </a:endParaRPr>
                    </a:p>
                  </p:txBody>
                </p:sp>
              </p:grpSp>
              <p:sp>
                <p:nvSpPr>
                  <p:cNvPr id="285" name="Rectangle: Rounded Corners 343">
                    <a:extLst>
                      <a:ext uri="{FF2B5EF4-FFF2-40B4-BE49-F238E27FC236}">
                        <a16:creationId xmlns:a16="http://schemas.microsoft.com/office/drawing/2014/main" id="{7BA94CFF-7262-1B21-E58E-88CE42AB223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11759" y="3246229"/>
                    <a:ext cx="148980" cy="148980"/>
                  </a:xfrm>
                  <a:prstGeom prst="roundRect">
                    <a:avLst/>
                  </a:prstGeom>
                  <a:solidFill>
                    <a:srgbClr val="89D1FF"/>
                  </a:solidFill>
                  <a:ln>
                    <a:noFill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999" dirty="0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  <p:sp>
                <p:nvSpPr>
                  <p:cNvPr id="286" name="Rectangle: Rounded Corners 344">
                    <a:extLst>
                      <a:ext uri="{FF2B5EF4-FFF2-40B4-BE49-F238E27FC236}">
                        <a16:creationId xmlns:a16="http://schemas.microsoft.com/office/drawing/2014/main" id="{D3F7D6C8-C3BE-C524-EA81-CD35AFED0F1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222946" y="3245240"/>
                    <a:ext cx="148980" cy="148980"/>
                  </a:xfrm>
                  <a:prstGeom prst="roundRect">
                    <a:avLst/>
                  </a:prstGeom>
                  <a:solidFill>
                    <a:srgbClr val="E7F4FF"/>
                  </a:solidFill>
                  <a:ln>
                    <a:noFill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999" dirty="0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  <p:sp>
                <p:nvSpPr>
                  <p:cNvPr id="287" name="Rectangle: Rounded Corners 345">
                    <a:extLst>
                      <a:ext uri="{FF2B5EF4-FFF2-40B4-BE49-F238E27FC236}">
                        <a16:creationId xmlns:a16="http://schemas.microsoft.com/office/drawing/2014/main" id="{1A2D068E-0776-15A5-A9D1-B5CB83DC3EE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26558" y="3244251"/>
                    <a:ext cx="148980" cy="148980"/>
                  </a:xfrm>
                  <a:prstGeom prst="roundRect">
                    <a:avLst/>
                  </a:prstGeom>
                  <a:solidFill>
                    <a:srgbClr val="E7F4FF"/>
                  </a:solidFill>
                  <a:ln>
                    <a:noFill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999" dirty="0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  <p:sp>
                <p:nvSpPr>
                  <p:cNvPr id="288" name="Rectangle: Rounded Corners 346">
                    <a:extLst>
                      <a:ext uri="{FF2B5EF4-FFF2-40B4-BE49-F238E27FC236}">
                        <a16:creationId xmlns:a16="http://schemas.microsoft.com/office/drawing/2014/main" id="{3E3B57D8-7610-D1D9-A2E5-63748065098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11759" y="3048440"/>
                    <a:ext cx="148980" cy="148980"/>
                  </a:xfrm>
                  <a:prstGeom prst="roundRect">
                    <a:avLst/>
                  </a:prstGeom>
                  <a:solidFill>
                    <a:srgbClr val="D1EFFF"/>
                  </a:solidFill>
                  <a:ln>
                    <a:noFill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999" dirty="0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  <p:sp>
                <p:nvSpPr>
                  <p:cNvPr id="289" name="Rectangle: Rounded Corners 347">
                    <a:extLst>
                      <a:ext uri="{FF2B5EF4-FFF2-40B4-BE49-F238E27FC236}">
                        <a16:creationId xmlns:a16="http://schemas.microsoft.com/office/drawing/2014/main" id="{D7D86A93-4C66-A1E2-D39B-F117E45219B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222946" y="3047451"/>
                    <a:ext cx="148980" cy="148980"/>
                  </a:xfrm>
                  <a:prstGeom prst="roundRect">
                    <a:avLst/>
                  </a:prstGeom>
                  <a:solidFill>
                    <a:srgbClr val="E7F4FF"/>
                  </a:solidFill>
                  <a:ln>
                    <a:noFill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999" dirty="0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  <p:sp>
                <p:nvSpPr>
                  <p:cNvPr id="290" name="Rectangle: Rounded Corners 348">
                    <a:extLst>
                      <a:ext uri="{FF2B5EF4-FFF2-40B4-BE49-F238E27FC236}">
                        <a16:creationId xmlns:a16="http://schemas.microsoft.com/office/drawing/2014/main" id="{0466A959-A775-0B89-9C57-4CEA86C99D5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26558" y="3046462"/>
                    <a:ext cx="148980" cy="148980"/>
                  </a:xfrm>
                  <a:prstGeom prst="roundRect">
                    <a:avLst/>
                  </a:prstGeom>
                  <a:solidFill>
                    <a:srgbClr val="D1EFFF"/>
                  </a:solidFill>
                  <a:ln>
                    <a:noFill/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932192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999" dirty="0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</a:gradFill>
                      <a:latin typeface="72 Brand" panose="020B0504030603020204" pitchFamily="34" charset="0"/>
                      <a:ea typeface="Segoe UI" pitchFamily="34" charset="0"/>
                      <a:cs typeface="72" panose="020B0503030000000003" pitchFamily="34" charset="0"/>
                    </a:endParaRPr>
                  </a:p>
                </p:txBody>
              </p:sp>
            </p:grpSp>
            <p:pic>
              <p:nvPicPr>
                <p:cNvPr id="283" name="Grafik 282">
                  <a:extLst>
                    <a:ext uri="{FF2B5EF4-FFF2-40B4-BE49-F238E27FC236}">
                      <a16:creationId xmlns:a16="http://schemas.microsoft.com/office/drawing/2014/main" id="{7950459D-9DDC-E56E-5479-1BE0B7DCA1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662562" y="1199599"/>
                  <a:ext cx="66191" cy="66191"/>
                </a:xfrm>
                <a:prstGeom prst="rect">
                  <a:avLst/>
                </a:prstGeom>
              </p:spPr>
            </p:pic>
          </p:grpSp>
          <p:grpSp>
            <p:nvGrpSpPr>
              <p:cNvPr id="275" name="Gruppieren 274">
                <a:extLst>
                  <a:ext uri="{FF2B5EF4-FFF2-40B4-BE49-F238E27FC236}">
                    <a16:creationId xmlns:a16="http://schemas.microsoft.com/office/drawing/2014/main" id="{3A2CA488-62A7-28DD-203D-B987CF0F341C}"/>
                  </a:ext>
                </a:extLst>
              </p:cNvPr>
              <p:cNvGrpSpPr/>
              <p:nvPr/>
            </p:nvGrpSpPr>
            <p:grpSpPr>
              <a:xfrm>
                <a:off x="9342770" y="4984902"/>
                <a:ext cx="719052" cy="212087"/>
                <a:chOff x="7447598" y="3205739"/>
                <a:chExt cx="814412" cy="240214"/>
              </a:xfrm>
            </p:grpSpPr>
            <p:sp>
              <p:nvSpPr>
                <p:cNvPr id="277" name="Rectangle: Rounded Corners 317">
                  <a:extLst>
                    <a:ext uri="{FF2B5EF4-FFF2-40B4-BE49-F238E27FC236}">
                      <a16:creationId xmlns:a16="http://schemas.microsoft.com/office/drawing/2014/main" id="{0AC7E5BD-5C19-06B9-A46E-A34A2DBED744}"/>
                    </a:ext>
                  </a:extLst>
                </p:cNvPr>
                <p:cNvSpPr/>
                <p:nvPr/>
              </p:nvSpPr>
              <p:spPr bwMode="auto">
                <a:xfrm>
                  <a:off x="7447598" y="3205739"/>
                  <a:ext cx="814412" cy="240214"/>
                </a:xfrm>
                <a:prstGeom prst="roundRect">
                  <a:avLst>
                    <a:gd name="adj" fmla="val 8796"/>
                  </a:avLst>
                </a:prstGeom>
                <a:gradFill>
                  <a:gsLst>
                    <a:gs pos="0">
                      <a:schemeClr val="bg1">
                        <a:alpha val="6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gradFill flip="none" rotWithShape="1">
                    <a:gsLst>
                      <a:gs pos="0">
                        <a:srgbClr val="E2D8FF"/>
                      </a:gs>
                      <a:gs pos="100000">
                        <a:srgbClr val="89D1FF"/>
                      </a:gs>
                    </a:gsLst>
                    <a:lin ang="2700000" scaled="1"/>
                    <a:tileRect/>
                  </a:gra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/>
                  <a:endParaRPr lang="en-US" sz="1999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atin typeface="72 Brand" panose="020B0504030603020204" pitchFamily="34" charset="0"/>
                  </a:endParaRPr>
                </a:p>
              </p:txBody>
            </p:sp>
            <p:cxnSp>
              <p:nvCxnSpPr>
                <p:cNvPr id="278" name="Straight Connector 318">
                  <a:extLst>
                    <a:ext uri="{FF2B5EF4-FFF2-40B4-BE49-F238E27FC236}">
                      <a16:creationId xmlns:a16="http://schemas.microsoft.com/office/drawing/2014/main" id="{15929507-E7DD-6FB0-E5A9-A8CE0CC37A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34419" y="3280300"/>
                  <a:ext cx="453698" cy="0"/>
                </a:xfrm>
                <a:prstGeom prst="line">
                  <a:avLst/>
                </a:prstGeom>
                <a:ln w="2540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9" name="Straight Connector 319">
                  <a:extLst>
                    <a:ext uri="{FF2B5EF4-FFF2-40B4-BE49-F238E27FC236}">
                      <a16:creationId xmlns:a16="http://schemas.microsoft.com/office/drawing/2014/main" id="{3C60326D-F61E-33A4-F192-4464B1D363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34419" y="3370662"/>
                  <a:ext cx="367766" cy="0"/>
                </a:xfrm>
                <a:prstGeom prst="line">
                  <a:avLst/>
                </a:prstGeom>
                <a:ln w="9525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Straight Connector 315">
                  <a:extLst>
                    <a:ext uri="{FF2B5EF4-FFF2-40B4-BE49-F238E27FC236}">
                      <a16:creationId xmlns:a16="http://schemas.microsoft.com/office/drawing/2014/main" id="{8A74CF1D-11A9-F5F9-3E82-393BF35494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48826" y="3279866"/>
                  <a:ext cx="86994" cy="0"/>
                </a:xfrm>
                <a:prstGeom prst="line">
                  <a:avLst/>
                </a:prstGeom>
                <a:ln w="25400" cap="rnd">
                  <a:solidFill>
                    <a:srgbClr val="B894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Straight Connector 316">
                  <a:extLst>
                    <a:ext uri="{FF2B5EF4-FFF2-40B4-BE49-F238E27FC236}">
                      <a16:creationId xmlns:a16="http://schemas.microsoft.com/office/drawing/2014/main" id="{FAC23EF4-8944-6829-3FD9-E74E61FAD47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48826" y="3373066"/>
                  <a:ext cx="86994" cy="0"/>
                </a:xfrm>
                <a:prstGeom prst="line">
                  <a:avLst/>
                </a:prstGeom>
                <a:ln w="25400" cap="rnd">
                  <a:solidFill>
                    <a:srgbClr val="B894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76" name="Grafik 275">
                <a:extLst>
                  <a:ext uri="{FF2B5EF4-FFF2-40B4-BE49-F238E27FC236}">
                    <a16:creationId xmlns:a16="http://schemas.microsoft.com/office/drawing/2014/main" id="{3A7A7B05-93D0-CDE5-DB6C-BE9CD91C3A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9780790" y="4300113"/>
                <a:ext cx="190528" cy="190528"/>
              </a:xfrm>
              <a:prstGeom prst="rect">
                <a:avLst/>
              </a:prstGeom>
            </p:spPr>
          </p:pic>
        </p:grpSp>
        <p:sp>
          <p:nvSpPr>
            <p:cNvPr id="319" name="Textfeld 318">
              <a:extLst>
                <a:ext uri="{FF2B5EF4-FFF2-40B4-BE49-F238E27FC236}">
                  <a16:creationId xmlns:a16="http://schemas.microsoft.com/office/drawing/2014/main" id="{80F212DF-0B2B-6511-E8CA-A2284DCFFEE2}"/>
                </a:ext>
              </a:extLst>
            </p:cNvPr>
            <p:cNvSpPr txBox="1"/>
            <p:nvPr/>
          </p:nvSpPr>
          <p:spPr>
            <a:xfrm>
              <a:off x="9576000" y="3513081"/>
              <a:ext cx="1979973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fontAlgn="base">
                <a:spcAft>
                  <a:spcPts val="400"/>
                </a:spcAft>
                <a:buClr>
                  <a:srgbClr val="0070F2"/>
                </a:buClr>
                <a:buSzPct val="100000"/>
              </a:pPr>
              <a:r>
                <a:rPr lang="en-US" sz="1200" kern="0" dirty="0">
                  <a:solidFill>
                    <a:srgbClr val="002A86"/>
                  </a:solidFill>
                  <a:ea typeface="72 Brand" pitchFamily="34" charset="-128"/>
                  <a:cs typeface="72 Brand" pitchFamily="34" charset="-128"/>
                </a:rPr>
                <a:t>Scalable </a:t>
              </a:r>
            </a:p>
          </p:txBody>
        </p:sp>
        <p:sp>
          <p:nvSpPr>
            <p:cNvPr id="320" name="Textfeld 319">
              <a:extLst>
                <a:ext uri="{FF2B5EF4-FFF2-40B4-BE49-F238E27FC236}">
                  <a16:creationId xmlns:a16="http://schemas.microsoft.com/office/drawing/2014/main" id="{1CB87CD1-3966-2DDE-C9D1-EC4DE101F196}"/>
                </a:ext>
              </a:extLst>
            </p:cNvPr>
            <p:cNvSpPr txBox="1"/>
            <p:nvPr/>
          </p:nvSpPr>
          <p:spPr>
            <a:xfrm>
              <a:off x="9576000" y="4089081"/>
              <a:ext cx="1979973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fontAlgn="base">
                <a:spcAft>
                  <a:spcPts val="400"/>
                </a:spcAft>
                <a:buClr>
                  <a:srgbClr val="0070F2"/>
                </a:buClr>
                <a:buSzPct val="100000"/>
              </a:pPr>
              <a:r>
                <a:rPr lang="en-US" sz="1200" kern="0" dirty="0">
                  <a:solidFill>
                    <a:srgbClr val="002A86"/>
                  </a:solidFill>
                  <a:ea typeface="72 Brand" pitchFamily="34" charset="-128"/>
                  <a:cs typeface="72 Brand" pitchFamily="34" charset="-128"/>
                </a:rPr>
                <a:t>Automated operation</a:t>
              </a:r>
            </a:p>
          </p:txBody>
        </p:sp>
        <p:sp>
          <p:nvSpPr>
            <p:cNvPr id="321" name="Textfeld 320">
              <a:extLst>
                <a:ext uri="{FF2B5EF4-FFF2-40B4-BE49-F238E27FC236}">
                  <a16:creationId xmlns:a16="http://schemas.microsoft.com/office/drawing/2014/main" id="{120C3E57-F329-551E-6C40-B28BCD76E148}"/>
                </a:ext>
              </a:extLst>
            </p:cNvPr>
            <p:cNvSpPr txBox="1"/>
            <p:nvPr/>
          </p:nvSpPr>
          <p:spPr>
            <a:xfrm>
              <a:off x="9576000" y="3801081"/>
              <a:ext cx="1979973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fontAlgn="base">
                <a:spcAft>
                  <a:spcPts val="400"/>
                </a:spcAft>
                <a:buClr>
                  <a:srgbClr val="0070F2"/>
                </a:buClr>
                <a:buSzPct val="100000"/>
              </a:pPr>
              <a:r>
                <a:rPr lang="en-US" sz="1200" kern="0" dirty="0">
                  <a:solidFill>
                    <a:srgbClr val="002A86"/>
                  </a:solidFill>
                  <a:ea typeface="72 Brand" pitchFamily="34" charset="-128"/>
                  <a:cs typeface="72 Brand" pitchFamily="34" charset="-128"/>
                </a:rPr>
                <a:t>Resilient </a:t>
              </a:r>
            </a:p>
          </p:txBody>
        </p:sp>
        <p:grpSp>
          <p:nvGrpSpPr>
            <p:cNvPr id="322" name="Gruppieren 321">
              <a:extLst>
                <a:ext uri="{FF2B5EF4-FFF2-40B4-BE49-F238E27FC236}">
                  <a16:creationId xmlns:a16="http://schemas.microsoft.com/office/drawing/2014/main" id="{5973DB3C-115D-CC1C-9966-A9B7B4E4B50F}"/>
                </a:ext>
              </a:extLst>
            </p:cNvPr>
            <p:cNvGrpSpPr/>
            <p:nvPr/>
          </p:nvGrpSpPr>
          <p:grpSpPr>
            <a:xfrm>
              <a:off x="9417075" y="3300624"/>
              <a:ext cx="72000" cy="1188000"/>
              <a:chOff x="9417075" y="2865543"/>
              <a:chExt cx="72000" cy="1188000"/>
            </a:xfrm>
          </p:grpSpPr>
          <p:cxnSp>
            <p:nvCxnSpPr>
              <p:cNvPr id="323" name="Gerade Verbindung 322">
                <a:extLst>
                  <a:ext uri="{FF2B5EF4-FFF2-40B4-BE49-F238E27FC236}">
                    <a16:creationId xmlns:a16="http://schemas.microsoft.com/office/drawing/2014/main" id="{D8BACAF6-6B95-9961-1B58-92569DF43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53075" y="2865543"/>
                <a:ext cx="0" cy="1188000"/>
              </a:xfrm>
              <a:prstGeom prst="line">
                <a:avLst/>
              </a:prstGeom>
              <a:ln w="12700" cap="rnd">
                <a:gradFill>
                  <a:gsLst>
                    <a:gs pos="0">
                      <a:srgbClr val="89D1FF">
                        <a:alpha val="0"/>
                      </a:srgbClr>
                    </a:gs>
                    <a:gs pos="20000">
                      <a:srgbClr val="89D1FF"/>
                    </a:gs>
                    <a:gs pos="80000">
                      <a:srgbClr val="89D1FF"/>
                    </a:gs>
                    <a:gs pos="100000">
                      <a:srgbClr val="89D1FF">
                        <a:alpha val="0"/>
                      </a:srgbClr>
                    </a:gs>
                  </a:gsLst>
                  <a:lin ang="5400000" scaled="1"/>
                </a:gradFill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4" name="Oval 323">
                <a:extLst>
                  <a:ext uri="{FF2B5EF4-FFF2-40B4-BE49-F238E27FC236}">
                    <a16:creationId xmlns:a16="http://schemas.microsoft.com/office/drawing/2014/main" id="{B7851BB2-9470-5F9B-C593-CA544BC63B9F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9417075" y="3134333"/>
                <a:ext cx="72000" cy="72000"/>
              </a:xfrm>
              <a:prstGeom prst="ellipse">
                <a:avLst/>
              </a:prstGeom>
              <a:solidFill>
                <a:srgbClr val="89D1FF"/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lIns="89977" tIns="71981" rIns="89977" bIns="71981" rtlCol="0" anchor="ctr"/>
              <a:lstStyle/>
              <a:p>
                <a:pPr algn="ctr" defTabSz="914126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799" kern="0" dirty="0">
                  <a:ea typeface="72 Brand" pitchFamily="34" charset="-128"/>
                  <a:cs typeface="72 Brand" pitchFamily="34" charset="-128"/>
                </a:endParaRPr>
              </a:p>
            </p:txBody>
          </p:sp>
          <p:sp>
            <p:nvSpPr>
              <p:cNvPr id="325" name="Oval 324">
                <a:extLst>
                  <a:ext uri="{FF2B5EF4-FFF2-40B4-BE49-F238E27FC236}">
                    <a16:creationId xmlns:a16="http://schemas.microsoft.com/office/drawing/2014/main" id="{E6DD3067-9D27-E81E-46E5-231210D99E88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9417075" y="3422333"/>
                <a:ext cx="72000" cy="72000"/>
              </a:xfrm>
              <a:prstGeom prst="ellipse">
                <a:avLst/>
              </a:prstGeom>
              <a:solidFill>
                <a:srgbClr val="89D1FF"/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lIns="89977" tIns="71981" rIns="89977" bIns="71981" rtlCol="0" anchor="ctr"/>
              <a:lstStyle/>
              <a:p>
                <a:pPr algn="ctr" defTabSz="914126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799" kern="0" dirty="0">
                  <a:ea typeface="72 Brand" pitchFamily="34" charset="-128"/>
                  <a:cs typeface="72 Brand" pitchFamily="34" charset="-128"/>
                </a:endParaRPr>
              </a:p>
            </p:txBody>
          </p:sp>
          <p:sp>
            <p:nvSpPr>
              <p:cNvPr id="326" name="Oval 325">
                <a:extLst>
                  <a:ext uri="{FF2B5EF4-FFF2-40B4-BE49-F238E27FC236}">
                    <a16:creationId xmlns:a16="http://schemas.microsoft.com/office/drawing/2014/main" id="{028A6430-9DF9-E820-1B1A-AA83914EBF39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9417075" y="3710333"/>
                <a:ext cx="72000" cy="72000"/>
              </a:xfrm>
              <a:prstGeom prst="ellipse">
                <a:avLst/>
              </a:prstGeom>
              <a:solidFill>
                <a:srgbClr val="89D1FF"/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lIns="89977" tIns="71981" rIns="89977" bIns="71981" rtlCol="0" anchor="ctr"/>
              <a:lstStyle/>
              <a:p>
                <a:pPr algn="ctr" defTabSz="914126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799" kern="0" dirty="0">
                  <a:ea typeface="72 Brand" pitchFamily="34" charset="-128"/>
                  <a:cs typeface="72 Brand" pitchFamily="34" charset="-128"/>
                </a:endParaRPr>
              </a:p>
            </p:txBody>
          </p:sp>
        </p:grpSp>
      </p:grpSp>
      <p:grpSp>
        <p:nvGrpSpPr>
          <p:cNvPr id="134" name="Gruppieren 133">
            <a:extLst>
              <a:ext uri="{FF2B5EF4-FFF2-40B4-BE49-F238E27FC236}">
                <a16:creationId xmlns:a16="http://schemas.microsoft.com/office/drawing/2014/main" id="{05D8BE41-8404-9A73-01D1-422658CDDD60}"/>
              </a:ext>
            </a:extLst>
          </p:cNvPr>
          <p:cNvGrpSpPr/>
          <p:nvPr/>
        </p:nvGrpSpPr>
        <p:grpSpPr>
          <a:xfrm>
            <a:off x="844824" y="1447140"/>
            <a:ext cx="3183295" cy="4102932"/>
            <a:chOff x="843455" y="1446624"/>
            <a:chExt cx="3184124" cy="4104000"/>
          </a:xfrm>
        </p:grpSpPr>
        <p:sp>
          <p:nvSpPr>
            <p:cNvPr id="10" name="Rectangle: Rounded Corners 219">
              <a:extLst>
                <a:ext uri="{FF2B5EF4-FFF2-40B4-BE49-F238E27FC236}">
                  <a16:creationId xmlns:a16="http://schemas.microsoft.com/office/drawing/2014/main" id="{A43D2158-A078-1551-6E86-9E70DAF40CB7}"/>
                </a:ext>
              </a:extLst>
            </p:cNvPr>
            <p:cNvSpPr>
              <a:spLocks noChangeAspect="1"/>
            </p:cNvSpPr>
            <p:nvPr/>
          </p:nvSpPr>
          <p:spPr bwMode="gray">
            <a:xfrm rot="10800000" flipH="1">
              <a:off x="3167978" y="1446624"/>
              <a:ext cx="248357" cy="4104000"/>
            </a:xfrm>
            <a:custGeom>
              <a:avLst/>
              <a:gdLst>
                <a:gd name="connsiteX0" fmla="*/ 0 w 374577"/>
                <a:gd name="connsiteY0" fmla="*/ 133949 h 3976270"/>
                <a:gd name="connsiteX1" fmla="*/ 133949 w 374577"/>
                <a:gd name="connsiteY1" fmla="*/ 0 h 3976270"/>
                <a:gd name="connsiteX2" fmla="*/ 240628 w 374577"/>
                <a:gd name="connsiteY2" fmla="*/ 0 h 3976270"/>
                <a:gd name="connsiteX3" fmla="*/ 374577 w 374577"/>
                <a:gd name="connsiteY3" fmla="*/ 133949 h 3976270"/>
                <a:gd name="connsiteX4" fmla="*/ 374577 w 374577"/>
                <a:gd name="connsiteY4" fmla="*/ 3842321 h 3976270"/>
                <a:gd name="connsiteX5" fmla="*/ 240628 w 374577"/>
                <a:gd name="connsiteY5" fmla="*/ 3976270 h 3976270"/>
                <a:gd name="connsiteX6" fmla="*/ 133949 w 374577"/>
                <a:gd name="connsiteY6" fmla="*/ 3976270 h 3976270"/>
                <a:gd name="connsiteX7" fmla="*/ 0 w 374577"/>
                <a:gd name="connsiteY7" fmla="*/ 3842321 h 3976270"/>
                <a:gd name="connsiteX8" fmla="*/ 0 w 374577"/>
                <a:gd name="connsiteY8" fmla="*/ 133949 h 3976270"/>
                <a:gd name="connsiteX0" fmla="*/ 0 w 374577"/>
                <a:gd name="connsiteY0" fmla="*/ 133949 h 3976270"/>
                <a:gd name="connsiteX1" fmla="*/ 133949 w 374577"/>
                <a:gd name="connsiteY1" fmla="*/ 0 h 3976270"/>
                <a:gd name="connsiteX2" fmla="*/ 240628 w 374577"/>
                <a:gd name="connsiteY2" fmla="*/ 0 h 3976270"/>
                <a:gd name="connsiteX3" fmla="*/ 374577 w 374577"/>
                <a:gd name="connsiteY3" fmla="*/ 133949 h 3976270"/>
                <a:gd name="connsiteX4" fmla="*/ 374577 w 374577"/>
                <a:gd name="connsiteY4" fmla="*/ 3842321 h 3976270"/>
                <a:gd name="connsiteX5" fmla="*/ 240628 w 374577"/>
                <a:gd name="connsiteY5" fmla="*/ 3976270 h 3976270"/>
                <a:gd name="connsiteX6" fmla="*/ 133949 w 374577"/>
                <a:gd name="connsiteY6" fmla="*/ 3976270 h 3976270"/>
                <a:gd name="connsiteX7" fmla="*/ 0 w 374577"/>
                <a:gd name="connsiteY7" fmla="*/ 3842321 h 3976270"/>
                <a:gd name="connsiteX8" fmla="*/ 91440 w 374577"/>
                <a:gd name="connsiteY8" fmla="*/ 225389 h 3976270"/>
                <a:gd name="connsiteX0" fmla="*/ 0 w 374577"/>
                <a:gd name="connsiteY0" fmla="*/ 133949 h 3976270"/>
                <a:gd name="connsiteX1" fmla="*/ 133949 w 374577"/>
                <a:gd name="connsiteY1" fmla="*/ 0 h 3976270"/>
                <a:gd name="connsiteX2" fmla="*/ 240628 w 374577"/>
                <a:gd name="connsiteY2" fmla="*/ 0 h 3976270"/>
                <a:gd name="connsiteX3" fmla="*/ 374577 w 374577"/>
                <a:gd name="connsiteY3" fmla="*/ 133949 h 3976270"/>
                <a:gd name="connsiteX4" fmla="*/ 374577 w 374577"/>
                <a:gd name="connsiteY4" fmla="*/ 3842321 h 3976270"/>
                <a:gd name="connsiteX5" fmla="*/ 240628 w 374577"/>
                <a:gd name="connsiteY5" fmla="*/ 3976270 h 3976270"/>
                <a:gd name="connsiteX6" fmla="*/ 133949 w 374577"/>
                <a:gd name="connsiteY6" fmla="*/ 3976270 h 3976270"/>
                <a:gd name="connsiteX7" fmla="*/ 0 w 374577"/>
                <a:gd name="connsiteY7" fmla="*/ 3842321 h 3976270"/>
                <a:gd name="connsiteX0" fmla="*/ 133949 w 374577"/>
                <a:gd name="connsiteY0" fmla="*/ 0 h 3976270"/>
                <a:gd name="connsiteX1" fmla="*/ 240628 w 374577"/>
                <a:gd name="connsiteY1" fmla="*/ 0 h 3976270"/>
                <a:gd name="connsiteX2" fmla="*/ 374577 w 374577"/>
                <a:gd name="connsiteY2" fmla="*/ 133949 h 3976270"/>
                <a:gd name="connsiteX3" fmla="*/ 374577 w 374577"/>
                <a:gd name="connsiteY3" fmla="*/ 3842321 h 3976270"/>
                <a:gd name="connsiteX4" fmla="*/ 240628 w 374577"/>
                <a:gd name="connsiteY4" fmla="*/ 3976270 h 3976270"/>
                <a:gd name="connsiteX5" fmla="*/ 133949 w 374577"/>
                <a:gd name="connsiteY5" fmla="*/ 3976270 h 3976270"/>
                <a:gd name="connsiteX6" fmla="*/ 0 w 374577"/>
                <a:gd name="connsiteY6" fmla="*/ 3842321 h 3976270"/>
                <a:gd name="connsiteX0" fmla="*/ 0 w 240628"/>
                <a:gd name="connsiteY0" fmla="*/ 0 h 3976270"/>
                <a:gd name="connsiteX1" fmla="*/ 106679 w 240628"/>
                <a:gd name="connsiteY1" fmla="*/ 0 h 3976270"/>
                <a:gd name="connsiteX2" fmla="*/ 240628 w 240628"/>
                <a:gd name="connsiteY2" fmla="*/ 133949 h 3976270"/>
                <a:gd name="connsiteX3" fmla="*/ 240628 w 240628"/>
                <a:gd name="connsiteY3" fmla="*/ 3842321 h 3976270"/>
                <a:gd name="connsiteX4" fmla="*/ 106679 w 240628"/>
                <a:gd name="connsiteY4" fmla="*/ 3976270 h 3976270"/>
                <a:gd name="connsiteX5" fmla="*/ 0 w 240628"/>
                <a:gd name="connsiteY5" fmla="*/ 3976270 h 3976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628" h="3976270">
                  <a:moveTo>
                    <a:pt x="0" y="0"/>
                  </a:moveTo>
                  <a:lnTo>
                    <a:pt x="106679" y="0"/>
                  </a:lnTo>
                  <a:cubicBezTo>
                    <a:pt x="180657" y="0"/>
                    <a:pt x="240628" y="59971"/>
                    <a:pt x="240628" y="133949"/>
                  </a:cubicBezTo>
                  <a:lnTo>
                    <a:pt x="240628" y="3842321"/>
                  </a:lnTo>
                  <a:cubicBezTo>
                    <a:pt x="240628" y="3916299"/>
                    <a:pt x="180657" y="3976270"/>
                    <a:pt x="106679" y="3976270"/>
                  </a:cubicBezTo>
                  <a:lnTo>
                    <a:pt x="0" y="3976270"/>
                  </a:lnTo>
                </a:path>
              </a:pathLst>
            </a:custGeom>
            <a:noFill/>
            <a:ln>
              <a:solidFill>
                <a:srgbClr val="0070F2"/>
              </a:solidFill>
              <a:prstDash val="dash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 panose="020B0504030603020204" pitchFamily="34" charset="0"/>
                <a:cs typeface="72" panose="020B0503030000000003" pitchFamily="34" charset="0"/>
              </a:endParaRPr>
            </a:p>
          </p:txBody>
        </p:sp>
        <p:cxnSp>
          <p:nvCxnSpPr>
            <p:cNvPr id="11" name="Straight Connector 12">
              <a:extLst>
                <a:ext uri="{FF2B5EF4-FFF2-40B4-BE49-F238E27FC236}">
                  <a16:creationId xmlns:a16="http://schemas.microsoft.com/office/drawing/2014/main" id="{D56A9793-1C46-B02C-4626-D2533EE564F3}"/>
                </a:ext>
              </a:extLst>
            </p:cNvPr>
            <p:cNvCxnSpPr>
              <a:cxnSpLocks/>
            </p:cNvCxnSpPr>
            <p:nvPr/>
          </p:nvCxnSpPr>
          <p:spPr>
            <a:xfrm>
              <a:off x="3420155" y="2724624"/>
              <a:ext cx="535423" cy="0"/>
            </a:xfrm>
            <a:prstGeom prst="line">
              <a:avLst/>
            </a:prstGeom>
            <a:noFill/>
            <a:ln>
              <a:gradFill>
                <a:gsLst>
                  <a:gs pos="60000">
                    <a:srgbClr val="0070F2"/>
                  </a:gs>
                  <a:gs pos="100000">
                    <a:schemeClr val="bg1"/>
                  </a:gs>
                </a:gsLst>
                <a:lin ang="0" scaled="0"/>
              </a:gradFill>
              <a:prstDash val="dash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cxn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D27B9731-498F-C07B-7059-900B670AD624}"/>
                </a:ext>
              </a:extLst>
            </p:cNvPr>
            <p:cNvGrpSpPr/>
            <p:nvPr/>
          </p:nvGrpSpPr>
          <p:grpSpPr>
            <a:xfrm>
              <a:off x="3631579" y="2526624"/>
              <a:ext cx="396000" cy="396000"/>
              <a:chOff x="3631579" y="2170017"/>
              <a:chExt cx="396000" cy="396000"/>
            </a:xfrm>
          </p:grpSpPr>
          <p:sp>
            <p:nvSpPr>
              <p:cNvPr id="13" name="Abgerundetes Rechteck 12">
                <a:extLst>
                  <a:ext uri="{FF2B5EF4-FFF2-40B4-BE49-F238E27FC236}">
                    <a16:creationId xmlns:a16="http://schemas.microsoft.com/office/drawing/2014/main" id="{97277298-37D7-5897-AC2E-54ED0C0679FE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631579" y="2170017"/>
                <a:ext cx="396000" cy="396000"/>
              </a:xfrm>
              <a:prstGeom prst="roundRect">
                <a:avLst/>
              </a:prstGeom>
              <a:gradFill>
                <a:gsLst>
                  <a:gs pos="100000">
                    <a:srgbClr val="D1EFFF"/>
                  </a:gs>
                  <a:gs pos="0">
                    <a:schemeClr val="bg1"/>
                  </a:gs>
                </a:gsLst>
                <a:lin ang="2700000" scaled="0"/>
              </a:gradFill>
              <a:ln w="25400" algn="ctr">
                <a:noFill/>
                <a:miter lim="800000"/>
                <a:headEnd/>
                <a:tailEnd/>
              </a:ln>
              <a:effectLst>
                <a:outerShdw blurRad="50800" algn="ctr" rotWithShape="0">
                  <a:prstClr val="black">
                    <a:alpha val="20000"/>
                  </a:prstClr>
                </a:outerShdw>
              </a:effectLst>
            </p:spPr>
            <p:txBody>
              <a:bodyPr lIns="89977" tIns="71981" rIns="89977" bIns="71981" rtlCol="0" anchor="ctr"/>
              <a:lstStyle/>
              <a:p>
                <a:pPr algn="ctr" defTabSz="914126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799" kern="0" dirty="0">
                  <a:ea typeface="72 Brand" pitchFamily="34" charset="-128"/>
                  <a:cs typeface="72 Brand" pitchFamily="34" charset="-128"/>
                </a:endParaRPr>
              </a:p>
            </p:txBody>
          </p:sp>
          <p:pic>
            <p:nvPicPr>
              <p:cNvPr id="14" name="Grafik 13">
                <a:extLst>
                  <a:ext uri="{FF2B5EF4-FFF2-40B4-BE49-F238E27FC236}">
                    <a16:creationId xmlns:a16="http://schemas.microsoft.com/office/drawing/2014/main" id="{213CA717-BF57-5BAF-A97D-6BCD78FB30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/>
              <a:stretch/>
            </p:blipFill>
            <p:spPr>
              <a:xfrm>
                <a:off x="3703580" y="2242018"/>
                <a:ext cx="251999" cy="251999"/>
              </a:xfrm>
              <a:prstGeom prst="rect">
                <a:avLst/>
              </a:prstGeom>
            </p:spPr>
          </p:pic>
        </p:grp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D0864BF5-18C8-8578-A13A-895BC021BD23}"/>
                </a:ext>
              </a:extLst>
            </p:cNvPr>
            <p:cNvGrpSpPr/>
            <p:nvPr/>
          </p:nvGrpSpPr>
          <p:grpSpPr>
            <a:xfrm>
              <a:off x="843455" y="3919499"/>
              <a:ext cx="1774984" cy="1151908"/>
              <a:chOff x="6255160" y="2329049"/>
              <a:chExt cx="2257156" cy="1350823"/>
            </a:xfrm>
          </p:grpSpPr>
          <p:sp>
            <p:nvSpPr>
              <p:cNvPr id="16" name="Rectangle: Rounded Corners 355">
                <a:extLst>
                  <a:ext uri="{FF2B5EF4-FFF2-40B4-BE49-F238E27FC236}">
                    <a16:creationId xmlns:a16="http://schemas.microsoft.com/office/drawing/2014/main" id="{5776DF69-F415-26AA-CB7E-810DCF45D164}"/>
                  </a:ext>
                </a:extLst>
              </p:cNvPr>
              <p:cNvSpPr/>
              <p:nvPr/>
            </p:nvSpPr>
            <p:spPr bwMode="auto">
              <a:xfrm>
                <a:off x="6255160" y="2329049"/>
                <a:ext cx="2166733" cy="1350823"/>
              </a:xfrm>
              <a:prstGeom prst="roundRect">
                <a:avLst>
                  <a:gd name="adj" fmla="val 3830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gradFill flip="none" rotWithShape="1">
                  <a:gsLst>
                    <a:gs pos="0">
                      <a:srgbClr val="E2D8FF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999" dirty="0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17" name="Rectangle: Top Corners Rounded 358">
                <a:extLst>
                  <a:ext uri="{FF2B5EF4-FFF2-40B4-BE49-F238E27FC236}">
                    <a16:creationId xmlns:a16="http://schemas.microsoft.com/office/drawing/2014/main" id="{0C2CA20E-EAC9-826F-CA63-8949443888E9}"/>
                  </a:ext>
                </a:extLst>
              </p:cNvPr>
              <p:cNvSpPr/>
              <p:nvPr/>
            </p:nvSpPr>
            <p:spPr bwMode="auto">
              <a:xfrm>
                <a:off x="6255651" y="2330461"/>
                <a:ext cx="2166242" cy="202240"/>
              </a:xfrm>
              <a:prstGeom prst="round2SameRect">
                <a:avLst>
                  <a:gd name="adj1" fmla="val 26028"/>
                  <a:gd name="adj2" fmla="val 0"/>
                </a:avLst>
              </a:prstGeom>
              <a:solidFill>
                <a:schemeClr val="bg1"/>
              </a:solidFill>
              <a:ln>
                <a:gradFill>
                  <a:gsLst>
                    <a:gs pos="0">
                      <a:srgbClr val="E2D8FF"/>
                    </a:gs>
                    <a:gs pos="100000">
                      <a:srgbClr val="89D1FF"/>
                    </a:gs>
                  </a:gsLst>
                  <a:lin ang="2700000" scaled="0"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 dirty="0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18" name="Rectangle: Rounded Corners 361">
                <a:extLst>
                  <a:ext uri="{FF2B5EF4-FFF2-40B4-BE49-F238E27FC236}">
                    <a16:creationId xmlns:a16="http://schemas.microsoft.com/office/drawing/2014/main" id="{F3DD33A1-8DA5-160C-AA9E-0CCFEB8CC7BF}"/>
                  </a:ext>
                </a:extLst>
              </p:cNvPr>
              <p:cNvSpPr/>
              <p:nvPr/>
            </p:nvSpPr>
            <p:spPr bwMode="auto">
              <a:xfrm>
                <a:off x="7874702" y="2403810"/>
                <a:ext cx="298350" cy="58409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999" dirty="0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grpSp>
            <p:nvGrpSpPr>
              <p:cNvPr id="19" name="Group 362">
                <a:extLst>
                  <a:ext uri="{FF2B5EF4-FFF2-40B4-BE49-F238E27FC236}">
                    <a16:creationId xmlns:a16="http://schemas.microsoft.com/office/drawing/2014/main" id="{9E23A6BF-F2EF-9DC9-1321-907DF0E19F0C}"/>
                  </a:ext>
                </a:extLst>
              </p:cNvPr>
              <p:cNvGrpSpPr/>
              <p:nvPr/>
            </p:nvGrpSpPr>
            <p:grpSpPr>
              <a:xfrm>
                <a:off x="8251040" y="2379259"/>
                <a:ext cx="110027" cy="110027"/>
                <a:chOff x="1591460" y="1316936"/>
                <a:chExt cx="177800" cy="177800"/>
              </a:xfrm>
            </p:grpSpPr>
            <p:sp>
              <p:nvSpPr>
                <p:cNvPr id="258" name="Oval 257">
                  <a:extLst>
                    <a:ext uri="{FF2B5EF4-FFF2-40B4-BE49-F238E27FC236}">
                      <a16:creationId xmlns:a16="http://schemas.microsoft.com/office/drawing/2014/main" id="{31A1B9AB-759B-E503-7615-F33B1B4F13A2}"/>
                    </a:ext>
                  </a:extLst>
                </p:cNvPr>
                <p:cNvSpPr/>
                <p:nvPr/>
              </p:nvSpPr>
              <p:spPr bwMode="auto">
                <a:xfrm>
                  <a:off x="1591460" y="1316936"/>
                  <a:ext cx="177800" cy="177800"/>
                </a:xfrm>
                <a:prstGeom prst="ellipse">
                  <a:avLst/>
                </a:prstGeom>
                <a:solidFill>
                  <a:srgbClr val="D1EFF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999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atin typeface="72 Brand" panose="020B0504030603020204" pitchFamily="34" charset="0"/>
                  </a:endParaRPr>
                </a:p>
              </p:txBody>
            </p:sp>
            <p:pic>
              <p:nvPicPr>
                <p:cNvPr id="259" name="Graphic 364">
                  <a:extLst>
                    <a:ext uri="{FF2B5EF4-FFF2-40B4-BE49-F238E27FC236}">
                      <a16:creationId xmlns:a16="http://schemas.microsoft.com/office/drawing/2014/main" id="{D115E017-BA64-1025-5C9A-53BDB274E4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27972" y="1351142"/>
                  <a:ext cx="104775" cy="104775"/>
                </a:xfrm>
                <a:prstGeom prst="rect">
                  <a:avLst/>
                </a:prstGeom>
              </p:spPr>
            </p:pic>
          </p:grpSp>
          <p:pic>
            <p:nvPicPr>
              <p:cNvPr id="20" name="Grafik 19">
                <a:extLst>
                  <a:ext uri="{FF2B5EF4-FFF2-40B4-BE49-F238E27FC236}">
                    <a16:creationId xmlns:a16="http://schemas.microsoft.com/office/drawing/2014/main" id="{94D6432E-C890-E565-E327-D077535226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319508" y="2370377"/>
                <a:ext cx="110027" cy="110027"/>
              </a:xfrm>
              <a:prstGeom prst="rect">
                <a:avLst/>
              </a:prstGeom>
            </p:spPr>
          </p:pic>
          <p:sp>
            <p:nvSpPr>
              <p:cNvPr id="21" name="Rectangle: Rounded Corners 365">
                <a:extLst>
                  <a:ext uri="{FF2B5EF4-FFF2-40B4-BE49-F238E27FC236}">
                    <a16:creationId xmlns:a16="http://schemas.microsoft.com/office/drawing/2014/main" id="{512E7378-EBA8-8E51-052B-EC7E554F67FA}"/>
                  </a:ext>
                </a:extLst>
              </p:cNvPr>
              <p:cNvSpPr/>
              <p:nvPr/>
            </p:nvSpPr>
            <p:spPr bwMode="auto">
              <a:xfrm>
                <a:off x="6795493" y="3293365"/>
                <a:ext cx="1565574" cy="339084"/>
              </a:xfrm>
              <a:prstGeom prst="roundRect">
                <a:avLst>
                  <a:gd name="adj" fmla="val 8384"/>
                </a:avLst>
              </a:prstGeom>
              <a:gradFill>
                <a:gsLst>
                  <a:gs pos="0">
                    <a:schemeClr val="bg1">
                      <a:alpha val="60000"/>
                    </a:schemeClr>
                  </a:gs>
                  <a:gs pos="100000">
                    <a:schemeClr val="bg1"/>
                  </a:gs>
                </a:gsLst>
                <a:lin ang="2700000" scaled="0"/>
              </a:gradFill>
              <a:ln>
                <a:gradFill>
                  <a:gsLst>
                    <a:gs pos="0">
                      <a:srgbClr val="E2D8FF"/>
                    </a:gs>
                    <a:gs pos="100000">
                      <a:srgbClr val="89D1FF"/>
                    </a:gs>
                  </a:gsLst>
                  <a:lin ang="2700000" scaled="0"/>
                </a:gra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 dirty="0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22" name="Rectangle: Rounded Corners 365">
                <a:extLst>
                  <a:ext uri="{FF2B5EF4-FFF2-40B4-BE49-F238E27FC236}">
                    <a16:creationId xmlns:a16="http://schemas.microsoft.com/office/drawing/2014/main" id="{7949D10B-5729-8B95-E893-16AAF5C218D2}"/>
                  </a:ext>
                </a:extLst>
              </p:cNvPr>
              <p:cNvSpPr/>
              <p:nvPr/>
            </p:nvSpPr>
            <p:spPr bwMode="auto">
              <a:xfrm>
                <a:off x="6310821" y="2576722"/>
                <a:ext cx="413675" cy="1055727"/>
              </a:xfrm>
              <a:prstGeom prst="roundRect">
                <a:avLst>
                  <a:gd name="adj" fmla="val 8384"/>
                </a:avLst>
              </a:prstGeom>
              <a:gradFill>
                <a:gsLst>
                  <a:gs pos="0">
                    <a:schemeClr val="bg1">
                      <a:alpha val="60000"/>
                    </a:schemeClr>
                  </a:gs>
                  <a:gs pos="100000">
                    <a:schemeClr val="bg1"/>
                  </a:gs>
                </a:gsLst>
                <a:lin ang="2700000" scaled="0"/>
              </a:gradFill>
              <a:ln>
                <a:gradFill>
                  <a:gsLst>
                    <a:gs pos="0">
                      <a:srgbClr val="E2D8FF"/>
                    </a:gs>
                    <a:gs pos="100000">
                      <a:srgbClr val="89D1FF"/>
                    </a:gs>
                  </a:gsLst>
                  <a:lin ang="2700000" scaled="0"/>
                </a:gra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 dirty="0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cxnSp>
            <p:nvCxnSpPr>
              <p:cNvPr id="23" name="Straight Connector 318">
                <a:extLst>
                  <a:ext uri="{FF2B5EF4-FFF2-40B4-BE49-F238E27FC236}">
                    <a16:creationId xmlns:a16="http://schemas.microsoft.com/office/drawing/2014/main" id="{CE19CBF7-6578-6502-042B-BD9880121F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5280" y="2654153"/>
                <a:ext cx="284755" cy="0"/>
              </a:xfrm>
              <a:prstGeom prst="line">
                <a:avLst/>
              </a:prstGeom>
              <a:ln w="2540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318">
                <a:extLst>
                  <a:ext uri="{FF2B5EF4-FFF2-40B4-BE49-F238E27FC236}">
                    <a16:creationId xmlns:a16="http://schemas.microsoft.com/office/drawing/2014/main" id="{764A9488-0C32-1F37-A1B7-BA6FA733C7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5280" y="2768455"/>
                <a:ext cx="252000" cy="0"/>
              </a:xfrm>
              <a:prstGeom prst="line">
                <a:avLst/>
              </a:prstGeom>
              <a:ln w="2540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uppieren 24">
                <a:extLst>
                  <a:ext uri="{FF2B5EF4-FFF2-40B4-BE49-F238E27FC236}">
                    <a16:creationId xmlns:a16="http://schemas.microsoft.com/office/drawing/2014/main" id="{B38EE3EC-2E9A-EA40-15B6-69E6697B7BE5}"/>
                  </a:ext>
                </a:extLst>
              </p:cNvPr>
              <p:cNvGrpSpPr/>
              <p:nvPr/>
            </p:nvGrpSpPr>
            <p:grpSpPr>
              <a:xfrm>
                <a:off x="6384274" y="2882757"/>
                <a:ext cx="267681" cy="0"/>
                <a:chOff x="6408464" y="2887387"/>
                <a:chExt cx="267681" cy="0"/>
              </a:xfrm>
            </p:grpSpPr>
            <p:cxnSp>
              <p:nvCxnSpPr>
                <p:cNvPr id="130" name="Straight Connector 319">
                  <a:extLst>
                    <a:ext uri="{FF2B5EF4-FFF2-40B4-BE49-F238E27FC236}">
                      <a16:creationId xmlns:a16="http://schemas.microsoft.com/office/drawing/2014/main" id="{444C882F-C77E-0D2F-95ED-6A3D2A5488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60145" y="2887387"/>
                  <a:ext cx="216000" cy="0"/>
                </a:xfrm>
                <a:prstGeom prst="line">
                  <a:avLst/>
                </a:prstGeom>
                <a:ln w="9525" cap="rnd">
                  <a:solidFill>
                    <a:srgbClr val="D1EF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Straight Connector 315">
                  <a:extLst>
                    <a:ext uri="{FF2B5EF4-FFF2-40B4-BE49-F238E27FC236}">
                      <a16:creationId xmlns:a16="http://schemas.microsoft.com/office/drawing/2014/main" id="{0C1526E0-4562-4513-5B88-F9ECDE3FEE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08464" y="2887387"/>
                  <a:ext cx="0" cy="0"/>
                </a:xfrm>
                <a:prstGeom prst="line">
                  <a:avLst/>
                </a:prstGeom>
                <a:ln w="2540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uppieren 25">
                <a:extLst>
                  <a:ext uri="{FF2B5EF4-FFF2-40B4-BE49-F238E27FC236}">
                    <a16:creationId xmlns:a16="http://schemas.microsoft.com/office/drawing/2014/main" id="{03F9BE84-D5DB-5A31-7D64-ACCACFE632F3}"/>
                  </a:ext>
                </a:extLst>
              </p:cNvPr>
              <p:cNvGrpSpPr/>
              <p:nvPr/>
            </p:nvGrpSpPr>
            <p:grpSpPr>
              <a:xfrm>
                <a:off x="6384274" y="2997058"/>
                <a:ext cx="267681" cy="0"/>
                <a:chOff x="6408464" y="3024549"/>
                <a:chExt cx="267681" cy="0"/>
              </a:xfrm>
            </p:grpSpPr>
            <p:cxnSp>
              <p:nvCxnSpPr>
                <p:cNvPr id="128" name="Straight Connector 319">
                  <a:extLst>
                    <a:ext uri="{FF2B5EF4-FFF2-40B4-BE49-F238E27FC236}">
                      <a16:creationId xmlns:a16="http://schemas.microsoft.com/office/drawing/2014/main" id="{9B99FB12-11CB-CBF8-B93A-A1CE8A1F20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60145" y="3024549"/>
                  <a:ext cx="216000" cy="0"/>
                </a:xfrm>
                <a:prstGeom prst="line">
                  <a:avLst/>
                </a:prstGeom>
                <a:ln w="9525" cap="rnd">
                  <a:solidFill>
                    <a:srgbClr val="D1EF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315">
                  <a:extLst>
                    <a:ext uri="{FF2B5EF4-FFF2-40B4-BE49-F238E27FC236}">
                      <a16:creationId xmlns:a16="http://schemas.microsoft.com/office/drawing/2014/main" id="{E2F42625-C46A-72E9-E520-E7F9D11650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08464" y="3024549"/>
                  <a:ext cx="0" cy="0"/>
                </a:xfrm>
                <a:prstGeom prst="line">
                  <a:avLst/>
                </a:prstGeom>
                <a:ln w="2540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7" name="Straight Connector 318">
                <a:extLst>
                  <a:ext uri="{FF2B5EF4-FFF2-40B4-BE49-F238E27FC236}">
                    <a16:creationId xmlns:a16="http://schemas.microsoft.com/office/drawing/2014/main" id="{EE3B5089-BAEE-5586-12E2-F908EC561C1B}"/>
                  </a:ext>
                </a:extLst>
              </p:cNvPr>
              <p:cNvCxnSpPr>
                <a:cxnSpLocks/>
              </p:cNvCxnSpPr>
              <p:nvPr/>
            </p:nvCxnSpPr>
            <p:spPr>
              <a:xfrm rot="60000">
                <a:off x="6375280" y="3188234"/>
                <a:ext cx="72000" cy="0"/>
              </a:xfrm>
              <a:prstGeom prst="line">
                <a:avLst/>
              </a:prstGeom>
              <a:ln w="2540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8" name="Gruppieren 27">
                <a:extLst>
                  <a:ext uri="{FF2B5EF4-FFF2-40B4-BE49-F238E27FC236}">
                    <a16:creationId xmlns:a16="http://schemas.microsoft.com/office/drawing/2014/main" id="{6A241DF7-BDC0-A88D-1C11-54FE504490EB}"/>
                  </a:ext>
                </a:extLst>
              </p:cNvPr>
              <p:cNvGrpSpPr/>
              <p:nvPr/>
            </p:nvGrpSpPr>
            <p:grpSpPr>
              <a:xfrm>
                <a:off x="6384274" y="3308673"/>
                <a:ext cx="231681" cy="0"/>
                <a:chOff x="6408464" y="3307756"/>
                <a:chExt cx="231681" cy="0"/>
              </a:xfrm>
            </p:grpSpPr>
            <p:cxnSp>
              <p:nvCxnSpPr>
                <p:cNvPr id="62" name="Straight Connector 319">
                  <a:extLst>
                    <a:ext uri="{FF2B5EF4-FFF2-40B4-BE49-F238E27FC236}">
                      <a16:creationId xmlns:a16="http://schemas.microsoft.com/office/drawing/2014/main" id="{4B641743-7F41-47E6-51AF-9060B6089E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60145" y="3307756"/>
                  <a:ext cx="180000" cy="0"/>
                </a:xfrm>
                <a:prstGeom prst="line">
                  <a:avLst/>
                </a:prstGeom>
                <a:ln w="9525" cap="rnd">
                  <a:solidFill>
                    <a:srgbClr val="D1EF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315">
                  <a:extLst>
                    <a:ext uri="{FF2B5EF4-FFF2-40B4-BE49-F238E27FC236}">
                      <a16:creationId xmlns:a16="http://schemas.microsoft.com/office/drawing/2014/main" id="{8F1E4583-E85C-21EF-DC6D-25B2A027F1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08464" y="3307756"/>
                  <a:ext cx="0" cy="0"/>
                </a:xfrm>
                <a:prstGeom prst="line">
                  <a:avLst/>
                </a:prstGeom>
                <a:ln w="2540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uppieren 28">
                <a:extLst>
                  <a:ext uri="{FF2B5EF4-FFF2-40B4-BE49-F238E27FC236}">
                    <a16:creationId xmlns:a16="http://schemas.microsoft.com/office/drawing/2014/main" id="{92098BAC-20A0-C81D-6913-FBC3B4B43375}"/>
                  </a:ext>
                </a:extLst>
              </p:cNvPr>
              <p:cNvGrpSpPr/>
              <p:nvPr/>
            </p:nvGrpSpPr>
            <p:grpSpPr>
              <a:xfrm>
                <a:off x="6384274" y="3429112"/>
                <a:ext cx="231681" cy="0"/>
                <a:chOff x="6408464" y="3450950"/>
                <a:chExt cx="231681" cy="0"/>
              </a:xfrm>
            </p:grpSpPr>
            <p:cxnSp>
              <p:nvCxnSpPr>
                <p:cNvPr id="60" name="Straight Connector 319">
                  <a:extLst>
                    <a:ext uri="{FF2B5EF4-FFF2-40B4-BE49-F238E27FC236}">
                      <a16:creationId xmlns:a16="http://schemas.microsoft.com/office/drawing/2014/main" id="{1A728335-B867-A032-AEDA-8A7C2F45B1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60145" y="3450950"/>
                  <a:ext cx="180000" cy="0"/>
                </a:xfrm>
                <a:prstGeom prst="line">
                  <a:avLst/>
                </a:prstGeom>
                <a:ln w="9525" cap="rnd">
                  <a:solidFill>
                    <a:srgbClr val="D1EF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315">
                  <a:extLst>
                    <a:ext uri="{FF2B5EF4-FFF2-40B4-BE49-F238E27FC236}">
                      <a16:creationId xmlns:a16="http://schemas.microsoft.com/office/drawing/2014/main" id="{7E168317-9102-A6EA-C7CC-2701FC4F0A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08464" y="3450950"/>
                  <a:ext cx="0" cy="0"/>
                </a:xfrm>
                <a:prstGeom prst="line">
                  <a:avLst/>
                </a:prstGeom>
                <a:ln w="2540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uppieren 29">
                <a:extLst>
                  <a:ext uri="{FF2B5EF4-FFF2-40B4-BE49-F238E27FC236}">
                    <a16:creationId xmlns:a16="http://schemas.microsoft.com/office/drawing/2014/main" id="{F9A14559-C017-133F-99D9-3350A30E77C0}"/>
                  </a:ext>
                </a:extLst>
              </p:cNvPr>
              <p:cNvGrpSpPr/>
              <p:nvPr/>
            </p:nvGrpSpPr>
            <p:grpSpPr>
              <a:xfrm>
                <a:off x="6384274" y="3549552"/>
                <a:ext cx="231681" cy="0"/>
                <a:chOff x="6408464" y="3594143"/>
                <a:chExt cx="231681" cy="0"/>
              </a:xfrm>
            </p:grpSpPr>
            <p:cxnSp>
              <p:nvCxnSpPr>
                <p:cNvPr id="58" name="Straight Connector 319">
                  <a:extLst>
                    <a:ext uri="{FF2B5EF4-FFF2-40B4-BE49-F238E27FC236}">
                      <a16:creationId xmlns:a16="http://schemas.microsoft.com/office/drawing/2014/main" id="{A03FF204-7400-D450-8B5C-CD90A413EB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60145" y="3594143"/>
                  <a:ext cx="180000" cy="0"/>
                </a:xfrm>
                <a:prstGeom prst="line">
                  <a:avLst/>
                </a:prstGeom>
                <a:ln w="9525" cap="rnd">
                  <a:solidFill>
                    <a:srgbClr val="D1EF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315">
                  <a:extLst>
                    <a:ext uri="{FF2B5EF4-FFF2-40B4-BE49-F238E27FC236}">
                      <a16:creationId xmlns:a16="http://schemas.microsoft.com/office/drawing/2014/main" id="{DFC3190B-11C2-B357-AD23-4A0B041444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08464" y="3594143"/>
                  <a:ext cx="0" cy="0"/>
                </a:xfrm>
                <a:prstGeom prst="line">
                  <a:avLst/>
                </a:prstGeom>
                <a:ln w="2540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19">
                <a:extLst>
                  <a:ext uri="{FF2B5EF4-FFF2-40B4-BE49-F238E27FC236}">
                    <a16:creationId xmlns:a16="http://schemas.microsoft.com/office/drawing/2014/main" id="{FFBEFED8-C998-1202-6473-0D1C688581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76459" y="2664282"/>
                <a:ext cx="690524" cy="0"/>
              </a:xfrm>
              <a:prstGeom prst="line">
                <a:avLst/>
              </a:prstGeom>
              <a:ln w="25400" cap="rnd">
                <a:solidFill>
                  <a:srgbClr val="D1EF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9">
                <a:extLst>
                  <a:ext uri="{FF2B5EF4-FFF2-40B4-BE49-F238E27FC236}">
                    <a16:creationId xmlns:a16="http://schemas.microsoft.com/office/drawing/2014/main" id="{D798483F-0D17-6784-6962-576BC63343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76459" y="2766127"/>
                <a:ext cx="589817" cy="0"/>
              </a:xfrm>
              <a:prstGeom prst="line">
                <a:avLst/>
              </a:prstGeom>
              <a:ln w="25400" cap="rnd">
                <a:solidFill>
                  <a:srgbClr val="D1EF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uppieren 32">
                <a:extLst>
                  <a:ext uri="{FF2B5EF4-FFF2-40B4-BE49-F238E27FC236}">
                    <a16:creationId xmlns:a16="http://schemas.microsoft.com/office/drawing/2014/main" id="{254F10F3-1AA9-4235-5E37-C0B91A1DE903}"/>
                  </a:ext>
                </a:extLst>
              </p:cNvPr>
              <p:cNvGrpSpPr/>
              <p:nvPr/>
            </p:nvGrpSpPr>
            <p:grpSpPr>
              <a:xfrm>
                <a:off x="6876459" y="2867972"/>
                <a:ext cx="589817" cy="0"/>
                <a:chOff x="6876458" y="2906800"/>
                <a:chExt cx="589817" cy="0"/>
              </a:xfrm>
            </p:grpSpPr>
            <p:cxnSp>
              <p:nvCxnSpPr>
                <p:cNvPr id="56" name="Straight Connector 319">
                  <a:extLst>
                    <a:ext uri="{FF2B5EF4-FFF2-40B4-BE49-F238E27FC236}">
                      <a16:creationId xmlns:a16="http://schemas.microsoft.com/office/drawing/2014/main" id="{EE36896E-417A-1010-9378-39D8E4A8F0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77270" y="2906800"/>
                  <a:ext cx="489005" cy="0"/>
                </a:xfrm>
                <a:prstGeom prst="line">
                  <a:avLst/>
                </a:prstGeom>
                <a:ln w="25400" cap="rnd">
                  <a:solidFill>
                    <a:srgbClr val="D1EF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319">
                  <a:extLst>
                    <a:ext uri="{FF2B5EF4-FFF2-40B4-BE49-F238E27FC236}">
                      <a16:creationId xmlns:a16="http://schemas.microsoft.com/office/drawing/2014/main" id="{D0FDB8D2-0429-947A-A8AC-B9B8A19399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76458" y="2906800"/>
                  <a:ext cx="61055" cy="0"/>
                </a:xfrm>
                <a:prstGeom prst="line">
                  <a:avLst/>
                </a:prstGeom>
                <a:ln w="2540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uppieren 33">
                <a:extLst>
                  <a:ext uri="{FF2B5EF4-FFF2-40B4-BE49-F238E27FC236}">
                    <a16:creationId xmlns:a16="http://schemas.microsoft.com/office/drawing/2014/main" id="{E0FAF9A0-992C-8174-7BB0-5088DE3B5B92}"/>
                  </a:ext>
                </a:extLst>
              </p:cNvPr>
              <p:cNvGrpSpPr/>
              <p:nvPr/>
            </p:nvGrpSpPr>
            <p:grpSpPr>
              <a:xfrm>
                <a:off x="6876459" y="2969817"/>
                <a:ext cx="663366" cy="0"/>
                <a:chOff x="6876458" y="2980349"/>
                <a:chExt cx="663366" cy="0"/>
              </a:xfrm>
            </p:grpSpPr>
            <p:cxnSp>
              <p:nvCxnSpPr>
                <p:cNvPr id="54" name="Straight Connector 319">
                  <a:extLst>
                    <a:ext uri="{FF2B5EF4-FFF2-40B4-BE49-F238E27FC236}">
                      <a16:creationId xmlns:a16="http://schemas.microsoft.com/office/drawing/2014/main" id="{0AFED0F4-4B24-AA65-80D9-216726ACD7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50819" y="2980349"/>
                  <a:ext cx="489005" cy="0"/>
                </a:xfrm>
                <a:prstGeom prst="line">
                  <a:avLst/>
                </a:prstGeom>
                <a:ln w="25400" cap="rnd">
                  <a:solidFill>
                    <a:srgbClr val="D1EF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319">
                  <a:extLst>
                    <a:ext uri="{FF2B5EF4-FFF2-40B4-BE49-F238E27FC236}">
                      <a16:creationId xmlns:a16="http://schemas.microsoft.com/office/drawing/2014/main" id="{2E5A55D9-AAC2-7BD5-7D49-99BF03BB1E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76458" y="2980349"/>
                  <a:ext cx="61055" cy="0"/>
                </a:xfrm>
                <a:prstGeom prst="line">
                  <a:avLst/>
                </a:prstGeom>
                <a:ln w="2540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uppieren 34">
                <a:extLst>
                  <a:ext uri="{FF2B5EF4-FFF2-40B4-BE49-F238E27FC236}">
                    <a16:creationId xmlns:a16="http://schemas.microsoft.com/office/drawing/2014/main" id="{576B624A-F424-747F-BD86-2A8BF5B2FC90}"/>
                  </a:ext>
                </a:extLst>
              </p:cNvPr>
              <p:cNvGrpSpPr/>
              <p:nvPr/>
            </p:nvGrpSpPr>
            <p:grpSpPr>
              <a:xfrm>
                <a:off x="6946743" y="3071662"/>
                <a:ext cx="422129" cy="0"/>
                <a:chOff x="6946742" y="3127447"/>
                <a:chExt cx="422129" cy="0"/>
              </a:xfrm>
            </p:grpSpPr>
            <p:cxnSp>
              <p:nvCxnSpPr>
                <p:cNvPr id="52" name="Straight Connector 319">
                  <a:extLst>
                    <a:ext uri="{FF2B5EF4-FFF2-40B4-BE49-F238E27FC236}">
                      <a16:creationId xmlns:a16="http://schemas.microsoft.com/office/drawing/2014/main" id="{30834596-4382-8BB3-1838-7686F351B6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24369" y="3127447"/>
                  <a:ext cx="244502" cy="0"/>
                </a:xfrm>
                <a:prstGeom prst="line">
                  <a:avLst/>
                </a:prstGeom>
                <a:ln w="25400" cap="rnd">
                  <a:solidFill>
                    <a:srgbClr val="D1EF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319">
                  <a:extLst>
                    <a:ext uri="{FF2B5EF4-FFF2-40B4-BE49-F238E27FC236}">
                      <a16:creationId xmlns:a16="http://schemas.microsoft.com/office/drawing/2014/main" id="{EDF4CB78-8EAA-395A-C7EF-B7448BB9A7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46742" y="3127447"/>
                  <a:ext cx="61055" cy="0"/>
                </a:xfrm>
                <a:prstGeom prst="line">
                  <a:avLst/>
                </a:prstGeom>
                <a:ln w="2540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uppieren 35">
                <a:extLst>
                  <a:ext uri="{FF2B5EF4-FFF2-40B4-BE49-F238E27FC236}">
                    <a16:creationId xmlns:a16="http://schemas.microsoft.com/office/drawing/2014/main" id="{AB5500D0-AFAF-DB84-6F54-FA7F153D861C}"/>
                  </a:ext>
                </a:extLst>
              </p:cNvPr>
              <p:cNvGrpSpPr/>
              <p:nvPr/>
            </p:nvGrpSpPr>
            <p:grpSpPr>
              <a:xfrm>
                <a:off x="6946743" y="3173507"/>
                <a:ext cx="422129" cy="0"/>
                <a:chOff x="6946742" y="3200998"/>
                <a:chExt cx="422129" cy="0"/>
              </a:xfrm>
            </p:grpSpPr>
            <p:cxnSp>
              <p:nvCxnSpPr>
                <p:cNvPr id="50" name="Straight Connector 319">
                  <a:extLst>
                    <a:ext uri="{FF2B5EF4-FFF2-40B4-BE49-F238E27FC236}">
                      <a16:creationId xmlns:a16="http://schemas.microsoft.com/office/drawing/2014/main" id="{646B8F7A-A883-E05A-D53C-1079BE41B4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24369" y="3200998"/>
                  <a:ext cx="244502" cy="0"/>
                </a:xfrm>
                <a:prstGeom prst="line">
                  <a:avLst/>
                </a:prstGeom>
                <a:ln w="25400" cap="rnd">
                  <a:solidFill>
                    <a:srgbClr val="D1EF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319">
                  <a:extLst>
                    <a:ext uri="{FF2B5EF4-FFF2-40B4-BE49-F238E27FC236}">
                      <a16:creationId xmlns:a16="http://schemas.microsoft.com/office/drawing/2014/main" id="{981E6C64-1302-D056-02A9-BE6C420CF3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46742" y="3200998"/>
                  <a:ext cx="61055" cy="0"/>
                </a:xfrm>
                <a:prstGeom prst="line">
                  <a:avLst/>
                </a:prstGeom>
                <a:ln w="2540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uppieren 36">
                <a:extLst>
                  <a:ext uri="{FF2B5EF4-FFF2-40B4-BE49-F238E27FC236}">
                    <a16:creationId xmlns:a16="http://schemas.microsoft.com/office/drawing/2014/main" id="{41259C4C-8BF2-3078-613B-AEEF66EFC3E4}"/>
                  </a:ext>
                </a:extLst>
              </p:cNvPr>
              <p:cNvGrpSpPr/>
              <p:nvPr/>
            </p:nvGrpSpPr>
            <p:grpSpPr>
              <a:xfrm>
                <a:off x="6876458" y="3351862"/>
                <a:ext cx="418863" cy="49"/>
                <a:chOff x="6876458" y="3379353"/>
                <a:chExt cx="418863" cy="49"/>
              </a:xfrm>
            </p:grpSpPr>
            <p:cxnSp>
              <p:nvCxnSpPr>
                <p:cNvPr id="48" name="Straight Connector 319">
                  <a:extLst>
                    <a:ext uri="{FF2B5EF4-FFF2-40B4-BE49-F238E27FC236}">
                      <a16:creationId xmlns:a16="http://schemas.microsoft.com/office/drawing/2014/main" id="{FB2D0C91-2A92-00E6-BE32-275D8B7D6C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37513" y="3379402"/>
                  <a:ext cx="357808" cy="0"/>
                </a:xfrm>
                <a:prstGeom prst="line">
                  <a:avLst/>
                </a:prstGeom>
                <a:ln w="9525" cap="rnd">
                  <a:solidFill>
                    <a:srgbClr val="D1EF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315">
                  <a:extLst>
                    <a:ext uri="{FF2B5EF4-FFF2-40B4-BE49-F238E27FC236}">
                      <a16:creationId xmlns:a16="http://schemas.microsoft.com/office/drawing/2014/main" id="{0F5A70F3-5D38-614C-3344-DBD6133A7E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76458" y="3379353"/>
                  <a:ext cx="0" cy="0"/>
                </a:xfrm>
                <a:prstGeom prst="line">
                  <a:avLst/>
                </a:prstGeom>
                <a:ln w="2540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uppieren 37">
                <a:extLst>
                  <a:ext uri="{FF2B5EF4-FFF2-40B4-BE49-F238E27FC236}">
                    <a16:creationId xmlns:a16="http://schemas.microsoft.com/office/drawing/2014/main" id="{9310B8B8-E10F-EC44-C055-A9077471BDAE}"/>
                  </a:ext>
                </a:extLst>
              </p:cNvPr>
              <p:cNvGrpSpPr/>
              <p:nvPr/>
            </p:nvGrpSpPr>
            <p:grpSpPr>
              <a:xfrm>
                <a:off x="6876458" y="3459282"/>
                <a:ext cx="345262" cy="0"/>
                <a:chOff x="6876458" y="3450950"/>
                <a:chExt cx="345262" cy="0"/>
              </a:xfrm>
            </p:grpSpPr>
            <p:cxnSp>
              <p:nvCxnSpPr>
                <p:cNvPr id="46" name="Straight Connector 319">
                  <a:extLst>
                    <a:ext uri="{FF2B5EF4-FFF2-40B4-BE49-F238E27FC236}">
                      <a16:creationId xmlns:a16="http://schemas.microsoft.com/office/drawing/2014/main" id="{54E6286F-AC29-5B41-A1A8-602476BAC8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28139" y="3450950"/>
                  <a:ext cx="293581" cy="0"/>
                </a:xfrm>
                <a:prstGeom prst="line">
                  <a:avLst/>
                </a:prstGeom>
                <a:ln w="9525" cap="rnd">
                  <a:solidFill>
                    <a:srgbClr val="D1EF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315">
                  <a:extLst>
                    <a:ext uri="{FF2B5EF4-FFF2-40B4-BE49-F238E27FC236}">
                      <a16:creationId xmlns:a16="http://schemas.microsoft.com/office/drawing/2014/main" id="{03B83BDE-8048-D02A-E8E6-7571E2E95E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76458" y="3450950"/>
                  <a:ext cx="0" cy="0"/>
                </a:xfrm>
                <a:prstGeom prst="line">
                  <a:avLst/>
                </a:prstGeom>
                <a:ln w="2540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uppieren 38">
                <a:extLst>
                  <a:ext uri="{FF2B5EF4-FFF2-40B4-BE49-F238E27FC236}">
                    <a16:creationId xmlns:a16="http://schemas.microsoft.com/office/drawing/2014/main" id="{0FC14720-9589-5A63-D590-FE61CC539E4E}"/>
                  </a:ext>
                </a:extLst>
              </p:cNvPr>
              <p:cNvGrpSpPr/>
              <p:nvPr/>
            </p:nvGrpSpPr>
            <p:grpSpPr>
              <a:xfrm>
                <a:off x="6876458" y="3566652"/>
                <a:ext cx="418863" cy="0"/>
                <a:chOff x="6876458" y="3594143"/>
                <a:chExt cx="418863" cy="0"/>
              </a:xfrm>
            </p:grpSpPr>
            <p:cxnSp>
              <p:nvCxnSpPr>
                <p:cNvPr id="44" name="Straight Connector 319">
                  <a:extLst>
                    <a:ext uri="{FF2B5EF4-FFF2-40B4-BE49-F238E27FC236}">
                      <a16:creationId xmlns:a16="http://schemas.microsoft.com/office/drawing/2014/main" id="{5977EB0E-C569-6324-75C9-DF2967E2F6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28139" y="3594143"/>
                  <a:ext cx="367182" cy="0"/>
                </a:xfrm>
                <a:prstGeom prst="line">
                  <a:avLst/>
                </a:prstGeom>
                <a:ln w="9525" cap="rnd">
                  <a:solidFill>
                    <a:srgbClr val="D1EF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315">
                  <a:extLst>
                    <a:ext uri="{FF2B5EF4-FFF2-40B4-BE49-F238E27FC236}">
                      <a16:creationId xmlns:a16="http://schemas.microsoft.com/office/drawing/2014/main" id="{17EA224B-7CA7-7CAA-014E-0467DB1795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76458" y="3594143"/>
                  <a:ext cx="0" cy="0"/>
                </a:xfrm>
                <a:prstGeom prst="line">
                  <a:avLst/>
                </a:prstGeom>
                <a:ln w="2540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uppieren 39">
                <a:extLst>
                  <a:ext uri="{FF2B5EF4-FFF2-40B4-BE49-F238E27FC236}">
                    <a16:creationId xmlns:a16="http://schemas.microsoft.com/office/drawing/2014/main" id="{24B42932-106A-04FC-7508-1E5018167FDA}"/>
                  </a:ext>
                </a:extLst>
              </p:cNvPr>
              <p:cNvGrpSpPr/>
              <p:nvPr/>
            </p:nvGrpSpPr>
            <p:grpSpPr>
              <a:xfrm>
                <a:off x="7740954" y="2576729"/>
                <a:ext cx="771362" cy="852271"/>
                <a:chOff x="7763932" y="2576722"/>
                <a:chExt cx="602300" cy="665476"/>
              </a:xfrm>
            </p:grpSpPr>
            <p:sp>
              <p:nvSpPr>
                <p:cNvPr id="41" name="Rectangle: Rounded Corners 365">
                  <a:extLst>
                    <a:ext uri="{FF2B5EF4-FFF2-40B4-BE49-F238E27FC236}">
                      <a16:creationId xmlns:a16="http://schemas.microsoft.com/office/drawing/2014/main" id="{D3E2226C-7DBA-8E1B-AB34-96454782C058}"/>
                    </a:ext>
                  </a:extLst>
                </p:cNvPr>
                <p:cNvSpPr/>
                <p:nvPr/>
              </p:nvSpPr>
              <p:spPr bwMode="auto">
                <a:xfrm>
                  <a:off x="7763932" y="2576722"/>
                  <a:ext cx="602300" cy="665476"/>
                </a:xfrm>
                <a:prstGeom prst="roundRect">
                  <a:avLst>
                    <a:gd name="adj" fmla="val 5520"/>
                  </a:avLst>
                </a:prstGeom>
                <a:gradFill>
                  <a:gsLst>
                    <a:gs pos="0">
                      <a:schemeClr val="bg1">
                        <a:alpha val="60000"/>
                      </a:schemeClr>
                    </a:gs>
                    <a:gs pos="100000">
                      <a:schemeClr val="bg1"/>
                    </a:gs>
                  </a:gsLst>
                  <a:lin ang="2700000" scaled="0"/>
                </a:gradFill>
                <a:ln>
                  <a:gradFill>
                    <a:gsLst>
                      <a:gs pos="0">
                        <a:srgbClr val="E2D8FF"/>
                      </a:gs>
                      <a:gs pos="100000">
                        <a:srgbClr val="89D1FF"/>
                      </a:gs>
                    </a:gsLst>
                    <a:lin ang="2700000" scaled="0"/>
                  </a:gra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/>
                  <a:endParaRPr lang="en-US" sz="1999" dirty="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atin typeface="72 Brand" panose="020B0504030603020204" pitchFamily="34" charset="0"/>
                  </a:endParaRPr>
                </a:p>
              </p:txBody>
            </p:sp>
            <p:sp>
              <p:nvSpPr>
                <p:cNvPr id="42" name="Rectangle: Rounded Corners 78">
                  <a:extLst>
                    <a:ext uri="{FF2B5EF4-FFF2-40B4-BE49-F238E27FC236}">
                      <a16:creationId xmlns:a16="http://schemas.microsoft.com/office/drawing/2014/main" id="{8601BE8A-7372-E9FA-8AFB-24E531887CBA}"/>
                    </a:ext>
                  </a:extLst>
                </p:cNvPr>
                <p:cNvSpPr/>
                <p:nvPr/>
              </p:nvSpPr>
              <p:spPr bwMode="auto">
                <a:xfrm>
                  <a:off x="7801988" y="2607216"/>
                  <a:ext cx="526188" cy="238648"/>
                </a:xfrm>
                <a:prstGeom prst="roundRect">
                  <a:avLst>
                    <a:gd name="adj" fmla="val 8594"/>
                  </a:avLst>
                </a:prstGeom>
                <a:solidFill>
                  <a:srgbClr val="E7F4FF"/>
                </a:solidFill>
                <a:ln w="9525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999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latin typeface="72 Brand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  <p:sp>
              <p:nvSpPr>
                <p:cNvPr id="43" name="Rectangle: Rounded Corners 78">
                  <a:extLst>
                    <a:ext uri="{FF2B5EF4-FFF2-40B4-BE49-F238E27FC236}">
                      <a16:creationId xmlns:a16="http://schemas.microsoft.com/office/drawing/2014/main" id="{D1C9E12F-14BA-1CB8-0AAD-52C6159B2FAA}"/>
                    </a:ext>
                  </a:extLst>
                </p:cNvPr>
                <p:cNvSpPr/>
                <p:nvPr/>
              </p:nvSpPr>
              <p:spPr bwMode="auto">
                <a:xfrm>
                  <a:off x="7801988" y="2993493"/>
                  <a:ext cx="526188" cy="212289"/>
                </a:xfrm>
                <a:prstGeom prst="roundRect">
                  <a:avLst>
                    <a:gd name="adj" fmla="val 8594"/>
                  </a:avLst>
                </a:prstGeom>
                <a:solidFill>
                  <a:srgbClr val="E7F4FF"/>
                </a:solidFill>
                <a:ln w="9525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999" kern="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latin typeface="72 Brand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</p:grpSp>
        </p:grpSp>
        <p:sp>
          <p:nvSpPr>
            <p:cNvPr id="260" name="Textfeld 259">
              <a:extLst>
                <a:ext uri="{FF2B5EF4-FFF2-40B4-BE49-F238E27FC236}">
                  <a16:creationId xmlns:a16="http://schemas.microsoft.com/office/drawing/2014/main" id="{697C8C87-7F9F-C3B4-9B01-CF70DBDEBADC}"/>
                </a:ext>
              </a:extLst>
            </p:cNvPr>
            <p:cNvSpPr txBox="1"/>
            <p:nvPr/>
          </p:nvSpPr>
          <p:spPr>
            <a:xfrm>
              <a:off x="843455" y="1986624"/>
              <a:ext cx="2556601" cy="4431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fontAlgn="base">
                <a:lnSpc>
                  <a:spcPct val="90000"/>
                </a:lnSpc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US" sz="1600" kern="0" dirty="0">
                  <a:solidFill>
                    <a:srgbClr val="002A86"/>
                  </a:solidFill>
                  <a:latin typeface="+mj-lt"/>
                  <a:ea typeface="72 Brand" pitchFamily="34" charset="-128"/>
                  <a:cs typeface="72 Brand" pitchFamily="34" charset="-128"/>
                </a:rPr>
                <a:t>ABAP Cloud </a:t>
              </a:r>
              <a:br>
                <a:rPr lang="en-US" sz="1600" kern="0" dirty="0">
                  <a:solidFill>
                    <a:srgbClr val="002A86"/>
                  </a:solidFill>
                  <a:latin typeface="+mj-lt"/>
                  <a:ea typeface="72 Brand" pitchFamily="34" charset="-128"/>
                  <a:cs typeface="72 Brand" pitchFamily="34" charset="-128"/>
                </a:rPr>
              </a:br>
              <a:r>
                <a:rPr lang="en-US" sz="1600" kern="0" dirty="0">
                  <a:solidFill>
                    <a:srgbClr val="002A86"/>
                  </a:solidFill>
                  <a:latin typeface="+mj-lt"/>
                  <a:ea typeface="72 Brand" pitchFamily="34" charset="-128"/>
                  <a:cs typeface="72 Brand" pitchFamily="34" charset="-128"/>
                </a:rPr>
                <a:t>development model</a:t>
              </a:r>
            </a:p>
          </p:txBody>
        </p:sp>
        <p:sp>
          <p:nvSpPr>
            <p:cNvPr id="327" name="Textfeld 326">
              <a:extLst>
                <a:ext uri="{FF2B5EF4-FFF2-40B4-BE49-F238E27FC236}">
                  <a16:creationId xmlns:a16="http://schemas.microsoft.com/office/drawing/2014/main" id="{499A58A8-8805-6D2E-5012-03B2A1FF0D98}"/>
                </a:ext>
              </a:extLst>
            </p:cNvPr>
            <p:cNvSpPr txBox="1"/>
            <p:nvPr/>
          </p:nvSpPr>
          <p:spPr>
            <a:xfrm>
              <a:off x="1002380" y="2649081"/>
              <a:ext cx="1979973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fontAlgn="base">
                <a:spcAft>
                  <a:spcPts val="400"/>
                </a:spcAft>
                <a:buClr>
                  <a:srgbClr val="0070F2"/>
                </a:buClr>
                <a:buSzPct val="100000"/>
              </a:pPr>
              <a:r>
                <a:rPr lang="en-US" sz="1200" kern="0" dirty="0">
                  <a:solidFill>
                    <a:srgbClr val="002A86"/>
                  </a:solidFill>
                  <a:ea typeface="72 Brand" pitchFamily="34" charset="-128"/>
                  <a:cs typeface="72 Brand" pitchFamily="34" charset="-128"/>
                </a:rPr>
                <a:t>Upgrade stable </a:t>
              </a:r>
            </a:p>
          </p:txBody>
        </p:sp>
        <p:sp>
          <p:nvSpPr>
            <p:cNvPr id="328" name="Textfeld 327">
              <a:extLst>
                <a:ext uri="{FF2B5EF4-FFF2-40B4-BE49-F238E27FC236}">
                  <a16:creationId xmlns:a16="http://schemas.microsoft.com/office/drawing/2014/main" id="{9B90CD48-31CB-A0D1-B03F-1D500088D6F2}"/>
                </a:ext>
              </a:extLst>
            </p:cNvPr>
            <p:cNvSpPr txBox="1"/>
            <p:nvPr/>
          </p:nvSpPr>
          <p:spPr>
            <a:xfrm>
              <a:off x="1002380" y="3225081"/>
              <a:ext cx="1979973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fontAlgn="base">
                <a:spcAft>
                  <a:spcPts val="400"/>
                </a:spcAft>
                <a:buClr>
                  <a:srgbClr val="0070F2"/>
                </a:buClr>
                <a:buSzPct val="100000"/>
              </a:pPr>
              <a:r>
                <a:rPr lang="en-US" sz="1200" kern="0" dirty="0">
                  <a:solidFill>
                    <a:srgbClr val="002A86"/>
                  </a:solidFill>
                  <a:ea typeface="72 Brand" pitchFamily="34" charset="-128"/>
                  <a:cs typeface="72 Brand" pitchFamily="34" charset="-128"/>
                </a:rPr>
                <a:t>SAP S/4HANA optimized</a:t>
              </a:r>
            </a:p>
          </p:txBody>
        </p:sp>
        <p:sp>
          <p:nvSpPr>
            <p:cNvPr id="329" name="Textfeld 328">
              <a:extLst>
                <a:ext uri="{FF2B5EF4-FFF2-40B4-BE49-F238E27FC236}">
                  <a16:creationId xmlns:a16="http://schemas.microsoft.com/office/drawing/2014/main" id="{CCA0E927-68A6-00A5-4D35-434B6F88EABA}"/>
                </a:ext>
              </a:extLst>
            </p:cNvPr>
            <p:cNvSpPr txBox="1"/>
            <p:nvPr/>
          </p:nvSpPr>
          <p:spPr>
            <a:xfrm>
              <a:off x="1002379" y="2937081"/>
              <a:ext cx="2397673" cy="18471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fontAlgn="base">
                <a:spcAft>
                  <a:spcPts val="400"/>
                </a:spcAft>
                <a:buClr>
                  <a:srgbClr val="0070F2"/>
                </a:buClr>
                <a:buSzPct val="100000"/>
              </a:pPr>
              <a:r>
                <a:rPr lang="en-US" sz="1200" kern="0" dirty="0">
                  <a:solidFill>
                    <a:srgbClr val="002A86"/>
                  </a:solidFill>
                  <a:ea typeface="72 Brand" pitchFamily="34" charset="-128"/>
                  <a:cs typeface="72 Brand" pitchFamily="34" charset="-128"/>
                </a:rPr>
                <a:t>Optimized for cloud operations  </a:t>
              </a:r>
            </a:p>
          </p:txBody>
        </p:sp>
        <p:grpSp>
          <p:nvGrpSpPr>
            <p:cNvPr id="330" name="Gruppieren 329">
              <a:extLst>
                <a:ext uri="{FF2B5EF4-FFF2-40B4-BE49-F238E27FC236}">
                  <a16:creationId xmlns:a16="http://schemas.microsoft.com/office/drawing/2014/main" id="{716BADC2-68B4-83EC-755E-EEE7C43DCAA9}"/>
                </a:ext>
              </a:extLst>
            </p:cNvPr>
            <p:cNvGrpSpPr/>
            <p:nvPr/>
          </p:nvGrpSpPr>
          <p:grpSpPr>
            <a:xfrm>
              <a:off x="843455" y="2436624"/>
              <a:ext cx="72000" cy="1188000"/>
              <a:chOff x="843455" y="2016000"/>
              <a:chExt cx="72000" cy="1188000"/>
            </a:xfrm>
          </p:grpSpPr>
          <p:cxnSp>
            <p:nvCxnSpPr>
              <p:cNvPr id="331" name="Gerade Verbindung 330">
                <a:extLst>
                  <a:ext uri="{FF2B5EF4-FFF2-40B4-BE49-F238E27FC236}">
                    <a16:creationId xmlns:a16="http://schemas.microsoft.com/office/drawing/2014/main" id="{644B9E12-042A-BE15-23C9-354BB38957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9455" y="2016000"/>
                <a:ext cx="0" cy="1188000"/>
              </a:xfrm>
              <a:prstGeom prst="line">
                <a:avLst/>
              </a:prstGeom>
              <a:ln w="12700" cap="rnd">
                <a:gradFill>
                  <a:gsLst>
                    <a:gs pos="0">
                      <a:srgbClr val="89D1FF">
                        <a:alpha val="0"/>
                      </a:srgbClr>
                    </a:gs>
                    <a:gs pos="20000">
                      <a:srgbClr val="89D1FF"/>
                    </a:gs>
                    <a:gs pos="80000">
                      <a:srgbClr val="89D1FF"/>
                    </a:gs>
                    <a:gs pos="100000">
                      <a:srgbClr val="89D1FF">
                        <a:alpha val="0"/>
                      </a:srgbClr>
                    </a:gs>
                  </a:gsLst>
                  <a:lin ang="5400000" scaled="1"/>
                </a:gradFill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2" name="Oval 331">
                <a:extLst>
                  <a:ext uri="{FF2B5EF4-FFF2-40B4-BE49-F238E27FC236}">
                    <a16:creationId xmlns:a16="http://schemas.microsoft.com/office/drawing/2014/main" id="{CE31D3A1-A0B5-78FF-A65C-70DB8871B5F6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843455" y="2284790"/>
                <a:ext cx="72000" cy="72000"/>
              </a:xfrm>
              <a:prstGeom prst="ellipse">
                <a:avLst/>
              </a:prstGeom>
              <a:solidFill>
                <a:srgbClr val="89D1FF"/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lIns="89977" tIns="71981" rIns="89977" bIns="71981" rtlCol="0" anchor="ctr"/>
              <a:lstStyle/>
              <a:p>
                <a:pPr algn="ctr" defTabSz="914126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799" kern="0" dirty="0">
                  <a:ea typeface="72 Brand" pitchFamily="34" charset="-128"/>
                  <a:cs typeface="72 Brand" pitchFamily="34" charset="-128"/>
                </a:endParaRPr>
              </a:p>
            </p:txBody>
          </p:sp>
          <p:sp>
            <p:nvSpPr>
              <p:cNvPr id="333" name="Oval 332">
                <a:extLst>
                  <a:ext uri="{FF2B5EF4-FFF2-40B4-BE49-F238E27FC236}">
                    <a16:creationId xmlns:a16="http://schemas.microsoft.com/office/drawing/2014/main" id="{0E7E4DB2-F8F0-AF23-E1EB-90C2C92CF897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843455" y="2572790"/>
                <a:ext cx="72000" cy="72000"/>
              </a:xfrm>
              <a:prstGeom prst="ellipse">
                <a:avLst/>
              </a:prstGeom>
              <a:solidFill>
                <a:srgbClr val="89D1FF"/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lIns="89977" tIns="71981" rIns="89977" bIns="71981" rtlCol="0" anchor="ctr"/>
              <a:lstStyle/>
              <a:p>
                <a:pPr algn="ctr" defTabSz="914126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799" kern="0" dirty="0">
                  <a:ea typeface="72 Brand" pitchFamily="34" charset="-128"/>
                  <a:cs typeface="72 Brand" pitchFamily="34" charset="-128"/>
                </a:endParaRPr>
              </a:p>
            </p:txBody>
          </p:sp>
          <p:sp>
            <p:nvSpPr>
              <p:cNvPr id="334" name="Oval 333">
                <a:extLst>
                  <a:ext uri="{FF2B5EF4-FFF2-40B4-BE49-F238E27FC236}">
                    <a16:creationId xmlns:a16="http://schemas.microsoft.com/office/drawing/2014/main" id="{5E7C15A5-91EC-C958-55CA-E6B7ED8F96F3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843455" y="2860790"/>
                <a:ext cx="72000" cy="72000"/>
              </a:xfrm>
              <a:prstGeom prst="ellipse">
                <a:avLst/>
              </a:prstGeom>
              <a:solidFill>
                <a:srgbClr val="89D1FF"/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lIns="89977" tIns="71981" rIns="89977" bIns="71981" rtlCol="0" anchor="ctr"/>
              <a:lstStyle/>
              <a:p>
                <a:pPr algn="ctr" defTabSz="914126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799" kern="0" dirty="0">
                  <a:ea typeface="72 Brand" pitchFamily="34" charset="-128"/>
                  <a:cs typeface="72 Brand" pitchFamily="34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0114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EBBBD0-3DBC-A5AA-C491-5D0B4A191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3">
            <a:extLst>
              <a:ext uri="{FF2B5EF4-FFF2-40B4-BE49-F238E27FC236}">
                <a16:creationId xmlns:a16="http://schemas.microsoft.com/office/drawing/2014/main" id="{7997FAAF-82D0-39BB-9E4F-3FA96B69FE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9658" y="1915857"/>
            <a:ext cx="5955110" cy="2962741"/>
          </a:xfrm>
          <a:prstGeom prst="rect">
            <a:avLst/>
          </a:prstGeom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5BBF79AB-3F7B-C533-4F14-1089CA5C62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520" y="1283819"/>
            <a:ext cx="3973290" cy="557239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0B5F320-779B-7C92-E0B8-D10D43E94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6913" y="2618049"/>
            <a:ext cx="6290947" cy="136199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ABAP Cloud</a:t>
            </a:r>
          </a:p>
        </p:txBody>
      </p:sp>
    </p:spTree>
    <p:extLst>
      <p:ext uri="{BB962C8B-B14F-4D97-AF65-F5344CB8AC3E}">
        <p14:creationId xmlns:p14="http://schemas.microsoft.com/office/powerpoint/2010/main" val="873521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5BAA88-366F-7D56-102D-AC10F35CE7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60" y="538221"/>
            <a:ext cx="1784632" cy="804378"/>
          </a:xfrm>
          <a:prstGeom prst="rect">
            <a:avLst/>
          </a:prstGeom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BA9EAB99-5F49-7CA4-D4D9-502E845A3E21}"/>
              </a:ext>
            </a:extLst>
          </p:cNvPr>
          <p:cNvSpPr/>
          <p:nvPr/>
        </p:nvSpPr>
        <p:spPr>
          <a:xfrm>
            <a:off x="591983" y="978290"/>
            <a:ext cx="8499323" cy="1060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defTabSz="914400">
              <a:lnSpc>
                <a:spcPts val="9161"/>
              </a:lnSpc>
              <a:defRPr/>
            </a:pPr>
            <a:r>
              <a:rPr lang="en-US" sz="6000" dirty="0">
                <a:solidFill>
                  <a:srgbClr val="002A86"/>
                </a:solidFill>
                <a:latin typeface="72 Brand Medium" panose="020B0504030603020204" pitchFamily="34" charset="0"/>
                <a:ea typeface="72 Brand Black" pitchFamily="34" charset="-122"/>
                <a:cs typeface="72 Brand Black" pitchFamily="34" charset="-120"/>
              </a:rPr>
              <a:t>ABAP Cloud </a:t>
            </a:r>
            <a:r>
              <a:rPr lang="en-US" dirty="0">
                <a:solidFill>
                  <a:srgbClr val="002A86"/>
                </a:solidFill>
                <a:latin typeface="72 Brand Medium" panose="020B0504030603020204" pitchFamily="34" charset="0"/>
                <a:ea typeface="72 Brand Black" pitchFamily="34" charset="-122"/>
                <a:cs typeface="72 Brand Black" pitchFamily="34" charset="-120"/>
              </a:rPr>
              <a:t>combines</a:t>
            </a:r>
            <a:endParaRPr lang="en-US" sz="6000" dirty="0">
              <a:solidFill>
                <a:srgbClr val="002A86"/>
              </a:solidFill>
              <a:latin typeface="72 Brand Medium" panose="020B05040306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3976FB-980A-8B0C-37A7-CF9EACFE61FA}"/>
              </a:ext>
            </a:extLst>
          </p:cNvPr>
          <p:cNvSpPr txBox="1"/>
          <p:nvPr/>
        </p:nvSpPr>
        <p:spPr>
          <a:xfrm>
            <a:off x="1354076" y="2246328"/>
            <a:ext cx="9231923" cy="23775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 fontAlgn="base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1800" b="1" kern="0" dirty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Cloud Technologies</a:t>
            </a:r>
            <a:br>
              <a:rPr lang="en-US" sz="1800" kern="0" dirty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en-US" kern="0" dirty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ABAP Cloud</a:t>
            </a:r>
            <a:r>
              <a:rPr lang="en-US" sz="1800" kern="0" dirty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kern="0" dirty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Language, ABAP RESTful Application Programming Model (RAP), SAP Fiori UI Technology, Integration technologies, technical services, business services, ABAP Development Tools, Gen AI powered development,...</a:t>
            </a:r>
          </a:p>
          <a:p>
            <a:pPr marL="342900" indent="-342900" fontAlgn="base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b="1" kern="0" dirty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Clear Separation between SAP code and custom code</a:t>
            </a:r>
            <a:br>
              <a:rPr lang="en-US" b="1" kern="0" dirty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en-US" kern="0" dirty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Public extension points, local APIs, remote APIs</a:t>
            </a:r>
            <a:endParaRPr lang="en-DE" b="1" kern="0" dirty="0" err="1">
              <a:latin typeface="72 Brand" panose="020B0504030603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" name="Image 2" descr=" ">
            <a:extLst>
              <a:ext uri="{FF2B5EF4-FFF2-40B4-BE49-F238E27FC236}">
                <a16:creationId xmlns:a16="http://schemas.microsoft.com/office/drawing/2014/main" id="{8E3B0F8B-87D4-FD15-E0CB-351387042E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116339" y="4216779"/>
            <a:ext cx="1003295" cy="1561897"/>
          </a:xfrm>
          <a:prstGeom prst="rect">
            <a:avLst/>
          </a:prstGeom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AAAB1133-5299-6DF7-0804-9CFFF45FA38A}"/>
              </a:ext>
            </a:extLst>
          </p:cNvPr>
          <p:cNvSpPr/>
          <p:nvPr/>
        </p:nvSpPr>
        <p:spPr>
          <a:xfrm>
            <a:off x="2397611" y="4272410"/>
            <a:ext cx="8499323" cy="9899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defTabSz="914400">
              <a:lnSpc>
                <a:spcPts val="9161"/>
              </a:lnSpc>
              <a:defRPr/>
            </a:pPr>
            <a:r>
              <a:rPr lang="en-US" sz="3600" dirty="0">
                <a:solidFill>
                  <a:srgbClr val="002A86"/>
                </a:solidFill>
                <a:latin typeface="72 Brand Medium" panose="020B0504030603020204" pitchFamily="34" charset="0"/>
                <a:ea typeface="72 Brand Black" pitchFamily="34" charset="-122"/>
                <a:cs typeface="72 Brand Black" pitchFamily="34" charset="-120"/>
              </a:rPr>
              <a:t>Cloud-Ready and Clean Core by Default</a:t>
            </a:r>
            <a:endParaRPr lang="en-US" sz="3600" dirty="0">
              <a:solidFill>
                <a:srgbClr val="002A86"/>
              </a:solidFill>
              <a:latin typeface="72 Brand Medium" panose="020B05040306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16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2498732-7573-EEE2-8C53-AF75610BE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C95B31-9A09-B0BD-82D8-15C3066E7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GB" dirty="0"/>
              <a:t>ABAP Cloud – </a:t>
            </a:r>
            <a:r>
              <a:rPr lang="en-GB"/>
              <a:t>Developers can </a:t>
            </a:r>
            <a:r>
              <a:rPr lang="en-GB" dirty="0"/>
              <a:t>f</a:t>
            </a:r>
            <a:r>
              <a:rPr lang="en-GB"/>
              <a:t>ocus </a:t>
            </a:r>
            <a:r>
              <a:rPr lang="en-GB" dirty="0"/>
              <a:t>on business logic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E417EA-E36C-9EF4-83B5-FA326EC26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01" y="2360930"/>
            <a:ext cx="4838700" cy="2501900"/>
          </a:xfrm>
          <a:prstGeom prst="rect">
            <a:avLst/>
          </a:prstGeom>
        </p:spPr>
      </p:pic>
      <p:sp>
        <p:nvSpPr>
          <p:cNvPr id="4" name="Rectangle: Rounded Corners 101">
            <a:extLst>
              <a:ext uri="{FF2B5EF4-FFF2-40B4-BE49-F238E27FC236}">
                <a16:creationId xmlns:a16="http://schemas.microsoft.com/office/drawing/2014/main" id="{31853E8A-0F29-A40A-76C4-6C1C022D0C56}"/>
              </a:ext>
            </a:extLst>
          </p:cNvPr>
          <p:cNvSpPr/>
          <p:nvPr/>
        </p:nvSpPr>
        <p:spPr bwMode="auto">
          <a:xfrm>
            <a:off x="2124051" y="2180930"/>
            <a:ext cx="15986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689" tIns="146152" rIns="182689" bIns="1461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GB" sz="1400" kern="0" dirty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ABAP Cloud</a:t>
            </a:r>
          </a:p>
        </p:txBody>
      </p:sp>
      <p:sp>
        <p:nvSpPr>
          <p:cNvPr id="5" name="Textfeld 8">
            <a:extLst>
              <a:ext uri="{FF2B5EF4-FFF2-40B4-BE49-F238E27FC236}">
                <a16:creationId xmlns:a16="http://schemas.microsoft.com/office/drawing/2014/main" id="{16B32ED4-E4B7-9A7C-CC7E-C9ECF2D24136}"/>
              </a:ext>
            </a:extLst>
          </p:cNvPr>
          <p:cNvSpPr txBox="1"/>
          <p:nvPr/>
        </p:nvSpPr>
        <p:spPr>
          <a:xfrm>
            <a:off x="6681837" y="2030706"/>
            <a:ext cx="3751317" cy="40718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GB" sz="1400" kern="0" dirty="0">
                <a:solidFill>
                  <a:srgbClr val="002A86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E-Mail Service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endParaRPr lang="en-GB" sz="1400" kern="0" dirty="0">
              <a:solidFill>
                <a:srgbClr val="002A86"/>
              </a:solidFill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GB" sz="1400" kern="0" dirty="0">
                <a:solidFill>
                  <a:srgbClr val="002A86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Factory Calendar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endParaRPr lang="en-GB" sz="1400" kern="0" dirty="0">
              <a:solidFill>
                <a:srgbClr val="002A86"/>
              </a:solidFill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GB" sz="1400" kern="0" dirty="0">
                <a:solidFill>
                  <a:srgbClr val="002A86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E-Mail- and Form Templates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endParaRPr lang="en-GB" sz="1400" kern="0" dirty="0">
              <a:solidFill>
                <a:srgbClr val="002A86"/>
              </a:solidFill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GB" sz="1400" kern="0" dirty="0">
                <a:solidFill>
                  <a:srgbClr val="002A86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Forms processing via Forms Service by Adobe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endParaRPr lang="en-GB" sz="1400" kern="0" dirty="0">
              <a:solidFill>
                <a:srgbClr val="002A86"/>
              </a:solidFill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GB" sz="1400" kern="0" dirty="0">
                <a:solidFill>
                  <a:srgbClr val="002A86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Number Ranges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endParaRPr lang="en-GB" sz="1400" kern="0" dirty="0">
              <a:solidFill>
                <a:srgbClr val="002A86"/>
              </a:solidFill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GB" sz="1400" kern="0" dirty="0">
                <a:solidFill>
                  <a:srgbClr val="002A86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Document Management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endParaRPr lang="en-GB" sz="1400" kern="0" dirty="0">
              <a:solidFill>
                <a:srgbClr val="002A86"/>
              </a:solidFill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GB" sz="1400" kern="0" dirty="0">
                <a:solidFill>
                  <a:srgbClr val="002A86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Change Documents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endParaRPr lang="en-GB" sz="1400" kern="0" dirty="0">
              <a:solidFill>
                <a:srgbClr val="002A86"/>
              </a:solidFill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GB" sz="1400" kern="0" dirty="0">
                <a:solidFill>
                  <a:srgbClr val="002A86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Application Jobs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endParaRPr lang="en-GB" sz="1400" kern="0" dirty="0">
              <a:solidFill>
                <a:srgbClr val="002A86"/>
              </a:solidFill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GB" sz="1400" kern="0" dirty="0">
                <a:solidFill>
                  <a:srgbClr val="002A86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Application Logs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endParaRPr lang="en-GB" sz="1400" kern="0" dirty="0">
              <a:solidFill>
                <a:srgbClr val="002A86"/>
              </a:solidFill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GB" sz="1400" kern="0" dirty="0">
                <a:solidFill>
                  <a:srgbClr val="002A86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Cloud Printing</a:t>
            </a: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endParaRPr lang="en-GB" sz="1400" kern="0" dirty="0">
              <a:solidFill>
                <a:srgbClr val="002A86"/>
              </a:solidFill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GB" sz="1400" kern="0" dirty="0">
                <a:solidFill>
                  <a:srgbClr val="002A86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Units of Measurement</a:t>
            </a:r>
          </a:p>
        </p:txBody>
      </p:sp>
      <p:sp>
        <p:nvSpPr>
          <p:cNvPr id="6" name="Rectangle: Rounded Corners 219">
            <a:extLst>
              <a:ext uri="{FF2B5EF4-FFF2-40B4-BE49-F238E27FC236}">
                <a16:creationId xmlns:a16="http://schemas.microsoft.com/office/drawing/2014/main" id="{F4FABD80-528E-CE43-3574-2DFB4BE75698}"/>
              </a:ext>
            </a:extLst>
          </p:cNvPr>
          <p:cNvSpPr>
            <a:spLocks noChangeAspect="1"/>
          </p:cNvSpPr>
          <p:nvPr/>
        </p:nvSpPr>
        <p:spPr bwMode="gray">
          <a:xfrm rot="10800000">
            <a:off x="5997834" y="1531408"/>
            <a:ext cx="266823" cy="4637001"/>
          </a:xfrm>
          <a:custGeom>
            <a:avLst/>
            <a:gdLst>
              <a:gd name="connsiteX0" fmla="*/ 0 w 374577"/>
              <a:gd name="connsiteY0" fmla="*/ 133949 h 3976270"/>
              <a:gd name="connsiteX1" fmla="*/ 133949 w 374577"/>
              <a:gd name="connsiteY1" fmla="*/ 0 h 3976270"/>
              <a:gd name="connsiteX2" fmla="*/ 240628 w 374577"/>
              <a:gd name="connsiteY2" fmla="*/ 0 h 3976270"/>
              <a:gd name="connsiteX3" fmla="*/ 374577 w 374577"/>
              <a:gd name="connsiteY3" fmla="*/ 133949 h 3976270"/>
              <a:gd name="connsiteX4" fmla="*/ 374577 w 374577"/>
              <a:gd name="connsiteY4" fmla="*/ 3842321 h 3976270"/>
              <a:gd name="connsiteX5" fmla="*/ 240628 w 374577"/>
              <a:gd name="connsiteY5" fmla="*/ 3976270 h 3976270"/>
              <a:gd name="connsiteX6" fmla="*/ 133949 w 374577"/>
              <a:gd name="connsiteY6" fmla="*/ 3976270 h 3976270"/>
              <a:gd name="connsiteX7" fmla="*/ 0 w 374577"/>
              <a:gd name="connsiteY7" fmla="*/ 3842321 h 3976270"/>
              <a:gd name="connsiteX8" fmla="*/ 0 w 374577"/>
              <a:gd name="connsiteY8" fmla="*/ 133949 h 3976270"/>
              <a:gd name="connsiteX0" fmla="*/ 0 w 374577"/>
              <a:gd name="connsiteY0" fmla="*/ 133949 h 3976270"/>
              <a:gd name="connsiteX1" fmla="*/ 133949 w 374577"/>
              <a:gd name="connsiteY1" fmla="*/ 0 h 3976270"/>
              <a:gd name="connsiteX2" fmla="*/ 240628 w 374577"/>
              <a:gd name="connsiteY2" fmla="*/ 0 h 3976270"/>
              <a:gd name="connsiteX3" fmla="*/ 374577 w 374577"/>
              <a:gd name="connsiteY3" fmla="*/ 133949 h 3976270"/>
              <a:gd name="connsiteX4" fmla="*/ 374577 w 374577"/>
              <a:gd name="connsiteY4" fmla="*/ 3842321 h 3976270"/>
              <a:gd name="connsiteX5" fmla="*/ 240628 w 374577"/>
              <a:gd name="connsiteY5" fmla="*/ 3976270 h 3976270"/>
              <a:gd name="connsiteX6" fmla="*/ 133949 w 374577"/>
              <a:gd name="connsiteY6" fmla="*/ 3976270 h 3976270"/>
              <a:gd name="connsiteX7" fmla="*/ 0 w 374577"/>
              <a:gd name="connsiteY7" fmla="*/ 3842321 h 3976270"/>
              <a:gd name="connsiteX8" fmla="*/ 91440 w 374577"/>
              <a:gd name="connsiteY8" fmla="*/ 225389 h 3976270"/>
              <a:gd name="connsiteX0" fmla="*/ 0 w 374577"/>
              <a:gd name="connsiteY0" fmla="*/ 133949 h 3976270"/>
              <a:gd name="connsiteX1" fmla="*/ 133949 w 374577"/>
              <a:gd name="connsiteY1" fmla="*/ 0 h 3976270"/>
              <a:gd name="connsiteX2" fmla="*/ 240628 w 374577"/>
              <a:gd name="connsiteY2" fmla="*/ 0 h 3976270"/>
              <a:gd name="connsiteX3" fmla="*/ 374577 w 374577"/>
              <a:gd name="connsiteY3" fmla="*/ 133949 h 3976270"/>
              <a:gd name="connsiteX4" fmla="*/ 374577 w 374577"/>
              <a:gd name="connsiteY4" fmla="*/ 3842321 h 3976270"/>
              <a:gd name="connsiteX5" fmla="*/ 240628 w 374577"/>
              <a:gd name="connsiteY5" fmla="*/ 3976270 h 3976270"/>
              <a:gd name="connsiteX6" fmla="*/ 133949 w 374577"/>
              <a:gd name="connsiteY6" fmla="*/ 3976270 h 3976270"/>
              <a:gd name="connsiteX7" fmla="*/ 0 w 374577"/>
              <a:gd name="connsiteY7" fmla="*/ 3842321 h 3976270"/>
              <a:gd name="connsiteX0" fmla="*/ 133949 w 374577"/>
              <a:gd name="connsiteY0" fmla="*/ 0 h 3976270"/>
              <a:gd name="connsiteX1" fmla="*/ 240628 w 374577"/>
              <a:gd name="connsiteY1" fmla="*/ 0 h 3976270"/>
              <a:gd name="connsiteX2" fmla="*/ 374577 w 374577"/>
              <a:gd name="connsiteY2" fmla="*/ 133949 h 3976270"/>
              <a:gd name="connsiteX3" fmla="*/ 374577 w 374577"/>
              <a:gd name="connsiteY3" fmla="*/ 3842321 h 3976270"/>
              <a:gd name="connsiteX4" fmla="*/ 240628 w 374577"/>
              <a:gd name="connsiteY4" fmla="*/ 3976270 h 3976270"/>
              <a:gd name="connsiteX5" fmla="*/ 133949 w 374577"/>
              <a:gd name="connsiteY5" fmla="*/ 3976270 h 3976270"/>
              <a:gd name="connsiteX6" fmla="*/ 0 w 374577"/>
              <a:gd name="connsiteY6" fmla="*/ 3842321 h 3976270"/>
              <a:gd name="connsiteX0" fmla="*/ 0 w 240628"/>
              <a:gd name="connsiteY0" fmla="*/ 0 h 3976270"/>
              <a:gd name="connsiteX1" fmla="*/ 106679 w 240628"/>
              <a:gd name="connsiteY1" fmla="*/ 0 h 3976270"/>
              <a:gd name="connsiteX2" fmla="*/ 240628 w 240628"/>
              <a:gd name="connsiteY2" fmla="*/ 133949 h 3976270"/>
              <a:gd name="connsiteX3" fmla="*/ 240628 w 240628"/>
              <a:gd name="connsiteY3" fmla="*/ 3842321 h 3976270"/>
              <a:gd name="connsiteX4" fmla="*/ 106679 w 240628"/>
              <a:gd name="connsiteY4" fmla="*/ 3976270 h 3976270"/>
              <a:gd name="connsiteX5" fmla="*/ 0 w 240628"/>
              <a:gd name="connsiteY5" fmla="*/ 3976270 h 3976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0628" h="3976270">
                <a:moveTo>
                  <a:pt x="0" y="0"/>
                </a:moveTo>
                <a:lnTo>
                  <a:pt x="106679" y="0"/>
                </a:lnTo>
                <a:cubicBezTo>
                  <a:pt x="180657" y="0"/>
                  <a:pt x="240628" y="59971"/>
                  <a:pt x="240628" y="133949"/>
                </a:cubicBezTo>
                <a:lnTo>
                  <a:pt x="240628" y="3842321"/>
                </a:lnTo>
                <a:cubicBezTo>
                  <a:pt x="240628" y="3916299"/>
                  <a:pt x="180657" y="3976270"/>
                  <a:pt x="106679" y="3976270"/>
                </a:cubicBezTo>
                <a:lnTo>
                  <a:pt x="0" y="3976270"/>
                </a:lnTo>
              </a:path>
            </a:pathLst>
          </a:custGeom>
          <a:noFill/>
          <a:ln>
            <a:solidFill>
              <a:srgbClr val="0070F2"/>
            </a:solidFill>
            <a:prstDash val="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1"/>
              </a:gradFill>
              <a:effectLst/>
              <a:uLnTx/>
              <a:uFillTx/>
              <a:latin typeface="72 Brand" panose="020B0504030603020204" pitchFamily="34" charset="0"/>
              <a:ea typeface="+mn-ea"/>
              <a:cs typeface="72" panose="020B0503030000000003" pitchFamily="34" charset="0"/>
            </a:endParaRPr>
          </a:p>
        </p:txBody>
      </p:sp>
      <p:grpSp>
        <p:nvGrpSpPr>
          <p:cNvPr id="7" name="Gruppieren 262">
            <a:extLst>
              <a:ext uri="{FF2B5EF4-FFF2-40B4-BE49-F238E27FC236}">
                <a16:creationId xmlns:a16="http://schemas.microsoft.com/office/drawing/2014/main" id="{F13AC869-5CE5-7347-5E1B-A8AF004F27D0}"/>
              </a:ext>
            </a:extLst>
          </p:cNvPr>
          <p:cNvGrpSpPr/>
          <p:nvPr/>
        </p:nvGrpSpPr>
        <p:grpSpPr>
          <a:xfrm>
            <a:off x="5106890" y="2913016"/>
            <a:ext cx="396000" cy="396000"/>
            <a:chOff x="8585304" y="4904939"/>
            <a:chExt cx="396000" cy="396000"/>
          </a:xfrm>
        </p:grpSpPr>
        <p:sp>
          <p:nvSpPr>
            <p:cNvPr id="9" name="Abgerundetes Rechteck 263">
              <a:extLst>
                <a:ext uri="{FF2B5EF4-FFF2-40B4-BE49-F238E27FC236}">
                  <a16:creationId xmlns:a16="http://schemas.microsoft.com/office/drawing/2014/main" id="{A5E83BF0-2A73-F37D-D7F0-827A06428795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8585304" y="4904939"/>
              <a:ext cx="396000" cy="396000"/>
            </a:xfrm>
            <a:prstGeom prst="roundRect">
              <a:avLst/>
            </a:prstGeom>
            <a:gradFill>
              <a:gsLst>
                <a:gs pos="100000">
                  <a:srgbClr val="D1EFFF"/>
                </a:gs>
                <a:gs pos="0">
                  <a:schemeClr val="bg1"/>
                </a:gs>
              </a:gsLst>
              <a:lin ang="2700000" scaled="0"/>
            </a:gradFill>
            <a:ln w="25400" algn="ctr">
              <a:noFill/>
              <a:miter lim="800000"/>
              <a:headEnd/>
              <a:tailEnd/>
            </a:ln>
            <a:effectLst>
              <a:outerShdw blurRad="50800" algn="ctr" rotWithShape="0">
                <a:prstClr val="black">
                  <a:alpha val="20000"/>
                </a:prstClr>
              </a:outerShdw>
            </a:effectLst>
          </p:spPr>
          <p:txBody>
            <a:bodyPr lIns="90000" tIns="72000" rIns="90000" bIns="72000" rtlCol="0" anchor="ctr"/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GB" sz="18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  <p:pic>
          <p:nvPicPr>
            <p:cNvPr id="10" name="Grafik 264">
              <a:extLst>
                <a:ext uri="{FF2B5EF4-FFF2-40B4-BE49-F238E27FC236}">
                  <a16:creationId xmlns:a16="http://schemas.microsoft.com/office/drawing/2014/main" id="{4D3A17C9-E8EC-7C63-0DAE-9E7FB4F6A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8657305" y="4976940"/>
              <a:ext cx="251999" cy="251999"/>
            </a:xfrm>
            <a:prstGeom prst="rect">
              <a:avLst/>
            </a:prstGeom>
          </p:spPr>
        </p:pic>
      </p:grpSp>
      <p:cxnSp>
        <p:nvCxnSpPr>
          <p:cNvPr id="11" name="Straight Connector 12">
            <a:extLst>
              <a:ext uri="{FF2B5EF4-FFF2-40B4-BE49-F238E27FC236}">
                <a16:creationId xmlns:a16="http://schemas.microsoft.com/office/drawing/2014/main" id="{17B4BB96-64EC-D666-8FA7-462C53AA152C}"/>
              </a:ext>
            </a:extLst>
          </p:cNvPr>
          <p:cNvCxnSpPr>
            <a:cxnSpLocks/>
          </p:cNvCxnSpPr>
          <p:nvPr/>
        </p:nvCxnSpPr>
        <p:spPr>
          <a:xfrm flipH="1">
            <a:off x="5486265" y="3111016"/>
            <a:ext cx="511571" cy="0"/>
          </a:xfrm>
          <a:prstGeom prst="line">
            <a:avLst/>
          </a:prstGeom>
          <a:noFill/>
          <a:ln>
            <a:gradFill>
              <a:gsLst>
                <a:gs pos="60000">
                  <a:srgbClr val="0070F2"/>
                </a:gs>
                <a:gs pos="100000">
                  <a:schemeClr val="bg1"/>
                </a:gs>
              </a:gsLst>
              <a:lin ang="0" scaled="0"/>
            </a:gradFill>
            <a:prstDash val="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990C53-C766-2D7A-2BE3-F99CD2E4C62D}"/>
              </a:ext>
            </a:extLst>
          </p:cNvPr>
          <p:cNvSpPr txBox="1"/>
          <p:nvPr/>
        </p:nvSpPr>
        <p:spPr>
          <a:xfrm>
            <a:off x="585837" y="4962628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126">
              <a:spcBef>
                <a:spcPts val="600"/>
              </a:spcBef>
              <a:buClr>
                <a:srgbClr val="F0AB00"/>
              </a:buClr>
              <a:buSzPct val="120000"/>
              <a:defRPr/>
            </a:pPr>
            <a:r>
              <a:rPr lang="en-GB" sz="1400" dirty="0">
                <a:solidFill>
                  <a:srgbClr val="002A86"/>
                </a:solidFill>
                <a:latin typeface="72 Brand Medium" panose="020B0504030603020204" pitchFamily="34" charset="0"/>
              </a:rPr>
              <a:t>ABAP Cloud comes with: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75B4C1E5-4708-1289-0456-0604E8A822A3}"/>
              </a:ext>
            </a:extLst>
          </p:cNvPr>
          <p:cNvSpPr txBox="1"/>
          <p:nvPr/>
        </p:nvSpPr>
        <p:spPr>
          <a:xfrm>
            <a:off x="717514" y="5212001"/>
            <a:ext cx="609917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Bef>
                <a:spcPts val="600"/>
              </a:spcBef>
              <a:buClr>
                <a:schemeClr val="accent6">
                  <a:lumMod val="50000"/>
                </a:schemeClr>
              </a:buClr>
              <a:buSzPct val="80000"/>
              <a:buNone/>
              <a:defRPr/>
            </a:pPr>
            <a:r>
              <a:rPr lang="en-GB" sz="1200" dirty="0">
                <a:latin typeface="72 Brand" panose="020B0504030603020204" pitchFamily="34" charset="0"/>
              </a:rPr>
              <a:t>Public SAP APIs and extensions points</a:t>
            </a:r>
          </a:p>
          <a:p>
            <a:pPr marL="0" lvl="1">
              <a:spcBef>
                <a:spcPts val="600"/>
              </a:spcBef>
              <a:buClr>
                <a:schemeClr val="accent6">
                  <a:lumMod val="50000"/>
                </a:schemeClr>
              </a:buClr>
              <a:buSzPct val="80000"/>
              <a:buNone/>
              <a:defRPr/>
            </a:pPr>
            <a:r>
              <a:rPr lang="en-GB" sz="1200" dirty="0">
                <a:latin typeface="72 Brand" panose="020B0504030603020204" pitchFamily="34" charset="0"/>
              </a:rPr>
              <a:t>Cloud-optimized ABAP language</a:t>
            </a:r>
          </a:p>
          <a:p>
            <a:pPr marL="0" lvl="1">
              <a:spcBef>
                <a:spcPts val="600"/>
              </a:spcBef>
              <a:buClr>
                <a:schemeClr val="accent6">
                  <a:lumMod val="50000"/>
                </a:schemeClr>
              </a:buClr>
              <a:buSzPct val="80000"/>
              <a:buNone/>
              <a:defRPr/>
            </a:pPr>
            <a:r>
              <a:rPr lang="en-GB" sz="1200" dirty="0">
                <a:latin typeface="72 Brand" panose="020B0504030603020204" pitchFamily="34" charset="0"/>
              </a:rPr>
              <a:t>ABAP Development Tools</a:t>
            </a:r>
          </a:p>
          <a:p>
            <a:pPr marL="0" lvl="1">
              <a:spcBef>
                <a:spcPts val="600"/>
              </a:spcBef>
              <a:buClr>
                <a:schemeClr val="accent6">
                  <a:lumMod val="50000"/>
                </a:schemeClr>
              </a:buClr>
              <a:buSzPct val="80000"/>
              <a:buNone/>
              <a:defRPr/>
            </a:pPr>
            <a:r>
              <a:rPr lang="en-GB" sz="1200" dirty="0">
                <a:latin typeface="72 Brand" panose="020B0504030603020204" pitchFamily="34" charset="0"/>
              </a:rPr>
              <a:t>ABAP RESTful Application Programming Model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08FD31CF-DA30-608E-EE63-75B93A8B7410}"/>
              </a:ext>
            </a:extLst>
          </p:cNvPr>
          <p:cNvGrpSpPr/>
          <p:nvPr/>
        </p:nvGrpSpPr>
        <p:grpSpPr>
          <a:xfrm>
            <a:off x="673064" y="5160277"/>
            <a:ext cx="72000" cy="1188000"/>
            <a:chOff x="673064" y="5160277"/>
            <a:chExt cx="72000" cy="1188000"/>
          </a:xfrm>
        </p:grpSpPr>
        <p:cxnSp>
          <p:nvCxnSpPr>
            <p:cNvPr id="17" name="Gerade Verbindung 16">
              <a:extLst>
                <a:ext uri="{FF2B5EF4-FFF2-40B4-BE49-F238E27FC236}">
                  <a16:creationId xmlns:a16="http://schemas.microsoft.com/office/drawing/2014/main" id="{46ABCEE9-AD92-4AEE-8A16-7E139BF6831C}"/>
                </a:ext>
              </a:extLst>
            </p:cNvPr>
            <p:cNvCxnSpPr>
              <a:cxnSpLocks/>
            </p:cNvCxnSpPr>
            <p:nvPr/>
          </p:nvCxnSpPr>
          <p:spPr>
            <a:xfrm>
              <a:off x="709064" y="5160277"/>
              <a:ext cx="0" cy="1188000"/>
            </a:xfrm>
            <a:prstGeom prst="line">
              <a:avLst/>
            </a:prstGeom>
            <a:ln w="12700" cap="rnd">
              <a:gradFill>
                <a:gsLst>
                  <a:gs pos="0">
                    <a:srgbClr val="89D1FF">
                      <a:alpha val="0"/>
                    </a:srgbClr>
                  </a:gs>
                  <a:gs pos="20000">
                    <a:srgbClr val="89D1FF"/>
                  </a:gs>
                  <a:gs pos="80000">
                    <a:srgbClr val="89D1FF"/>
                  </a:gs>
                  <a:gs pos="100000">
                    <a:srgbClr val="89D1FF">
                      <a:alpha val="0"/>
                    </a:srgbClr>
                  </a:gs>
                </a:gsLst>
                <a:lin ang="5400000" scaled="1"/>
              </a:gra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B1B9717-2224-7B29-8C23-823A7DCCBD96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673064" y="5314767"/>
              <a:ext cx="72000" cy="72000"/>
            </a:xfrm>
            <a:prstGeom prst="ellipse">
              <a:avLst/>
            </a:prstGeom>
            <a:solidFill>
              <a:srgbClr val="89D1FF"/>
            </a:solidFill>
            <a:ln w="25400" algn="ctr">
              <a:noFill/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GB" sz="18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5D32936-B86B-B783-14F6-2D34DD5E0E8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673064" y="5577367"/>
              <a:ext cx="72000" cy="72000"/>
            </a:xfrm>
            <a:prstGeom prst="ellipse">
              <a:avLst/>
            </a:prstGeom>
            <a:solidFill>
              <a:srgbClr val="89D1FF"/>
            </a:solidFill>
            <a:ln w="25400" algn="ctr">
              <a:noFill/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GB" sz="18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A070BD7-B31D-2366-8076-49D434B1616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673064" y="5833617"/>
              <a:ext cx="72000" cy="72000"/>
            </a:xfrm>
            <a:prstGeom prst="ellipse">
              <a:avLst/>
            </a:prstGeom>
            <a:solidFill>
              <a:srgbClr val="89D1FF"/>
            </a:solidFill>
            <a:ln w="25400" algn="ctr">
              <a:noFill/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GB" sz="18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3B210AD5-B8E0-3787-DCBF-B5B2478ED95A}"/>
              </a:ext>
            </a:extLst>
          </p:cNvPr>
          <p:cNvSpPr>
            <a:spLocks noChangeAspect="1"/>
          </p:cNvSpPr>
          <p:nvPr/>
        </p:nvSpPr>
        <p:spPr bwMode="gray">
          <a:xfrm>
            <a:off x="673064" y="6087617"/>
            <a:ext cx="72000" cy="72000"/>
          </a:xfrm>
          <a:prstGeom prst="ellipse">
            <a:avLst/>
          </a:prstGeom>
          <a:solidFill>
            <a:srgbClr val="89D1FF"/>
          </a:solidFill>
          <a:ln w="25400" algn="ctr">
            <a:noFill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GB" sz="18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022D5157-2CA2-1F5E-C4AD-A06FE2B4AD6F}"/>
              </a:ext>
            </a:extLst>
          </p:cNvPr>
          <p:cNvSpPr txBox="1"/>
          <p:nvPr/>
        </p:nvSpPr>
        <p:spPr>
          <a:xfrm>
            <a:off x="6437783" y="1554426"/>
            <a:ext cx="6099174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90000"/>
              </a:lnSpc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GB" sz="1600" kern="0" dirty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Example of Re-Use Services</a:t>
            </a:r>
          </a:p>
        </p:txBody>
      </p:sp>
      <p:cxnSp>
        <p:nvCxnSpPr>
          <p:cNvPr id="25" name="Gerade Verbindung 24">
            <a:extLst>
              <a:ext uri="{FF2B5EF4-FFF2-40B4-BE49-F238E27FC236}">
                <a16:creationId xmlns:a16="http://schemas.microsoft.com/office/drawing/2014/main" id="{8A8453CE-FC63-9916-7A56-6C6D6EE05D44}"/>
              </a:ext>
            </a:extLst>
          </p:cNvPr>
          <p:cNvCxnSpPr>
            <a:cxnSpLocks/>
          </p:cNvCxnSpPr>
          <p:nvPr/>
        </p:nvCxnSpPr>
        <p:spPr>
          <a:xfrm>
            <a:off x="6544188" y="1640501"/>
            <a:ext cx="0" cy="4625834"/>
          </a:xfrm>
          <a:prstGeom prst="line">
            <a:avLst/>
          </a:prstGeom>
          <a:ln w="12700" cap="rnd">
            <a:gradFill>
              <a:gsLst>
                <a:gs pos="0">
                  <a:srgbClr val="89D1FF">
                    <a:alpha val="0"/>
                  </a:srgbClr>
                </a:gs>
                <a:gs pos="20000">
                  <a:srgbClr val="89D1FF"/>
                </a:gs>
                <a:gs pos="80000">
                  <a:srgbClr val="89D1FF"/>
                </a:gs>
                <a:gs pos="100000">
                  <a:srgbClr val="89D1FF">
                    <a:alpha val="0"/>
                  </a:srgbClr>
                </a:gs>
              </a:gsLst>
              <a:lin ang="5400000" scaled="1"/>
            </a:gra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CC7C0E06-AFEC-2BB9-4A66-B088070D524D}"/>
              </a:ext>
            </a:extLst>
          </p:cNvPr>
          <p:cNvSpPr>
            <a:spLocks noChangeAspect="1"/>
          </p:cNvSpPr>
          <p:nvPr/>
        </p:nvSpPr>
        <p:spPr bwMode="gray">
          <a:xfrm>
            <a:off x="6512862" y="2081192"/>
            <a:ext cx="72000" cy="72000"/>
          </a:xfrm>
          <a:prstGeom prst="ellipse">
            <a:avLst/>
          </a:prstGeom>
          <a:solidFill>
            <a:srgbClr val="89D1FF"/>
          </a:solidFill>
          <a:ln w="25400" algn="ctr">
            <a:noFill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GB" sz="18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5DB8E86-4ACE-A30E-1692-0A02738C53CB}"/>
              </a:ext>
            </a:extLst>
          </p:cNvPr>
          <p:cNvSpPr>
            <a:spLocks noChangeAspect="1"/>
          </p:cNvSpPr>
          <p:nvPr/>
        </p:nvSpPr>
        <p:spPr bwMode="gray">
          <a:xfrm>
            <a:off x="6512584" y="2476459"/>
            <a:ext cx="72000" cy="72000"/>
          </a:xfrm>
          <a:prstGeom prst="ellipse">
            <a:avLst/>
          </a:prstGeom>
          <a:solidFill>
            <a:srgbClr val="89D1FF"/>
          </a:solidFill>
          <a:ln w="25400" algn="ctr">
            <a:noFill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GB" sz="18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307F304-588B-D57D-BCB7-F8F05A7DE9CC}"/>
              </a:ext>
            </a:extLst>
          </p:cNvPr>
          <p:cNvSpPr>
            <a:spLocks noChangeAspect="1"/>
          </p:cNvSpPr>
          <p:nvPr/>
        </p:nvSpPr>
        <p:spPr bwMode="gray">
          <a:xfrm>
            <a:off x="6512584" y="2854399"/>
            <a:ext cx="72000" cy="72000"/>
          </a:xfrm>
          <a:prstGeom prst="ellipse">
            <a:avLst/>
          </a:prstGeom>
          <a:solidFill>
            <a:srgbClr val="89D1FF"/>
          </a:solidFill>
          <a:ln w="25400" algn="ctr">
            <a:noFill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GB" sz="18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C211327-70FE-D69C-9726-4C60DE887E1D}"/>
              </a:ext>
            </a:extLst>
          </p:cNvPr>
          <p:cNvSpPr>
            <a:spLocks noChangeAspect="1"/>
          </p:cNvSpPr>
          <p:nvPr/>
        </p:nvSpPr>
        <p:spPr bwMode="gray">
          <a:xfrm>
            <a:off x="6510688" y="3231649"/>
            <a:ext cx="72000" cy="72000"/>
          </a:xfrm>
          <a:prstGeom prst="ellipse">
            <a:avLst/>
          </a:prstGeom>
          <a:solidFill>
            <a:srgbClr val="89D1FF"/>
          </a:solidFill>
          <a:ln w="25400" algn="ctr">
            <a:noFill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GB" sz="18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5D22701-12D1-CCD7-58CE-92E8F5CD6F31}"/>
              </a:ext>
            </a:extLst>
          </p:cNvPr>
          <p:cNvSpPr>
            <a:spLocks noChangeAspect="1"/>
          </p:cNvSpPr>
          <p:nvPr/>
        </p:nvSpPr>
        <p:spPr bwMode="gray">
          <a:xfrm>
            <a:off x="6510089" y="3616394"/>
            <a:ext cx="72000" cy="72000"/>
          </a:xfrm>
          <a:prstGeom prst="ellipse">
            <a:avLst/>
          </a:prstGeom>
          <a:solidFill>
            <a:srgbClr val="89D1FF"/>
          </a:solidFill>
          <a:ln w="25400" algn="ctr">
            <a:noFill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GB" sz="18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ADC5BB6-AE08-C5A9-A1D8-CC69BC7F21C3}"/>
              </a:ext>
            </a:extLst>
          </p:cNvPr>
          <p:cNvSpPr>
            <a:spLocks noChangeAspect="1"/>
          </p:cNvSpPr>
          <p:nvPr/>
        </p:nvSpPr>
        <p:spPr bwMode="gray">
          <a:xfrm>
            <a:off x="6512589" y="4001139"/>
            <a:ext cx="72000" cy="72000"/>
          </a:xfrm>
          <a:prstGeom prst="ellipse">
            <a:avLst/>
          </a:prstGeom>
          <a:solidFill>
            <a:srgbClr val="89D1FF"/>
          </a:solidFill>
          <a:ln w="25400" algn="ctr">
            <a:noFill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GB" sz="18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EF998B7-CC7D-18BF-B26C-B7DBAE379D00}"/>
              </a:ext>
            </a:extLst>
          </p:cNvPr>
          <p:cNvSpPr>
            <a:spLocks noChangeAspect="1"/>
          </p:cNvSpPr>
          <p:nvPr/>
        </p:nvSpPr>
        <p:spPr bwMode="gray">
          <a:xfrm>
            <a:off x="6511990" y="4393379"/>
            <a:ext cx="72000" cy="72000"/>
          </a:xfrm>
          <a:prstGeom prst="ellipse">
            <a:avLst/>
          </a:prstGeom>
          <a:solidFill>
            <a:srgbClr val="89D1FF"/>
          </a:solidFill>
          <a:ln w="25400" algn="ctr">
            <a:noFill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GB" sz="18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EAD71B2-1215-97D6-64DE-9E242FD2440D}"/>
              </a:ext>
            </a:extLst>
          </p:cNvPr>
          <p:cNvSpPr>
            <a:spLocks noChangeAspect="1"/>
          </p:cNvSpPr>
          <p:nvPr/>
        </p:nvSpPr>
        <p:spPr bwMode="gray">
          <a:xfrm>
            <a:off x="6513193" y="4770629"/>
            <a:ext cx="72000" cy="72000"/>
          </a:xfrm>
          <a:prstGeom prst="ellipse">
            <a:avLst/>
          </a:prstGeom>
          <a:solidFill>
            <a:srgbClr val="89D1FF"/>
          </a:solidFill>
          <a:ln w="25400" algn="ctr">
            <a:noFill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GB" sz="18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01B577D-9E15-044D-F2FF-F43E46B883DE}"/>
              </a:ext>
            </a:extLst>
          </p:cNvPr>
          <p:cNvSpPr>
            <a:spLocks noChangeAspect="1"/>
          </p:cNvSpPr>
          <p:nvPr/>
        </p:nvSpPr>
        <p:spPr bwMode="gray">
          <a:xfrm>
            <a:off x="6512594" y="5147879"/>
            <a:ext cx="72000" cy="72000"/>
          </a:xfrm>
          <a:prstGeom prst="ellipse">
            <a:avLst/>
          </a:prstGeom>
          <a:solidFill>
            <a:srgbClr val="89D1FF"/>
          </a:solidFill>
          <a:ln w="25400" algn="ctr">
            <a:noFill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GB" sz="18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76E8AAC-112C-9016-74AC-7AAC533218AF}"/>
              </a:ext>
            </a:extLst>
          </p:cNvPr>
          <p:cNvSpPr>
            <a:spLocks noChangeAspect="1"/>
          </p:cNvSpPr>
          <p:nvPr/>
        </p:nvSpPr>
        <p:spPr bwMode="gray">
          <a:xfrm>
            <a:off x="6513797" y="5540119"/>
            <a:ext cx="72000" cy="72000"/>
          </a:xfrm>
          <a:prstGeom prst="ellipse">
            <a:avLst/>
          </a:prstGeom>
          <a:solidFill>
            <a:srgbClr val="89D1FF"/>
          </a:solidFill>
          <a:ln w="25400" algn="ctr">
            <a:noFill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GB" sz="18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C733EE5-CD01-880C-E8BA-BA72EF2DB112}"/>
              </a:ext>
            </a:extLst>
          </p:cNvPr>
          <p:cNvSpPr>
            <a:spLocks noChangeAspect="1"/>
          </p:cNvSpPr>
          <p:nvPr/>
        </p:nvSpPr>
        <p:spPr bwMode="gray">
          <a:xfrm>
            <a:off x="6510099" y="5924864"/>
            <a:ext cx="72000" cy="72000"/>
          </a:xfrm>
          <a:prstGeom prst="ellipse">
            <a:avLst/>
          </a:prstGeom>
          <a:solidFill>
            <a:srgbClr val="89D1FF"/>
          </a:solidFill>
          <a:ln w="25400" algn="ctr">
            <a:noFill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GB" sz="18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+mn-lt"/>
              <a:ea typeface="72 Brand" pitchFamily="34" charset="-128"/>
              <a:cs typeface="72 Brand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2969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9F0FF-A5B9-7C69-E4BA-C195B4A06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B82C446-B212-B5FE-4A0C-503B07A90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57" y="504761"/>
            <a:ext cx="11183564" cy="369012"/>
          </a:xfrm>
        </p:spPr>
        <p:txBody>
          <a:bodyPr/>
          <a:lstStyle/>
          <a:p>
            <a:r>
              <a:rPr lang="en-DE" dirty="0"/>
              <a:t>ABAP</a:t>
            </a:r>
            <a:r>
              <a:rPr lang="en-US" dirty="0"/>
              <a:t> Cloud map</a:t>
            </a:r>
            <a:endParaRPr lang="en-DE" sz="1999" dirty="0">
              <a:latin typeface="72 Brand Light" panose="020B0304030603020204" pitchFamily="34" charset="0"/>
            </a:endParaRPr>
          </a:p>
        </p:txBody>
      </p:sp>
      <p:sp>
        <p:nvSpPr>
          <p:cNvPr id="61" name="TextBox 2">
            <a:extLst>
              <a:ext uri="{FF2B5EF4-FFF2-40B4-BE49-F238E27FC236}">
                <a16:creationId xmlns:a16="http://schemas.microsoft.com/office/drawing/2014/main" id="{3D928824-D23C-EB76-546E-17A796D727CC}"/>
              </a:ext>
            </a:extLst>
          </p:cNvPr>
          <p:cNvSpPr txBox="1"/>
          <p:nvPr/>
        </p:nvSpPr>
        <p:spPr>
          <a:xfrm>
            <a:off x="1943448" y="5774066"/>
            <a:ext cx="9552733" cy="3691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b="1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800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 Information access / </a:t>
            </a:r>
            <a:r>
              <a:rPr lang="en-US" sz="800" b="1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z="800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 Core Data Services / </a:t>
            </a:r>
            <a:r>
              <a:rPr lang="en-US" sz="800" b="1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en-US" sz="800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 ABAP RESTful application programming model / </a:t>
            </a:r>
            <a:r>
              <a:rPr lang="en-US" sz="800" b="1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en-US" sz="800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 Identity &amp; Access Management / </a:t>
            </a:r>
            <a:r>
              <a:rPr lang="en-US" sz="800" b="1" kern="0">
                <a:latin typeface="72 Brand" panose="020B0504030603020204" pitchFamily="34" charset="0"/>
                <a:ea typeface="Arial Unicode MS"/>
                <a:cs typeface="Arial Unicode MS"/>
              </a:rPr>
              <a:t>5</a:t>
            </a:r>
            <a:r>
              <a:rPr lang="en-US" sz="800" kern="0">
                <a:latin typeface="72 Brand" panose="020B0504030603020204" pitchFamily="34" charset="0"/>
                <a:ea typeface="Arial Unicode MS"/>
                <a:cs typeface="Arial Unicode MS"/>
              </a:rPr>
              <a:t> </a:t>
            </a:r>
            <a:r>
              <a:rPr lang="en-US" sz="800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Business Configuration / </a:t>
            </a:r>
            <a:r>
              <a:rPr lang="en-US" sz="800" b="1" kern="0">
                <a:latin typeface="72 Brand" panose="020B0504030603020204" pitchFamily="34" charset="0"/>
                <a:ea typeface="Arial Unicode MS"/>
                <a:cs typeface="Arial Unicode MS"/>
              </a:rPr>
              <a:t>6</a:t>
            </a:r>
            <a:r>
              <a:rPr lang="en-US" sz="800" kern="0">
                <a:latin typeface="72 Brand" panose="020B0504030603020204" pitchFamily="34" charset="0"/>
                <a:ea typeface="Arial Unicode MS"/>
                <a:cs typeface="Arial Unicode MS"/>
              </a:rPr>
              <a:t> ABAP Development Tools / </a:t>
            </a:r>
            <a:br>
              <a:rPr lang="en-US" sz="800" kern="0">
                <a:latin typeface="72 Brand" panose="020B0504030603020204" pitchFamily="34" charset="0"/>
                <a:ea typeface="Arial Unicode MS"/>
                <a:cs typeface="Arial Unicode MS"/>
              </a:rPr>
            </a:br>
            <a:r>
              <a:rPr lang="en-US" sz="800" b="1" kern="0">
                <a:latin typeface="72 Brand" panose="020B0504030603020204" pitchFamily="34" charset="0"/>
                <a:ea typeface="Arial Unicode MS"/>
                <a:cs typeface="Arial Unicode MS"/>
              </a:rPr>
              <a:t>7</a:t>
            </a:r>
            <a:r>
              <a:rPr lang="en-US" sz="800" kern="0">
                <a:latin typeface="72 Brand" panose="020B0504030603020204" pitchFamily="34" charset="0"/>
                <a:ea typeface="Arial Unicode MS"/>
                <a:cs typeface="Arial Unicode MS"/>
              </a:rPr>
              <a:t> Business Application Studio / </a:t>
            </a:r>
            <a:r>
              <a:rPr lang="en-DE" sz="800" b="1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8</a:t>
            </a:r>
            <a:r>
              <a:rPr lang="en-DE" sz="800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GB" sz="800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P</a:t>
            </a:r>
            <a:r>
              <a:rPr lang="en-DE" sz="800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lanned to </a:t>
            </a:r>
            <a:r>
              <a:rPr lang="en-GB" sz="800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be available  in future releases / </a:t>
            </a:r>
            <a:r>
              <a:rPr lang="en-GB" sz="800" b="1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9</a:t>
            </a:r>
            <a:r>
              <a:rPr lang="en-GB" sz="800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 Available for SAP S/4HANA Cloud Public Edition and SAP BTP ABAP environment</a:t>
            </a:r>
            <a:endParaRPr lang="en-US" sz="800" kern="0">
              <a:latin typeface="72 Brand" panose="020B0504030603020204" pitchFamily="34" charset="0"/>
              <a:ea typeface="Arial Unicode MS"/>
              <a:cs typeface="Arial Unicode MS"/>
            </a:endParaRPr>
          </a:p>
        </p:txBody>
      </p:sp>
      <p:sp>
        <p:nvSpPr>
          <p:cNvPr id="62" name="Rectangle 56">
            <a:extLst>
              <a:ext uri="{FF2B5EF4-FFF2-40B4-BE49-F238E27FC236}">
                <a16:creationId xmlns:a16="http://schemas.microsoft.com/office/drawing/2014/main" id="{83B7E37E-6A4F-F5C8-1ADF-6A5F2BAD37E9}"/>
              </a:ext>
            </a:extLst>
          </p:cNvPr>
          <p:cNvSpPr/>
          <p:nvPr/>
        </p:nvSpPr>
        <p:spPr bwMode="gray">
          <a:xfrm>
            <a:off x="700052" y="1203257"/>
            <a:ext cx="10795073" cy="4426992"/>
          </a:xfrm>
          <a:prstGeom prst="roundRect">
            <a:avLst>
              <a:gd name="adj" fmla="val 1281"/>
            </a:avLst>
          </a:prstGeom>
          <a:gradFill>
            <a:gsLst>
              <a:gs pos="100000">
                <a:srgbClr val="D1EFFF"/>
              </a:gs>
              <a:gs pos="0">
                <a:schemeClr val="bg1"/>
              </a:gs>
            </a:gsLst>
            <a:lin ang="2700000" scaled="0"/>
          </a:gradFill>
          <a:ln w="9525" algn="ctr">
            <a:solidFill>
              <a:srgbClr val="A6DFFF"/>
            </a:solidFill>
            <a:miter lim="800000"/>
            <a:headEnd/>
            <a:tailEnd/>
          </a:ln>
          <a:effectLst>
            <a:outerShdw blurRad="50800" algn="ctr" rotWithShape="0">
              <a:prstClr val="black">
                <a:alpha val="20000"/>
              </a:prstClr>
            </a:outerShdw>
          </a:effectLst>
        </p:spPr>
        <p:txBody>
          <a:bodyPr wrap="square" lIns="89907" tIns="71925" rIns="89907" bIns="71925" rtlCol="0" anchor="ctr">
            <a:noAutofit/>
          </a:bodyPr>
          <a:lstStyle/>
          <a:p>
            <a:pPr algn="ctr" defTabSz="913395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US" sz="1797" kern="0"/>
          </a:p>
        </p:txBody>
      </p:sp>
      <p:sp>
        <p:nvSpPr>
          <p:cNvPr id="63" name="Rectangle: Rounded Corners 101">
            <a:extLst>
              <a:ext uri="{FF2B5EF4-FFF2-40B4-BE49-F238E27FC236}">
                <a16:creationId xmlns:a16="http://schemas.microsoft.com/office/drawing/2014/main" id="{A899987A-488C-ED67-5B33-DF0CAF406A75}"/>
              </a:ext>
            </a:extLst>
          </p:cNvPr>
          <p:cNvSpPr/>
          <p:nvPr/>
        </p:nvSpPr>
        <p:spPr bwMode="auto">
          <a:xfrm>
            <a:off x="5320902" y="1023304"/>
            <a:ext cx="1598184" cy="3599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641" tIns="146114" rIns="182641" bIns="1461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de-DE" sz="14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ABAP Cloud</a:t>
            </a:r>
          </a:p>
        </p:txBody>
      </p:sp>
      <p:sp>
        <p:nvSpPr>
          <p:cNvPr id="64" name="TextBox 47">
            <a:extLst>
              <a:ext uri="{FF2B5EF4-FFF2-40B4-BE49-F238E27FC236}">
                <a16:creationId xmlns:a16="http://schemas.microsoft.com/office/drawing/2014/main" id="{F09434E7-86B3-D055-FCA3-7335757968CE}"/>
              </a:ext>
            </a:extLst>
          </p:cNvPr>
          <p:cNvSpPr txBox="1"/>
          <p:nvPr/>
        </p:nvSpPr>
        <p:spPr>
          <a:xfrm>
            <a:off x="3780605" y="4936398"/>
            <a:ext cx="1150375" cy="30769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r">
              <a:spcBef>
                <a:spcPct val="50000"/>
              </a:spcBef>
              <a:spcAft>
                <a:spcPct val="0"/>
              </a:spcAft>
            </a:pPr>
            <a:r>
              <a:rPr lang="en-US" sz="1000" kern="0">
                <a:solidFill>
                  <a:srgbClr val="002A86"/>
                </a:solidFill>
                <a:latin typeface="+mj-lt"/>
                <a:ea typeface="Arial Unicode MS"/>
                <a:cs typeface="Arial Unicode MS"/>
              </a:rPr>
              <a:t>Business service consumption</a:t>
            </a:r>
            <a:endParaRPr lang="en-US" sz="1000" kern="0">
              <a:solidFill>
                <a:srgbClr val="002A86"/>
              </a:solidFill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65" name="Gruppieren 5">
            <a:extLst>
              <a:ext uri="{FF2B5EF4-FFF2-40B4-BE49-F238E27FC236}">
                <a16:creationId xmlns:a16="http://schemas.microsoft.com/office/drawing/2014/main" id="{5B84E0E2-39CB-DD74-CCDF-848390FF2F6D}"/>
              </a:ext>
            </a:extLst>
          </p:cNvPr>
          <p:cNvGrpSpPr/>
          <p:nvPr/>
        </p:nvGrpSpPr>
        <p:grpSpPr>
          <a:xfrm>
            <a:off x="865364" y="1954118"/>
            <a:ext cx="1013715" cy="3213051"/>
            <a:chOff x="931597" y="2119056"/>
            <a:chExt cx="1013979" cy="3213888"/>
          </a:xfrm>
        </p:grpSpPr>
        <p:sp>
          <p:nvSpPr>
            <p:cNvPr id="66" name="TextBox 39">
              <a:extLst>
                <a:ext uri="{FF2B5EF4-FFF2-40B4-BE49-F238E27FC236}">
                  <a16:creationId xmlns:a16="http://schemas.microsoft.com/office/drawing/2014/main" id="{6D28932B-05CF-3B69-D0F2-4A80A8CC5F52}"/>
                </a:ext>
              </a:extLst>
            </p:cNvPr>
            <p:cNvSpPr txBox="1"/>
            <p:nvPr/>
          </p:nvSpPr>
          <p:spPr>
            <a:xfrm>
              <a:off x="931597" y="2843112"/>
              <a:ext cx="1013979" cy="307777"/>
            </a:xfrm>
            <a:prstGeom prst="rect">
              <a:avLst/>
            </a:prstGeom>
            <a:noFill/>
          </p:spPr>
          <p:txBody>
            <a:bodyPr wrap="square" lIns="0" tIns="0" rIns="35991" bIns="0" rtlCol="0" anchor="t" anchorCtr="0">
              <a:spAutoFit/>
            </a:bodyPr>
            <a:lstStyle/>
            <a:p>
              <a:pPr algn="r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US" sz="1000" kern="0">
                  <a:solidFill>
                    <a:srgbClr val="002A86"/>
                  </a:solidFill>
                  <a:latin typeface="+mj-lt"/>
                  <a:ea typeface="Arial Unicode MS" pitchFamily="34" charset="-128"/>
                  <a:cs typeface="Arial Unicode MS" pitchFamily="34" charset="-128"/>
                </a:rPr>
                <a:t>Business service</a:t>
              </a:r>
              <a:br>
                <a:rPr lang="en-US" sz="1000" kern="0">
                  <a:solidFill>
                    <a:srgbClr val="002A86"/>
                  </a:solidFill>
                  <a:latin typeface="+mj-lt"/>
                  <a:ea typeface="Arial Unicode MS" pitchFamily="34" charset="-128"/>
                  <a:cs typeface="Arial Unicode MS" pitchFamily="34" charset="-128"/>
                </a:rPr>
              </a:br>
              <a:r>
                <a:rPr lang="en-US" sz="1000" kern="0">
                  <a:solidFill>
                    <a:srgbClr val="002A86"/>
                  </a:solidFill>
                  <a:latin typeface="+mj-lt"/>
                  <a:ea typeface="Arial Unicode MS" pitchFamily="34" charset="-128"/>
                  <a:cs typeface="Arial Unicode MS" pitchFamily="34" charset="-128"/>
                </a:rPr>
                <a:t>exposure</a:t>
              </a:r>
            </a:p>
          </p:txBody>
        </p:sp>
        <p:sp>
          <p:nvSpPr>
            <p:cNvPr id="67" name="TextBox 43">
              <a:extLst>
                <a:ext uri="{FF2B5EF4-FFF2-40B4-BE49-F238E27FC236}">
                  <a16:creationId xmlns:a16="http://schemas.microsoft.com/office/drawing/2014/main" id="{99F43955-898F-5F2E-0AE8-A809B8B186F8}"/>
                </a:ext>
              </a:extLst>
            </p:cNvPr>
            <p:cNvSpPr txBox="1"/>
            <p:nvPr/>
          </p:nvSpPr>
          <p:spPr>
            <a:xfrm>
              <a:off x="933895" y="3968371"/>
              <a:ext cx="1011681" cy="307777"/>
            </a:xfrm>
            <a:prstGeom prst="rect">
              <a:avLst/>
            </a:prstGeom>
            <a:noFill/>
          </p:spPr>
          <p:txBody>
            <a:bodyPr wrap="square" lIns="0" tIns="0" rIns="35991" bIns="0" rtlCol="0" anchor="t" anchorCtr="0">
              <a:spAutoFit/>
            </a:bodyPr>
            <a:lstStyle/>
            <a:p>
              <a:pPr algn="r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US" sz="1000" kern="0">
                  <a:solidFill>
                    <a:srgbClr val="002A86"/>
                  </a:solidFill>
                  <a:latin typeface="+mj-lt"/>
                  <a:ea typeface="Arial Unicode MS"/>
                  <a:cs typeface="Arial Unicode MS"/>
                </a:rPr>
                <a:t>Domain-specific implementation</a:t>
              </a:r>
            </a:p>
          </p:txBody>
        </p:sp>
        <p:sp>
          <p:nvSpPr>
            <p:cNvPr id="68" name="TextBox 51">
              <a:extLst>
                <a:ext uri="{FF2B5EF4-FFF2-40B4-BE49-F238E27FC236}">
                  <a16:creationId xmlns:a16="http://schemas.microsoft.com/office/drawing/2014/main" id="{360E9023-FC1C-AA66-B85B-66DFE78EE46E}"/>
                </a:ext>
              </a:extLst>
            </p:cNvPr>
            <p:cNvSpPr txBox="1"/>
            <p:nvPr/>
          </p:nvSpPr>
          <p:spPr>
            <a:xfrm>
              <a:off x="943416" y="5179056"/>
              <a:ext cx="1002159" cy="153888"/>
            </a:xfrm>
            <a:prstGeom prst="rect">
              <a:avLst/>
            </a:prstGeom>
            <a:noFill/>
          </p:spPr>
          <p:txBody>
            <a:bodyPr wrap="square" lIns="0" tIns="0" rIns="35991" bIns="0" rtlCol="0" anchor="t" anchorCtr="0">
              <a:spAutoFit/>
            </a:bodyPr>
            <a:lstStyle/>
            <a:p>
              <a:pPr algn="r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US" sz="1000" kern="0">
                  <a:solidFill>
                    <a:srgbClr val="002A86"/>
                  </a:solidFill>
                  <a:latin typeface="+mj-lt"/>
                  <a:ea typeface="Arial Unicode MS"/>
                  <a:cs typeface="Arial Unicode MS"/>
                </a:rPr>
                <a:t>Database</a:t>
              </a:r>
            </a:p>
          </p:txBody>
        </p:sp>
        <p:sp>
          <p:nvSpPr>
            <p:cNvPr id="69" name="TextBox 5">
              <a:extLst>
                <a:ext uri="{FF2B5EF4-FFF2-40B4-BE49-F238E27FC236}">
                  <a16:creationId xmlns:a16="http://schemas.microsoft.com/office/drawing/2014/main" id="{7C182379-87A5-BE1A-D2B4-82AEE97A8D34}"/>
                </a:ext>
              </a:extLst>
            </p:cNvPr>
            <p:cNvSpPr txBox="1"/>
            <p:nvPr/>
          </p:nvSpPr>
          <p:spPr>
            <a:xfrm>
              <a:off x="931597" y="2119056"/>
              <a:ext cx="1013979" cy="153888"/>
            </a:xfrm>
            <a:prstGeom prst="rect">
              <a:avLst/>
            </a:prstGeom>
            <a:noFill/>
          </p:spPr>
          <p:txBody>
            <a:bodyPr wrap="square" lIns="0" tIns="0" rIns="35991" bIns="0" rtlCol="0" anchor="t" anchorCtr="0">
              <a:spAutoFit/>
            </a:bodyPr>
            <a:lstStyle/>
            <a:p>
              <a:pPr algn="r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US" sz="1000" kern="0">
                  <a:solidFill>
                    <a:srgbClr val="002A86"/>
                  </a:solidFill>
                  <a:latin typeface="+mj-lt"/>
                  <a:ea typeface="Arial Unicode MS" pitchFamily="34" charset="-128"/>
                  <a:cs typeface="Arial Unicode MS" pitchFamily="34" charset="-128"/>
                </a:rPr>
                <a:t>App</a:t>
              </a:r>
            </a:p>
          </p:txBody>
        </p:sp>
      </p:grpSp>
      <p:grpSp>
        <p:nvGrpSpPr>
          <p:cNvPr id="70" name="Gruppieren 2">
            <a:extLst>
              <a:ext uri="{FF2B5EF4-FFF2-40B4-BE49-F238E27FC236}">
                <a16:creationId xmlns:a16="http://schemas.microsoft.com/office/drawing/2014/main" id="{26AC30D8-FCC6-AEE2-612E-E8C0D8D1763B}"/>
              </a:ext>
            </a:extLst>
          </p:cNvPr>
          <p:cNvGrpSpPr/>
          <p:nvPr/>
        </p:nvGrpSpPr>
        <p:grpSpPr>
          <a:xfrm>
            <a:off x="1943449" y="3335598"/>
            <a:ext cx="6071021" cy="1264327"/>
            <a:chOff x="1942366" y="3474000"/>
            <a:chExt cx="6072602" cy="1264656"/>
          </a:xfrm>
        </p:grpSpPr>
        <p:sp>
          <p:nvSpPr>
            <p:cNvPr id="71" name="TextBox 36">
              <a:extLst>
                <a:ext uri="{FF2B5EF4-FFF2-40B4-BE49-F238E27FC236}">
                  <a16:creationId xmlns:a16="http://schemas.microsoft.com/office/drawing/2014/main" id="{70759A5C-F5D4-7BFF-0EC6-B2F6DF57D1BA}"/>
                </a:ext>
              </a:extLst>
            </p:cNvPr>
            <p:cNvSpPr txBox="1"/>
            <p:nvPr/>
          </p:nvSpPr>
          <p:spPr>
            <a:xfrm>
              <a:off x="1942366" y="3474000"/>
              <a:ext cx="6072602" cy="612000"/>
            </a:xfrm>
            <a:prstGeom prst="roundRect">
              <a:avLst>
                <a:gd name="adj" fmla="val 12452"/>
              </a:avLst>
            </a:prstGeom>
            <a:noFill/>
            <a:ln w="9525">
              <a:solidFill>
                <a:srgbClr val="89D1FF"/>
              </a:solidFill>
            </a:ln>
            <a:effectLst/>
          </p:spPr>
          <p:txBody>
            <a:bodyPr wrap="square" lIns="107944" tIns="71981" rIns="107944" bIns="71981" rtlCol="0" anchor="t" anchorCtr="0">
              <a:noAutofit/>
            </a:bodyPr>
            <a:lstStyle/>
            <a:p>
              <a:pPr algn="ctr" fontAlgn="base">
                <a:spcAft>
                  <a:spcPts val="600"/>
                </a:spcAft>
                <a:buClr>
                  <a:srgbClr val="F0AB00"/>
                </a:buClr>
                <a:buSzPct val="80000"/>
              </a:pPr>
              <a:r>
                <a:rPr lang="en-US" sz="1200" kern="0">
                  <a:solidFill>
                    <a:srgbClr val="002A86"/>
                  </a:solidFill>
                  <a:latin typeface="+mj-lt"/>
                  <a:ea typeface="Arial Unicode MS"/>
                  <a:cs typeface="Arial Unicode MS"/>
                </a:rPr>
                <a:t>Domain-specific models</a:t>
              </a:r>
              <a:endParaRPr lang="en-US" sz="1200" kern="0">
                <a:solidFill>
                  <a:srgbClr val="002A86"/>
                </a:solidFill>
                <a:latin typeface="+mj-lt"/>
                <a:ea typeface="Arial Unicode MS" pitchFamily="34" charset="-128"/>
                <a:cs typeface="Arial Unicode MS" pitchFamily="34" charset="-128"/>
              </a:endParaRPr>
            </a:p>
            <a:p>
              <a:pPr algn="ctr" fontAlgn="base">
                <a:spcAft>
                  <a:spcPts val="600"/>
                </a:spcAft>
                <a:buClr>
                  <a:srgbClr val="F0AB00"/>
                </a:buClr>
                <a:buSzPct val="80000"/>
              </a:pPr>
              <a:r>
                <a:rPr lang="en-US" sz="1000" kern="0">
                  <a:solidFill>
                    <a:srgbClr val="002A86"/>
                  </a:solidFill>
                  <a:ea typeface="Arial Unicode MS"/>
                  <a:cs typeface="Arial Unicode MS"/>
                </a:rPr>
                <a:t>CDS</a:t>
              </a:r>
              <a:r>
                <a:rPr lang="en-US" sz="1000" kern="0" baseline="30000">
                  <a:solidFill>
                    <a:srgbClr val="002A86"/>
                  </a:solidFill>
                  <a:ea typeface="Arial Unicode MS"/>
                  <a:cs typeface="Arial Unicode MS"/>
                </a:rPr>
                <a:t>2</a:t>
              </a:r>
              <a:r>
                <a:rPr lang="en-US" sz="1000" kern="0">
                  <a:solidFill>
                    <a:srgbClr val="002A86"/>
                  </a:solidFill>
                  <a:ea typeface="Arial Unicode MS"/>
                  <a:cs typeface="Arial Unicode MS"/>
                </a:rPr>
                <a:t> entity, RAP</a:t>
              </a:r>
              <a:r>
                <a:rPr lang="en-US" sz="1000" kern="0" baseline="30000">
                  <a:solidFill>
                    <a:srgbClr val="002A86"/>
                  </a:solidFill>
                  <a:ea typeface="Arial Unicode MS"/>
                  <a:cs typeface="Arial Unicode MS"/>
                </a:rPr>
                <a:t>3</a:t>
              </a:r>
              <a:r>
                <a:rPr lang="en-US" sz="1000" kern="0">
                  <a:solidFill>
                    <a:srgbClr val="002A86"/>
                  </a:solidFill>
                  <a:ea typeface="Arial Unicode MS"/>
                  <a:cs typeface="Arial Unicode MS"/>
                </a:rPr>
                <a:t> Business Object, CDS analytical provider</a:t>
              </a:r>
              <a:endParaRPr lang="en-US" sz="1000" kern="0">
                <a:solidFill>
                  <a:srgbClr val="002A86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72" name="Freihandform 83">
              <a:extLst>
                <a:ext uri="{FF2B5EF4-FFF2-40B4-BE49-F238E27FC236}">
                  <a16:creationId xmlns:a16="http://schemas.microsoft.com/office/drawing/2014/main" id="{A1DD9A39-2F11-F824-0BDE-FBB24DBDE06E}"/>
                </a:ext>
              </a:extLst>
            </p:cNvPr>
            <p:cNvSpPr/>
            <p:nvPr/>
          </p:nvSpPr>
          <p:spPr bwMode="gray">
            <a:xfrm>
              <a:off x="1942366" y="3478409"/>
              <a:ext cx="54370" cy="603183"/>
            </a:xfrm>
            <a:custGeom>
              <a:avLst/>
              <a:gdLst>
                <a:gd name="connsiteX0" fmla="*/ 54370 w 54370"/>
                <a:gd name="connsiteY0" fmla="*/ 0 h 603183"/>
                <a:gd name="connsiteX1" fmla="*/ 54370 w 54370"/>
                <a:gd name="connsiteY1" fmla="*/ 603183 h 603183"/>
                <a:gd name="connsiteX2" fmla="*/ 46544 w 54370"/>
                <a:gd name="connsiteY2" fmla="*/ 601602 h 603183"/>
                <a:gd name="connsiteX3" fmla="*/ 0 w 54370"/>
                <a:gd name="connsiteY3" fmla="*/ 531385 h 603183"/>
                <a:gd name="connsiteX4" fmla="*/ 0 w 54370"/>
                <a:gd name="connsiteY4" fmla="*/ 71797 h 603183"/>
                <a:gd name="connsiteX5" fmla="*/ 46544 w 54370"/>
                <a:gd name="connsiteY5" fmla="*/ 1580 h 6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370" h="603183">
                  <a:moveTo>
                    <a:pt x="54370" y="0"/>
                  </a:moveTo>
                  <a:lnTo>
                    <a:pt x="54370" y="603183"/>
                  </a:lnTo>
                  <a:lnTo>
                    <a:pt x="46544" y="601602"/>
                  </a:lnTo>
                  <a:cubicBezTo>
                    <a:pt x="19192" y="590034"/>
                    <a:pt x="0" y="562950"/>
                    <a:pt x="0" y="531385"/>
                  </a:cubicBezTo>
                  <a:lnTo>
                    <a:pt x="0" y="71797"/>
                  </a:lnTo>
                  <a:cubicBezTo>
                    <a:pt x="0" y="40232"/>
                    <a:pt x="19192" y="13149"/>
                    <a:pt x="46544" y="1580"/>
                  </a:cubicBezTo>
                  <a:close/>
                </a:path>
              </a:pathLst>
            </a:custGeom>
            <a:solidFill>
              <a:srgbClr val="2CE0BF"/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lIns="89977" tIns="71981" rIns="89977" bIns="71981" rtlCol="0" anchor="ctr">
              <a:noAutofit/>
            </a:bodyPr>
            <a:lstStyle/>
            <a:p>
              <a:pPr algn="ctr" defTabSz="914126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de-DE" sz="1799" kern="0"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73" name="TextBox 37">
              <a:extLst>
                <a:ext uri="{FF2B5EF4-FFF2-40B4-BE49-F238E27FC236}">
                  <a16:creationId xmlns:a16="http://schemas.microsoft.com/office/drawing/2014/main" id="{32F79943-65B2-01EC-D234-8E85F93ADA7A}"/>
                </a:ext>
              </a:extLst>
            </p:cNvPr>
            <p:cNvSpPr txBox="1"/>
            <p:nvPr/>
          </p:nvSpPr>
          <p:spPr>
            <a:xfrm>
              <a:off x="1942366" y="4126656"/>
              <a:ext cx="6072602" cy="612000"/>
            </a:xfrm>
            <a:prstGeom prst="roundRect">
              <a:avLst>
                <a:gd name="adj" fmla="val 12452"/>
              </a:avLst>
            </a:prstGeom>
            <a:noFill/>
            <a:ln w="9525">
              <a:solidFill>
                <a:srgbClr val="89D1FF"/>
              </a:solidFill>
            </a:ln>
            <a:effectLst/>
          </p:spPr>
          <p:txBody>
            <a:bodyPr wrap="square" lIns="107944" tIns="71981" rIns="107944" bIns="71981" rtlCol="0" anchor="t" anchorCtr="0">
              <a:noAutofit/>
            </a:bodyPr>
            <a:lstStyle/>
            <a:p>
              <a:pPr algn="ctr" fontAlgn="base">
                <a:spcAft>
                  <a:spcPts val="600"/>
                </a:spcAft>
                <a:buClr>
                  <a:srgbClr val="F0AB00"/>
                </a:buClr>
                <a:buSzPct val="80000"/>
              </a:pPr>
              <a:r>
                <a:rPr lang="en-US" sz="1200" kern="0">
                  <a:solidFill>
                    <a:srgbClr val="002A86"/>
                  </a:solidFill>
                  <a:latin typeface="+mj-lt"/>
                  <a:ea typeface="Arial Unicode MS" pitchFamily="34" charset="-128"/>
                  <a:cs typeface="Arial Unicode MS" pitchFamily="34" charset="-128"/>
                </a:rPr>
                <a:t>Domain-specific logic</a:t>
              </a:r>
            </a:p>
            <a:p>
              <a:pPr algn="ctr" fontAlgn="base">
                <a:spcAft>
                  <a:spcPts val="600"/>
                </a:spcAft>
                <a:buClr>
                  <a:srgbClr val="F0AB00"/>
                </a:buClr>
                <a:buSzPct val="80000"/>
              </a:pPr>
              <a:r>
                <a:rPr lang="en-US" sz="1000" kern="0">
                  <a:solidFill>
                    <a:srgbClr val="002A86"/>
                  </a:solidFill>
                  <a:ea typeface="Arial Unicode MS" pitchFamily="34" charset="-128"/>
                  <a:cs typeface="Arial Unicode MS" pitchFamily="34" charset="-128"/>
                </a:rPr>
                <a:t>ABAP, CDS</a:t>
              </a:r>
            </a:p>
          </p:txBody>
        </p:sp>
        <p:sp>
          <p:nvSpPr>
            <p:cNvPr id="74" name="Freihandform 87">
              <a:extLst>
                <a:ext uri="{FF2B5EF4-FFF2-40B4-BE49-F238E27FC236}">
                  <a16:creationId xmlns:a16="http://schemas.microsoft.com/office/drawing/2014/main" id="{3E8003CB-AECC-32C1-1119-B762CDE41D9B}"/>
                </a:ext>
              </a:extLst>
            </p:cNvPr>
            <p:cNvSpPr/>
            <p:nvPr/>
          </p:nvSpPr>
          <p:spPr bwMode="gray">
            <a:xfrm>
              <a:off x="1942366" y="4135473"/>
              <a:ext cx="54370" cy="603183"/>
            </a:xfrm>
            <a:custGeom>
              <a:avLst/>
              <a:gdLst>
                <a:gd name="connsiteX0" fmla="*/ 54370 w 54370"/>
                <a:gd name="connsiteY0" fmla="*/ 0 h 603183"/>
                <a:gd name="connsiteX1" fmla="*/ 54370 w 54370"/>
                <a:gd name="connsiteY1" fmla="*/ 603183 h 603183"/>
                <a:gd name="connsiteX2" fmla="*/ 46544 w 54370"/>
                <a:gd name="connsiteY2" fmla="*/ 601602 h 603183"/>
                <a:gd name="connsiteX3" fmla="*/ 0 w 54370"/>
                <a:gd name="connsiteY3" fmla="*/ 531385 h 603183"/>
                <a:gd name="connsiteX4" fmla="*/ 0 w 54370"/>
                <a:gd name="connsiteY4" fmla="*/ 71797 h 603183"/>
                <a:gd name="connsiteX5" fmla="*/ 46544 w 54370"/>
                <a:gd name="connsiteY5" fmla="*/ 1580 h 6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370" h="603183">
                  <a:moveTo>
                    <a:pt x="54370" y="0"/>
                  </a:moveTo>
                  <a:lnTo>
                    <a:pt x="54370" y="603183"/>
                  </a:lnTo>
                  <a:lnTo>
                    <a:pt x="46544" y="601602"/>
                  </a:lnTo>
                  <a:cubicBezTo>
                    <a:pt x="19192" y="590034"/>
                    <a:pt x="0" y="562950"/>
                    <a:pt x="0" y="531385"/>
                  </a:cubicBezTo>
                  <a:lnTo>
                    <a:pt x="0" y="71797"/>
                  </a:lnTo>
                  <a:cubicBezTo>
                    <a:pt x="0" y="40232"/>
                    <a:pt x="19192" y="13149"/>
                    <a:pt x="46544" y="1580"/>
                  </a:cubicBezTo>
                  <a:close/>
                </a:path>
              </a:pathLst>
            </a:custGeom>
            <a:solidFill>
              <a:srgbClr val="2CE0BF"/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lIns="89977" tIns="71981" rIns="89977" bIns="71981" rtlCol="0" anchor="ctr">
              <a:noAutofit/>
            </a:bodyPr>
            <a:lstStyle/>
            <a:p>
              <a:pPr algn="ctr" defTabSz="914126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de-DE" sz="1799" kern="0">
                <a:ea typeface="72 Brand" pitchFamily="34" charset="-128"/>
                <a:cs typeface="72 Brand" pitchFamily="34" charset="-128"/>
              </a:endParaRPr>
            </a:p>
          </p:txBody>
        </p:sp>
      </p:grpSp>
      <p:grpSp>
        <p:nvGrpSpPr>
          <p:cNvPr id="75" name="Gruppieren 19">
            <a:extLst>
              <a:ext uri="{FF2B5EF4-FFF2-40B4-BE49-F238E27FC236}">
                <a16:creationId xmlns:a16="http://schemas.microsoft.com/office/drawing/2014/main" id="{1FAA35D0-66A1-F646-E605-DE9A9DA54062}"/>
              </a:ext>
            </a:extLst>
          </p:cNvPr>
          <p:cNvGrpSpPr/>
          <p:nvPr/>
        </p:nvGrpSpPr>
        <p:grpSpPr>
          <a:xfrm>
            <a:off x="1943449" y="2449380"/>
            <a:ext cx="6071021" cy="791794"/>
            <a:chOff x="1942366" y="2581385"/>
            <a:chExt cx="6072602" cy="792000"/>
          </a:xfrm>
        </p:grpSpPr>
        <p:grpSp>
          <p:nvGrpSpPr>
            <p:cNvPr id="76" name="Gruppieren 17">
              <a:extLst>
                <a:ext uri="{FF2B5EF4-FFF2-40B4-BE49-F238E27FC236}">
                  <a16:creationId xmlns:a16="http://schemas.microsoft.com/office/drawing/2014/main" id="{C74B2A3B-9BEA-81A0-00FE-D16D32A82649}"/>
                </a:ext>
              </a:extLst>
            </p:cNvPr>
            <p:cNvGrpSpPr/>
            <p:nvPr/>
          </p:nvGrpSpPr>
          <p:grpSpPr>
            <a:xfrm>
              <a:off x="1942366" y="2581385"/>
              <a:ext cx="2952000" cy="792000"/>
              <a:chOff x="1942366" y="2601000"/>
              <a:chExt cx="2952000" cy="792000"/>
            </a:xfrm>
          </p:grpSpPr>
          <p:sp>
            <p:nvSpPr>
              <p:cNvPr id="80" name="TextBox 41">
                <a:extLst>
                  <a:ext uri="{FF2B5EF4-FFF2-40B4-BE49-F238E27FC236}">
                    <a16:creationId xmlns:a16="http://schemas.microsoft.com/office/drawing/2014/main" id="{1A899E62-C488-F41A-F48B-439315551D51}"/>
                  </a:ext>
                </a:extLst>
              </p:cNvPr>
              <p:cNvSpPr txBox="1"/>
              <p:nvPr/>
            </p:nvSpPr>
            <p:spPr>
              <a:xfrm>
                <a:off x="1942366" y="2601000"/>
                <a:ext cx="2952000" cy="792000"/>
              </a:xfrm>
              <a:prstGeom prst="roundRect">
                <a:avLst>
                  <a:gd name="adj" fmla="val 8607"/>
                </a:avLst>
              </a:prstGeom>
              <a:noFill/>
              <a:ln w="9525">
                <a:solidFill>
                  <a:srgbClr val="89D1FF"/>
                </a:solidFill>
              </a:ln>
              <a:effectLst/>
            </p:spPr>
            <p:txBody>
              <a:bodyPr wrap="square" lIns="107944" tIns="71981" rIns="107944" bIns="71981" rtlCol="0" anchor="t" anchorCtr="0">
                <a:noAutofit/>
              </a:bodyPr>
              <a:lstStyle/>
              <a:p>
                <a:pPr algn="ctr" fontAlgn="base">
                  <a:spcAft>
                    <a:spcPts val="60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US" sz="1200" kern="0">
                    <a:solidFill>
                      <a:srgbClr val="002A86"/>
                    </a:solidFill>
                    <a:latin typeface="+mj-lt"/>
                    <a:ea typeface="Arial Unicode MS" pitchFamily="34" charset="-128"/>
                    <a:cs typeface="Arial Unicode MS" pitchFamily="34" charset="-128"/>
                  </a:rPr>
                  <a:t>UI services</a:t>
                </a:r>
              </a:p>
              <a:p>
                <a:pPr algn="ctr" fontAlgn="base">
                  <a:spcAft>
                    <a:spcPts val="30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US" sz="1000" kern="0">
                    <a:solidFill>
                      <a:srgbClr val="002A86"/>
                    </a:solidFill>
                    <a:ea typeface="Arial Unicode MS"/>
                    <a:cs typeface="Arial Unicode MS"/>
                  </a:rPr>
                  <a:t>for SAP Fiori and analytical clients </a:t>
                </a:r>
              </a:p>
              <a:p>
                <a:pPr algn="ctr" fontAlgn="base">
                  <a:spcAft>
                    <a:spcPts val="60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US" sz="900" kern="0">
                    <a:solidFill>
                      <a:srgbClr val="002A86"/>
                    </a:solidFill>
                    <a:ea typeface="Arial Unicode MS"/>
                    <a:cs typeface="Arial Unicode MS"/>
                  </a:rPr>
                  <a:t>(OData and InA</a:t>
                </a:r>
                <a:r>
                  <a:rPr lang="en-US" sz="900" kern="0" baseline="30000">
                    <a:solidFill>
                      <a:srgbClr val="002A86"/>
                    </a:solidFill>
                    <a:ea typeface="Arial Unicode MS"/>
                    <a:cs typeface="Arial Unicode MS"/>
                  </a:rPr>
                  <a:t>1</a:t>
                </a:r>
                <a:r>
                  <a:rPr lang="en-US" sz="900" kern="0">
                    <a:solidFill>
                      <a:srgbClr val="002A86"/>
                    </a:solidFill>
                    <a:ea typeface="Arial Unicode MS"/>
                    <a:cs typeface="Arial Unicode MS"/>
                  </a:rPr>
                  <a:t>)</a:t>
                </a:r>
                <a:endParaRPr lang="en-US" sz="1000" kern="0">
                  <a:solidFill>
                    <a:srgbClr val="002A86"/>
                  </a:solidFill>
                  <a:ea typeface="Arial Unicode MS"/>
                  <a:cs typeface="Arial Unicode MS"/>
                </a:endParaRPr>
              </a:p>
            </p:txBody>
          </p:sp>
          <p:sp>
            <p:nvSpPr>
              <p:cNvPr id="81" name="Freihandform 81">
                <a:extLst>
                  <a:ext uri="{FF2B5EF4-FFF2-40B4-BE49-F238E27FC236}">
                    <a16:creationId xmlns:a16="http://schemas.microsoft.com/office/drawing/2014/main" id="{EEB30FA2-3665-008D-5236-7B8CC041E8A9}"/>
                  </a:ext>
                </a:extLst>
              </p:cNvPr>
              <p:cNvSpPr/>
              <p:nvPr/>
            </p:nvSpPr>
            <p:spPr bwMode="gray">
              <a:xfrm>
                <a:off x="1942366" y="2603786"/>
                <a:ext cx="54370" cy="786429"/>
              </a:xfrm>
              <a:custGeom>
                <a:avLst/>
                <a:gdLst>
                  <a:gd name="connsiteX0" fmla="*/ 54370 w 54370"/>
                  <a:gd name="connsiteY0" fmla="*/ 0 h 786429"/>
                  <a:gd name="connsiteX1" fmla="*/ 54370 w 54370"/>
                  <a:gd name="connsiteY1" fmla="*/ 786429 h 786429"/>
                  <a:gd name="connsiteX2" fmla="*/ 41633 w 54370"/>
                  <a:gd name="connsiteY2" fmla="*/ 783857 h 786429"/>
                  <a:gd name="connsiteX3" fmla="*/ 0 w 54370"/>
                  <a:gd name="connsiteY3" fmla="*/ 721047 h 786429"/>
                  <a:gd name="connsiteX4" fmla="*/ 0 w 54370"/>
                  <a:gd name="connsiteY4" fmla="*/ 65381 h 786429"/>
                  <a:gd name="connsiteX5" fmla="*/ 41633 w 54370"/>
                  <a:gd name="connsiteY5" fmla="*/ 2571 h 786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370" h="786429">
                    <a:moveTo>
                      <a:pt x="54370" y="0"/>
                    </a:moveTo>
                    <a:lnTo>
                      <a:pt x="54370" y="786429"/>
                    </a:lnTo>
                    <a:lnTo>
                      <a:pt x="41633" y="783857"/>
                    </a:lnTo>
                    <a:cubicBezTo>
                      <a:pt x="17167" y="773509"/>
                      <a:pt x="0" y="749283"/>
                      <a:pt x="0" y="721047"/>
                    </a:cubicBezTo>
                    <a:lnTo>
                      <a:pt x="0" y="65381"/>
                    </a:lnTo>
                    <a:cubicBezTo>
                      <a:pt x="0" y="37145"/>
                      <a:pt x="17167" y="12919"/>
                      <a:pt x="41633" y="2571"/>
                    </a:cubicBezTo>
                    <a:close/>
                  </a:path>
                </a:pathLst>
              </a:custGeom>
              <a:solidFill>
                <a:srgbClr val="89D1FF"/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wrap="square" lIns="89977" tIns="71981" rIns="89977" bIns="71981" rtlCol="0" anchor="ctr">
                <a:noAutofit/>
              </a:bodyPr>
              <a:lstStyle/>
              <a:p>
                <a:pPr algn="ctr" defTabSz="914126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de-DE" sz="1799" kern="0">
                  <a:ea typeface="72 Brand" pitchFamily="34" charset="-128"/>
                  <a:cs typeface="72 Brand" pitchFamily="34" charset="-128"/>
                </a:endParaRPr>
              </a:p>
            </p:txBody>
          </p:sp>
        </p:grpSp>
        <p:grpSp>
          <p:nvGrpSpPr>
            <p:cNvPr id="77" name="Gruppieren 14">
              <a:extLst>
                <a:ext uri="{FF2B5EF4-FFF2-40B4-BE49-F238E27FC236}">
                  <a16:creationId xmlns:a16="http://schemas.microsoft.com/office/drawing/2014/main" id="{67D9DAAE-3CD7-F33B-9894-7DAEBEDF2647}"/>
                </a:ext>
              </a:extLst>
            </p:cNvPr>
            <p:cNvGrpSpPr/>
            <p:nvPr/>
          </p:nvGrpSpPr>
          <p:grpSpPr>
            <a:xfrm>
              <a:off x="4996801" y="2581385"/>
              <a:ext cx="3018167" cy="792000"/>
              <a:chOff x="4996801" y="2581385"/>
              <a:chExt cx="3018167" cy="792000"/>
            </a:xfrm>
          </p:grpSpPr>
          <p:sp>
            <p:nvSpPr>
              <p:cNvPr id="78" name="TextBox 38">
                <a:extLst>
                  <a:ext uri="{FF2B5EF4-FFF2-40B4-BE49-F238E27FC236}">
                    <a16:creationId xmlns:a16="http://schemas.microsoft.com/office/drawing/2014/main" id="{743B90C2-7266-0922-62EA-FDC1B2683A68}"/>
                  </a:ext>
                </a:extLst>
              </p:cNvPr>
              <p:cNvSpPr txBox="1"/>
              <p:nvPr/>
            </p:nvSpPr>
            <p:spPr>
              <a:xfrm>
                <a:off x="4996801" y="2581385"/>
                <a:ext cx="3018167" cy="792000"/>
              </a:xfrm>
              <a:prstGeom prst="roundRect">
                <a:avLst>
                  <a:gd name="adj" fmla="val 7812"/>
                </a:avLst>
              </a:prstGeom>
              <a:noFill/>
              <a:ln w="9525">
                <a:solidFill>
                  <a:srgbClr val="89D1FF"/>
                </a:solidFill>
              </a:ln>
              <a:effectLst/>
            </p:spPr>
            <p:txBody>
              <a:bodyPr wrap="square" lIns="107944" tIns="71981" rIns="107944" bIns="71981" rtlCol="0" anchor="t" anchorCtr="0">
                <a:noAutofit/>
              </a:bodyPr>
              <a:lstStyle/>
              <a:p>
                <a:pPr algn="ctr" fontAlgn="base">
                  <a:spcAft>
                    <a:spcPts val="600"/>
                  </a:spcAft>
                  <a:buClr>
                    <a:srgbClr val="F0AB00"/>
                  </a:buClr>
                  <a:buSzPct val="80000"/>
                </a:pPr>
                <a:r>
                  <a:rPr lang="en-US" sz="1200" kern="0">
                    <a:solidFill>
                      <a:srgbClr val="002A86"/>
                    </a:solidFill>
                    <a:latin typeface="+mj-lt"/>
                    <a:ea typeface="Arial Unicode MS" pitchFamily="34" charset="-128"/>
                    <a:cs typeface="Arial Unicode MS" pitchFamily="34" charset="-128"/>
                  </a:rPr>
                  <a:t>Integration services </a:t>
                </a:r>
              </a:p>
              <a:p>
                <a:pPr algn="ctr" fontAlgn="base">
                  <a:spcAft>
                    <a:spcPts val="300"/>
                  </a:spcAft>
                  <a:buClr>
                    <a:srgbClr val="F0AB00"/>
                  </a:buClr>
                  <a:buSzPct val="80000"/>
                </a:pPr>
                <a:r>
                  <a:rPr lang="en-US" sz="1000" kern="0">
                    <a:solidFill>
                      <a:srgbClr val="002A86"/>
                    </a:solidFill>
                    <a:ea typeface="Arial Unicode MS"/>
                    <a:cs typeface="Arial Unicode MS"/>
                  </a:rPr>
                  <a:t>for process and data integration</a:t>
                </a:r>
              </a:p>
              <a:p>
                <a:pPr algn="ctr" fontAlgn="base">
                  <a:spcAft>
                    <a:spcPts val="300"/>
                  </a:spcAft>
                  <a:buClr>
                    <a:srgbClr val="F0AB00"/>
                  </a:buClr>
                  <a:buSzPct val="80000"/>
                </a:pPr>
                <a:r>
                  <a:rPr lang="en-US" sz="900" kern="0">
                    <a:solidFill>
                      <a:srgbClr val="002A86"/>
                    </a:solidFill>
                    <a:ea typeface="Arial Unicode MS"/>
                    <a:cs typeface="Arial Unicode MS"/>
                  </a:rPr>
                  <a:t>(</a:t>
                </a:r>
                <a:r>
                  <a:rPr lang="en-US" sz="900" kern="0">
                    <a:solidFill>
                      <a:srgbClr val="002A86"/>
                    </a:solidFill>
                    <a:ea typeface="Arial Unicode MS"/>
                    <a:cs typeface="Arial"/>
                  </a:rPr>
                  <a:t>OData, business events, </a:t>
                </a:r>
                <a:r>
                  <a:rPr lang="en-US" sz="900" kern="0">
                    <a:solidFill>
                      <a:srgbClr val="002A86"/>
                    </a:solidFill>
                    <a:ea typeface="Arial Unicode MS"/>
                    <a:cs typeface="Arial Unicode MS"/>
                  </a:rPr>
                  <a:t>HTTP, SOAP, RFC, SQL)</a:t>
                </a:r>
              </a:p>
            </p:txBody>
          </p:sp>
          <p:sp>
            <p:nvSpPr>
              <p:cNvPr id="79" name="Freihandform 88">
                <a:extLst>
                  <a:ext uri="{FF2B5EF4-FFF2-40B4-BE49-F238E27FC236}">
                    <a16:creationId xmlns:a16="http://schemas.microsoft.com/office/drawing/2014/main" id="{9E8F7A7F-2FA1-7933-6FC7-72541EE3E795}"/>
                  </a:ext>
                </a:extLst>
              </p:cNvPr>
              <p:cNvSpPr/>
              <p:nvPr/>
            </p:nvSpPr>
            <p:spPr bwMode="gray">
              <a:xfrm>
                <a:off x="4996801" y="2582572"/>
                <a:ext cx="54370" cy="786429"/>
              </a:xfrm>
              <a:custGeom>
                <a:avLst/>
                <a:gdLst>
                  <a:gd name="connsiteX0" fmla="*/ 54370 w 54370"/>
                  <a:gd name="connsiteY0" fmla="*/ 0 h 786429"/>
                  <a:gd name="connsiteX1" fmla="*/ 54370 w 54370"/>
                  <a:gd name="connsiteY1" fmla="*/ 786429 h 786429"/>
                  <a:gd name="connsiteX2" fmla="*/ 41633 w 54370"/>
                  <a:gd name="connsiteY2" fmla="*/ 783857 h 786429"/>
                  <a:gd name="connsiteX3" fmla="*/ 0 w 54370"/>
                  <a:gd name="connsiteY3" fmla="*/ 721047 h 786429"/>
                  <a:gd name="connsiteX4" fmla="*/ 0 w 54370"/>
                  <a:gd name="connsiteY4" fmla="*/ 65381 h 786429"/>
                  <a:gd name="connsiteX5" fmla="*/ 41633 w 54370"/>
                  <a:gd name="connsiteY5" fmla="*/ 2571 h 786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370" h="786429">
                    <a:moveTo>
                      <a:pt x="54370" y="0"/>
                    </a:moveTo>
                    <a:lnTo>
                      <a:pt x="54370" y="786429"/>
                    </a:lnTo>
                    <a:lnTo>
                      <a:pt x="41633" y="783857"/>
                    </a:lnTo>
                    <a:cubicBezTo>
                      <a:pt x="17167" y="773509"/>
                      <a:pt x="0" y="749283"/>
                      <a:pt x="0" y="721047"/>
                    </a:cubicBezTo>
                    <a:lnTo>
                      <a:pt x="0" y="65381"/>
                    </a:lnTo>
                    <a:cubicBezTo>
                      <a:pt x="0" y="37145"/>
                      <a:pt x="17167" y="12919"/>
                      <a:pt x="41633" y="2571"/>
                    </a:cubicBezTo>
                    <a:close/>
                  </a:path>
                </a:pathLst>
              </a:custGeom>
              <a:solidFill>
                <a:srgbClr val="89D1FF"/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wrap="square" lIns="89977" tIns="71981" rIns="89977" bIns="71981" rtlCol="0" anchor="ctr">
                <a:noAutofit/>
              </a:bodyPr>
              <a:lstStyle/>
              <a:p>
                <a:pPr algn="ctr" defTabSz="914126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de-DE" sz="1799" kern="0">
                  <a:ea typeface="72 Brand" pitchFamily="34" charset="-128"/>
                  <a:cs typeface="72 Brand" pitchFamily="34" charset="-128"/>
                </a:endParaRPr>
              </a:p>
            </p:txBody>
          </p:sp>
        </p:grpSp>
      </p:grpSp>
      <p:sp>
        <p:nvSpPr>
          <p:cNvPr id="82" name="TextBox 7">
            <a:extLst>
              <a:ext uri="{FF2B5EF4-FFF2-40B4-BE49-F238E27FC236}">
                <a16:creationId xmlns:a16="http://schemas.microsoft.com/office/drawing/2014/main" id="{517221E5-1A63-5494-8159-83C83DB375AB}"/>
              </a:ext>
            </a:extLst>
          </p:cNvPr>
          <p:cNvSpPr txBox="1"/>
          <p:nvPr/>
        </p:nvSpPr>
        <p:spPr>
          <a:xfrm>
            <a:off x="1943449" y="1707127"/>
            <a:ext cx="2951231" cy="647831"/>
          </a:xfrm>
          <a:prstGeom prst="roundRect">
            <a:avLst>
              <a:gd name="adj" fmla="val 9175"/>
            </a:avLst>
          </a:prstGeom>
          <a:noFill/>
          <a:ln w="9525">
            <a:solidFill>
              <a:srgbClr val="89D1FF"/>
            </a:solidFill>
          </a:ln>
          <a:effectLst/>
        </p:spPr>
        <p:txBody>
          <a:bodyPr wrap="square" lIns="179953" tIns="71981" rIns="107944" bIns="71981" rtlCol="0" anchor="ctr" anchorCtr="0">
            <a:noAutofit/>
          </a:bodyPr>
          <a:lstStyle/>
          <a:p>
            <a:pPr algn="ctr" fontAlgn="base">
              <a:spcAft>
                <a:spcPts val="400"/>
              </a:spcAft>
              <a:buClr>
                <a:srgbClr val="F0AB00"/>
              </a:buClr>
              <a:buSzPct val="80000"/>
              <a:defRPr/>
            </a:pPr>
            <a:r>
              <a:rPr lang="en-US" sz="1200" kern="0">
                <a:solidFill>
                  <a:srgbClr val="002A86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SAP Fiori apps</a:t>
            </a:r>
            <a:br>
              <a:rPr lang="en-US" sz="1200" kern="0">
                <a:solidFill>
                  <a:srgbClr val="002A86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</a:br>
            <a:r>
              <a:rPr lang="en-US" sz="1200" kern="0">
                <a:solidFill>
                  <a:srgbClr val="002A86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Analytical apps</a:t>
            </a:r>
          </a:p>
        </p:txBody>
      </p:sp>
      <p:sp>
        <p:nvSpPr>
          <p:cNvPr id="83" name="Textfeld 72">
            <a:extLst>
              <a:ext uri="{FF2B5EF4-FFF2-40B4-BE49-F238E27FC236}">
                <a16:creationId xmlns:a16="http://schemas.microsoft.com/office/drawing/2014/main" id="{BE24090F-41A4-03C0-2305-319F49AFAC21}"/>
              </a:ext>
            </a:extLst>
          </p:cNvPr>
          <p:cNvSpPr txBox="1"/>
          <p:nvPr/>
        </p:nvSpPr>
        <p:spPr>
          <a:xfrm>
            <a:off x="1943448" y="1708151"/>
            <a:ext cx="54356" cy="645780"/>
          </a:xfrm>
          <a:custGeom>
            <a:avLst/>
            <a:gdLst>
              <a:gd name="connsiteX0" fmla="*/ 54370 w 54370"/>
              <a:gd name="connsiteY0" fmla="*/ 0 h 645948"/>
              <a:gd name="connsiteX1" fmla="*/ 54370 w 54370"/>
              <a:gd name="connsiteY1" fmla="*/ 645948 h 645948"/>
              <a:gd name="connsiteX2" fmla="*/ 36312 w 54370"/>
              <a:gd name="connsiteY2" fmla="*/ 642302 h 645948"/>
              <a:gd name="connsiteX3" fmla="*/ 0 w 54370"/>
              <a:gd name="connsiteY3" fmla="*/ 587520 h 645948"/>
              <a:gd name="connsiteX4" fmla="*/ 0 w 54370"/>
              <a:gd name="connsiteY4" fmla="*/ 58428 h 645948"/>
              <a:gd name="connsiteX5" fmla="*/ 36312 w 54370"/>
              <a:gd name="connsiteY5" fmla="*/ 3646 h 645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370" h="645948">
                <a:moveTo>
                  <a:pt x="54370" y="0"/>
                </a:moveTo>
                <a:lnTo>
                  <a:pt x="54370" y="645948"/>
                </a:lnTo>
                <a:lnTo>
                  <a:pt x="36312" y="642302"/>
                </a:lnTo>
                <a:cubicBezTo>
                  <a:pt x="14973" y="633276"/>
                  <a:pt x="0" y="612147"/>
                  <a:pt x="0" y="587520"/>
                </a:cubicBezTo>
                <a:lnTo>
                  <a:pt x="0" y="58428"/>
                </a:lnTo>
                <a:cubicBezTo>
                  <a:pt x="0" y="33801"/>
                  <a:pt x="14973" y="12672"/>
                  <a:pt x="36312" y="3646"/>
                </a:cubicBezTo>
                <a:close/>
              </a:path>
            </a:pathLst>
          </a:custGeom>
          <a:solidFill>
            <a:srgbClr val="0070F2"/>
          </a:solidFill>
          <a:ln w="9525">
            <a:noFill/>
          </a:ln>
          <a:effectLst/>
        </p:spPr>
        <p:txBody>
          <a:bodyPr wrap="square" lIns="107944" tIns="71981" rIns="107944" bIns="71981" rtlCol="0" anchor="ctr" anchorCtr="0">
            <a:noAutofit/>
          </a:bodyPr>
          <a:lstStyle/>
          <a:p>
            <a:pPr fontAlgn="base">
              <a:spcAft>
                <a:spcPts val="400"/>
              </a:spcAft>
              <a:buClr>
                <a:srgbClr val="F0AB00"/>
              </a:buClr>
              <a:buSzPct val="80000"/>
              <a:defRPr/>
            </a:pPr>
            <a:endParaRPr lang="en-US" sz="1200" kern="0"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84" name="Gruppieren 11">
            <a:extLst>
              <a:ext uri="{FF2B5EF4-FFF2-40B4-BE49-F238E27FC236}">
                <a16:creationId xmlns:a16="http://schemas.microsoft.com/office/drawing/2014/main" id="{493FD5FE-A612-8CF9-0978-107566FE36AE}"/>
              </a:ext>
            </a:extLst>
          </p:cNvPr>
          <p:cNvGrpSpPr/>
          <p:nvPr/>
        </p:nvGrpSpPr>
        <p:grpSpPr>
          <a:xfrm>
            <a:off x="1943449" y="4694347"/>
            <a:ext cx="6071021" cy="791794"/>
            <a:chOff x="1942366" y="4860000"/>
            <a:chExt cx="6072602" cy="792000"/>
          </a:xfrm>
        </p:grpSpPr>
        <p:sp>
          <p:nvSpPr>
            <p:cNvPr id="85" name="TextBox 50">
              <a:extLst>
                <a:ext uri="{FF2B5EF4-FFF2-40B4-BE49-F238E27FC236}">
                  <a16:creationId xmlns:a16="http://schemas.microsoft.com/office/drawing/2014/main" id="{CF2E8365-EE59-86DB-7F1A-54B978011412}"/>
                </a:ext>
              </a:extLst>
            </p:cNvPr>
            <p:cNvSpPr txBox="1"/>
            <p:nvPr/>
          </p:nvSpPr>
          <p:spPr>
            <a:xfrm>
              <a:off x="1942366" y="4860000"/>
              <a:ext cx="1800000" cy="792000"/>
            </a:xfrm>
            <a:prstGeom prst="roundRect">
              <a:avLst>
                <a:gd name="adj" fmla="val 10338"/>
              </a:avLst>
            </a:prstGeom>
            <a:noFill/>
            <a:ln w="9525">
              <a:solidFill>
                <a:srgbClr val="89D1FF"/>
              </a:solidFill>
            </a:ln>
            <a:effectLst/>
          </p:spPr>
          <p:txBody>
            <a:bodyPr wrap="square" lIns="107944" tIns="71981" rIns="107944" bIns="71981" rtlCol="0" anchor="t" anchorCtr="0">
              <a:noAutofit/>
            </a:bodyPr>
            <a:lstStyle>
              <a:defPPr>
                <a:defRPr lang="de-DE"/>
              </a:defPPr>
              <a:lvl1pPr algn="ctr" fontAlgn="base">
                <a:spcBef>
                  <a:spcPts val="6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 sz="1400" b="1" kern="0">
                  <a:solidFill>
                    <a:schemeClr val="accent2">
                      <a:lumMod val="50000"/>
                    </a:schemeClr>
                  </a:solidFill>
                  <a:ea typeface="Arial Unicode MS" pitchFamily="34" charset="-128"/>
                  <a:cs typeface="Arial Unicode MS" pitchFamily="34" charset="-128"/>
                </a:defRPr>
              </a:lvl1pPr>
            </a:lstStyle>
            <a:p>
              <a:pPr>
                <a:spcBef>
                  <a:spcPts val="0"/>
                </a:spcBef>
                <a:spcAft>
                  <a:spcPts val="600"/>
                </a:spcAft>
              </a:pPr>
              <a:r>
                <a:rPr lang="en-US" sz="1200" b="0">
                  <a:solidFill>
                    <a:srgbClr val="002A86"/>
                  </a:solidFill>
                  <a:latin typeface="+mj-lt"/>
                  <a:ea typeface="Arial Unicode MS"/>
                  <a:cs typeface="Arial Unicode MS"/>
                </a:rPr>
                <a:t>SAP HANA </a:t>
              </a:r>
            </a:p>
            <a:p>
              <a:pPr>
                <a:spcBef>
                  <a:spcPts val="0"/>
                </a:spcBef>
                <a:spcAft>
                  <a:spcPts val="600"/>
                </a:spcAft>
              </a:pPr>
              <a:r>
                <a:rPr lang="en-US" sz="900" b="0">
                  <a:solidFill>
                    <a:srgbClr val="002A86"/>
                  </a:solidFill>
                  <a:ea typeface="Arial Unicode MS"/>
                  <a:cs typeface="Arial"/>
                </a:rPr>
                <a:t>(SQL and </a:t>
              </a:r>
              <a:r>
                <a:rPr lang="en-US" sz="900" b="0" err="1">
                  <a:solidFill>
                    <a:srgbClr val="002A86"/>
                  </a:solidFill>
                  <a:ea typeface="Arial Unicode MS"/>
                  <a:cs typeface="Arial"/>
                </a:rPr>
                <a:t>SQLScript</a:t>
              </a:r>
              <a:r>
                <a:rPr lang="en-US" sz="900" b="0">
                  <a:solidFill>
                    <a:srgbClr val="002A86"/>
                  </a:solidFill>
                  <a:ea typeface="Arial Unicode MS"/>
                  <a:cs typeface="Arial"/>
                </a:rPr>
                <a:t>)</a:t>
              </a:r>
            </a:p>
          </p:txBody>
        </p:sp>
        <p:sp>
          <p:nvSpPr>
            <p:cNvPr id="86" name="TextBox 46">
              <a:extLst>
                <a:ext uri="{FF2B5EF4-FFF2-40B4-BE49-F238E27FC236}">
                  <a16:creationId xmlns:a16="http://schemas.microsoft.com/office/drawing/2014/main" id="{3D1DC241-EB65-F8F2-0658-7A1EEB56F1C7}"/>
                </a:ext>
              </a:extLst>
            </p:cNvPr>
            <p:cNvSpPr txBox="1"/>
            <p:nvPr/>
          </p:nvSpPr>
          <p:spPr>
            <a:xfrm>
              <a:off x="4996801" y="4860000"/>
              <a:ext cx="3018167" cy="792000"/>
            </a:xfrm>
            <a:prstGeom prst="roundRect">
              <a:avLst>
                <a:gd name="adj" fmla="val 10391"/>
              </a:avLst>
            </a:prstGeom>
            <a:noFill/>
            <a:ln w="9525">
              <a:solidFill>
                <a:srgbClr val="89D1FF"/>
              </a:solidFill>
            </a:ln>
            <a:effectLst/>
          </p:spPr>
          <p:txBody>
            <a:bodyPr wrap="square" lIns="107944" tIns="71981" rIns="107944" bIns="71981" rtlCol="0" anchor="t" anchorCtr="0">
              <a:noAutofit/>
            </a:bodyPr>
            <a:lstStyle/>
            <a:p>
              <a:pPr algn="ctr" fontAlgn="base">
                <a:spcAft>
                  <a:spcPts val="600"/>
                </a:spcAft>
                <a:buClr>
                  <a:srgbClr val="F0AB00"/>
                </a:buClr>
                <a:buSzPct val="80000"/>
              </a:pPr>
              <a:r>
                <a:rPr lang="en-US" sz="1200" kern="0">
                  <a:solidFill>
                    <a:srgbClr val="002A86"/>
                  </a:solidFill>
                  <a:latin typeface="+mj-lt"/>
                  <a:ea typeface="Arial Unicode MS"/>
                  <a:cs typeface="Arial Unicode MS"/>
                </a:rPr>
                <a:t>Integration services </a:t>
              </a:r>
            </a:p>
            <a:p>
              <a:pPr algn="ctr" fontAlgn="base">
                <a:spcAft>
                  <a:spcPts val="300"/>
                </a:spcAft>
                <a:buClr>
                  <a:srgbClr val="F0AB00"/>
                </a:buClr>
                <a:buSzPct val="80000"/>
              </a:pPr>
              <a:r>
                <a:rPr lang="en-US" sz="1000" kern="0">
                  <a:solidFill>
                    <a:srgbClr val="002A86"/>
                  </a:solidFill>
                  <a:ea typeface="Arial Unicode MS"/>
                  <a:cs typeface="Arial Unicode MS"/>
                </a:rPr>
                <a:t>for process and data integration </a:t>
              </a:r>
            </a:p>
            <a:p>
              <a:pPr algn="ctr" fontAlgn="base">
                <a:spcAft>
                  <a:spcPts val="300"/>
                </a:spcAft>
                <a:buClr>
                  <a:srgbClr val="F0AB00"/>
                </a:buClr>
                <a:buSzPct val="80000"/>
              </a:pPr>
              <a:r>
                <a:rPr lang="en-US" sz="900" kern="0">
                  <a:solidFill>
                    <a:srgbClr val="002A86"/>
                  </a:solidFill>
                  <a:ea typeface="Arial Unicode MS"/>
                  <a:cs typeface="Arial Unicode MS"/>
                </a:rPr>
                <a:t>(</a:t>
              </a:r>
              <a:r>
                <a:rPr lang="en-US" sz="900" kern="0">
                  <a:solidFill>
                    <a:srgbClr val="002A86"/>
                  </a:solidFill>
                  <a:ea typeface="Arial Unicode MS"/>
                  <a:cs typeface="Arial"/>
                </a:rPr>
                <a:t>OData, business events, </a:t>
              </a:r>
              <a:r>
                <a:rPr lang="en-US" sz="900" kern="0">
                  <a:solidFill>
                    <a:srgbClr val="002A86"/>
                  </a:solidFill>
                  <a:ea typeface="Arial Unicode MS"/>
                  <a:cs typeface="Arial Unicode MS"/>
                </a:rPr>
                <a:t>HTTP, SOAP, RFC, SQL)</a:t>
              </a:r>
            </a:p>
          </p:txBody>
        </p:sp>
        <p:sp>
          <p:nvSpPr>
            <p:cNvPr id="87" name="Freihandform 89">
              <a:extLst>
                <a:ext uri="{FF2B5EF4-FFF2-40B4-BE49-F238E27FC236}">
                  <a16:creationId xmlns:a16="http://schemas.microsoft.com/office/drawing/2014/main" id="{B284A3E3-0C2A-376F-5CDB-D827104C3CA0}"/>
                </a:ext>
              </a:extLst>
            </p:cNvPr>
            <p:cNvSpPr/>
            <p:nvPr/>
          </p:nvSpPr>
          <p:spPr bwMode="gray">
            <a:xfrm>
              <a:off x="4996801" y="4865571"/>
              <a:ext cx="54370" cy="786429"/>
            </a:xfrm>
            <a:custGeom>
              <a:avLst/>
              <a:gdLst>
                <a:gd name="connsiteX0" fmla="*/ 54370 w 54370"/>
                <a:gd name="connsiteY0" fmla="*/ 0 h 786429"/>
                <a:gd name="connsiteX1" fmla="*/ 54370 w 54370"/>
                <a:gd name="connsiteY1" fmla="*/ 786429 h 786429"/>
                <a:gd name="connsiteX2" fmla="*/ 41633 w 54370"/>
                <a:gd name="connsiteY2" fmla="*/ 783857 h 786429"/>
                <a:gd name="connsiteX3" fmla="*/ 0 w 54370"/>
                <a:gd name="connsiteY3" fmla="*/ 721047 h 786429"/>
                <a:gd name="connsiteX4" fmla="*/ 0 w 54370"/>
                <a:gd name="connsiteY4" fmla="*/ 65381 h 786429"/>
                <a:gd name="connsiteX5" fmla="*/ 41633 w 54370"/>
                <a:gd name="connsiteY5" fmla="*/ 2571 h 78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370" h="786429">
                  <a:moveTo>
                    <a:pt x="54370" y="0"/>
                  </a:moveTo>
                  <a:lnTo>
                    <a:pt x="54370" y="786429"/>
                  </a:lnTo>
                  <a:lnTo>
                    <a:pt x="41633" y="783857"/>
                  </a:lnTo>
                  <a:cubicBezTo>
                    <a:pt x="17167" y="773509"/>
                    <a:pt x="0" y="749283"/>
                    <a:pt x="0" y="721047"/>
                  </a:cubicBezTo>
                  <a:lnTo>
                    <a:pt x="0" y="65381"/>
                  </a:lnTo>
                  <a:cubicBezTo>
                    <a:pt x="0" y="37145"/>
                    <a:pt x="17167" y="12919"/>
                    <a:pt x="41633" y="2571"/>
                  </a:cubicBezTo>
                  <a:close/>
                </a:path>
              </a:pathLst>
            </a:custGeom>
            <a:solidFill>
              <a:srgbClr val="FF8AF0"/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lIns="89977" tIns="71981" rIns="89977" bIns="71981" rtlCol="0" anchor="ctr">
              <a:noAutofit/>
            </a:bodyPr>
            <a:lstStyle/>
            <a:p>
              <a:pPr algn="ctr" defTabSz="914126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de-DE" sz="1799" kern="0"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88" name="Freihandform 4">
              <a:extLst>
                <a:ext uri="{FF2B5EF4-FFF2-40B4-BE49-F238E27FC236}">
                  <a16:creationId xmlns:a16="http://schemas.microsoft.com/office/drawing/2014/main" id="{A8FCF656-BD5B-5D5F-BDBF-8D43904FFEFB}"/>
                </a:ext>
              </a:extLst>
            </p:cNvPr>
            <p:cNvSpPr/>
            <p:nvPr/>
          </p:nvSpPr>
          <p:spPr bwMode="gray">
            <a:xfrm>
              <a:off x="1942366" y="4865571"/>
              <a:ext cx="54370" cy="786429"/>
            </a:xfrm>
            <a:custGeom>
              <a:avLst/>
              <a:gdLst>
                <a:gd name="connsiteX0" fmla="*/ 54370 w 54370"/>
                <a:gd name="connsiteY0" fmla="*/ 0 h 786429"/>
                <a:gd name="connsiteX1" fmla="*/ 54370 w 54370"/>
                <a:gd name="connsiteY1" fmla="*/ 786429 h 786429"/>
                <a:gd name="connsiteX2" fmla="*/ 41633 w 54370"/>
                <a:gd name="connsiteY2" fmla="*/ 783857 h 786429"/>
                <a:gd name="connsiteX3" fmla="*/ 0 w 54370"/>
                <a:gd name="connsiteY3" fmla="*/ 721047 h 786429"/>
                <a:gd name="connsiteX4" fmla="*/ 0 w 54370"/>
                <a:gd name="connsiteY4" fmla="*/ 65381 h 786429"/>
                <a:gd name="connsiteX5" fmla="*/ 41633 w 54370"/>
                <a:gd name="connsiteY5" fmla="*/ 2571 h 78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370" h="786429">
                  <a:moveTo>
                    <a:pt x="54370" y="0"/>
                  </a:moveTo>
                  <a:lnTo>
                    <a:pt x="54370" y="786429"/>
                  </a:lnTo>
                  <a:lnTo>
                    <a:pt x="41633" y="783857"/>
                  </a:lnTo>
                  <a:cubicBezTo>
                    <a:pt x="17167" y="773509"/>
                    <a:pt x="0" y="749283"/>
                    <a:pt x="0" y="721047"/>
                  </a:cubicBezTo>
                  <a:lnTo>
                    <a:pt x="0" y="65381"/>
                  </a:lnTo>
                  <a:cubicBezTo>
                    <a:pt x="0" y="37145"/>
                    <a:pt x="17167" y="12919"/>
                    <a:pt x="41633" y="2571"/>
                  </a:cubicBezTo>
                  <a:close/>
                </a:path>
              </a:pathLst>
            </a:custGeom>
            <a:solidFill>
              <a:srgbClr val="B894FF"/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lIns="89977" tIns="71981" rIns="89977" bIns="71981" rtlCol="0" anchor="ctr">
              <a:noAutofit/>
            </a:bodyPr>
            <a:lstStyle/>
            <a:p>
              <a:pPr algn="ctr" defTabSz="914126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de-DE" sz="1799" kern="0">
                <a:ea typeface="72 Brand" pitchFamily="34" charset="-128"/>
                <a:cs typeface="72 Brand" pitchFamily="34" charset="-128"/>
              </a:endParaRPr>
            </a:p>
          </p:txBody>
        </p:sp>
      </p:grpSp>
      <p:grpSp>
        <p:nvGrpSpPr>
          <p:cNvPr id="89" name="Gruppieren 41">
            <a:extLst>
              <a:ext uri="{FF2B5EF4-FFF2-40B4-BE49-F238E27FC236}">
                <a16:creationId xmlns:a16="http://schemas.microsoft.com/office/drawing/2014/main" id="{44B3AE34-0212-DD07-7D8E-5BCDF7900E33}"/>
              </a:ext>
            </a:extLst>
          </p:cNvPr>
          <p:cNvGrpSpPr/>
          <p:nvPr/>
        </p:nvGrpSpPr>
        <p:grpSpPr>
          <a:xfrm>
            <a:off x="8171460" y="1707125"/>
            <a:ext cx="683822" cy="3779016"/>
            <a:chOff x="8117403" y="1836000"/>
            <a:chExt cx="684000" cy="3780000"/>
          </a:xfrm>
        </p:grpSpPr>
        <p:sp>
          <p:nvSpPr>
            <p:cNvPr id="90" name="Rectangle 11">
              <a:extLst>
                <a:ext uri="{FF2B5EF4-FFF2-40B4-BE49-F238E27FC236}">
                  <a16:creationId xmlns:a16="http://schemas.microsoft.com/office/drawing/2014/main" id="{84633EDA-464E-CCC1-EC79-8731839F7054}"/>
                </a:ext>
              </a:extLst>
            </p:cNvPr>
            <p:cNvSpPr/>
            <p:nvPr/>
          </p:nvSpPr>
          <p:spPr bwMode="gray">
            <a:xfrm>
              <a:off x="8117403" y="1836000"/>
              <a:ext cx="684000" cy="3780000"/>
            </a:xfrm>
            <a:prstGeom prst="roundRect">
              <a:avLst>
                <a:gd name="adj" fmla="val 8104"/>
              </a:avLst>
            </a:prstGeom>
            <a:solidFill>
              <a:srgbClr val="D1EFFF"/>
            </a:solidFill>
            <a:ln w="9525" algn="ctr">
              <a:solidFill>
                <a:srgbClr val="A6DFFF"/>
              </a:solidFill>
              <a:miter lim="800000"/>
              <a:headEnd/>
              <a:tailEnd/>
            </a:ln>
          </p:spPr>
          <p:txBody>
            <a:bodyPr vert="vert270" lIns="89953" tIns="719813" rIns="89953" bIns="71962" rtlCol="0" anchor="ctr"/>
            <a:lstStyle/>
            <a:p>
              <a:pPr algn="r" defTabSz="913859" fontAlgn="base">
                <a:spcAft>
                  <a:spcPts val="400"/>
                </a:spcAft>
                <a:buClr>
                  <a:srgbClr val="F0AB00"/>
                </a:buClr>
                <a:buSzPct val="80000"/>
              </a:pPr>
              <a:r>
                <a:rPr lang="en-US" sz="1100" kern="0">
                  <a:solidFill>
                    <a:srgbClr val="002A86"/>
                  </a:solidFill>
                  <a:latin typeface="+mj-lt"/>
                  <a:ea typeface="Arial Unicode MS"/>
                  <a:cs typeface="Arial Unicode MS"/>
                </a:rPr>
                <a:t>Generative AI</a:t>
              </a:r>
            </a:p>
            <a:p>
              <a:pPr algn="r" defTabSz="913859" fontAlgn="base">
                <a:spcAft>
                  <a:spcPts val="400"/>
                </a:spcAft>
                <a:buClr>
                  <a:srgbClr val="F0AB00"/>
                </a:buClr>
                <a:buSzPct val="80000"/>
              </a:pPr>
              <a:r>
                <a:rPr lang="en-US" sz="900" kern="0">
                  <a:solidFill>
                    <a:srgbClr val="002A86"/>
                  </a:solidFill>
                  <a:ea typeface="Arial Unicode MS"/>
                  <a:cs typeface="Arial Unicode MS"/>
                </a:rPr>
                <a:t>Joule for developers – ABAP AI capabilities</a:t>
              </a:r>
              <a:r>
                <a:rPr lang="en-US" sz="900" kern="0" baseline="30000">
                  <a:solidFill>
                    <a:srgbClr val="002A86"/>
                  </a:solidFill>
                  <a:ea typeface="Arial Unicode MS"/>
                  <a:cs typeface="Arial Unicode MS"/>
                </a:rPr>
                <a:t>9</a:t>
              </a:r>
              <a:r>
                <a:rPr lang="en-US" sz="900" kern="0">
                  <a:solidFill>
                    <a:srgbClr val="002A86"/>
                  </a:solidFill>
                  <a:ea typeface="Arial Unicode MS"/>
                  <a:cs typeface="Arial Unicode MS"/>
                </a:rPr>
                <a:t>, </a:t>
              </a:r>
              <a:br>
                <a:rPr lang="en-US" sz="900" kern="0">
                  <a:solidFill>
                    <a:srgbClr val="002A86"/>
                  </a:solidFill>
                  <a:ea typeface="Arial Unicode MS"/>
                  <a:cs typeface="Arial Unicode MS"/>
                </a:rPr>
              </a:br>
              <a:r>
                <a:rPr lang="en-US" sz="900" kern="0">
                  <a:solidFill>
                    <a:srgbClr val="002A86"/>
                  </a:solidFill>
                  <a:ea typeface="Arial Unicode MS"/>
                  <a:cs typeface="Arial Unicode MS"/>
                </a:rPr>
                <a:t>custom code migration</a:t>
              </a:r>
              <a:r>
                <a:rPr lang="en-US" sz="900" kern="0" baseline="30000">
                  <a:solidFill>
                    <a:srgbClr val="002A86"/>
                  </a:solidFill>
                  <a:ea typeface="Arial Unicode MS"/>
                  <a:cs typeface="Arial Unicode MS"/>
                </a:rPr>
                <a:t>8 </a:t>
              </a:r>
              <a:r>
                <a:rPr lang="en-US" sz="900" kern="0">
                  <a:solidFill>
                    <a:srgbClr val="002A86"/>
                  </a:solidFill>
                  <a:ea typeface="Arial Unicode MS"/>
                  <a:cs typeface="Arial Unicode MS"/>
                </a:rPr>
                <a:t> and ABAP AI SDK</a:t>
              </a:r>
              <a:r>
                <a:rPr lang="en-US" sz="900" kern="0" baseline="30000">
                  <a:solidFill>
                    <a:srgbClr val="002A86"/>
                  </a:solidFill>
                  <a:ea typeface="Arial Unicode MS"/>
                  <a:cs typeface="Arial Unicode MS"/>
                </a:rPr>
                <a:t>9</a:t>
              </a:r>
            </a:p>
          </p:txBody>
        </p:sp>
        <p:pic>
          <p:nvPicPr>
            <p:cNvPr id="91" name="Grafik 10">
              <a:extLst>
                <a:ext uri="{FF2B5EF4-FFF2-40B4-BE49-F238E27FC236}">
                  <a16:creationId xmlns:a16="http://schemas.microsoft.com/office/drawing/2014/main" id="{D5D9B80C-E66F-6C3C-E8E1-BA1E184BA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357247" y="2076134"/>
              <a:ext cx="204312" cy="204312"/>
            </a:xfrm>
            <a:prstGeom prst="rect">
              <a:avLst/>
            </a:prstGeom>
          </p:spPr>
        </p:pic>
      </p:grpSp>
      <p:grpSp>
        <p:nvGrpSpPr>
          <p:cNvPr id="92" name="Gruppieren 40">
            <a:extLst>
              <a:ext uri="{FF2B5EF4-FFF2-40B4-BE49-F238E27FC236}">
                <a16:creationId xmlns:a16="http://schemas.microsoft.com/office/drawing/2014/main" id="{D11C6825-8437-112D-1DBC-9B19C80E1FCE}"/>
              </a:ext>
            </a:extLst>
          </p:cNvPr>
          <p:cNvGrpSpPr/>
          <p:nvPr/>
        </p:nvGrpSpPr>
        <p:grpSpPr>
          <a:xfrm>
            <a:off x="8939861" y="1707125"/>
            <a:ext cx="539859" cy="3779016"/>
            <a:chOff x="8891403" y="1836000"/>
            <a:chExt cx="540000" cy="3780000"/>
          </a:xfrm>
        </p:grpSpPr>
        <p:sp>
          <p:nvSpPr>
            <p:cNvPr id="93" name="Rectangle 55">
              <a:extLst>
                <a:ext uri="{FF2B5EF4-FFF2-40B4-BE49-F238E27FC236}">
                  <a16:creationId xmlns:a16="http://schemas.microsoft.com/office/drawing/2014/main" id="{55765970-4643-6B6F-E9B8-9DD2BC8033FA}"/>
                </a:ext>
              </a:extLst>
            </p:cNvPr>
            <p:cNvSpPr/>
            <p:nvPr/>
          </p:nvSpPr>
          <p:spPr bwMode="gray">
            <a:xfrm>
              <a:off x="8891403" y="1836000"/>
              <a:ext cx="540000" cy="3780000"/>
            </a:xfrm>
            <a:prstGeom prst="roundRect">
              <a:avLst>
                <a:gd name="adj" fmla="val 10143"/>
              </a:avLst>
            </a:prstGeom>
            <a:solidFill>
              <a:srgbClr val="D1EFFF"/>
            </a:solidFill>
            <a:ln w="9525" algn="ctr">
              <a:solidFill>
                <a:srgbClr val="A6DFFF"/>
              </a:solidFill>
              <a:miter lim="800000"/>
              <a:headEnd/>
              <a:tailEnd/>
            </a:ln>
          </p:spPr>
          <p:txBody>
            <a:bodyPr vert="vert270" lIns="89953" tIns="719813" rIns="89953" bIns="71962" rtlCol="0" anchor="ctr"/>
            <a:lstStyle/>
            <a:p>
              <a:pPr algn="r" defTabSz="913859" fontAlgn="base">
                <a:spcAft>
                  <a:spcPts val="400"/>
                </a:spcAft>
                <a:buClr>
                  <a:srgbClr val="F0AB00"/>
                </a:buClr>
                <a:buSzPct val="80000"/>
              </a:pPr>
              <a:r>
                <a:rPr lang="en-US" sz="1100" kern="0">
                  <a:solidFill>
                    <a:srgbClr val="002A86"/>
                  </a:solidFill>
                  <a:latin typeface="+mj-lt"/>
                  <a:ea typeface="Arial Unicode MS"/>
                  <a:cs typeface="Arial Unicode MS"/>
                </a:rPr>
                <a:t>Reuse services and libraries</a:t>
              </a:r>
            </a:p>
            <a:p>
              <a:pPr algn="r" defTabSz="913859" fontAlgn="base">
                <a:spcAft>
                  <a:spcPts val="400"/>
                </a:spcAft>
                <a:buClr>
                  <a:srgbClr val="F0AB00"/>
                </a:buClr>
                <a:buSzPct val="80000"/>
              </a:pPr>
              <a:r>
                <a:rPr lang="en-US" sz="900" kern="0">
                  <a:solidFill>
                    <a:srgbClr val="002A86"/>
                  </a:solidFill>
                  <a:ea typeface="Arial Unicode MS"/>
                  <a:cs typeface="Arial Unicode MS"/>
                </a:rPr>
                <a:t>Output management, jobs., XCO, ...</a:t>
              </a:r>
              <a:endParaRPr lang="en-US" sz="900" kern="0">
                <a:solidFill>
                  <a:srgbClr val="002A86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pic>
          <p:nvPicPr>
            <p:cNvPr id="94" name="Grafik 26">
              <a:extLst>
                <a:ext uri="{FF2B5EF4-FFF2-40B4-BE49-F238E27FC236}">
                  <a16:creationId xmlns:a16="http://schemas.microsoft.com/office/drawing/2014/main" id="{C49CD040-CA1C-8A2E-4F77-839679EF2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059247" y="2076134"/>
              <a:ext cx="204312" cy="204312"/>
            </a:xfrm>
            <a:prstGeom prst="rect">
              <a:avLst/>
            </a:prstGeom>
          </p:spPr>
        </p:pic>
      </p:grpSp>
      <p:grpSp>
        <p:nvGrpSpPr>
          <p:cNvPr id="95" name="Gruppieren 38">
            <a:extLst>
              <a:ext uri="{FF2B5EF4-FFF2-40B4-BE49-F238E27FC236}">
                <a16:creationId xmlns:a16="http://schemas.microsoft.com/office/drawing/2014/main" id="{942DB6FB-6FB0-6FFE-1510-A94DA3B8FAB0}"/>
              </a:ext>
            </a:extLst>
          </p:cNvPr>
          <p:cNvGrpSpPr/>
          <p:nvPr/>
        </p:nvGrpSpPr>
        <p:grpSpPr>
          <a:xfrm>
            <a:off x="9564298" y="1707125"/>
            <a:ext cx="539859" cy="3779016"/>
            <a:chOff x="9521403" y="1836000"/>
            <a:chExt cx="540000" cy="3780000"/>
          </a:xfrm>
        </p:grpSpPr>
        <p:sp>
          <p:nvSpPr>
            <p:cNvPr id="96" name="Rectangle 59">
              <a:extLst>
                <a:ext uri="{FF2B5EF4-FFF2-40B4-BE49-F238E27FC236}">
                  <a16:creationId xmlns:a16="http://schemas.microsoft.com/office/drawing/2014/main" id="{CA93BF51-D8AD-2DE9-3EAA-4F52A364DC47}"/>
                </a:ext>
              </a:extLst>
            </p:cNvPr>
            <p:cNvSpPr/>
            <p:nvPr/>
          </p:nvSpPr>
          <p:spPr bwMode="gray">
            <a:xfrm>
              <a:off x="9521403" y="1836000"/>
              <a:ext cx="540000" cy="3780000"/>
            </a:xfrm>
            <a:prstGeom prst="roundRect">
              <a:avLst>
                <a:gd name="adj" fmla="val 12318"/>
              </a:avLst>
            </a:prstGeom>
            <a:solidFill>
              <a:srgbClr val="D1EFFF"/>
            </a:solidFill>
            <a:ln w="9525" algn="ctr">
              <a:solidFill>
                <a:srgbClr val="A6DFFF"/>
              </a:solidFill>
              <a:miter lim="800000"/>
              <a:headEnd/>
              <a:tailEnd/>
            </a:ln>
          </p:spPr>
          <p:txBody>
            <a:bodyPr vert="vert270" lIns="89953" tIns="719813" rIns="89953" bIns="71962" rtlCol="0" anchor="ctr"/>
            <a:lstStyle/>
            <a:p>
              <a:pPr algn="r" defTabSz="913859" fontAlgn="base">
                <a:spcAft>
                  <a:spcPts val="400"/>
                </a:spcAft>
                <a:buClr>
                  <a:srgbClr val="F0AB00"/>
                </a:buClr>
                <a:buSzPct val="80000"/>
              </a:pPr>
              <a:r>
                <a:rPr lang="en-US" sz="1100" kern="0">
                  <a:solidFill>
                    <a:srgbClr val="002A86"/>
                  </a:solidFill>
                  <a:latin typeface="+mj-lt"/>
                  <a:ea typeface="Arial Unicode MS"/>
                  <a:cs typeface="Arial Unicode MS"/>
                </a:rPr>
                <a:t>Built-in qualities</a:t>
              </a:r>
            </a:p>
            <a:p>
              <a:pPr algn="r" defTabSz="913859" fontAlgn="base">
                <a:spcAft>
                  <a:spcPts val="400"/>
                </a:spcAft>
                <a:buClr>
                  <a:srgbClr val="F0AB00"/>
                </a:buClr>
                <a:buSzPct val="80000"/>
              </a:pPr>
              <a:r>
                <a:rPr lang="en-US" sz="900" kern="0">
                  <a:solidFill>
                    <a:srgbClr val="002A86"/>
                  </a:solidFill>
                  <a:ea typeface="Arial Unicode MS"/>
                  <a:cs typeface="Arial Unicode MS"/>
                </a:rPr>
                <a:t>Cloud-readiness, IAM4, BC5, extensibility, security, ...</a:t>
              </a:r>
            </a:p>
          </p:txBody>
        </p:sp>
        <p:pic>
          <p:nvPicPr>
            <p:cNvPr id="97" name="Grafik 28">
              <a:extLst>
                <a:ext uri="{FF2B5EF4-FFF2-40B4-BE49-F238E27FC236}">
                  <a16:creationId xmlns:a16="http://schemas.microsoft.com/office/drawing/2014/main" id="{6F11CF91-F35B-9A94-EE00-DCBAEF4C6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9689247" y="2076134"/>
              <a:ext cx="204312" cy="204312"/>
            </a:xfrm>
            <a:prstGeom prst="rect">
              <a:avLst/>
            </a:prstGeom>
          </p:spPr>
        </p:pic>
      </p:grpSp>
      <p:grpSp>
        <p:nvGrpSpPr>
          <p:cNvPr id="98" name="Gruppieren 37">
            <a:extLst>
              <a:ext uri="{FF2B5EF4-FFF2-40B4-BE49-F238E27FC236}">
                <a16:creationId xmlns:a16="http://schemas.microsoft.com/office/drawing/2014/main" id="{9D222564-51A9-095D-6EEF-C43EAF31BAED}"/>
              </a:ext>
            </a:extLst>
          </p:cNvPr>
          <p:cNvGrpSpPr/>
          <p:nvPr/>
        </p:nvGrpSpPr>
        <p:grpSpPr>
          <a:xfrm>
            <a:off x="10188736" y="1707125"/>
            <a:ext cx="539859" cy="3779016"/>
            <a:chOff x="10151403" y="1836000"/>
            <a:chExt cx="540000" cy="3780000"/>
          </a:xfrm>
        </p:grpSpPr>
        <p:sp>
          <p:nvSpPr>
            <p:cNvPr id="99" name="Rectangle 62">
              <a:extLst>
                <a:ext uri="{FF2B5EF4-FFF2-40B4-BE49-F238E27FC236}">
                  <a16:creationId xmlns:a16="http://schemas.microsoft.com/office/drawing/2014/main" id="{E4A84506-65A0-5B58-1B19-5217CF11B59A}"/>
                </a:ext>
              </a:extLst>
            </p:cNvPr>
            <p:cNvSpPr/>
            <p:nvPr/>
          </p:nvSpPr>
          <p:spPr bwMode="gray">
            <a:xfrm>
              <a:off x="10151403" y="1836000"/>
              <a:ext cx="540000" cy="3780000"/>
            </a:xfrm>
            <a:prstGeom prst="roundRect">
              <a:avLst>
                <a:gd name="adj" fmla="val 10143"/>
              </a:avLst>
            </a:prstGeom>
            <a:solidFill>
              <a:srgbClr val="D1EFFF"/>
            </a:solidFill>
            <a:ln w="9525" algn="ctr">
              <a:solidFill>
                <a:srgbClr val="A6DFFF"/>
              </a:solidFill>
              <a:miter lim="800000"/>
              <a:headEnd/>
              <a:tailEnd/>
            </a:ln>
          </p:spPr>
          <p:txBody>
            <a:bodyPr vert="vert270" lIns="89953" tIns="719813" rIns="89953" bIns="71962" rtlCol="0" anchor="b" anchorCtr="0"/>
            <a:lstStyle/>
            <a:p>
              <a:pPr algn="r" defTabSz="913859" fontAlgn="base">
                <a:spcAft>
                  <a:spcPts val="400"/>
                </a:spcAft>
                <a:buClr>
                  <a:srgbClr val="F0AB00"/>
                </a:buClr>
                <a:buSzPct val="80000"/>
              </a:pPr>
              <a:r>
                <a:rPr lang="de-DE" sz="1000" kern="0">
                  <a:solidFill>
                    <a:srgbClr val="002A86"/>
                  </a:solidFill>
                  <a:latin typeface="+mj-lt"/>
                  <a:ea typeface="Arial Unicode MS"/>
                  <a:cs typeface="Arial Unicode MS"/>
                </a:rPr>
                <a:t>Lifecycle </a:t>
              </a:r>
              <a:r>
                <a:rPr lang="de-DE" sz="1000" kern="0" err="1">
                  <a:solidFill>
                    <a:srgbClr val="002A86"/>
                  </a:solidFill>
                  <a:latin typeface="+mj-lt"/>
                  <a:ea typeface="Arial Unicode MS"/>
                  <a:cs typeface="Arial Unicode MS"/>
                </a:rPr>
                <a:t>management</a:t>
              </a:r>
              <a:endParaRPr lang="en-GB" sz="1000" kern="0">
                <a:solidFill>
                  <a:srgbClr val="002A86"/>
                </a:solidFill>
                <a:ea typeface="Arial Unicode MS"/>
                <a:cs typeface="Arial Unicode MS"/>
              </a:endParaRPr>
            </a:p>
            <a:p>
              <a:pPr algn="r" defTabSz="913859" fontAlgn="base">
                <a:spcAft>
                  <a:spcPts val="400"/>
                </a:spcAft>
                <a:buClr>
                  <a:srgbClr val="F0AB00"/>
                </a:buClr>
                <a:buSzPct val="80000"/>
              </a:pPr>
              <a:r>
                <a:rPr lang="en-GB" sz="900" kern="0">
                  <a:solidFill>
                    <a:srgbClr val="002A86"/>
                  </a:solidFill>
                  <a:ea typeface="Arial Unicode MS"/>
                  <a:cs typeface="Arial Unicode MS"/>
                </a:rPr>
                <a:t>change and transport system (CTS), </a:t>
              </a:r>
              <a:r>
                <a:rPr lang="en-GB" sz="900" kern="0" err="1">
                  <a:solidFill>
                    <a:srgbClr val="002A86"/>
                  </a:solidFill>
                  <a:ea typeface="Arial Unicode MS"/>
                  <a:cs typeface="Arial Unicode MS"/>
                </a:rPr>
                <a:t>gCTS</a:t>
              </a:r>
              <a:r>
                <a:rPr lang="en-GB" sz="900" kern="0">
                  <a:solidFill>
                    <a:srgbClr val="002A86"/>
                  </a:solidFill>
                  <a:ea typeface="Arial Unicode MS"/>
                  <a:cs typeface="Arial Unicode MS"/>
                </a:rPr>
                <a:t>, </a:t>
              </a:r>
              <a:r>
                <a:rPr lang="en-GB" sz="900" kern="0" err="1">
                  <a:solidFill>
                    <a:srgbClr val="002A86"/>
                  </a:solidFill>
                  <a:ea typeface="Arial Unicode MS"/>
                  <a:cs typeface="Arial Unicode MS"/>
                </a:rPr>
                <a:t>abapGit</a:t>
              </a:r>
              <a:endParaRPr lang="en-US" sz="900" kern="0">
                <a:solidFill>
                  <a:srgbClr val="002A86"/>
                </a:solidFill>
                <a:ea typeface="Arial Unicode MS"/>
                <a:cs typeface="Arial Unicode MS"/>
              </a:endParaRPr>
            </a:p>
          </p:txBody>
        </p:sp>
        <p:pic>
          <p:nvPicPr>
            <p:cNvPr id="100" name="Grafik 29">
              <a:extLst>
                <a:ext uri="{FF2B5EF4-FFF2-40B4-BE49-F238E27FC236}">
                  <a16:creationId xmlns:a16="http://schemas.microsoft.com/office/drawing/2014/main" id="{5D49FEF9-F5BC-57BD-CAA9-448AD72ED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319247" y="2076134"/>
              <a:ext cx="204312" cy="204312"/>
            </a:xfrm>
            <a:prstGeom prst="rect">
              <a:avLst/>
            </a:prstGeom>
          </p:spPr>
        </p:pic>
      </p:grpSp>
      <p:grpSp>
        <p:nvGrpSpPr>
          <p:cNvPr id="101" name="Gruppieren 36">
            <a:extLst>
              <a:ext uri="{FF2B5EF4-FFF2-40B4-BE49-F238E27FC236}">
                <a16:creationId xmlns:a16="http://schemas.microsoft.com/office/drawing/2014/main" id="{0D719F83-4F46-53A5-F0B2-5BD3F1824345}"/>
              </a:ext>
            </a:extLst>
          </p:cNvPr>
          <p:cNvGrpSpPr/>
          <p:nvPr/>
        </p:nvGrpSpPr>
        <p:grpSpPr>
          <a:xfrm>
            <a:off x="10813173" y="1707125"/>
            <a:ext cx="539859" cy="3779016"/>
            <a:chOff x="10814400" y="1836000"/>
            <a:chExt cx="540000" cy="3780000"/>
          </a:xfrm>
        </p:grpSpPr>
        <p:sp>
          <p:nvSpPr>
            <p:cNvPr id="102" name="Rectangle 64">
              <a:extLst>
                <a:ext uri="{FF2B5EF4-FFF2-40B4-BE49-F238E27FC236}">
                  <a16:creationId xmlns:a16="http://schemas.microsoft.com/office/drawing/2014/main" id="{B5D30CA1-7D10-3C64-B96F-EDB86A206707}"/>
                </a:ext>
              </a:extLst>
            </p:cNvPr>
            <p:cNvSpPr/>
            <p:nvPr/>
          </p:nvSpPr>
          <p:spPr bwMode="gray">
            <a:xfrm>
              <a:off x="10814400" y="1836000"/>
              <a:ext cx="540000" cy="3780000"/>
            </a:xfrm>
            <a:prstGeom prst="roundRect">
              <a:avLst>
                <a:gd name="adj" fmla="val 10143"/>
              </a:avLst>
            </a:prstGeom>
            <a:solidFill>
              <a:srgbClr val="D1EFFF"/>
            </a:solidFill>
            <a:ln w="9525" algn="ctr">
              <a:solidFill>
                <a:srgbClr val="A6DFFF"/>
              </a:solidFill>
              <a:miter lim="800000"/>
              <a:headEnd/>
              <a:tailEnd/>
            </a:ln>
          </p:spPr>
          <p:txBody>
            <a:bodyPr vert="vert270" lIns="89953" tIns="719813" rIns="89953" bIns="71962" rtlCol="0" anchor="ctr"/>
            <a:lstStyle/>
            <a:p>
              <a:pPr algn="r" defTabSz="913859">
                <a:spcAft>
                  <a:spcPts val="400"/>
                </a:spcAft>
              </a:pPr>
              <a:r>
                <a:rPr lang="en-US" sz="1100" kern="0">
                  <a:solidFill>
                    <a:srgbClr val="002A86"/>
                  </a:solidFill>
                  <a:latin typeface="+mj-lt"/>
                  <a:ea typeface="Arial Unicode MS"/>
                  <a:cs typeface="Arial Unicode MS"/>
                </a:rPr>
                <a:t>Tools</a:t>
              </a:r>
              <a:endParaRPr lang="en-US" sz="1200" kern="0">
                <a:solidFill>
                  <a:srgbClr val="002A86"/>
                </a:solidFill>
                <a:latin typeface="+mj-lt"/>
                <a:ea typeface="Arial Unicode MS"/>
                <a:cs typeface="Arial Unicode MS"/>
              </a:endParaRPr>
            </a:p>
            <a:p>
              <a:pPr algn="r" defTabSz="913859">
                <a:spcAft>
                  <a:spcPts val="400"/>
                </a:spcAft>
              </a:pPr>
              <a:r>
                <a:rPr lang="en-US" sz="900" kern="0">
                  <a:solidFill>
                    <a:srgbClr val="002A86"/>
                  </a:solidFill>
                  <a:ea typeface="Arial Unicode MS"/>
                  <a:cs typeface="Arial Unicode MS"/>
                </a:rPr>
                <a:t>ADT</a:t>
              </a:r>
              <a:r>
                <a:rPr lang="en-US" sz="900" kern="0" baseline="30000">
                  <a:solidFill>
                    <a:srgbClr val="002A86"/>
                  </a:solidFill>
                  <a:ea typeface="Arial Unicode MS"/>
                  <a:cs typeface="Arial Unicode MS"/>
                </a:rPr>
                <a:t>6</a:t>
              </a:r>
              <a:r>
                <a:rPr lang="en-US" sz="900" kern="0">
                  <a:solidFill>
                    <a:srgbClr val="002A86"/>
                  </a:solidFill>
                  <a:ea typeface="Arial Unicode MS"/>
                  <a:cs typeface="Arial Unicode MS"/>
                </a:rPr>
                <a:t>, BAS</a:t>
              </a:r>
              <a:r>
                <a:rPr lang="en-US" sz="900" kern="0" baseline="30000">
                  <a:solidFill>
                    <a:srgbClr val="002A86"/>
                  </a:solidFill>
                  <a:ea typeface="Arial Unicode MS"/>
                  <a:cs typeface="Arial Unicode MS"/>
                </a:rPr>
                <a:t>7</a:t>
              </a:r>
              <a:r>
                <a:rPr lang="en-US" sz="900" kern="0">
                  <a:solidFill>
                    <a:srgbClr val="002A86"/>
                  </a:solidFill>
                  <a:ea typeface="Arial Unicode MS"/>
                  <a:cs typeface="Arial Unicode MS"/>
                </a:rPr>
                <a:t>, key user and monitoring tools</a:t>
              </a:r>
            </a:p>
          </p:txBody>
        </p:sp>
        <p:pic>
          <p:nvPicPr>
            <p:cNvPr id="103" name="Grafik 31">
              <a:extLst>
                <a:ext uri="{FF2B5EF4-FFF2-40B4-BE49-F238E27FC236}">
                  <a16:creationId xmlns:a16="http://schemas.microsoft.com/office/drawing/2014/main" id="{003BF789-7E56-8890-F112-A538D74EC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10982244" y="2076134"/>
              <a:ext cx="204312" cy="2043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19088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E610C-427F-B1B5-B965-C61EFB121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A00E68-770A-7773-A415-95956344C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57" y="504761"/>
            <a:ext cx="11183564" cy="676660"/>
          </a:xfrm>
        </p:spPr>
        <p:txBody>
          <a:bodyPr/>
          <a:lstStyle/>
          <a:p>
            <a:r>
              <a:rPr lang="en-DE" dirty="0"/>
              <a:t>ABAP</a:t>
            </a:r>
            <a:r>
              <a:rPr lang="en-US" dirty="0"/>
              <a:t> Cloud – One development model for SAP S/4HANA and SAP BTP</a:t>
            </a:r>
            <a:br>
              <a:rPr lang="en-DE" dirty="0"/>
            </a:br>
            <a:endParaRPr lang="en-DE" sz="1999" dirty="0">
              <a:latin typeface="72 Brand Light" panose="020B0304030603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44EBDEB-508D-89FD-E2CA-7426422BFE3D}"/>
              </a:ext>
            </a:extLst>
          </p:cNvPr>
          <p:cNvSpPr txBox="1"/>
          <p:nvPr/>
        </p:nvSpPr>
        <p:spPr>
          <a:xfrm>
            <a:off x="700051" y="6049088"/>
            <a:ext cx="5596307" cy="400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000" kern="0" baseline="30000">
                <a:solidFill>
                  <a:srgbClr val="12171C"/>
                </a:solidFill>
                <a:latin typeface="72" panose="020B0503030000000003" pitchFamily="34" charset="0"/>
                <a:ea typeface="Arial Unicode MS" pitchFamily="34" charset="-128"/>
                <a:cs typeface="72" panose="020B0503030000000003" pitchFamily="34" charset="0"/>
              </a:rPr>
              <a:t>1 </a:t>
            </a:r>
            <a:r>
              <a:rPr lang="en-US" sz="1000" kern="0">
                <a:solidFill>
                  <a:srgbClr val="12171C"/>
                </a:solidFill>
                <a:latin typeface="72" panose="020B0503030000000003" pitchFamily="34" charset="0"/>
                <a:ea typeface="Arial Unicode MS" pitchFamily="34" charset="-128"/>
                <a:cs typeface="72" panose="020B0503030000000003" pitchFamily="34" charset="0"/>
              </a:rPr>
              <a:t>SAP S/4HANA any premise or SAP S/4HANA Cloud, private edition release ≥ 2022</a:t>
            </a:r>
            <a:br>
              <a:rPr lang="en-US" sz="1000" kern="0">
                <a:solidFill>
                  <a:srgbClr val="12171C"/>
                </a:solidFill>
                <a:latin typeface="72" panose="020B0503030000000003" pitchFamily="34" charset="0"/>
                <a:ea typeface="Arial Unicode MS" pitchFamily="34" charset="-128"/>
                <a:cs typeface="72" panose="020B0503030000000003" pitchFamily="34" charset="0"/>
              </a:rPr>
            </a:br>
            <a:r>
              <a:rPr lang="en-US" sz="1000" kern="0" baseline="30000">
                <a:solidFill>
                  <a:srgbClr val="12171C"/>
                </a:solidFill>
                <a:latin typeface="72" panose="020B0503030000000003" pitchFamily="34" charset="0"/>
                <a:ea typeface="Arial Unicode MS" pitchFamily="34" charset="-128"/>
                <a:cs typeface="72" panose="020B0503030000000003" pitchFamily="34" charset="0"/>
              </a:rPr>
              <a:t>2</a:t>
            </a:r>
            <a:r>
              <a:rPr lang="en-US" sz="1000" kern="0">
                <a:solidFill>
                  <a:srgbClr val="12171C"/>
                </a:solidFill>
                <a:latin typeface="72" panose="020B0503030000000003" pitchFamily="34" charset="0"/>
                <a:ea typeface="Arial Unicode MS" pitchFamily="34" charset="-128"/>
                <a:cs typeface="72" panose="020B0503030000000003" pitchFamily="34" charset="0"/>
              </a:rPr>
              <a:t> SAP S/4HANA Cloud, public edition release ≥ 2208, 3-system landscape required</a:t>
            </a:r>
          </a:p>
        </p:txBody>
      </p:sp>
      <p:sp>
        <p:nvSpPr>
          <p:cNvPr id="273" name="Rectangle 56">
            <a:extLst>
              <a:ext uri="{FF2B5EF4-FFF2-40B4-BE49-F238E27FC236}">
                <a16:creationId xmlns:a16="http://schemas.microsoft.com/office/drawing/2014/main" id="{E02C2F47-29E2-038D-BDA6-0285AFDC611D}"/>
              </a:ext>
            </a:extLst>
          </p:cNvPr>
          <p:cNvSpPr/>
          <p:nvPr/>
        </p:nvSpPr>
        <p:spPr bwMode="gray">
          <a:xfrm>
            <a:off x="700052" y="1548490"/>
            <a:ext cx="10795073" cy="4426992"/>
          </a:xfrm>
          <a:prstGeom prst="roundRect">
            <a:avLst>
              <a:gd name="adj" fmla="val 1281"/>
            </a:avLst>
          </a:prstGeom>
          <a:gradFill>
            <a:gsLst>
              <a:gs pos="100000">
                <a:srgbClr val="D1EFFF"/>
              </a:gs>
              <a:gs pos="0">
                <a:schemeClr val="bg1"/>
              </a:gs>
            </a:gsLst>
            <a:lin ang="2700000" scaled="0"/>
          </a:gradFill>
          <a:ln w="9525" algn="ctr">
            <a:solidFill>
              <a:srgbClr val="A6DFFF"/>
            </a:solidFill>
            <a:miter lim="800000"/>
            <a:headEnd/>
            <a:tailEnd/>
          </a:ln>
          <a:effectLst>
            <a:outerShdw blurRad="50800" algn="ctr" rotWithShape="0">
              <a:prstClr val="black">
                <a:alpha val="20000"/>
              </a:prstClr>
            </a:outerShdw>
          </a:effectLst>
        </p:spPr>
        <p:txBody>
          <a:bodyPr wrap="square" lIns="89907" tIns="71925" rIns="89907" bIns="71925" rtlCol="0" anchor="ctr">
            <a:noAutofit/>
          </a:bodyPr>
          <a:lstStyle/>
          <a:p>
            <a:pPr algn="ctr" defTabSz="913395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US" sz="1797" kern="0"/>
          </a:p>
        </p:txBody>
      </p:sp>
      <p:sp>
        <p:nvSpPr>
          <p:cNvPr id="274" name="Rectangle 56">
            <a:extLst>
              <a:ext uri="{FF2B5EF4-FFF2-40B4-BE49-F238E27FC236}">
                <a16:creationId xmlns:a16="http://schemas.microsoft.com/office/drawing/2014/main" id="{60DDE625-B4A9-E35A-4184-5C40C83562DC}"/>
              </a:ext>
            </a:extLst>
          </p:cNvPr>
          <p:cNvSpPr/>
          <p:nvPr/>
        </p:nvSpPr>
        <p:spPr bwMode="gray">
          <a:xfrm>
            <a:off x="841899" y="2052358"/>
            <a:ext cx="2339391" cy="3779016"/>
          </a:xfrm>
          <a:prstGeom prst="roundRect">
            <a:avLst>
              <a:gd name="adj" fmla="val 3474"/>
            </a:avLst>
          </a:prstGeom>
          <a:noFill/>
          <a:ln w="9525" algn="ctr">
            <a:solidFill>
              <a:srgbClr val="89D1FF"/>
            </a:solidFill>
            <a:miter lim="800000"/>
            <a:headEnd/>
            <a:tailEnd/>
          </a:ln>
          <a:effectLst/>
        </p:spPr>
        <p:txBody>
          <a:bodyPr wrap="square" lIns="89907" tIns="71925" rIns="89907" bIns="71925" rtlCol="0" anchor="ctr">
            <a:noAutofit/>
          </a:bodyPr>
          <a:lstStyle/>
          <a:p>
            <a:pPr algn="ctr" defTabSz="913395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US" sz="1797" kern="0"/>
          </a:p>
        </p:txBody>
      </p:sp>
      <p:sp>
        <p:nvSpPr>
          <p:cNvPr id="275" name="Rectangle 56">
            <a:extLst>
              <a:ext uri="{FF2B5EF4-FFF2-40B4-BE49-F238E27FC236}">
                <a16:creationId xmlns:a16="http://schemas.microsoft.com/office/drawing/2014/main" id="{B9138D2B-7443-2E84-FAB2-BF403756DD34}"/>
              </a:ext>
            </a:extLst>
          </p:cNvPr>
          <p:cNvSpPr/>
          <p:nvPr/>
        </p:nvSpPr>
        <p:spPr bwMode="gray">
          <a:xfrm>
            <a:off x="9119743" y="2052358"/>
            <a:ext cx="2231419" cy="3779016"/>
          </a:xfrm>
          <a:prstGeom prst="roundRect">
            <a:avLst>
              <a:gd name="adj" fmla="val 2766"/>
            </a:avLst>
          </a:prstGeom>
          <a:noFill/>
          <a:ln w="9525" algn="ctr">
            <a:solidFill>
              <a:srgbClr val="89D1FF"/>
            </a:solidFill>
            <a:miter lim="800000"/>
            <a:headEnd/>
            <a:tailEnd/>
          </a:ln>
          <a:effectLst/>
        </p:spPr>
        <p:txBody>
          <a:bodyPr wrap="square" lIns="89907" tIns="71925" rIns="89907" bIns="71925" rtlCol="0" anchor="ctr">
            <a:noAutofit/>
          </a:bodyPr>
          <a:lstStyle/>
          <a:p>
            <a:pPr algn="ctr" defTabSz="913395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US" sz="1797" kern="0"/>
          </a:p>
        </p:txBody>
      </p:sp>
      <p:sp>
        <p:nvSpPr>
          <p:cNvPr id="276" name="Rectangle 56">
            <a:extLst>
              <a:ext uri="{FF2B5EF4-FFF2-40B4-BE49-F238E27FC236}">
                <a16:creationId xmlns:a16="http://schemas.microsoft.com/office/drawing/2014/main" id="{77A347C4-666E-CC08-9D59-C45085101D7E}"/>
              </a:ext>
            </a:extLst>
          </p:cNvPr>
          <p:cNvSpPr/>
          <p:nvPr/>
        </p:nvSpPr>
        <p:spPr bwMode="gray">
          <a:xfrm>
            <a:off x="3325252" y="2052358"/>
            <a:ext cx="2339391" cy="3779016"/>
          </a:xfrm>
          <a:prstGeom prst="roundRect">
            <a:avLst>
              <a:gd name="adj" fmla="val 3151"/>
            </a:avLst>
          </a:prstGeom>
          <a:noFill/>
          <a:ln w="9525" algn="ctr">
            <a:solidFill>
              <a:srgbClr val="89D1FF"/>
            </a:solidFill>
            <a:miter lim="800000"/>
            <a:headEnd/>
            <a:tailEnd/>
          </a:ln>
          <a:effectLst/>
        </p:spPr>
        <p:txBody>
          <a:bodyPr wrap="square" lIns="89907" tIns="71925" rIns="89907" bIns="71925" rtlCol="0" anchor="ctr">
            <a:noAutofit/>
          </a:bodyPr>
          <a:lstStyle/>
          <a:p>
            <a:pPr algn="ctr" defTabSz="913395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US" sz="1797" kern="0">
              <a:latin typeface="+mj-lt"/>
            </a:endParaRPr>
          </a:p>
        </p:txBody>
      </p:sp>
      <p:sp>
        <p:nvSpPr>
          <p:cNvPr id="277" name="Rectangle 56">
            <a:extLst>
              <a:ext uri="{FF2B5EF4-FFF2-40B4-BE49-F238E27FC236}">
                <a16:creationId xmlns:a16="http://schemas.microsoft.com/office/drawing/2014/main" id="{DCD1F0BE-E09A-933E-3F78-E09DEDC3AA71}"/>
              </a:ext>
            </a:extLst>
          </p:cNvPr>
          <p:cNvSpPr/>
          <p:nvPr/>
        </p:nvSpPr>
        <p:spPr bwMode="gray">
          <a:xfrm>
            <a:off x="5808604" y="2052358"/>
            <a:ext cx="2339391" cy="3779016"/>
          </a:xfrm>
          <a:prstGeom prst="roundRect">
            <a:avLst>
              <a:gd name="adj" fmla="val 2828"/>
            </a:avLst>
          </a:prstGeom>
          <a:noFill/>
          <a:ln w="9525" algn="ctr">
            <a:solidFill>
              <a:srgbClr val="89D1FF"/>
            </a:solidFill>
            <a:miter lim="800000"/>
            <a:headEnd/>
            <a:tailEnd/>
          </a:ln>
          <a:effectLst/>
        </p:spPr>
        <p:txBody>
          <a:bodyPr wrap="square" lIns="89907" tIns="71925" rIns="89907" bIns="71925" rtlCol="0" anchor="ctr">
            <a:noAutofit/>
          </a:bodyPr>
          <a:lstStyle/>
          <a:p>
            <a:pPr algn="ctr" defTabSz="913395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US" sz="1797" kern="0">
              <a:latin typeface="+mj-lt"/>
            </a:endParaRPr>
          </a:p>
        </p:txBody>
      </p:sp>
      <p:sp>
        <p:nvSpPr>
          <p:cNvPr id="278" name="Textfeld 507">
            <a:extLst>
              <a:ext uri="{FF2B5EF4-FFF2-40B4-BE49-F238E27FC236}">
                <a16:creationId xmlns:a16="http://schemas.microsoft.com/office/drawing/2014/main" id="{5AC6BCC8-98EB-FEEC-9D00-1EE8762EEC8F}"/>
              </a:ext>
            </a:extLst>
          </p:cNvPr>
          <p:cNvSpPr txBox="1"/>
          <p:nvPr/>
        </p:nvSpPr>
        <p:spPr>
          <a:xfrm>
            <a:off x="985859" y="2268304"/>
            <a:ext cx="2051466" cy="2215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SzPct val="100000"/>
            </a:pPr>
            <a:r>
              <a:rPr lang="de-DE" sz="16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SAP S/4HANA</a:t>
            </a:r>
            <a:r>
              <a:rPr lang="de-DE" sz="1600" kern="0" baseline="3000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1</a:t>
            </a:r>
            <a:r>
              <a:rPr lang="de-DE" sz="16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 </a:t>
            </a:r>
          </a:p>
        </p:txBody>
      </p:sp>
      <p:sp>
        <p:nvSpPr>
          <p:cNvPr id="279" name="Textfeld 13">
            <a:extLst>
              <a:ext uri="{FF2B5EF4-FFF2-40B4-BE49-F238E27FC236}">
                <a16:creationId xmlns:a16="http://schemas.microsoft.com/office/drawing/2014/main" id="{E21CBD67-CAB3-C671-A4D7-FCAC89D80953}"/>
              </a:ext>
            </a:extLst>
          </p:cNvPr>
          <p:cNvSpPr txBox="1"/>
          <p:nvPr/>
        </p:nvSpPr>
        <p:spPr>
          <a:xfrm>
            <a:off x="9263703" y="2268303"/>
            <a:ext cx="1943494" cy="4430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SzPct val="100000"/>
            </a:pPr>
            <a:r>
              <a:rPr lang="de-DE" sz="16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SAP BTP </a:t>
            </a:r>
            <a:br>
              <a:rPr lang="de-DE" sz="16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</a:br>
            <a:r>
              <a:rPr lang="de-DE" sz="16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ABAP Environment</a:t>
            </a:r>
            <a:endParaRPr lang="de-DE" sz="1600" kern="0">
              <a:solidFill>
                <a:srgbClr val="002A86"/>
              </a:solidFill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280" name="Textfeld 15">
            <a:extLst>
              <a:ext uri="{FF2B5EF4-FFF2-40B4-BE49-F238E27FC236}">
                <a16:creationId xmlns:a16="http://schemas.microsoft.com/office/drawing/2014/main" id="{5296B83F-2C4A-396A-8650-79B0B2A0744A}"/>
              </a:ext>
            </a:extLst>
          </p:cNvPr>
          <p:cNvSpPr txBox="1"/>
          <p:nvPr/>
        </p:nvSpPr>
        <p:spPr>
          <a:xfrm>
            <a:off x="3469212" y="2268303"/>
            <a:ext cx="2051466" cy="4430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SzPct val="100000"/>
            </a:pPr>
            <a:r>
              <a:rPr lang="de-DE" sz="16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SAP S/4HANA </a:t>
            </a:r>
            <a:br>
              <a:rPr lang="de-DE" sz="16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</a:br>
            <a:r>
              <a:rPr lang="de-DE" sz="16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Cloud</a:t>
            </a:r>
            <a:r>
              <a:rPr lang="de-DE" sz="1600" kern="0" baseline="3000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1</a:t>
            </a:r>
          </a:p>
        </p:txBody>
      </p:sp>
      <p:sp>
        <p:nvSpPr>
          <p:cNvPr id="281" name="Textfeld 19">
            <a:extLst>
              <a:ext uri="{FF2B5EF4-FFF2-40B4-BE49-F238E27FC236}">
                <a16:creationId xmlns:a16="http://schemas.microsoft.com/office/drawing/2014/main" id="{8442ED17-F778-4DCF-FB12-261A85159C9C}"/>
              </a:ext>
            </a:extLst>
          </p:cNvPr>
          <p:cNvSpPr txBox="1"/>
          <p:nvPr/>
        </p:nvSpPr>
        <p:spPr>
          <a:xfrm>
            <a:off x="5952565" y="2268303"/>
            <a:ext cx="2051466" cy="4430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SzPct val="100000"/>
            </a:pPr>
            <a:r>
              <a:rPr lang="de-DE" sz="16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SAP S/4HANA </a:t>
            </a:r>
            <a:br>
              <a:rPr lang="de-DE" sz="16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</a:br>
            <a:r>
              <a:rPr lang="de-DE" sz="16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Cloud</a:t>
            </a:r>
            <a:r>
              <a:rPr lang="de-DE" sz="1600" kern="0" baseline="3000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2</a:t>
            </a:r>
          </a:p>
        </p:txBody>
      </p:sp>
      <p:grpSp>
        <p:nvGrpSpPr>
          <p:cNvPr id="282" name="Gruppieren 44">
            <a:extLst>
              <a:ext uri="{FF2B5EF4-FFF2-40B4-BE49-F238E27FC236}">
                <a16:creationId xmlns:a16="http://schemas.microsoft.com/office/drawing/2014/main" id="{455CCC31-DB53-7520-FEFE-07C619BC530A}"/>
              </a:ext>
            </a:extLst>
          </p:cNvPr>
          <p:cNvGrpSpPr/>
          <p:nvPr/>
        </p:nvGrpSpPr>
        <p:grpSpPr>
          <a:xfrm>
            <a:off x="985859" y="2929098"/>
            <a:ext cx="1007998" cy="736352"/>
            <a:chOff x="3217081" y="2305081"/>
            <a:chExt cx="1008260" cy="736544"/>
          </a:xfrm>
        </p:grpSpPr>
        <p:grpSp>
          <p:nvGrpSpPr>
            <p:cNvPr id="283" name="Group 182">
              <a:extLst>
                <a:ext uri="{FF2B5EF4-FFF2-40B4-BE49-F238E27FC236}">
                  <a16:creationId xmlns:a16="http://schemas.microsoft.com/office/drawing/2014/main" id="{AE237907-F99C-767C-C0E3-C3586F7DB124}"/>
                </a:ext>
              </a:extLst>
            </p:cNvPr>
            <p:cNvGrpSpPr/>
            <p:nvPr/>
          </p:nvGrpSpPr>
          <p:grpSpPr>
            <a:xfrm>
              <a:off x="3220477" y="2359838"/>
              <a:ext cx="982662" cy="641188"/>
              <a:chOff x="1993945" y="2500313"/>
              <a:chExt cx="1389811" cy="1598771"/>
            </a:xfrm>
          </p:grpSpPr>
          <p:grpSp>
            <p:nvGrpSpPr>
              <p:cNvPr id="332" name="Group 183">
                <a:extLst>
                  <a:ext uri="{FF2B5EF4-FFF2-40B4-BE49-F238E27FC236}">
                    <a16:creationId xmlns:a16="http://schemas.microsoft.com/office/drawing/2014/main" id="{C9EA2BC6-6905-A016-2B8D-AB056049BEEA}"/>
                  </a:ext>
                </a:extLst>
              </p:cNvPr>
              <p:cNvGrpSpPr/>
              <p:nvPr/>
            </p:nvGrpSpPr>
            <p:grpSpPr>
              <a:xfrm>
                <a:off x="1993945" y="2502213"/>
                <a:ext cx="1389335" cy="1596871"/>
                <a:chOff x="8077200" y="2019300"/>
                <a:chExt cx="1836420" cy="2110740"/>
              </a:xfrm>
            </p:grpSpPr>
            <p:sp>
              <p:nvSpPr>
                <p:cNvPr id="334" name="Rectangle: Rounded Corners 188">
                  <a:extLst>
                    <a:ext uri="{FF2B5EF4-FFF2-40B4-BE49-F238E27FC236}">
                      <a16:creationId xmlns:a16="http://schemas.microsoft.com/office/drawing/2014/main" id="{8075EB9B-B1C1-3CBB-05F4-512B2E312E67}"/>
                    </a:ext>
                  </a:extLst>
                </p:cNvPr>
                <p:cNvSpPr/>
                <p:nvPr/>
              </p:nvSpPr>
              <p:spPr bwMode="auto">
                <a:xfrm>
                  <a:off x="8077200" y="2019300"/>
                  <a:ext cx="1836420" cy="2110740"/>
                </a:xfrm>
                <a:prstGeom prst="roundRect">
                  <a:avLst>
                    <a:gd name="adj" fmla="val 3488"/>
                  </a:avLst>
                </a:prstGeom>
                <a:solidFill>
                  <a:srgbClr val="FFFFFF"/>
                </a:solidFill>
                <a:ln w="100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>
                  <a:outerShdw blurRad="381000" algn="ctr" rotWithShape="0">
                    <a:srgbClr val="0070F2">
                      <a:alpha val="30000"/>
                    </a:srgbClr>
                  </a:outerShdw>
                </a:effectLst>
              </p:spPr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>
                    <a:defRPr/>
                  </a:pPr>
                  <a:endParaRPr lang="en-US" sz="1999" kern="0">
                    <a:gradFill>
                      <a:gsLst>
                        <a:gs pos="0">
                          <a:srgbClr val="000000"/>
                        </a:gs>
                        <a:gs pos="100000">
                          <a:srgbClr val="000000"/>
                        </a:gs>
                      </a:gsLst>
                      <a:lin ang="5400000" scaled="1"/>
                    </a:gradFill>
                    <a:latin typeface="72 Brand"/>
                  </a:endParaRPr>
                </a:p>
              </p:txBody>
            </p:sp>
            <p:sp>
              <p:nvSpPr>
                <p:cNvPr id="335" name="Rectangle: Top Corners Rounded 186">
                  <a:extLst>
                    <a:ext uri="{FF2B5EF4-FFF2-40B4-BE49-F238E27FC236}">
                      <a16:creationId xmlns:a16="http://schemas.microsoft.com/office/drawing/2014/main" id="{8A100DF1-7EEA-5803-8376-F6878A7AF909}"/>
                    </a:ext>
                  </a:extLst>
                </p:cNvPr>
                <p:cNvSpPr/>
                <p:nvPr/>
              </p:nvSpPr>
              <p:spPr bwMode="auto">
                <a:xfrm rot="16200000">
                  <a:off x="7234453" y="2862047"/>
                  <a:ext cx="2110740" cy="425246"/>
                </a:xfrm>
                <a:prstGeom prst="round2SameRect">
                  <a:avLst>
                    <a:gd name="adj1" fmla="val 16108"/>
                    <a:gd name="adj2" fmla="val 0"/>
                  </a:avLst>
                </a:prstGeom>
                <a:solidFill>
                  <a:srgbClr val="8CD3FF"/>
                </a:solidFill>
                <a:ln w="100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999" kern="0">
                    <a:gradFill>
                      <a:gsLst>
                        <a:gs pos="0">
                          <a:srgbClr val="000000"/>
                        </a:gs>
                        <a:gs pos="100000">
                          <a:srgbClr val="000000"/>
                        </a:gs>
                      </a:gsLst>
                      <a:lin ang="5400000" scaled="1"/>
                    </a:gradFill>
                    <a:latin typeface="72 Brand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  <p:sp>
              <p:nvSpPr>
                <p:cNvPr id="336" name="Rectangle: Rounded Corners 187">
                  <a:extLst>
                    <a:ext uri="{FF2B5EF4-FFF2-40B4-BE49-F238E27FC236}">
                      <a16:creationId xmlns:a16="http://schemas.microsoft.com/office/drawing/2014/main" id="{1660D4EA-870F-2043-45EE-AA5232FD7AEF}"/>
                    </a:ext>
                  </a:extLst>
                </p:cNvPr>
                <p:cNvSpPr/>
                <p:nvPr/>
              </p:nvSpPr>
              <p:spPr bwMode="auto">
                <a:xfrm>
                  <a:off x="8645962" y="2442039"/>
                  <a:ext cx="1126689" cy="433591"/>
                </a:xfrm>
                <a:prstGeom prst="roundRect">
                  <a:avLst>
                    <a:gd name="adj" fmla="val 8796"/>
                  </a:avLst>
                </a:prstGeom>
                <a:solidFill>
                  <a:srgbClr val="D1EFFF"/>
                </a:solidFill>
                <a:ln w="100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>
                    <a:defRPr/>
                  </a:pPr>
                  <a:endParaRPr lang="en-US" sz="1999" kern="0">
                    <a:gradFill>
                      <a:gsLst>
                        <a:gs pos="0">
                          <a:srgbClr val="000000"/>
                        </a:gs>
                        <a:gs pos="100000">
                          <a:srgbClr val="000000"/>
                        </a:gs>
                      </a:gsLst>
                      <a:lin ang="5400000" scaled="1"/>
                    </a:gradFill>
                    <a:latin typeface="72 Brand"/>
                  </a:endParaRPr>
                </a:p>
              </p:txBody>
            </p:sp>
          </p:grpSp>
          <p:sp>
            <p:nvSpPr>
              <p:cNvPr id="333" name="Rectangle: Top Corners Rounded 184">
                <a:extLst>
                  <a:ext uri="{FF2B5EF4-FFF2-40B4-BE49-F238E27FC236}">
                    <a16:creationId xmlns:a16="http://schemas.microsoft.com/office/drawing/2014/main" id="{93759C93-4D94-E1B4-AB56-E42BC370D3B8}"/>
                  </a:ext>
                </a:extLst>
              </p:cNvPr>
              <p:cNvSpPr/>
              <p:nvPr/>
            </p:nvSpPr>
            <p:spPr bwMode="auto">
              <a:xfrm>
                <a:off x="1997869" y="2500313"/>
                <a:ext cx="1385887" cy="198438"/>
              </a:xfrm>
              <a:prstGeom prst="round2SameRect">
                <a:avLst>
                  <a:gd name="adj1" fmla="val 28667"/>
                  <a:gd name="adj2" fmla="val 0"/>
                </a:avLst>
              </a:prstGeom>
              <a:solidFill>
                <a:srgbClr val="FFFFFF"/>
              </a:solidFill>
              <a:ln w="10000" cap="flat" cmpd="sng" algn="ctr">
                <a:gradFill flip="none" rotWithShape="1">
                  <a:gsLst>
                    <a:gs pos="0">
                      <a:srgbClr val="0070F2">
                        <a:lumMod val="5000"/>
                        <a:lumOff val="95000"/>
                      </a:srgbClr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>
                  <a:defRPr/>
                </a:pPr>
                <a:endParaRPr lang="en-US" sz="1999" kern="0">
                  <a:gradFill>
                    <a:gsLst>
                      <a:gs pos="0">
                        <a:srgbClr val="000000"/>
                      </a:gs>
                      <a:gs pos="100000">
                        <a:srgbClr val="000000"/>
                      </a:gs>
                    </a:gsLst>
                    <a:lin ang="5400000" scaled="1"/>
                  </a:gradFill>
                  <a:latin typeface="72 Brand"/>
                </a:endParaRPr>
              </a:p>
            </p:txBody>
          </p:sp>
        </p:grpSp>
        <p:sp>
          <p:nvSpPr>
            <p:cNvPr id="284" name="Rectangle: Rounded Corners 355">
              <a:extLst>
                <a:ext uri="{FF2B5EF4-FFF2-40B4-BE49-F238E27FC236}">
                  <a16:creationId xmlns:a16="http://schemas.microsoft.com/office/drawing/2014/main" id="{085EED1C-BF4C-4926-2FDD-E871D8378BD2}"/>
                </a:ext>
              </a:extLst>
            </p:cNvPr>
            <p:cNvSpPr/>
            <p:nvPr/>
          </p:nvSpPr>
          <p:spPr bwMode="auto">
            <a:xfrm>
              <a:off x="3217081" y="2305081"/>
              <a:ext cx="1008000" cy="736544"/>
            </a:xfrm>
            <a:prstGeom prst="roundRect">
              <a:avLst>
                <a:gd name="adj" fmla="val 3830"/>
              </a:avLst>
            </a:prstGeom>
            <a:gradFill>
              <a:gsLst>
                <a:gs pos="0">
                  <a:schemeClr val="bg1"/>
                </a:gs>
                <a:gs pos="100000">
                  <a:schemeClr val="bg1"/>
                </a:gs>
              </a:gsLst>
              <a:lin ang="2700000" scaled="1"/>
            </a:gradFill>
            <a:ln>
              <a:gradFill flip="none" rotWithShape="1">
                <a:gsLst>
                  <a:gs pos="0">
                    <a:srgbClr val="A6E0FF">
                      <a:alpha val="28000"/>
                    </a:srgbClr>
                  </a:gs>
                  <a:gs pos="100000">
                    <a:srgbClr val="89D1FF"/>
                  </a:gs>
                </a:gsLst>
                <a:lin ang="2700000" scaled="1"/>
                <a:tileRect/>
              </a:gradFill>
              <a:headEnd type="none" w="med" len="med"/>
              <a:tailEnd type="none" w="med" len="med"/>
            </a:ln>
            <a:effectLst>
              <a:outerShdw blurRad="444500" algn="ctr" rotWithShape="0">
                <a:srgbClr val="1B90FF">
                  <a:alpha val="30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</a:endParaRPr>
            </a:p>
          </p:txBody>
        </p:sp>
        <p:sp>
          <p:nvSpPr>
            <p:cNvPr id="285" name="Rectangle: Top Corners Rounded 358">
              <a:extLst>
                <a:ext uri="{FF2B5EF4-FFF2-40B4-BE49-F238E27FC236}">
                  <a16:creationId xmlns:a16="http://schemas.microsoft.com/office/drawing/2014/main" id="{EBD3E291-A2C7-DA67-F72E-4C5624156747}"/>
                </a:ext>
              </a:extLst>
            </p:cNvPr>
            <p:cNvSpPr/>
            <p:nvPr/>
          </p:nvSpPr>
          <p:spPr bwMode="auto">
            <a:xfrm>
              <a:off x="3217341" y="2305825"/>
              <a:ext cx="1008000" cy="106557"/>
            </a:xfrm>
            <a:prstGeom prst="round2SameRect">
              <a:avLst>
                <a:gd name="adj1" fmla="val 260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100000">
                  <a:schemeClr val="bg1"/>
                </a:gs>
              </a:gsLst>
              <a:lin ang="2700000" scaled="0"/>
            </a:gradFill>
            <a:ln>
              <a:gradFill>
                <a:gsLst>
                  <a:gs pos="0">
                    <a:srgbClr val="C2FCEE"/>
                  </a:gs>
                  <a:gs pos="100000">
                    <a:srgbClr val="89D1FF"/>
                  </a:gs>
                </a:gsLst>
                <a:lin ang="2700000" scaled="0"/>
              </a:gra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/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  <a:cs typeface="72" panose="020B0503030000000003" pitchFamily="34" charset="0"/>
              </a:endParaRPr>
            </a:p>
          </p:txBody>
        </p:sp>
        <p:sp>
          <p:nvSpPr>
            <p:cNvPr id="286" name="Rectangle: Rounded Corners 361">
              <a:extLst>
                <a:ext uri="{FF2B5EF4-FFF2-40B4-BE49-F238E27FC236}">
                  <a16:creationId xmlns:a16="http://schemas.microsoft.com/office/drawing/2014/main" id="{D1A48FFF-2D26-A96F-BB24-422808AC2FDB}"/>
                </a:ext>
              </a:extLst>
            </p:cNvPr>
            <p:cNvSpPr/>
            <p:nvPr/>
          </p:nvSpPr>
          <p:spPr bwMode="auto">
            <a:xfrm>
              <a:off x="3939757" y="2344471"/>
              <a:ext cx="157196" cy="307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fontAlgn="base">
                <a:spcBef>
                  <a:spcPct val="0"/>
                </a:spcBef>
                <a:spcAft>
                  <a:spcPct val="0"/>
                </a:spcAft>
              </a:pPr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  <a:ea typeface="Segoe UI" pitchFamily="34" charset="0"/>
                <a:cs typeface="72" panose="020B0503030000000003" pitchFamily="34" charset="0"/>
              </a:endParaRPr>
            </a:p>
          </p:txBody>
        </p:sp>
        <p:grpSp>
          <p:nvGrpSpPr>
            <p:cNvPr id="287" name="Group 362">
              <a:extLst>
                <a:ext uri="{FF2B5EF4-FFF2-40B4-BE49-F238E27FC236}">
                  <a16:creationId xmlns:a16="http://schemas.microsoft.com/office/drawing/2014/main" id="{0315A7B6-2445-AFA3-5B0E-17F8FBC612F1}"/>
                </a:ext>
              </a:extLst>
            </p:cNvPr>
            <p:cNvGrpSpPr/>
            <p:nvPr/>
          </p:nvGrpSpPr>
          <p:grpSpPr>
            <a:xfrm>
              <a:off x="4138043" y="2331536"/>
              <a:ext cx="57971" cy="57971"/>
              <a:chOff x="1591460" y="1316936"/>
              <a:chExt cx="177800" cy="177800"/>
            </a:xfrm>
          </p:grpSpPr>
          <p:sp>
            <p:nvSpPr>
              <p:cNvPr id="330" name="Oval 329">
                <a:extLst>
                  <a:ext uri="{FF2B5EF4-FFF2-40B4-BE49-F238E27FC236}">
                    <a16:creationId xmlns:a16="http://schemas.microsoft.com/office/drawing/2014/main" id="{16F12EE8-F173-7B3F-1DCC-861A0DE04A25}"/>
                  </a:ext>
                </a:extLst>
              </p:cNvPr>
              <p:cNvSpPr/>
              <p:nvPr/>
            </p:nvSpPr>
            <p:spPr bwMode="auto">
              <a:xfrm>
                <a:off x="1591460" y="1316936"/>
                <a:ext cx="177800" cy="177800"/>
              </a:xfrm>
              <a:prstGeom prst="ellipse">
                <a:avLst/>
              </a:prstGeom>
              <a:solidFill>
                <a:srgbClr val="D1EF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pic>
            <p:nvPicPr>
              <p:cNvPr id="331" name="Graphic 364">
                <a:extLst>
                  <a:ext uri="{FF2B5EF4-FFF2-40B4-BE49-F238E27FC236}">
                    <a16:creationId xmlns:a16="http://schemas.microsoft.com/office/drawing/2014/main" id="{D6A4B373-9C4E-F0BA-D44E-15639D54E0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627973" y="1351143"/>
                <a:ext cx="104773" cy="104774"/>
              </a:xfrm>
              <a:prstGeom prst="rect">
                <a:avLst/>
              </a:prstGeom>
            </p:spPr>
          </p:pic>
        </p:grpSp>
        <p:pic>
          <p:nvPicPr>
            <p:cNvPr id="288" name="Grafik 50">
              <a:extLst>
                <a:ext uri="{FF2B5EF4-FFF2-40B4-BE49-F238E27FC236}">
                  <a16:creationId xmlns:a16="http://schemas.microsoft.com/office/drawing/2014/main" id="{ADEB2C61-AB2A-9A01-6858-7C5231EE1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50987" y="2326856"/>
              <a:ext cx="57971" cy="57971"/>
            </a:xfrm>
            <a:prstGeom prst="rect">
              <a:avLst/>
            </a:prstGeom>
          </p:spPr>
        </p:pic>
        <p:grpSp>
          <p:nvGrpSpPr>
            <p:cNvPr id="289" name="Gruppieren 51">
              <a:extLst>
                <a:ext uri="{FF2B5EF4-FFF2-40B4-BE49-F238E27FC236}">
                  <a16:creationId xmlns:a16="http://schemas.microsoft.com/office/drawing/2014/main" id="{76147AF1-07F5-0633-6AE4-E84411D64616}"/>
                </a:ext>
              </a:extLst>
            </p:cNvPr>
            <p:cNvGrpSpPr/>
            <p:nvPr/>
          </p:nvGrpSpPr>
          <p:grpSpPr>
            <a:xfrm>
              <a:off x="3282081" y="2482543"/>
              <a:ext cx="878604" cy="132408"/>
              <a:chOff x="3282081" y="2482543"/>
              <a:chExt cx="878604" cy="132408"/>
            </a:xfrm>
          </p:grpSpPr>
          <p:sp>
            <p:nvSpPr>
              <p:cNvPr id="321" name="Rectangle: Rounded Corners 78">
                <a:extLst>
                  <a:ext uri="{FF2B5EF4-FFF2-40B4-BE49-F238E27FC236}">
                    <a16:creationId xmlns:a16="http://schemas.microsoft.com/office/drawing/2014/main" id="{19D2AA9A-E23D-B55D-7323-30B8001D9D06}"/>
                  </a:ext>
                </a:extLst>
              </p:cNvPr>
              <p:cNvSpPr/>
              <p:nvPr/>
            </p:nvSpPr>
            <p:spPr bwMode="auto">
              <a:xfrm>
                <a:off x="3282081" y="2482543"/>
                <a:ext cx="878604" cy="132408"/>
              </a:xfrm>
              <a:prstGeom prst="roundRect">
                <a:avLst>
                  <a:gd name="adj" fmla="val 15788"/>
                </a:avLst>
              </a:prstGeom>
              <a:solidFill>
                <a:srgbClr val="E7F4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22" name="Rectangle: Rounded Corners 78">
                <a:extLst>
                  <a:ext uri="{FF2B5EF4-FFF2-40B4-BE49-F238E27FC236}">
                    <a16:creationId xmlns:a16="http://schemas.microsoft.com/office/drawing/2014/main" id="{6A16EA3D-D606-FCCC-A66A-93CDD1B440C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312437" y="2507690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FA4F96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23" name="Rectangle: Rounded Corners 78">
                <a:extLst>
                  <a:ext uri="{FF2B5EF4-FFF2-40B4-BE49-F238E27FC236}">
                    <a16:creationId xmlns:a16="http://schemas.microsoft.com/office/drawing/2014/main" id="{12826586-F6D3-6CDD-CFA1-6AA52BE00C0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312437" y="2558342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0070F2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24" name="Rectangle: Rounded Corners 78">
                <a:extLst>
                  <a:ext uri="{FF2B5EF4-FFF2-40B4-BE49-F238E27FC236}">
                    <a16:creationId xmlns:a16="http://schemas.microsoft.com/office/drawing/2014/main" id="{3822D11E-7892-F41F-5E45-4F7C0110224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22967" y="2507690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07838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25" name="Rectangle: Rounded Corners 78">
                <a:extLst>
                  <a:ext uri="{FF2B5EF4-FFF2-40B4-BE49-F238E27FC236}">
                    <a16:creationId xmlns:a16="http://schemas.microsoft.com/office/drawing/2014/main" id="{D4FFE08D-88E6-A60E-C82A-4FCE66EBA56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22967" y="2558342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07838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26" name="Rectangle: Rounded Corners 78">
                <a:extLst>
                  <a:ext uri="{FF2B5EF4-FFF2-40B4-BE49-F238E27FC236}">
                    <a16:creationId xmlns:a16="http://schemas.microsoft.com/office/drawing/2014/main" id="{8CE441B0-6AF2-1727-643D-DC2196E1E6F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733497" y="2507690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07838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27" name="Rectangle: Rounded Corners 78">
                <a:extLst>
                  <a:ext uri="{FF2B5EF4-FFF2-40B4-BE49-F238E27FC236}">
                    <a16:creationId xmlns:a16="http://schemas.microsoft.com/office/drawing/2014/main" id="{8A83332E-4F5D-EDFA-BA3B-EDFCA4B373F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733497" y="2558342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0070F2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28" name="Rectangle: Rounded Corners 78">
                <a:extLst>
                  <a:ext uri="{FF2B5EF4-FFF2-40B4-BE49-F238E27FC236}">
                    <a16:creationId xmlns:a16="http://schemas.microsoft.com/office/drawing/2014/main" id="{BE957450-335B-2226-CA80-71EA5FD2588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944027" y="2507690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0070F2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29" name="Rectangle: Rounded Corners 78">
                <a:extLst>
                  <a:ext uri="{FF2B5EF4-FFF2-40B4-BE49-F238E27FC236}">
                    <a16:creationId xmlns:a16="http://schemas.microsoft.com/office/drawing/2014/main" id="{E93B4F58-BE8E-D908-6A50-D0CD1F00106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944027" y="2558342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FA4F96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</p:grpSp>
        <p:grpSp>
          <p:nvGrpSpPr>
            <p:cNvPr id="290" name="Gruppieren 52">
              <a:extLst>
                <a:ext uri="{FF2B5EF4-FFF2-40B4-BE49-F238E27FC236}">
                  <a16:creationId xmlns:a16="http://schemas.microsoft.com/office/drawing/2014/main" id="{828EF942-FCA6-FEFB-20F2-A434CFFC815F}"/>
                </a:ext>
              </a:extLst>
            </p:cNvPr>
            <p:cNvGrpSpPr/>
            <p:nvPr/>
          </p:nvGrpSpPr>
          <p:grpSpPr>
            <a:xfrm>
              <a:off x="3283914" y="2677668"/>
              <a:ext cx="251999" cy="289887"/>
              <a:chOff x="3283914" y="2677668"/>
              <a:chExt cx="251999" cy="289887"/>
            </a:xfrm>
          </p:grpSpPr>
          <p:sp>
            <p:nvSpPr>
              <p:cNvPr id="318" name="Rectangle: Rounded Corners 290">
                <a:extLst>
                  <a:ext uri="{FF2B5EF4-FFF2-40B4-BE49-F238E27FC236}">
                    <a16:creationId xmlns:a16="http://schemas.microsoft.com/office/drawing/2014/main" id="{F9BD6F65-7173-48AC-0BB9-7B958821BDA9}"/>
                  </a:ext>
                </a:extLst>
              </p:cNvPr>
              <p:cNvSpPr/>
              <p:nvPr/>
            </p:nvSpPr>
            <p:spPr bwMode="auto">
              <a:xfrm>
                <a:off x="3283914" y="2678013"/>
                <a:ext cx="251913" cy="289542"/>
              </a:xfrm>
              <a:prstGeom prst="roundRect">
                <a:avLst>
                  <a:gd name="adj" fmla="val 3488"/>
                </a:avLst>
              </a:prstGeom>
              <a:gradFill>
                <a:gsLst>
                  <a:gs pos="0">
                    <a:schemeClr val="bg1">
                      <a:alpha val="60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319" name="Rectangle: Rounded Corners 292">
                <a:extLst>
                  <a:ext uri="{FF2B5EF4-FFF2-40B4-BE49-F238E27FC236}">
                    <a16:creationId xmlns:a16="http://schemas.microsoft.com/office/drawing/2014/main" id="{D5969CE0-FFAE-6B14-F5B4-391A66608DAA}"/>
                  </a:ext>
                </a:extLst>
              </p:cNvPr>
              <p:cNvSpPr/>
              <p:nvPr/>
            </p:nvSpPr>
            <p:spPr bwMode="auto">
              <a:xfrm>
                <a:off x="3283914" y="2678013"/>
                <a:ext cx="251913" cy="289542"/>
              </a:xfrm>
              <a:prstGeom prst="roundRect">
                <a:avLst>
                  <a:gd name="adj" fmla="val 3488"/>
                </a:avLst>
              </a:prstGeom>
              <a:noFill/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320" name="Rectangle: Top Corners Rounded 289">
                <a:extLst>
                  <a:ext uri="{FF2B5EF4-FFF2-40B4-BE49-F238E27FC236}">
                    <a16:creationId xmlns:a16="http://schemas.microsoft.com/office/drawing/2014/main" id="{394FF734-E102-B563-90A7-190F53A7D118}"/>
                  </a:ext>
                </a:extLst>
              </p:cNvPr>
              <p:cNvSpPr/>
              <p:nvPr/>
            </p:nvSpPr>
            <p:spPr bwMode="auto">
              <a:xfrm>
                <a:off x="3284625" y="2677668"/>
                <a:ext cx="251288" cy="35981"/>
              </a:xfrm>
              <a:prstGeom prst="round2SameRect">
                <a:avLst>
                  <a:gd name="adj1" fmla="val 28667"/>
                  <a:gd name="adj2" fmla="val 0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1"/>
              </a:gradFill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0" scaled="0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</p:grpSp>
        <p:grpSp>
          <p:nvGrpSpPr>
            <p:cNvPr id="291" name="Gruppieren 53">
              <a:extLst>
                <a:ext uri="{FF2B5EF4-FFF2-40B4-BE49-F238E27FC236}">
                  <a16:creationId xmlns:a16="http://schemas.microsoft.com/office/drawing/2014/main" id="{6D02EEB9-B948-6315-754F-F6FBBC0DD6E2}"/>
                </a:ext>
              </a:extLst>
            </p:cNvPr>
            <p:cNvGrpSpPr/>
            <p:nvPr/>
          </p:nvGrpSpPr>
          <p:grpSpPr>
            <a:xfrm>
              <a:off x="3332723" y="2766315"/>
              <a:ext cx="154943" cy="146864"/>
              <a:chOff x="3332723" y="2766315"/>
              <a:chExt cx="154943" cy="146864"/>
            </a:xfrm>
          </p:grpSpPr>
          <p:sp>
            <p:nvSpPr>
              <p:cNvPr id="311" name="Rectangle 279">
                <a:extLst>
                  <a:ext uri="{FF2B5EF4-FFF2-40B4-BE49-F238E27FC236}">
                    <a16:creationId xmlns:a16="http://schemas.microsoft.com/office/drawing/2014/main" id="{DCC2933E-7697-F469-E5A3-5B9B51468E00}"/>
                  </a:ext>
                </a:extLst>
              </p:cNvPr>
              <p:cNvSpPr/>
              <p:nvPr/>
            </p:nvSpPr>
            <p:spPr bwMode="auto">
              <a:xfrm>
                <a:off x="3384695" y="2766315"/>
                <a:ext cx="20686" cy="146863"/>
              </a:xfrm>
              <a:prstGeom prst="rect">
                <a:avLst/>
              </a:prstGeom>
              <a:solidFill>
                <a:srgbClr val="89D1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12" name="Rectangle 280">
                <a:extLst>
                  <a:ext uri="{FF2B5EF4-FFF2-40B4-BE49-F238E27FC236}">
                    <a16:creationId xmlns:a16="http://schemas.microsoft.com/office/drawing/2014/main" id="{4D45B288-D691-9101-8E93-E581C49F11BD}"/>
                  </a:ext>
                </a:extLst>
              </p:cNvPr>
              <p:cNvSpPr/>
              <p:nvPr/>
            </p:nvSpPr>
            <p:spPr bwMode="auto">
              <a:xfrm>
                <a:off x="3425838" y="2809981"/>
                <a:ext cx="20686" cy="103198"/>
              </a:xfrm>
              <a:prstGeom prst="rect">
                <a:avLst/>
              </a:prstGeom>
              <a:solidFill>
                <a:srgbClr val="D1EF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13" name="Rectangle 281">
                <a:extLst>
                  <a:ext uri="{FF2B5EF4-FFF2-40B4-BE49-F238E27FC236}">
                    <a16:creationId xmlns:a16="http://schemas.microsoft.com/office/drawing/2014/main" id="{0C8E8636-5E06-14D7-75D9-6345536C8AF5}"/>
                  </a:ext>
                </a:extLst>
              </p:cNvPr>
              <p:cNvSpPr/>
              <p:nvPr/>
            </p:nvSpPr>
            <p:spPr bwMode="auto">
              <a:xfrm>
                <a:off x="3466980" y="2846118"/>
                <a:ext cx="20686" cy="67061"/>
              </a:xfrm>
              <a:prstGeom prst="rect">
                <a:avLst/>
              </a:prstGeom>
              <a:solidFill>
                <a:srgbClr val="D1EF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cxnSp>
            <p:nvCxnSpPr>
              <p:cNvPr id="314" name="Straight Connector 282">
                <a:extLst>
                  <a:ext uri="{FF2B5EF4-FFF2-40B4-BE49-F238E27FC236}">
                    <a16:creationId xmlns:a16="http://schemas.microsoft.com/office/drawing/2014/main" id="{BC1309F4-0757-3453-B1BA-128F7CBAD5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32723" y="2783884"/>
                <a:ext cx="21213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" name="Straight Connector 283">
                <a:extLst>
                  <a:ext uri="{FF2B5EF4-FFF2-40B4-BE49-F238E27FC236}">
                    <a16:creationId xmlns:a16="http://schemas.microsoft.com/office/drawing/2014/main" id="{08F9FA92-6DE4-C9B9-3808-98AE8C34E6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32723" y="2823580"/>
                <a:ext cx="21213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" name="Straight Connector 284">
                <a:extLst>
                  <a:ext uri="{FF2B5EF4-FFF2-40B4-BE49-F238E27FC236}">
                    <a16:creationId xmlns:a16="http://schemas.microsoft.com/office/drawing/2014/main" id="{C6A92A9C-549D-0A90-6ACD-287C74A5BB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32723" y="2863276"/>
                <a:ext cx="21213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Straight Connector 285">
                <a:extLst>
                  <a:ext uri="{FF2B5EF4-FFF2-40B4-BE49-F238E27FC236}">
                    <a16:creationId xmlns:a16="http://schemas.microsoft.com/office/drawing/2014/main" id="{0AF62CBB-1F16-CB6F-EC8E-27218B66A3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32723" y="2902972"/>
                <a:ext cx="21213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2" name="Gruppieren 54">
              <a:extLst>
                <a:ext uri="{FF2B5EF4-FFF2-40B4-BE49-F238E27FC236}">
                  <a16:creationId xmlns:a16="http://schemas.microsoft.com/office/drawing/2014/main" id="{52FCB0FB-ACD4-8131-A8A3-666961C5E07D}"/>
                </a:ext>
              </a:extLst>
            </p:cNvPr>
            <p:cNvGrpSpPr/>
            <p:nvPr/>
          </p:nvGrpSpPr>
          <p:grpSpPr>
            <a:xfrm>
              <a:off x="3908686" y="2677668"/>
              <a:ext cx="251999" cy="289887"/>
              <a:chOff x="3283914" y="2677668"/>
              <a:chExt cx="251999" cy="289887"/>
            </a:xfrm>
          </p:grpSpPr>
          <p:sp>
            <p:nvSpPr>
              <p:cNvPr id="308" name="Rectangle: Rounded Corners 290">
                <a:extLst>
                  <a:ext uri="{FF2B5EF4-FFF2-40B4-BE49-F238E27FC236}">
                    <a16:creationId xmlns:a16="http://schemas.microsoft.com/office/drawing/2014/main" id="{846D56B4-D862-0DBC-6FCA-58FC90D3A481}"/>
                  </a:ext>
                </a:extLst>
              </p:cNvPr>
              <p:cNvSpPr/>
              <p:nvPr/>
            </p:nvSpPr>
            <p:spPr bwMode="auto">
              <a:xfrm>
                <a:off x="3283914" y="2678013"/>
                <a:ext cx="251913" cy="289542"/>
              </a:xfrm>
              <a:prstGeom prst="roundRect">
                <a:avLst>
                  <a:gd name="adj" fmla="val 3488"/>
                </a:avLst>
              </a:prstGeom>
              <a:gradFill>
                <a:gsLst>
                  <a:gs pos="0">
                    <a:schemeClr val="bg1">
                      <a:alpha val="60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309" name="Rectangle: Rounded Corners 292">
                <a:extLst>
                  <a:ext uri="{FF2B5EF4-FFF2-40B4-BE49-F238E27FC236}">
                    <a16:creationId xmlns:a16="http://schemas.microsoft.com/office/drawing/2014/main" id="{00D0A42C-D136-C5E1-99CA-7FF484750CAD}"/>
                  </a:ext>
                </a:extLst>
              </p:cNvPr>
              <p:cNvSpPr/>
              <p:nvPr/>
            </p:nvSpPr>
            <p:spPr bwMode="auto">
              <a:xfrm>
                <a:off x="3283914" y="2678013"/>
                <a:ext cx="251913" cy="289542"/>
              </a:xfrm>
              <a:prstGeom prst="roundRect">
                <a:avLst>
                  <a:gd name="adj" fmla="val 3488"/>
                </a:avLst>
              </a:prstGeom>
              <a:noFill/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310" name="Rectangle: Top Corners Rounded 289">
                <a:extLst>
                  <a:ext uri="{FF2B5EF4-FFF2-40B4-BE49-F238E27FC236}">
                    <a16:creationId xmlns:a16="http://schemas.microsoft.com/office/drawing/2014/main" id="{A2DDFAB0-01FA-8568-0404-4D5314112A86}"/>
                  </a:ext>
                </a:extLst>
              </p:cNvPr>
              <p:cNvSpPr/>
              <p:nvPr/>
            </p:nvSpPr>
            <p:spPr bwMode="auto">
              <a:xfrm>
                <a:off x="3284625" y="2677668"/>
                <a:ext cx="251288" cy="35981"/>
              </a:xfrm>
              <a:prstGeom prst="round2SameRect">
                <a:avLst>
                  <a:gd name="adj1" fmla="val 28667"/>
                  <a:gd name="adj2" fmla="val 0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1"/>
              </a:gradFill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0" scaled="0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</p:grpSp>
        <p:grpSp>
          <p:nvGrpSpPr>
            <p:cNvPr id="293" name="Gruppieren 55">
              <a:extLst>
                <a:ext uri="{FF2B5EF4-FFF2-40B4-BE49-F238E27FC236}">
                  <a16:creationId xmlns:a16="http://schemas.microsoft.com/office/drawing/2014/main" id="{B72E8525-6B01-3379-A4CB-2FD7881650C7}"/>
                </a:ext>
              </a:extLst>
            </p:cNvPr>
            <p:cNvGrpSpPr/>
            <p:nvPr/>
          </p:nvGrpSpPr>
          <p:grpSpPr>
            <a:xfrm>
              <a:off x="3972023" y="2778589"/>
              <a:ext cx="125324" cy="125323"/>
              <a:chOff x="2030664" y="2829198"/>
              <a:chExt cx="305612" cy="305611"/>
            </a:xfrm>
          </p:grpSpPr>
          <p:sp>
            <p:nvSpPr>
              <p:cNvPr id="304" name="Arc 330">
                <a:extLst>
                  <a:ext uri="{FF2B5EF4-FFF2-40B4-BE49-F238E27FC236}">
                    <a16:creationId xmlns:a16="http://schemas.microsoft.com/office/drawing/2014/main" id="{1B2C7DDC-196E-2BA7-05A5-C84411CFC84F}"/>
                  </a:ext>
                </a:extLst>
              </p:cNvPr>
              <p:cNvSpPr/>
              <p:nvPr/>
            </p:nvSpPr>
            <p:spPr>
              <a:xfrm>
                <a:off x="2030664" y="2829198"/>
                <a:ext cx="305612" cy="305611"/>
              </a:xfrm>
              <a:prstGeom prst="arc">
                <a:avLst>
                  <a:gd name="adj1" fmla="val 19975404"/>
                  <a:gd name="adj2" fmla="val 7092677"/>
                </a:avLst>
              </a:prstGeom>
              <a:ln w="25400">
                <a:solidFill>
                  <a:srgbClr val="00CEAC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799"/>
              </a:p>
            </p:txBody>
          </p:sp>
          <p:sp>
            <p:nvSpPr>
              <p:cNvPr id="305" name="Arc 331">
                <a:extLst>
                  <a:ext uri="{FF2B5EF4-FFF2-40B4-BE49-F238E27FC236}">
                    <a16:creationId xmlns:a16="http://schemas.microsoft.com/office/drawing/2014/main" id="{1965FB6D-DA06-C529-8F96-9537DA97DF68}"/>
                  </a:ext>
                </a:extLst>
              </p:cNvPr>
              <p:cNvSpPr/>
              <p:nvPr/>
            </p:nvSpPr>
            <p:spPr>
              <a:xfrm>
                <a:off x="2030664" y="2829198"/>
                <a:ext cx="305612" cy="305611"/>
              </a:xfrm>
              <a:prstGeom prst="arc">
                <a:avLst>
                  <a:gd name="adj1" fmla="val 12836944"/>
                  <a:gd name="adj2" fmla="val 11058170"/>
                </a:avLst>
              </a:prstGeom>
              <a:ln w="25400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799"/>
              </a:p>
            </p:txBody>
          </p:sp>
          <p:sp>
            <p:nvSpPr>
              <p:cNvPr id="306" name="Arc 332">
                <a:extLst>
                  <a:ext uri="{FF2B5EF4-FFF2-40B4-BE49-F238E27FC236}">
                    <a16:creationId xmlns:a16="http://schemas.microsoft.com/office/drawing/2014/main" id="{22580847-B04F-2999-5F93-3DC8C43E0615}"/>
                  </a:ext>
                </a:extLst>
              </p:cNvPr>
              <p:cNvSpPr/>
              <p:nvPr/>
            </p:nvSpPr>
            <p:spPr>
              <a:xfrm>
                <a:off x="2030664" y="2829198"/>
                <a:ext cx="305612" cy="305611"/>
              </a:xfrm>
              <a:prstGeom prst="arc">
                <a:avLst>
                  <a:gd name="adj1" fmla="val 11069233"/>
                  <a:gd name="adj2" fmla="val 14190588"/>
                </a:avLst>
              </a:prstGeom>
              <a:ln w="25400">
                <a:solidFill>
                  <a:srgbClr val="7858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799"/>
              </a:p>
            </p:txBody>
          </p:sp>
          <p:sp>
            <p:nvSpPr>
              <p:cNvPr id="307" name="Arc 333">
                <a:extLst>
                  <a:ext uri="{FF2B5EF4-FFF2-40B4-BE49-F238E27FC236}">
                    <a16:creationId xmlns:a16="http://schemas.microsoft.com/office/drawing/2014/main" id="{4324F1C1-2F1F-0D5C-E364-34E23EE49AEA}"/>
                  </a:ext>
                </a:extLst>
              </p:cNvPr>
              <p:cNvSpPr/>
              <p:nvPr/>
            </p:nvSpPr>
            <p:spPr>
              <a:xfrm>
                <a:off x="2030664" y="2829198"/>
                <a:ext cx="305612" cy="305611"/>
              </a:xfrm>
              <a:prstGeom prst="arc">
                <a:avLst>
                  <a:gd name="adj1" fmla="val 14148211"/>
                  <a:gd name="adj2" fmla="val 16267558"/>
                </a:avLst>
              </a:prstGeom>
              <a:ln w="25400">
                <a:solidFill>
                  <a:srgbClr val="1B90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799"/>
              </a:p>
            </p:txBody>
          </p:sp>
        </p:grpSp>
        <p:sp>
          <p:nvSpPr>
            <p:cNvPr id="294" name="Rectangle: Rounded Corners 290">
              <a:extLst>
                <a:ext uri="{FF2B5EF4-FFF2-40B4-BE49-F238E27FC236}">
                  <a16:creationId xmlns:a16="http://schemas.microsoft.com/office/drawing/2014/main" id="{86C6881A-C7FA-3D91-FF3C-D77488862F40}"/>
                </a:ext>
              </a:extLst>
            </p:cNvPr>
            <p:cNvSpPr/>
            <p:nvPr/>
          </p:nvSpPr>
          <p:spPr bwMode="auto">
            <a:xfrm>
              <a:off x="3599446" y="2678013"/>
              <a:ext cx="251913" cy="289542"/>
            </a:xfrm>
            <a:prstGeom prst="roundRect">
              <a:avLst>
                <a:gd name="adj" fmla="val 3488"/>
              </a:avLst>
            </a:prstGeom>
            <a:gradFill>
              <a:gsLst>
                <a:gs pos="0">
                  <a:schemeClr val="bg1">
                    <a:alpha val="60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6350">
              <a:gradFill flip="none" rotWithShape="1">
                <a:gsLst>
                  <a:gs pos="0">
                    <a:srgbClr val="C2FCEE"/>
                  </a:gs>
                  <a:gs pos="100000">
                    <a:srgbClr val="89D1FF"/>
                  </a:gs>
                </a:gsLst>
                <a:lin ang="2700000" scaled="1"/>
                <a:tileRect/>
              </a:gra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/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</a:endParaRPr>
            </a:p>
          </p:txBody>
        </p:sp>
        <p:sp>
          <p:nvSpPr>
            <p:cNvPr id="295" name="Rectangle: Rounded Corners 292">
              <a:extLst>
                <a:ext uri="{FF2B5EF4-FFF2-40B4-BE49-F238E27FC236}">
                  <a16:creationId xmlns:a16="http://schemas.microsoft.com/office/drawing/2014/main" id="{1C9D3E33-A7B0-9C4A-28E0-12FE892B79C6}"/>
                </a:ext>
              </a:extLst>
            </p:cNvPr>
            <p:cNvSpPr/>
            <p:nvPr/>
          </p:nvSpPr>
          <p:spPr bwMode="auto">
            <a:xfrm>
              <a:off x="3599446" y="2678013"/>
              <a:ext cx="251913" cy="289542"/>
            </a:xfrm>
            <a:prstGeom prst="roundRect">
              <a:avLst>
                <a:gd name="adj" fmla="val 3488"/>
              </a:avLst>
            </a:prstGeom>
            <a:noFill/>
            <a:ln w="6350">
              <a:gradFill flip="none" rotWithShape="1">
                <a:gsLst>
                  <a:gs pos="0">
                    <a:srgbClr val="C2FCEE"/>
                  </a:gs>
                  <a:gs pos="100000">
                    <a:srgbClr val="89D1FF"/>
                  </a:gs>
                </a:gsLst>
                <a:lin ang="2700000" scaled="1"/>
                <a:tileRect/>
              </a:gra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/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</a:endParaRPr>
            </a:p>
          </p:txBody>
        </p:sp>
        <p:sp>
          <p:nvSpPr>
            <p:cNvPr id="296" name="Rectangle: Top Corners Rounded 289">
              <a:extLst>
                <a:ext uri="{FF2B5EF4-FFF2-40B4-BE49-F238E27FC236}">
                  <a16:creationId xmlns:a16="http://schemas.microsoft.com/office/drawing/2014/main" id="{CD693103-80DF-0B16-E3D8-F5964A841433}"/>
                </a:ext>
              </a:extLst>
            </p:cNvPr>
            <p:cNvSpPr/>
            <p:nvPr/>
          </p:nvSpPr>
          <p:spPr bwMode="auto">
            <a:xfrm>
              <a:off x="3600157" y="2677668"/>
              <a:ext cx="251288" cy="35981"/>
            </a:xfrm>
            <a:prstGeom prst="round2SameRect">
              <a:avLst>
                <a:gd name="adj1" fmla="val 28667"/>
                <a:gd name="adj2" fmla="val 0"/>
              </a:avLst>
            </a:prstGeom>
            <a:gradFill>
              <a:gsLst>
                <a:gs pos="0">
                  <a:schemeClr val="bg1"/>
                </a:gs>
                <a:gs pos="100000">
                  <a:schemeClr val="bg1"/>
                </a:gs>
              </a:gsLst>
              <a:lin ang="2700000" scaled="1"/>
            </a:gradFill>
            <a:ln w="6350">
              <a:gradFill flip="none" rotWithShape="1">
                <a:gsLst>
                  <a:gs pos="0">
                    <a:srgbClr val="C2FCEE"/>
                  </a:gs>
                  <a:gs pos="100000">
                    <a:srgbClr val="89D1FF"/>
                  </a:gs>
                </a:gsLst>
                <a:lin ang="0" scaled="0"/>
                <a:tileRect/>
              </a:gra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/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</a:endParaRPr>
            </a:p>
          </p:txBody>
        </p:sp>
        <p:sp>
          <p:nvSpPr>
            <p:cNvPr id="297" name="Rectangle 279">
              <a:extLst>
                <a:ext uri="{FF2B5EF4-FFF2-40B4-BE49-F238E27FC236}">
                  <a16:creationId xmlns:a16="http://schemas.microsoft.com/office/drawing/2014/main" id="{E36ECCA6-10FC-99AF-DD60-EA4691181B03}"/>
                </a:ext>
              </a:extLst>
            </p:cNvPr>
            <p:cNvSpPr/>
            <p:nvPr/>
          </p:nvSpPr>
          <p:spPr bwMode="auto">
            <a:xfrm>
              <a:off x="3700227" y="2841179"/>
              <a:ext cx="20686" cy="72000"/>
            </a:xfrm>
            <a:prstGeom prst="rect">
              <a:avLst/>
            </a:prstGeom>
            <a:solidFill>
              <a:srgbClr val="D1E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fontAlgn="base">
                <a:spcBef>
                  <a:spcPct val="0"/>
                </a:spcBef>
                <a:spcAft>
                  <a:spcPct val="0"/>
                </a:spcAft>
              </a:pPr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  <a:ea typeface="Segoe UI" pitchFamily="34" charset="0"/>
                <a:cs typeface="72" panose="020B0503030000000003" pitchFamily="34" charset="0"/>
              </a:endParaRPr>
            </a:p>
          </p:txBody>
        </p:sp>
        <p:sp>
          <p:nvSpPr>
            <p:cNvPr id="298" name="Rectangle 280">
              <a:extLst>
                <a:ext uri="{FF2B5EF4-FFF2-40B4-BE49-F238E27FC236}">
                  <a16:creationId xmlns:a16="http://schemas.microsoft.com/office/drawing/2014/main" id="{8B6E269B-DAC3-7831-83C1-40B0BAA7F990}"/>
                </a:ext>
              </a:extLst>
            </p:cNvPr>
            <p:cNvSpPr/>
            <p:nvPr/>
          </p:nvSpPr>
          <p:spPr bwMode="auto">
            <a:xfrm>
              <a:off x="3741370" y="2809981"/>
              <a:ext cx="20686" cy="103198"/>
            </a:xfrm>
            <a:prstGeom prst="rect">
              <a:avLst/>
            </a:prstGeom>
            <a:solidFill>
              <a:srgbClr val="D1E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fontAlgn="base">
                <a:spcBef>
                  <a:spcPct val="0"/>
                </a:spcBef>
                <a:spcAft>
                  <a:spcPct val="0"/>
                </a:spcAft>
              </a:pPr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  <a:ea typeface="Segoe UI" pitchFamily="34" charset="0"/>
                <a:cs typeface="72" panose="020B0503030000000003" pitchFamily="34" charset="0"/>
              </a:endParaRPr>
            </a:p>
          </p:txBody>
        </p:sp>
        <p:sp>
          <p:nvSpPr>
            <p:cNvPr id="299" name="Rectangle 281">
              <a:extLst>
                <a:ext uri="{FF2B5EF4-FFF2-40B4-BE49-F238E27FC236}">
                  <a16:creationId xmlns:a16="http://schemas.microsoft.com/office/drawing/2014/main" id="{9EC8F9C8-43E5-C8FF-588B-D8DCC7939FC5}"/>
                </a:ext>
              </a:extLst>
            </p:cNvPr>
            <p:cNvSpPr/>
            <p:nvPr/>
          </p:nvSpPr>
          <p:spPr bwMode="auto">
            <a:xfrm>
              <a:off x="3782512" y="2805179"/>
              <a:ext cx="20686" cy="108000"/>
            </a:xfrm>
            <a:prstGeom prst="rect">
              <a:avLst/>
            </a:prstGeom>
            <a:solidFill>
              <a:srgbClr val="89D1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fontAlgn="base">
                <a:spcBef>
                  <a:spcPct val="0"/>
                </a:spcBef>
                <a:spcAft>
                  <a:spcPct val="0"/>
                </a:spcAft>
              </a:pPr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  <a:ea typeface="Segoe UI" pitchFamily="34" charset="0"/>
                <a:cs typeface="72" panose="020B0503030000000003" pitchFamily="34" charset="0"/>
              </a:endParaRPr>
            </a:p>
          </p:txBody>
        </p:sp>
        <p:cxnSp>
          <p:nvCxnSpPr>
            <p:cNvPr id="300" name="Straight Connector 282">
              <a:extLst>
                <a:ext uri="{FF2B5EF4-FFF2-40B4-BE49-F238E27FC236}">
                  <a16:creationId xmlns:a16="http://schemas.microsoft.com/office/drawing/2014/main" id="{B167C06E-46FF-EF13-F9E2-21039DA3D394}"/>
                </a:ext>
              </a:extLst>
            </p:cNvPr>
            <p:cNvCxnSpPr>
              <a:cxnSpLocks/>
            </p:cNvCxnSpPr>
            <p:nvPr/>
          </p:nvCxnSpPr>
          <p:spPr>
            <a:xfrm>
              <a:off x="3648255" y="2783884"/>
              <a:ext cx="21213" cy="0"/>
            </a:xfrm>
            <a:prstGeom prst="line">
              <a:avLst/>
            </a:prstGeom>
            <a:ln w="19050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283">
              <a:extLst>
                <a:ext uri="{FF2B5EF4-FFF2-40B4-BE49-F238E27FC236}">
                  <a16:creationId xmlns:a16="http://schemas.microsoft.com/office/drawing/2014/main" id="{E2290224-6C8E-DC41-DEDC-C43519939061}"/>
                </a:ext>
              </a:extLst>
            </p:cNvPr>
            <p:cNvCxnSpPr>
              <a:cxnSpLocks/>
            </p:cNvCxnSpPr>
            <p:nvPr/>
          </p:nvCxnSpPr>
          <p:spPr>
            <a:xfrm>
              <a:off x="3648255" y="2823580"/>
              <a:ext cx="21213" cy="0"/>
            </a:xfrm>
            <a:prstGeom prst="line">
              <a:avLst/>
            </a:prstGeom>
            <a:ln w="19050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284">
              <a:extLst>
                <a:ext uri="{FF2B5EF4-FFF2-40B4-BE49-F238E27FC236}">
                  <a16:creationId xmlns:a16="http://schemas.microsoft.com/office/drawing/2014/main" id="{13C70E87-749D-53B1-5B8A-2ED9E9BA5EE9}"/>
                </a:ext>
              </a:extLst>
            </p:cNvPr>
            <p:cNvCxnSpPr>
              <a:cxnSpLocks/>
            </p:cNvCxnSpPr>
            <p:nvPr/>
          </p:nvCxnSpPr>
          <p:spPr>
            <a:xfrm>
              <a:off x="3648255" y="2863276"/>
              <a:ext cx="21213" cy="0"/>
            </a:xfrm>
            <a:prstGeom prst="line">
              <a:avLst/>
            </a:prstGeom>
            <a:ln w="19050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285">
              <a:extLst>
                <a:ext uri="{FF2B5EF4-FFF2-40B4-BE49-F238E27FC236}">
                  <a16:creationId xmlns:a16="http://schemas.microsoft.com/office/drawing/2014/main" id="{0F2DA747-A30D-BE38-1C35-E3E3D6529D1F}"/>
                </a:ext>
              </a:extLst>
            </p:cNvPr>
            <p:cNvCxnSpPr>
              <a:cxnSpLocks/>
            </p:cNvCxnSpPr>
            <p:nvPr/>
          </p:nvCxnSpPr>
          <p:spPr>
            <a:xfrm>
              <a:off x="3648255" y="2902972"/>
              <a:ext cx="21213" cy="0"/>
            </a:xfrm>
            <a:prstGeom prst="line">
              <a:avLst/>
            </a:prstGeom>
            <a:ln w="19050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7" name="Textfeld 601">
            <a:extLst>
              <a:ext uri="{FF2B5EF4-FFF2-40B4-BE49-F238E27FC236}">
                <a16:creationId xmlns:a16="http://schemas.microsoft.com/office/drawing/2014/main" id="{B56150FD-8921-F858-7B53-45F50A71F175}"/>
              </a:ext>
            </a:extLst>
          </p:cNvPr>
          <p:cNvSpPr txBox="1"/>
          <p:nvPr/>
        </p:nvSpPr>
        <p:spPr>
          <a:xfrm>
            <a:off x="985859" y="3920118"/>
            <a:ext cx="2051466" cy="1661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SzPct val="100000"/>
            </a:pPr>
            <a:r>
              <a:rPr lang="de-DE" sz="12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Any </a:t>
            </a:r>
            <a:r>
              <a:rPr lang="de-DE" sz="1200" kern="0" err="1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premise</a:t>
            </a:r>
            <a:r>
              <a:rPr lang="de-DE" sz="12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 </a:t>
            </a:r>
          </a:p>
        </p:txBody>
      </p:sp>
      <p:sp>
        <p:nvSpPr>
          <p:cNvPr id="338" name="Textfeld 602">
            <a:extLst>
              <a:ext uri="{FF2B5EF4-FFF2-40B4-BE49-F238E27FC236}">
                <a16:creationId xmlns:a16="http://schemas.microsoft.com/office/drawing/2014/main" id="{38812B98-3DCA-ED45-C080-FE8DCEC9EE0B}"/>
              </a:ext>
            </a:extLst>
          </p:cNvPr>
          <p:cNvSpPr txBox="1"/>
          <p:nvPr/>
        </p:nvSpPr>
        <p:spPr>
          <a:xfrm>
            <a:off x="3469212" y="3920118"/>
            <a:ext cx="2051466" cy="1661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SzPct val="100000"/>
            </a:pPr>
            <a:r>
              <a:rPr lang="de-DE" sz="12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Private Edition</a:t>
            </a:r>
          </a:p>
        </p:txBody>
      </p:sp>
      <p:sp>
        <p:nvSpPr>
          <p:cNvPr id="339" name="Textfeld 603">
            <a:extLst>
              <a:ext uri="{FF2B5EF4-FFF2-40B4-BE49-F238E27FC236}">
                <a16:creationId xmlns:a16="http://schemas.microsoft.com/office/drawing/2014/main" id="{000DBBF4-7EE8-17D6-12B1-7B8CCD8148EC}"/>
              </a:ext>
            </a:extLst>
          </p:cNvPr>
          <p:cNvSpPr txBox="1"/>
          <p:nvPr/>
        </p:nvSpPr>
        <p:spPr>
          <a:xfrm>
            <a:off x="5952565" y="3920118"/>
            <a:ext cx="2051466" cy="1661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SzPct val="100000"/>
            </a:pPr>
            <a:r>
              <a:rPr lang="de-DE" sz="12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Public Edition </a:t>
            </a:r>
          </a:p>
        </p:txBody>
      </p:sp>
      <p:grpSp>
        <p:nvGrpSpPr>
          <p:cNvPr id="340" name="Gruppieren 1555">
            <a:extLst>
              <a:ext uri="{FF2B5EF4-FFF2-40B4-BE49-F238E27FC236}">
                <a16:creationId xmlns:a16="http://schemas.microsoft.com/office/drawing/2014/main" id="{A67AF18F-28CF-3E6F-A03B-F9710545DA43}"/>
              </a:ext>
            </a:extLst>
          </p:cNvPr>
          <p:cNvGrpSpPr/>
          <p:nvPr/>
        </p:nvGrpSpPr>
        <p:grpSpPr>
          <a:xfrm>
            <a:off x="3469212" y="2929098"/>
            <a:ext cx="1007998" cy="736352"/>
            <a:chOff x="3491999" y="69107"/>
            <a:chExt cx="1008260" cy="736544"/>
          </a:xfrm>
        </p:grpSpPr>
        <p:grpSp>
          <p:nvGrpSpPr>
            <p:cNvPr id="341" name="Group 182">
              <a:extLst>
                <a:ext uri="{FF2B5EF4-FFF2-40B4-BE49-F238E27FC236}">
                  <a16:creationId xmlns:a16="http://schemas.microsoft.com/office/drawing/2014/main" id="{8DE06C6C-92D3-AE37-7419-FD2C9CD62036}"/>
                </a:ext>
              </a:extLst>
            </p:cNvPr>
            <p:cNvGrpSpPr/>
            <p:nvPr/>
          </p:nvGrpSpPr>
          <p:grpSpPr>
            <a:xfrm>
              <a:off x="3495395" y="123864"/>
              <a:ext cx="982662" cy="641188"/>
              <a:chOff x="1993945" y="2500313"/>
              <a:chExt cx="1389811" cy="1598771"/>
            </a:xfrm>
          </p:grpSpPr>
          <p:grpSp>
            <p:nvGrpSpPr>
              <p:cNvPr id="390" name="Group 183">
                <a:extLst>
                  <a:ext uri="{FF2B5EF4-FFF2-40B4-BE49-F238E27FC236}">
                    <a16:creationId xmlns:a16="http://schemas.microsoft.com/office/drawing/2014/main" id="{BD62B2F0-E4A1-8E6E-7493-C10D71B8740F}"/>
                  </a:ext>
                </a:extLst>
              </p:cNvPr>
              <p:cNvGrpSpPr/>
              <p:nvPr/>
            </p:nvGrpSpPr>
            <p:grpSpPr>
              <a:xfrm>
                <a:off x="1993945" y="2502213"/>
                <a:ext cx="1389335" cy="1596871"/>
                <a:chOff x="8077200" y="2019300"/>
                <a:chExt cx="1836420" cy="2110740"/>
              </a:xfrm>
            </p:grpSpPr>
            <p:sp>
              <p:nvSpPr>
                <p:cNvPr id="392" name="Rectangle: Rounded Corners 188">
                  <a:extLst>
                    <a:ext uri="{FF2B5EF4-FFF2-40B4-BE49-F238E27FC236}">
                      <a16:creationId xmlns:a16="http://schemas.microsoft.com/office/drawing/2014/main" id="{0F496822-E617-C2BC-EC53-5F24007EC39A}"/>
                    </a:ext>
                  </a:extLst>
                </p:cNvPr>
                <p:cNvSpPr/>
                <p:nvPr/>
              </p:nvSpPr>
              <p:spPr bwMode="auto">
                <a:xfrm>
                  <a:off x="8077200" y="2019300"/>
                  <a:ext cx="1836420" cy="2110740"/>
                </a:xfrm>
                <a:prstGeom prst="roundRect">
                  <a:avLst>
                    <a:gd name="adj" fmla="val 3488"/>
                  </a:avLst>
                </a:prstGeom>
                <a:solidFill>
                  <a:srgbClr val="FFFFFF"/>
                </a:solidFill>
                <a:ln w="100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>
                  <a:outerShdw blurRad="381000" algn="ctr" rotWithShape="0">
                    <a:srgbClr val="0070F2">
                      <a:alpha val="30000"/>
                    </a:srgbClr>
                  </a:outerShdw>
                </a:effectLst>
              </p:spPr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>
                    <a:defRPr/>
                  </a:pPr>
                  <a:endParaRPr lang="en-US" sz="1999" kern="0">
                    <a:gradFill>
                      <a:gsLst>
                        <a:gs pos="0">
                          <a:srgbClr val="000000"/>
                        </a:gs>
                        <a:gs pos="100000">
                          <a:srgbClr val="000000"/>
                        </a:gs>
                      </a:gsLst>
                      <a:lin ang="5400000" scaled="1"/>
                    </a:gradFill>
                    <a:latin typeface="72 Brand"/>
                  </a:endParaRPr>
                </a:p>
              </p:txBody>
            </p:sp>
            <p:sp>
              <p:nvSpPr>
                <p:cNvPr id="393" name="Rectangle: Top Corners Rounded 186">
                  <a:extLst>
                    <a:ext uri="{FF2B5EF4-FFF2-40B4-BE49-F238E27FC236}">
                      <a16:creationId xmlns:a16="http://schemas.microsoft.com/office/drawing/2014/main" id="{C1AF7955-9AF7-28AF-96D4-71F57B9E7425}"/>
                    </a:ext>
                  </a:extLst>
                </p:cNvPr>
                <p:cNvSpPr/>
                <p:nvPr/>
              </p:nvSpPr>
              <p:spPr bwMode="auto">
                <a:xfrm rot="16200000">
                  <a:off x="7234453" y="2862047"/>
                  <a:ext cx="2110740" cy="425246"/>
                </a:xfrm>
                <a:prstGeom prst="round2SameRect">
                  <a:avLst>
                    <a:gd name="adj1" fmla="val 16108"/>
                    <a:gd name="adj2" fmla="val 0"/>
                  </a:avLst>
                </a:prstGeom>
                <a:solidFill>
                  <a:srgbClr val="8CD3FF"/>
                </a:solidFill>
                <a:ln w="100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999" kern="0">
                    <a:gradFill>
                      <a:gsLst>
                        <a:gs pos="0">
                          <a:srgbClr val="000000"/>
                        </a:gs>
                        <a:gs pos="100000">
                          <a:srgbClr val="000000"/>
                        </a:gs>
                      </a:gsLst>
                      <a:lin ang="5400000" scaled="1"/>
                    </a:gradFill>
                    <a:latin typeface="72 Brand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  <p:sp>
              <p:nvSpPr>
                <p:cNvPr id="394" name="Rectangle: Rounded Corners 187">
                  <a:extLst>
                    <a:ext uri="{FF2B5EF4-FFF2-40B4-BE49-F238E27FC236}">
                      <a16:creationId xmlns:a16="http://schemas.microsoft.com/office/drawing/2014/main" id="{76A70DEF-6D28-263C-A35E-0DADF75CA999}"/>
                    </a:ext>
                  </a:extLst>
                </p:cNvPr>
                <p:cNvSpPr/>
                <p:nvPr/>
              </p:nvSpPr>
              <p:spPr bwMode="auto">
                <a:xfrm>
                  <a:off x="8645962" y="2442039"/>
                  <a:ext cx="1126689" cy="433591"/>
                </a:xfrm>
                <a:prstGeom prst="roundRect">
                  <a:avLst>
                    <a:gd name="adj" fmla="val 8796"/>
                  </a:avLst>
                </a:prstGeom>
                <a:solidFill>
                  <a:srgbClr val="D1EFFF"/>
                </a:solidFill>
                <a:ln w="100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>
                    <a:defRPr/>
                  </a:pPr>
                  <a:endParaRPr lang="en-US" sz="1999" kern="0">
                    <a:gradFill>
                      <a:gsLst>
                        <a:gs pos="0">
                          <a:srgbClr val="000000"/>
                        </a:gs>
                        <a:gs pos="100000">
                          <a:srgbClr val="000000"/>
                        </a:gs>
                      </a:gsLst>
                      <a:lin ang="5400000" scaled="1"/>
                    </a:gradFill>
                    <a:latin typeface="72 Brand"/>
                  </a:endParaRPr>
                </a:p>
              </p:txBody>
            </p:sp>
          </p:grpSp>
          <p:sp>
            <p:nvSpPr>
              <p:cNvPr id="391" name="Rectangle: Top Corners Rounded 184">
                <a:extLst>
                  <a:ext uri="{FF2B5EF4-FFF2-40B4-BE49-F238E27FC236}">
                    <a16:creationId xmlns:a16="http://schemas.microsoft.com/office/drawing/2014/main" id="{77E871A6-27FD-4350-9416-E12CB18A7055}"/>
                  </a:ext>
                </a:extLst>
              </p:cNvPr>
              <p:cNvSpPr/>
              <p:nvPr/>
            </p:nvSpPr>
            <p:spPr bwMode="auto">
              <a:xfrm>
                <a:off x="1997869" y="2500313"/>
                <a:ext cx="1385887" cy="198438"/>
              </a:xfrm>
              <a:prstGeom prst="round2SameRect">
                <a:avLst>
                  <a:gd name="adj1" fmla="val 28667"/>
                  <a:gd name="adj2" fmla="val 0"/>
                </a:avLst>
              </a:prstGeom>
              <a:solidFill>
                <a:srgbClr val="FFFFFF"/>
              </a:solidFill>
              <a:ln w="10000" cap="flat" cmpd="sng" algn="ctr">
                <a:gradFill flip="none" rotWithShape="1">
                  <a:gsLst>
                    <a:gs pos="0">
                      <a:srgbClr val="0070F2">
                        <a:lumMod val="5000"/>
                        <a:lumOff val="95000"/>
                      </a:srgbClr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>
                  <a:defRPr/>
                </a:pPr>
                <a:endParaRPr lang="en-US" sz="1999" kern="0">
                  <a:gradFill>
                    <a:gsLst>
                      <a:gs pos="0">
                        <a:srgbClr val="000000"/>
                      </a:gs>
                      <a:gs pos="100000">
                        <a:srgbClr val="000000"/>
                      </a:gs>
                    </a:gsLst>
                    <a:lin ang="5400000" scaled="1"/>
                  </a:gradFill>
                  <a:latin typeface="72 Brand"/>
                </a:endParaRPr>
              </a:p>
            </p:txBody>
          </p:sp>
        </p:grpSp>
        <p:sp>
          <p:nvSpPr>
            <p:cNvPr id="342" name="Rectangle: Rounded Corners 355">
              <a:extLst>
                <a:ext uri="{FF2B5EF4-FFF2-40B4-BE49-F238E27FC236}">
                  <a16:creationId xmlns:a16="http://schemas.microsoft.com/office/drawing/2014/main" id="{6B2391BF-9B90-C7CF-FCD7-F31CFE603D8C}"/>
                </a:ext>
              </a:extLst>
            </p:cNvPr>
            <p:cNvSpPr/>
            <p:nvPr/>
          </p:nvSpPr>
          <p:spPr bwMode="auto">
            <a:xfrm>
              <a:off x="3491999" y="69107"/>
              <a:ext cx="1008000" cy="736544"/>
            </a:xfrm>
            <a:prstGeom prst="roundRect">
              <a:avLst>
                <a:gd name="adj" fmla="val 3830"/>
              </a:avLst>
            </a:prstGeom>
            <a:gradFill>
              <a:gsLst>
                <a:gs pos="0">
                  <a:schemeClr val="bg1"/>
                </a:gs>
                <a:gs pos="100000">
                  <a:schemeClr val="bg1"/>
                </a:gs>
              </a:gsLst>
              <a:lin ang="2700000" scaled="1"/>
            </a:gradFill>
            <a:ln>
              <a:gradFill flip="none" rotWithShape="1">
                <a:gsLst>
                  <a:gs pos="0">
                    <a:srgbClr val="A6E0FF">
                      <a:alpha val="28000"/>
                    </a:srgbClr>
                  </a:gs>
                  <a:gs pos="100000">
                    <a:srgbClr val="89D1FF"/>
                  </a:gs>
                </a:gsLst>
                <a:lin ang="2700000" scaled="1"/>
                <a:tileRect/>
              </a:gradFill>
              <a:headEnd type="none" w="med" len="med"/>
              <a:tailEnd type="none" w="med" len="med"/>
            </a:ln>
            <a:effectLst>
              <a:outerShdw blurRad="444500" algn="ctr" rotWithShape="0">
                <a:srgbClr val="1B90FF">
                  <a:alpha val="30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</a:endParaRPr>
            </a:p>
          </p:txBody>
        </p:sp>
        <p:sp>
          <p:nvSpPr>
            <p:cNvPr id="343" name="Rectangle: Top Corners Rounded 358">
              <a:extLst>
                <a:ext uri="{FF2B5EF4-FFF2-40B4-BE49-F238E27FC236}">
                  <a16:creationId xmlns:a16="http://schemas.microsoft.com/office/drawing/2014/main" id="{DE48B651-8BB6-FD53-1CD3-E1A655966BDF}"/>
                </a:ext>
              </a:extLst>
            </p:cNvPr>
            <p:cNvSpPr/>
            <p:nvPr/>
          </p:nvSpPr>
          <p:spPr bwMode="auto">
            <a:xfrm>
              <a:off x="3492259" y="69851"/>
              <a:ext cx="1008000" cy="106557"/>
            </a:xfrm>
            <a:prstGeom prst="round2SameRect">
              <a:avLst>
                <a:gd name="adj1" fmla="val 260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100000">
                  <a:schemeClr val="bg1"/>
                </a:gs>
              </a:gsLst>
              <a:lin ang="2700000" scaled="0"/>
            </a:gradFill>
            <a:ln>
              <a:gradFill>
                <a:gsLst>
                  <a:gs pos="0">
                    <a:srgbClr val="C2FCEE"/>
                  </a:gs>
                  <a:gs pos="100000">
                    <a:srgbClr val="89D1FF"/>
                  </a:gs>
                </a:gsLst>
                <a:lin ang="2700000" scaled="0"/>
              </a:gra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/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  <a:cs typeface="72" panose="020B0503030000000003" pitchFamily="34" charset="0"/>
              </a:endParaRPr>
            </a:p>
          </p:txBody>
        </p:sp>
        <p:sp>
          <p:nvSpPr>
            <p:cNvPr id="344" name="Rectangle: Rounded Corners 361">
              <a:extLst>
                <a:ext uri="{FF2B5EF4-FFF2-40B4-BE49-F238E27FC236}">
                  <a16:creationId xmlns:a16="http://schemas.microsoft.com/office/drawing/2014/main" id="{F9EE7C97-8236-3C46-5B98-291FD4167FF4}"/>
                </a:ext>
              </a:extLst>
            </p:cNvPr>
            <p:cNvSpPr/>
            <p:nvPr/>
          </p:nvSpPr>
          <p:spPr bwMode="auto">
            <a:xfrm>
              <a:off x="4214675" y="108497"/>
              <a:ext cx="157196" cy="307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fontAlgn="base">
                <a:spcBef>
                  <a:spcPct val="0"/>
                </a:spcBef>
                <a:spcAft>
                  <a:spcPct val="0"/>
                </a:spcAft>
              </a:pPr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  <a:ea typeface="Segoe UI" pitchFamily="34" charset="0"/>
                <a:cs typeface="72" panose="020B0503030000000003" pitchFamily="34" charset="0"/>
              </a:endParaRPr>
            </a:p>
          </p:txBody>
        </p:sp>
        <p:grpSp>
          <p:nvGrpSpPr>
            <p:cNvPr id="345" name="Group 362">
              <a:extLst>
                <a:ext uri="{FF2B5EF4-FFF2-40B4-BE49-F238E27FC236}">
                  <a16:creationId xmlns:a16="http://schemas.microsoft.com/office/drawing/2014/main" id="{8B9B2678-EAD1-9B06-51E9-382CD78AF46C}"/>
                </a:ext>
              </a:extLst>
            </p:cNvPr>
            <p:cNvGrpSpPr/>
            <p:nvPr/>
          </p:nvGrpSpPr>
          <p:grpSpPr>
            <a:xfrm>
              <a:off x="4412961" y="95562"/>
              <a:ext cx="57971" cy="57971"/>
              <a:chOff x="1591460" y="1316936"/>
              <a:chExt cx="177800" cy="177800"/>
            </a:xfrm>
          </p:grpSpPr>
          <p:sp>
            <p:nvSpPr>
              <p:cNvPr id="388" name="Oval 387">
                <a:extLst>
                  <a:ext uri="{FF2B5EF4-FFF2-40B4-BE49-F238E27FC236}">
                    <a16:creationId xmlns:a16="http://schemas.microsoft.com/office/drawing/2014/main" id="{EF2AFB4D-7B7A-ADA8-2D01-1FBC97C9BBFB}"/>
                  </a:ext>
                </a:extLst>
              </p:cNvPr>
              <p:cNvSpPr/>
              <p:nvPr/>
            </p:nvSpPr>
            <p:spPr bwMode="auto">
              <a:xfrm>
                <a:off x="1591460" y="1316936"/>
                <a:ext cx="177800" cy="177800"/>
              </a:xfrm>
              <a:prstGeom prst="ellipse">
                <a:avLst/>
              </a:prstGeom>
              <a:solidFill>
                <a:srgbClr val="D1EF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pic>
            <p:nvPicPr>
              <p:cNvPr id="389" name="Graphic 364">
                <a:extLst>
                  <a:ext uri="{FF2B5EF4-FFF2-40B4-BE49-F238E27FC236}">
                    <a16:creationId xmlns:a16="http://schemas.microsoft.com/office/drawing/2014/main" id="{912D9883-D7BA-A809-9AEE-F89E1604E8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627973" y="1351143"/>
                <a:ext cx="104773" cy="104774"/>
              </a:xfrm>
              <a:prstGeom prst="rect">
                <a:avLst/>
              </a:prstGeom>
            </p:spPr>
          </p:pic>
        </p:grpSp>
        <p:pic>
          <p:nvPicPr>
            <p:cNvPr id="346" name="Grafik 497">
              <a:extLst>
                <a:ext uri="{FF2B5EF4-FFF2-40B4-BE49-F238E27FC236}">
                  <a16:creationId xmlns:a16="http://schemas.microsoft.com/office/drawing/2014/main" id="{49325036-3745-0B8E-1948-CAB1EF544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25905" y="90882"/>
              <a:ext cx="57971" cy="57971"/>
            </a:xfrm>
            <a:prstGeom prst="rect">
              <a:avLst/>
            </a:prstGeom>
          </p:spPr>
        </p:pic>
        <p:grpSp>
          <p:nvGrpSpPr>
            <p:cNvPr id="347" name="Gruppieren 500">
              <a:extLst>
                <a:ext uri="{FF2B5EF4-FFF2-40B4-BE49-F238E27FC236}">
                  <a16:creationId xmlns:a16="http://schemas.microsoft.com/office/drawing/2014/main" id="{03E8A852-3D8F-9D60-E0BA-162986C09151}"/>
                </a:ext>
              </a:extLst>
            </p:cNvPr>
            <p:cNvGrpSpPr/>
            <p:nvPr/>
          </p:nvGrpSpPr>
          <p:grpSpPr>
            <a:xfrm>
              <a:off x="3556999" y="246569"/>
              <a:ext cx="260549" cy="132408"/>
              <a:chOff x="5151800" y="2482543"/>
              <a:chExt cx="260549" cy="132408"/>
            </a:xfrm>
          </p:grpSpPr>
          <p:sp>
            <p:nvSpPr>
              <p:cNvPr id="384" name="Rectangle: Rounded Corners 78">
                <a:extLst>
                  <a:ext uri="{FF2B5EF4-FFF2-40B4-BE49-F238E27FC236}">
                    <a16:creationId xmlns:a16="http://schemas.microsoft.com/office/drawing/2014/main" id="{FEF201D9-318F-C5F9-F8FA-BC78B4D264D3}"/>
                  </a:ext>
                </a:extLst>
              </p:cNvPr>
              <p:cNvSpPr/>
              <p:nvPr/>
            </p:nvSpPr>
            <p:spPr bwMode="auto">
              <a:xfrm>
                <a:off x="5151800" y="2482543"/>
                <a:ext cx="260549" cy="132408"/>
              </a:xfrm>
              <a:prstGeom prst="roundRect">
                <a:avLst>
                  <a:gd name="adj" fmla="val 15788"/>
                </a:avLst>
              </a:prstGeom>
              <a:solidFill>
                <a:srgbClr val="E7F4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85" name="Rectangle: Rounded Corners 78">
                <a:extLst>
                  <a:ext uri="{FF2B5EF4-FFF2-40B4-BE49-F238E27FC236}">
                    <a16:creationId xmlns:a16="http://schemas.microsoft.com/office/drawing/2014/main" id="{ECC4F18F-CA9D-C2F4-AD74-77E832890D6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175974" y="2503608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B894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cxnSp>
            <p:nvCxnSpPr>
              <p:cNvPr id="386" name="Straight Connector 282">
                <a:extLst>
                  <a:ext uri="{FF2B5EF4-FFF2-40B4-BE49-F238E27FC236}">
                    <a16:creationId xmlns:a16="http://schemas.microsoft.com/office/drawing/2014/main" id="{2AFB2DD6-0565-E504-9E06-63602A0EDB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5222" y="2519883"/>
                <a:ext cx="108000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7" name="Straight Connector 282">
                <a:extLst>
                  <a:ext uri="{FF2B5EF4-FFF2-40B4-BE49-F238E27FC236}">
                    <a16:creationId xmlns:a16="http://schemas.microsoft.com/office/drawing/2014/main" id="{0E491AAD-6896-37E8-41B3-A2B3A18702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5222" y="2556061"/>
                <a:ext cx="72000" cy="0"/>
              </a:xfrm>
              <a:prstGeom prst="line">
                <a:avLst/>
              </a:prstGeom>
              <a:ln w="9525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8" name="Gruppieren 501">
              <a:extLst>
                <a:ext uri="{FF2B5EF4-FFF2-40B4-BE49-F238E27FC236}">
                  <a16:creationId xmlns:a16="http://schemas.microsoft.com/office/drawing/2014/main" id="{1FAB625A-2B90-3A75-5D98-DE5CD86F13A1}"/>
                </a:ext>
              </a:extLst>
            </p:cNvPr>
            <p:cNvGrpSpPr/>
            <p:nvPr/>
          </p:nvGrpSpPr>
          <p:grpSpPr>
            <a:xfrm>
              <a:off x="3874364" y="246569"/>
              <a:ext cx="260549" cy="132408"/>
              <a:chOff x="5151800" y="2482543"/>
              <a:chExt cx="260549" cy="132408"/>
            </a:xfrm>
          </p:grpSpPr>
          <p:sp>
            <p:nvSpPr>
              <p:cNvPr id="380" name="Rectangle: Rounded Corners 78">
                <a:extLst>
                  <a:ext uri="{FF2B5EF4-FFF2-40B4-BE49-F238E27FC236}">
                    <a16:creationId xmlns:a16="http://schemas.microsoft.com/office/drawing/2014/main" id="{B75F92A4-7799-5996-0AFE-C4398E2FD4B6}"/>
                  </a:ext>
                </a:extLst>
              </p:cNvPr>
              <p:cNvSpPr/>
              <p:nvPr/>
            </p:nvSpPr>
            <p:spPr bwMode="auto">
              <a:xfrm>
                <a:off x="5151800" y="2482543"/>
                <a:ext cx="260549" cy="132408"/>
              </a:xfrm>
              <a:prstGeom prst="roundRect">
                <a:avLst>
                  <a:gd name="adj" fmla="val 15788"/>
                </a:avLst>
              </a:prstGeom>
              <a:solidFill>
                <a:srgbClr val="E7F4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81" name="Rectangle: Rounded Corners 78">
                <a:extLst>
                  <a:ext uri="{FF2B5EF4-FFF2-40B4-BE49-F238E27FC236}">
                    <a16:creationId xmlns:a16="http://schemas.microsoft.com/office/drawing/2014/main" id="{43B945E5-62CD-7117-B719-926124B54FA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175974" y="2503608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1B90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cxnSp>
            <p:nvCxnSpPr>
              <p:cNvPr id="382" name="Straight Connector 282">
                <a:extLst>
                  <a:ext uri="{FF2B5EF4-FFF2-40B4-BE49-F238E27FC236}">
                    <a16:creationId xmlns:a16="http://schemas.microsoft.com/office/drawing/2014/main" id="{D8632534-6157-EFFC-09E9-41048EEA44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5222" y="2519883"/>
                <a:ext cx="108000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Straight Connector 282">
                <a:extLst>
                  <a:ext uri="{FF2B5EF4-FFF2-40B4-BE49-F238E27FC236}">
                    <a16:creationId xmlns:a16="http://schemas.microsoft.com/office/drawing/2014/main" id="{115A86E0-3188-138C-02D3-6700C291AC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5222" y="2556061"/>
                <a:ext cx="72000" cy="0"/>
              </a:xfrm>
              <a:prstGeom prst="line">
                <a:avLst/>
              </a:prstGeom>
              <a:ln w="9525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9" name="Gruppieren 505">
              <a:extLst>
                <a:ext uri="{FF2B5EF4-FFF2-40B4-BE49-F238E27FC236}">
                  <a16:creationId xmlns:a16="http://schemas.microsoft.com/office/drawing/2014/main" id="{A7FF86AF-1FF5-5D10-5C94-8C0BFB784D7E}"/>
                </a:ext>
              </a:extLst>
            </p:cNvPr>
            <p:cNvGrpSpPr/>
            <p:nvPr/>
          </p:nvGrpSpPr>
          <p:grpSpPr>
            <a:xfrm>
              <a:off x="4180470" y="246569"/>
              <a:ext cx="260549" cy="132408"/>
              <a:chOff x="5151800" y="2482543"/>
              <a:chExt cx="260549" cy="132408"/>
            </a:xfrm>
          </p:grpSpPr>
          <p:sp>
            <p:nvSpPr>
              <p:cNvPr id="376" name="Rectangle: Rounded Corners 78">
                <a:extLst>
                  <a:ext uri="{FF2B5EF4-FFF2-40B4-BE49-F238E27FC236}">
                    <a16:creationId xmlns:a16="http://schemas.microsoft.com/office/drawing/2014/main" id="{6F75D3E0-19DB-17AD-B98A-4ECBE9755DA7}"/>
                  </a:ext>
                </a:extLst>
              </p:cNvPr>
              <p:cNvSpPr/>
              <p:nvPr/>
            </p:nvSpPr>
            <p:spPr bwMode="auto">
              <a:xfrm>
                <a:off x="5151800" y="2482543"/>
                <a:ext cx="260549" cy="132408"/>
              </a:xfrm>
              <a:prstGeom prst="roundRect">
                <a:avLst>
                  <a:gd name="adj" fmla="val 15788"/>
                </a:avLst>
              </a:prstGeom>
              <a:solidFill>
                <a:srgbClr val="E7F4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77" name="Rectangle: Rounded Corners 78">
                <a:extLst>
                  <a:ext uri="{FF2B5EF4-FFF2-40B4-BE49-F238E27FC236}">
                    <a16:creationId xmlns:a16="http://schemas.microsoft.com/office/drawing/2014/main" id="{A3A8394C-9675-6939-F894-EA71098A2E8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175974" y="2503608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89D1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cxnSp>
            <p:nvCxnSpPr>
              <p:cNvPr id="378" name="Straight Connector 282">
                <a:extLst>
                  <a:ext uri="{FF2B5EF4-FFF2-40B4-BE49-F238E27FC236}">
                    <a16:creationId xmlns:a16="http://schemas.microsoft.com/office/drawing/2014/main" id="{62E58588-F3C1-C44C-0B34-79F6533452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5222" y="2519883"/>
                <a:ext cx="108000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Straight Connector 282">
                <a:extLst>
                  <a:ext uri="{FF2B5EF4-FFF2-40B4-BE49-F238E27FC236}">
                    <a16:creationId xmlns:a16="http://schemas.microsoft.com/office/drawing/2014/main" id="{A8A651CE-68B0-106B-B83A-6F45C8AAB6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5222" y="2556061"/>
                <a:ext cx="72000" cy="0"/>
              </a:xfrm>
              <a:prstGeom prst="line">
                <a:avLst/>
              </a:prstGeom>
              <a:ln w="9525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0" name="Rectangle: Rounded Corners 78">
              <a:extLst>
                <a:ext uri="{FF2B5EF4-FFF2-40B4-BE49-F238E27FC236}">
                  <a16:creationId xmlns:a16="http://schemas.microsoft.com/office/drawing/2014/main" id="{434E5749-30BD-C8C2-6B21-35072A3222C4}"/>
                </a:ext>
              </a:extLst>
            </p:cNvPr>
            <p:cNvSpPr/>
            <p:nvPr/>
          </p:nvSpPr>
          <p:spPr bwMode="auto">
            <a:xfrm>
              <a:off x="3557309" y="439021"/>
              <a:ext cx="878604" cy="132408"/>
            </a:xfrm>
            <a:prstGeom prst="roundRect">
              <a:avLst>
                <a:gd name="adj" fmla="val 15788"/>
              </a:avLst>
            </a:prstGeom>
            <a:solidFill>
              <a:srgbClr val="E7F4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sp>
          <p:nvSpPr>
            <p:cNvPr id="351" name="Rectangle: Rounded Corners 78">
              <a:extLst>
                <a:ext uri="{FF2B5EF4-FFF2-40B4-BE49-F238E27FC236}">
                  <a16:creationId xmlns:a16="http://schemas.microsoft.com/office/drawing/2014/main" id="{6DD226D3-A58C-873B-54D0-B4906A47EB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87665" y="464168"/>
              <a:ext cx="36000" cy="36000"/>
            </a:xfrm>
            <a:prstGeom prst="roundRect">
              <a:avLst>
                <a:gd name="adj" fmla="val 15788"/>
              </a:avLst>
            </a:prstGeom>
            <a:solidFill>
              <a:srgbClr val="89D1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sp>
          <p:nvSpPr>
            <p:cNvPr id="352" name="Rectangle: Rounded Corners 78">
              <a:extLst>
                <a:ext uri="{FF2B5EF4-FFF2-40B4-BE49-F238E27FC236}">
                  <a16:creationId xmlns:a16="http://schemas.microsoft.com/office/drawing/2014/main" id="{114934A1-C8F7-F646-EB5C-D0649CC7169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87665" y="514820"/>
              <a:ext cx="36000" cy="36000"/>
            </a:xfrm>
            <a:prstGeom prst="roundRect">
              <a:avLst>
                <a:gd name="adj" fmla="val 15788"/>
              </a:avLst>
            </a:prstGeom>
            <a:solidFill>
              <a:srgbClr val="0070F2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sp>
          <p:nvSpPr>
            <p:cNvPr id="353" name="Rectangle: Rounded Corners 78">
              <a:extLst>
                <a:ext uri="{FF2B5EF4-FFF2-40B4-BE49-F238E27FC236}">
                  <a16:creationId xmlns:a16="http://schemas.microsoft.com/office/drawing/2014/main" id="{A1447F3B-C4E4-D546-FC17-CE0BB72197A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98195" y="464168"/>
              <a:ext cx="36000" cy="36000"/>
            </a:xfrm>
            <a:prstGeom prst="roundRect">
              <a:avLst>
                <a:gd name="adj" fmla="val 15788"/>
              </a:avLst>
            </a:prstGeom>
            <a:solidFill>
              <a:srgbClr val="2CE0B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sp>
          <p:nvSpPr>
            <p:cNvPr id="354" name="Rectangle: Rounded Corners 78">
              <a:extLst>
                <a:ext uri="{FF2B5EF4-FFF2-40B4-BE49-F238E27FC236}">
                  <a16:creationId xmlns:a16="http://schemas.microsoft.com/office/drawing/2014/main" id="{C242F325-0008-E4E5-5BE6-ED58C8D960B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98195" y="514820"/>
              <a:ext cx="36000" cy="36000"/>
            </a:xfrm>
            <a:prstGeom prst="roundRect">
              <a:avLst>
                <a:gd name="adj" fmla="val 15788"/>
              </a:avLst>
            </a:prstGeom>
            <a:solidFill>
              <a:srgbClr val="2CE0B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grpSp>
          <p:nvGrpSpPr>
            <p:cNvPr id="355" name="Gruppieren 1076">
              <a:extLst>
                <a:ext uri="{FF2B5EF4-FFF2-40B4-BE49-F238E27FC236}">
                  <a16:creationId xmlns:a16="http://schemas.microsoft.com/office/drawing/2014/main" id="{EBC40ED2-3A2A-F9E1-2BF2-87C169FDCE41}"/>
                </a:ext>
              </a:extLst>
            </p:cNvPr>
            <p:cNvGrpSpPr/>
            <p:nvPr/>
          </p:nvGrpSpPr>
          <p:grpSpPr>
            <a:xfrm>
              <a:off x="4008725" y="464168"/>
              <a:ext cx="36000" cy="86652"/>
              <a:chOff x="4008725" y="464168"/>
              <a:chExt cx="36000" cy="86652"/>
            </a:xfrm>
          </p:grpSpPr>
          <p:sp>
            <p:nvSpPr>
              <p:cNvPr id="374" name="Rectangle: Rounded Corners 78">
                <a:extLst>
                  <a:ext uri="{FF2B5EF4-FFF2-40B4-BE49-F238E27FC236}">
                    <a16:creationId xmlns:a16="http://schemas.microsoft.com/office/drawing/2014/main" id="{79F7C57C-7B68-8D03-158F-F71B961835C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008725" y="464168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B894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75" name="Rectangle: Rounded Corners 78">
                <a:extLst>
                  <a:ext uri="{FF2B5EF4-FFF2-40B4-BE49-F238E27FC236}">
                    <a16:creationId xmlns:a16="http://schemas.microsoft.com/office/drawing/2014/main" id="{AA4DA14F-BFC7-6047-CB39-FEEDC91CE2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008725" y="514820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89D1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</p:grpSp>
        <p:grpSp>
          <p:nvGrpSpPr>
            <p:cNvPr id="356" name="Gruppieren 514">
              <a:extLst>
                <a:ext uri="{FF2B5EF4-FFF2-40B4-BE49-F238E27FC236}">
                  <a16:creationId xmlns:a16="http://schemas.microsoft.com/office/drawing/2014/main" id="{A92B4757-1254-CB3C-830E-C579FE3A8C26}"/>
                </a:ext>
              </a:extLst>
            </p:cNvPr>
            <p:cNvGrpSpPr/>
            <p:nvPr/>
          </p:nvGrpSpPr>
          <p:grpSpPr>
            <a:xfrm>
              <a:off x="3556999" y="625392"/>
              <a:ext cx="260549" cy="132408"/>
              <a:chOff x="5151800" y="2482543"/>
              <a:chExt cx="260549" cy="132408"/>
            </a:xfrm>
          </p:grpSpPr>
          <p:sp>
            <p:nvSpPr>
              <p:cNvPr id="370" name="Rectangle: Rounded Corners 78">
                <a:extLst>
                  <a:ext uri="{FF2B5EF4-FFF2-40B4-BE49-F238E27FC236}">
                    <a16:creationId xmlns:a16="http://schemas.microsoft.com/office/drawing/2014/main" id="{7EB794D6-5CCA-B303-5DF4-249FDDCCC48E}"/>
                  </a:ext>
                </a:extLst>
              </p:cNvPr>
              <p:cNvSpPr/>
              <p:nvPr/>
            </p:nvSpPr>
            <p:spPr bwMode="auto">
              <a:xfrm>
                <a:off x="5151800" y="2482543"/>
                <a:ext cx="260549" cy="132408"/>
              </a:xfrm>
              <a:prstGeom prst="roundRect">
                <a:avLst>
                  <a:gd name="adj" fmla="val 15788"/>
                </a:avLst>
              </a:prstGeom>
              <a:solidFill>
                <a:srgbClr val="E7F4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71" name="Rectangle: Rounded Corners 78">
                <a:extLst>
                  <a:ext uri="{FF2B5EF4-FFF2-40B4-BE49-F238E27FC236}">
                    <a16:creationId xmlns:a16="http://schemas.microsoft.com/office/drawing/2014/main" id="{24E90CA3-BDF5-441D-CC15-68F17CDCDA5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175974" y="2503608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2CE0B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cxnSp>
            <p:nvCxnSpPr>
              <p:cNvPr id="372" name="Straight Connector 282">
                <a:extLst>
                  <a:ext uri="{FF2B5EF4-FFF2-40B4-BE49-F238E27FC236}">
                    <a16:creationId xmlns:a16="http://schemas.microsoft.com/office/drawing/2014/main" id="{C549A504-54F0-46C7-40F4-197BB7B5E9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5222" y="2519883"/>
                <a:ext cx="108000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Straight Connector 282">
                <a:extLst>
                  <a:ext uri="{FF2B5EF4-FFF2-40B4-BE49-F238E27FC236}">
                    <a16:creationId xmlns:a16="http://schemas.microsoft.com/office/drawing/2014/main" id="{3973D718-5E0B-0D72-50B0-0B1D3A889E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5222" y="2556061"/>
                <a:ext cx="72000" cy="0"/>
              </a:xfrm>
              <a:prstGeom prst="line">
                <a:avLst/>
              </a:prstGeom>
              <a:ln w="9525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7" name="Gruppieren 516">
              <a:extLst>
                <a:ext uri="{FF2B5EF4-FFF2-40B4-BE49-F238E27FC236}">
                  <a16:creationId xmlns:a16="http://schemas.microsoft.com/office/drawing/2014/main" id="{8FE18F7C-FC15-7584-269E-87C80FC0564B}"/>
                </a:ext>
              </a:extLst>
            </p:cNvPr>
            <p:cNvGrpSpPr/>
            <p:nvPr/>
          </p:nvGrpSpPr>
          <p:grpSpPr>
            <a:xfrm>
              <a:off x="3874364" y="625392"/>
              <a:ext cx="260549" cy="132408"/>
              <a:chOff x="5151800" y="2482543"/>
              <a:chExt cx="260549" cy="132408"/>
            </a:xfrm>
          </p:grpSpPr>
          <p:sp>
            <p:nvSpPr>
              <p:cNvPr id="366" name="Rectangle: Rounded Corners 78">
                <a:extLst>
                  <a:ext uri="{FF2B5EF4-FFF2-40B4-BE49-F238E27FC236}">
                    <a16:creationId xmlns:a16="http://schemas.microsoft.com/office/drawing/2014/main" id="{E813D343-9E38-C8C8-10F5-8AD5BF51B65E}"/>
                  </a:ext>
                </a:extLst>
              </p:cNvPr>
              <p:cNvSpPr/>
              <p:nvPr/>
            </p:nvSpPr>
            <p:spPr bwMode="auto">
              <a:xfrm>
                <a:off x="5151800" y="2482543"/>
                <a:ext cx="260549" cy="132408"/>
              </a:xfrm>
              <a:prstGeom prst="roundRect">
                <a:avLst>
                  <a:gd name="adj" fmla="val 15788"/>
                </a:avLst>
              </a:prstGeom>
              <a:solidFill>
                <a:srgbClr val="E7F4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67" name="Rectangle: Rounded Corners 78">
                <a:extLst>
                  <a:ext uri="{FF2B5EF4-FFF2-40B4-BE49-F238E27FC236}">
                    <a16:creationId xmlns:a16="http://schemas.microsoft.com/office/drawing/2014/main" id="{F2A2B555-D8D1-3495-8B62-A1EED70668B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175974" y="2503608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89D1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cxnSp>
            <p:nvCxnSpPr>
              <p:cNvPr id="368" name="Straight Connector 282">
                <a:extLst>
                  <a:ext uri="{FF2B5EF4-FFF2-40B4-BE49-F238E27FC236}">
                    <a16:creationId xmlns:a16="http://schemas.microsoft.com/office/drawing/2014/main" id="{7ACEA763-CAD6-0FE0-810A-5D86D56E7F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5222" y="2519883"/>
                <a:ext cx="108000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9" name="Straight Connector 282">
                <a:extLst>
                  <a:ext uri="{FF2B5EF4-FFF2-40B4-BE49-F238E27FC236}">
                    <a16:creationId xmlns:a16="http://schemas.microsoft.com/office/drawing/2014/main" id="{8F3A2F16-78A7-3980-D669-A98B76E645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5222" y="2556061"/>
                <a:ext cx="72000" cy="0"/>
              </a:xfrm>
              <a:prstGeom prst="line">
                <a:avLst/>
              </a:prstGeom>
              <a:ln w="9525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8" name="Gruppieren 523">
              <a:extLst>
                <a:ext uri="{FF2B5EF4-FFF2-40B4-BE49-F238E27FC236}">
                  <a16:creationId xmlns:a16="http://schemas.microsoft.com/office/drawing/2014/main" id="{6CAC7A27-2FA4-C69D-BD82-148AB5DDAF0D}"/>
                </a:ext>
              </a:extLst>
            </p:cNvPr>
            <p:cNvGrpSpPr/>
            <p:nvPr/>
          </p:nvGrpSpPr>
          <p:grpSpPr>
            <a:xfrm>
              <a:off x="4180470" y="625392"/>
              <a:ext cx="260549" cy="132408"/>
              <a:chOff x="5151800" y="2482543"/>
              <a:chExt cx="260549" cy="132408"/>
            </a:xfrm>
          </p:grpSpPr>
          <p:sp>
            <p:nvSpPr>
              <p:cNvPr id="362" name="Rectangle: Rounded Corners 78">
                <a:extLst>
                  <a:ext uri="{FF2B5EF4-FFF2-40B4-BE49-F238E27FC236}">
                    <a16:creationId xmlns:a16="http://schemas.microsoft.com/office/drawing/2014/main" id="{8C5FAB23-14E1-5194-B404-480FF17E51AC}"/>
                  </a:ext>
                </a:extLst>
              </p:cNvPr>
              <p:cNvSpPr/>
              <p:nvPr/>
            </p:nvSpPr>
            <p:spPr bwMode="auto">
              <a:xfrm>
                <a:off x="5151800" y="2482543"/>
                <a:ext cx="260549" cy="132408"/>
              </a:xfrm>
              <a:prstGeom prst="roundRect">
                <a:avLst>
                  <a:gd name="adj" fmla="val 15788"/>
                </a:avLst>
              </a:prstGeom>
              <a:solidFill>
                <a:srgbClr val="E7F4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63" name="Rectangle: Rounded Corners 78">
                <a:extLst>
                  <a:ext uri="{FF2B5EF4-FFF2-40B4-BE49-F238E27FC236}">
                    <a16:creationId xmlns:a16="http://schemas.microsoft.com/office/drawing/2014/main" id="{2830CE75-7CD3-CB5A-DB13-91EBEFED8E2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175974" y="2503608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89D1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cxnSp>
            <p:nvCxnSpPr>
              <p:cNvPr id="364" name="Straight Connector 282">
                <a:extLst>
                  <a:ext uri="{FF2B5EF4-FFF2-40B4-BE49-F238E27FC236}">
                    <a16:creationId xmlns:a16="http://schemas.microsoft.com/office/drawing/2014/main" id="{861F3693-97B8-358C-B1E2-EF83E55153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5222" y="2519883"/>
                <a:ext cx="108000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5" name="Straight Connector 282">
                <a:extLst>
                  <a:ext uri="{FF2B5EF4-FFF2-40B4-BE49-F238E27FC236}">
                    <a16:creationId xmlns:a16="http://schemas.microsoft.com/office/drawing/2014/main" id="{4DB040D9-A844-E3E0-8AA8-CC8145745D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5222" y="2556061"/>
                <a:ext cx="72000" cy="0"/>
              </a:xfrm>
              <a:prstGeom prst="line">
                <a:avLst/>
              </a:prstGeom>
              <a:ln w="9525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9" name="Gruppieren 1085">
              <a:extLst>
                <a:ext uri="{FF2B5EF4-FFF2-40B4-BE49-F238E27FC236}">
                  <a16:creationId xmlns:a16="http://schemas.microsoft.com/office/drawing/2014/main" id="{48F82D7F-B58C-A781-1603-765F627FE081}"/>
                </a:ext>
              </a:extLst>
            </p:cNvPr>
            <p:cNvGrpSpPr/>
            <p:nvPr/>
          </p:nvGrpSpPr>
          <p:grpSpPr>
            <a:xfrm>
              <a:off x="4224625" y="464168"/>
              <a:ext cx="36000" cy="86652"/>
              <a:chOff x="4008725" y="464168"/>
              <a:chExt cx="36000" cy="86652"/>
            </a:xfrm>
          </p:grpSpPr>
          <p:sp>
            <p:nvSpPr>
              <p:cNvPr id="360" name="Rectangle: Rounded Corners 78">
                <a:extLst>
                  <a:ext uri="{FF2B5EF4-FFF2-40B4-BE49-F238E27FC236}">
                    <a16:creationId xmlns:a16="http://schemas.microsoft.com/office/drawing/2014/main" id="{E0A5A39C-8DD2-D389-35A2-043605EB2BC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008725" y="464168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0070F2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61" name="Rectangle: Rounded Corners 78">
                <a:extLst>
                  <a:ext uri="{FF2B5EF4-FFF2-40B4-BE49-F238E27FC236}">
                    <a16:creationId xmlns:a16="http://schemas.microsoft.com/office/drawing/2014/main" id="{49C0BD6C-EF5C-54BC-8CC6-DBA0270D7D5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008725" y="514820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B894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</p:grpSp>
      </p:grpSp>
      <p:grpSp>
        <p:nvGrpSpPr>
          <p:cNvPr id="395" name="Gruppieren 1554">
            <a:extLst>
              <a:ext uri="{FF2B5EF4-FFF2-40B4-BE49-F238E27FC236}">
                <a16:creationId xmlns:a16="http://schemas.microsoft.com/office/drawing/2014/main" id="{0B26F5EC-FDBA-B6F5-627A-E1E138A8058C}"/>
              </a:ext>
            </a:extLst>
          </p:cNvPr>
          <p:cNvGrpSpPr/>
          <p:nvPr/>
        </p:nvGrpSpPr>
        <p:grpSpPr>
          <a:xfrm>
            <a:off x="5952565" y="2929098"/>
            <a:ext cx="1007998" cy="736352"/>
            <a:chOff x="5836614" y="69107"/>
            <a:chExt cx="1008260" cy="736544"/>
          </a:xfrm>
        </p:grpSpPr>
        <p:sp>
          <p:nvSpPr>
            <p:cNvPr id="396" name="Rectangle: Rounded Corners 355">
              <a:extLst>
                <a:ext uri="{FF2B5EF4-FFF2-40B4-BE49-F238E27FC236}">
                  <a16:creationId xmlns:a16="http://schemas.microsoft.com/office/drawing/2014/main" id="{828D8A33-C8B5-9E15-3474-6E8AD855271E}"/>
                </a:ext>
              </a:extLst>
            </p:cNvPr>
            <p:cNvSpPr/>
            <p:nvPr/>
          </p:nvSpPr>
          <p:spPr bwMode="auto">
            <a:xfrm>
              <a:off x="5836614" y="69107"/>
              <a:ext cx="1008000" cy="736544"/>
            </a:xfrm>
            <a:prstGeom prst="roundRect">
              <a:avLst>
                <a:gd name="adj" fmla="val 3830"/>
              </a:avLst>
            </a:prstGeom>
            <a:gradFill>
              <a:gsLst>
                <a:gs pos="0">
                  <a:schemeClr val="bg1"/>
                </a:gs>
                <a:gs pos="100000">
                  <a:schemeClr val="bg1"/>
                </a:gs>
              </a:gsLst>
              <a:lin ang="2700000" scaled="1"/>
            </a:gradFill>
            <a:ln>
              <a:gradFill flip="none" rotWithShape="1">
                <a:gsLst>
                  <a:gs pos="0">
                    <a:srgbClr val="A6E0FF">
                      <a:alpha val="28000"/>
                    </a:srgbClr>
                  </a:gs>
                  <a:gs pos="100000">
                    <a:srgbClr val="89D1FF"/>
                  </a:gs>
                </a:gsLst>
                <a:lin ang="2700000" scaled="1"/>
                <a:tileRect/>
              </a:gradFill>
              <a:headEnd type="none" w="med" len="med"/>
              <a:tailEnd type="none" w="med" len="med"/>
            </a:ln>
            <a:effectLst>
              <a:outerShdw blurRad="444500" algn="ctr" rotWithShape="0">
                <a:srgbClr val="1B90FF">
                  <a:alpha val="30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</a:endParaRPr>
            </a:p>
          </p:txBody>
        </p:sp>
        <p:sp>
          <p:nvSpPr>
            <p:cNvPr id="397" name="Rectangle: Rounded Corners 78">
              <a:extLst>
                <a:ext uri="{FF2B5EF4-FFF2-40B4-BE49-F238E27FC236}">
                  <a16:creationId xmlns:a16="http://schemas.microsoft.com/office/drawing/2014/main" id="{E299901C-2555-5154-B5DD-56C32D29EF89}"/>
                </a:ext>
              </a:extLst>
            </p:cNvPr>
            <p:cNvSpPr/>
            <p:nvPr/>
          </p:nvSpPr>
          <p:spPr bwMode="auto">
            <a:xfrm>
              <a:off x="5901312" y="242791"/>
              <a:ext cx="878604" cy="132408"/>
            </a:xfrm>
            <a:prstGeom prst="roundRect">
              <a:avLst>
                <a:gd name="adj" fmla="val 15788"/>
              </a:avLst>
            </a:prstGeom>
            <a:solidFill>
              <a:srgbClr val="E7F4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sp>
          <p:nvSpPr>
            <p:cNvPr id="398" name="Rectangle: Top Corners Rounded 358">
              <a:extLst>
                <a:ext uri="{FF2B5EF4-FFF2-40B4-BE49-F238E27FC236}">
                  <a16:creationId xmlns:a16="http://schemas.microsoft.com/office/drawing/2014/main" id="{A14F9E03-88F9-7809-A906-3D472A22AADA}"/>
                </a:ext>
              </a:extLst>
            </p:cNvPr>
            <p:cNvSpPr/>
            <p:nvPr/>
          </p:nvSpPr>
          <p:spPr bwMode="auto">
            <a:xfrm>
              <a:off x="5836874" y="69851"/>
              <a:ext cx="1008000" cy="106557"/>
            </a:xfrm>
            <a:prstGeom prst="round2SameRect">
              <a:avLst>
                <a:gd name="adj1" fmla="val 260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100000">
                  <a:schemeClr val="bg1"/>
                </a:gs>
              </a:gsLst>
              <a:lin ang="2700000" scaled="0"/>
            </a:gradFill>
            <a:ln>
              <a:gradFill>
                <a:gsLst>
                  <a:gs pos="0">
                    <a:srgbClr val="C2FCEE"/>
                  </a:gs>
                  <a:gs pos="100000">
                    <a:srgbClr val="89D1FF"/>
                  </a:gs>
                </a:gsLst>
                <a:lin ang="2700000" scaled="0"/>
              </a:gra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/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  <a:cs typeface="72" panose="020B0503030000000003" pitchFamily="34" charset="0"/>
              </a:endParaRPr>
            </a:p>
          </p:txBody>
        </p:sp>
        <p:sp>
          <p:nvSpPr>
            <p:cNvPr id="399" name="Rectangle: Rounded Corners 361">
              <a:extLst>
                <a:ext uri="{FF2B5EF4-FFF2-40B4-BE49-F238E27FC236}">
                  <a16:creationId xmlns:a16="http://schemas.microsoft.com/office/drawing/2014/main" id="{55219279-A3A2-F965-1C81-CED7BC0878D1}"/>
                </a:ext>
              </a:extLst>
            </p:cNvPr>
            <p:cNvSpPr/>
            <p:nvPr/>
          </p:nvSpPr>
          <p:spPr bwMode="auto">
            <a:xfrm>
              <a:off x="6559290" y="108497"/>
              <a:ext cx="157196" cy="307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fontAlgn="base">
                <a:spcBef>
                  <a:spcPct val="0"/>
                </a:spcBef>
                <a:spcAft>
                  <a:spcPct val="0"/>
                </a:spcAft>
              </a:pPr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  <a:ea typeface="Segoe UI" pitchFamily="34" charset="0"/>
                <a:cs typeface="72" panose="020B0503030000000003" pitchFamily="34" charset="0"/>
              </a:endParaRPr>
            </a:p>
          </p:txBody>
        </p:sp>
        <p:grpSp>
          <p:nvGrpSpPr>
            <p:cNvPr id="400" name="Group 362">
              <a:extLst>
                <a:ext uri="{FF2B5EF4-FFF2-40B4-BE49-F238E27FC236}">
                  <a16:creationId xmlns:a16="http://schemas.microsoft.com/office/drawing/2014/main" id="{D4CFCA91-3748-4BFA-F1B0-C457D4A93372}"/>
                </a:ext>
              </a:extLst>
            </p:cNvPr>
            <p:cNvGrpSpPr/>
            <p:nvPr/>
          </p:nvGrpSpPr>
          <p:grpSpPr>
            <a:xfrm>
              <a:off x="6757576" y="95562"/>
              <a:ext cx="57971" cy="57971"/>
              <a:chOff x="1591460" y="1316936"/>
              <a:chExt cx="177800" cy="177800"/>
            </a:xfrm>
          </p:grpSpPr>
          <p:sp>
            <p:nvSpPr>
              <p:cNvPr id="451" name="Oval 450">
                <a:extLst>
                  <a:ext uri="{FF2B5EF4-FFF2-40B4-BE49-F238E27FC236}">
                    <a16:creationId xmlns:a16="http://schemas.microsoft.com/office/drawing/2014/main" id="{11FB9AA6-82A9-1B5F-F8BE-3B457EFE3268}"/>
                  </a:ext>
                </a:extLst>
              </p:cNvPr>
              <p:cNvSpPr/>
              <p:nvPr/>
            </p:nvSpPr>
            <p:spPr bwMode="auto">
              <a:xfrm>
                <a:off x="1591460" y="1316936"/>
                <a:ext cx="177800" cy="177800"/>
              </a:xfrm>
              <a:prstGeom prst="ellipse">
                <a:avLst/>
              </a:prstGeom>
              <a:solidFill>
                <a:srgbClr val="D1EF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pic>
            <p:nvPicPr>
              <p:cNvPr id="452" name="Graphic 364">
                <a:extLst>
                  <a:ext uri="{FF2B5EF4-FFF2-40B4-BE49-F238E27FC236}">
                    <a16:creationId xmlns:a16="http://schemas.microsoft.com/office/drawing/2014/main" id="{59BBD805-FF64-21FF-92D7-9D37A45149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627973" y="1351143"/>
                <a:ext cx="104773" cy="104774"/>
              </a:xfrm>
              <a:prstGeom prst="rect">
                <a:avLst/>
              </a:prstGeom>
            </p:spPr>
          </p:pic>
        </p:grpSp>
        <p:pic>
          <p:nvPicPr>
            <p:cNvPr id="401" name="Grafik 1228">
              <a:extLst>
                <a:ext uri="{FF2B5EF4-FFF2-40B4-BE49-F238E27FC236}">
                  <a16:creationId xmlns:a16="http://schemas.microsoft.com/office/drawing/2014/main" id="{1172085F-7D81-6687-3361-991E28E88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70520" y="90882"/>
              <a:ext cx="57971" cy="57971"/>
            </a:xfrm>
            <a:prstGeom prst="rect">
              <a:avLst/>
            </a:prstGeom>
          </p:spPr>
        </p:pic>
        <p:grpSp>
          <p:nvGrpSpPr>
            <p:cNvPr id="402" name="Gruppieren 1553">
              <a:extLst>
                <a:ext uri="{FF2B5EF4-FFF2-40B4-BE49-F238E27FC236}">
                  <a16:creationId xmlns:a16="http://schemas.microsoft.com/office/drawing/2014/main" id="{2184B984-70D5-12A2-B2A1-73A1AACF8101}"/>
                </a:ext>
              </a:extLst>
            </p:cNvPr>
            <p:cNvGrpSpPr/>
            <p:nvPr/>
          </p:nvGrpSpPr>
          <p:grpSpPr>
            <a:xfrm>
              <a:off x="5953623" y="283909"/>
              <a:ext cx="773982" cy="36178"/>
              <a:chOff x="5949604" y="283909"/>
              <a:chExt cx="773982" cy="36178"/>
            </a:xfrm>
          </p:grpSpPr>
          <p:grpSp>
            <p:nvGrpSpPr>
              <p:cNvPr id="439" name="Gruppieren 1276">
                <a:extLst>
                  <a:ext uri="{FF2B5EF4-FFF2-40B4-BE49-F238E27FC236}">
                    <a16:creationId xmlns:a16="http://schemas.microsoft.com/office/drawing/2014/main" id="{54766C0D-0101-40AC-DF7D-DF62743F354F}"/>
                  </a:ext>
                </a:extLst>
              </p:cNvPr>
              <p:cNvGrpSpPr/>
              <p:nvPr/>
            </p:nvGrpSpPr>
            <p:grpSpPr>
              <a:xfrm>
                <a:off x="5949604" y="283909"/>
                <a:ext cx="108000" cy="36178"/>
                <a:chOff x="5995036" y="283909"/>
                <a:chExt cx="108000" cy="36178"/>
              </a:xfrm>
            </p:grpSpPr>
            <p:cxnSp>
              <p:nvCxnSpPr>
                <p:cNvPr id="449" name="Straight Connector 282">
                  <a:extLst>
                    <a:ext uri="{FF2B5EF4-FFF2-40B4-BE49-F238E27FC236}">
                      <a16:creationId xmlns:a16="http://schemas.microsoft.com/office/drawing/2014/main" id="{57444235-8E6C-2482-7E66-5BFDC8D199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5036" y="283909"/>
                  <a:ext cx="108000" cy="0"/>
                </a:xfrm>
                <a:prstGeom prst="line">
                  <a:avLst/>
                </a:prstGeom>
                <a:ln w="1905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0" name="Straight Connector 282">
                  <a:extLst>
                    <a:ext uri="{FF2B5EF4-FFF2-40B4-BE49-F238E27FC236}">
                      <a16:creationId xmlns:a16="http://schemas.microsoft.com/office/drawing/2014/main" id="{1EC476CD-CF83-474A-85E1-E49374710D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5036" y="320087"/>
                  <a:ext cx="72000" cy="0"/>
                </a:xfrm>
                <a:prstGeom prst="line">
                  <a:avLst/>
                </a:prstGeom>
                <a:ln w="9525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0" name="Gruppieren 1277">
                <a:extLst>
                  <a:ext uri="{FF2B5EF4-FFF2-40B4-BE49-F238E27FC236}">
                    <a16:creationId xmlns:a16="http://schemas.microsoft.com/office/drawing/2014/main" id="{8608285D-8A0F-6C39-A23E-2F0F680ABC67}"/>
                  </a:ext>
                </a:extLst>
              </p:cNvPr>
              <p:cNvGrpSpPr/>
              <p:nvPr/>
            </p:nvGrpSpPr>
            <p:grpSpPr>
              <a:xfrm>
                <a:off x="6171598" y="283909"/>
                <a:ext cx="108000" cy="36178"/>
                <a:chOff x="5995036" y="283909"/>
                <a:chExt cx="108000" cy="36178"/>
              </a:xfrm>
            </p:grpSpPr>
            <p:cxnSp>
              <p:nvCxnSpPr>
                <p:cNvPr id="447" name="Straight Connector 282">
                  <a:extLst>
                    <a:ext uri="{FF2B5EF4-FFF2-40B4-BE49-F238E27FC236}">
                      <a16:creationId xmlns:a16="http://schemas.microsoft.com/office/drawing/2014/main" id="{E0D15774-3ECB-A7DC-A9F0-CBA0B4C9A3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5036" y="283909"/>
                  <a:ext cx="108000" cy="0"/>
                </a:xfrm>
                <a:prstGeom prst="line">
                  <a:avLst/>
                </a:prstGeom>
                <a:ln w="1905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8" name="Straight Connector 282">
                  <a:extLst>
                    <a:ext uri="{FF2B5EF4-FFF2-40B4-BE49-F238E27FC236}">
                      <a16:creationId xmlns:a16="http://schemas.microsoft.com/office/drawing/2014/main" id="{DACCF8B9-9B44-F0DE-F178-00851B9CDA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5036" y="320087"/>
                  <a:ext cx="72000" cy="0"/>
                </a:xfrm>
                <a:prstGeom prst="line">
                  <a:avLst/>
                </a:prstGeom>
                <a:ln w="9525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1" name="Gruppieren 1280">
                <a:extLst>
                  <a:ext uri="{FF2B5EF4-FFF2-40B4-BE49-F238E27FC236}">
                    <a16:creationId xmlns:a16="http://schemas.microsoft.com/office/drawing/2014/main" id="{1278400E-6B9A-B6FC-625E-1114C09947E1}"/>
                  </a:ext>
                </a:extLst>
              </p:cNvPr>
              <p:cNvGrpSpPr/>
              <p:nvPr/>
            </p:nvGrpSpPr>
            <p:grpSpPr>
              <a:xfrm>
                <a:off x="6393592" y="283909"/>
                <a:ext cx="108000" cy="36178"/>
                <a:chOff x="5995036" y="283909"/>
                <a:chExt cx="108000" cy="36178"/>
              </a:xfrm>
            </p:grpSpPr>
            <p:cxnSp>
              <p:nvCxnSpPr>
                <p:cNvPr id="445" name="Straight Connector 282">
                  <a:extLst>
                    <a:ext uri="{FF2B5EF4-FFF2-40B4-BE49-F238E27FC236}">
                      <a16:creationId xmlns:a16="http://schemas.microsoft.com/office/drawing/2014/main" id="{2EBDAD31-6A58-EA7B-7519-1C0062435F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5036" y="283909"/>
                  <a:ext cx="108000" cy="0"/>
                </a:xfrm>
                <a:prstGeom prst="line">
                  <a:avLst/>
                </a:prstGeom>
                <a:ln w="1905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6" name="Straight Connector 282">
                  <a:extLst>
                    <a:ext uri="{FF2B5EF4-FFF2-40B4-BE49-F238E27FC236}">
                      <a16:creationId xmlns:a16="http://schemas.microsoft.com/office/drawing/2014/main" id="{C7F87463-D7C3-62ED-E780-6CCB8135E5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5036" y="320087"/>
                  <a:ext cx="72000" cy="0"/>
                </a:xfrm>
                <a:prstGeom prst="line">
                  <a:avLst/>
                </a:prstGeom>
                <a:ln w="9525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2" name="Gruppieren 1286">
                <a:extLst>
                  <a:ext uri="{FF2B5EF4-FFF2-40B4-BE49-F238E27FC236}">
                    <a16:creationId xmlns:a16="http://schemas.microsoft.com/office/drawing/2014/main" id="{E0828B7F-0158-DA68-FCF2-9E34C5F730AB}"/>
                  </a:ext>
                </a:extLst>
              </p:cNvPr>
              <p:cNvGrpSpPr/>
              <p:nvPr/>
            </p:nvGrpSpPr>
            <p:grpSpPr>
              <a:xfrm>
                <a:off x="6615586" y="283909"/>
                <a:ext cx="108000" cy="36178"/>
                <a:chOff x="5995036" y="283909"/>
                <a:chExt cx="108000" cy="36178"/>
              </a:xfrm>
            </p:grpSpPr>
            <p:cxnSp>
              <p:nvCxnSpPr>
                <p:cNvPr id="443" name="Straight Connector 282">
                  <a:extLst>
                    <a:ext uri="{FF2B5EF4-FFF2-40B4-BE49-F238E27FC236}">
                      <a16:creationId xmlns:a16="http://schemas.microsoft.com/office/drawing/2014/main" id="{54C6BD61-386F-4A61-D59C-808CC11179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5036" y="283909"/>
                  <a:ext cx="108000" cy="0"/>
                </a:xfrm>
                <a:prstGeom prst="line">
                  <a:avLst/>
                </a:prstGeom>
                <a:ln w="1905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4" name="Straight Connector 282">
                  <a:extLst>
                    <a:ext uri="{FF2B5EF4-FFF2-40B4-BE49-F238E27FC236}">
                      <a16:creationId xmlns:a16="http://schemas.microsoft.com/office/drawing/2014/main" id="{9183D2F6-3B57-F416-8344-03B6537F5F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5036" y="320087"/>
                  <a:ext cx="72000" cy="0"/>
                </a:xfrm>
                <a:prstGeom prst="line">
                  <a:avLst/>
                </a:prstGeom>
                <a:ln w="9525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03" name="Gruppieren 1402">
              <a:extLst>
                <a:ext uri="{FF2B5EF4-FFF2-40B4-BE49-F238E27FC236}">
                  <a16:creationId xmlns:a16="http://schemas.microsoft.com/office/drawing/2014/main" id="{939C298A-8A41-A9EB-E86C-DEB3E39B5201}"/>
                </a:ext>
              </a:extLst>
            </p:cNvPr>
            <p:cNvGrpSpPr/>
            <p:nvPr/>
          </p:nvGrpSpPr>
          <p:grpSpPr>
            <a:xfrm>
              <a:off x="6527001" y="430680"/>
              <a:ext cx="251999" cy="289887"/>
              <a:chOff x="3283914" y="2677668"/>
              <a:chExt cx="251999" cy="289887"/>
            </a:xfrm>
          </p:grpSpPr>
          <p:sp>
            <p:nvSpPr>
              <p:cNvPr id="436" name="Rectangle: Rounded Corners 290">
                <a:extLst>
                  <a:ext uri="{FF2B5EF4-FFF2-40B4-BE49-F238E27FC236}">
                    <a16:creationId xmlns:a16="http://schemas.microsoft.com/office/drawing/2014/main" id="{4A5D5B18-E8E9-B6BC-1DD1-778DD6F06DAA}"/>
                  </a:ext>
                </a:extLst>
              </p:cNvPr>
              <p:cNvSpPr/>
              <p:nvPr/>
            </p:nvSpPr>
            <p:spPr bwMode="auto">
              <a:xfrm>
                <a:off x="3283914" y="2678013"/>
                <a:ext cx="251913" cy="289542"/>
              </a:xfrm>
              <a:prstGeom prst="roundRect">
                <a:avLst>
                  <a:gd name="adj" fmla="val 3488"/>
                </a:avLst>
              </a:prstGeom>
              <a:gradFill>
                <a:gsLst>
                  <a:gs pos="0">
                    <a:schemeClr val="bg1">
                      <a:alpha val="60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437" name="Rectangle: Rounded Corners 292">
                <a:extLst>
                  <a:ext uri="{FF2B5EF4-FFF2-40B4-BE49-F238E27FC236}">
                    <a16:creationId xmlns:a16="http://schemas.microsoft.com/office/drawing/2014/main" id="{E089BCA7-6FCA-0D82-BDE8-3FC159A8B96A}"/>
                  </a:ext>
                </a:extLst>
              </p:cNvPr>
              <p:cNvSpPr/>
              <p:nvPr/>
            </p:nvSpPr>
            <p:spPr bwMode="auto">
              <a:xfrm>
                <a:off x="3283914" y="2678013"/>
                <a:ext cx="251913" cy="289542"/>
              </a:xfrm>
              <a:prstGeom prst="roundRect">
                <a:avLst>
                  <a:gd name="adj" fmla="val 3488"/>
                </a:avLst>
              </a:prstGeom>
              <a:noFill/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438" name="Rectangle: Top Corners Rounded 289">
                <a:extLst>
                  <a:ext uri="{FF2B5EF4-FFF2-40B4-BE49-F238E27FC236}">
                    <a16:creationId xmlns:a16="http://schemas.microsoft.com/office/drawing/2014/main" id="{1AE1CE38-A43F-A494-0F1D-917E77412F00}"/>
                  </a:ext>
                </a:extLst>
              </p:cNvPr>
              <p:cNvSpPr/>
              <p:nvPr/>
            </p:nvSpPr>
            <p:spPr bwMode="auto">
              <a:xfrm>
                <a:off x="3284625" y="2677668"/>
                <a:ext cx="251288" cy="35981"/>
              </a:xfrm>
              <a:prstGeom prst="round2SameRect">
                <a:avLst>
                  <a:gd name="adj1" fmla="val 28667"/>
                  <a:gd name="adj2" fmla="val 0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1"/>
              </a:gradFill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0" scaled="0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</p:grpSp>
        <p:grpSp>
          <p:nvGrpSpPr>
            <p:cNvPr id="404" name="Gruppieren 1403">
              <a:extLst>
                <a:ext uri="{FF2B5EF4-FFF2-40B4-BE49-F238E27FC236}">
                  <a16:creationId xmlns:a16="http://schemas.microsoft.com/office/drawing/2014/main" id="{E6E60D8C-7773-8269-9E66-102F23CD1A12}"/>
                </a:ext>
              </a:extLst>
            </p:cNvPr>
            <p:cNvGrpSpPr/>
            <p:nvPr/>
          </p:nvGrpSpPr>
          <p:grpSpPr>
            <a:xfrm rot="8100000">
              <a:off x="6590338" y="531601"/>
              <a:ext cx="125324" cy="125323"/>
              <a:chOff x="2030664" y="2829198"/>
              <a:chExt cx="305612" cy="305611"/>
            </a:xfrm>
          </p:grpSpPr>
          <p:sp>
            <p:nvSpPr>
              <p:cNvPr id="432" name="Arc 330">
                <a:extLst>
                  <a:ext uri="{FF2B5EF4-FFF2-40B4-BE49-F238E27FC236}">
                    <a16:creationId xmlns:a16="http://schemas.microsoft.com/office/drawing/2014/main" id="{513C146B-6D55-6BB8-6F2A-A053BE4DCF91}"/>
                  </a:ext>
                </a:extLst>
              </p:cNvPr>
              <p:cNvSpPr/>
              <p:nvPr/>
            </p:nvSpPr>
            <p:spPr>
              <a:xfrm>
                <a:off x="2030664" y="2829198"/>
                <a:ext cx="305612" cy="305611"/>
              </a:xfrm>
              <a:prstGeom prst="arc">
                <a:avLst>
                  <a:gd name="adj1" fmla="val 19975404"/>
                  <a:gd name="adj2" fmla="val 7092677"/>
                </a:avLst>
              </a:prstGeom>
              <a:ln w="25400">
                <a:solidFill>
                  <a:srgbClr val="00CEAC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799"/>
              </a:p>
            </p:txBody>
          </p:sp>
          <p:sp>
            <p:nvSpPr>
              <p:cNvPr id="433" name="Arc 331">
                <a:extLst>
                  <a:ext uri="{FF2B5EF4-FFF2-40B4-BE49-F238E27FC236}">
                    <a16:creationId xmlns:a16="http://schemas.microsoft.com/office/drawing/2014/main" id="{4EE7ECA2-297D-66D4-B77A-EC526E463C47}"/>
                  </a:ext>
                </a:extLst>
              </p:cNvPr>
              <p:cNvSpPr/>
              <p:nvPr/>
            </p:nvSpPr>
            <p:spPr>
              <a:xfrm>
                <a:off x="2030664" y="2829198"/>
                <a:ext cx="305612" cy="305611"/>
              </a:xfrm>
              <a:prstGeom prst="arc">
                <a:avLst>
                  <a:gd name="adj1" fmla="val 12836944"/>
                  <a:gd name="adj2" fmla="val 11058170"/>
                </a:avLst>
              </a:prstGeom>
              <a:ln w="25400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799"/>
              </a:p>
            </p:txBody>
          </p:sp>
          <p:sp>
            <p:nvSpPr>
              <p:cNvPr id="434" name="Arc 332">
                <a:extLst>
                  <a:ext uri="{FF2B5EF4-FFF2-40B4-BE49-F238E27FC236}">
                    <a16:creationId xmlns:a16="http://schemas.microsoft.com/office/drawing/2014/main" id="{66ED78C6-AC7B-6357-851D-CAC4B454745F}"/>
                  </a:ext>
                </a:extLst>
              </p:cNvPr>
              <p:cNvSpPr/>
              <p:nvPr/>
            </p:nvSpPr>
            <p:spPr>
              <a:xfrm>
                <a:off x="2030664" y="2829198"/>
                <a:ext cx="305612" cy="305611"/>
              </a:xfrm>
              <a:prstGeom prst="arc">
                <a:avLst>
                  <a:gd name="adj1" fmla="val 11069233"/>
                  <a:gd name="adj2" fmla="val 14190588"/>
                </a:avLst>
              </a:prstGeom>
              <a:ln w="25400">
                <a:solidFill>
                  <a:srgbClr val="7858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799"/>
              </a:p>
            </p:txBody>
          </p:sp>
          <p:sp>
            <p:nvSpPr>
              <p:cNvPr id="435" name="Arc 333">
                <a:extLst>
                  <a:ext uri="{FF2B5EF4-FFF2-40B4-BE49-F238E27FC236}">
                    <a16:creationId xmlns:a16="http://schemas.microsoft.com/office/drawing/2014/main" id="{0556FF29-5C2A-92FF-0821-F3F36FFA616F}"/>
                  </a:ext>
                </a:extLst>
              </p:cNvPr>
              <p:cNvSpPr/>
              <p:nvPr/>
            </p:nvSpPr>
            <p:spPr>
              <a:xfrm>
                <a:off x="2030664" y="2829198"/>
                <a:ext cx="305612" cy="305611"/>
              </a:xfrm>
              <a:prstGeom prst="arc">
                <a:avLst>
                  <a:gd name="adj1" fmla="val 14148211"/>
                  <a:gd name="adj2" fmla="val 16267558"/>
                </a:avLst>
              </a:prstGeom>
              <a:ln w="25400">
                <a:solidFill>
                  <a:srgbClr val="1B90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799"/>
              </a:p>
            </p:txBody>
          </p:sp>
        </p:grpSp>
        <p:grpSp>
          <p:nvGrpSpPr>
            <p:cNvPr id="405" name="Gruppieren 1431">
              <a:extLst>
                <a:ext uri="{FF2B5EF4-FFF2-40B4-BE49-F238E27FC236}">
                  <a16:creationId xmlns:a16="http://schemas.microsoft.com/office/drawing/2014/main" id="{CEAE9CEF-C1FB-D1AD-88DC-279B13E5DED0}"/>
                </a:ext>
              </a:extLst>
            </p:cNvPr>
            <p:cNvGrpSpPr/>
            <p:nvPr/>
          </p:nvGrpSpPr>
          <p:grpSpPr>
            <a:xfrm>
              <a:off x="6213253" y="430680"/>
              <a:ext cx="251999" cy="289887"/>
              <a:chOff x="6217761" y="430680"/>
              <a:chExt cx="251999" cy="289887"/>
            </a:xfrm>
          </p:grpSpPr>
          <p:sp>
            <p:nvSpPr>
              <p:cNvPr id="422" name="Rectangle: Rounded Corners 290">
                <a:extLst>
                  <a:ext uri="{FF2B5EF4-FFF2-40B4-BE49-F238E27FC236}">
                    <a16:creationId xmlns:a16="http://schemas.microsoft.com/office/drawing/2014/main" id="{E1F8F2BF-15D7-7F43-A37C-F1A007CAE587}"/>
                  </a:ext>
                </a:extLst>
              </p:cNvPr>
              <p:cNvSpPr/>
              <p:nvPr/>
            </p:nvSpPr>
            <p:spPr bwMode="auto">
              <a:xfrm>
                <a:off x="6217761" y="431025"/>
                <a:ext cx="251913" cy="289542"/>
              </a:xfrm>
              <a:prstGeom prst="roundRect">
                <a:avLst>
                  <a:gd name="adj" fmla="val 3488"/>
                </a:avLst>
              </a:prstGeom>
              <a:gradFill>
                <a:gsLst>
                  <a:gs pos="0">
                    <a:schemeClr val="bg1">
                      <a:alpha val="60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423" name="Rectangle: Rounded Corners 292">
                <a:extLst>
                  <a:ext uri="{FF2B5EF4-FFF2-40B4-BE49-F238E27FC236}">
                    <a16:creationId xmlns:a16="http://schemas.microsoft.com/office/drawing/2014/main" id="{F301F1DE-B98F-F510-89E0-9F319B7F7292}"/>
                  </a:ext>
                </a:extLst>
              </p:cNvPr>
              <p:cNvSpPr/>
              <p:nvPr/>
            </p:nvSpPr>
            <p:spPr bwMode="auto">
              <a:xfrm>
                <a:off x="6217761" y="431025"/>
                <a:ext cx="251913" cy="289542"/>
              </a:xfrm>
              <a:prstGeom prst="roundRect">
                <a:avLst>
                  <a:gd name="adj" fmla="val 3488"/>
                </a:avLst>
              </a:prstGeom>
              <a:noFill/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424" name="Rectangle: Top Corners Rounded 289">
                <a:extLst>
                  <a:ext uri="{FF2B5EF4-FFF2-40B4-BE49-F238E27FC236}">
                    <a16:creationId xmlns:a16="http://schemas.microsoft.com/office/drawing/2014/main" id="{B5D86C3C-B531-A51D-C226-B514CEE1FF11}"/>
                  </a:ext>
                </a:extLst>
              </p:cNvPr>
              <p:cNvSpPr/>
              <p:nvPr/>
            </p:nvSpPr>
            <p:spPr bwMode="auto">
              <a:xfrm>
                <a:off x="6218472" y="430680"/>
                <a:ext cx="251288" cy="35981"/>
              </a:xfrm>
              <a:prstGeom prst="round2SameRect">
                <a:avLst>
                  <a:gd name="adj1" fmla="val 28667"/>
                  <a:gd name="adj2" fmla="val 0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1"/>
              </a:gradFill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0" scaled="0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425" name="Rectangle 279">
                <a:extLst>
                  <a:ext uri="{FF2B5EF4-FFF2-40B4-BE49-F238E27FC236}">
                    <a16:creationId xmlns:a16="http://schemas.microsoft.com/office/drawing/2014/main" id="{7C047967-1A2E-8FFE-E51D-F983AF929CCB}"/>
                  </a:ext>
                </a:extLst>
              </p:cNvPr>
              <p:cNvSpPr/>
              <p:nvPr/>
            </p:nvSpPr>
            <p:spPr bwMode="auto">
              <a:xfrm>
                <a:off x="6318542" y="594191"/>
                <a:ext cx="20686" cy="72000"/>
              </a:xfrm>
              <a:prstGeom prst="rect">
                <a:avLst/>
              </a:prstGeom>
              <a:solidFill>
                <a:srgbClr val="D1EF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426" name="Rectangle 280">
                <a:extLst>
                  <a:ext uri="{FF2B5EF4-FFF2-40B4-BE49-F238E27FC236}">
                    <a16:creationId xmlns:a16="http://schemas.microsoft.com/office/drawing/2014/main" id="{82EC5132-9113-C556-612F-808D3BFFE2C8}"/>
                  </a:ext>
                </a:extLst>
              </p:cNvPr>
              <p:cNvSpPr/>
              <p:nvPr/>
            </p:nvSpPr>
            <p:spPr bwMode="auto">
              <a:xfrm>
                <a:off x="6359685" y="562993"/>
                <a:ext cx="20686" cy="103198"/>
              </a:xfrm>
              <a:prstGeom prst="rect">
                <a:avLst/>
              </a:prstGeom>
              <a:solidFill>
                <a:srgbClr val="D1EF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427" name="Rectangle 281">
                <a:extLst>
                  <a:ext uri="{FF2B5EF4-FFF2-40B4-BE49-F238E27FC236}">
                    <a16:creationId xmlns:a16="http://schemas.microsoft.com/office/drawing/2014/main" id="{A411A916-BA00-7748-4D9A-D987C38BE3A4}"/>
                  </a:ext>
                </a:extLst>
              </p:cNvPr>
              <p:cNvSpPr/>
              <p:nvPr/>
            </p:nvSpPr>
            <p:spPr bwMode="auto">
              <a:xfrm>
                <a:off x="6400827" y="558191"/>
                <a:ext cx="20686" cy="108000"/>
              </a:xfrm>
              <a:prstGeom prst="rect">
                <a:avLst/>
              </a:prstGeom>
              <a:solidFill>
                <a:srgbClr val="89D1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cxnSp>
            <p:nvCxnSpPr>
              <p:cNvPr id="428" name="Straight Connector 282">
                <a:extLst>
                  <a:ext uri="{FF2B5EF4-FFF2-40B4-BE49-F238E27FC236}">
                    <a16:creationId xmlns:a16="http://schemas.microsoft.com/office/drawing/2014/main" id="{24B1FCDF-538B-D9C9-382F-ADA2C0C8A1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570" y="536896"/>
                <a:ext cx="21213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9" name="Straight Connector 283">
                <a:extLst>
                  <a:ext uri="{FF2B5EF4-FFF2-40B4-BE49-F238E27FC236}">
                    <a16:creationId xmlns:a16="http://schemas.microsoft.com/office/drawing/2014/main" id="{2BF0A8F1-BC40-F7B5-CDF0-F73A16E283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570" y="576592"/>
                <a:ext cx="21213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0" name="Straight Connector 284">
                <a:extLst>
                  <a:ext uri="{FF2B5EF4-FFF2-40B4-BE49-F238E27FC236}">
                    <a16:creationId xmlns:a16="http://schemas.microsoft.com/office/drawing/2014/main" id="{F3430A8D-7A9C-BF04-77EE-E3189F5740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570" y="616288"/>
                <a:ext cx="21213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1" name="Straight Connector 285">
                <a:extLst>
                  <a:ext uri="{FF2B5EF4-FFF2-40B4-BE49-F238E27FC236}">
                    <a16:creationId xmlns:a16="http://schemas.microsoft.com/office/drawing/2014/main" id="{DA4E7485-ABB7-B4BB-315D-9406339334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570" y="655984"/>
                <a:ext cx="21213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6" name="Gruppieren 1532">
              <a:extLst>
                <a:ext uri="{FF2B5EF4-FFF2-40B4-BE49-F238E27FC236}">
                  <a16:creationId xmlns:a16="http://schemas.microsoft.com/office/drawing/2014/main" id="{D6891C5B-5210-D42F-395D-C95AD498C1A4}"/>
                </a:ext>
              </a:extLst>
            </p:cNvPr>
            <p:cNvGrpSpPr/>
            <p:nvPr/>
          </p:nvGrpSpPr>
          <p:grpSpPr>
            <a:xfrm>
              <a:off x="5899505" y="430680"/>
              <a:ext cx="251913" cy="289887"/>
              <a:chOff x="5899505" y="430680"/>
              <a:chExt cx="251913" cy="289887"/>
            </a:xfrm>
          </p:grpSpPr>
          <p:sp>
            <p:nvSpPr>
              <p:cNvPr id="407" name="Rectangle: Rounded Corners 290">
                <a:extLst>
                  <a:ext uri="{FF2B5EF4-FFF2-40B4-BE49-F238E27FC236}">
                    <a16:creationId xmlns:a16="http://schemas.microsoft.com/office/drawing/2014/main" id="{56AFEA65-8107-420D-4B07-C6CC353EB624}"/>
                  </a:ext>
                </a:extLst>
              </p:cNvPr>
              <p:cNvSpPr/>
              <p:nvPr/>
            </p:nvSpPr>
            <p:spPr bwMode="auto">
              <a:xfrm>
                <a:off x="5899505" y="430680"/>
                <a:ext cx="251913" cy="125999"/>
              </a:xfrm>
              <a:prstGeom prst="roundRect">
                <a:avLst>
                  <a:gd name="adj" fmla="val 16087"/>
                </a:avLst>
              </a:prstGeom>
              <a:gradFill>
                <a:gsLst>
                  <a:gs pos="0">
                    <a:schemeClr val="bg1">
                      <a:alpha val="60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grpSp>
            <p:nvGrpSpPr>
              <p:cNvPr id="408" name="Gruppieren 1506">
                <a:extLst>
                  <a:ext uri="{FF2B5EF4-FFF2-40B4-BE49-F238E27FC236}">
                    <a16:creationId xmlns:a16="http://schemas.microsoft.com/office/drawing/2014/main" id="{535E4F01-1019-63D9-996C-0BD56BB176AF}"/>
                  </a:ext>
                </a:extLst>
              </p:cNvPr>
              <p:cNvGrpSpPr/>
              <p:nvPr/>
            </p:nvGrpSpPr>
            <p:grpSpPr>
              <a:xfrm>
                <a:off x="5931711" y="453026"/>
                <a:ext cx="178846" cy="91388"/>
                <a:chOff x="7350891" y="501232"/>
                <a:chExt cx="178846" cy="91388"/>
              </a:xfrm>
            </p:grpSpPr>
            <p:grpSp>
              <p:nvGrpSpPr>
                <p:cNvPr id="416" name="Gruppieren 1500">
                  <a:extLst>
                    <a:ext uri="{FF2B5EF4-FFF2-40B4-BE49-F238E27FC236}">
                      <a16:creationId xmlns:a16="http://schemas.microsoft.com/office/drawing/2014/main" id="{E36075B1-05E0-121A-3076-CBEC9F1B7590}"/>
                    </a:ext>
                  </a:extLst>
                </p:cNvPr>
                <p:cNvGrpSpPr/>
                <p:nvPr/>
              </p:nvGrpSpPr>
              <p:grpSpPr>
                <a:xfrm rot="350409">
                  <a:off x="7358225" y="527650"/>
                  <a:ext cx="171512" cy="64970"/>
                  <a:chOff x="7483467" y="641512"/>
                  <a:chExt cx="473723" cy="235752"/>
                </a:xfrm>
              </p:grpSpPr>
              <p:sp>
                <p:nvSpPr>
                  <p:cNvPr id="420" name="Freeform: Shape 299">
                    <a:extLst>
                      <a:ext uri="{FF2B5EF4-FFF2-40B4-BE49-F238E27FC236}">
                        <a16:creationId xmlns:a16="http://schemas.microsoft.com/office/drawing/2014/main" id="{81D5D926-5718-6B80-10FE-CADD0D48837A}"/>
                      </a:ext>
                    </a:extLst>
                  </p:cNvPr>
                  <p:cNvSpPr/>
                  <p:nvPr/>
                </p:nvSpPr>
                <p:spPr>
                  <a:xfrm flipV="1">
                    <a:off x="7483467" y="676841"/>
                    <a:ext cx="347410" cy="200423"/>
                  </a:xfrm>
                  <a:custGeom>
                    <a:avLst/>
                    <a:gdLst>
                      <a:gd name="connsiteX0" fmla="*/ 0 w 595595"/>
                      <a:gd name="connsiteY0" fmla="*/ 0 h 182284"/>
                      <a:gd name="connsiteX1" fmla="*/ 210247 w 595595"/>
                      <a:gd name="connsiteY1" fmla="*/ 133846 h 182284"/>
                      <a:gd name="connsiteX2" fmla="*/ 414758 w 595595"/>
                      <a:gd name="connsiteY2" fmla="*/ 100112 h 182284"/>
                      <a:gd name="connsiteX3" fmla="*/ 595595 w 595595"/>
                      <a:gd name="connsiteY3" fmla="*/ 182285 h 182284"/>
                      <a:gd name="connsiteX0" fmla="*/ 0 w 595595"/>
                      <a:gd name="connsiteY0" fmla="*/ 0 h 182285"/>
                      <a:gd name="connsiteX1" fmla="*/ 166780 w 595595"/>
                      <a:gd name="connsiteY1" fmla="*/ 135803 h 182285"/>
                      <a:gd name="connsiteX2" fmla="*/ 414758 w 595595"/>
                      <a:gd name="connsiteY2" fmla="*/ 100112 h 182285"/>
                      <a:gd name="connsiteX3" fmla="*/ 595595 w 595595"/>
                      <a:gd name="connsiteY3" fmla="*/ 182285 h 182285"/>
                      <a:gd name="connsiteX0" fmla="*/ 0 w 595595"/>
                      <a:gd name="connsiteY0" fmla="*/ 0 h 184274"/>
                      <a:gd name="connsiteX1" fmla="*/ 166780 w 595595"/>
                      <a:gd name="connsiteY1" fmla="*/ 135803 h 184274"/>
                      <a:gd name="connsiteX2" fmla="*/ 333374 w 595595"/>
                      <a:gd name="connsiteY2" fmla="*/ 184274 h 184274"/>
                      <a:gd name="connsiteX3" fmla="*/ 595595 w 595595"/>
                      <a:gd name="connsiteY3" fmla="*/ 182285 h 184274"/>
                      <a:gd name="connsiteX0" fmla="*/ 0 w 493864"/>
                      <a:gd name="connsiteY0" fmla="*/ 0 h 184274"/>
                      <a:gd name="connsiteX1" fmla="*/ 166780 w 493864"/>
                      <a:gd name="connsiteY1" fmla="*/ 135803 h 184274"/>
                      <a:gd name="connsiteX2" fmla="*/ 333374 w 493864"/>
                      <a:gd name="connsiteY2" fmla="*/ 184274 h 184274"/>
                      <a:gd name="connsiteX3" fmla="*/ 493864 w 493864"/>
                      <a:gd name="connsiteY3" fmla="*/ 168025 h 1842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864" h="184274">
                        <a:moveTo>
                          <a:pt x="0" y="0"/>
                        </a:moveTo>
                        <a:lnTo>
                          <a:pt x="166780" y="135803"/>
                        </a:lnTo>
                        <a:lnTo>
                          <a:pt x="333374" y="184274"/>
                        </a:lnTo>
                        <a:lnTo>
                          <a:pt x="493864" y="168025"/>
                        </a:lnTo>
                      </a:path>
                    </a:pathLst>
                  </a:custGeom>
                  <a:ln w="9525" cap="rnd">
                    <a:solidFill>
                      <a:srgbClr val="B894FF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endParaRPr lang="en-US" sz="1799" b="1"/>
                  </a:p>
                </p:txBody>
              </p:sp>
              <p:cxnSp>
                <p:nvCxnSpPr>
                  <p:cNvPr id="421" name="Straight Connector 301">
                    <a:extLst>
                      <a:ext uri="{FF2B5EF4-FFF2-40B4-BE49-F238E27FC236}">
                        <a16:creationId xmlns:a16="http://schemas.microsoft.com/office/drawing/2014/main" id="{CAB3EE08-3949-2C0F-73A1-F1EF8763BA3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835987" y="641512"/>
                    <a:ext cx="121203" cy="54000"/>
                  </a:xfrm>
                  <a:prstGeom prst="line">
                    <a:avLst/>
                  </a:prstGeom>
                  <a:ln w="9525" cap="rnd">
                    <a:solidFill>
                      <a:srgbClr val="B894FF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17" name="Gruppieren 1501">
                  <a:extLst>
                    <a:ext uri="{FF2B5EF4-FFF2-40B4-BE49-F238E27FC236}">
                      <a16:creationId xmlns:a16="http://schemas.microsoft.com/office/drawing/2014/main" id="{B9B6B28C-54D0-47A3-03A9-599645D994A2}"/>
                    </a:ext>
                  </a:extLst>
                </p:cNvPr>
                <p:cNvGrpSpPr/>
                <p:nvPr/>
              </p:nvGrpSpPr>
              <p:grpSpPr>
                <a:xfrm>
                  <a:off x="7350891" y="501232"/>
                  <a:ext cx="171512" cy="82481"/>
                  <a:chOff x="7652748" y="500908"/>
                  <a:chExt cx="473723" cy="299294"/>
                </a:xfrm>
              </p:grpSpPr>
              <p:sp>
                <p:nvSpPr>
                  <p:cNvPr id="418" name="Freeform: Shape 299">
                    <a:extLst>
                      <a:ext uri="{FF2B5EF4-FFF2-40B4-BE49-F238E27FC236}">
                        <a16:creationId xmlns:a16="http://schemas.microsoft.com/office/drawing/2014/main" id="{AF0FE3A7-64FD-2C0C-BA92-BD4FB5EA2021}"/>
                      </a:ext>
                    </a:extLst>
                  </p:cNvPr>
                  <p:cNvSpPr/>
                  <p:nvPr/>
                </p:nvSpPr>
                <p:spPr>
                  <a:xfrm flipV="1">
                    <a:off x="7652748" y="545759"/>
                    <a:ext cx="347410" cy="254443"/>
                  </a:xfrm>
                  <a:custGeom>
                    <a:avLst/>
                    <a:gdLst>
                      <a:gd name="connsiteX0" fmla="*/ 0 w 595595"/>
                      <a:gd name="connsiteY0" fmla="*/ 0 h 182284"/>
                      <a:gd name="connsiteX1" fmla="*/ 210247 w 595595"/>
                      <a:gd name="connsiteY1" fmla="*/ 133846 h 182284"/>
                      <a:gd name="connsiteX2" fmla="*/ 414758 w 595595"/>
                      <a:gd name="connsiteY2" fmla="*/ 100112 h 182284"/>
                      <a:gd name="connsiteX3" fmla="*/ 595595 w 595595"/>
                      <a:gd name="connsiteY3" fmla="*/ 182285 h 182284"/>
                      <a:gd name="connsiteX0" fmla="*/ 0 w 595595"/>
                      <a:gd name="connsiteY0" fmla="*/ 0 h 182285"/>
                      <a:gd name="connsiteX1" fmla="*/ 166780 w 595595"/>
                      <a:gd name="connsiteY1" fmla="*/ 135803 h 182285"/>
                      <a:gd name="connsiteX2" fmla="*/ 414758 w 595595"/>
                      <a:gd name="connsiteY2" fmla="*/ 100112 h 182285"/>
                      <a:gd name="connsiteX3" fmla="*/ 595595 w 595595"/>
                      <a:gd name="connsiteY3" fmla="*/ 182285 h 182285"/>
                      <a:gd name="connsiteX0" fmla="*/ 0 w 595595"/>
                      <a:gd name="connsiteY0" fmla="*/ 0 h 184274"/>
                      <a:gd name="connsiteX1" fmla="*/ 166780 w 595595"/>
                      <a:gd name="connsiteY1" fmla="*/ 135803 h 184274"/>
                      <a:gd name="connsiteX2" fmla="*/ 333374 w 595595"/>
                      <a:gd name="connsiteY2" fmla="*/ 184274 h 184274"/>
                      <a:gd name="connsiteX3" fmla="*/ 595595 w 595595"/>
                      <a:gd name="connsiteY3" fmla="*/ 182285 h 184274"/>
                      <a:gd name="connsiteX0" fmla="*/ 0 w 493864"/>
                      <a:gd name="connsiteY0" fmla="*/ 0 h 184274"/>
                      <a:gd name="connsiteX1" fmla="*/ 166780 w 493864"/>
                      <a:gd name="connsiteY1" fmla="*/ 135803 h 184274"/>
                      <a:gd name="connsiteX2" fmla="*/ 333374 w 493864"/>
                      <a:gd name="connsiteY2" fmla="*/ 184274 h 184274"/>
                      <a:gd name="connsiteX3" fmla="*/ 493864 w 493864"/>
                      <a:gd name="connsiteY3" fmla="*/ 168025 h 1842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864" h="184274">
                        <a:moveTo>
                          <a:pt x="0" y="0"/>
                        </a:moveTo>
                        <a:lnTo>
                          <a:pt x="166780" y="135803"/>
                        </a:lnTo>
                        <a:lnTo>
                          <a:pt x="333374" y="184274"/>
                        </a:lnTo>
                        <a:lnTo>
                          <a:pt x="493864" y="168025"/>
                        </a:lnTo>
                      </a:path>
                    </a:pathLst>
                  </a:custGeom>
                  <a:ln w="9525" cap="rnd">
                    <a:solidFill>
                      <a:srgbClr val="4DB1FF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endParaRPr lang="en-US" sz="1799" b="1"/>
                  </a:p>
                </p:txBody>
              </p:sp>
              <p:cxnSp>
                <p:nvCxnSpPr>
                  <p:cNvPr id="419" name="Straight Connector 301">
                    <a:extLst>
                      <a:ext uri="{FF2B5EF4-FFF2-40B4-BE49-F238E27FC236}">
                        <a16:creationId xmlns:a16="http://schemas.microsoft.com/office/drawing/2014/main" id="{55BC8F1A-28BE-293B-85A8-54FCAD9C7E2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05268" y="500908"/>
                    <a:ext cx="121203" cy="68555"/>
                  </a:xfrm>
                  <a:prstGeom prst="line">
                    <a:avLst/>
                  </a:prstGeom>
                  <a:ln w="9525" cap="rnd">
                    <a:solidFill>
                      <a:srgbClr val="4DB1FF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409" name="Rectangle: Rounded Corners 290">
                <a:extLst>
                  <a:ext uri="{FF2B5EF4-FFF2-40B4-BE49-F238E27FC236}">
                    <a16:creationId xmlns:a16="http://schemas.microsoft.com/office/drawing/2014/main" id="{104D11D2-89B3-13F9-9719-F90E6849AB31}"/>
                  </a:ext>
                </a:extLst>
              </p:cNvPr>
              <p:cNvSpPr/>
              <p:nvPr/>
            </p:nvSpPr>
            <p:spPr bwMode="auto">
              <a:xfrm>
                <a:off x="5899505" y="594568"/>
                <a:ext cx="251913" cy="125999"/>
              </a:xfrm>
              <a:prstGeom prst="roundRect">
                <a:avLst>
                  <a:gd name="adj" fmla="val 13568"/>
                </a:avLst>
              </a:prstGeom>
              <a:gradFill>
                <a:gsLst>
                  <a:gs pos="0">
                    <a:schemeClr val="bg1">
                      <a:alpha val="60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grpSp>
            <p:nvGrpSpPr>
              <p:cNvPr id="410" name="Gruppieren 1531">
                <a:extLst>
                  <a:ext uri="{FF2B5EF4-FFF2-40B4-BE49-F238E27FC236}">
                    <a16:creationId xmlns:a16="http://schemas.microsoft.com/office/drawing/2014/main" id="{4E8D31BA-2909-510A-883A-D8DE72A60F4A}"/>
                  </a:ext>
                </a:extLst>
              </p:cNvPr>
              <p:cNvGrpSpPr/>
              <p:nvPr/>
            </p:nvGrpSpPr>
            <p:grpSpPr>
              <a:xfrm>
                <a:off x="5933759" y="637395"/>
                <a:ext cx="21213" cy="39696"/>
                <a:chOff x="7114021" y="536896"/>
                <a:chExt cx="21213" cy="39696"/>
              </a:xfrm>
            </p:grpSpPr>
            <p:cxnSp>
              <p:nvCxnSpPr>
                <p:cNvPr id="414" name="Straight Connector 282">
                  <a:extLst>
                    <a:ext uri="{FF2B5EF4-FFF2-40B4-BE49-F238E27FC236}">
                      <a16:creationId xmlns:a16="http://schemas.microsoft.com/office/drawing/2014/main" id="{A4F29335-3295-C4B9-5743-BBADA97900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14021" y="536896"/>
                  <a:ext cx="21213" cy="0"/>
                </a:xfrm>
                <a:prstGeom prst="line">
                  <a:avLst/>
                </a:prstGeom>
                <a:ln w="1905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5" name="Straight Connector 283">
                  <a:extLst>
                    <a:ext uri="{FF2B5EF4-FFF2-40B4-BE49-F238E27FC236}">
                      <a16:creationId xmlns:a16="http://schemas.microsoft.com/office/drawing/2014/main" id="{0F474458-2022-352E-BC86-714864327E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14021" y="576592"/>
                  <a:ext cx="21213" cy="0"/>
                </a:xfrm>
                <a:prstGeom prst="line">
                  <a:avLst/>
                </a:prstGeom>
                <a:ln w="1905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1" name="Gruppieren 1529">
                <a:extLst>
                  <a:ext uri="{FF2B5EF4-FFF2-40B4-BE49-F238E27FC236}">
                    <a16:creationId xmlns:a16="http://schemas.microsoft.com/office/drawing/2014/main" id="{BED25FE0-6EB6-EA4C-536A-C96491CF8102}"/>
                  </a:ext>
                </a:extLst>
              </p:cNvPr>
              <p:cNvGrpSpPr/>
              <p:nvPr/>
            </p:nvGrpSpPr>
            <p:grpSpPr>
              <a:xfrm>
                <a:off x="5986025" y="625290"/>
                <a:ext cx="125999" cy="63456"/>
                <a:chOff x="5928491" y="625290"/>
                <a:chExt cx="180000" cy="63456"/>
              </a:xfrm>
            </p:grpSpPr>
            <p:sp>
              <p:nvSpPr>
                <p:cNvPr id="412" name="Rectangle 281">
                  <a:extLst>
                    <a:ext uri="{FF2B5EF4-FFF2-40B4-BE49-F238E27FC236}">
                      <a16:creationId xmlns:a16="http://schemas.microsoft.com/office/drawing/2014/main" id="{E9C97017-B500-1A63-A1F4-0796DFE26612}"/>
                    </a:ext>
                  </a:extLst>
                </p:cNvPr>
                <p:cNvSpPr/>
                <p:nvPr/>
              </p:nvSpPr>
              <p:spPr bwMode="auto">
                <a:xfrm>
                  <a:off x="5928491" y="625290"/>
                  <a:ext cx="180000" cy="21600"/>
                </a:xfrm>
                <a:prstGeom prst="rect">
                  <a:avLst/>
                </a:prstGeom>
                <a:solidFill>
                  <a:srgbClr val="89D1F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999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atin typeface="72 Brand" panose="020B0504030603020204" pitchFamily="34" charset="0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  <p:sp>
              <p:nvSpPr>
                <p:cNvPr id="413" name="Rectangle 281">
                  <a:extLst>
                    <a:ext uri="{FF2B5EF4-FFF2-40B4-BE49-F238E27FC236}">
                      <a16:creationId xmlns:a16="http://schemas.microsoft.com/office/drawing/2014/main" id="{D858FCA3-162D-3FA6-521D-640E289A3C3D}"/>
                    </a:ext>
                  </a:extLst>
                </p:cNvPr>
                <p:cNvSpPr/>
                <p:nvPr/>
              </p:nvSpPr>
              <p:spPr bwMode="auto">
                <a:xfrm>
                  <a:off x="5928491" y="667146"/>
                  <a:ext cx="108000" cy="21600"/>
                </a:xfrm>
                <a:prstGeom prst="rect">
                  <a:avLst/>
                </a:prstGeom>
                <a:solidFill>
                  <a:srgbClr val="B894F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999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atin typeface="72 Brand" panose="020B0504030603020204" pitchFamily="34" charset="0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</p:grpSp>
        </p:grpSp>
      </p:grpSp>
      <p:grpSp>
        <p:nvGrpSpPr>
          <p:cNvPr id="453" name="Gruppieren 1556">
            <a:extLst>
              <a:ext uri="{FF2B5EF4-FFF2-40B4-BE49-F238E27FC236}">
                <a16:creationId xmlns:a16="http://schemas.microsoft.com/office/drawing/2014/main" id="{0EC17C64-AFE6-454C-1EED-9D142848F3B4}"/>
              </a:ext>
            </a:extLst>
          </p:cNvPr>
          <p:cNvGrpSpPr>
            <a:grpSpLocks noChangeAspect="1"/>
          </p:cNvGrpSpPr>
          <p:nvPr/>
        </p:nvGrpSpPr>
        <p:grpSpPr>
          <a:xfrm>
            <a:off x="9263704" y="2929100"/>
            <a:ext cx="1232836" cy="737807"/>
            <a:chOff x="6255160" y="2329049"/>
            <a:chExt cx="2257156" cy="1350823"/>
          </a:xfrm>
        </p:grpSpPr>
        <p:sp>
          <p:nvSpPr>
            <p:cNvPr id="454" name="Rectangle: Rounded Corners 355">
              <a:extLst>
                <a:ext uri="{FF2B5EF4-FFF2-40B4-BE49-F238E27FC236}">
                  <a16:creationId xmlns:a16="http://schemas.microsoft.com/office/drawing/2014/main" id="{0274B8F9-B8DE-1FF9-5F9A-315A877345BA}"/>
                </a:ext>
              </a:extLst>
            </p:cNvPr>
            <p:cNvSpPr/>
            <p:nvPr/>
          </p:nvSpPr>
          <p:spPr bwMode="auto">
            <a:xfrm>
              <a:off x="6255160" y="2329049"/>
              <a:ext cx="2166733" cy="1350823"/>
            </a:xfrm>
            <a:prstGeom prst="roundRect">
              <a:avLst>
                <a:gd name="adj" fmla="val 3830"/>
              </a:avLst>
            </a:prstGeom>
            <a:gradFill>
              <a:gsLst>
                <a:gs pos="0">
                  <a:schemeClr val="bg1"/>
                </a:gs>
                <a:gs pos="100000">
                  <a:schemeClr val="bg1"/>
                </a:gs>
              </a:gsLst>
              <a:lin ang="2700000" scaled="1"/>
            </a:gradFill>
            <a:ln>
              <a:gradFill flip="none" rotWithShape="1">
                <a:gsLst>
                  <a:gs pos="0">
                    <a:srgbClr val="E2D8FF"/>
                  </a:gs>
                  <a:gs pos="100000">
                    <a:srgbClr val="89D1FF"/>
                  </a:gs>
                </a:gsLst>
                <a:lin ang="2700000" scaled="1"/>
                <a:tileRect/>
              </a:gradFill>
              <a:headEnd type="none" w="med" len="med"/>
              <a:tailEnd type="none" w="med" len="med"/>
            </a:ln>
            <a:effectLst>
              <a:outerShdw blurRad="444500" algn="ctr" rotWithShape="0">
                <a:srgbClr val="1B90FF">
                  <a:alpha val="30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</a:endParaRPr>
            </a:p>
          </p:txBody>
        </p:sp>
        <p:sp>
          <p:nvSpPr>
            <p:cNvPr id="455" name="Rectangle: Top Corners Rounded 358">
              <a:extLst>
                <a:ext uri="{FF2B5EF4-FFF2-40B4-BE49-F238E27FC236}">
                  <a16:creationId xmlns:a16="http://schemas.microsoft.com/office/drawing/2014/main" id="{D38DDEE6-4AB9-6C92-9C35-A6539C965896}"/>
                </a:ext>
              </a:extLst>
            </p:cNvPr>
            <p:cNvSpPr/>
            <p:nvPr/>
          </p:nvSpPr>
          <p:spPr bwMode="auto">
            <a:xfrm>
              <a:off x="6255651" y="2330461"/>
              <a:ext cx="2166242" cy="202240"/>
            </a:xfrm>
            <a:prstGeom prst="round2SameRect">
              <a:avLst>
                <a:gd name="adj1" fmla="val 26028"/>
                <a:gd name="adj2" fmla="val 0"/>
              </a:avLst>
            </a:prstGeom>
            <a:solidFill>
              <a:schemeClr val="bg1"/>
            </a:solidFill>
            <a:ln>
              <a:gradFill>
                <a:gsLst>
                  <a:gs pos="0">
                    <a:srgbClr val="E2D8FF"/>
                  </a:gs>
                  <a:gs pos="100000">
                    <a:srgbClr val="89D1FF"/>
                  </a:gs>
                </a:gsLst>
                <a:lin ang="2700000" scaled="0"/>
              </a:gra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/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  <a:cs typeface="72" panose="020B0503030000000003" pitchFamily="34" charset="0"/>
              </a:endParaRPr>
            </a:p>
          </p:txBody>
        </p:sp>
        <p:sp>
          <p:nvSpPr>
            <p:cNvPr id="456" name="Rectangle: Rounded Corners 361">
              <a:extLst>
                <a:ext uri="{FF2B5EF4-FFF2-40B4-BE49-F238E27FC236}">
                  <a16:creationId xmlns:a16="http://schemas.microsoft.com/office/drawing/2014/main" id="{1FDA56C5-EEC3-EBB3-B7FD-74E5AB35851B}"/>
                </a:ext>
              </a:extLst>
            </p:cNvPr>
            <p:cNvSpPr/>
            <p:nvPr/>
          </p:nvSpPr>
          <p:spPr bwMode="auto">
            <a:xfrm>
              <a:off x="7874702" y="2403810"/>
              <a:ext cx="298350" cy="5840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fontAlgn="base">
                <a:spcBef>
                  <a:spcPct val="0"/>
                </a:spcBef>
                <a:spcAft>
                  <a:spcPct val="0"/>
                </a:spcAft>
              </a:pPr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  <a:ea typeface="Segoe UI" pitchFamily="34" charset="0"/>
                <a:cs typeface="72" panose="020B0503030000000003" pitchFamily="34" charset="0"/>
              </a:endParaRPr>
            </a:p>
          </p:txBody>
        </p:sp>
        <p:grpSp>
          <p:nvGrpSpPr>
            <p:cNvPr id="457" name="Group 362">
              <a:extLst>
                <a:ext uri="{FF2B5EF4-FFF2-40B4-BE49-F238E27FC236}">
                  <a16:creationId xmlns:a16="http://schemas.microsoft.com/office/drawing/2014/main" id="{1C20EBE6-F96A-211E-8FDC-2121B110C60D}"/>
                </a:ext>
              </a:extLst>
            </p:cNvPr>
            <p:cNvGrpSpPr/>
            <p:nvPr/>
          </p:nvGrpSpPr>
          <p:grpSpPr>
            <a:xfrm>
              <a:off x="8251040" y="2379259"/>
              <a:ext cx="110027" cy="110027"/>
              <a:chOff x="1591460" y="1316936"/>
              <a:chExt cx="177800" cy="177800"/>
            </a:xfrm>
          </p:grpSpPr>
          <p:sp>
            <p:nvSpPr>
              <p:cNvPr id="506" name="Oval 505">
                <a:extLst>
                  <a:ext uri="{FF2B5EF4-FFF2-40B4-BE49-F238E27FC236}">
                    <a16:creationId xmlns:a16="http://schemas.microsoft.com/office/drawing/2014/main" id="{F57068AE-AA5E-3063-3B3D-D2DAA28CDEF1}"/>
                  </a:ext>
                </a:extLst>
              </p:cNvPr>
              <p:cNvSpPr/>
              <p:nvPr/>
            </p:nvSpPr>
            <p:spPr bwMode="auto">
              <a:xfrm>
                <a:off x="1591460" y="1316936"/>
                <a:ext cx="177800" cy="177800"/>
              </a:xfrm>
              <a:prstGeom prst="ellipse">
                <a:avLst/>
              </a:prstGeom>
              <a:solidFill>
                <a:srgbClr val="D1EF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pic>
            <p:nvPicPr>
              <p:cNvPr id="507" name="Graphic 364">
                <a:extLst>
                  <a:ext uri="{FF2B5EF4-FFF2-40B4-BE49-F238E27FC236}">
                    <a16:creationId xmlns:a16="http://schemas.microsoft.com/office/drawing/2014/main" id="{D4BE6DE1-C439-BCED-9116-8464D3982E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627972" y="1351142"/>
                <a:ext cx="104775" cy="104775"/>
              </a:xfrm>
              <a:prstGeom prst="rect">
                <a:avLst/>
              </a:prstGeom>
            </p:spPr>
          </p:pic>
        </p:grpSp>
        <p:pic>
          <p:nvPicPr>
            <p:cNvPr id="458" name="Grafik 1561">
              <a:extLst>
                <a:ext uri="{FF2B5EF4-FFF2-40B4-BE49-F238E27FC236}">
                  <a16:creationId xmlns:a16="http://schemas.microsoft.com/office/drawing/2014/main" id="{AE30BEF5-2556-AF55-705B-F69381981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19508" y="2370377"/>
              <a:ext cx="110027" cy="110027"/>
            </a:xfrm>
            <a:prstGeom prst="rect">
              <a:avLst/>
            </a:prstGeom>
          </p:spPr>
        </p:pic>
        <p:sp>
          <p:nvSpPr>
            <p:cNvPr id="459" name="Rectangle: Rounded Corners 365">
              <a:extLst>
                <a:ext uri="{FF2B5EF4-FFF2-40B4-BE49-F238E27FC236}">
                  <a16:creationId xmlns:a16="http://schemas.microsoft.com/office/drawing/2014/main" id="{47D45A73-7D68-4F7C-8464-F9ACEAB1E068}"/>
                </a:ext>
              </a:extLst>
            </p:cNvPr>
            <p:cNvSpPr/>
            <p:nvPr/>
          </p:nvSpPr>
          <p:spPr bwMode="auto">
            <a:xfrm>
              <a:off x="6795493" y="3293365"/>
              <a:ext cx="1565574" cy="339084"/>
            </a:xfrm>
            <a:prstGeom prst="roundRect">
              <a:avLst>
                <a:gd name="adj" fmla="val 8384"/>
              </a:avLst>
            </a:prstGeom>
            <a:gradFill>
              <a:gsLst>
                <a:gs pos="0">
                  <a:schemeClr val="bg1">
                    <a:alpha val="60000"/>
                  </a:schemeClr>
                </a:gs>
                <a:gs pos="100000">
                  <a:schemeClr val="bg1"/>
                </a:gs>
              </a:gsLst>
              <a:lin ang="2700000" scaled="0"/>
            </a:gradFill>
            <a:ln>
              <a:gradFill>
                <a:gsLst>
                  <a:gs pos="0">
                    <a:srgbClr val="E2D8FF"/>
                  </a:gs>
                  <a:gs pos="100000">
                    <a:srgbClr val="89D1FF"/>
                  </a:gs>
                </a:gsLst>
                <a:lin ang="2700000" scaled="0"/>
              </a:gra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/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</a:endParaRPr>
            </a:p>
          </p:txBody>
        </p:sp>
        <p:sp>
          <p:nvSpPr>
            <p:cNvPr id="460" name="Rectangle: Rounded Corners 365">
              <a:extLst>
                <a:ext uri="{FF2B5EF4-FFF2-40B4-BE49-F238E27FC236}">
                  <a16:creationId xmlns:a16="http://schemas.microsoft.com/office/drawing/2014/main" id="{A67233F8-F552-1A01-B7E9-43D0127B81C8}"/>
                </a:ext>
              </a:extLst>
            </p:cNvPr>
            <p:cNvSpPr/>
            <p:nvPr/>
          </p:nvSpPr>
          <p:spPr bwMode="auto">
            <a:xfrm>
              <a:off x="6310821" y="2576722"/>
              <a:ext cx="413675" cy="1055727"/>
            </a:xfrm>
            <a:prstGeom prst="roundRect">
              <a:avLst>
                <a:gd name="adj" fmla="val 8384"/>
              </a:avLst>
            </a:prstGeom>
            <a:gradFill>
              <a:gsLst>
                <a:gs pos="0">
                  <a:schemeClr val="bg1">
                    <a:alpha val="60000"/>
                  </a:schemeClr>
                </a:gs>
                <a:gs pos="100000">
                  <a:schemeClr val="bg1"/>
                </a:gs>
              </a:gsLst>
              <a:lin ang="2700000" scaled="0"/>
            </a:gradFill>
            <a:ln>
              <a:gradFill>
                <a:gsLst>
                  <a:gs pos="0">
                    <a:srgbClr val="E2D8FF"/>
                  </a:gs>
                  <a:gs pos="100000">
                    <a:srgbClr val="89D1FF"/>
                  </a:gs>
                </a:gsLst>
                <a:lin ang="2700000" scaled="0"/>
              </a:gra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/>
              <a:endParaRPr lang="en-US" sz="1999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72 Brand" panose="020B0504030603020204" pitchFamily="34" charset="0"/>
              </a:endParaRPr>
            </a:p>
          </p:txBody>
        </p:sp>
        <p:cxnSp>
          <p:nvCxnSpPr>
            <p:cNvPr id="461" name="Straight Connector 318">
              <a:extLst>
                <a:ext uri="{FF2B5EF4-FFF2-40B4-BE49-F238E27FC236}">
                  <a16:creationId xmlns:a16="http://schemas.microsoft.com/office/drawing/2014/main" id="{DB7DFA0B-0C34-89B1-50B8-B6D978157CD2}"/>
                </a:ext>
              </a:extLst>
            </p:cNvPr>
            <p:cNvCxnSpPr>
              <a:cxnSpLocks/>
            </p:cNvCxnSpPr>
            <p:nvPr/>
          </p:nvCxnSpPr>
          <p:spPr>
            <a:xfrm>
              <a:off x="6375280" y="2654153"/>
              <a:ext cx="284755" cy="0"/>
            </a:xfrm>
            <a:prstGeom prst="line">
              <a:avLst/>
            </a:prstGeom>
            <a:ln w="25400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318">
              <a:extLst>
                <a:ext uri="{FF2B5EF4-FFF2-40B4-BE49-F238E27FC236}">
                  <a16:creationId xmlns:a16="http://schemas.microsoft.com/office/drawing/2014/main" id="{D7610EC0-88D3-4D04-F13E-41E9276B88A5}"/>
                </a:ext>
              </a:extLst>
            </p:cNvPr>
            <p:cNvCxnSpPr>
              <a:cxnSpLocks/>
            </p:cNvCxnSpPr>
            <p:nvPr/>
          </p:nvCxnSpPr>
          <p:spPr>
            <a:xfrm>
              <a:off x="6375280" y="2768455"/>
              <a:ext cx="252000" cy="0"/>
            </a:xfrm>
            <a:prstGeom prst="line">
              <a:avLst/>
            </a:prstGeom>
            <a:ln w="25400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3" name="Gruppieren 1566">
              <a:extLst>
                <a:ext uri="{FF2B5EF4-FFF2-40B4-BE49-F238E27FC236}">
                  <a16:creationId xmlns:a16="http://schemas.microsoft.com/office/drawing/2014/main" id="{EDC31138-1BFA-EA17-D81C-82434A6B5741}"/>
                </a:ext>
              </a:extLst>
            </p:cNvPr>
            <p:cNvGrpSpPr/>
            <p:nvPr/>
          </p:nvGrpSpPr>
          <p:grpSpPr>
            <a:xfrm>
              <a:off x="6384274" y="2882757"/>
              <a:ext cx="267681" cy="0"/>
              <a:chOff x="6408464" y="2887387"/>
              <a:chExt cx="267681" cy="0"/>
            </a:xfrm>
          </p:grpSpPr>
          <p:cxnSp>
            <p:nvCxnSpPr>
              <p:cNvPr id="504" name="Straight Connector 319">
                <a:extLst>
                  <a:ext uri="{FF2B5EF4-FFF2-40B4-BE49-F238E27FC236}">
                    <a16:creationId xmlns:a16="http://schemas.microsoft.com/office/drawing/2014/main" id="{B55B2F1A-533F-61A6-27E9-B95BE9B6E0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60145" y="2887387"/>
                <a:ext cx="216000" cy="0"/>
              </a:xfrm>
              <a:prstGeom prst="line">
                <a:avLst/>
              </a:prstGeom>
              <a:ln w="9525" cap="rnd">
                <a:solidFill>
                  <a:srgbClr val="D1EF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" name="Straight Connector 315">
                <a:extLst>
                  <a:ext uri="{FF2B5EF4-FFF2-40B4-BE49-F238E27FC236}">
                    <a16:creationId xmlns:a16="http://schemas.microsoft.com/office/drawing/2014/main" id="{314CFB12-23CE-D8A2-E1D9-4A11B0A969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8464" y="2887387"/>
                <a:ext cx="0" cy="0"/>
              </a:xfrm>
              <a:prstGeom prst="line">
                <a:avLst/>
              </a:prstGeom>
              <a:ln w="2540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4" name="Gruppieren 1567">
              <a:extLst>
                <a:ext uri="{FF2B5EF4-FFF2-40B4-BE49-F238E27FC236}">
                  <a16:creationId xmlns:a16="http://schemas.microsoft.com/office/drawing/2014/main" id="{BB453518-1672-B2CF-5DF9-6A611389FBB4}"/>
                </a:ext>
              </a:extLst>
            </p:cNvPr>
            <p:cNvGrpSpPr/>
            <p:nvPr/>
          </p:nvGrpSpPr>
          <p:grpSpPr>
            <a:xfrm>
              <a:off x="6384274" y="2997058"/>
              <a:ext cx="267681" cy="0"/>
              <a:chOff x="6408464" y="3024549"/>
              <a:chExt cx="267681" cy="0"/>
            </a:xfrm>
          </p:grpSpPr>
          <p:cxnSp>
            <p:nvCxnSpPr>
              <p:cNvPr id="502" name="Straight Connector 319">
                <a:extLst>
                  <a:ext uri="{FF2B5EF4-FFF2-40B4-BE49-F238E27FC236}">
                    <a16:creationId xmlns:a16="http://schemas.microsoft.com/office/drawing/2014/main" id="{F67D8924-B7B5-FCE0-69CC-EAE4150FB0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60145" y="3024549"/>
                <a:ext cx="216000" cy="0"/>
              </a:xfrm>
              <a:prstGeom prst="line">
                <a:avLst/>
              </a:prstGeom>
              <a:ln w="9525" cap="rnd">
                <a:solidFill>
                  <a:srgbClr val="D1EF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315">
                <a:extLst>
                  <a:ext uri="{FF2B5EF4-FFF2-40B4-BE49-F238E27FC236}">
                    <a16:creationId xmlns:a16="http://schemas.microsoft.com/office/drawing/2014/main" id="{5A58784E-89E9-C93E-985A-4040D859DB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8464" y="3024549"/>
                <a:ext cx="0" cy="0"/>
              </a:xfrm>
              <a:prstGeom prst="line">
                <a:avLst/>
              </a:prstGeom>
              <a:ln w="2540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65" name="Straight Connector 318">
              <a:extLst>
                <a:ext uri="{FF2B5EF4-FFF2-40B4-BE49-F238E27FC236}">
                  <a16:creationId xmlns:a16="http://schemas.microsoft.com/office/drawing/2014/main" id="{5B1578FE-4181-0145-FA55-736A6444099D}"/>
                </a:ext>
              </a:extLst>
            </p:cNvPr>
            <p:cNvCxnSpPr>
              <a:cxnSpLocks/>
            </p:cNvCxnSpPr>
            <p:nvPr/>
          </p:nvCxnSpPr>
          <p:spPr>
            <a:xfrm rot="60000">
              <a:off x="6375280" y="3188234"/>
              <a:ext cx="72000" cy="0"/>
            </a:xfrm>
            <a:prstGeom prst="line">
              <a:avLst/>
            </a:prstGeom>
            <a:ln w="25400" cap="rnd">
              <a:solidFill>
                <a:srgbClr val="89D1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6" name="Gruppieren 1569">
              <a:extLst>
                <a:ext uri="{FF2B5EF4-FFF2-40B4-BE49-F238E27FC236}">
                  <a16:creationId xmlns:a16="http://schemas.microsoft.com/office/drawing/2014/main" id="{F575D352-2BC4-889F-9F24-DA5D51F5F3A3}"/>
                </a:ext>
              </a:extLst>
            </p:cNvPr>
            <p:cNvGrpSpPr/>
            <p:nvPr/>
          </p:nvGrpSpPr>
          <p:grpSpPr>
            <a:xfrm>
              <a:off x="6384274" y="3308673"/>
              <a:ext cx="231681" cy="0"/>
              <a:chOff x="6408464" y="3307756"/>
              <a:chExt cx="231681" cy="0"/>
            </a:xfrm>
          </p:grpSpPr>
          <p:cxnSp>
            <p:nvCxnSpPr>
              <p:cNvPr id="500" name="Straight Connector 319">
                <a:extLst>
                  <a:ext uri="{FF2B5EF4-FFF2-40B4-BE49-F238E27FC236}">
                    <a16:creationId xmlns:a16="http://schemas.microsoft.com/office/drawing/2014/main" id="{AC8026DB-E065-E653-DC8B-CE6560D96C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60145" y="3307756"/>
                <a:ext cx="180000" cy="0"/>
              </a:xfrm>
              <a:prstGeom prst="line">
                <a:avLst/>
              </a:prstGeom>
              <a:ln w="9525" cap="rnd">
                <a:solidFill>
                  <a:srgbClr val="D1EF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" name="Straight Connector 315">
                <a:extLst>
                  <a:ext uri="{FF2B5EF4-FFF2-40B4-BE49-F238E27FC236}">
                    <a16:creationId xmlns:a16="http://schemas.microsoft.com/office/drawing/2014/main" id="{2A5749EB-C0F3-EEE5-A89F-1B0FD855A7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8464" y="3307756"/>
                <a:ext cx="0" cy="0"/>
              </a:xfrm>
              <a:prstGeom prst="line">
                <a:avLst/>
              </a:prstGeom>
              <a:ln w="2540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7" name="Gruppieren 1570">
              <a:extLst>
                <a:ext uri="{FF2B5EF4-FFF2-40B4-BE49-F238E27FC236}">
                  <a16:creationId xmlns:a16="http://schemas.microsoft.com/office/drawing/2014/main" id="{B50F3D8A-EBB5-4908-8E0E-EF25D35C3184}"/>
                </a:ext>
              </a:extLst>
            </p:cNvPr>
            <p:cNvGrpSpPr/>
            <p:nvPr/>
          </p:nvGrpSpPr>
          <p:grpSpPr>
            <a:xfrm>
              <a:off x="6384274" y="3429112"/>
              <a:ext cx="231681" cy="0"/>
              <a:chOff x="6408464" y="3450950"/>
              <a:chExt cx="231681" cy="0"/>
            </a:xfrm>
          </p:grpSpPr>
          <p:cxnSp>
            <p:nvCxnSpPr>
              <p:cNvPr id="498" name="Straight Connector 319">
                <a:extLst>
                  <a:ext uri="{FF2B5EF4-FFF2-40B4-BE49-F238E27FC236}">
                    <a16:creationId xmlns:a16="http://schemas.microsoft.com/office/drawing/2014/main" id="{2D9E436A-A06A-5AC2-98AB-441CD163A3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60145" y="3450950"/>
                <a:ext cx="180000" cy="0"/>
              </a:xfrm>
              <a:prstGeom prst="line">
                <a:avLst/>
              </a:prstGeom>
              <a:ln w="9525" cap="rnd">
                <a:solidFill>
                  <a:srgbClr val="D1EF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" name="Straight Connector 315">
                <a:extLst>
                  <a:ext uri="{FF2B5EF4-FFF2-40B4-BE49-F238E27FC236}">
                    <a16:creationId xmlns:a16="http://schemas.microsoft.com/office/drawing/2014/main" id="{2D9A7981-6C86-A06F-D537-08C5C3EB59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8464" y="3450950"/>
                <a:ext cx="0" cy="0"/>
              </a:xfrm>
              <a:prstGeom prst="line">
                <a:avLst/>
              </a:prstGeom>
              <a:ln w="2540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8" name="Gruppieren 1571">
              <a:extLst>
                <a:ext uri="{FF2B5EF4-FFF2-40B4-BE49-F238E27FC236}">
                  <a16:creationId xmlns:a16="http://schemas.microsoft.com/office/drawing/2014/main" id="{8A912CB6-7E3E-EF3C-F36A-0CF0EDBF7CB2}"/>
                </a:ext>
              </a:extLst>
            </p:cNvPr>
            <p:cNvGrpSpPr/>
            <p:nvPr/>
          </p:nvGrpSpPr>
          <p:grpSpPr>
            <a:xfrm>
              <a:off x="6384274" y="3549552"/>
              <a:ext cx="231681" cy="0"/>
              <a:chOff x="6408464" y="3594143"/>
              <a:chExt cx="231681" cy="0"/>
            </a:xfrm>
          </p:grpSpPr>
          <p:cxnSp>
            <p:nvCxnSpPr>
              <p:cNvPr id="496" name="Straight Connector 319">
                <a:extLst>
                  <a:ext uri="{FF2B5EF4-FFF2-40B4-BE49-F238E27FC236}">
                    <a16:creationId xmlns:a16="http://schemas.microsoft.com/office/drawing/2014/main" id="{0240471C-73F5-3894-AC18-B1AE70451F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60145" y="3594143"/>
                <a:ext cx="180000" cy="0"/>
              </a:xfrm>
              <a:prstGeom prst="line">
                <a:avLst/>
              </a:prstGeom>
              <a:ln w="9525" cap="rnd">
                <a:solidFill>
                  <a:srgbClr val="D1EF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" name="Straight Connector 315">
                <a:extLst>
                  <a:ext uri="{FF2B5EF4-FFF2-40B4-BE49-F238E27FC236}">
                    <a16:creationId xmlns:a16="http://schemas.microsoft.com/office/drawing/2014/main" id="{C04E1172-0B60-0BEA-18C2-5CADDF723B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8464" y="3594143"/>
                <a:ext cx="0" cy="0"/>
              </a:xfrm>
              <a:prstGeom prst="line">
                <a:avLst/>
              </a:prstGeom>
              <a:ln w="2540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69" name="Straight Connector 319">
              <a:extLst>
                <a:ext uri="{FF2B5EF4-FFF2-40B4-BE49-F238E27FC236}">
                  <a16:creationId xmlns:a16="http://schemas.microsoft.com/office/drawing/2014/main" id="{77A9A3E4-BA72-9D18-5B83-1E870CE046CC}"/>
                </a:ext>
              </a:extLst>
            </p:cNvPr>
            <p:cNvCxnSpPr>
              <a:cxnSpLocks/>
            </p:cNvCxnSpPr>
            <p:nvPr/>
          </p:nvCxnSpPr>
          <p:spPr>
            <a:xfrm>
              <a:off x="6876459" y="2664282"/>
              <a:ext cx="690524" cy="0"/>
            </a:xfrm>
            <a:prstGeom prst="line">
              <a:avLst/>
            </a:prstGeom>
            <a:ln w="25400" cap="rnd">
              <a:solidFill>
                <a:srgbClr val="D1EF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Straight Connector 319">
              <a:extLst>
                <a:ext uri="{FF2B5EF4-FFF2-40B4-BE49-F238E27FC236}">
                  <a16:creationId xmlns:a16="http://schemas.microsoft.com/office/drawing/2014/main" id="{2A6D3D27-EDF1-9F16-ABCE-CEE5D59B4C99}"/>
                </a:ext>
              </a:extLst>
            </p:cNvPr>
            <p:cNvCxnSpPr>
              <a:cxnSpLocks/>
            </p:cNvCxnSpPr>
            <p:nvPr/>
          </p:nvCxnSpPr>
          <p:spPr>
            <a:xfrm>
              <a:off x="6876459" y="2766127"/>
              <a:ext cx="589817" cy="0"/>
            </a:xfrm>
            <a:prstGeom prst="line">
              <a:avLst/>
            </a:prstGeom>
            <a:ln w="25400" cap="rnd">
              <a:solidFill>
                <a:srgbClr val="D1EF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1" name="Gruppieren 1574">
              <a:extLst>
                <a:ext uri="{FF2B5EF4-FFF2-40B4-BE49-F238E27FC236}">
                  <a16:creationId xmlns:a16="http://schemas.microsoft.com/office/drawing/2014/main" id="{6CA8E7D9-F340-335A-6321-9EBAD41F6E59}"/>
                </a:ext>
              </a:extLst>
            </p:cNvPr>
            <p:cNvGrpSpPr/>
            <p:nvPr/>
          </p:nvGrpSpPr>
          <p:grpSpPr>
            <a:xfrm>
              <a:off x="6876459" y="2867972"/>
              <a:ext cx="589817" cy="0"/>
              <a:chOff x="6876458" y="2906800"/>
              <a:chExt cx="589817" cy="0"/>
            </a:xfrm>
          </p:grpSpPr>
          <p:cxnSp>
            <p:nvCxnSpPr>
              <p:cNvPr id="494" name="Straight Connector 319">
                <a:extLst>
                  <a:ext uri="{FF2B5EF4-FFF2-40B4-BE49-F238E27FC236}">
                    <a16:creationId xmlns:a16="http://schemas.microsoft.com/office/drawing/2014/main" id="{8D10328B-4781-AF57-99FA-EB2E8A6229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7270" y="2906800"/>
                <a:ext cx="489005" cy="0"/>
              </a:xfrm>
              <a:prstGeom prst="line">
                <a:avLst/>
              </a:prstGeom>
              <a:ln w="25400" cap="rnd">
                <a:solidFill>
                  <a:srgbClr val="D1EF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" name="Straight Connector 319">
                <a:extLst>
                  <a:ext uri="{FF2B5EF4-FFF2-40B4-BE49-F238E27FC236}">
                    <a16:creationId xmlns:a16="http://schemas.microsoft.com/office/drawing/2014/main" id="{C282E8E4-7F43-4B20-034C-FED5B89800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76458" y="2906800"/>
                <a:ext cx="61055" cy="0"/>
              </a:xfrm>
              <a:prstGeom prst="line">
                <a:avLst/>
              </a:prstGeom>
              <a:ln w="2540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2" name="Gruppieren 1575">
              <a:extLst>
                <a:ext uri="{FF2B5EF4-FFF2-40B4-BE49-F238E27FC236}">
                  <a16:creationId xmlns:a16="http://schemas.microsoft.com/office/drawing/2014/main" id="{EEFD523A-6827-8411-717A-C0101A8E6490}"/>
                </a:ext>
              </a:extLst>
            </p:cNvPr>
            <p:cNvGrpSpPr/>
            <p:nvPr/>
          </p:nvGrpSpPr>
          <p:grpSpPr>
            <a:xfrm>
              <a:off x="6876459" y="2969817"/>
              <a:ext cx="663366" cy="0"/>
              <a:chOff x="6876458" y="2980349"/>
              <a:chExt cx="663366" cy="0"/>
            </a:xfrm>
          </p:grpSpPr>
          <p:cxnSp>
            <p:nvCxnSpPr>
              <p:cNvPr id="492" name="Straight Connector 319">
                <a:extLst>
                  <a:ext uri="{FF2B5EF4-FFF2-40B4-BE49-F238E27FC236}">
                    <a16:creationId xmlns:a16="http://schemas.microsoft.com/office/drawing/2014/main" id="{13FBDC59-4C92-B155-1E2B-0312C8E6E9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0819" y="2980349"/>
                <a:ext cx="489005" cy="0"/>
              </a:xfrm>
              <a:prstGeom prst="line">
                <a:avLst/>
              </a:prstGeom>
              <a:ln w="25400" cap="rnd">
                <a:solidFill>
                  <a:srgbClr val="D1EF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" name="Straight Connector 319">
                <a:extLst>
                  <a:ext uri="{FF2B5EF4-FFF2-40B4-BE49-F238E27FC236}">
                    <a16:creationId xmlns:a16="http://schemas.microsoft.com/office/drawing/2014/main" id="{F4BCBD76-F9B6-A5C4-753A-EB59CC4372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76458" y="2980349"/>
                <a:ext cx="61055" cy="0"/>
              </a:xfrm>
              <a:prstGeom prst="line">
                <a:avLst/>
              </a:prstGeom>
              <a:ln w="2540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3" name="Gruppieren 1576">
              <a:extLst>
                <a:ext uri="{FF2B5EF4-FFF2-40B4-BE49-F238E27FC236}">
                  <a16:creationId xmlns:a16="http://schemas.microsoft.com/office/drawing/2014/main" id="{630388AB-C167-DF56-8AD6-9B1CE4D8D878}"/>
                </a:ext>
              </a:extLst>
            </p:cNvPr>
            <p:cNvGrpSpPr/>
            <p:nvPr/>
          </p:nvGrpSpPr>
          <p:grpSpPr>
            <a:xfrm>
              <a:off x="6946743" y="3071662"/>
              <a:ext cx="422129" cy="0"/>
              <a:chOff x="6946742" y="3127447"/>
              <a:chExt cx="422129" cy="0"/>
            </a:xfrm>
          </p:grpSpPr>
          <p:cxnSp>
            <p:nvCxnSpPr>
              <p:cNvPr id="490" name="Straight Connector 319">
                <a:extLst>
                  <a:ext uri="{FF2B5EF4-FFF2-40B4-BE49-F238E27FC236}">
                    <a16:creationId xmlns:a16="http://schemas.microsoft.com/office/drawing/2014/main" id="{B713FBC8-7C8C-2025-F2F8-B2F0C2EC18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24369" y="3127447"/>
                <a:ext cx="244502" cy="0"/>
              </a:xfrm>
              <a:prstGeom prst="line">
                <a:avLst/>
              </a:prstGeom>
              <a:ln w="25400" cap="rnd">
                <a:solidFill>
                  <a:srgbClr val="D1EF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1" name="Straight Connector 319">
                <a:extLst>
                  <a:ext uri="{FF2B5EF4-FFF2-40B4-BE49-F238E27FC236}">
                    <a16:creationId xmlns:a16="http://schemas.microsoft.com/office/drawing/2014/main" id="{E87E09B2-E8C2-4E76-4B08-70AFA083B7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46742" y="3127447"/>
                <a:ext cx="61055" cy="0"/>
              </a:xfrm>
              <a:prstGeom prst="line">
                <a:avLst/>
              </a:prstGeom>
              <a:ln w="2540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4" name="Gruppieren 1577">
              <a:extLst>
                <a:ext uri="{FF2B5EF4-FFF2-40B4-BE49-F238E27FC236}">
                  <a16:creationId xmlns:a16="http://schemas.microsoft.com/office/drawing/2014/main" id="{1ECEA3C6-ABC8-BB84-FAE6-4735D228AB73}"/>
                </a:ext>
              </a:extLst>
            </p:cNvPr>
            <p:cNvGrpSpPr/>
            <p:nvPr/>
          </p:nvGrpSpPr>
          <p:grpSpPr>
            <a:xfrm>
              <a:off x="6946743" y="3173507"/>
              <a:ext cx="422129" cy="0"/>
              <a:chOff x="6946742" y="3200998"/>
              <a:chExt cx="422129" cy="0"/>
            </a:xfrm>
          </p:grpSpPr>
          <p:cxnSp>
            <p:nvCxnSpPr>
              <p:cNvPr id="488" name="Straight Connector 319">
                <a:extLst>
                  <a:ext uri="{FF2B5EF4-FFF2-40B4-BE49-F238E27FC236}">
                    <a16:creationId xmlns:a16="http://schemas.microsoft.com/office/drawing/2014/main" id="{7301CE93-EFEB-F663-0904-7BB515AC66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24369" y="3200998"/>
                <a:ext cx="244502" cy="0"/>
              </a:xfrm>
              <a:prstGeom prst="line">
                <a:avLst/>
              </a:prstGeom>
              <a:ln w="25400" cap="rnd">
                <a:solidFill>
                  <a:srgbClr val="D1EF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9" name="Straight Connector 319">
                <a:extLst>
                  <a:ext uri="{FF2B5EF4-FFF2-40B4-BE49-F238E27FC236}">
                    <a16:creationId xmlns:a16="http://schemas.microsoft.com/office/drawing/2014/main" id="{4D609B4F-36A7-A084-6EDC-2885DA64F5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46742" y="3200998"/>
                <a:ext cx="61055" cy="0"/>
              </a:xfrm>
              <a:prstGeom prst="line">
                <a:avLst/>
              </a:prstGeom>
              <a:ln w="2540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5" name="Gruppieren 1578">
              <a:extLst>
                <a:ext uri="{FF2B5EF4-FFF2-40B4-BE49-F238E27FC236}">
                  <a16:creationId xmlns:a16="http://schemas.microsoft.com/office/drawing/2014/main" id="{EA9007D5-F522-38CD-793F-088616AFD3BD}"/>
                </a:ext>
              </a:extLst>
            </p:cNvPr>
            <p:cNvGrpSpPr/>
            <p:nvPr/>
          </p:nvGrpSpPr>
          <p:grpSpPr>
            <a:xfrm>
              <a:off x="6876458" y="3351862"/>
              <a:ext cx="418863" cy="49"/>
              <a:chOff x="6876458" y="3379353"/>
              <a:chExt cx="418863" cy="49"/>
            </a:xfrm>
          </p:grpSpPr>
          <p:cxnSp>
            <p:nvCxnSpPr>
              <p:cNvPr id="486" name="Straight Connector 319">
                <a:extLst>
                  <a:ext uri="{FF2B5EF4-FFF2-40B4-BE49-F238E27FC236}">
                    <a16:creationId xmlns:a16="http://schemas.microsoft.com/office/drawing/2014/main" id="{3A2496B6-BF79-4062-91F2-C702B48446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7513" y="3379402"/>
                <a:ext cx="357808" cy="0"/>
              </a:xfrm>
              <a:prstGeom prst="line">
                <a:avLst/>
              </a:prstGeom>
              <a:ln w="9525" cap="rnd">
                <a:solidFill>
                  <a:srgbClr val="D1EF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7" name="Straight Connector 315">
                <a:extLst>
                  <a:ext uri="{FF2B5EF4-FFF2-40B4-BE49-F238E27FC236}">
                    <a16:creationId xmlns:a16="http://schemas.microsoft.com/office/drawing/2014/main" id="{28E3869B-361A-65B7-422B-ACF8F17D53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76458" y="3379353"/>
                <a:ext cx="0" cy="0"/>
              </a:xfrm>
              <a:prstGeom prst="line">
                <a:avLst/>
              </a:prstGeom>
              <a:ln w="2540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6" name="Gruppieren 1579">
              <a:extLst>
                <a:ext uri="{FF2B5EF4-FFF2-40B4-BE49-F238E27FC236}">
                  <a16:creationId xmlns:a16="http://schemas.microsoft.com/office/drawing/2014/main" id="{963D1410-1A20-D62A-A224-BC17069E0061}"/>
                </a:ext>
              </a:extLst>
            </p:cNvPr>
            <p:cNvGrpSpPr/>
            <p:nvPr/>
          </p:nvGrpSpPr>
          <p:grpSpPr>
            <a:xfrm>
              <a:off x="6876458" y="3459282"/>
              <a:ext cx="345262" cy="0"/>
              <a:chOff x="6876458" y="3450950"/>
              <a:chExt cx="345262" cy="0"/>
            </a:xfrm>
          </p:grpSpPr>
          <p:cxnSp>
            <p:nvCxnSpPr>
              <p:cNvPr id="484" name="Straight Connector 319">
                <a:extLst>
                  <a:ext uri="{FF2B5EF4-FFF2-40B4-BE49-F238E27FC236}">
                    <a16:creationId xmlns:a16="http://schemas.microsoft.com/office/drawing/2014/main" id="{5E0DF99E-04E3-7480-D500-5D0385D0E5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28139" y="3450950"/>
                <a:ext cx="293581" cy="0"/>
              </a:xfrm>
              <a:prstGeom prst="line">
                <a:avLst/>
              </a:prstGeom>
              <a:ln w="9525" cap="rnd">
                <a:solidFill>
                  <a:srgbClr val="D1EF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5" name="Straight Connector 315">
                <a:extLst>
                  <a:ext uri="{FF2B5EF4-FFF2-40B4-BE49-F238E27FC236}">
                    <a16:creationId xmlns:a16="http://schemas.microsoft.com/office/drawing/2014/main" id="{27E53755-B869-7A5F-AA69-8396BF7692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76458" y="3450950"/>
                <a:ext cx="0" cy="0"/>
              </a:xfrm>
              <a:prstGeom prst="line">
                <a:avLst/>
              </a:prstGeom>
              <a:ln w="2540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7" name="Gruppieren 1580">
              <a:extLst>
                <a:ext uri="{FF2B5EF4-FFF2-40B4-BE49-F238E27FC236}">
                  <a16:creationId xmlns:a16="http://schemas.microsoft.com/office/drawing/2014/main" id="{DFB4149D-2B38-94A0-2E5D-A05626B452BA}"/>
                </a:ext>
              </a:extLst>
            </p:cNvPr>
            <p:cNvGrpSpPr/>
            <p:nvPr/>
          </p:nvGrpSpPr>
          <p:grpSpPr>
            <a:xfrm>
              <a:off x="6876458" y="3566652"/>
              <a:ext cx="418863" cy="0"/>
              <a:chOff x="6876458" y="3594143"/>
              <a:chExt cx="418863" cy="0"/>
            </a:xfrm>
          </p:grpSpPr>
          <p:cxnSp>
            <p:nvCxnSpPr>
              <p:cNvPr id="482" name="Straight Connector 319">
                <a:extLst>
                  <a:ext uri="{FF2B5EF4-FFF2-40B4-BE49-F238E27FC236}">
                    <a16:creationId xmlns:a16="http://schemas.microsoft.com/office/drawing/2014/main" id="{5268EEDA-AECE-4E1F-1EDB-AB0D050867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28139" y="3594143"/>
                <a:ext cx="367182" cy="0"/>
              </a:xfrm>
              <a:prstGeom prst="line">
                <a:avLst/>
              </a:prstGeom>
              <a:ln w="9525" cap="rnd">
                <a:solidFill>
                  <a:srgbClr val="D1EF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3" name="Straight Connector 315">
                <a:extLst>
                  <a:ext uri="{FF2B5EF4-FFF2-40B4-BE49-F238E27FC236}">
                    <a16:creationId xmlns:a16="http://schemas.microsoft.com/office/drawing/2014/main" id="{A32E98D7-9526-DB66-DBDC-937B1DEE73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76458" y="3594143"/>
                <a:ext cx="0" cy="0"/>
              </a:xfrm>
              <a:prstGeom prst="line">
                <a:avLst/>
              </a:prstGeom>
              <a:ln w="2540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8" name="Gruppieren 1581">
              <a:extLst>
                <a:ext uri="{FF2B5EF4-FFF2-40B4-BE49-F238E27FC236}">
                  <a16:creationId xmlns:a16="http://schemas.microsoft.com/office/drawing/2014/main" id="{BF353759-1A8B-EC25-F022-CC08D37F1AE4}"/>
                </a:ext>
              </a:extLst>
            </p:cNvPr>
            <p:cNvGrpSpPr/>
            <p:nvPr/>
          </p:nvGrpSpPr>
          <p:grpSpPr>
            <a:xfrm>
              <a:off x="7740954" y="2576729"/>
              <a:ext cx="771362" cy="852271"/>
              <a:chOff x="7763932" y="2576722"/>
              <a:chExt cx="602300" cy="665476"/>
            </a:xfrm>
          </p:grpSpPr>
          <p:sp>
            <p:nvSpPr>
              <p:cNvPr id="479" name="Rectangle: Rounded Corners 365">
                <a:extLst>
                  <a:ext uri="{FF2B5EF4-FFF2-40B4-BE49-F238E27FC236}">
                    <a16:creationId xmlns:a16="http://schemas.microsoft.com/office/drawing/2014/main" id="{41F8A628-7B72-A7D3-F635-FF0A127D1CCB}"/>
                  </a:ext>
                </a:extLst>
              </p:cNvPr>
              <p:cNvSpPr/>
              <p:nvPr/>
            </p:nvSpPr>
            <p:spPr bwMode="auto">
              <a:xfrm>
                <a:off x="7763932" y="2576722"/>
                <a:ext cx="602300" cy="665476"/>
              </a:xfrm>
              <a:prstGeom prst="roundRect">
                <a:avLst>
                  <a:gd name="adj" fmla="val 5520"/>
                </a:avLst>
              </a:prstGeom>
              <a:gradFill>
                <a:gsLst>
                  <a:gs pos="0">
                    <a:schemeClr val="bg1">
                      <a:alpha val="60000"/>
                    </a:schemeClr>
                  </a:gs>
                  <a:gs pos="100000">
                    <a:schemeClr val="bg1"/>
                  </a:gs>
                </a:gsLst>
                <a:lin ang="2700000" scaled="0"/>
              </a:gradFill>
              <a:ln>
                <a:gradFill>
                  <a:gsLst>
                    <a:gs pos="0">
                      <a:srgbClr val="E2D8FF"/>
                    </a:gs>
                    <a:gs pos="100000">
                      <a:srgbClr val="89D1FF"/>
                    </a:gs>
                  </a:gsLst>
                  <a:lin ang="2700000" scaled="0"/>
                </a:gra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/>
                <a:endParaRPr lang="en-US" sz="1999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480" name="Rectangle: Rounded Corners 78">
                <a:extLst>
                  <a:ext uri="{FF2B5EF4-FFF2-40B4-BE49-F238E27FC236}">
                    <a16:creationId xmlns:a16="http://schemas.microsoft.com/office/drawing/2014/main" id="{3651B1CE-2405-48F9-B1D7-1F47682B905C}"/>
                  </a:ext>
                </a:extLst>
              </p:cNvPr>
              <p:cNvSpPr/>
              <p:nvPr/>
            </p:nvSpPr>
            <p:spPr bwMode="auto">
              <a:xfrm>
                <a:off x="7801988" y="2607216"/>
                <a:ext cx="526188" cy="238648"/>
              </a:xfrm>
              <a:prstGeom prst="roundRect">
                <a:avLst>
                  <a:gd name="adj" fmla="val 8594"/>
                </a:avLst>
              </a:prstGeom>
              <a:solidFill>
                <a:srgbClr val="E7F4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481" name="Rectangle: Rounded Corners 78">
                <a:extLst>
                  <a:ext uri="{FF2B5EF4-FFF2-40B4-BE49-F238E27FC236}">
                    <a16:creationId xmlns:a16="http://schemas.microsoft.com/office/drawing/2014/main" id="{4187BBD5-C721-E59F-F4D8-393B95236618}"/>
                  </a:ext>
                </a:extLst>
              </p:cNvPr>
              <p:cNvSpPr/>
              <p:nvPr/>
            </p:nvSpPr>
            <p:spPr bwMode="auto">
              <a:xfrm>
                <a:off x="7801988" y="2993493"/>
                <a:ext cx="526188" cy="212289"/>
              </a:xfrm>
              <a:prstGeom prst="roundRect">
                <a:avLst>
                  <a:gd name="adj" fmla="val 8594"/>
                </a:avLst>
              </a:prstGeom>
              <a:solidFill>
                <a:srgbClr val="E7F4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</p:grpSp>
      </p:grpSp>
      <p:sp>
        <p:nvSpPr>
          <p:cNvPr id="508" name="Rectangle 56">
            <a:extLst>
              <a:ext uri="{FF2B5EF4-FFF2-40B4-BE49-F238E27FC236}">
                <a16:creationId xmlns:a16="http://schemas.microsoft.com/office/drawing/2014/main" id="{5FB82D47-9096-24F8-B42C-720D1D7B0DB8}"/>
              </a:ext>
            </a:extLst>
          </p:cNvPr>
          <p:cNvSpPr/>
          <p:nvPr/>
        </p:nvSpPr>
        <p:spPr bwMode="gray">
          <a:xfrm>
            <a:off x="949871" y="4346146"/>
            <a:ext cx="10293319" cy="719813"/>
          </a:xfrm>
          <a:prstGeom prst="roundRect">
            <a:avLst>
              <a:gd name="adj" fmla="val 12023"/>
            </a:avLst>
          </a:prstGeom>
          <a:gradFill>
            <a:gsLst>
              <a:gs pos="0">
                <a:srgbClr val="1B90FF"/>
              </a:gs>
              <a:gs pos="100000">
                <a:srgbClr val="0057D3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>
            <a:outerShdw blurRad="76200" algn="ctr" rotWithShape="0">
              <a:prstClr val="black">
                <a:alpha val="30000"/>
              </a:prstClr>
            </a:outerShdw>
          </a:effectLst>
        </p:spPr>
        <p:txBody>
          <a:bodyPr wrap="square" lIns="89907" tIns="71925" rIns="89907" bIns="71925" rtlCol="0" anchor="ctr">
            <a:noAutofit/>
          </a:bodyPr>
          <a:lstStyle/>
          <a:p>
            <a:pPr algn="ctr" defTabSz="913395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US" sz="1797" kern="0"/>
          </a:p>
        </p:txBody>
      </p:sp>
      <p:grpSp>
        <p:nvGrpSpPr>
          <p:cNvPr id="509" name="Gruppieren 30">
            <a:extLst>
              <a:ext uri="{FF2B5EF4-FFF2-40B4-BE49-F238E27FC236}">
                <a16:creationId xmlns:a16="http://schemas.microsoft.com/office/drawing/2014/main" id="{8523831F-88B7-AE18-32E7-2780AAA87712}"/>
              </a:ext>
            </a:extLst>
          </p:cNvPr>
          <p:cNvGrpSpPr/>
          <p:nvPr/>
        </p:nvGrpSpPr>
        <p:grpSpPr>
          <a:xfrm>
            <a:off x="3181289" y="4378864"/>
            <a:ext cx="143963" cy="654376"/>
            <a:chOff x="3204000" y="2852100"/>
            <a:chExt cx="144000" cy="589091"/>
          </a:xfrm>
        </p:grpSpPr>
        <p:cxnSp>
          <p:nvCxnSpPr>
            <p:cNvPr id="510" name="Gerade Verbindung 26">
              <a:extLst>
                <a:ext uri="{FF2B5EF4-FFF2-40B4-BE49-F238E27FC236}">
                  <a16:creationId xmlns:a16="http://schemas.microsoft.com/office/drawing/2014/main" id="{51D68277-B4B7-16E5-D914-01D84D42E1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04000" y="2852100"/>
              <a:ext cx="0" cy="589091"/>
            </a:xfrm>
            <a:prstGeom prst="line">
              <a:avLst/>
            </a:prstGeom>
            <a:ln w="9525">
              <a:gradFill>
                <a:gsLst>
                  <a:gs pos="20000">
                    <a:srgbClr val="89D1FF">
                      <a:alpha val="20000"/>
                    </a:srgbClr>
                  </a:gs>
                  <a:gs pos="50000">
                    <a:srgbClr val="89D1FF">
                      <a:alpha val="35000"/>
                    </a:srgbClr>
                  </a:gs>
                  <a:gs pos="0">
                    <a:srgbClr val="89D1FF">
                      <a:alpha val="0"/>
                    </a:srgbClr>
                  </a:gs>
                  <a:gs pos="100000">
                    <a:srgbClr val="89D1FF">
                      <a:alpha val="0"/>
                    </a:srgbClr>
                  </a:gs>
                  <a:gs pos="80000">
                    <a:srgbClr val="89D1FF">
                      <a:alpha val="20000"/>
                    </a:srgbClr>
                  </a:gs>
                </a:gsLst>
                <a:lin ang="5400000" scaled="1"/>
              </a:gra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Gerade Verbindung 29">
              <a:extLst>
                <a:ext uri="{FF2B5EF4-FFF2-40B4-BE49-F238E27FC236}">
                  <a16:creationId xmlns:a16="http://schemas.microsoft.com/office/drawing/2014/main" id="{D5A03320-A06B-1094-2052-61DE24C081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48000" y="2852100"/>
              <a:ext cx="0" cy="589091"/>
            </a:xfrm>
            <a:prstGeom prst="line">
              <a:avLst/>
            </a:prstGeom>
            <a:ln w="9525">
              <a:gradFill>
                <a:gsLst>
                  <a:gs pos="20000">
                    <a:srgbClr val="89D1FF">
                      <a:alpha val="20000"/>
                    </a:srgbClr>
                  </a:gs>
                  <a:gs pos="50000">
                    <a:srgbClr val="89D1FF">
                      <a:alpha val="35000"/>
                    </a:srgbClr>
                  </a:gs>
                  <a:gs pos="0">
                    <a:srgbClr val="89D1FF">
                      <a:alpha val="0"/>
                    </a:srgbClr>
                  </a:gs>
                  <a:gs pos="100000">
                    <a:srgbClr val="89D1FF">
                      <a:alpha val="0"/>
                    </a:srgbClr>
                  </a:gs>
                  <a:gs pos="80000">
                    <a:srgbClr val="89D1FF">
                      <a:alpha val="20000"/>
                    </a:srgbClr>
                  </a:gs>
                </a:gsLst>
                <a:lin ang="5400000" scaled="1"/>
              </a:gra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2" name="Gruppieren 31">
            <a:extLst>
              <a:ext uri="{FF2B5EF4-FFF2-40B4-BE49-F238E27FC236}">
                <a16:creationId xmlns:a16="http://schemas.microsoft.com/office/drawing/2014/main" id="{B88CE81C-E2E9-8451-DCB6-1B30FB5704C6}"/>
              </a:ext>
            </a:extLst>
          </p:cNvPr>
          <p:cNvGrpSpPr/>
          <p:nvPr/>
        </p:nvGrpSpPr>
        <p:grpSpPr>
          <a:xfrm>
            <a:off x="5664642" y="4378864"/>
            <a:ext cx="143963" cy="654376"/>
            <a:chOff x="3204000" y="2852100"/>
            <a:chExt cx="144000" cy="589091"/>
          </a:xfrm>
        </p:grpSpPr>
        <p:cxnSp>
          <p:nvCxnSpPr>
            <p:cNvPr id="513" name="Gerade Verbindung 32">
              <a:extLst>
                <a:ext uri="{FF2B5EF4-FFF2-40B4-BE49-F238E27FC236}">
                  <a16:creationId xmlns:a16="http://schemas.microsoft.com/office/drawing/2014/main" id="{57DB295C-1CD8-0926-8A19-12AA5B1EF8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04000" y="2852100"/>
              <a:ext cx="0" cy="589091"/>
            </a:xfrm>
            <a:prstGeom prst="line">
              <a:avLst/>
            </a:prstGeom>
            <a:ln w="9525">
              <a:gradFill>
                <a:gsLst>
                  <a:gs pos="20000">
                    <a:srgbClr val="89D1FF">
                      <a:alpha val="20000"/>
                    </a:srgbClr>
                  </a:gs>
                  <a:gs pos="50000">
                    <a:srgbClr val="89D1FF">
                      <a:alpha val="35000"/>
                    </a:srgbClr>
                  </a:gs>
                  <a:gs pos="0">
                    <a:srgbClr val="89D1FF">
                      <a:alpha val="0"/>
                    </a:srgbClr>
                  </a:gs>
                  <a:gs pos="100000">
                    <a:srgbClr val="89D1FF">
                      <a:alpha val="0"/>
                    </a:srgbClr>
                  </a:gs>
                  <a:gs pos="80000">
                    <a:srgbClr val="89D1FF">
                      <a:alpha val="20000"/>
                    </a:srgbClr>
                  </a:gs>
                </a:gsLst>
                <a:lin ang="5400000" scaled="1"/>
              </a:gra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Gerade Verbindung 33">
              <a:extLst>
                <a:ext uri="{FF2B5EF4-FFF2-40B4-BE49-F238E27FC236}">
                  <a16:creationId xmlns:a16="http://schemas.microsoft.com/office/drawing/2014/main" id="{74A5E65E-8688-EDF9-ADEB-D1260DBE96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48000" y="2852100"/>
              <a:ext cx="0" cy="589091"/>
            </a:xfrm>
            <a:prstGeom prst="line">
              <a:avLst/>
            </a:prstGeom>
            <a:ln w="9525">
              <a:gradFill>
                <a:gsLst>
                  <a:gs pos="20000">
                    <a:srgbClr val="89D1FF">
                      <a:alpha val="20000"/>
                    </a:srgbClr>
                  </a:gs>
                  <a:gs pos="50000">
                    <a:srgbClr val="89D1FF">
                      <a:alpha val="35000"/>
                    </a:srgbClr>
                  </a:gs>
                  <a:gs pos="0">
                    <a:srgbClr val="89D1FF">
                      <a:alpha val="0"/>
                    </a:srgbClr>
                  </a:gs>
                  <a:gs pos="100000">
                    <a:srgbClr val="89D1FF">
                      <a:alpha val="0"/>
                    </a:srgbClr>
                  </a:gs>
                  <a:gs pos="80000">
                    <a:srgbClr val="89D1FF">
                      <a:alpha val="20000"/>
                    </a:srgbClr>
                  </a:gs>
                </a:gsLst>
                <a:lin ang="5400000" scaled="1"/>
              </a:gra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5" name="Rectangle 56">
            <a:extLst>
              <a:ext uri="{FF2B5EF4-FFF2-40B4-BE49-F238E27FC236}">
                <a16:creationId xmlns:a16="http://schemas.microsoft.com/office/drawing/2014/main" id="{C250C917-A241-6FC9-9FC5-B84F9093B8F0}"/>
              </a:ext>
            </a:extLst>
          </p:cNvPr>
          <p:cNvSpPr/>
          <p:nvPr/>
        </p:nvSpPr>
        <p:spPr bwMode="gray">
          <a:xfrm>
            <a:off x="949868" y="5117078"/>
            <a:ext cx="4606800" cy="575850"/>
          </a:xfrm>
          <a:prstGeom prst="roundRect">
            <a:avLst>
              <a:gd name="adj" fmla="val 12023"/>
            </a:avLst>
          </a:prstGeom>
          <a:gradFill>
            <a:gsLst>
              <a:gs pos="0">
                <a:srgbClr val="D1EFFF"/>
              </a:gs>
              <a:gs pos="100000">
                <a:srgbClr val="4DB1FF"/>
              </a:gs>
            </a:gsLst>
            <a:lin ang="2700000" scaled="1"/>
          </a:gradFill>
          <a:ln w="9525" algn="ctr">
            <a:solidFill>
              <a:srgbClr val="4DB1FF"/>
            </a:solidFill>
            <a:miter lim="800000"/>
            <a:headEnd/>
            <a:tailEnd/>
          </a:ln>
          <a:effectLst>
            <a:outerShdw blurRad="76200" algn="ctr" rotWithShape="0">
              <a:prstClr val="black">
                <a:alpha val="30000"/>
              </a:prstClr>
            </a:outerShdw>
          </a:effectLst>
        </p:spPr>
        <p:txBody>
          <a:bodyPr wrap="square" lIns="89907" tIns="71925" rIns="89907" bIns="71925" rtlCol="0" anchor="ctr">
            <a:noAutofit/>
          </a:bodyPr>
          <a:lstStyle/>
          <a:p>
            <a:pPr algn="ctr" defTabSz="913395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US" sz="1797" kern="0"/>
          </a:p>
        </p:txBody>
      </p:sp>
      <p:grpSp>
        <p:nvGrpSpPr>
          <p:cNvPr id="516" name="Gruppieren 39">
            <a:extLst>
              <a:ext uri="{FF2B5EF4-FFF2-40B4-BE49-F238E27FC236}">
                <a16:creationId xmlns:a16="http://schemas.microsoft.com/office/drawing/2014/main" id="{192E8B56-7660-F946-20CF-A87AD442D252}"/>
              </a:ext>
            </a:extLst>
          </p:cNvPr>
          <p:cNvGrpSpPr/>
          <p:nvPr/>
        </p:nvGrpSpPr>
        <p:grpSpPr>
          <a:xfrm>
            <a:off x="3181289" y="5117079"/>
            <a:ext cx="143963" cy="575850"/>
            <a:chOff x="3204000" y="2852100"/>
            <a:chExt cx="144000" cy="589091"/>
          </a:xfrm>
        </p:grpSpPr>
        <p:cxnSp>
          <p:nvCxnSpPr>
            <p:cNvPr id="517" name="Gerade Verbindung 40">
              <a:extLst>
                <a:ext uri="{FF2B5EF4-FFF2-40B4-BE49-F238E27FC236}">
                  <a16:creationId xmlns:a16="http://schemas.microsoft.com/office/drawing/2014/main" id="{83175FB3-5D7D-950F-D4BF-FD93ADD345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04000" y="2852100"/>
              <a:ext cx="0" cy="589091"/>
            </a:xfrm>
            <a:prstGeom prst="line">
              <a:avLst/>
            </a:prstGeom>
            <a:ln w="9525">
              <a:gradFill>
                <a:gsLst>
                  <a:gs pos="20000">
                    <a:srgbClr val="1B90FF">
                      <a:alpha val="20000"/>
                    </a:srgbClr>
                  </a:gs>
                  <a:gs pos="50000">
                    <a:srgbClr val="1B90FF">
                      <a:alpha val="30000"/>
                    </a:srgbClr>
                  </a:gs>
                  <a:gs pos="0">
                    <a:srgbClr val="89D1FF">
                      <a:alpha val="0"/>
                    </a:srgbClr>
                  </a:gs>
                  <a:gs pos="100000">
                    <a:srgbClr val="89D1FF">
                      <a:alpha val="0"/>
                    </a:srgbClr>
                  </a:gs>
                  <a:gs pos="80000">
                    <a:srgbClr val="1B90FF">
                      <a:alpha val="20000"/>
                    </a:srgbClr>
                  </a:gs>
                </a:gsLst>
                <a:lin ang="5400000" scaled="1"/>
              </a:gra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Gerade Verbindung 41">
              <a:extLst>
                <a:ext uri="{FF2B5EF4-FFF2-40B4-BE49-F238E27FC236}">
                  <a16:creationId xmlns:a16="http://schemas.microsoft.com/office/drawing/2014/main" id="{EFD4E27D-56D4-67EF-8B60-04843EFFCB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48000" y="2852100"/>
              <a:ext cx="0" cy="589091"/>
            </a:xfrm>
            <a:prstGeom prst="line">
              <a:avLst/>
            </a:prstGeom>
            <a:ln w="9525">
              <a:gradFill>
                <a:gsLst>
                  <a:gs pos="20000">
                    <a:srgbClr val="1B90FF">
                      <a:alpha val="20000"/>
                    </a:srgbClr>
                  </a:gs>
                  <a:gs pos="50000">
                    <a:srgbClr val="1B90FF">
                      <a:alpha val="30000"/>
                    </a:srgbClr>
                  </a:gs>
                  <a:gs pos="0">
                    <a:srgbClr val="89D1FF">
                      <a:alpha val="0"/>
                    </a:srgbClr>
                  </a:gs>
                  <a:gs pos="100000">
                    <a:srgbClr val="89D1FF">
                      <a:alpha val="0"/>
                    </a:srgbClr>
                  </a:gs>
                  <a:gs pos="80000">
                    <a:srgbClr val="1B90FF">
                      <a:alpha val="20000"/>
                    </a:srgbClr>
                  </a:gs>
                </a:gsLst>
                <a:lin ang="5400000" scaled="1"/>
              </a:gra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9" name="Gruppieren 1643">
            <a:extLst>
              <a:ext uri="{FF2B5EF4-FFF2-40B4-BE49-F238E27FC236}">
                <a16:creationId xmlns:a16="http://schemas.microsoft.com/office/drawing/2014/main" id="{85ED31BA-6542-5514-0E25-1ADFE3F2F3F9}"/>
              </a:ext>
            </a:extLst>
          </p:cNvPr>
          <p:cNvGrpSpPr/>
          <p:nvPr/>
        </p:nvGrpSpPr>
        <p:grpSpPr>
          <a:xfrm>
            <a:off x="1083579" y="4706051"/>
            <a:ext cx="10030768" cy="0"/>
            <a:chOff x="1105744" y="4116782"/>
            <a:chExt cx="10033380" cy="0"/>
          </a:xfrm>
        </p:grpSpPr>
        <p:grpSp>
          <p:nvGrpSpPr>
            <p:cNvPr id="520" name="Gruppieren 1628">
              <a:extLst>
                <a:ext uri="{FF2B5EF4-FFF2-40B4-BE49-F238E27FC236}">
                  <a16:creationId xmlns:a16="http://schemas.microsoft.com/office/drawing/2014/main" id="{7323501F-0341-ABEB-F4E6-E32E4BF6FD8C}"/>
                </a:ext>
              </a:extLst>
            </p:cNvPr>
            <p:cNvGrpSpPr/>
            <p:nvPr/>
          </p:nvGrpSpPr>
          <p:grpSpPr>
            <a:xfrm>
              <a:off x="6307833" y="4116782"/>
              <a:ext cx="4831291" cy="0"/>
              <a:chOff x="6239933" y="4118944"/>
              <a:chExt cx="4831291" cy="0"/>
            </a:xfrm>
          </p:grpSpPr>
          <p:cxnSp>
            <p:nvCxnSpPr>
              <p:cNvPr id="522" name="Gerade Verbindung 1618">
                <a:extLst>
                  <a:ext uri="{FF2B5EF4-FFF2-40B4-BE49-F238E27FC236}">
                    <a16:creationId xmlns:a16="http://schemas.microsoft.com/office/drawing/2014/main" id="{96B2BD18-9060-E9BA-1415-1B827F1BE9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39933" y="4118944"/>
                <a:ext cx="4669463" cy="0"/>
              </a:xfrm>
              <a:prstGeom prst="line">
                <a:avLst/>
              </a:prstGeom>
              <a:ln w="101600">
                <a:gradFill>
                  <a:gsLst>
                    <a:gs pos="66000">
                      <a:srgbClr val="1B90FF"/>
                    </a:gs>
                    <a:gs pos="0">
                      <a:srgbClr val="1B90FF">
                        <a:alpha val="0"/>
                      </a:srgbClr>
                    </a:gs>
                    <a:gs pos="16000">
                      <a:srgbClr val="1B90FF">
                        <a:alpha val="70000"/>
                      </a:srgbClr>
                    </a:gs>
                    <a:gs pos="100000">
                      <a:srgbClr val="0070F2">
                        <a:alpha val="0"/>
                      </a:srgbClr>
                    </a:gs>
                  </a:gsLst>
                  <a:lin ang="0" scaled="0"/>
                </a:gra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Straight Arrow Connector 298">
                <a:extLst>
                  <a:ext uri="{FF2B5EF4-FFF2-40B4-BE49-F238E27FC236}">
                    <a16:creationId xmlns:a16="http://schemas.microsoft.com/office/drawing/2014/main" id="{DF7E5936-47FF-C786-2E71-8CCF9B7FAC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78333" y="4118944"/>
                <a:ext cx="2392891" cy="0"/>
              </a:xfrm>
              <a:prstGeom prst="straightConnector1">
                <a:avLst/>
              </a:prstGeom>
              <a:ln w="19050">
                <a:gradFill flip="none" rotWithShape="1">
                  <a:gsLst>
                    <a:gs pos="21000">
                      <a:srgbClr val="D1EFFF">
                        <a:alpha val="0"/>
                      </a:srgbClr>
                    </a:gs>
                    <a:gs pos="100000">
                      <a:srgbClr val="89D1FF"/>
                    </a:gs>
                  </a:gsLst>
                  <a:lin ang="0" scaled="1"/>
                  <a:tileRect/>
                </a:gradFill>
                <a:headEnd type="none" w="med" len="med"/>
                <a:tailEnd type="arrow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21" name="Straight Arrow Connector 298">
              <a:extLst>
                <a:ext uri="{FF2B5EF4-FFF2-40B4-BE49-F238E27FC236}">
                  <a16:creationId xmlns:a16="http://schemas.microsoft.com/office/drawing/2014/main" id="{58665C55-480B-05D6-49BD-B22AF5906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744" y="4116782"/>
              <a:ext cx="910255" cy="0"/>
            </a:xfrm>
            <a:prstGeom prst="straightConnector1">
              <a:avLst/>
            </a:prstGeom>
            <a:ln w="19050">
              <a:gradFill flip="none" rotWithShape="1">
                <a:gsLst>
                  <a:gs pos="21000">
                    <a:srgbClr val="89D1FF">
                      <a:alpha val="0"/>
                    </a:srgbClr>
                  </a:gs>
                  <a:gs pos="100000">
                    <a:srgbClr val="89D1FF"/>
                  </a:gs>
                </a:gsLst>
                <a:lin ang="0" scaled="1"/>
                <a:tileRect/>
              </a:gradFill>
              <a:headEnd type="none" w="med" len="med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4" name="Textfeld 587">
            <a:extLst>
              <a:ext uri="{FF2B5EF4-FFF2-40B4-BE49-F238E27FC236}">
                <a16:creationId xmlns:a16="http://schemas.microsoft.com/office/drawing/2014/main" id="{B493495C-3464-8978-2DC1-DC8B780A0699}"/>
              </a:ext>
            </a:extLst>
          </p:cNvPr>
          <p:cNvSpPr txBox="1"/>
          <p:nvPr/>
        </p:nvSpPr>
        <p:spPr>
          <a:xfrm>
            <a:off x="1853702" y="4598357"/>
            <a:ext cx="5146581" cy="215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de-DE" sz="1400" kern="0" dirty="0">
                <a:solidFill>
                  <a:schemeClr val="bg1"/>
                </a:solidFill>
                <a:latin typeface="+mj-lt"/>
                <a:ea typeface="72 Brand" pitchFamily="34" charset="-128"/>
                <a:cs typeface="72 Brand" pitchFamily="34" charset="-128"/>
              </a:rPr>
              <a:t>ABAP Cloud </a:t>
            </a:r>
            <a:r>
              <a:rPr lang="de-DE" sz="1400" kern="0" dirty="0" err="1">
                <a:solidFill>
                  <a:schemeClr val="bg1"/>
                </a:solidFill>
                <a:latin typeface="+mj-lt"/>
                <a:ea typeface="72 Brand" pitchFamily="34" charset="-128"/>
                <a:cs typeface="72 Brand" pitchFamily="34" charset="-128"/>
              </a:rPr>
              <a:t>development</a:t>
            </a:r>
            <a:r>
              <a:rPr lang="de-DE" sz="1400" kern="0" dirty="0">
                <a:solidFill>
                  <a:schemeClr val="bg1"/>
                </a:solidFill>
                <a:latin typeface="+mj-lt"/>
                <a:ea typeface="72 Brand" pitchFamily="34" charset="-128"/>
                <a:cs typeface="72 Brand" pitchFamily="34" charset="-128"/>
              </a:rPr>
              <a:t> </a:t>
            </a:r>
            <a:r>
              <a:rPr lang="de-DE" sz="1400" kern="0" dirty="0" err="1">
                <a:solidFill>
                  <a:schemeClr val="bg1"/>
                </a:solidFill>
                <a:latin typeface="+mj-lt"/>
                <a:ea typeface="72 Brand" pitchFamily="34" charset="-128"/>
                <a:cs typeface="72 Brand" pitchFamily="34" charset="-128"/>
              </a:rPr>
              <a:t>model</a:t>
            </a:r>
            <a:r>
              <a:rPr lang="de-DE" sz="1400" kern="0" dirty="0">
                <a:solidFill>
                  <a:schemeClr val="bg1"/>
                </a:solidFill>
                <a:latin typeface="+mj-lt"/>
                <a:ea typeface="72 Brand" pitchFamily="34" charset="-128"/>
                <a:cs typeface="72 Brand" pitchFamily="34" charset="-128"/>
              </a:rPr>
              <a:t> </a:t>
            </a:r>
          </a:p>
        </p:txBody>
      </p:sp>
      <p:cxnSp>
        <p:nvCxnSpPr>
          <p:cNvPr id="525" name="Straight Arrow Connector 298">
            <a:extLst>
              <a:ext uri="{FF2B5EF4-FFF2-40B4-BE49-F238E27FC236}">
                <a16:creationId xmlns:a16="http://schemas.microsoft.com/office/drawing/2014/main" id="{FD3084D8-2878-4219-1776-A875BDB69813}"/>
              </a:ext>
            </a:extLst>
          </p:cNvPr>
          <p:cNvCxnSpPr>
            <a:cxnSpLocks/>
          </p:cNvCxnSpPr>
          <p:nvPr/>
        </p:nvCxnSpPr>
        <p:spPr>
          <a:xfrm flipH="1">
            <a:off x="1083579" y="5405003"/>
            <a:ext cx="910018" cy="0"/>
          </a:xfrm>
          <a:prstGeom prst="straightConnector1">
            <a:avLst/>
          </a:prstGeom>
          <a:ln w="19050">
            <a:gradFill flip="none" rotWithShape="1">
              <a:gsLst>
                <a:gs pos="21000">
                  <a:srgbClr val="4DB1FF">
                    <a:alpha val="0"/>
                  </a:srgbClr>
                </a:gs>
                <a:gs pos="100000">
                  <a:srgbClr val="4DB1FF"/>
                </a:gs>
              </a:gsLst>
              <a:lin ang="0" scaled="1"/>
              <a:tileRect/>
            </a:gradFill>
            <a:headEnd type="none" w="med" len="med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6" name="Straight Arrow Connector 298">
            <a:extLst>
              <a:ext uri="{FF2B5EF4-FFF2-40B4-BE49-F238E27FC236}">
                <a16:creationId xmlns:a16="http://schemas.microsoft.com/office/drawing/2014/main" id="{3CC0CB71-8981-E5F6-11B7-F19223E0D139}"/>
              </a:ext>
            </a:extLst>
          </p:cNvPr>
          <p:cNvCxnSpPr>
            <a:cxnSpLocks/>
          </p:cNvCxnSpPr>
          <p:nvPr/>
        </p:nvCxnSpPr>
        <p:spPr>
          <a:xfrm>
            <a:off x="4494946" y="5405003"/>
            <a:ext cx="910018" cy="0"/>
          </a:xfrm>
          <a:prstGeom prst="straightConnector1">
            <a:avLst/>
          </a:prstGeom>
          <a:ln w="19050">
            <a:gradFill flip="none" rotWithShape="1">
              <a:gsLst>
                <a:gs pos="21000">
                  <a:srgbClr val="1B90FF">
                    <a:alpha val="0"/>
                  </a:srgbClr>
                </a:gs>
                <a:gs pos="100000">
                  <a:srgbClr val="1B90FF"/>
                </a:gs>
              </a:gsLst>
              <a:lin ang="0" scaled="1"/>
              <a:tileRect/>
            </a:gradFill>
            <a:headEnd type="none" w="med" len="med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7" name="Textfeld 43">
            <a:extLst>
              <a:ext uri="{FF2B5EF4-FFF2-40B4-BE49-F238E27FC236}">
                <a16:creationId xmlns:a16="http://schemas.microsoft.com/office/drawing/2014/main" id="{A967C9F5-66BE-0FFA-C391-5E362AD13CDF}"/>
              </a:ext>
            </a:extLst>
          </p:cNvPr>
          <p:cNvSpPr txBox="1"/>
          <p:nvPr/>
        </p:nvSpPr>
        <p:spPr>
          <a:xfrm>
            <a:off x="1321253" y="5297309"/>
            <a:ext cx="3864030" cy="215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base"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de-DE" sz="14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Classic ABAP </a:t>
            </a:r>
            <a:r>
              <a:rPr lang="de-DE" sz="1400" kern="0" err="1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development</a:t>
            </a:r>
            <a:r>
              <a:rPr lang="de-DE" sz="1400" kern="0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 </a:t>
            </a:r>
            <a:r>
              <a:rPr lang="de-DE" sz="1400" kern="0" err="1">
                <a:solidFill>
                  <a:srgbClr val="002A86"/>
                </a:solidFill>
                <a:latin typeface="+mj-lt"/>
                <a:ea typeface="72 Brand" pitchFamily="34" charset="-128"/>
                <a:cs typeface="72 Brand" pitchFamily="34" charset="-128"/>
              </a:rPr>
              <a:t>model</a:t>
            </a:r>
            <a:endParaRPr lang="de-DE" sz="1200" kern="0">
              <a:solidFill>
                <a:srgbClr val="002A86"/>
              </a:solidFill>
              <a:ea typeface="72 Brand" pitchFamily="34" charset="-128"/>
              <a:cs typeface="72 Brand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0408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1E042-5E44-33FE-7728-725854C1D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6">
            <a:extLst>
              <a:ext uri="{FF2B5EF4-FFF2-40B4-BE49-F238E27FC236}">
                <a16:creationId xmlns:a16="http://schemas.microsoft.com/office/drawing/2014/main" id="{EE1E7AE0-287D-200A-36AD-22C31009CDDA}"/>
              </a:ext>
            </a:extLst>
          </p:cNvPr>
          <p:cNvSpPr/>
          <p:nvPr/>
        </p:nvSpPr>
        <p:spPr bwMode="gray">
          <a:xfrm>
            <a:off x="1775927" y="1440519"/>
            <a:ext cx="9717469" cy="4796819"/>
          </a:xfrm>
          <a:prstGeom prst="roundRect">
            <a:avLst>
              <a:gd name="adj" fmla="val 1471"/>
            </a:avLst>
          </a:prstGeom>
          <a:gradFill>
            <a:gsLst>
              <a:gs pos="100000">
                <a:srgbClr val="D1EFFF"/>
              </a:gs>
              <a:gs pos="0">
                <a:schemeClr val="bg1"/>
              </a:gs>
            </a:gsLst>
            <a:lin ang="2700000" scaled="0"/>
          </a:gradFill>
          <a:ln w="9525" algn="ctr">
            <a:solidFill>
              <a:srgbClr val="A6DFFF"/>
            </a:solidFill>
            <a:miter lim="800000"/>
            <a:headEnd/>
            <a:tailEnd/>
          </a:ln>
          <a:effectLst>
            <a:outerShdw blurRad="50800" algn="ctr" rotWithShape="0">
              <a:prstClr val="black">
                <a:alpha val="20000"/>
              </a:prstClr>
            </a:outerShdw>
          </a:effectLst>
        </p:spPr>
        <p:txBody>
          <a:bodyPr wrap="square" lIns="89907" tIns="71925" rIns="89907" bIns="71925" rtlCol="0" anchor="ctr">
            <a:noAutofit/>
          </a:bodyPr>
          <a:lstStyle/>
          <a:p>
            <a:pPr algn="ctr" defTabSz="913395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endParaRPr lang="en-US" sz="1797" kern="0">
              <a:solidFill>
                <a:srgbClr val="000000"/>
              </a:solidFill>
            </a:endParaRPr>
          </a:p>
        </p:txBody>
      </p:sp>
      <p:sp>
        <p:nvSpPr>
          <p:cNvPr id="416" name="Rectangle 56">
            <a:extLst>
              <a:ext uri="{FF2B5EF4-FFF2-40B4-BE49-F238E27FC236}">
                <a16:creationId xmlns:a16="http://schemas.microsoft.com/office/drawing/2014/main" id="{41F980EA-4DEC-9F81-2220-41D95C2219DF}"/>
              </a:ext>
            </a:extLst>
          </p:cNvPr>
          <p:cNvSpPr/>
          <p:nvPr/>
        </p:nvSpPr>
        <p:spPr bwMode="gray">
          <a:xfrm flipH="1">
            <a:off x="3838189" y="1944387"/>
            <a:ext cx="1979485" cy="3779016"/>
          </a:xfrm>
          <a:prstGeom prst="roundRect">
            <a:avLst>
              <a:gd name="adj" fmla="val 3151"/>
            </a:avLst>
          </a:prstGeom>
          <a:noFill/>
          <a:ln w="9525" algn="ctr">
            <a:solidFill>
              <a:srgbClr val="89D1FF"/>
            </a:solidFill>
            <a:miter lim="800000"/>
            <a:headEnd/>
            <a:tailEnd/>
          </a:ln>
          <a:effectLst/>
        </p:spPr>
        <p:txBody>
          <a:bodyPr wrap="square" lIns="89907" tIns="71925" rIns="89907" bIns="71925" rtlCol="0" anchor="ctr">
            <a:noAutofit/>
          </a:bodyPr>
          <a:lstStyle/>
          <a:p>
            <a:pPr algn="ctr" defTabSz="913395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endParaRPr lang="en-US" sz="1797" kern="0">
              <a:solidFill>
                <a:srgbClr val="000000"/>
              </a:solidFill>
              <a:latin typeface="72 Brand Medium"/>
            </a:endParaRPr>
          </a:p>
        </p:txBody>
      </p:sp>
      <p:sp>
        <p:nvSpPr>
          <p:cNvPr id="417" name="Rectangle: Rounded Corners 2">
            <a:extLst>
              <a:ext uri="{FF2B5EF4-FFF2-40B4-BE49-F238E27FC236}">
                <a16:creationId xmlns:a16="http://schemas.microsoft.com/office/drawing/2014/main" id="{45D6EE38-3F1B-EA42-B5DA-4A3D1DFD096D}"/>
              </a:ext>
            </a:extLst>
          </p:cNvPr>
          <p:cNvSpPr/>
          <p:nvPr/>
        </p:nvSpPr>
        <p:spPr bwMode="gray">
          <a:xfrm flipH="1">
            <a:off x="1919888" y="2088350"/>
            <a:ext cx="3753822" cy="971494"/>
          </a:xfrm>
          <a:prstGeom prst="roundRect">
            <a:avLst>
              <a:gd name="adj" fmla="val 5905"/>
            </a:avLst>
          </a:prstGeom>
          <a:solidFill>
            <a:srgbClr val="D1EFFF"/>
          </a:solidFill>
          <a:ln w="9525" cap="flat" cmpd="sng" algn="ctr">
            <a:solidFill>
              <a:srgbClr val="A6DFFF"/>
            </a:solidFill>
            <a:prstDash val="solid"/>
          </a:ln>
          <a:effectLst/>
        </p:spPr>
        <p:txBody>
          <a:bodyPr lIns="182736" tIns="182736" rIns="45684" rtlCol="0" anchor="ctr" anchorCtr="0"/>
          <a:lstStyle/>
          <a:p>
            <a:pPr defTabSz="1086492">
              <a:defRPr/>
            </a:pPr>
            <a:endParaRPr lang="en-US" sz="1600" b="1" kern="0">
              <a:solidFill>
                <a:srgbClr val="FFFFFF"/>
              </a:solidFill>
              <a:latin typeface="72 Brand"/>
            </a:endParaRPr>
          </a:p>
        </p:txBody>
      </p:sp>
      <p:sp>
        <p:nvSpPr>
          <p:cNvPr id="418" name="TextBox 61">
            <a:extLst>
              <a:ext uri="{FF2B5EF4-FFF2-40B4-BE49-F238E27FC236}">
                <a16:creationId xmlns:a16="http://schemas.microsoft.com/office/drawing/2014/main" id="{2AED1D88-5429-F5F2-9049-7A118B2ECCB8}"/>
              </a:ext>
            </a:extLst>
          </p:cNvPr>
          <p:cNvSpPr txBox="1"/>
          <p:nvPr/>
        </p:nvSpPr>
        <p:spPr>
          <a:xfrm flipH="1">
            <a:off x="2063851" y="2404863"/>
            <a:ext cx="1487627" cy="3384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defTabSz="913852" fontAlgn="base">
              <a:spcBef>
                <a:spcPts val="2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100" kern="0">
                <a:solidFill>
                  <a:srgbClr val="002A86"/>
                </a:solidFill>
                <a:latin typeface="72 Brand Medium"/>
              </a:rPr>
              <a:t>Key user extensibility </a:t>
            </a:r>
            <a:r>
              <a:rPr lang="en-US" sz="1100" kern="0">
                <a:solidFill>
                  <a:srgbClr val="002A86"/>
                </a:solidFill>
                <a:latin typeface="72 Brand" panose="020B0504030603020204" pitchFamily="34" charset="0"/>
              </a:rPr>
              <a:t>for SAP S/4HANA</a:t>
            </a:r>
          </a:p>
        </p:txBody>
      </p:sp>
      <p:sp>
        <p:nvSpPr>
          <p:cNvPr id="419" name="TextBox 62">
            <a:extLst>
              <a:ext uri="{FF2B5EF4-FFF2-40B4-BE49-F238E27FC236}">
                <a16:creationId xmlns:a16="http://schemas.microsoft.com/office/drawing/2014/main" id="{1DE86254-5864-BC64-D8DA-37D7B563F48D}"/>
              </a:ext>
            </a:extLst>
          </p:cNvPr>
          <p:cNvSpPr txBox="1"/>
          <p:nvPr/>
        </p:nvSpPr>
        <p:spPr>
          <a:xfrm flipH="1">
            <a:off x="3982151" y="2420249"/>
            <a:ext cx="1475726" cy="2769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088122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1000" kern="0">
                <a:solidFill>
                  <a:srgbClr val="002A86"/>
                </a:solidFill>
                <a:latin typeface="72 Brand"/>
                <a:ea typeface="72 Brand" pitchFamily="34" charset="-128"/>
                <a:cs typeface="72 Brand" pitchFamily="34" charset="-128"/>
              </a:rPr>
              <a:t>Extensions for </a:t>
            </a:r>
            <a:br>
              <a:rPr lang="en-US" sz="1000" kern="0">
                <a:solidFill>
                  <a:srgbClr val="002A86"/>
                </a:solidFill>
                <a:latin typeface="72 Brand"/>
                <a:ea typeface="72 Brand" pitchFamily="34" charset="-128"/>
                <a:cs typeface="72 Brand" pitchFamily="34" charset="-128"/>
              </a:rPr>
            </a:br>
            <a:r>
              <a:rPr lang="en-US" sz="1000" kern="0">
                <a:solidFill>
                  <a:srgbClr val="002A86"/>
                </a:solidFill>
                <a:latin typeface="72 Brand"/>
                <a:ea typeface="72 Brand" pitchFamily="34" charset="-128"/>
                <a:cs typeface="72 Brand" pitchFamily="34" charset="-128"/>
              </a:rPr>
              <a:t>SAP applications</a:t>
            </a:r>
          </a:p>
        </p:txBody>
      </p:sp>
      <p:cxnSp>
        <p:nvCxnSpPr>
          <p:cNvPr id="420" name="Straight Connector 63">
            <a:extLst>
              <a:ext uri="{FF2B5EF4-FFF2-40B4-BE49-F238E27FC236}">
                <a16:creationId xmlns:a16="http://schemas.microsoft.com/office/drawing/2014/main" id="{59E09027-E75A-B539-6D66-DEED96069FA7}"/>
              </a:ext>
            </a:extLst>
          </p:cNvPr>
          <p:cNvCxnSpPr>
            <a:cxnSpLocks/>
          </p:cNvCxnSpPr>
          <p:nvPr/>
        </p:nvCxnSpPr>
        <p:spPr>
          <a:xfrm flipH="1">
            <a:off x="3838188" y="2138724"/>
            <a:ext cx="0" cy="870746"/>
          </a:xfrm>
          <a:prstGeom prst="line">
            <a:avLst/>
          </a:prstGeom>
          <a:ln w="19050" cap="rnd">
            <a:gradFill>
              <a:gsLst>
                <a:gs pos="85000">
                  <a:srgbClr val="89D1FF">
                    <a:alpha val="70000"/>
                  </a:srgbClr>
                </a:gs>
                <a:gs pos="15000">
                  <a:srgbClr val="89D1FF">
                    <a:alpha val="70000"/>
                  </a:srgbClr>
                </a:gs>
                <a:gs pos="0">
                  <a:srgbClr val="D1EFFF"/>
                </a:gs>
                <a:gs pos="50000">
                  <a:srgbClr val="89D1FF"/>
                </a:gs>
                <a:gs pos="100000">
                  <a:srgbClr val="D1EFFF"/>
                </a:gs>
              </a:gsLst>
              <a:lin ang="5400000" scaled="1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3" name="Gruppieren 432">
            <a:extLst>
              <a:ext uri="{FF2B5EF4-FFF2-40B4-BE49-F238E27FC236}">
                <a16:creationId xmlns:a16="http://schemas.microsoft.com/office/drawing/2014/main" id="{5D8437A1-CABF-1F13-BBD9-74E7ABBA73D2}"/>
              </a:ext>
            </a:extLst>
          </p:cNvPr>
          <p:cNvGrpSpPr/>
          <p:nvPr/>
        </p:nvGrpSpPr>
        <p:grpSpPr>
          <a:xfrm>
            <a:off x="5526150" y="3694965"/>
            <a:ext cx="2217022" cy="277863"/>
            <a:chOff x="5526001" y="3498327"/>
            <a:chExt cx="2217599" cy="277935"/>
          </a:xfrm>
        </p:grpSpPr>
        <p:cxnSp>
          <p:nvCxnSpPr>
            <p:cNvPr id="276" name="Gerade Verbindung 275">
              <a:extLst>
                <a:ext uri="{FF2B5EF4-FFF2-40B4-BE49-F238E27FC236}">
                  <a16:creationId xmlns:a16="http://schemas.microsoft.com/office/drawing/2014/main" id="{8D21B7E1-1DCA-40C4-CC07-0FDA28388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26001" y="3498327"/>
              <a:ext cx="2217599" cy="0"/>
            </a:xfrm>
            <a:prstGeom prst="line">
              <a:avLst/>
            </a:prstGeom>
            <a:ln w="139700">
              <a:gradFill>
                <a:gsLst>
                  <a:gs pos="50000">
                    <a:srgbClr val="B894FF"/>
                  </a:gs>
                  <a:gs pos="5000">
                    <a:srgbClr val="B894FF">
                      <a:alpha val="0"/>
                    </a:srgbClr>
                  </a:gs>
                  <a:gs pos="95000">
                    <a:srgbClr val="B894FF">
                      <a:alpha val="0"/>
                    </a:srgbClr>
                  </a:gs>
                </a:gsLst>
                <a:lin ang="10800000" scaled="0"/>
              </a:gra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Gerade Verbindung 277">
              <a:extLst>
                <a:ext uri="{FF2B5EF4-FFF2-40B4-BE49-F238E27FC236}">
                  <a16:creationId xmlns:a16="http://schemas.microsoft.com/office/drawing/2014/main" id="{AFF6692F-9C5E-BB93-7E26-FF8F70E70A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26001" y="3776262"/>
              <a:ext cx="2217599" cy="0"/>
            </a:xfrm>
            <a:prstGeom prst="line">
              <a:avLst/>
            </a:prstGeom>
            <a:ln w="139700">
              <a:gradFill>
                <a:gsLst>
                  <a:gs pos="50000">
                    <a:srgbClr val="89D1FF"/>
                  </a:gs>
                  <a:gs pos="5000">
                    <a:srgbClr val="89D1FF">
                      <a:alpha val="0"/>
                    </a:srgbClr>
                  </a:gs>
                  <a:gs pos="95000">
                    <a:srgbClr val="89D1FF">
                      <a:alpha val="0"/>
                    </a:srgbClr>
                  </a:gs>
                </a:gsLst>
                <a:lin ang="10800000" scaled="0"/>
              </a:gra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: Rounded Corners 101">
            <a:extLst>
              <a:ext uri="{FF2B5EF4-FFF2-40B4-BE49-F238E27FC236}">
                <a16:creationId xmlns:a16="http://schemas.microsoft.com/office/drawing/2014/main" id="{09A4FEDB-21E4-FA01-6770-6F2B8EFB8F6E}"/>
              </a:ext>
            </a:extLst>
          </p:cNvPr>
          <p:cNvSpPr/>
          <p:nvPr/>
        </p:nvSpPr>
        <p:spPr bwMode="auto">
          <a:xfrm>
            <a:off x="5935588" y="1260565"/>
            <a:ext cx="1398144" cy="3599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641" tIns="146114" rIns="182641" bIns="1461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088449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de-DE" sz="1400" kern="0">
                <a:solidFill>
                  <a:srgbClr val="002A86"/>
                </a:solidFill>
                <a:latin typeface="72 Brand Medium"/>
                <a:ea typeface="72 Brand" pitchFamily="34" charset="-128"/>
                <a:cs typeface="72 Brand" pitchFamily="34" charset="-128"/>
              </a:rPr>
              <a:t>SAP </a:t>
            </a:r>
            <a:r>
              <a:rPr lang="de-DE" sz="1400" kern="0" err="1">
                <a:solidFill>
                  <a:srgbClr val="002A86"/>
                </a:solidFill>
                <a:latin typeface="72 Brand Medium"/>
                <a:ea typeface="72 Brand" pitchFamily="34" charset="-128"/>
                <a:cs typeface="72 Brand" pitchFamily="34" charset="-128"/>
              </a:rPr>
              <a:t>Build</a:t>
            </a:r>
            <a:endParaRPr lang="de-DE" sz="1400" kern="0">
              <a:solidFill>
                <a:srgbClr val="002A86"/>
              </a:solidFill>
              <a:latin typeface="72 Brand Medium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4" name="Rectangle: Rounded Corners 101">
            <a:extLst>
              <a:ext uri="{FF2B5EF4-FFF2-40B4-BE49-F238E27FC236}">
                <a16:creationId xmlns:a16="http://schemas.microsoft.com/office/drawing/2014/main" id="{078BCC39-06DC-96F8-58E3-EE9BAC93BD87}"/>
              </a:ext>
            </a:extLst>
          </p:cNvPr>
          <p:cNvSpPr/>
          <p:nvPr/>
        </p:nvSpPr>
        <p:spPr bwMode="auto">
          <a:xfrm>
            <a:off x="700051" y="1440518"/>
            <a:ext cx="935756" cy="215944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9D1F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641" tIns="146114" rIns="182641" bIns="1461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088449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de-DE" sz="1000" kern="0">
                <a:solidFill>
                  <a:srgbClr val="002A86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Low-code</a:t>
            </a:r>
          </a:p>
        </p:txBody>
      </p:sp>
      <p:sp>
        <p:nvSpPr>
          <p:cNvPr id="14" name="Rectangle: Rounded Corners 101">
            <a:extLst>
              <a:ext uri="{FF2B5EF4-FFF2-40B4-BE49-F238E27FC236}">
                <a16:creationId xmlns:a16="http://schemas.microsoft.com/office/drawing/2014/main" id="{35E9D021-D8A1-131D-076F-B342A4E78F1D}"/>
              </a:ext>
            </a:extLst>
          </p:cNvPr>
          <p:cNvSpPr/>
          <p:nvPr/>
        </p:nvSpPr>
        <p:spPr bwMode="auto">
          <a:xfrm>
            <a:off x="700051" y="6026256"/>
            <a:ext cx="935756" cy="215944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89D1F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641" tIns="146114" rIns="182641" bIns="1461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088449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de-DE" sz="1000" kern="0">
                <a:solidFill>
                  <a:srgbClr val="002A86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Pro-code</a:t>
            </a:r>
          </a:p>
        </p:txBody>
      </p:sp>
      <p:cxnSp>
        <p:nvCxnSpPr>
          <p:cNvPr id="23" name="Straight Arrow Connector 31">
            <a:extLst>
              <a:ext uri="{FF2B5EF4-FFF2-40B4-BE49-F238E27FC236}">
                <a16:creationId xmlns:a16="http://schemas.microsoft.com/office/drawing/2014/main" id="{DA509ADC-8FAF-F45D-C4C5-7A28C7BBACD9}"/>
              </a:ext>
            </a:extLst>
          </p:cNvPr>
          <p:cNvCxnSpPr>
            <a:cxnSpLocks/>
            <a:stCxn id="14" idx="0"/>
            <a:endCxn id="4" idx="2"/>
          </p:cNvCxnSpPr>
          <p:nvPr/>
        </p:nvCxnSpPr>
        <p:spPr>
          <a:xfrm flipV="1">
            <a:off x="1167929" y="1656462"/>
            <a:ext cx="0" cy="4369794"/>
          </a:xfrm>
          <a:prstGeom prst="straightConnector1">
            <a:avLst/>
          </a:prstGeom>
          <a:ln w="12700">
            <a:gradFill>
              <a:gsLst>
                <a:gs pos="0">
                  <a:srgbClr val="89D1FF"/>
                </a:gs>
                <a:gs pos="100000">
                  <a:srgbClr val="0070F2"/>
                </a:gs>
              </a:gsLst>
              <a:lin ang="16200000" scaled="0"/>
            </a:gradFill>
            <a:prstDash val="dash"/>
            <a:headEnd type="arrow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8">
            <a:extLst>
              <a:ext uri="{FF2B5EF4-FFF2-40B4-BE49-F238E27FC236}">
                <a16:creationId xmlns:a16="http://schemas.microsoft.com/office/drawing/2014/main" id="{F4EC33C0-0E00-A5ED-1134-95F8D54FC0CC}"/>
              </a:ext>
            </a:extLst>
          </p:cNvPr>
          <p:cNvSpPr txBox="1"/>
          <p:nvPr/>
        </p:nvSpPr>
        <p:spPr>
          <a:xfrm>
            <a:off x="5817889" y="4865965"/>
            <a:ext cx="1633545" cy="430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86492">
              <a:defRPr/>
            </a:pPr>
            <a:r>
              <a:rPr lang="en-US" sz="1100" kern="0">
                <a:solidFill>
                  <a:srgbClr val="002A86"/>
                </a:solidFill>
                <a:latin typeface="72 Brand"/>
                <a:cs typeface="Arial"/>
              </a:rPr>
              <a:t>Pre-built content </a:t>
            </a:r>
            <a:br>
              <a:rPr lang="en-US" sz="1100" kern="0">
                <a:solidFill>
                  <a:srgbClr val="002A86"/>
                </a:solidFill>
                <a:latin typeface="72 Brand"/>
                <a:cs typeface="Arial"/>
              </a:rPr>
            </a:br>
            <a:r>
              <a:rPr lang="en-US" sz="1100" kern="0">
                <a:solidFill>
                  <a:srgbClr val="002A86"/>
                </a:solidFill>
                <a:latin typeface="72 Brand"/>
                <a:cs typeface="Arial"/>
              </a:rPr>
              <a:t>and templates</a:t>
            </a:r>
          </a:p>
        </p:txBody>
      </p:sp>
      <p:sp>
        <p:nvSpPr>
          <p:cNvPr id="57" name="TextBox 16">
            <a:extLst>
              <a:ext uri="{FF2B5EF4-FFF2-40B4-BE49-F238E27FC236}">
                <a16:creationId xmlns:a16="http://schemas.microsoft.com/office/drawing/2014/main" id="{7CF5B81D-A791-3F1F-ACF7-07AA83089D7C}"/>
              </a:ext>
            </a:extLst>
          </p:cNvPr>
          <p:cNvSpPr txBox="1"/>
          <p:nvPr/>
        </p:nvSpPr>
        <p:spPr>
          <a:xfrm>
            <a:off x="5817889" y="2621855"/>
            <a:ext cx="1633545" cy="261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86492">
              <a:defRPr/>
            </a:pPr>
            <a:r>
              <a:rPr lang="en-US" sz="1100" kern="0">
                <a:solidFill>
                  <a:srgbClr val="002A86"/>
                </a:solidFill>
                <a:latin typeface="72 Brand"/>
                <a:cs typeface="Arial"/>
              </a:rPr>
              <a:t>Joule copilot</a:t>
            </a:r>
            <a:endParaRPr lang="en-US" sz="1100">
              <a:solidFill>
                <a:srgbClr val="002A86"/>
              </a:solidFill>
              <a:latin typeface="72 Brand"/>
            </a:endParaRPr>
          </a:p>
        </p:txBody>
      </p:sp>
      <p:sp>
        <p:nvSpPr>
          <p:cNvPr id="215" name="Rectangle 56">
            <a:extLst>
              <a:ext uri="{FF2B5EF4-FFF2-40B4-BE49-F238E27FC236}">
                <a16:creationId xmlns:a16="http://schemas.microsoft.com/office/drawing/2014/main" id="{41E091BF-F4B5-C4DA-6DE1-A8572358F295}"/>
              </a:ext>
            </a:extLst>
          </p:cNvPr>
          <p:cNvSpPr/>
          <p:nvPr/>
        </p:nvSpPr>
        <p:spPr bwMode="gray">
          <a:xfrm>
            <a:off x="7451648" y="1944387"/>
            <a:ext cx="1979485" cy="3779016"/>
          </a:xfrm>
          <a:prstGeom prst="roundRect">
            <a:avLst>
              <a:gd name="adj" fmla="val 3151"/>
            </a:avLst>
          </a:prstGeom>
          <a:noFill/>
          <a:ln w="9525" algn="ctr">
            <a:solidFill>
              <a:srgbClr val="89D1FF"/>
            </a:solidFill>
            <a:miter lim="800000"/>
            <a:headEnd/>
            <a:tailEnd/>
          </a:ln>
          <a:effectLst/>
        </p:spPr>
        <p:txBody>
          <a:bodyPr wrap="square" lIns="89907" tIns="71925" rIns="89907" bIns="71925" rtlCol="0" anchor="ctr">
            <a:noAutofit/>
          </a:bodyPr>
          <a:lstStyle/>
          <a:p>
            <a:pPr algn="ctr" defTabSz="913395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endParaRPr lang="en-US" sz="1797" kern="0">
              <a:solidFill>
                <a:srgbClr val="000000"/>
              </a:solidFill>
              <a:latin typeface="72 Brand Medium"/>
            </a:endParaRPr>
          </a:p>
        </p:txBody>
      </p:sp>
      <p:sp>
        <p:nvSpPr>
          <p:cNvPr id="83" name="Rectangle: Rounded Corners 2">
            <a:extLst>
              <a:ext uri="{FF2B5EF4-FFF2-40B4-BE49-F238E27FC236}">
                <a16:creationId xmlns:a16="http://schemas.microsoft.com/office/drawing/2014/main" id="{E869BA8F-2246-C08B-72F1-B062AC086DF2}"/>
              </a:ext>
            </a:extLst>
          </p:cNvPr>
          <p:cNvSpPr/>
          <p:nvPr/>
        </p:nvSpPr>
        <p:spPr bwMode="gray">
          <a:xfrm>
            <a:off x="7595609" y="2088350"/>
            <a:ext cx="3753822" cy="971494"/>
          </a:xfrm>
          <a:prstGeom prst="roundRect">
            <a:avLst>
              <a:gd name="adj" fmla="val 5905"/>
            </a:avLst>
          </a:prstGeom>
          <a:solidFill>
            <a:srgbClr val="D1EFFF"/>
          </a:solidFill>
          <a:ln w="9525" cap="flat" cmpd="sng" algn="ctr">
            <a:solidFill>
              <a:srgbClr val="A6DFFF"/>
            </a:solidFill>
            <a:prstDash val="solid"/>
          </a:ln>
          <a:effectLst/>
        </p:spPr>
        <p:txBody>
          <a:bodyPr lIns="182736" tIns="182736" rIns="45684" rtlCol="0" anchor="ctr" anchorCtr="0"/>
          <a:lstStyle/>
          <a:p>
            <a:pPr defTabSz="1086492">
              <a:defRPr/>
            </a:pPr>
            <a:endParaRPr lang="en-US" sz="1600" b="1" kern="0">
              <a:solidFill>
                <a:srgbClr val="FFFFFF"/>
              </a:solidFill>
              <a:latin typeface="72 Brand"/>
            </a:endParaRPr>
          </a:p>
        </p:txBody>
      </p:sp>
      <p:sp>
        <p:nvSpPr>
          <p:cNvPr id="92" name="Rectangle: Rounded Corners 2">
            <a:extLst>
              <a:ext uri="{FF2B5EF4-FFF2-40B4-BE49-F238E27FC236}">
                <a16:creationId xmlns:a16="http://schemas.microsoft.com/office/drawing/2014/main" id="{2D43ADE1-4A27-E14F-526A-06C70BA9335F}"/>
              </a:ext>
            </a:extLst>
          </p:cNvPr>
          <p:cNvSpPr/>
          <p:nvPr/>
        </p:nvSpPr>
        <p:spPr bwMode="gray">
          <a:xfrm>
            <a:off x="7595609" y="4535474"/>
            <a:ext cx="3753822" cy="971494"/>
          </a:xfrm>
          <a:prstGeom prst="roundRect">
            <a:avLst>
              <a:gd name="adj" fmla="val 5974"/>
            </a:avLst>
          </a:prstGeom>
          <a:solidFill>
            <a:srgbClr val="D1EFFF"/>
          </a:solidFill>
          <a:ln w="9525" cap="flat" cmpd="sng" algn="ctr">
            <a:solidFill>
              <a:srgbClr val="A6DFFF"/>
            </a:solidFill>
            <a:prstDash val="solid"/>
          </a:ln>
          <a:effectLst/>
        </p:spPr>
        <p:txBody>
          <a:bodyPr lIns="182736" tIns="182736" rIns="45684" rtlCol="0" anchor="ctr" anchorCtr="0"/>
          <a:lstStyle/>
          <a:p>
            <a:pPr defTabSz="1086492">
              <a:defRPr/>
            </a:pPr>
            <a:endParaRPr lang="en-US" sz="1600" b="1" kern="0">
              <a:solidFill>
                <a:srgbClr val="FFFFFF"/>
              </a:solidFill>
              <a:latin typeface="72 Brand"/>
            </a:endParaRPr>
          </a:p>
        </p:txBody>
      </p:sp>
      <p:sp>
        <p:nvSpPr>
          <p:cNvPr id="93" name="TextBox 65">
            <a:extLst>
              <a:ext uri="{FF2B5EF4-FFF2-40B4-BE49-F238E27FC236}">
                <a16:creationId xmlns:a16="http://schemas.microsoft.com/office/drawing/2014/main" id="{5458805D-0416-8463-9B06-2C64B8D05B30}"/>
              </a:ext>
            </a:extLst>
          </p:cNvPr>
          <p:cNvSpPr txBox="1"/>
          <p:nvPr/>
        </p:nvSpPr>
        <p:spPr>
          <a:xfrm>
            <a:off x="9649342" y="4753411"/>
            <a:ext cx="1206896" cy="50821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defTabSz="1088122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1100" kern="0">
                <a:solidFill>
                  <a:srgbClr val="002A86"/>
                </a:solidFill>
                <a:latin typeface="72 Brand Medium" panose="020B0504030603020204" pitchFamily="34" charset="0"/>
              </a:rPr>
              <a:t>SAP Build Code</a:t>
            </a:r>
          </a:p>
          <a:p>
            <a:pPr defTabSz="1088122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1100" kern="0">
                <a:solidFill>
                  <a:srgbClr val="002A86"/>
                </a:solidFill>
                <a:latin typeface="72 Brand Medium" panose="020B0504030603020204" pitchFamily="34" charset="0"/>
              </a:rPr>
              <a:t>SAP BTP ABAP Environment</a:t>
            </a:r>
          </a:p>
        </p:txBody>
      </p:sp>
      <p:sp>
        <p:nvSpPr>
          <p:cNvPr id="94" name="TextBox 66">
            <a:extLst>
              <a:ext uri="{FF2B5EF4-FFF2-40B4-BE49-F238E27FC236}">
                <a16:creationId xmlns:a16="http://schemas.microsoft.com/office/drawing/2014/main" id="{CFE37024-6AC5-960D-E329-C402884887BA}"/>
              </a:ext>
            </a:extLst>
          </p:cNvPr>
          <p:cNvSpPr txBox="1"/>
          <p:nvPr/>
        </p:nvSpPr>
        <p:spPr>
          <a:xfrm>
            <a:off x="7739573" y="4652110"/>
            <a:ext cx="1619578" cy="7077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088122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1000" kern="0">
                <a:solidFill>
                  <a:srgbClr val="002A86"/>
                </a:solidFill>
                <a:latin typeface="72 Brand"/>
              </a:rPr>
              <a:t>Full-stack applications</a:t>
            </a:r>
          </a:p>
          <a:p>
            <a:pPr defTabSz="1088122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1000" kern="0">
                <a:solidFill>
                  <a:srgbClr val="002A86"/>
                </a:solidFill>
                <a:latin typeface="72 Brand"/>
              </a:rPr>
              <a:t>Integrations</a:t>
            </a:r>
          </a:p>
          <a:p>
            <a:pPr defTabSz="1088122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1000" kern="0">
                <a:solidFill>
                  <a:srgbClr val="002A86"/>
                </a:solidFill>
                <a:latin typeface="72 Brand"/>
              </a:rPr>
              <a:t>Partner multitenant</a:t>
            </a:r>
          </a:p>
          <a:p>
            <a:pPr defTabSz="1088122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1000" kern="0">
                <a:solidFill>
                  <a:srgbClr val="002A86"/>
                </a:solidFill>
                <a:latin typeface="72 Brand"/>
              </a:rPr>
              <a:t>SaaS applications &amp; add-ons</a:t>
            </a:r>
          </a:p>
        </p:txBody>
      </p:sp>
      <p:pic>
        <p:nvPicPr>
          <p:cNvPr id="96" name="Picture 1">
            <a:extLst>
              <a:ext uri="{FF2B5EF4-FFF2-40B4-BE49-F238E27FC236}">
                <a16:creationId xmlns:a16="http://schemas.microsoft.com/office/drawing/2014/main" id="{13576C2F-3476-F7D5-AE0A-B9D6ADCD5BF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63852" y="3190397"/>
            <a:ext cx="661421" cy="298117"/>
          </a:xfrm>
          <a:prstGeom prst="rect">
            <a:avLst/>
          </a:prstGeom>
        </p:spPr>
      </p:pic>
      <p:pic>
        <p:nvPicPr>
          <p:cNvPr id="97" name="Picture 3">
            <a:extLst>
              <a:ext uri="{FF2B5EF4-FFF2-40B4-BE49-F238E27FC236}">
                <a16:creationId xmlns:a16="http://schemas.microsoft.com/office/drawing/2014/main" id="{75F71403-B177-C6EB-1E7C-5FC3D09FD24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63852" y="5637522"/>
            <a:ext cx="661421" cy="298117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275" name="Gruppieren 274">
            <a:extLst>
              <a:ext uri="{FF2B5EF4-FFF2-40B4-BE49-F238E27FC236}">
                <a16:creationId xmlns:a16="http://schemas.microsoft.com/office/drawing/2014/main" id="{7D674F92-85BB-A730-E5FC-FBEF11A6DE9F}"/>
              </a:ext>
            </a:extLst>
          </p:cNvPr>
          <p:cNvGrpSpPr/>
          <p:nvPr/>
        </p:nvGrpSpPr>
        <p:grpSpPr>
          <a:xfrm>
            <a:off x="6396624" y="2937982"/>
            <a:ext cx="476072" cy="734349"/>
            <a:chOff x="7752412" y="137981"/>
            <a:chExt cx="576195" cy="888793"/>
          </a:xfrm>
        </p:grpSpPr>
        <p:sp>
          <p:nvSpPr>
            <p:cNvPr id="229" name="Rectangle: Rounded Corners 196">
              <a:extLst>
                <a:ext uri="{FF2B5EF4-FFF2-40B4-BE49-F238E27FC236}">
                  <a16:creationId xmlns:a16="http://schemas.microsoft.com/office/drawing/2014/main" id="{352F5692-CA9F-AF06-21DD-002FFFF7B2C6}"/>
                </a:ext>
              </a:extLst>
            </p:cNvPr>
            <p:cNvSpPr/>
            <p:nvPr/>
          </p:nvSpPr>
          <p:spPr bwMode="auto">
            <a:xfrm>
              <a:off x="7753334" y="137981"/>
              <a:ext cx="572010" cy="888793"/>
            </a:xfrm>
            <a:prstGeom prst="roundRect">
              <a:avLst>
                <a:gd name="adj" fmla="val 7876"/>
              </a:avLst>
            </a:prstGeom>
            <a:gradFill>
              <a:gsLst>
                <a:gs pos="0">
                  <a:schemeClr val="bg1"/>
                </a:gs>
                <a:gs pos="100000">
                  <a:schemeClr val="bg1"/>
                </a:gs>
              </a:gsLst>
              <a:lin ang="2700000" scaled="1"/>
            </a:gradFill>
            <a:ln w="6350">
              <a:gradFill flip="none" rotWithShape="1">
                <a:gsLst>
                  <a:gs pos="0">
                    <a:srgbClr val="FFF7F1"/>
                  </a:gs>
                  <a:gs pos="100000">
                    <a:srgbClr val="89D1FF"/>
                  </a:gs>
                </a:gsLst>
                <a:lin ang="2700000" scaled="1"/>
                <a:tileRect/>
              </a:gradFill>
              <a:headEnd type="none" w="med" len="med"/>
              <a:tailEnd type="none" w="med" len="med"/>
            </a:ln>
            <a:effectLst>
              <a:outerShdw blurRad="444500" algn="ctr" rotWithShape="0">
                <a:srgbClr val="0070F2">
                  <a:alpha val="30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 panose="020B0504030603020204" pitchFamily="34" charset="0"/>
              </a:endParaRPr>
            </a:p>
          </p:txBody>
        </p:sp>
        <p:sp>
          <p:nvSpPr>
            <p:cNvPr id="230" name="Rectangle: Top Corners Rounded 197">
              <a:extLst>
                <a:ext uri="{FF2B5EF4-FFF2-40B4-BE49-F238E27FC236}">
                  <a16:creationId xmlns:a16="http://schemas.microsoft.com/office/drawing/2014/main" id="{939AEF68-12DA-6EF1-AB38-A19E10CAF2A2}"/>
                </a:ext>
              </a:extLst>
            </p:cNvPr>
            <p:cNvSpPr/>
            <p:nvPr/>
          </p:nvSpPr>
          <p:spPr bwMode="auto">
            <a:xfrm>
              <a:off x="7752412" y="139595"/>
              <a:ext cx="576195" cy="133240"/>
            </a:xfrm>
            <a:prstGeom prst="round2SameRect">
              <a:avLst>
                <a:gd name="adj1" fmla="val 22072"/>
                <a:gd name="adj2" fmla="val 0"/>
              </a:avLst>
            </a:prstGeom>
            <a:solidFill>
              <a:srgbClr val="5D36FF"/>
            </a:solidFill>
            <a:ln>
              <a:solidFill>
                <a:srgbClr val="5D36FF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 panose="020B0504030603020204" pitchFamily="34" charset="0"/>
                <a:ea typeface="Segoe UI" pitchFamily="34" charset="0"/>
                <a:cs typeface="72" panose="020B0503030000000003" pitchFamily="34" charset="0"/>
              </a:endParaRPr>
            </a:p>
          </p:txBody>
        </p:sp>
        <p:sp>
          <p:nvSpPr>
            <p:cNvPr id="231" name="Rectangle: Rounded Corners 198">
              <a:extLst>
                <a:ext uri="{FF2B5EF4-FFF2-40B4-BE49-F238E27FC236}">
                  <a16:creationId xmlns:a16="http://schemas.microsoft.com/office/drawing/2014/main" id="{09BA52E6-EE05-3E3A-AA72-EA229891D76F}"/>
                </a:ext>
              </a:extLst>
            </p:cNvPr>
            <p:cNvSpPr/>
            <p:nvPr/>
          </p:nvSpPr>
          <p:spPr bwMode="auto">
            <a:xfrm>
              <a:off x="7806827" y="900920"/>
              <a:ext cx="474604" cy="65287"/>
            </a:xfrm>
            <a:prstGeom prst="roundRect">
              <a:avLst>
                <a:gd name="adj" fmla="val 23190"/>
              </a:avLst>
            </a:prstGeom>
            <a:gradFill>
              <a:gsLst>
                <a:gs pos="0">
                  <a:schemeClr val="bg1">
                    <a:alpha val="60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6350">
              <a:gradFill flip="none" rotWithShape="1">
                <a:gsLst>
                  <a:gs pos="0">
                    <a:srgbClr val="A6E0FF">
                      <a:alpha val="28000"/>
                    </a:srgbClr>
                  </a:gs>
                  <a:gs pos="100000">
                    <a:srgbClr val="89D1FF"/>
                  </a:gs>
                </a:gsLst>
                <a:lin ang="2700000" scaled="1"/>
                <a:tileRect/>
              </a:gra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 panose="020B0504030603020204" pitchFamily="34" charset="0"/>
              </a:endParaRPr>
            </a:p>
          </p:txBody>
        </p:sp>
        <p:grpSp>
          <p:nvGrpSpPr>
            <p:cNvPr id="232" name="Group 199">
              <a:extLst>
                <a:ext uri="{FF2B5EF4-FFF2-40B4-BE49-F238E27FC236}">
                  <a16:creationId xmlns:a16="http://schemas.microsoft.com/office/drawing/2014/main" id="{A0E394E5-8DDC-60A4-C069-DDEC0027A019}"/>
                </a:ext>
              </a:extLst>
            </p:cNvPr>
            <p:cNvGrpSpPr/>
            <p:nvPr/>
          </p:nvGrpSpPr>
          <p:grpSpPr>
            <a:xfrm>
              <a:off x="7888378" y="351611"/>
              <a:ext cx="256939" cy="85173"/>
              <a:chOff x="11201400" y="4502944"/>
              <a:chExt cx="431006" cy="142875"/>
            </a:xfrm>
          </p:grpSpPr>
          <p:cxnSp>
            <p:nvCxnSpPr>
              <p:cNvPr id="236" name="Straight Connector 208">
                <a:extLst>
                  <a:ext uri="{FF2B5EF4-FFF2-40B4-BE49-F238E27FC236}">
                    <a16:creationId xmlns:a16="http://schemas.microsoft.com/office/drawing/2014/main" id="{E458E418-4E01-84F5-BA03-DBD041D615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01400" y="4502944"/>
                <a:ext cx="431006" cy="0"/>
              </a:xfrm>
              <a:prstGeom prst="line">
                <a:avLst/>
              </a:prstGeom>
              <a:ln w="25400" cap="rnd">
                <a:solidFill>
                  <a:srgbClr val="4DB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09">
                <a:extLst>
                  <a:ext uri="{FF2B5EF4-FFF2-40B4-BE49-F238E27FC236}">
                    <a16:creationId xmlns:a16="http://schemas.microsoft.com/office/drawing/2014/main" id="{EA23610F-61E3-DD13-7AE1-CFB134631A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01400" y="4591050"/>
                <a:ext cx="361950" cy="0"/>
              </a:xfrm>
              <a:prstGeom prst="line">
                <a:avLst/>
              </a:prstGeom>
              <a:ln w="9525" cap="rnd">
                <a:solidFill>
                  <a:srgbClr val="4DB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10">
                <a:extLst>
                  <a:ext uri="{FF2B5EF4-FFF2-40B4-BE49-F238E27FC236}">
                    <a16:creationId xmlns:a16="http://schemas.microsoft.com/office/drawing/2014/main" id="{1EE1A3D8-35E1-2D7D-4356-C6D45E0A71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01400" y="4645819"/>
                <a:ext cx="238125" cy="0"/>
              </a:xfrm>
              <a:prstGeom prst="line">
                <a:avLst/>
              </a:prstGeom>
              <a:ln w="9525" cap="rnd">
                <a:solidFill>
                  <a:srgbClr val="4DB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3" name="Rectangle: Top Corners Rounded 200">
              <a:extLst>
                <a:ext uri="{FF2B5EF4-FFF2-40B4-BE49-F238E27FC236}">
                  <a16:creationId xmlns:a16="http://schemas.microsoft.com/office/drawing/2014/main" id="{60CCCBD3-AE86-CEB0-B625-03A8E89D8D88}"/>
                </a:ext>
              </a:extLst>
            </p:cNvPr>
            <p:cNvSpPr/>
            <p:nvPr/>
          </p:nvSpPr>
          <p:spPr bwMode="auto">
            <a:xfrm rot="16200000">
              <a:off x="7738964" y="393182"/>
              <a:ext cx="180000" cy="21903"/>
            </a:xfrm>
            <a:prstGeom prst="round2SameRect">
              <a:avLst>
                <a:gd name="adj1" fmla="val 16108"/>
                <a:gd name="adj2" fmla="val 0"/>
              </a:avLst>
            </a:prstGeom>
            <a:solidFill>
              <a:srgbClr val="5D36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 panose="020B0504030603020204" pitchFamily="34" charset="0"/>
                <a:ea typeface="Segoe UI" pitchFamily="34" charset="0"/>
                <a:cs typeface="72" panose="020B0503030000000003" pitchFamily="34" charset="0"/>
              </a:endParaRPr>
            </a:p>
          </p:txBody>
        </p:sp>
        <p:cxnSp>
          <p:nvCxnSpPr>
            <p:cNvPr id="234" name="Straight Connector 204">
              <a:extLst>
                <a:ext uri="{FF2B5EF4-FFF2-40B4-BE49-F238E27FC236}">
                  <a16:creationId xmlns:a16="http://schemas.microsoft.com/office/drawing/2014/main" id="{A9000994-B4AB-0320-2BA3-7CDC62829AA6}"/>
                </a:ext>
              </a:extLst>
            </p:cNvPr>
            <p:cNvCxnSpPr>
              <a:cxnSpLocks/>
            </p:cNvCxnSpPr>
            <p:nvPr/>
          </p:nvCxnSpPr>
          <p:spPr>
            <a:xfrm>
              <a:off x="8062990" y="557987"/>
              <a:ext cx="195901" cy="0"/>
            </a:xfrm>
            <a:prstGeom prst="line">
              <a:avLst/>
            </a:prstGeom>
            <a:ln w="38100" cap="rnd">
              <a:solidFill>
                <a:srgbClr val="5D36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5" name="Group 199">
              <a:extLst>
                <a:ext uri="{FF2B5EF4-FFF2-40B4-BE49-F238E27FC236}">
                  <a16:creationId xmlns:a16="http://schemas.microsoft.com/office/drawing/2014/main" id="{6F001DB1-B24D-794B-2B8F-8F77F3642B7A}"/>
                </a:ext>
              </a:extLst>
            </p:cNvPr>
            <p:cNvGrpSpPr/>
            <p:nvPr/>
          </p:nvGrpSpPr>
          <p:grpSpPr>
            <a:xfrm>
              <a:off x="7888375" y="727093"/>
              <a:ext cx="215772" cy="32650"/>
              <a:chOff x="11201400" y="4591050"/>
              <a:chExt cx="361950" cy="54769"/>
            </a:xfrm>
          </p:grpSpPr>
          <p:cxnSp>
            <p:nvCxnSpPr>
              <p:cNvPr id="267" name="Straight Connector 209">
                <a:extLst>
                  <a:ext uri="{FF2B5EF4-FFF2-40B4-BE49-F238E27FC236}">
                    <a16:creationId xmlns:a16="http://schemas.microsoft.com/office/drawing/2014/main" id="{9EB8E098-E920-855F-7BEC-94D78D75F6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01400" y="4591050"/>
                <a:ext cx="361950" cy="0"/>
              </a:xfrm>
              <a:prstGeom prst="line">
                <a:avLst/>
              </a:prstGeom>
              <a:ln w="9525" cap="rnd">
                <a:solidFill>
                  <a:srgbClr val="4DB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Connector 210">
                <a:extLst>
                  <a:ext uri="{FF2B5EF4-FFF2-40B4-BE49-F238E27FC236}">
                    <a16:creationId xmlns:a16="http://schemas.microsoft.com/office/drawing/2014/main" id="{FFB64418-1A8B-90EF-D00C-35C726E959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01400" y="4645819"/>
                <a:ext cx="238125" cy="0"/>
              </a:xfrm>
              <a:prstGeom prst="line">
                <a:avLst/>
              </a:prstGeom>
              <a:ln w="9525" cap="rnd">
                <a:solidFill>
                  <a:srgbClr val="4DB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9" name="Rectangle: Top Corners Rounded 200">
              <a:extLst>
                <a:ext uri="{FF2B5EF4-FFF2-40B4-BE49-F238E27FC236}">
                  <a16:creationId xmlns:a16="http://schemas.microsoft.com/office/drawing/2014/main" id="{5B6C5572-A71D-2D3C-AAA2-8BCD7B943D3C}"/>
                </a:ext>
              </a:extLst>
            </p:cNvPr>
            <p:cNvSpPr/>
            <p:nvPr/>
          </p:nvSpPr>
          <p:spPr bwMode="auto">
            <a:xfrm rot="16200000">
              <a:off x="7738964" y="702129"/>
              <a:ext cx="180000" cy="21903"/>
            </a:xfrm>
            <a:prstGeom prst="round2SameRect">
              <a:avLst>
                <a:gd name="adj1" fmla="val 16108"/>
                <a:gd name="adj2" fmla="val 0"/>
              </a:avLst>
            </a:prstGeom>
            <a:solidFill>
              <a:srgbClr val="5D36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 panose="020B0504030603020204" pitchFamily="34" charset="0"/>
                <a:ea typeface="Segoe UI" pitchFamily="34" charset="0"/>
                <a:cs typeface="72" panose="020B0503030000000003" pitchFamily="34" charset="0"/>
              </a:endParaRPr>
            </a:p>
          </p:txBody>
        </p:sp>
        <p:grpSp>
          <p:nvGrpSpPr>
            <p:cNvPr id="270" name="Group 199">
              <a:extLst>
                <a:ext uri="{FF2B5EF4-FFF2-40B4-BE49-F238E27FC236}">
                  <a16:creationId xmlns:a16="http://schemas.microsoft.com/office/drawing/2014/main" id="{F11EAAFD-22CC-9FCA-4DAF-9E3DF19FCCEC}"/>
                </a:ext>
              </a:extLst>
            </p:cNvPr>
            <p:cNvGrpSpPr/>
            <p:nvPr/>
          </p:nvGrpSpPr>
          <p:grpSpPr>
            <a:xfrm>
              <a:off x="7888375" y="659479"/>
              <a:ext cx="215772" cy="32650"/>
              <a:chOff x="11201400" y="4591050"/>
              <a:chExt cx="361950" cy="54769"/>
            </a:xfrm>
          </p:grpSpPr>
          <p:cxnSp>
            <p:nvCxnSpPr>
              <p:cNvPr id="271" name="Straight Connector 209">
                <a:extLst>
                  <a:ext uri="{FF2B5EF4-FFF2-40B4-BE49-F238E27FC236}">
                    <a16:creationId xmlns:a16="http://schemas.microsoft.com/office/drawing/2014/main" id="{7DE36EDA-543D-77FD-8048-3BB2338F0E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01400" y="4591050"/>
                <a:ext cx="361950" cy="0"/>
              </a:xfrm>
              <a:prstGeom prst="line">
                <a:avLst/>
              </a:prstGeom>
              <a:ln w="9525" cap="rnd">
                <a:solidFill>
                  <a:srgbClr val="4DB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2" name="Straight Connector 210">
                <a:extLst>
                  <a:ext uri="{FF2B5EF4-FFF2-40B4-BE49-F238E27FC236}">
                    <a16:creationId xmlns:a16="http://schemas.microsoft.com/office/drawing/2014/main" id="{0D8458D1-B8E1-61CA-407E-2A3318A754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01400" y="4645819"/>
                <a:ext cx="238125" cy="0"/>
              </a:xfrm>
              <a:prstGeom prst="line">
                <a:avLst/>
              </a:prstGeom>
              <a:ln w="9525" cap="rnd">
                <a:solidFill>
                  <a:srgbClr val="4DB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3" name="Straight Connector 204">
              <a:extLst>
                <a:ext uri="{FF2B5EF4-FFF2-40B4-BE49-F238E27FC236}">
                  <a16:creationId xmlns:a16="http://schemas.microsoft.com/office/drawing/2014/main" id="{A7C05293-A724-39DE-70F7-9B5570854CED}"/>
                </a:ext>
              </a:extLst>
            </p:cNvPr>
            <p:cNvCxnSpPr>
              <a:cxnSpLocks/>
            </p:cNvCxnSpPr>
            <p:nvPr/>
          </p:nvCxnSpPr>
          <p:spPr>
            <a:xfrm>
              <a:off x="8136810" y="828443"/>
              <a:ext cx="122081" cy="0"/>
            </a:xfrm>
            <a:prstGeom prst="line">
              <a:avLst/>
            </a:prstGeom>
            <a:ln w="38100" cap="rnd">
              <a:solidFill>
                <a:srgbClr val="5D36FF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6" name="Gruppieren 375">
            <a:extLst>
              <a:ext uri="{FF2B5EF4-FFF2-40B4-BE49-F238E27FC236}">
                <a16:creationId xmlns:a16="http://schemas.microsoft.com/office/drawing/2014/main" id="{2E740754-B379-2221-CB38-1EC0B6131289}"/>
              </a:ext>
            </a:extLst>
          </p:cNvPr>
          <p:cNvGrpSpPr/>
          <p:nvPr/>
        </p:nvGrpSpPr>
        <p:grpSpPr>
          <a:xfrm>
            <a:off x="5934811" y="3998720"/>
            <a:ext cx="1375726" cy="711529"/>
            <a:chOff x="5997319" y="4983402"/>
            <a:chExt cx="1250985" cy="647013"/>
          </a:xfrm>
        </p:grpSpPr>
        <p:grpSp>
          <p:nvGrpSpPr>
            <p:cNvPr id="374" name="Gruppieren 373">
              <a:extLst>
                <a:ext uri="{FF2B5EF4-FFF2-40B4-BE49-F238E27FC236}">
                  <a16:creationId xmlns:a16="http://schemas.microsoft.com/office/drawing/2014/main" id="{CFAEECA0-9254-486E-9369-585C60C5D4CB}"/>
                </a:ext>
              </a:extLst>
            </p:cNvPr>
            <p:cNvGrpSpPr/>
            <p:nvPr/>
          </p:nvGrpSpPr>
          <p:grpSpPr>
            <a:xfrm>
              <a:off x="6341474" y="4983402"/>
              <a:ext cx="586652" cy="647013"/>
              <a:chOff x="6231660" y="4908709"/>
              <a:chExt cx="586652" cy="647013"/>
            </a:xfrm>
          </p:grpSpPr>
          <p:sp>
            <p:nvSpPr>
              <p:cNvPr id="300" name="Rectangle: Rounded Corners 23">
                <a:extLst>
                  <a:ext uri="{FF2B5EF4-FFF2-40B4-BE49-F238E27FC236}">
                    <a16:creationId xmlns:a16="http://schemas.microsoft.com/office/drawing/2014/main" id="{BA1192C7-8C13-F124-2D2A-C6D428A00789}"/>
                  </a:ext>
                </a:extLst>
              </p:cNvPr>
              <p:cNvSpPr/>
              <p:nvPr/>
            </p:nvSpPr>
            <p:spPr bwMode="auto">
              <a:xfrm>
                <a:off x="6231660" y="4909762"/>
                <a:ext cx="586652" cy="645960"/>
              </a:xfrm>
              <a:prstGeom prst="roundRect">
                <a:avLst>
                  <a:gd name="adj" fmla="val 3488"/>
                </a:avLst>
              </a:prstGeom>
              <a:solidFill>
                <a:schemeClr val="bg1"/>
              </a:solidFill>
              <a:ln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>
                <a:outerShdw blurRad="444500" algn="ctr" rotWithShape="0">
                  <a:srgbClr val="0070F2">
                    <a:alpha val="30000"/>
                  </a:srgb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294" name="Rectangle: Top Corners Rounded 17">
                <a:extLst>
                  <a:ext uri="{FF2B5EF4-FFF2-40B4-BE49-F238E27FC236}">
                    <a16:creationId xmlns:a16="http://schemas.microsoft.com/office/drawing/2014/main" id="{FF2AF4EF-6E7C-5169-83DA-AE0A985FAC52}"/>
                  </a:ext>
                </a:extLst>
              </p:cNvPr>
              <p:cNvSpPr/>
              <p:nvPr/>
            </p:nvSpPr>
            <p:spPr bwMode="auto">
              <a:xfrm>
                <a:off x="6232388" y="4908709"/>
                <a:ext cx="585196" cy="110019"/>
              </a:xfrm>
              <a:prstGeom prst="round2SameRect">
                <a:avLst>
                  <a:gd name="adj1" fmla="val 28667"/>
                  <a:gd name="adj2" fmla="val 0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grpSp>
            <p:nvGrpSpPr>
              <p:cNvPr id="359" name="Gruppieren 358">
                <a:extLst>
                  <a:ext uri="{FF2B5EF4-FFF2-40B4-BE49-F238E27FC236}">
                    <a16:creationId xmlns:a16="http://schemas.microsoft.com/office/drawing/2014/main" id="{BE72DE71-1A6B-F303-835E-95C5836378B7}"/>
                  </a:ext>
                </a:extLst>
              </p:cNvPr>
              <p:cNvGrpSpPr/>
              <p:nvPr/>
            </p:nvGrpSpPr>
            <p:grpSpPr>
              <a:xfrm>
                <a:off x="6288692" y="5087079"/>
                <a:ext cx="472588" cy="409599"/>
                <a:chOff x="6064217" y="5161772"/>
                <a:chExt cx="472588" cy="409599"/>
              </a:xfrm>
            </p:grpSpPr>
            <p:sp>
              <p:nvSpPr>
                <p:cNvPr id="297" name="Rectangle: Rounded Corners 20">
                  <a:extLst>
                    <a:ext uri="{FF2B5EF4-FFF2-40B4-BE49-F238E27FC236}">
                      <a16:creationId xmlns:a16="http://schemas.microsoft.com/office/drawing/2014/main" id="{F4E83F82-6612-35FA-98FF-B5B0492ADDE3}"/>
                    </a:ext>
                  </a:extLst>
                </p:cNvPr>
                <p:cNvSpPr/>
                <p:nvPr/>
              </p:nvSpPr>
              <p:spPr bwMode="auto">
                <a:xfrm>
                  <a:off x="6064217" y="5161772"/>
                  <a:ext cx="472588" cy="181869"/>
                </a:xfrm>
                <a:prstGeom prst="roundRect">
                  <a:avLst>
                    <a:gd name="adj" fmla="val 8796"/>
                  </a:avLst>
                </a:prstGeom>
                <a:gradFill>
                  <a:gsLst>
                    <a:gs pos="0">
                      <a:schemeClr val="bg1">
                        <a:alpha val="6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gradFill flip="none" rotWithShape="1">
                    <a:gsLst>
                      <a:gs pos="0">
                        <a:srgbClr val="C2FCEE"/>
                      </a:gs>
                      <a:gs pos="100000">
                        <a:srgbClr val="89D1FF"/>
                      </a:gs>
                    </a:gsLst>
                    <a:lin ang="2700000" scaled="1"/>
                    <a:tileRect/>
                  </a:gra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>
                    <a:defRPr/>
                  </a:pPr>
                  <a:endParaRPr lang="en-US" sz="1999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latin typeface="72 Brand" panose="020B0504030603020204" pitchFamily="34" charset="0"/>
                  </a:endParaRPr>
                </a:p>
              </p:txBody>
            </p:sp>
            <p:sp>
              <p:nvSpPr>
                <p:cNvPr id="298" name="Rectangle: Rounded Corners 21">
                  <a:extLst>
                    <a:ext uri="{FF2B5EF4-FFF2-40B4-BE49-F238E27FC236}">
                      <a16:creationId xmlns:a16="http://schemas.microsoft.com/office/drawing/2014/main" id="{87B208DA-39DF-35BC-DA45-76150C87A75C}"/>
                    </a:ext>
                  </a:extLst>
                </p:cNvPr>
                <p:cNvSpPr/>
                <p:nvPr/>
              </p:nvSpPr>
              <p:spPr bwMode="auto">
                <a:xfrm>
                  <a:off x="6064217" y="5389502"/>
                  <a:ext cx="472588" cy="181869"/>
                </a:xfrm>
                <a:prstGeom prst="roundRect">
                  <a:avLst>
                    <a:gd name="adj" fmla="val 8796"/>
                  </a:avLst>
                </a:prstGeom>
                <a:gradFill>
                  <a:gsLst>
                    <a:gs pos="0">
                      <a:schemeClr val="bg1">
                        <a:alpha val="60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gradFill flip="none" rotWithShape="1">
                    <a:gsLst>
                      <a:gs pos="0">
                        <a:srgbClr val="C2FCEE"/>
                      </a:gs>
                      <a:gs pos="100000">
                        <a:srgbClr val="89D1FF"/>
                      </a:gs>
                    </a:gsLst>
                    <a:lin ang="2700000" scaled="1"/>
                    <a:tileRect/>
                  </a:gra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>
                    <a:defRPr/>
                  </a:pPr>
                  <a:endParaRPr lang="en-US" sz="1999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latin typeface="72 Brand" panose="020B0504030603020204" pitchFamily="34" charset="0"/>
                  </a:endParaRPr>
                </a:p>
              </p:txBody>
            </p:sp>
            <p:grpSp>
              <p:nvGrpSpPr>
                <p:cNvPr id="281" name="Group 4">
                  <a:extLst>
                    <a:ext uri="{FF2B5EF4-FFF2-40B4-BE49-F238E27FC236}">
                      <a16:creationId xmlns:a16="http://schemas.microsoft.com/office/drawing/2014/main" id="{6CF08BEA-2BBF-FA5C-FB7C-2B3F5FBA8AD4}"/>
                    </a:ext>
                  </a:extLst>
                </p:cNvPr>
                <p:cNvGrpSpPr/>
                <p:nvPr/>
              </p:nvGrpSpPr>
              <p:grpSpPr>
                <a:xfrm>
                  <a:off x="6128423" y="5209110"/>
                  <a:ext cx="354236" cy="79214"/>
                  <a:chOff x="11326729" y="2593864"/>
                  <a:chExt cx="431006" cy="142875"/>
                </a:xfrm>
              </p:grpSpPr>
              <p:cxnSp>
                <p:nvCxnSpPr>
                  <p:cNvPr id="290" name="Straight Connector 13">
                    <a:extLst>
                      <a:ext uri="{FF2B5EF4-FFF2-40B4-BE49-F238E27FC236}">
                        <a16:creationId xmlns:a16="http://schemas.microsoft.com/office/drawing/2014/main" id="{B4959ED9-CE1B-DBCC-213B-0F39962B1F6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326729" y="2593864"/>
                    <a:ext cx="431006" cy="0"/>
                  </a:xfrm>
                  <a:prstGeom prst="line">
                    <a:avLst/>
                  </a:prstGeom>
                  <a:ln w="25400" cap="rnd">
                    <a:solidFill>
                      <a:schemeClr val="bg2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1" name="Straight Connector 14">
                    <a:extLst>
                      <a:ext uri="{FF2B5EF4-FFF2-40B4-BE49-F238E27FC236}">
                        <a16:creationId xmlns:a16="http://schemas.microsoft.com/office/drawing/2014/main" id="{AA274814-3410-2ACC-F4DA-D75054FF424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326729" y="2681970"/>
                    <a:ext cx="361950" cy="0"/>
                  </a:xfrm>
                  <a:prstGeom prst="line">
                    <a:avLst/>
                  </a:prstGeom>
                  <a:ln w="9525" cap="rnd">
                    <a:solidFill>
                      <a:schemeClr val="bg2">
                        <a:alpha val="50000"/>
                      </a:schemeClr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2" name="Straight Connector 15">
                    <a:extLst>
                      <a:ext uri="{FF2B5EF4-FFF2-40B4-BE49-F238E27FC236}">
                        <a16:creationId xmlns:a16="http://schemas.microsoft.com/office/drawing/2014/main" id="{AECFFCF9-F6CA-5085-8289-E8205721ADD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326729" y="2736739"/>
                    <a:ext cx="238125" cy="0"/>
                  </a:xfrm>
                  <a:prstGeom prst="line">
                    <a:avLst/>
                  </a:prstGeom>
                  <a:ln w="9525" cap="rnd">
                    <a:solidFill>
                      <a:schemeClr val="bg2">
                        <a:alpha val="50000"/>
                      </a:schemeClr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2" name="Group 5">
                  <a:extLst>
                    <a:ext uri="{FF2B5EF4-FFF2-40B4-BE49-F238E27FC236}">
                      <a16:creationId xmlns:a16="http://schemas.microsoft.com/office/drawing/2014/main" id="{DD7BAD0C-3FD1-3596-B335-9FDD5D1BBA86}"/>
                    </a:ext>
                  </a:extLst>
                </p:cNvPr>
                <p:cNvGrpSpPr/>
                <p:nvPr/>
              </p:nvGrpSpPr>
              <p:grpSpPr>
                <a:xfrm>
                  <a:off x="6128423" y="5432229"/>
                  <a:ext cx="354236" cy="79214"/>
                  <a:chOff x="11326729" y="2593864"/>
                  <a:chExt cx="431006" cy="142875"/>
                </a:xfrm>
              </p:grpSpPr>
              <p:cxnSp>
                <p:nvCxnSpPr>
                  <p:cNvPr id="287" name="Straight Connector 10">
                    <a:extLst>
                      <a:ext uri="{FF2B5EF4-FFF2-40B4-BE49-F238E27FC236}">
                        <a16:creationId xmlns:a16="http://schemas.microsoft.com/office/drawing/2014/main" id="{26A05CB4-D78C-1F99-62C5-0319DB5628D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326729" y="2593864"/>
                    <a:ext cx="431006" cy="0"/>
                  </a:xfrm>
                  <a:prstGeom prst="line">
                    <a:avLst/>
                  </a:prstGeom>
                  <a:ln w="25400" cap="rnd">
                    <a:solidFill>
                      <a:schemeClr val="bg2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8" name="Straight Connector 11">
                    <a:extLst>
                      <a:ext uri="{FF2B5EF4-FFF2-40B4-BE49-F238E27FC236}">
                        <a16:creationId xmlns:a16="http://schemas.microsoft.com/office/drawing/2014/main" id="{300D7FE1-3A88-F289-461E-46AB1F7D3CF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326729" y="2681970"/>
                    <a:ext cx="361950" cy="0"/>
                  </a:xfrm>
                  <a:prstGeom prst="line">
                    <a:avLst/>
                  </a:prstGeom>
                  <a:ln w="9525" cap="rnd">
                    <a:solidFill>
                      <a:schemeClr val="bg2">
                        <a:alpha val="50000"/>
                      </a:schemeClr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9" name="Straight Connector 12">
                    <a:extLst>
                      <a:ext uri="{FF2B5EF4-FFF2-40B4-BE49-F238E27FC236}">
                        <a16:creationId xmlns:a16="http://schemas.microsoft.com/office/drawing/2014/main" id="{57064EDF-EF02-4743-144F-5EEC513B874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326729" y="2736739"/>
                    <a:ext cx="238125" cy="0"/>
                  </a:xfrm>
                  <a:prstGeom prst="line">
                    <a:avLst/>
                  </a:prstGeom>
                  <a:ln w="9525" cap="rnd">
                    <a:solidFill>
                      <a:schemeClr val="bg2">
                        <a:alpha val="50000"/>
                      </a:schemeClr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72" name="Gruppieren 371">
              <a:extLst>
                <a:ext uri="{FF2B5EF4-FFF2-40B4-BE49-F238E27FC236}">
                  <a16:creationId xmlns:a16="http://schemas.microsoft.com/office/drawing/2014/main" id="{171D6A13-6201-6E25-C5F4-867C557C4278}"/>
                </a:ext>
              </a:extLst>
            </p:cNvPr>
            <p:cNvGrpSpPr/>
            <p:nvPr/>
          </p:nvGrpSpPr>
          <p:grpSpPr>
            <a:xfrm>
              <a:off x="5997319" y="5307133"/>
              <a:ext cx="465393" cy="140886"/>
              <a:chOff x="6461692" y="5243425"/>
              <a:chExt cx="465393" cy="140886"/>
            </a:xfrm>
          </p:grpSpPr>
          <p:sp>
            <p:nvSpPr>
              <p:cNvPr id="369" name="Rectangle: Rounded Corners 338">
                <a:extLst>
                  <a:ext uri="{FF2B5EF4-FFF2-40B4-BE49-F238E27FC236}">
                    <a16:creationId xmlns:a16="http://schemas.microsoft.com/office/drawing/2014/main" id="{2028A3F2-EB6A-6231-11A5-DBE101809D8C}"/>
                  </a:ext>
                </a:extLst>
              </p:cNvPr>
              <p:cNvSpPr/>
              <p:nvPr/>
            </p:nvSpPr>
            <p:spPr bwMode="auto">
              <a:xfrm>
                <a:off x="6461692" y="5243425"/>
                <a:ext cx="465393" cy="140886"/>
              </a:xfrm>
              <a:prstGeom prst="roundRect">
                <a:avLst>
                  <a:gd name="adj" fmla="val 8796"/>
                </a:avLst>
              </a:prstGeom>
              <a:gradFill>
                <a:gsLst>
                  <a:gs pos="0">
                    <a:schemeClr val="bg1">
                      <a:alpha val="60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cxnSp>
            <p:nvCxnSpPr>
              <p:cNvPr id="370" name="Straight Connector 339">
                <a:extLst>
                  <a:ext uri="{FF2B5EF4-FFF2-40B4-BE49-F238E27FC236}">
                    <a16:creationId xmlns:a16="http://schemas.microsoft.com/office/drawing/2014/main" id="{67AF0AB8-D8D7-0D14-FC54-55AD361426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37417" y="5292887"/>
                <a:ext cx="208627" cy="0"/>
              </a:xfrm>
              <a:prstGeom prst="line">
                <a:avLst/>
              </a:prstGeom>
              <a:ln w="2540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Straight Connector 340">
                <a:extLst>
                  <a:ext uri="{FF2B5EF4-FFF2-40B4-BE49-F238E27FC236}">
                    <a16:creationId xmlns:a16="http://schemas.microsoft.com/office/drawing/2014/main" id="{49EEE644-CFCA-067D-CA34-1456F38DA4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37417" y="5334439"/>
                <a:ext cx="169112" cy="0"/>
              </a:xfrm>
              <a:prstGeom prst="line">
                <a:avLst/>
              </a:prstGeom>
              <a:ln w="9525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7" name="Oval 366">
                <a:extLst>
                  <a:ext uri="{FF2B5EF4-FFF2-40B4-BE49-F238E27FC236}">
                    <a16:creationId xmlns:a16="http://schemas.microsoft.com/office/drawing/2014/main" id="{5080F4A5-73E3-9654-8D3D-12447B3B348B}"/>
                  </a:ext>
                </a:extLst>
              </p:cNvPr>
              <p:cNvSpPr/>
              <p:nvPr/>
            </p:nvSpPr>
            <p:spPr bwMode="auto">
              <a:xfrm>
                <a:off x="6522791" y="5283278"/>
                <a:ext cx="24166" cy="24167"/>
              </a:xfrm>
              <a:prstGeom prst="ellipse">
                <a:avLst/>
              </a:prstGeom>
              <a:solidFill>
                <a:srgbClr val="0070F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368" name="Oval 367">
                <a:extLst>
                  <a:ext uri="{FF2B5EF4-FFF2-40B4-BE49-F238E27FC236}">
                    <a16:creationId xmlns:a16="http://schemas.microsoft.com/office/drawing/2014/main" id="{C66F3CAC-B4DC-4E2E-BCE8-783DD3211D2E}"/>
                  </a:ext>
                </a:extLst>
              </p:cNvPr>
              <p:cNvSpPr/>
              <p:nvPr/>
            </p:nvSpPr>
            <p:spPr bwMode="auto">
              <a:xfrm>
                <a:off x="6522791" y="5323951"/>
                <a:ext cx="24166" cy="24167"/>
              </a:xfrm>
              <a:prstGeom prst="ellipse">
                <a:avLst/>
              </a:prstGeom>
              <a:solidFill>
                <a:srgbClr val="5D36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</p:grpSp>
        <p:grpSp>
          <p:nvGrpSpPr>
            <p:cNvPr id="364" name="Gruppieren 363">
              <a:extLst>
                <a:ext uri="{FF2B5EF4-FFF2-40B4-BE49-F238E27FC236}">
                  <a16:creationId xmlns:a16="http://schemas.microsoft.com/office/drawing/2014/main" id="{C9671E5E-2C22-EC32-2816-83DEED45808D}"/>
                </a:ext>
              </a:extLst>
            </p:cNvPr>
            <p:cNvGrpSpPr/>
            <p:nvPr/>
          </p:nvGrpSpPr>
          <p:grpSpPr>
            <a:xfrm>
              <a:off x="6834110" y="5059484"/>
              <a:ext cx="414194" cy="131775"/>
              <a:chOff x="6491341" y="5184188"/>
              <a:chExt cx="414194" cy="131775"/>
            </a:xfrm>
          </p:grpSpPr>
          <p:sp>
            <p:nvSpPr>
              <p:cNvPr id="361" name="Rectangle: Rounded Corners 603">
                <a:extLst>
                  <a:ext uri="{FF2B5EF4-FFF2-40B4-BE49-F238E27FC236}">
                    <a16:creationId xmlns:a16="http://schemas.microsoft.com/office/drawing/2014/main" id="{5E5C00FF-9888-2E1B-6CAB-99DC916DE766}"/>
                  </a:ext>
                </a:extLst>
              </p:cNvPr>
              <p:cNvSpPr/>
              <p:nvPr/>
            </p:nvSpPr>
            <p:spPr bwMode="auto">
              <a:xfrm>
                <a:off x="6491341" y="5184188"/>
                <a:ext cx="414194" cy="131775"/>
              </a:xfrm>
              <a:prstGeom prst="roundRect">
                <a:avLst>
                  <a:gd name="adj" fmla="val 12072"/>
                </a:avLst>
              </a:prstGeom>
              <a:gradFill>
                <a:gsLst>
                  <a:gs pos="0">
                    <a:schemeClr val="bg1">
                      <a:alpha val="60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pic>
            <p:nvPicPr>
              <p:cNvPr id="362" name="Graphic 604">
                <a:extLst>
                  <a:ext uri="{FF2B5EF4-FFF2-40B4-BE49-F238E27FC236}">
                    <a16:creationId xmlns:a16="http://schemas.microsoft.com/office/drawing/2014/main" id="{7DC4F252-B559-B647-DAAA-585BCD62E0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537859" y="5219469"/>
                <a:ext cx="59253" cy="59253"/>
              </a:xfrm>
              <a:prstGeom prst="rect">
                <a:avLst/>
              </a:prstGeom>
            </p:spPr>
          </p:pic>
          <p:cxnSp>
            <p:nvCxnSpPr>
              <p:cNvPr id="363" name="Straight Connector 605">
                <a:extLst>
                  <a:ext uri="{FF2B5EF4-FFF2-40B4-BE49-F238E27FC236}">
                    <a16:creationId xmlns:a16="http://schemas.microsoft.com/office/drawing/2014/main" id="{7B38FDC0-954D-5D1A-9FAE-E1A0703B9F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48400" y="5249514"/>
                <a:ext cx="198295" cy="0"/>
              </a:xfrm>
              <a:prstGeom prst="line">
                <a:avLst/>
              </a:prstGeom>
              <a:ln w="2540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4" name="Gruppieren 433">
            <a:extLst>
              <a:ext uri="{FF2B5EF4-FFF2-40B4-BE49-F238E27FC236}">
                <a16:creationId xmlns:a16="http://schemas.microsoft.com/office/drawing/2014/main" id="{7FFB8731-C4F0-BF83-3254-866A14B6C9D7}"/>
              </a:ext>
            </a:extLst>
          </p:cNvPr>
          <p:cNvGrpSpPr/>
          <p:nvPr/>
        </p:nvGrpSpPr>
        <p:grpSpPr>
          <a:xfrm>
            <a:off x="7810815" y="3507206"/>
            <a:ext cx="1373808" cy="653381"/>
            <a:chOff x="7811261" y="3507225"/>
            <a:chExt cx="1374166" cy="653551"/>
          </a:xfrm>
        </p:grpSpPr>
        <p:sp>
          <p:nvSpPr>
            <p:cNvPr id="216" name="Textfeld 215">
              <a:extLst>
                <a:ext uri="{FF2B5EF4-FFF2-40B4-BE49-F238E27FC236}">
                  <a16:creationId xmlns:a16="http://schemas.microsoft.com/office/drawing/2014/main" id="{AD9B8673-82C8-1E5D-FD94-E20ABB2938A9}"/>
                </a:ext>
              </a:extLst>
            </p:cNvPr>
            <p:cNvSpPr txBox="1"/>
            <p:nvPr/>
          </p:nvSpPr>
          <p:spPr>
            <a:xfrm>
              <a:off x="7811261" y="3507225"/>
              <a:ext cx="1374166" cy="1938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1088449" fontAlgn="base">
                <a:lnSpc>
                  <a:spcPct val="90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defRPr/>
              </a:pPr>
              <a:r>
                <a:rPr lang="de-DE" sz="1400" kern="0">
                  <a:solidFill>
                    <a:srgbClr val="002A86"/>
                  </a:solidFill>
                  <a:latin typeface="72 Brand Medium"/>
                  <a:ea typeface="72 Brand" pitchFamily="34" charset="-128"/>
                  <a:cs typeface="72 Brand" pitchFamily="34" charset="-128"/>
                </a:rPr>
                <a:t>SAP BTP</a:t>
              </a:r>
            </a:p>
          </p:txBody>
        </p:sp>
        <p:sp>
          <p:nvSpPr>
            <p:cNvPr id="217" name="Textfeld 216">
              <a:extLst>
                <a:ext uri="{FF2B5EF4-FFF2-40B4-BE49-F238E27FC236}">
                  <a16:creationId xmlns:a16="http://schemas.microsoft.com/office/drawing/2014/main" id="{F784D6FA-AB21-F67B-4AFA-AE8661CBC118}"/>
                </a:ext>
              </a:extLst>
            </p:cNvPr>
            <p:cNvSpPr txBox="1"/>
            <p:nvPr/>
          </p:nvSpPr>
          <p:spPr>
            <a:xfrm>
              <a:off x="7811261" y="3791444"/>
              <a:ext cx="1374166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1088122">
                <a:spcBef>
                  <a:spcPts val="600"/>
                </a:spcBef>
                <a:defRPr/>
              </a:pPr>
              <a:r>
                <a:rPr lang="en-US" sz="1200">
                  <a:solidFill>
                    <a:srgbClr val="002A86"/>
                  </a:solidFill>
                  <a:latin typeface="72 Brand Medium" panose="020B0504030603020204" pitchFamily="34" charset="0"/>
                </a:rPr>
                <a:t>Side-by-side </a:t>
              </a:r>
              <a:br>
                <a:rPr lang="en-US" sz="1200">
                  <a:solidFill>
                    <a:srgbClr val="002A86"/>
                  </a:solidFill>
                  <a:latin typeface="72 Brand Medium" panose="020B0504030603020204" pitchFamily="34" charset="0"/>
                </a:rPr>
              </a:br>
              <a:r>
                <a:rPr lang="en-US" sz="1200">
                  <a:solidFill>
                    <a:srgbClr val="002A86"/>
                  </a:solidFill>
                  <a:latin typeface="72 Brand Medium" panose="020B0504030603020204" pitchFamily="34" charset="0"/>
                </a:rPr>
                <a:t>extensibility</a:t>
              </a:r>
            </a:p>
          </p:txBody>
        </p:sp>
      </p:grpSp>
      <p:cxnSp>
        <p:nvCxnSpPr>
          <p:cNvPr id="395" name="Straight Connector 63">
            <a:extLst>
              <a:ext uri="{FF2B5EF4-FFF2-40B4-BE49-F238E27FC236}">
                <a16:creationId xmlns:a16="http://schemas.microsoft.com/office/drawing/2014/main" id="{AE197EF8-E9DE-69AD-F25E-B7CB40DAB40D}"/>
              </a:ext>
            </a:extLst>
          </p:cNvPr>
          <p:cNvCxnSpPr>
            <a:cxnSpLocks/>
          </p:cNvCxnSpPr>
          <p:nvPr/>
        </p:nvCxnSpPr>
        <p:spPr>
          <a:xfrm>
            <a:off x="9431347" y="4570588"/>
            <a:ext cx="0" cy="870746"/>
          </a:xfrm>
          <a:prstGeom prst="line">
            <a:avLst/>
          </a:prstGeom>
          <a:ln w="19050" cap="rnd">
            <a:gradFill>
              <a:gsLst>
                <a:gs pos="85000">
                  <a:srgbClr val="89D1FF">
                    <a:alpha val="70000"/>
                  </a:srgbClr>
                </a:gs>
                <a:gs pos="15000">
                  <a:srgbClr val="89D1FF">
                    <a:alpha val="70000"/>
                  </a:srgbClr>
                </a:gs>
                <a:gs pos="0">
                  <a:srgbClr val="D1EFFF"/>
                </a:gs>
                <a:gs pos="50000">
                  <a:srgbClr val="89D1FF"/>
                </a:gs>
                <a:gs pos="100000">
                  <a:srgbClr val="D1EFFF"/>
                </a:gs>
              </a:gsLst>
              <a:lin ang="5400000" scaled="1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61">
            <a:extLst>
              <a:ext uri="{FF2B5EF4-FFF2-40B4-BE49-F238E27FC236}">
                <a16:creationId xmlns:a16="http://schemas.microsoft.com/office/drawing/2014/main" id="{159306A1-6AED-885B-1990-AA555A63109A}"/>
              </a:ext>
            </a:extLst>
          </p:cNvPr>
          <p:cNvSpPr txBox="1"/>
          <p:nvPr/>
        </p:nvSpPr>
        <p:spPr>
          <a:xfrm>
            <a:off x="9647396" y="2210085"/>
            <a:ext cx="1487627" cy="7280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defTabSz="1088122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1100" kern="0">
                <a:solidFill>
                  <a:srgbClr val="002A86"/>
                </a:solidFill>
                <a:latin typeface="72 Brand Medium" panose="020B0504030603020204" pitchFamily="34" charset="0"/>
                <a:ea typeface="72 Brand" pitchFamily="34" charset="-128"/>
                <a:cs typeface="72 Brand" pitchFamily="34" charset="-128"/>
              </a:rPr>
              <a:t>SAP Build Apps</a:t>
            </a:r>
          </a:p>
          <a:p>
            <a:pPr defTabSz="1088122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1100" kern="0">
                <a:solidFill>
                  <a:srgbClr val="002A86"/>
                </a:solidFill>
                <a:latin typeface="72 Brand Medium" panose="020B0504030603020204" pitchFamily="34" charset="0"/>
              </a:rPr>
              <a:t>SAP Build Process Automation</a:t>
            </a:r>
          </a:p>
          <a:p>
            <a:pPr defTabSz="1088122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1100" kern="0">
                <a:solidFill>
                  <a:srgbClr val="002A86"/>
                </a:solidFill>
                <a:latin typeface="72 Brand Medium" panose="020B0504030603020204" pitchFamily="34" charset="0"/>
              </a:rPr>
              <a:t>SAP Build Work Zone</a:t>
            </a:r>
          </a:p>
        </p:txBody>
      </p:sp>
      <p:sp>
        <p:nvSpPr>
          <p:cNvPr id="86" name="TextBox 62">
            <a:extLst>
              <a:ext uri="{FF2B5EF4-FFF2-40B4-BE49-F238E27FC236}">
                <a16:creationId xmlns:a16="http://schemas.microsoft.com/office/drawing/2014/main" id="{799F4A97-1354-86F3-333A-6E39D2014298}"/>
              </a:ext>
            </a:extLst>
          </p:cNvPr>
          <p:cNvSpPr txBox="1"/>
          <p:nvPr/>
        </p:nvSpPr>
        <p:spPr>
          <a:xfrm>
            <a:off x="7739574" y="2315119"/>
            <a:ext cx="1618907" cy="5179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088122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1000" kern="0">
                <a:solidFill>
                  <a:srgbClr val="002A86"/>
                </a:solidFill>
                <a:latin typeface="72 Brand"/>
                <a:ea typeface="72 Brand" pitchFamily="34" charset="-128"/>
                <a:cs typeface="72 Brand" pitchFamily="34" charset="-128"/>
              </a:rPr>
              <a:t>Low-code applications</a:t>
            </a:r>
          </a:p>
          <a:p>
            <a:pPr defTabSz="1088122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1000" kern="0">
                <a:solidFill>
                  <a:srgbClr val="002A86"/>
                </a:solidFill>
                <a:latin typeface="72 Brand"/>
              </a:rPr>
              <a:t>Workflows and automations</a:t>
            </a:r>
          </a:p>
          <a:p>
            <a:pPr defTabSz="1088122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1000" kern="0">
                <a:solidFill>
                  <a:srgbClr val="002A86"/>
                </a:solidFill>
                <a:latin typeface="72 Brand"/>
              </a:rPr>
              <a:t>Digital workspaces</a:t>
            </a:r>
          </a:p>
        </p:txBody>
      </p:sp>
      <p:cxnSp>
        <p:nvCxnSpPr>
          <p:cNvPr id="87" name="Straight Connector 63">
            <a:extLst>
              <a:ext uri="{FF2B5EF4-FFF2-40B4-BE49-F238E27FC236}">
                <a16:creationId xmlns:a16="http://schemas.microsoft.com/office/drawing/2014/main" id="{94A6C2D4-F43C-CB51-94A5-B2B9C641B0CB}"/>
              </a:ext>
            </a:extLst>
          </p:cNvPr>
          <p:cNvCxnSpPr>
            <a:cxnSpLocks/>
          </p:cNvCxnSpPr>
          <p:nvPr/>
        </p:nvCxnSpPr>
        <p:spPr>
          <a:xfrm>
            <a:off x="9431347" y="2138724"/>
            <a:ext cx="0" cy="870746"/>
          </a:xfrm>
          <a:prstGeom prst="line">
            <a:avLst/>
          </a:prstGeom>
          <a:ln w="19050" cap="rnd">
            <a:gradFill>
              <a:gsLst>
                <a:gs pos="85000">
                  <a:srgbClr val="89D1FF">
                    <a:alpha val="70000"/>
                  </a:srgbClr>
                </a:gs>
                <a:gs pos="15000">
                  <a:srgbClr val="89D1FF">
                    <a:alpha val="70000"/>
                  </a:srgbClr>
                </a:gs>
                <a:gs pos="0">
                  <a:srgbClr val="D1EFFF"/>
                </a:gs>
                <a:gs pos="50000">
                  <a:srgbClr val="89D1FF"/>
                </a:gs>
                <a:gs pos="100000">
                  <a:srgbClr val="D1EFFF"/>
                </a:gs>
              </a:gsLst>
              <a:lin ang="5400000" scaled="1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3" name="Rectangle: Rounded Corners 2">
            <a:extLst>
              <a:ext uri="{FF2B5EF4-FFF2-40B4-BE49-F238E27FC236}">
                <a16:creationId xmlns:a16="http://schemas.microsoft.com/office/drawing/2014/main" id="{50FD0864-3BF0-91BE-1DA0-7493EE0AF09D}"/>
              </a:ext>
            </a:extLst>
          </p:cNvPr>
          <p:cNvSpPr/>
          <p:nvPr/>
        </p:nvSpPr>
        <p:spPr bwMode="gray">
          <a:xfrm flipH="1">
            <a:off x="1919888" y="4535474"/>
            <a:ext cx="3753822" cy="971494"/>
          </a:xfrm>
          <a:prstGeom prst="roundRect">
            <a:avLst>
              <a:gd name="adj" fmla="val 5905"/>
            </a:avLst>
          </a:prstGeom>
          <a:solidFill>
            <a:srgbClr val="D1EFFF"/>
          </a:solidFill>
          <a:ln w="9525" cap="flat" cmpd="sng" algn="ctr">
            <a:solidFill>
              <a:srgbClr val="A6DFFF"/>
            </a:solidFill>
            <a:prstDash val="solid"/>
          </a:ln>
          <a:effectLst/>
        </p:spPr>
        <p:txBody>
          <a:bodyPr lIns="182736" tIns="182736" rIns="45684" rtlCol="0" anchor="ctr" anchorCtr="0"/>
          <a:lstStyle/>
          <a:p>
            <a:pPr defTabSz="1086492">
              <a:defRPr/>
            </a:pPr>
            <a:endParaRPr lang="en-US" sz="1600" b="1" kern="0">
              <a:solidFill>
                <a:srgbClr val="FFFFFF"/>
              </a:solidFill>
              <a:latin typeface="72 Brand"/>
            </a:endParaRPr>
          </a:p>
        </p:txBody>
      </p:sp>
      <p:sp>
        <p:nvSpPr>
          <p:cNvPr id="424" name="TextBox 61">
            <a:extLst>
              <a:ext uri="{FF2B5EF4-FFF2-40B4-BE49-F238E27FC236}">
                <a16:creationId xmlns:a16="http://schemas.microsoft.com/office/drawing/2014/main" id="{DD8AD61C-7AB6-3699-BA8C-0613976B5951}"/>
              </a:ext>
            </a:extLst>
          </p:cNvPr>
          <p:cNvSpPr txBox="1"/>
          <p:nvPr/>
        </p:nvSpPr>
        <p:spPr>
          <a:xfrm flipH="1">
            <a:off x="2063850" y="4767373"/>
            <a:ext cx="1556344" cy="5076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defTabSz="1088122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1100" kern="0">
                <a:solidFill>
                  <a:srgbClr val="002A86"/>
                </a:solidFill>
                <a:latin typeface="72 Brand Medium"/>
                <a:ea typeface="72 Brand" pitchFamily="34" charset="-128"/>
                <a:cs typeface="72 Brand" pitchFamily="34" charset="-128"/>
              </a:rPr>
              <a:t>Cloud developer extensibility </a:t>
            </a:r>
            <a:br>
              <a:rPr lang="en-US" sz="1100" kern="0">
                <a:solidFill>
                  <a:srgbClr val="002A86"/>
                </a:solidFill>
                <a:latin typeface="72 Brand Medium"/>
                <a:ea typeface="72 Brand" pitchFamily="34" charset="-128"/>
                <a:cs typeface="72 Brand" pitchFamily="34" charset="-128"/>
              </a:rPr>
            </a:br>
            <a:r>
              <a:rPr lang="en-US" sz="1100" kern="0">
                <a:solidFill>
                  <a:srgbClr val="002A86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for SAP S/4HANA</a:t>
            </a:r>
          </a:p>
        </p:txBody>
      </p:sp>
      <p:sp>
        <p:nvSpPr>
          <p:cNvPr id="425" name="TextBox 62">
            <a:extLst>
              <a:ext uri="{FF2B5EF4-FFF2-40B4-BE49-F238E27FC236}">
                <a16:creationId xmlns:a16="http://schemas.microsoft.com/office/drawing/2014/main" id="{59EB53B2-9AE7-07CB-75DB-7CCF635B7011}"/>
              </a:ext>
            </a:extLst>
          </p:cNvPr>
          <p:cNvSpPr txBox="1"/>
          <p:nvPr/>
        </p:nvSpPr>
        <p:spPr>
          <a:xfrm flipH="1">
            <a:off x="3982151" y="4687885"/>
            <a:ext cx="1475726" cy="6666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088122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1000" kern="0">
                <a:solidFill>
                  <a:srgbClr val="002A86"/>
                </a:solidFill>
                <a:latin typeface="72 Brand"/>
                <a:ea typeface="72 Brand" pitchFamily="34" charset="-128"/>
                <a:cs typeface="72 Brand" pitchFamily="34" charset="-128"/>
              </a:rPr>
              <a:t>Full-stack applications</a:t>
            </a:r>
          </a:p>
          <a:p>
            <a:pPr defTabSz="1088122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1000" kern="0">
                <a:solidFill>
                  <a:srgbClr val="002A86"/>
                </a:solidFill>
                <a:latin typeface="72 Brand"/>
                <a:ea typeface="72 Brand" pitchFamily="34" charset="-128"/>
                <a:cs typeface="72 Brand" pitchFamily="34" charset="-128"/>
              </a:rPr>
              <a:t>Integrations </a:t>
            </a:r>
          </a:p>
          <a:p>
            <a:pPr defTabSz="1088122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1000" kern="0">
                <a:solidFill>
                  <a:srgbClr val="002A86"/>
                </a:solidFill>
                <a:latin typeface="72 Brand"/>
                <a:ea typeface="72 Brand" pitchFamily="34" charset="-128"/>
                <a:cs typeface="72 Brand" pitchFamily="34" charset="-128"/>
              </a:rPr>
              <a:t>Extensions for </a:t>
            </a:r>
            <a:br>
              <a:rPr lang="en-US" sz="1000" kern="0">
                <a:solidFill>
                  <a:srgbClr val="002A86"/>
                </a:solidFill>
                <a:latin typeface="72 Brand"/>
                <a:ea typeface="72 Brand" pitchFamily="34" charset="-128"/>
                <a:cs typeface="72 Brand" pitchFamily="34" charset="-128"/>
              </a:rPr>
            </a:br>
            <a:r>
              <a:rPr lang="en-US" sz="1000" kern="0">
                <a:solidFill>
                  <a:srgbClr val="002A86"/>
                </a:solidFill>
                <a:latin typeface="72 Brand"/>
                <a:ea typeface="72 Brand" pitchFamily="34" charset="-128"/>
                <a:cs typeface="72 Brand" pitchFamily="34" charset="-128"/>
              </a:rPr>
              <a:t>SAP applications</a:t>
            </a:r>
          </a:p>
        </p:txBody>
      </p:sp>
      <p:cxnSp>
        <p:nvCxnSpPr>
          <p:cNvPr id="426" name="Straight Connector 63">
            <a:extLst>
              <a:ext uri="{FF2B5EF4-FFF2-40B4-BE49-F238E27FC236}">
                <a16:creationId xmlns:a16="http://schemas.microsoft.com/office/drawing/2014/main" id="{244CCE93-F316-4BCE-113C-9DFBA1667664}"/>
              </a:ext>
            </a:extLst>
          </p:cNvPr>
          <p:cNvCxnSpPr>
            <a:cxnSpLocks/>
          </p:cNvCxnSpPr>
          <p:nvPr/>
        </p:nvCxnSpPr>
        <p:spPr>
          <a:xfrm flipH="1">
            <a:off x="3838188" y="4585848"/>
            <a:ext cx="0" cy="870746"/>
          </a:xfrm>
          <a:prstGeom prst="line">
            <a:avLst/>
          </a:prstGeom>
          <a:ln w="19050" cap="rnd">
            <a:gradFill>
              <a:gsLst>
                <a:gs pos="85000">
                  <a:srgbClr val="89D1FF">
                    <a:alpha val="70000"/>
                  </a:srgbClr>
                </a:gs>
                <a:gs pos="15000">
                  <a:srgbClr val="89D1FF">
                    <a:alpha val="70000"/>
                  </a:srgbClr>
                </a:gs>
                <a:gs pos="0">
                  <a:srgbClr val="D1EFFF"/>
                </a:gs>
                <a:gs pos="50000">
                  <a:srgbClr val="89D1FF"/>
                </a:gs>
                <a:gs pos="100000">
                  <a:srgbClr val="D1EFFF"/>
                </a:gs>
              </a:gsLst>
              <a:lin ang="5400000" scaled="1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5" name="Gruppieren 434">
            <a:extLst>
              <a:ext uri="{FF2B5EF4-FFF2-40B4-BE49-F238E27FC236}">
                <a16:creationId xmlns:a16="http://schemas.microsoft.com/office/drawing/2014/main" id="{4CF7A9DD-64BC-617E-10C2-0C195AD55ABF}"/>
              </a:ext>
            </a:extLst>
          </p:cNvPr>
          <p:cNvGrpSpPr/>
          <p:nvPr/>
        </p:nvGrpSpPr>
        <p:grpSpPr>
          <a:xfrm>
            <a:off x="4252671" y="3403416"/>
            <a:ext cx="1259220" cy="860961"/>
            <a:chOff x="4104000" y="3403408"/>
            <a:chExt cx="1259548" cy="861185"/>
          </a:xfrm>
        </p:grpSpPr>
        <p:sp>
          <p:nvSpPr>
            <p:cNvPr id="158" name="Textfeld 157">
              <a:extLst>
                <a:ext uri="{FF2B5EF4-FFF2-40B4-BE49-F238E27FC236}">
                  <a16:creationId xmlns:a16="http://schemas.microsoft.com/office/drawing/2014/main" id="{C2A9BD45-31DA-AB0E-F1A4-1232CC6F0A0D}"/>
                </a:ext>
              </a:extLst>
            </p:cNvPr>
            <p:cNvSpPr txBox="1"/>
            <p:nvPr/>
          </p:nvSpPr>
          <p:spPr>
            <a:xfrm>
              <a:off x="4104000" y="3403408"/>
              <a:ext cx="1259548" cy="3877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1088449" fontAlgn="base">
                <a:lnSpc>
                  <a:spcPct val="90000"/>
                </a:lnSpc>
                <a:spcAft>
                  <a:spcPts val="600"/>
                </a:spcAft>
                <a:buClr>
                  <a:srgbClr val="000000"/>
                </a:buClr>
                <a:buSzPct val="100000"/>
                <a:defRPr/>
              </a:pPr>
              <a:r>
                <a:rPr lang="de-DE" sz="1400" kern="0">
                  <a:solidFill>
                    <a:srgbClr val="002A86"/>
                  </a:solidFill>
                  <a:latin typeface="72 Brand Medium"/>
                  <a:ea typeface="72 Brand" pitchFamily="34" charset="-128"/>
                  <a:cs typeface="72 Brand" pitchFamily="34" charset="-128"/>
                </a:rPr>
                <a:t>SAP S/4HANA </a:t>
              </a:r>
              <a:br>
                <a:rPr lang="de-DE" sz="1400" kern="0">
                  <a:solidFill>
                    <a:srgbClr val="002A86"/>
                  </a:solidFill>
                  <a:latin typeface="72 Brand Medium"/>
                  <a:ea typeface="72 Brand" pitchFamily="34" charset="-128"/>
                  <a:cs typeface="72 Brand" pitchFamily="34" charset="-128"/>
                </a:rPr>
              </a:br>
              <a:r>
                <a:rPr lang="de-DE" sz="1400" kern="0">
                  <a:solidFill>
                    <a:srgbClr val="002A86"/>
                  </a:solidFill>
                  <a:latin typeface="72 Brand Medium"/>
                  <a:ea typeface="72 Brand" pitchFamily="34" charset="-128"/>
                  <a:cs typeface="72 Brand" pitchFamily="34" charset="-128"/>
                </a:rPr>
                <a:t>Cloud</a:t>
              </a:r>
            </a:p>
          </p:txBody>
        </p:sp>
        <p:sp>
          <p:nvSpPr>
            <p:cNvPr id="159" name="Textfeld 158">
              <a:extLst>
                <a:ext uri="{FF2B5EF4-FFF2-40B4-BE49-F238E27FC236}">
                  <a16:creationId xmlns:a16="http://schemas.microsoft.com/office/drawing/2014/main" id="{CC9CB6D4-9507-A497-AE5E-CDF49DD005D4}"/>
                </a:ext>
              </a:extLst>
            </p:cNvPr>
            <p:cNvSpPr txBox="1"/>
            <p:nvPr/>
          </p:nvSpPr>
          <p:spPr>
            <a:xfrm>
              <a:off x="4104000" y="3895261"/>
              <a:ext cx="1259548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1088122">
                <a:spcBef>
                  <a:spcPts val="600"/>
                </a:spcBef>
                <a:defRPr/>
              </a:pPr>
              <a:r>
                <a:rPr lang="en-US" sz="1200">
                  <a:solidFill>
                    <a:srgbClr val="002A86"/>
                  </a:solidFill>
                  <a:latin typeface="72 Brand Medium"/>
                </a:rPr>
                <a:t>On-stack </a:t>
              </a:r>
              <a:br>
                <a:rPr lang="en-US" sz="1200">
                  <a:solidFill>
                    <a:srgbClr val="002A86"/>
                  </a:solidFill>
                  <a:latin typeface="72 Brand Medium"/>
                </a:rPr>
              </a:br>
              <a:r>
                <a:rPr lang="en-US" sz="1200">
                  <a:solidFill>
                    <a:srgbClr val="002A86"/>
                  </a:solidFill>
                  <a:latin typeface="72 Brand Medium"/>
                </a:rPr>
                <a:t>extensibility</a:t>
              </a:r>
            </a:p>
          </p:txBody>
        </p:sp>
      </p:grpSp>
      <p:grpSp>
        <p:nvGrpSpPr>
          <p:cNvPr id="436" name="Gruppieren 435">
            <a:extLst>
              <a:ext uri="{FF2B5EF4-FFF2-40B4-BE49-F238E27FC236}">
                <a16:creationId xmlns:a16="http://schemas.microsoft.com/office/drawing/2014/main" id="{ACC4B2C5-8C5D-DFC0-C924-5D32443430C2}"/>
              </a:ext>
            </a:extLst>
          </p:cNvPr>
          <p:cNvGrpSpPr/>
          <p:nvPr/>
        </p:nvGrpSpPr>
        <p:grpSpPr>
          <a:xfrm>
            <a:off x="3240032" y="3494011"/>
            <a:ext cx="833056" cy="608556"/>
            <a:chOff x="5836614" y="69107"/>
            <a:chExt cx="1008260" cy="736544"/>
          </a:xfrm>
        </p:grpSpPr>
        <p:sp>
          <p:nvSpPr>
            <p:cNvPr id="437" name="Rectangle: Rounded Corners 355">
              <a:extLst>
                <a:ext uri="{FF2B5EF4-FFF2-40B4-BE49-F238E27FC236}">
                  <a16:creationId xmlns:a16="http://schemas.microsoft.com/office/drawing/2014/main" id="{F370AB8F-F322-710B-AC52-34A2609E3704}"/>
                </a:ext>
              </a:extLst>
            </p:cNvPr>
            <p:cNvSpPr/>
            <p:nvPr/>
          </p:nvSpPr>
          <p:spPr bwMode="auto">
            <a:xfrm>
              <a:off x="5836614" y="69107"/>
              <a:ext cx="1008000" cy="736544"/>
            </a:xfrm>
            <a:prstGeom prst="roundRect">
              <a:avLst>
                <a:gd name="adj" fmla="val 3830"/>
              </a:avLst>
            </a:prstGeom>
            <a:gradFill>
              <a:gsLst>
                <a:gs pos="0">
                  <a:schemeClr val="bg1"/>
                </a:gs>
                <a:gs pos="100000">
                  <a:schemeClr val="bg1"/>
                </a:gs>
              </a:gsLst>
              <a:lin ang="2700000" scaled="1"/>
            </a:gradFill>
            <a:ln>
              <a:gradFill flip="none" rotWithShape="1">
                <a:gsLst>
                  <a:gs pos="0">
                    <a:srgbClr val="A6E0FF">
                      <a:alpha val="28000"/>
                    </a:srgbClr>
                  </a:gs>
                  <a:gs pos="100000">
                    <a:srgbClr val="89D1FF"/>
                  </a:gs>
                </a:gsLst>
                <a:lin ang="2700000" scaled="1"/>
                <a:tileRect/>
              </a:gradFill>
              <a:headEnd type="none" w="med" len="med"/>
              <a:tailEnd type="none" w="med" len="med"/>
            </a:ln>
            <a:effectLst>
              <a:outerShdw blurRad="444500" algn="ctr" rotWithShape="0">
                <a:srgbClr val="1B90FF">
                  <a:alpha val="30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 panose="020B0504030603020204" pitchFamily="34" charset="0"/>
              </a:endParaRPr>
            </a:p>
          </p:txBody>
        </p:sp>
        <p:sp>
          <p:nvSpPr>
            <p:cNvPr id="438" name="Rectangle: Rounded Corners 78">
              <a:extLst>
                <a:ext uri="{FF2B5EF4-FFF2-40B4-BE49-F238E27FC236}">
                  <a16:creationId xmlns:a16="http://schemas.microsoft.com/office/drawing/2014/main" id="{8840216B-C9A0-BF84-51DD-66E4E175196C}"/>
                </a:ext>
              </a:extLst>
            </p:cNvPr>
            <p:cNvSpPr/>
            <p:nvPr/>
          </p:nvSpPr>
          <p:spPr bwMode="auto">
            <a:xfrm>
              <a:off x="5901312" y="242791"/>
              <a:ext cx="878604" cy="132408"/>
            </a:xfrm>
            <a:prstGeom prst="roundRect">
              <a:avLst>
                <a:gd name="adj" fmla="val 15788"/>
              </a:avLst>
            </a:prstGeom>
            <a:solidFill>
              <a:srgbClr val="E7F4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sp>
          <p:nvSpPr>
            <p:cNvPr id="439" name="Rectangle: Top Corners Rounded 358">
              <a:extLst>
                <a:ext uri="{FF2B5EF4-FFF2-40B4-BE49-F238E27FC236}">
                  <a16:creationId xmlns:a16="http://schemas.microsoft.com/office/drawing/2014/main" id="{600326AC-3251-88BD-6BFE-FFE9AD8C86CB}"/>
                </a:ext>
              </a:extLst>
            </p:cNvPr>
            <p:cNvSpPr/>
            <p:nvPr/>
          </p:nvSpPr>
          <p:spPr bwMode="auto">
            <a:xfrm>
              <a:off x="5836874" y="69851"/>
              <a:ext cx="1008000" cy="106557"/>
            </a:xfrm>
            <a:prstGeom prst="round2SameRect">
              <a:avLst>
                <a:gd name="adj1" fmla="val 260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100000">
                  <a:schemeClr val="bg1"/>
                </a:gs>
              </a:gsLst>
              <a:lin ang="2700000" scaled="0"/>
            </a:gradFill>
            <a:ln>
              <a:gradFill>
                <a:gsLst>
                  <a:gs pos="0">
                    <a:srgbClr val="C2FCEE"/>
                  </a:gs>
                  <a:gs pos="100000">
                    <a:srgbClr val="89D1FF"/>
                  </a:gs>
                </a:gsLst>
                <a:lin ang="2700000" scaled="0"/>
              </a:gra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>
                <a:defRPr/>
              </a:pPr>
              <a:endParaRPr lang="en-US" sz="1999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 panose="020B0504030603020204" pitchFamily="34" charset="0"/>
                <a:cs typeface="72" panose="020B0503030000000003" pitchFamily="34" charset="0"/>
              </a:endParaRPr>
            </a:p>
          </p:txBody>
        </p:sp>
        <p:sp>
          <p:nvSpPr>
            <p:cNvPr id="440" name="Rectangle: Rounded Corners 361">
              <a:extLst>
                <a:ext uri="{FF2B5EF4-FFF2-40B4-BE49-F238E27FC236}">
                  <a16:creationId xmlns:a16="http://schemas.microsoft.com/office/drawing/2014/main" id="{4DB65BFF-A02E-868F-B3F7-4B3F74ACDACE}"/>
                </a:ext>
              </a:extLst>
            </p:cNvPr>
            <p:cNvSpPr/>
            <p:nvPr/>
          </p:nvSpPr>
          <p:spPr bwMode="auto">
            <a:xfrm>
              <a:off x="6559290" y="108497"/>
              <a:ext cx="157196" cy="307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 panose="020B0504030603020204" pitchFamily="34" charset="0"/>
                <a:ea typeface="Segoe UI" pitchFamily="34" charset="0"/>
                <a:cs typeface="72" panose="020B0503030000000003" pitchFamily="34" charset="0"/>
              </a:endParaRPr>
            </a:p>
          </p:txBody>
        </p:sp>
        <p:grpSp>
          <p:nvGrpSpPr>
            <p:cNvPr id="441" name="Group 362">
              <a:extLst>
                <a:ext uri="{FF2B5EF4-FFF2-40B4-BE49-F238E27FC236}">
                  <a16:creationId xmlns:a16="http://schemas.microsoft.com/office/drawing/2014/main" id="{7042A4C1-D265-4D6B-A44A-B9D5200AAB9C}"/>
                </a:ext>
              </a:extLst>
            </p:cNvPr>
            <p:cNvGrpSpPr/>
            <p:nvPr/>
          </p:nvGrpSpPr>
          <p:grpSpPr>
            <a:xfrm>
              <a:off x="6757576" y="95562"/>
              <a:ext cx="57971" cy="57971"/>
              <a:chOff x="1591460" y="1316936"/>
              <a:chExt cx="177800" cy="177800"/>
            </a:xfrm>
          </p:grpSpPr>
          <p:sp>
            <p:nvSpPr>
              <p:cNvPr id="492" name="Oval 491">
                <a:extLst>
                  <a:ext uri="{FF2B5EF4-FFF2-40B4-BE49-F238E27FC236}">
                    <a16:creationId xmlns:a16="http://schemas.microsoft.com/office/drawing/2014/main" id="{BCF8CE97-9579-D423-DB34-78D8EC7E4676}"/>
                  </a:ext>
                </a:extLst>
              </p:cNvPr>
              <p:cNvSpPr/>
              <p:nvPr/>
            </p:nvSpPr>
            <p:spPr bwMode="auto">
              <a:xfrm>
                <a:off x="1591460" y="1316936"/>
                <a:ext cx="177800" cy="177800"/>
              </a:xfrm>
              <a:prstGeom prst="ellipse">
                <a:avLst/>
              </a:prstGeom>
              <a:solidFill>
                <a:srgbClr val="D1EF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pic>
            <p:nvPicPr>
              <p:cNvPr id="493" name="Graphic 364">
                <a:extLst>
                  <a:ext uri="{FF2B5EF4-FFF2-40B4-BE49-F238E27FC236}">
                    <a16:creationId xmlns:a16="http://schemas.microsoft.com/office/drawing/2014/main" id="{E3FE786D-4BDB-8272-3DCA-DF035D6511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627973" y="1351143"/>
                <a:ext cx="104773" cy="104774"/>
              </a:xfrm>
              <a:prstGeom prst="rect">
                <a:avLst/>
              </a:prstGeom>
            </p:spPr>
          </p:pic>
        </p:grpSp>
        <p:pic>
          <p:nvPicPr>
            <p:cNvPr id="442" name="Grafik 441">
              <a:extLst>
                <a:ext uri="{FF2B5EF4-FFF2-40B4-BE49-F238E27FC236}">
                  <a16:creationId xmlns:a16="http://schemas.microsoft.com/office/drawing/2014/main" id="{FDFEE55A-F7CA-CB8C-1F18-510C0FB9A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870520" y="90882"/>
              <a:ext cx="57971" cy="57971"/>
            </a:xfrm>
            <a:prstGeom prst="rect">
              <a:avLst/>
            </a:prstGeom>
          </p:spPr>
        </p:pic>
        <p:grpSp>
          <p:nvGrpSpPr>
            <p:cNvPr id="443" name="Gruppieren 442">
              <a:extLst>
                <a:ext uri="{FF2B5EF4-FFF2-40B4-BE49-F238E27FC236}">
                  <a16:creationId xmlns:a16="http://schemas.microsoft.com/office/drawing/2014/main" id="{7061F625-C12E-3432-E7FB-3E477E43696A}"/>
                </a:ext>
              </a:extLst>
            </p:cNvPr>
            <p:cNvGrpSpPr/>
            <p:nvPr/>
          </p:nvGrpSpPr>
          <p:grpSpPr>
            <a:xfrm>
              <a:off x="5953623" y="283909"/>
              <a:ext cx="773982" cy="36178"/>
              <a:chOff x="5949604" y="283909"/>
              <a:chExt cx="773982" cy="36178"/>
            </a:xfrm>
          </p:grpSpPr>
          <p:grpSp>
            <p:nvGrpSpPr>
              <p:cNvPr id="480" name="Gruppieren 479">
                <a:extLst>
                  <a:ext uri="{FF2B5EF4-FFF2-40B4-BE49-F238E27FC236}">
                    <a16:creationId xmlns:a16="http://schemas.microsoft.com/office/drawing/2014/main" id="{48611AF3-5645-96D2-A387-5E1B06641E5D}"/>
                  </a:ext>
                </a:extLst>
              </p:cNvPr>
              <p:cNvGrpSpPr/>
              <p:nvPr/>
            </p:nvGrpSpPr>
            <p:grpSpPr>
              <a:xfrm>
                <a:off x="5949604" y="283909"/>
                <a:ext cx="108000" cy="36178"/>
                <a:chOff x="5995036" y="283909"/>
                <a:chExt cx="108000" cy="36178"/>
              </a:xfrm>
            </p:grpSpPr>
            <p:cxnSp>
              <p:nvCxnSpPr>
                <p:cNvPr id="490" name="Straight Connector 282">
                  <a:extLst>
                    <a:ext uri="{FF2B5EF4-FFF2-40B4-BE49-F238E27FC236}">
                      <a16:creationId xmlns:a16="http://schemas.microsoft.com/office/drawing/2014/main" id="{7D974B43-BE4E-FE2E-203A-21E3271782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5036" y="283909"/>
                  <a:ext cx="108000" cy="0"/>
                </a:xfrm>
                <a:prstGeom prst="line">
                  <a:avLst/>
                </a:prstGeom>
                <a:ln w="1905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1" name="Straight Connector 282">
                  <a:extLst>
                    <a:ext uri="{FF2B5EF4-FFF2-40B4-BE49-F238E27FC236}">
                      <a16:creationId xmlns:a16="http://schemas.microsoft.com/office/drawing/2014/main" id="{22793C93-96D0-5F00-FAED-17674454B6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5036" y="320087"/>
                  <a:ext cx="72000" cy="0"/>
                </a:xfrm>
                <a:prstGeom prst="line">
                  <a:avLst/>
                </a:prstGeom>
                <a:ln w="9525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1" name="Gruppieren 480">
                <a:extLst>
                  <a:ext uri="{FF2B5EF4-FFF2-40B4-BE49-F238E27FC236}">
                    <a16:creationId xmlns:a16="http://schemas.microsoft.com/office/drawing/2014/main" id="{78EE0ED0-9D98-40FF-F5CF-431DA3B87292}"/>
                  </a:ext>
                </a:extLst>
              </p:cNvPr>
              <p:cNvGrpSpPr/>
              <p:nvPr/>
            </p:nvGrpSpPr>
            <p:grpSpPr>
              <a:xfrm>
                <a:off x="6171598" y="283909"/>
                <a:ext cx="108000" cy="36178"/>
                <a:chOff x="5995036" y="283909"/>
                <a:chExt cx="108000" cy="36178"/>
              </a:xfrm>
            </p:grpSpPr>
            <p:cxnSp>
              <p:nvCxnSpPr>
                <p:cNvPr id="488" name="Straight Connector 282">
                  <a:extLst>
                    <a:ext uri="{FF2B5EF4-FFF2-40B4-BE49-F238E27FC236}">
                      <a16:creationId xmlns:a16="http://schemas.microsoft.com/office/drawing/2014/main" id="{7CD03F05-F5E4-65E4-63A9-D05BF7444D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5036" y="283909"/>
                  <a:ext cx="108000" cy="0"/>
                </a:xfrm>
                <a:prstGeom prst="line">
                  <a:avLst/>
                </a:prstGeom>
                <a:ln w="1905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9" name="Straight Connector 282">
                  <a:extLst>
                    <a:ext uri="{FF2B5EF4-FFF2-40B4-BE49-F238E27FC236}">
                      <a16:creationId xmlns:a16="http://schemas.microsoft.com/office/drawing/2014/main" id="{3F46A56B-DAAC-B62B-59E9-160896B90E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5036" y="320087"/>
                  <a:ext cx="72000" cy="0"/>
                </a:xfrm>
                <a:prstGeom prst="line">
                  <a:avLst/>
                </a:prstGeom>
                <a:ln w="9525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2" name="Gruppieren 481">
                <a:extLst>
                  <a:ext uri="{FF2B5EF4-FFF2-40B4-BE49-F238E27FC236}">
                    <a16:creationId xmlns:a16="http://schemas.microsoft.com/office/drawing/2014/main" id="{F0C701B0-396B-240C-F52C-FE4A89A4BAF9}"/>
                  </a:ext>
                </a:extLst>
              </p:cNvPr>
              <p:cNvGrpSpPr/>
              <p:nvPr/>
            </p:nvGrpSpPr>
            <p:grpSpPr>
              <a:xfrm>
                <a:off x="6393592" y="283909"/>
                <a:ext cx="108000" cy="36178"/>
                <a:chOff x="5995036" y="283909"/>
                <a:chExt cx="108000" cy="36178"/>
              </a:xfrm>
            </p:grpSpPr>
            <p:cxnSp>
              <p:nvCxnSpPr>
                <p:cNvPr id="486" name="Straight Connector 282">
                  <a:extLst>
                    <a:ext uri="{FF2B5EF4-FFF2-40B4-BE49-F238E27FC236}">
                      <a16:creationId xmlns:a16="http://schemas.microsoft.com/office/drawing/2014/main" id="{72B3243B-47E2-FBA1-BC06-EAC555B3D6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5036" y="283909"/>
                  <a:ext cx="108000" cy="0"/>
                </a:xfrm>
                <a:prstGeom prst="line">
                  <a:avLst/>
                </a:prstGeom>
                <a:ln w="1905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7" name="Straight Connector 282">
                  <a:extLst>
                    <a:ext uri="{FF2B5EF4-FFF2-40B4-BE49-F238E27FC236}">
                      <a16:creationId xmlns:a16="http://schemas.microsoft.com/office/drawing/2014/main" id="{4521AE1D-B326-E1AD-3C7A-4ED1590650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5036" y="320087"/>
                  <a:ext cx="72000" cy="0"/>
                </a:xfrm>
                <a:prstGeom prst="line">
                  <a:avLst/>
                </a:prstGeom>
                <a:ln w="9525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3" name="Gruppieren 482">
                <a:extLst>
                  <a:ext uri="{FF2B5EF4-FFF2-40B4-BE49-F238E27FC236}">
                    <a16:creationId xmlns:a16="http://schemas.microsoft.com/office/drawing/2014/main" id="{FE61DB14-D459-8328-1FE1-A41976B23989}"/>
                  </a:ext>
                </a:extLst>
              </p:cNvPr>
              <p:cNvGrpSpPr/>
              <p:nvPr/>
            </p:nvGrpSpPr>
            <p:grpSpPr>
              <a:xfrm>
                <a:off x="6615586" y="283909"/>
                <a:ext cx="108000" cy="36178"/>
                <a:chOff x="5995036" y="283909"/>
                <a:chExt cx="108000" cy="36178"/>
              </a:xfrm>
            </p:grpSpPr>
            <p:cxnSp>
              <p:nvCxnSpPr>
                <p:cNvPr id="484" name="Straight Connector 282">
                  <a:extLst>
                    <a:ext uri="{FF2B5EF4-FFF2-40B4-BE49-F238E27FC236}">
                      <a16:creationId xmlns:a16="http://schemas.microsoft.com/office/drawing/2014/main" id="{3D989DE5-B57E-FEA3-318C-E927CAD47B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5036" y="283909"/>
                  <a:ext cx="108000" cy="0"/>
                </a:xfrm>
                <a:prstGeom prst="line">
                  <a:avLst/>
                </a:prstGeom>
                <a:ln w="1905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5" name="Straight Connector 282">
                  <a:extLst>
                    <a:ext uri="{FF2B5EF4-FFF2-40B4-BE49-F238E27FC236}">
                      <a16:creationId xmlns:a16="http://schemas.microsoft.com/office/drawing/2014/main" id="{0551DD9F-D442-DD12-ECA2-1FB9DEB3D4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95036" y="320087"/>
                  <a:ext cx="72000" cy="0"/>
                </a:xfrm>
                <a:prstGeom prst="line">
                  <a:avLst/>
                </a:prstGeom>
                <a:ln w="9525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44" name="Gruppieren 443">
              <a:extLst>
                <a:ext uri="{FF2B5EF4-FFF2-40B4-BE49-F238E27FC236}">
                  <a16:creationId xmlns:a16="http://schemas.microsoft.com/office/drawing/2014/main" id="{1437B342-3F7D-CC23-5EA6-D537F5E12F9F}"/>
                </a:ext>
              </a:extLst>
            </p:cNvPr>
            <p:cNvGrpSpPr/>
            <p:nvPr/>
          </p:nvGrpSpPr>
          <p:grpSpPr>
            <a:xfrm>
              <a:off x="6527001" y="430680"/>
              <a:ext cx="251999" cy="289887"/>
              <a:chOff x="3283914" y="2677668"/>
              <a:chExt cx="251999" cy="289887"/>
            </a:xfrm>
          </p:grpSpPr>
          <p:sp>
            <p:nvSpPr>
              <p:cNvPr id="477" name="Rectangle: Rounded Corners 290">
                <a:extLst>
                  <a:ext uri="{FF2B5EF4-FFF2-40B4-BE49-F238E27FC236}">
                    <a16:creationId xmlns:a16="http://schemas.microsoft.com/office/drawing/2014/main" id="{5CEA15FD-3778-06F2-FC6D-979F080DA11D}"/>
                  </a:ext>
                </a:extLst>
              </p:cNvPr>
              <p:cNvSpPr/>
              <p:nvPr/>
            </p:nvSpPr>
            <p:spPr bwMode="auto">
              <a:xfrm>
                <a:off x="3283914" y="2678013"/>
                <a:ext cx="251913" cy="289542"/>
              </a:xfrm>
              <a:prstGeom prst="roundRect">
                <a:avLst>
                  <a:gd name="adj" fmla="val 3488"/>
                </a:avLst>
              </a:prstGeom>
              <a:gradFill>
                <a:gsLst>
                  <a:gs pos="0">
                    <a:schemeClr val="bg1">
                      <a:alpha val="60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478" name="Rectangle: Rounded Corners 292">
                <a:extLst>
                  <a:ext uri="{FF2B5EF4-FFF2-40B4-BE49-F238E27FC236}">
                    <a16:creationId xmlns:a16="http://schemas.microsoft.com/office/drawing/2014/main" id="{15892D08-B2F2-F3C1-90F5-564B94AAFEED}"/>
                  </a:ext>
                </a:extLst>
              </p:cNvPr>
              <p:cNvSpPr/>
              <p:nvPr/>
            </p:nvSpPr>
            <p:spPr bwMode="auto">
              <a:xfrm>
                <a:off x="3283914" y="2678013"/>
                <a:ext cx="251913" cy="289542"/>
              </a:xfrm>
              <a:prstGeom prst="roundRect">
                <a:avLst>
                  <a:gd name="adj" fmla="val 3488"/>
                </a:avLst>
              </a:prstGeom>
              <a:noFill/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479" name="Rectangle: Top Corners Rounded 289">
                <a:extLst>
                  <a:ext uri="{FF2B5EF4-FFF2-40B4-BE49-F238E27FC236}">
                    <a16:creationId xmlns:a16="http://schemas.microsoft.com/office/drawing/2014/main" id="{D334A9AE-6D6C-A932-6090-8F9B5418452A}"/>
                  </a:ext>
                </a:extLst>
              </p:cNvPr>
              <p:cNvSpPr/>
              <p:nvPr/>
            </p:nvSpPr>
            <p:spPr bwMode="auto">
              <a:xfrm>
                <a:off x="3284625" y="2677668"/>
                <a:ext cx="251288" cy="35981"/>
              </a:xfrm>
              <a:prstGeom prst="round2SameRect">
                <a:avLst>
                  <a:gd name="adj1" fmla="val 28667"/>
                  <a:gd name="adj2" fmla="val 0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1"/>
              </a:gradFill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0" scaled="0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</p:grpSp>
        <p:grpSp>
          <p:nvGrpSpPr>
            <p:cNvPr id="445" name="Gruppieren 444">
              <a:extLst>
                <a:ext uri="{FF2B5EF4-FFF2-40B4-BE49-F238E27FC236}">
                  <a16:creationId xmlns:a16="http://schemas.microsoft.com/office/drawing/2014/main" id="{0DB96BE0-61BC-971A-1386-50C1166EF08A}"/>
                </a:ext>
              </a:extLst>
            </p:cNvPr>
            <p:cNvGrpSpPr/>
            <p:nvPr/>
          </p:nvGrpSpPr>
          <p:grpSpPr>
            <a:xfrm rot="8100000">
              <a:off x="6590338" y="531601"/>
              <a:ext cx="125324" cy="125323"/>
              <a:chOff x="2030664" y="2829198"/>
              <a:chExt cx="305612" cy="305611"/>
            </a:xfrm>
          </p:grpSpPr>
          <p:sp>
            <p:nvSpPr>
              <p:cNvPr id="473" name="Arc 330">
                <a:extLst>
                  <a:ext uri="{FF2B5EF4-FFF2-40B4-BE49-F238E27FC236}">
                    <a16:creationId xmlns:a16="http://schemas.microsoft.com/office/drawing/2014/main" id="{3350D2EF-C131-087C-3CA3-0CCCB45D85ED}"/>
                  </a:ext>
                </a:extLst>
              </p:cNvPr>
              <p:cNvSpPr/>
              <p:nvPr/>
            </p:nvSpPr>
            <p:spPr>
              <a:xfrm>
                <a:off x="2030664" y="2829198"/>
                <a:ext cx="305612" cy="305611"/>
              </a:xfrm>
              <a:prstGeom prst="arc">
                <a:avLst>
                  <a:gd name="adj1" fmla="val 19975404"/>
                  <a:gd name="adj2" fmla="val 7092677"/>
                </a:avLst>
              </a:prstGeom>
              <a:ln w="25400">
                <a:solidFill>
                  <a:srgbClr val="00CEAC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088449">
                  <a:defRPr/>
                </a:pPr>
                <a:endParaRPr lang="en-US" sz="2099">
                  <a:solidFill>
                    <a:srgbClr val="000000"/>
                  </a:solidFill>
                  <a:latin typeface="72 Brand"/>
                </a:endParaRPr>
              </a:p>
            </p:txBody>
          </p:sp>
          <p:sp>
            <p:nvSpPr>
              <p:cNvPr id="474" name="Arc 331">
                <a:extLst>
                  <a:ext uri="{FF2B5EF4-FFF2-40B4-BE49-F238E27FC236}">
                    <a16:creationId xmlns:a16="http://schemas.microsoft.com/office/drawing/2014/main" id="{E4935291-7305-36EC-702B-6DAA4F33F858}"/>
                  </a:ext>
                </a:extLst>
              </p:cNvPr>
              <p:cNvSpPr/>
              <p:nvPr/>
            </p:nvSpPr>
            <p:spPr>
              <a:xfrm>
                <a:off x="2030664" y="2829198"/>
                <a:ext cx="305612" cy="305611"/>
              </a:xfrm>
              <a:prstGeom prst="arc">
                <a:avLst>
                  <a:gd name="adj1" fmla="val 12836944"/>
                  <a:gd name="adj2" fmla="val 11058170"/>
                </a:avLst>
              </a:prstGeom>
              <a:ln w="25400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088449">
                  <a:defRPr/>
                </a:pPr>
                <a:endParaRPr lang="en-US" sz="2099">
                  <a:solidFill>
                    <a:srgbClr val="000000"/>
                  </a:solidFill>
                  <a:latin typeface="72 Brand"/>
                </a:endParaRPr>
              </a:p>
            </p:txBody>
          </p:sp>
          <p:sp>
            <p:nvSpPr>
              <p:cNvPr id="475" name="Arc 332">
                <a:extLst>
                  <a:ext uri="{FF2B5EF4-FFF2-40B4-BE49-F238E27FC236}">
                    <a16:creationId xmlns:a16="http://schemas.microsoft.com/office/drawing/2014/main" id="{5658CD03-9459-36AB-CA40-F42D2EE6E04C}"/>
                  </a:ext>
                </a:extLst>
              </p:cNvPr>
              <p:cNvSpPr/>
              <p:nvPr/>
            </p:nvSpPr>
            <p:spPr>
              <a:xfrm>
                <a:off x="2030664" y="2829198"/>
                <a:ext cx="305612" cy="305611"/>
              </a:xfrm>
              <a:prstGeom prst="arc">
                <a:avLst>
                  <a:gd name="adj1" fmla="val 11069233"/>
                  <a:gd name="adj2" fmla="val 14190588"/>
                </a:avLst>
              </a:prstGeom>
              <a:ln w="25400">
                <a:solidFill>
                  <a:srgbClr val="7858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088449">
                  <a:defRPr/>
                </a:pPr>
                <a:endParaRPr lang="en-US" sz="2099">
                  <a:solidFill>
                    <a:srgbClr val="000000"/>
                  </a:solidFill>
                  <a:latin typeface="72 Brand"/>
                </a:endParaRPr>
              </a:p>
            </p:txBody>
          </p:sp>
          <p:sp>
            <p:nvSpPr>
              <p:cNvPr id="476" name="Arc 333">
                <a:extLst>
                  <a:ext uri="{FF2B5EF4-FFF2-40B4-BE49-F238E27FC236}">
                    <a16:creationId xmlns:a16="http://schemas.microsoft.com/office/drawing/2014/main" id="{4FAC0F01-D4B2-6825-C8F1-FB710FF47E88}"/>
                  </a:ext>
                </a:extLst>
              </p:cNvPr>
              <p:cNvSpPr/>
              <p:nvPr/>
            </p:nvSpPr>
            <p:spPr>
              <a:xfrm>
                <a:off x="2030664" y="2829198"/>
                <a:ext cx="305612" cy="305611"/>
              </a:xfrm>
              <a:prstGeom prst="arc">
                <a:avLst>
                  <a:gd name="adj1" fmla="val 14148211"/>
                  <a:gd name="adj2" fmla="val 16267558"/>
                </a:avLst>
              </a:prstGeom>
              <a:ln w="25400">
                <a:solidFill>
                  <a:srgbClr val="1B90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088449">
                  <a:defRPr/>
                </a:pPr>
                <a:endParaRPr lang="en-US" sz="2099">
                  <a:solidFill>
                    <a:srgbClr val="000000"/>
                  </a:solidFill>
                  <a:latin typeface="72 Brand"/>
                </a:endParaRPr>
              </a:p>
            </p:txBody>
          </p:sp>
        </p:grpSp>
        <p:grpSp>
          <p:nvGrpSpPr>
            <p:cNvPr id="446" name="Gruppieren 445">
              <a:extLst>
                <a:ext uri="{FF2B5EF4-FFF2-40B4-BE49-F238E27FC236}">
                  <a16:creationId xmlns:a16="http://schemas.microsoft.com/office/drawing/2014/main" id="{14326801-32FD-E151-E8C4-0631A15CE903}"/>
                </a:ext>
              </a:extLst>
            </p:cNvPr>
            <p:cNvGrpSpPr/>
            <p:nvPr/>
          </p:nvGrpSpPr>
          <p:grpSpPr>
            <a:xfrm>
              <a:off x="6213253" y="430680"/>
              <a:ext cx="251999" cy="289887"/>
              <a:chOff x="6217761" y="430680"/>
              <a:chExt cx="251999" cy="289887"/>
            </a:xfrm>
          </p:grpSpPr>
          <p:sp>
            <p:nvSpPr>
              <p:cNvPr id="463" name="Rectangle: Rounded Corners 290">
                <a:extLst>
                  <a:ext uri="{FF2B5EF4-FFF2-40B4-BE49-F238E27FC236}">
                    <a16:creationId xmlns:a16="http://schemas.microsoft.com/office/drawing/2014/main" id="{94E93907-A4B2-5565-50A5-29594883A964}"/>
                  </a:ext>
                </a:extLst>
              </p:cNvPr>
              <p:cNvSpPr/>
              <p:nvPr/>
            </p:nvSpPr>
            <p:spPr bwMode="auto">
              <a:xfrm>
                <a:off x="6217761" y="431025"/>
                <a:ext cx="251913" cy="289542"/>
              </a:xfrm>
              <a:prstGeom prst="roundRect">
                <a:avLst>
                  <a:gd name="adj" fmla="val 3488"/>
                </a:avLst>
              </a:prstGeom>
              <a:gradFill>
                <a:gsLst>
                  <a:gs pos="0">
                    <a:schemeClr val="bg1">
                      <a:alpha val="60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464" name="Rectangle: Rounded Corners 292">
                <a:extLst>
                  <a:ext uri="{FF2B5EF4-FFF2-40B4-BE49-F238E27FC236}">
                    <a16:creationId xmlns:a16="http://schemas.microsoft.com/office/drawing/2014/main" id="{6FCD4646-5118-73D9-97D2-7A0FD0B3CCB9}"/>
                  </a:ext>
                </a:extLst>
              </p:cNvPr>
              <p:cNvSpPr/>
              <p:nvPr/>
            </p:nvSpPr>
            <p:spPr bwMode="auto">
              <a:xfrm>
                <a:off x="6217761" y="431025"/>
                <a:ext cx="251913" cy="289542"/>
              </a:xfrm>
              <a:prstGeom prst="roundRect">
                <a:avLst>
                  <a:gd name="adj" fmla="val 3488"/>
                </a:avLst>
              </a:prstGeom>
              <a:noFill/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465" name="Rectangle: Top Corners Rounded 289">
                <a:extLst>
                  <a:ext uri="{FF2B5EF4-FFF2-40B4-BE49-F238E27FC236}">
                    <a16:creationId xmlns:a16="http://schemas.microsoft.com/office/drawing/2014/main" id="{CFD96047-A525-8506-C48B-7CA37E119144}"/>
                  </a:ext>
                </a:extLst>
              </p:cNvPr>
              <p:cNvSpPr/>
              <p:nvPr/>
            </p:nvSpPr>
            <p:spPr bwMode="auto">
              <a:xfrm>
                <a:off x="6218472" y="430680"/>
                <a:ext cx="251288" cy="35981"/>
              </a:xfrm>
              <a:prstGeom prst="round2SameRect">
                <a:avLst>
                  <a:gd name="adj1" fmla="val 28667"/>
                  <a:gd name="adj2" fmla="val 0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1"/>
              </a:gradFill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0" scaled="0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sp>
            <p:nvSpPr>
              <p:cNvPr id="466" name="Rectangle 279">
                <a:extLst>
                  <a:ext uri="{FF2B5EF4-FFF2-40B4-BE49-F238E27FC236}">
                    <a16:creationId xmlns:a16="http://schemas.microsoft.com/office/drawing/2014/main" id="{03902E14-F775-07CA-285B-C1DF5F40D43A}"/>
                  </a:ext>
                </a:extLst>
              </p:cNvPr>
              <p:cNvSpPr/>
              <p:nvPr/>
            </p:nvSpPr>
            <p:spPr bwMode="auto">
              <a:xfrm>
                <a:off x="6318542" y="594191"/>
                <a:ext cx="20686" cy="72000"/>
              </a:xfrm>
              <a:prstGeom prst="rect">
                <a:avLst/>
              </a:prstGeom>
              <a:solidFill>
                <a:srgbClr val="D1EF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467" name="Rectangle 280">
                <a:extLst>
                  <a:ext uri="{FF2B5EF4-FFF2-40B4-BE49-F238E27FC236}">
                    <a16:creationId xmlns:a16="http://schemas.microsoft.com/office/drawing/2014/main" id="{130D4A04-6F53-B20C-9965-F735DBED6A95}"/>
                  </a:ext>
                </a:extLst>
              </p:cNvPr>
              <p:cNvSpPr/>
              <p:nvPr/>
            </p:nvSpPr>
            <p:spPr bwMode="auto">
              <a:xfrm>
                <a:off x="6359685" y="562993"/>
                <a:ext cx="20686" cy="103198"/>
              </a:xfrm>
              <a:prstGeom prst="rect">
                <a:avLst/>
              </a:prstGeom>
              <a:solidFill>
                <a:srgbClr val="D1EF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468" name="Rectangle 281">
                <a:extLst>
                  <a:ext uri="{FF2B5EF4-FFF2-40B4-BE49-F238E27FC236}">
                    <a16:creationId xmlns:a16="http://schemas.microsoft.com/office/drawing/2014/main" id="{95C1BFED-E904-A4F0-646E-9C8420E9F5FE}"/>
                  </a:ext>
                </a:extLst>
              </p:cNvPr>
              <p:cNvSpPr/>
              <p:nvPr/>
            </p:nvSpPr>
            <p:spPr bwMode="auto">
              <a:xfrm>
                <a:off x="6400827" y="558191"/>
                <a:ext cx="20686" cy="108000"/>
              </a:xfrm>
              <a:prstGeom prst="rect">
                <a:avLst/>
              </a:prstGeom>
              <a:solidFill>
                <a:srgbClr val="89D1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cxnSp>
            <p:nvCxnSpPr>
              <p:cNvPr id="469" name="Straight Connector 282">
                <a:extLst>
                  <a:ext uri="{FF2B5EF4-FFF2-40B4-BE49-F238E27FC236}">
                    <a16:creationId xmlns:a16="http://schemas.microsoft.com/office/drawing/2014/main" id="{7706004F-DAE8-0B8F-19C3-61FA6CA3CA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570" y="536896"/>
                <a:ext cx="21213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0" name="Straight Connector 283">
                <a:extLst>
                  <a:ext uri="{FF2B5EF4-FFF2-40B4-BE49-F238E27FC236}">
                    <a16:creationId xmlns:a16="http://schemas.microsoft.com/office/drawing/2014/main" id="{F5E1AE11-0001-7227-52EE-0551C5AD32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570" y="576592"/>
                <a:ext cx="21213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1" name="Straight Connector 284">
                <a:extLst>
                  <a:ext uri="{FF2B5EF4-FFF2-40B4-BE49-F238E27FC236}">
                    <a16:creationId xmlns:a16="http://schemas.microsoft.com/office/drawing/2014/main" id="{6EE62405-D39B-85E7-0389-964B087879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570" y="616288"/>
                <a:ext cx="21213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2" name="Straight Connector 285">
                <a:extLst>
                  <a:ext uri="{FF2B5EF4-FFF2-40B4-BE49-F238E27FC236}">
                    <a16:creationId xmlns:a16="http://schemas.microsoft.com/office/drawing/2014/main" id="{23A0653A-99B9-4784-E421-A5220FFDF8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570" y="655984"/>
                <a:ext cx="21213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7" name="Gruppieren 446">
              <a:extLst>
                <a:ext uri="{FF2B5EF4-FFF2-40B4-BE49-F238E27FC236}">
                  <a16:creationId xmlns:a16="http://schemas.microsoft.com/office/drawing/2014/main" id="{DEA98C09-D345-6006-F167-6BD530DCD8D0}"/>
                </a:ext>
              </a:extLst>
            </p:cNvPr>
            <p:cNvGrpSpPr/>
            <p:nvPr/>
          </p:nvGrpSpPr>
          <p:grpSpPr>
            <a:xfrm>
              <a:off x="5899505" y="430680"/>
              <a:ext cx="251913" cy="289887"/>
              <a:chOff x="5899505" y="430680"/>
              <a:chExt cx="251913" cy="289887"/>
            </a:xfrm>
          </p:grpSpPr>
          <p:sp>
            <p:nvSpPr>
              <p:cNvPr id="448" name="Rectangle: Rounded Corners 290">
                <a:extLst>
                  <a:ext uri="{FF2B5EF4-FFF2-40B4-BE49-F238E27FC236}">
                    <a16:creationId xmlns:a16="http://schemas.microsoft.com/office/drawing/2014/main" id="{456619A6-8D47-0393-5177-10D06BBFC7CA}"/>
                  </a:ext>
                </a:extLst>
              </p:cNvPr>
              <p:cNvSpPr/>
              <p:nvPr/>
            </p:nvSpPr>
            <p:spPr bwMode="auto">
              <a:xfrm>
                <a:off x="5899505" y="430680"/>
                <a:ext cx="251913" cy="125999"/>
              </a:xfrm>
              <a:prstGeom prst="roundRect">
                <a:avLst>
                  <a:gd name="adj" fmla="val 16087"/>
                </a:avLst>
              </a:prstGeom>
              <a:gradFill>
                <a:gsLst>
                  <a:gs pos="0">
                    <a:schemeClr val="bg1">
                      <a:alpha val="60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grpSp>
            <p:nvGrpSpPr>
              <p:cNvPr id="449" name="Gruppieren 448">
                <a:extLst>
                  <a:ext uri="{FF2B5EF4-FFF2-40B4-BE49-F238E27FC236}">
                    <a16:creationId xmlns:a16="http://schemas.microsoft.com/office/drawing/2014/main" id="{A52A6224-2180-6E59-3166-A4780A097C2E}"/>
                  </a:ext>
                </a:extLst>
              </p:cNvPr>
              <p:cNvGrpSpPr/>
              <p:nvPr/>
            </p:nvGrpSpPr>
            <p:grpSpPr>
              <a:xfrm>
                <a:off x="5931711" y="453026"/>
                <a:ext cx="178846" cy="91388"/>
                <a:chOff x="7350891" y="501232"/>
                <a:chExt cx="178846" cy="91388"/>
              </a:xfrm>
            </p:grpSpPr>
            <p:grpSp>
              <p:nvGrpSpPr>
                <p:cNvPr id="457" name="Gruppieren 456">
                  <a:extLst>
                    <a:ext uri="{FF2B5EF4-FFF2-40B4-BE49-F238E27FC236}">
                      <a16:creationId xmlns:a16="http://schemas.microsoft.com/office/drawing/2014/main" id="{1277E014-2A5D-FBE5-F0E3-EF0A847D3703}"/>
                    </a:ext>
                  </a:extLst>
                </p:cNvPr>
                <p:cNvGrpSpPr/>
                <p:nvPr/>
              </p:nvGrpSpPr>
              <p:grpSpPr>
                <a:xfrm rot="350409">
                  <a:off x="7358225" y="527650"/>
                  <a:ext cx="171512" cy="64970"/>
                  <a:chOff x="7483467" y="641512"/>
                  <a:chExt cx="473723" cy="235752"/>
                </a:xfrm>
              </p:grpSpPr>
              <p:sp>
                <p:nvSpPr>
                  <p:cNvPr id="461" name="Freeform: Shape 299">
                    <a:extLst>
                      <a:ext uri="{FF2B5EF4-FFF2-40B4-BE49-F238E27FC236}">
                        <a16:creationId xmlns:a16="http://schemas.microsoft.com/office/drawing/2014/main" id="{0DFB585B-C1D3-C4C4-3294-7F304952318C}"/>
                      </a:ext>
                    </a:extLst>
                  </p:cNvPr>
                  <p:cNvSpPr/>
                  <p:nvPr/>
                </p:nvSpPr>
                <p:spPr>
                  <a:xfrm flipV="1">
                    <a:off x="7483467" y="676841"/>
                    <a:ext cx="347410" cy="200423"/>
                  </a:xfrm>
                  <a:custGeom>
                    <a:avLst/>
                    <a:gdLst>
                      <a:gd name="connsiteX0" fmla="*/ 0 w 595595"/>
                      <a:gd name="connsiteY0" fmla="*/ 0 h 182284"/>
                      <a:gd name="connsiteX1" fmla="*/ 210247 w 595595"/>
                      <a:gd name="connsiteY1" fmla="*/ 133846 h 182284"/>
                      <a:gd name="connsiteX2" fmla="*/ 414758 w 595595"/>
                      <a:gd name="connsiteY2" fmla="*/ 100112 h 182284"/>
                      <a:gd name="connsiteX3" fmla="*/ 595595 w 595595"/>
                      <a:gd name="connsiteY3" fmla="*/ 182285 h 182284"/>
                      <a:gd name="connsiteX0" fmla="*/ 0 w 595595"/>
                      <a:gd name="connsiteY0" fmla="*/ 0 h 182285"/>
                      <a:gd name="connsiteX1" fmla="*/ 166780 w 595595"/>
                      <a:gd name="connsiteY1" fmla="*/ 135803 h 182285"/>
                      <a:gd name="connsiteX2" fmla="*/ 414758 w 595595"/>
                      <a:gd name="connsiteY2" fmla="*/ 100112 h 182285"/>
                      <a:gd name="connsiteX3" fmla="*/ 595595 w 595595"/>
                      <a:gd name="connsiteY3" fmla="*/ 182285 h 182285"/>
                      <a:gd name="connsiteX0" fmla="*/ 0 w 595595"/>
                      <a:gd name="connsiteY0" fmla="*/ 0 h 184274"/>
                      <a:gd name="connsiteX1" fmla="*/ 166780 w 595595"/>
                      <a:gd name="connsiteY1" fmla="*/ 135803 h 184274"/>
                      <a:gd name="connsiteX2" fmla="*/ 333374 w 595595"/>
                      <a:gd name="connsiteY2" fmla="*/ 184274 h 184274"/>
                      <a:gd name="connsiteX3" fmla="*/ 595595 w 595595"/>
                      <a:gd name="connsiteY3" fmla="*/ 182285 h 184274"/>
                      <a:gd name="connsiteX0" fmla="*/ 0 w 493864"/>
                      <a:gd name="connsiteY0" fmla="*/ 0 h 184274"/>
                      <a:gd name="connsiteX1" fmla="*/ 166780 w 493864"/>
                      <a:gd name="connsiteY1" fmla="*/ 135803 h 184274"/>
                      <a:gd name="connsiteX2" fmla="*/ 333374 w 493864"/>
                      <a:gd name="connsiteY2" fmla="*/ 184274 h 184274"/>
                      <a:gd name="connsiteX3" fmla="*/ 493864 w 493864"/>
                      <a:gd name="connsiteY3" fmla="*/ 168025 h 1842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864" h="184274">
                        <a:moveTo>
                          <a:pt x="0" y="0"/>
                        </a:moveTo>
                        <a:lnTo>
                          <a:pt x="166780" y="135803"/>
                        </a:lnTo>
                        <a:lnTo>
                          <a:pt x="333374" y="184274"/>
                        </a:lnTo>
                        <a:lnTo>
                          <a:pt x="493864" y="168025"/>
                        </a:lnTo>
                      </a:path>
                    </a:pathLst>
                  </a:custGeom>
                  <a:ln w="9525" cap="rnd">
                    <a:solidFill>
                      <a:srgbClr val="B894FF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defTabSz="1088449">
                      <a:defRPr/>
                    </a:pPr>
                    <a:endParaRPr lang="en-US" sz="2099" b="1">
                      <a:solidFill>
                        <a:srgbClr val="000000"/>
                      </a:solidFill>
                      <a:latin typeface="72 Brand"/>
                    </a:endParaRPr>
                  </a:p>
                </p:txBody>
              </p:sp>
              <p:cxnSp>
                <p:nvCxnSpPr>
                  <p:cNvPr id="462" name="Straight Connector 301">
                    <a:extLst>
                      <a:ext uri="{FF2B5EF4-FFF2-40B4-BE49-F238E27FC236}">
                        <a16:creationId xmlns:a16="http://schemas.microsoft.com/office/drawing/2014/main" id="{A0E3C8A8-E0AD-0183-529E-36229BAEBD9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835987" y="641512"/>
                    <a:ext cx="121203" cy="54000"/>
                  </a:xfrm>
                  <a:prstGeom prst="line">
                    <a:avLst/>
                  </a:prstGeom>
                  <a:ln w="9525" cap="rnd">
                    <a:solidFill>
                      <a:srgbClr val="B894FF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58" name="Gruppieren 457">
                  <a:extLst>
                    <a:ext uri="{FF2B5EF4-FFF2-40B4-BE49-F238E27FC236}">
                      <a16:creationId xmlns:a16="http://schemas.microsoft.com/office/drawing/2014/main" id="{03EC5774-C8CC-E5E7-B939-E5050040B97C}"/>
                    </a:ext>
                  </a:extLst>
                </p:cNvPr>
                <p:cNvGrpSpPr/>
                <p:nvPr/>
              </p:nvGrpSpPr>
              <p:grpSpPr>
                <a:xfrm>
                  <a:off x="7350891" y="501232"/>
                  <a:ext cx="171512" cy="82481"/>
                  <a:chOff x="7652748" y="500908"/>
                  <a:chExt cx="473723" cy="299294"/>
                </a:xfrm>
              </p:grpSpPr>
              <p:sp>
                <p:nvSpPr>
                  <p:cNvPr id="459" name="Freeform: Shape 299">
                    <a:extLst>
                      <a:ext uri="{FF2B5EF4-FFF2-40B4-BE49-F238E27FC236}">
                        <a16:creationId xmlns:a16="http://schemas.microsoft.com/office/drawing/2014/main" id="{88BDD2C0-09C6-8407-81B4-4072F39524CE}"/>
                      </a:ext>
                    </a:extLst>
                  </p:cNvPr>
                  <p:cNvSpPr/>
                  <p:nvPr/>
                </p:nvSpPr>
                <p:spPr>
                  <a:xfrm flipV="1">
                    <a:off x="7652748" y="545759"/>
                    <a:ext cx="347410" cy="254443"/>
                  </a:xfrm>
                  <a:custGeom>
                    <a:avLst/>
                    <a:gdLst>
                      <a:gd name="connsiteX0" fmla="*/ 0 w 595595"/>
                      <a:gd name="connsiteY0" fmla="*/ 0 h 182284"/>
                      <a:gd name="connsiteX1" fmla="*/ 210247 w 595595"/>
                      <a:gd name="connsiteY1" fmla="*/ 133846 h 182284"/>
                      <a:gd name="connsiteX2" fmla="*/ 414758 w 595595"/>
                      <a:gd name="connsiteY2" fmla="*/ 100112 h 182284"/>
                      <a:gd name="connsiteX3" fmla="*/ 595595 w 595595"/>
                      <a:gd name="connsiteY3" fmla="*/ 182285 h 182284"/>
                      <a:gd name="connsiteX0" fmla="*/ 0 w 595595"/>
                      <a:gd name="connsiteY0" fmla="*/ 0 h 182285"/>
                      <a:gd name="connsiteX1" fmla="*/ 166780 w 595595"/>
                      <a:gd name="connsiteY1" fmla="*/ 135803 h 182285"/>
                      <a:gd name="connsiteX2" fmla="*/ 414758 w 595595"/>
                      <a:gd name="connsiteY2" fmla="*/ 100112 h 182285"/>
                      <a:gd name="connsiteX3" fmla="*/ 595595 w 595595"/>
                      <a:gd name="connsiteY3" fmla="*/ 182285 h 182285"/>
                      <a:gd name="connsiteX0" fmla="*/ 0 w 595595"/>
                      <a:gd name="connsiteY0" fmla="*/ 0 h 184274"/>
                      <a:gd name="connsiteX1" fmla="*/ 166780 w 595595"/>
                      <a:gd name="connsiteY1" fmla="*/ 135803 h 184274"/>
                      <a:gd name="connsiteX2" fmla="*/ 333374 w 595595"/>
                      <a:gd name="connsiteY2" fmla="*/ 184274 h 184274"/>
                      <a:gd name="connsiteX3" fmla="*/ 595595 w 595595"/>
                      <a:gd name="connsiteY3" fmla="*/ 182285 h 184274"/>
                      <a:gd name="connsiteX0" fmla="*/ 0 w 493864"/>
                      <a:gd name="connsiteY0" fmla="*/ 0 h 184274"/>
                      <a:gd name="connsiteX1" fmla="*/ 166780 w 493864"/>
                      <a:gd name="connsiteY1" fmla="*/ 135803 h 184274"/>
                      <a:gd name="connsiteX2" fmla="*/ 333374 w 493864"/>
                      <a:gd name="connsiteY2" fmla="*/ 184274 h 184274"/>
                      <a:gd name="connsiteX3" fmla="*/ 493864 w 493864"/>
                      <a:gd name="connsiteY3" fmla="*/ 168025 h 1842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3864" h="184274">
                        <a:moveTo>
                          <a:pt x="0" y="0"/>
                        </a:moveTo>
                        <a:lnTo>
                          <a:pt x="166780" y="135803"/>
                        </a:lnTo>
                        <a:lnTo>
                          <a:pt x="333374" y="184274"/>
                        </a:lnTo>
                        <a:lnTo>
                          <a:pt x="493864" y="168025"/>
                        </a:lnTo>
                      </a:path>
                    </a:pathLst>
                  </a:custGeom>
                  <a:ln w="9525" cap="rnd">
                    <a:solidFill>
                      <a:srgbClr val="4DB1FF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defTabSz="1088449">
                      <a:defRPr/>
                    </a:pPr>
                    <a:endParaRPr lang="en-US" sz="2099" b="1">
                      <a:solidFill>
                        <a:srgbClr val="000000"/>
                      </a:solidFill>
                      <a:latin typeface="72 Brand"/>
                    </a:endParaRPr>
                  </a:p>
                </p:txBody>
              </p:sp>
              <p:cxnSp>
                <p:nvCxnSpPr>
                  <p:cNvPr id="460" name="Straight Connector 301">
                    <a:extLst>
                      <a:ext uri="{FF2B5EF4-FFF2-40B4-BE49-F238E27FC236}">
                        <a16:creationId xmlns:a16="http://schemas.microsoft.com/office/drawing/2014/main" id="{80244826-F580-16BD-A7BF-B7BBDE1DFE5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05268" y="500908"/>
                    <a:ext cx="121203" cy="68555"/>
                  </a:xfrm>
                  <a:prstGeom prst="line">
                    <a:avLst/>
                  </a:prstGeom>
                  <a:ln w="9525" cap="rnd">
                    <a:solidFill>
                      <a:srgbClr val="4DB1FF"/>
                    </a:solidFill>
                    <a:headEnd type="none" w="lg" len="med"/>
                    <a:tailEnd type="non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450" name="Rectangle: Rounded Corners 290">
                <a:extLst>
                  <a:ext uri="{FF2B5EF4-FFF2-40B4-BE49-F238E27FC236}">
                    <a16:creationId xmlns:a16="http://schemas.microsoft.com/office/drawing/2014/main" id="{74996B95-0646-95DE-503A-44095B2BD93F}"/>
                  </a:ext>
                </a:extLst>
              </p:cNvPr>
              <p:cNvSpPr/>
              <p:nvPr/>
            </p:nvSpPr>
            <p:spPr bwMode="auto">
              <a:xfrm>
                <a:off x="5899505" y="594568"/>
                <a:ext cx="251913" cy="125999"/>
              </a:xfrm>
              <a:prstGeom prst="roundRect">
                <a:avLst>
                  <a:gd name="adj" fmla="val 13568"/>
                </a:avLst>
              </a:prstGeom>
              <a:gradFill>
                <a:gsLst>
                  <a:gs pos="0">
                    <a:schemeClr val="bg1">
                      <a:alpha val="60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6350">
                <a:gradFill flip="none" rotWithShape="1">
                  <a:gsLst>
                    <a:gs pos="0">
                      <a:srgbClr val="C2FCEE"/>
                    </a:gs>
                    <a:gs pos="100000">
                      <a:srgbClr val="89D1FF"/>
                    </a:gs>
                  </a:gsLst>
                  <a:lin ang="2700000" scaled="1"/>
                  <a:tileRect/>
                </a:gra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grpSp>
            <p:nvGrpSpPr>
              <p:cNvPr id="451" name="Gruppieren 450">
                <a:extLst>
                  <a:ext uri="{FF2B5EF4-FFF2-40B4-BE49-F238E27FC236}">
                    <a16:creationId xmlns:a16="http://schemas.microsoft.com/office/drawing/2014/main" id="{FED58EC4-B04F-8826-83FF-4B45C29FB00C}"/>
                  </a:ext>
                </a:extLst>
              </p:cNvPr>
              <p:cNvGrpSpPr/>
              <p:nvPr/>
            </p:nvGrpSpPr>
            <p:grpSpPr>
              <a:xfrm>
                <a:off x="5933759" y="637395"/>
                <a:ext cx="21213" cy="39696"/>
                <a:chOff x="7114021" y="536896"/>
                <a:chExt cx="21213" cy="39696"/>
              </a:xfrm>
            </p:grpSpPr>
            <p:cxnSp>
              <p:nvCxnSpPr>
                <p:cNvPr id="455" name="Straight Connector 282">
                  <a:extLst>
                    <a:ext uri="{FF2B5EF4-FFF2-40B4-BE49-F238E27FC236}">
                      <a16:creationId xmlns:a16="http://schemas.microsoft.com/office/drawing/2014/main" id="{D1403949-8C6E-5BD6-80F6-E66D874974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14021" y="536896"/>
                  <a:ext cx="21213" cy="0"/>
                </a:xfrm>
                <a:prstGeom prst="line">
                  <a:avLst/>
                </a:prstGeom>
                <a:ln w="1905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6" name="Straight Connector 283">
                  <a:extLst>
                    <a:ext uri="{FF2B5EF4-FFF2-40B4-BE49-F238E27FC236}">
                      <a16:creationId xmlns:a16="http://schemas.microsoft.com/office/drawing/2014/main" id="{68A0FF44-3267-B18F-96DA-2A91E44F38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14021" y="576592"/>
                  <a:ext cx="21213" cy="0"/>
                </a:xfrm>
                <a:prstGeom prst="line">
                  <a:avLst/>
                </a:prstGeom>
                <a:ln w="19050" cap="rnd">
                  <a:solidFill>
                    <a:srgbClr val="89D1FF"/>
                  </a:solidFill>
                  <a:headEnd type="none" w="lg" len="med"/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2" name="Gruppieren 451">
                <a:extLst>
                  <a:ext uri="{FF2B5EF4-FFF2-40B4-BE49-F238E27FC236}">
                    <a16:creationId xmlns:a16="http://schemas.microsoft.com/office/drawing/2014/main" id="{B619E375-C791-C410-2413-377A1EC36643}"/>
                  </a:ext>
                </a:extLst>
              </p:cNvPr>
              <p:cNvGrpSpPr/>
              <p:nvPr/>
            </p:nvGrpSpPr>
            <p:grpSpPr>
              <a:xfrm>
                <a:off x="5986025" y="625290"/>
                <a:ext cx="125999" cy="63456"/>
                <a:chOff x="5928491" y="625290"/>
                <a:chExt cx="180000" cy="63456"/>
              </a:xfrm>
            </p:grpSpPr>
            <p:sp>
              <p:nvSpPr>
                <p:cNvPr id="453" name="Rectangle 281">
                  <a:extLst>
                    <a:ext uri="{FF2B5EF4-FFF2-40B4-BE49-F238E27FC236}">
                      <a16:creationId xmlns:a16="http://schemas.microsoft.com/office/drawing/2014/main" id="{50E2D97F-642C-2D5A-8835-D76D5622D86F}"/>
                    </a:ext>
                  </a:extLst>
                </p:cNvPr>
                <p:cNvSpPr/>
                <p:nvPr/>
              </p:nvSpPr>
              <p:spPr bwMode="auto">
                <a:xfrm>
                  <a:off x="5928491" y="625290"/>
                  <a:ext cx="180000" cy="21600"/>
                </a:xfrm>
                <a:prstGeom prst="rect">
                  <a:avLst/>
                </a:prstGeom>
                <a:solidFill>
                  <a:srgbClr val="89D1F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999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latin typeface="72 Brand" panose="020B0504030603020204" pitchFamily="34" charset="0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  <p:sp>
              <p:nvSpPr>
                <p:cNvPr id="454" name="Rectangle 281">
                  <a:extLst>
                    <a:ext uri="{FF2B5EF4-FFF2-40B4-BE49-F238E27FC236}">
                      <a16:creationId xmlns:a16="http://schemas.microsoft.com/office/drawing/2014/main" id="{128E4307-2537-820B-D411-5C247CEF9F17}"/>
                    </a:ext>
                  </a:extLst>
                </p:cNvPr>
                <p:cNvSpPr/>
                <p:nvPr/>
              </p:nvSpPr>
              <p:spPr bwMode="auto">
                <a:xfrm>
                  <a:off x="5928491" y="667146"/>
                  <a:ext cx="108000" cy="21600"/>
                </a:xfrm>
                <a:prstGeom prst="rect">
                  <a:avLst/>
                </a:prstGeom>
                <a:solidFill>
                  <a:srgbClr val="B894FF"/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932192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999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latin typeface="72 Brand" panose="020B0504030603020204" pitchFamily="34" charset="0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</p:grpSp>
        </p:grpSp>
      </p:grpSp>
      <p:grpSp>
        <p:nvGrpSpPr>
          <p:cNvPr id="653" name="Gruppieren 652">
            <a:extLst>
              <a:ext uri="{FF2B5EF4-FFF2-40B4-BE49-F238E27FC236}">
                <a16:creationId xmlns:a16="http://schemas.microsoft.com/office/drawing/2014/main" id="{C8D8BA81-A3CD-5AA3-B8B2-872C30E7ADD7}"/>
              </a:ext>
            </a:extLst>
          </p:cNvPr>
          <p:cNvGrpSpPr/>
          <p:nvPr/>
        </p:nvGrpSpPr>
        <p:grpSpPr>
          <a:xfrm>
            <a:off x="9154722" y="3494011"/>
            <a:ext cx="833056" cy="608556"/>
            <a:chOff x="11811723" y="3494028"/>
            <a:chExt cx="833273" cy="608714"/>
          </a:xfrm>
        </p:grpSpPr>
        <p:sp>
          <p:nvSpPr>
            <p:cNvPr id="495" name="Rectangle: Rounded Corners 355">
              <a:extLst>
                <a:ext uri="{FF2B5EF4-FFF2-40B4-BE49-F238E27FC236}">
                  <a16:creationId xmlns:a16="http://schemas.microsoft.com/office/drawing/2014/main" id="{0F51BB6E-48A5-3AE8-A680-2C11042AB567}"/>
                </a:ext>
              </a:extLst>
            </p:cNvPr>
            <p:cNvSpPr/>
            <p:nvPr/>
          </p:nvSpPr>
          <p:spPr bwMode="auto">
            <a:xfrm>
              <a:off x="11811723" y="3494028"/>
              <a:ext cx="833058" cy="608714"/>
            </a:xfrm>
            <a:prstGeom prst="roundRect">
              <a:avLst>
                <a:gd name="adj" fmla="val 3830"/>
              </a:avLst>
            </a:prstGeom>
            <a:gradFill>
              <a:gsLst>
                <a:gs pos="0">
                  <a:schemeClr val="bg1"/>
                </a:gs>
                <a:gs pos="100000">
                  <a:schemeClr val="bg1"/>
                </a:gs>
              </a:gsLst>
              <a:lin ang="2700000" scaled="1"/>
            </a:gradFill>
            <a:ln>
              <a:gradFill flip="none" rotWithShape="1">
                <a:gsLst>
                  <a:gs pos="0">
                    <a:srgbClr val="A6E0FF">
                      <a:alpha val="28000"/>
                    </a:srgbClr>
                  </a:gs>
                  <a:gs pos="100000">
                    <a:srgbClr val="89D1FF"/>
                  </a:gs>
                </a:gsLst>
                <a:lin ang="2700000" scaled="1"/>
                <a:tileRect/>
              </a:gradFill>
              <a:headEnd type="none" w="med" len="med"/>
              <a:tailEnd type="none" w="med" len="med"/>
            </a:ln>
            <a:effectLst>
              <a:outerShdw blurRad="444500" algn="ctr" rotWithShape="0">
                <a:srgbClr val="1B90FF">
                  <a:alpha val="30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 panose="020B0504030603020204" pitchFamily="34" charset="0"/>
              </a:endParaRPr>
            </a:p>
          </p:txBody>
        </p:sp>
        <p:sp>
          <p:nvSpPr>
            <p:cNvPr id="496" name="Rectangle: Rounded Corners 78">
              <a:extLst>
                <a:ext uri="{FF2B5EF4-FFF2-40B4-BE49-F238E27FC236}">
                  <a16:creationId xmlns:a16="http://schemas.microsoft.com/office/drawing/2014/main" id="{DA8B31CD-D288-E237-C3E9-C326C82CBC27}"/>
                </a:ext>
              </a:extLst>
            </p:cNvPr>
            <p:cNvSpPr/>
            <p:nvPr/>
          </p:nvSpPr>
          <p:spPr bwMode="auto">
            <a:xfrm>
              <a:off x="12405801" y="3556759"/>
              <a:ext cx="235805" cy="542808"/>
            </a:xfrm>
            <a:prstGeom prst="roundRect">
              <a:avLst>
                <a:gd name="adj" fmla="val 8078"/>
              </a:avLst>
            </a:prstGeom>
            <a:solidFill>
              <a:srgbClr val="E7F4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sp>
          <p:nvSpPr>
            <p:cNvPr id="497" name="Rectangle: Top Corners Rounded 358">
              <a:extLst>
                <a:ext uri="{FF2B5EF4-FFF2-40B4-BE49-F238E27FC236}">
                  <a16:creationId xmlns:a16="http://schemas.microsoft.com/office/drawing/2014/main" id="{179464ED-D1EC-1976-DDBF-206349126E42}"/>
                </a:ext>
              </a:extLst>
            </p:cNvPr>
            <p:cNvSpPr/>
            <p:nvPr/>
          </p:nvSpPr>
          <p:spPr bwMode="auto">
            <a:xfrm>
              <a:off x="11811938" y="3494643"/>
              <a:ext cx="833058" cy="88064"/>
            </a:xfrm>
            <a:prstGeom prst="round2SameRect">
              <a:avLst>
                <a:gd name="adj1" fmla="val 26028"/>
                <a:gd name="adj2" fmla="val 0"/>
              </a:avLst>
            </a:prstGeom>
            <a:gradFill>
              <a:gsLst>
                <a:gs pos="0">
                  <a:schemeClr val="bg1"/>
                </a:gs>
                <a:gs pos="100000">
                  <a:schemeClr val="bg1"/>
                </a:gs>
              </a:gsLst>
              <a:lin ang="2700000" scaled="0"/>
            </a:gradFill>
            <a:ln>
              <a:gradFill>
                <a:gsLst>
                  <a:gs pos="0">
                    <a:srgbClr val="C2FCEE"/>
                  </a:gs>
                  <a:gs pos="100000">
                    <a:srgbClr val="89D1FF"/>
                  </a:gs>
                </a:gsLst>
                <a:lin ang="2700000" scaled="0"/>
              </a:gra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>
                <a:defRPr/>
              </a:pPr>
              <a:endParaRPr lang="en-US" sz="1999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 panose="020B0504030603020204" pitchFamily="34" charset="0"/>
                <a:cs typeface="72" panose="020B0503030000000003" pitchFamily="34" charset="0"/>
              </a:endParaRPr>
            </a:p>
          </p:txBody>
        </p:sp>
        <p:sp>
          <p:nvSpPr>
            <p:cNvPr id="498" name="Rectangle: Rounded Corners 361">
              <a:extLst>
                <a:ext uri="{FF2B5EF4-FFF2-40B4-BE49-F238E27FC236}">
                  <a16:creationId xmlns:a16="http://schemas.microsoft.com/office/drawing/2014/main" id="{545646AB-5EF5-1A11-D442-381DC25301DD}"/>
                </a:ext>
              </a:extLst>
            </p:cNvPr>
            <p:cNvSpPr/>
            <p:nvPr/>
          </p:nvSpPr>
          <p:spPr bwMode="auto">
            <a:xfrm>
              <a:off x="12408976" y="3526582"/>
              <a:ext cx="129914" cy="2543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 panose="020B0504030603020204" pitchFamily="34" charset="0"/>
                <a:ea typeface="Segoe UI" pitchFamily="34" charset="0"/>
                <a:cs typeface="72" panose="020B0503030000000003" pitchFamily="34" charset="0"/>
              </a:endParaRPr>
            </a:p>
          </p:txBody>
        </p:sp>
        <p:grpSp>
          <p:nvGrpSpPr>
            <p:cNvPr id="499" name="Group 362">
              <a:extLst>
                <a:ext uri="{FF2B5EF4-FFF2-40B4-BE49-F238E27FC236}">
                  <a16:creationId xmlns:a16="http://schemas.microsoft.com/office/drawing/2014/main" id="{D04BB175-4753-A418-24B9-0D1DE318E699}"/>
                </a:ext>
              </a:extLst>
            </p:cNvPr>
            <p:cNvGrpSpPr/>
            <p:nvPr/>
          </p:nvGrpSpPr>
          <p:grpSpPr>
            <a:xfrm>
              <a:off x="12572849" y="3515892"/>
              <a:ext cx="47910" cy="47910"/>
              <a:chOff x="1591460" y="1316936"/>
              <a:chExt cx="177800" cy="177800"/>
            </a:xfrm>
          </p:grpSpPr>
          <p:sp>
            <p:nvSpPr>
              <p:cNvPr id="550" name="Oval 549">
                <a:extLst>
                  <a:ext uri="{FF2B5EF4-FFF2-40B4-BE49-F238E27FC236}">
                    <a16:creationId xmlns:a16="http://schemas.microsoft.com/office/drawing/2014/main" id="{6DF15E87-D825-7831-0813-CB2699626EF5}"/>
                  </a:ext>
                </a:extLst>
              </p:cNvPr>
              <p:cNvSpPr/>
              <p:nvPr/>
            </p:nvSpPr>
            <p:spPr bwMode="auto">
              <a:xfrm>
                <a:off x="1591460" y="1316936"/>
                <a:ext cx="177800" cy="177800"/>
              </a:xfrm>
              <a:prstGeom prst="ellipse">
                <a:avLst/>
              </a:prstGeom>
              <a:solidFill>
                <a:srgbClr val="D1EF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</a:endParaRPr>
              </a:p>
            </p:txBody>
          </p:sp>
          <p:pic>
            <p:nvPicPr>
              <p:cNvPr id="551" name="Graphic 364">
                <a:extLst>
                  <a:ext uri="{FF2B5EF4-FFF2-40B4-BE49-F238E27FC236}">
                    <a16:creationId xmlns:a16="http://schemas.microsoft.com/office/drawing/2014/main" id="{32A2A398-ED2A-9928-4B46-8702F616E3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627973" y="1351143"/>
                <a:ext cx="104773" cy="104774"/>
              </a:xfrm>
              <a:prstGeom prst="rect">
                <a:avLst/>
              </a:prstGeom>
            </p:spPr>
          </p:pic>
        </p:grpSp>
        <p:pic>
          <p:nvPicPr>
            <p:cNvPr id="500" name="Grafik 499">
              <a:extLst>
                <a:ext uri="{FF2B5EF4-FFF2-40B4-BE49-F238E27FC236}">
                  <a16:creationId xmlns:a16="http://schemas.microsoft.com/office/drawing/2014/main" id="{45CCC02C-C40A-3799-6029-FA3AB136C8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1839744" y="3512024"/>
              <a:ext cx="47910" cy="47910"/>
            </a:xfrm>
            <a:prstGeom prst="rect">
              <a:avLst/>
            </a:prstGeom>
          </p:spPr>
        </p:pic>
        <p:grpSp>
          <p:nvGrpSpPr>
            <p:cNvPr id="541" name="Gruppieren 540">
              <a:extLst>
                <a:ext uri="{FF2B5EF4-FFF2-40B4-BE49-F238E27FC236}">
                  <a16:creationId xmlns:a16="http://schemas.microsoft.com/office/drawing/2014/main" id="{EBC605A3-61FD-92DA-F80D-A893A6BBDE5C}"/>
                </a:ext>
              </a:extLst>
            </p:cNvPr>
            <p:cNvGrpSpPr/>
            <p:nvPr/>
          </p:nvGrpSpPr>
          <p:grpSpPr>
            <a:xfrm>
              <a:off x="12458520" y="3746996"/>
              <a:ext cx="89256" cy="109274"/>
              <a:chOff x="5995036" y="283909"/>
              <a:chExt cx="108000" cy="132222"/>
            </a:xfrm>
          </p:grpSpPr>
          <p:cxnSp>
            <p:nvCxnSpPr>
              <p:cNvPr id="542" name="Straight Connector 282">
                <a:extLst>
                  <a:ext uri="{FF2B5EF4-FFF2-40B4-BE49-F238E27FC236}">
                    <a16:creationId xmlns:a16="http://schemas.microsoft.com/office/drawing/2014/main" id="{A2731D87-A672-D03A-0004-209093F6F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95036" y="283909"/>
                <a:ext cx="108000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3" name="Straight Connector 282">
                <a:extLst>
                  <a:ext uri="{FF2B5EF4-FFF2-40B4-BE49-F238E27FC236}">
                    <a16:creationId xmlns:a16="http://schemas.microsoft.com/office/drawing/2014/main" id="{80B258AB-1BFF-D1AF-0412-78B30BB850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95036" y="320087"/>
                <a:ext cx="72000" cy="0"/>
              </a:xfrm>
              <a:prstGeom prst="line">
                <a:avLst/>
              </a:prstGeom>
              <a:ln w="9525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" name="Straight Connector 282">
                <a:extLst>
                  <a:ext uri="{FF2B5EF4-FFF2-40B4-BE49-F238E27FC236}">
                    <a16:creationId xmlns:a16="http://schemas.microsoft.com/office/drawing/2014/main" id="{9BFE9824-351B-9AA0-95F6-49979752EB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95036" y="366188"/>
                <a:ext cx="108000" cy="0"/>
              </a:xfrm>
              <a:prstGeom prst="line">
                <a:avLst/>
              </a:prstGeom>
              <a:ln w="9525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" name="Straight Connector 282">
                <a:extLst>
                  <a:ext uri="{FF2B5EF4-FFF2-40B4-BE49-F238E27FC236}">
                    <a16:creationId xmlns:a16="http://schemas.microsoft.com/office/drawing/2014/main" id="{6CF21588-E7EF-FEE4-72D4-6EB63D074C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95036" y="416131"/>
                <a:ext cx="72000" cy="0"/>
              </a:xfrm>
              <a:prstGeom prst="line">
                <a:avLst/>
              </a:prstGeom>
              <a:ln w="9525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8" name="Rectangle: Rounded Corners 290">
              <a:extLst>
                <a:ext uri="{FF2B5EF4-FFF2-40B4-BE49-F238E27FC236}">
                  <a16:creationId xmlns:a16="http://schemas.microsoft.com/office/drawing/2014/main" id="{AE5388D5-8CF3-D80A-143C-F380B098CB35}"/>
                </a:ext>
              </a:extLst>
            </p:cNvPr>
            <p:cNvSpPr/>
            <p:nvPr/>
          </p:nvSpPr>
          <p:spPr bwMode="auto">
            <a:xfrm>
              <a:off x="11852165" y="3795717"/>
              <a:ext cx="514221" cy="157158"/>
            </a:xfrm>
            <a:prstGeom prst="roundRect">
              <a:avLst>
                <a:gd name="adj" fmla="val 13568"/>
              </a:avLst>
            </a:prstGeom>
            <a:gradFill>
              <a:gsLst>
                <a:gs pos="0">
                  <a:schemeClr val="bg1">
                    <a:alpha val="60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6350">
              <a:gradFill flip="none" rotWithShape="1">
                <a:gsLst>
                  <a:gs pos="0">
                    <a:srgbClr val="C2FCEE"/>
                  </a:gs>
                  <a:gs pos="100000">
                    <a:srgbClr val="89D1FF"/>
                  </a:gs>
                </a:gsLst>
                <a:lin ang="2700000" scaled="1"/>
                <a:tileRect/>
              </a:gra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>
                <a:defRPr/>
              </a:pPr>
              <a:endParaRPr lang="en-US" sz="1999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 panose="020B0504030603020204" pitchFamily="34" charset="0"/>
              </a:endParaRPr>
            </a:p>
          </p:txBody>
        </p:sp>
        <p:sp>
          <p:nvSpPr>
            <p:cNvPr id="555" name="Oval 554">
              <a:extLst>
                <a:ext uri="{FF2B5EF4-FFF2-40B4-BE49-F238E27FC236}">
                  <a16:creationId xmlns:a16="http://schemas.microsoft.com/office/drawing/2014/main" id="{63801E47-8882-7646-93CA-E0D813C2A00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448800" y="3654928"/>
              <a:ext cx="43199" cy="43200"/>
            </a:xfrm>
            <a:prstGeom prst="ellipse">
              <a:avLst/>
            </a:prstGeom>
            <a:solidFill>
              <a:srgbClr val="89D1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 panose="020B0504030603020204" pitchFamily="34" charset="0"/>
                <a:ea typeface="Segoe UI" pitchFamily="34" charset="0"/>
                <a:cs typeface="72" panose="020B0503030000000003" pitchFamily="34" charset="0"/>
              </a:endParaRPr>
            </a:p>
          </p:txBody>
        </p:sp>
        <p:grpSp>
          <p:nvGrpSpPr>
            <p:cNvPr id="581" name="Gruppieren 580">
              <a:extLst>
                <a:ext uri="{FF2B5EF4-FFF2-40B4-BE49-F238E27FC236}">
                  <a16:creationId xmlns:a16="http://schemas.microsoft.com/office/drawing/2014/main" id="{E10CB10D-CADE-7765-CC25-2D39FA32F89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852165" y="3642525"/>
              <a:ext cx="240856" cy="122400"/>
              <a:chOff x="5151800" y="2482543"/>
              <a:chExt cx="260549" cy="132408"/>
            </a:xfrm>
          </p:grpSpPr>
          <p:sp>
            <p:nvSpPr>
              <p:cNvPr id="582" name="Rectangle: Rounded Corners 78">
                <a:extLst>
                  <a:ext uri="{FF2B5EF4-FFF2-40B4-BE49-F238E27FC236}">
                    <a16:creationId xmlns:a16="http://schemas.microsoft.com/office/drawing/2014/main" id="{0990D39D-11F1-BF0F-77E6-7FD92DCAF0A7}"/>
                  </a:ext>
                </a:extLst>
              </p:cNvPr>
              <p:cNvSpPr/>
              <p:nvPr/>
            </p:nvSpPr>
            <p:spPr bwMode="auto">
              <a:xfrm>
                <a:off x="5151800" y="2482543"/>
                <a:ext cx="260549" cy="132408"/>
              </a:xfrm>
              <a:prstGeom prst="roundRect">
                <a:avLst>
                  <a:gd name="adj" fmla="val 15788"/>
                </a:avLst>
              </a:prstGeom>
              <a:solidFill>
                <a:srgbClr val="E7F4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583" name="Rectangle: Rounded Corners 78">
                <a:extLst>
                  <a:ext uri="{FF2B5EF4-FFF2-40B4-BE49-F238E27FC236}">
                    <a16:creationId xmlns:a16="http://schemas.microsoft.com/office/drawing/2014/main" id="{F7D25031-D48E-61AD-498B-E99E8858F01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175974" y="2503608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B894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cxnSp>
            <p:nvCxnSpPr>
              <p:cNvPr id="584" name="Straight Connector 282">
                <a:extLst>
                  <a:ext uri="{FF2B5EF4-FFF2-40B4-BE49-F238E27FC236}">
                    <a16:creationId xmlns:a16="http://schemas.microsoft.com/office/drawing/2014/main" id="{14018105-CAA6-BDC4-D0C9-F7A57117D4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5222" y="2519883"/>
                <a:ext cx="108000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5" name="Straight Connector 282">
                <a:extLst>
                  <a:ext uri="{FF2B5EF4-FFF2-40B4-BE49-F238E27FC236}">
                    <a16:creationId xmlns:a16="http://schemas.microsoft.com/office/drawing/2014/main" id="{3E5EAD60-D719-DD32-193A-5D5DDC8B20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5222" y="2556061"/>
                <a:ext cx="72000" cy="0"/>
              </a:xfrm>
              <a:prstGeom prst="line">
                <a:avLst/>
              </a:prstGeom>
              <a:ln w="9525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6" name="Gruppieren 585">
              <a:extLst>
                <a:ext uri="{FF2B5EF4-FFF2-40B4-BE49-F238E27FC236}">
                  <a16:creationId xmlns:a16="http://schemas.microsoft.com/office/drawing/2014/main" id="{68FBC67F-4CB6-BEA4-B5E6-C6B95BB9F42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2124504" y="3642525"/>
              <a:ext cx="240856" cy="122400"/>
              <a:chOff x="5151800" y="2482543"/>
              <a:chExt cx="260549" cy="132408"/>
            </a:xfrm>
          </p:grpSpPr>
          <p:sp>
            <p:nvSpPr>
              <p:cNvPr id="587" name="Rectangle: Rounded Corners 78">
                <a:extLst>
                  <a:ext uri="{FF2B5EF4-FFF2-40B4-BE49-F238E27FC236}">
                    <a16:creationId xmlns:a16="http://schemas.microsoft.com/office/drawing/2014/main" id="{C99319C0-BEA8-EA70-A2D4-30EF24E2A0B1}"/>
                  </a:ext>
                </a:extLst>
              </p:cNvPr>
              <p:cNvSpPr/>
              <p:nvPr/>
            </p:nvSpPr>
            <p:spPr bwMode="auto">
              <a:xfrm>
                <a:off x="5151800" y="2482543"/>
                <a:ext cx="260549" cy="132408"/>
              </a:xfrm>
              <a:prstGeom prst="roundRect">
                <a:avLst>
                  <a:gd name="adj" fmla="val 15788"/>
                </a:avLst>
              </a:prstGeom>
              <a:solidFill>
                <a:srgbClr val="E7F4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588" name="Rectangle: Rounded Corners 78">
                <a:extLst>
                  <a:ext uri="{FF2B5EF4-FFF2-40B4-BE49-F238E27FC236}">
                    <a16:creationId xmlns:a16="http://schemas.microsoft.com/office/drawing/2014/main" id="{BBF20D06-EB5E-93C9-8A0C-9526BB1BC0E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175974" y="2503608"/>
                <a:ext cx="36000" cy="36000"/>
              </a:xfrm>
              <a:prstGeom prst="roundRect">
                <a:avLst>
                  <a:gd name="adj" fmla="val 15788"/>
                </a:avLst>
              </a:prstGeom>
              <a:solidFill>
                <a:srgbClr val="1B90FF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cxnSp>
            <p:nvCxnSpPr>
              <p:cNvPr id="589" name="Straight Connector 282">
                <a:extLst>
                  <a:ext uri="{FF2B5EF4-FFF2-40B4-BE49-F238E27FC236}">
                    <a16:creationId xmlns:a16="http://schemas.microsoft.com/office/drawing/2014/main" id="{96C74D36-6D12-37F4-090C-CF49F695FE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5222" y="2519883"/>
                <a:ext cx="108000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0" name="Straight Connector 282">
                <a:extLst>
                  <a:ext uri="{FF2B5EF4-FFF2-40B4-BE49-F238E27FC236}">
                    <a16:creationId xmlns:a16="http://schemas.microsoft.com/office/drawing/2014/main" id="{A2D254EA-9060-04C8-5491-8A6D785FC7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5222" y="2556061"/>
                <a:ext cx="72000" cy="0"/>
              </a:xfrm>
              <a:prstGeom prst="line">
                <a:avLst/>
              </a:prstGeom>
              <a:ln w="9525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4" name="Gruppieren 593">
              <a:extLst>
                <a:ext uri="{FF2B5EF4-FFF2-40B4-BE49-F238E27FC236}">
                  <a16:creationId xmlns:a16="http://schemas.microsoft.com/office/drawing/2014/main" id="{11031DB6-5EB2-9745-CBF4-C2950FC8D980}"/>
                </a:ext>
              </a:extLst>
            </p:cNvPr>
            <p:cNvGrpSpPr/>
            <p:nvPr/>
          </p:nvGrpSpPr>
          <p:grpSpPr>
            <a:xfrm>
              <a:off x="11895183" y="3824262"/>
              <a:ext cx="343895" cy="100068"/>
              <a:chOff x="11895183" y="3808407"/>
              <a:chExt cx="343895" cy="100068"/>
            </a:xfrm>
          </p:grpSpPr>
          <p:cxnSp>
            <p:nvCxnSpPr>
              <p:cNvPr id="513" name="Straight Connector 282">
                <a:extLst>
                  <a:ext uri="{FF2B5EF4-FFF2-40B4-BE49-F238E27FC236}">
                    <a16:creationId xmlns:a16="http://schemas.microsoft.com/office/drawing/2014/main" id="{297F53D8-B190-E4F3-945D-3E21583C0C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95183" y="3858627"/>
                <a:ext cx="17531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" name="Straight Connector 283">
                <a:extLst>
                  <a:ext uri="{FF2B5EF4-FFF2-40B4-BE49-F238E27FC236}">
                    <a16:creationId xmlns:a16="http://schemas.microsoft.com/office/drawing/2014/main" id="{586727F0-0620-7212-1742-9906043716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95183" y="3898843"/>
                <a:ext cx="17531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1" name="Rectangle 281">
                <a:extLst>
                  <a:ext uri="{FF2B5EF4-FFF2-40B4-BE49-F238E27FC236}">
                    <a16:creationId xmlns:a16="http://schemas.microsoft.com/office/drawing/2014/main" id="{70B89CA0-43E5-0140-F3F6-BA27C7585E58}"/>
                  </a:ext>
                </a:extLst>
              </p:cNvPr>
              <p:cNvSpPr/>
              <p:nvPr/>
            </p:nvSpPr>
            <p:spPr bwMode="auto">
              <a:xfrm>
                <a:off x="11951078" y="3849516"/>
                <a:ext cx="234000" cy="17851"/>
              </a:xfrm>
              <a:prstGeom prst="rect">
                <a:avLst/>
              </a:prstGeom>
              <a:solidFill>
                <a:srgbClr val="89D1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sp>
            <p:nvSpPr>
              <p:cNvPr id="512" name="Rectangle 281">
                <a:extLst>
                  <a:ext uri="{FF2B5EF4-FFF2-40B4-BE49-F238E27FC236}">
                    <a16:creationId xmlns:a16="http://schemas.microsoft.com/office/drawing/2014/main" id="{2E6C03DD-1074-6AF4-EE88-3D7DDB29D814}"/>
                  </a:ext>
                </a:extLst>
              </p:cNvPr>
              <p:cNvSpPr/>
              <p:nvPr/>
            </p:nvSpPr>
            <p:spPr bwMode="auto">
              <a:xfrm>
                <a:off x="11951078" y="3890624"/>
                <a:ext cx="172799" cy="17851"/>
              </a:xfrm>
              <a:prstGeom prst="rect">
                <a:avLst/>
              </a:prstGeom>
              <a:solidFill>
                <a:srgbClr val="B894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cxnSp>
            <p:nvCxnSpPr>
              <p:cNvPr id="592" name="Straight Connector 282">
                <a:extLst>
                  <a:ext uri="{FF2B5EF4-FFF2-40B4-BE49-F238E27FC236}">
                    <a16:creationId xmlns:a16="http://schemas.microsoft.com/office/drawing/2014/main" id="{8A1925EC-4A0A-60E8-C380-959894902D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95183" y="3818411"/>
                <a:ext cx="17531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3" name="Rectangle 281">
                <a:extLst>
                  <a:ext uri="{FF2B5EF4-FFF2-40B4-BE49-F238E27FC236}">
                    <a16:creationId xmlns:a16="http://schemas.microsoft.com/office/drawing/2014/main" id="{AA69A2A4-E616-2709-0078-28534617E8FE}"/>
                  </a:ext>
                </a:extLst>
              </p:cNvPr>
              <p:cNvSpPr/>
              <p:nvPr/>
            </p:nvSpPr>
            <p:spPr bwMode="auto">
              <a:xfrm>
                <a:off x="11951078" y="3808407"/>
                <a:ext cx="288000" cy="17851"/>
              </a:xfrm>
              <a:prstGeom prst="rect">
                <a:avLst/>
              </a:prstGeom>
              <a:solidFill>
                <a:srgbClr val="89D1FF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192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999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atin typeface="72 Brand" panose="020B0504030603020204" pitchFamily="34" charset="0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</p:grpSp>
        <p:sp>
          <p:nvSpPr>
            <p:cNvPr id="597" name="Rectangle: Rounded Corners 78">
              <a:extLst>
                <a:ext uri="{FF2B5EF4-FFF2-40B4-BE49-F238E27FC236}">
                  <a16:creationId xmlns:a16="http://schemas.microsoft.com/office/drawing/2014/main" id="{2A979250-3EF7-716E-44A8-A82C432DF630}"/>
                </a:ext>
              </a:extLst>
            </p:cNvPr>
            <p:cNvSpPr/>
            <p:nvPr/>
          </p:nvSpPr>
          <p:spPr bwMode="auto">
            <a:xfrm>
              <a:off x="11852165" y="3998845"/>
              <a:ext cx="514221" cy="100722"/>
            </a:xfrm>
            <a:prstGeom prst="roundRect">
              <a:avLst>
                <a:gd name="adj" fmla="val 15788"/>
              </a:avLst>
            </a:prstGeom>
            <a:solidFill>
              <a:srgbClr val="E7F4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19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99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72 Brand"/>
                <a:ea typeface="Segoe UI" pitchFamily="34" charset="0"/>
                <a:cs typeface="72" panose="020B0503030000000003" pitchFamily="34" charset="0"/>
              </a:endParaRPr>
            </a:p>
          </p:txBody>
        </p:sp>
        <p:grpSp>
          <p:nvGrpSpPr>
            <p:cNvPr id="639" name="Gruppieren 638">
              <a:extLst>
                <a:ext uri="{FF2B5EF4-FFF2-40B4-BE49-F238E27FC236}">
                  <a16:creationId xmlns:a16="http://schemas.microsoft.com/office/drawing/2014/main" id="{DA0BEE42-BA13-2D37-D6F6-530FC206622E}"/>
                </a:ext>
              </a:extLst>
            </p:cNvPr>
            <p:cNvGrpSpPr/>
            <p:nvPr/>
          </p:nvGrpSpPr>
          <p:grpSpPr>
            <a:xfrm>
              <a:off x="11904476" y="4033523"/>
              <a:ext cx="108000" cy="36178"/>
              <a:chOff x="5995036" y="283909"/>
              <a:chExt cx="108000" cy="36178"/>
            </a:xfrm>
          </p:grpSpPr>
          <p:cxnSp>
            <p:nvCxnSpPr>
              <p:cNvPr id="649" name="Straight Connector 282">
                <a:extLst>
                  <a:ext uri="{FF2B5EF4-FFF2-40B4-BE49-F238E27FC236}">
                    <a16:creationId xmlns:a16="http://schemas.microsoft.com/office/drawing/2014/main" id="{24FF5B11-1AF8-19BB-C51D-F75BDDA885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95036" y="283909"/>
                <a:ext cx="108000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" name="Straight Connector 282">
                <a:extLst>
                  <a:ext uri="{FF2B5EF4-FFF2-40B4-BE49-F238E27FC236}">
                    <a16:creationId xmlns:a16="http://schemas.microsoft.com/office/drawing/2014/main" id="{6B59F265-2F1F-9735-FF92-A143574D86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95036" y="320087"/>
                <a:ext cx="72000" cy="0"/>
              </a:xfrm>
              <a:prstGeom prst="line">
                <a:avLst/>
              </a:prstGeom>
              <a:ln w="9525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0" name="Gruppieren 639">
              <a:extLst>
                <a:ext uri="{FF2B5EF4-FFF2-40B4-BE49-F238E27FC236}">
                  <a16:creationId xmlns:a16="http://schemas.microsoft.com/office/drawing/2014/main" id="{FBE2AC97-8EBE-9246-9829-D2C1CF70FA0E}"/>
                </a:ext>
              </a:extLst>
            </p:cNvPr>
            <p:cNvGrpSpPr/>
            <p:nvPr/>
          </p:nvGrpSpPr>
          <p:grpSpPr>
            <a:xfrm>
              <a:off x="12174252" y="4033523"/>
              <a:ext cx="108000" cy="36178"/>
              <a:chOff x="5995036" y="283909"/>
              <a:chExt cx="108000" cy="36178"/>
            </a:xfrm>
          </p:grpSpPr>
          <p:cxnSp>
            <p:nvCxnSpPr>
              <p:cNvPr id="647" name="Straight Connector 282">
                <a:extLst>
                  <a:ext uri="{FF2B5EF4-FFF2-40B4-BE49-F238E27FC236}">
                    <a16:creationId xmlns:a16="http://schemas.microsoft.com/office/drawing/2014/main" id="{CD73B14E-9415-D6D8-A7B5-A544B7A25E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95036" y="283909"/>
                <a:ext cx="108000" cy="0"/>
              </a:xfrm>
              <a:prstGeom prst="line">
                <a:avLst/>
              </a:prstGeom>
              <a:ln w="19050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8" name="Straight Connector 282">
                <a:extLst>
                  <a:ext uri="{FF2B5EF4-FFF2-40B4-BE49-F238E27FC236}">
                    <a16:creationId xmlns:a16="http://schemas.microsoft.com/office/drawing/2014/main" id="{11DA1ED3-DA76-CF49-9D6F-17696D5BC1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95036" y="320087"/>
                <a:ext cx="72000" cy="0"/>
              </a:xfrm>
              <a:prstGeom prst="line">
                <a:avLst/>
              </a:prstGeom>
              <a:ln w="9525" cap="rnd">
                <a:solidFill>
                  <a:srgbClr val="89D1FF"/>
                </a:solidFill>
                <a:headEnd type="none" w="lg" len="me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2">
            <a:extLst>
              <a:ext uri="{FF2B5EF4-FFF2-40B4-BE49-F238E27FC236}">
                <a16:creationId xmlns:a16="http://schemas.microsoft.com/office/drawing/2014/main" id="{4E1BCA56-0687-7B05-32B9-B26AD099516D}"/>
              </a:ext>
            </a:extLst>
          </p:cNvPr>
          <p:cNvSpPr txBox="1">
            <a:spLocks/>
          </p:cNvSpPr>
          <p:nvPr/>
        </p:nvSpPr>
        <p:spPr>
          <a:xfrm>
            <a:off x="410457" y="457261"/>
            <a:ext cx="11183564" cy="676932"/>
          </a:xfrm>
          <a:prstGeom prst="rect">
            <a:avLst/>
          </a:prstGeom>
        </p:spPr>
        <p:txBody>
          <a:bodyPr/>
          <a:lstStyle>
            <a:lvl1pPr algn="l" defTabSz="1088558" rtl="0" eaLnBrk="1" latinLnBrk="0" hangingPunct="1">
              <a:spcBef>
                <a:spcPct val="0"/>
              </a:spcBef>
              <a:buNone/>
              <a:defRPr sz="2400" b="0" i="0" kern="1200" baseline="0">
                <a:solidFill>
                  <a:schemeClr val="tx1"/>
                </a:solidFill>
                <a:latin typeface="72 Brand Medium" panose="020B0504030603020204" pitchFamily="34" charset="0"/>
                <a:ea typeface="+mj-ea"/>
                <a:cs typeface="+mj-cs"/>
              </a:defRPr>
            </a:lvl1pPr>
          </a:lstStyle>
          <a:p>
            <a:pPr defTabSz="1088231">
              <a:defRPr/>
            </a:pPr>
            <a:r>
              <a:rPr lang="en-US">
                <a:solidFill>
                  <a:srgbClr val="000000"/>
                </a:solidFill>
              </a:rPr>
              <a:t>ABAP Cloud in SAP Build as essential part of SAP’s development portfolio</a:t>
            </a:r>
            <a:endParaRPr lang="en-DE" sz="1999">
              <a:solidFill>
                <a:srgbClr val="000000"/>
              </a:solidFill>
              <a:latin typeface="72 Brand Light" panose="020B0304030603020204" pitchFamily="34" charset="0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F3C0E489-8366-88F4-CE2A-51EC3FACDD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01527" y="5637522"/>
            <a:ext cx="661421" cy="29811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C4B33CD-AF0D-6F6D-2872-55511E9A7A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569223" y="5511824"/>
            <a:ext cx="514433" cy="51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18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EBBBD0-3DBC-A5AA-C491-5D0B4A191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nowy mountain with high winds">
            <a:extLst>
              <a:ext uri="{FF2B5EF4-FFF2-40B4-BE49-F238E27FC236}">
                <a16:creationId xmlns:a16="http://schemas.microsoft.com/office/drawing/2014/main" id="{6F06F111-9F45-47BD-EE55-E711E091B4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8" y="894"/>
            <a:ext cx="12192000" cy="68562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DF4CDB6-000B-A53D-7955-32D5B6BAF8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gray">
          <a:xfrm>
            <a:off x="1588" y="894"/>
            <a:ext cx="12192000" cy="6856215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defTabSz="914126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de-DE" sz="1799" kern="0" dirty="0">
              <a:solidFill>
                <a:srgbClr val="000000"/>
              </a:solidFill>
              <a:latin typeface="72 Brand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0824DC-D52A-8925-5721-C8AACDBDDBB9}"/>
              </a:ext>
            </a:extLst>
          </p:cNvPr>
          <p:cNvSpPr txBox="1"/>
          <p:nvPr/>
        </p:nvSpPr>
        <p:spPr>
          <a:xfrm>
            <a:off x="315619" y="333825"/>
            <a:ext cx="9927499" cy="1076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88449"/>
            <a:r>
              <a:rPr lang="en-US" sz="3199" kern="0" dirty="0">
                <a:solidFill>
                  <a:srgbClr val="89D1FF">
                    <a:lumMod val="40000"/>
                    <a:lumOff val="6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ABAP Cloud </a:t>
            </a:r>
            <a:r>
              <a:rPr lang="en-US" sz="3199" kern="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establishes the industry standard for developing enterprise business applications</a:t>
            </a:r>
            <a:endParaRPr lang="de-DE" sz="3199" kern="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72 Brand Medium"/>
              <a:ea typeface="Arial Unicode MS" pitchFamily="34" charset="-128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2EEF95A-F90B-8A32-EF72-0C4E4C6E1F72}"/>
              </a:ext>
            </a:extLst>
          </p:cNvPr>
          <p:cNvSpPr/>
          <p:nvPr/>
        </p:nvSpPr>
        <p:spPr bwMode="gray">
          <a:xfrm>
            <a:off x="1086979" y="1725641"/>
            <a:ext cx="9760024" cy="4661982"/>
          </a:xfrm>
          <a:custGeom>
            <a:avLst/>
            <a:gdLst>
              <a:gd name="connsiteX0" fmla="*/ 0 w 9762565"/>
              <a:gd name="connsiteY0" fmla="*/ 4401670 h 4629560"/>
              <a:gd name="connsiteX1" fmla="*/ 5495365 w 9762565"/>
              <a:gd name="connsiteY1" fmla="*/ 4132729 h 4629560"/>
              <a:gd name="connsiteX2" fmla="*/ 9762565 w 9762565"/>
              <a:gd name="connsiteY2" fmla="*/ 0 h 4629560"/>
              <a:gd name="connsiteX0" fmla="*/ 0 w 9762565"/>
              <a:gd name="connsiteY0" fmla="*/ 4401670 h 4455471"/>
              <a:gd name="connsiteX1" fmla="*/ 6090451 w 9762565"/>
              <a:gd name="connsiteY1" fmla="*/ 3348958 h 4455471"/>
              <a:gd name="connsiteX2" fmla="*/ 9762565 w 9762565"/>
              <a:gd name="connsiteY2" fmla="*/ 0 h 4455471"/>
              <a:gd name="connsiteX0" fmla="*/ 0 w 9777080"/>
              <a:gd name="connsiteY0" fmla="*/ 4648413 h 4689428"/>
              <a:gd name="connsiteX1" fmla="*/ 6104966 w 9777080"/>
              <a:gd name="connsiteY1" fmla="*/ 3348958 h 4689428"/>
              <a:gd name="connsiteX2" fmla="*/ 9777080 w 9777080"/>
              <a:gd name="connsiteY2" fmla="*/ 0 h 4689428"/>
              <a:gd name="connsiteX0" fmla="*/ 0 w 9777080"/>
              <a:gd name="connsiteY0" fmla="*/ 4648413 h 4688297"/>
              <a:gd name="connsiteX1" fmla="*/ 6104966 w 9777080"/>
              <a:gd name="connsiteY1" fmla="*/ 3319930 h 4688297"/>
              <a:gd name="connsiteX2" fmla="*/ 9777080 w 9777080"/>
              <a:gd name="connsiteY2" fmla="*/ 0 h 4688297"/>
              <a:gd name="connsiteX0" fmla="*/ 0 w 9777080"/>
              <a:gd name="connsiteY0" fmla="*/ 4648413 h 4692543"/>
              <a:gd name="connsiteX1" fmla="*/ 5945309 w 9777080"/>
              <a:gd name="connsiteY1" fmla="*/ 3421530 h 4692543"/>
              <a:gd name="connsiteX2" fmla="*/ 9777080 w 9777080"/>
              <a:gd name="connsiteY2" fmla="*/ 0 h 4692543"/>
              <a:gd name="connsiteX0" fmla="*/ 0 w 9777080"/>
              <a:gd name="connsiteY0" fmla="*/ 4648413 h 4683017"/>
              <a:gd name="connsiteX1" fmla="*/ 6003366 w 9777080"/>
              <a:gd name="connsiteY1" fmla="*/ 3160273 h 4683017"/>
              <a:gd name="connsiteX2" fmla="*/ 9777080 w 9777080"/>
              <a:gd name="connsiteY2" fmla="*/ 0 h 4683017"/>
              <a:gd name="connsiteX0" fmla="*/ 0 w 9777080"/>
              <a:gd name="connsiteY0" fmla="*/ 4648413 h 4689654"/>
              <a:gd name="connsiteX1" fmla="*/ 6003366 w 9777080"/>
              <a:gd name="connsiteY1" fmla="*/ 3160273 h 4689654"/>
              <a:gd name="connsiteX2" fmla="*/ 9777080 w 9777080"/>
              <a:gd name="connsiteY2" fmla="*/ 0 h 4689654"/>
              <a:gd name="connsiteX0" fmla="*/ 0 w 9777080"/>
              <a:gd name="connsiteY0" fmla="*/ 4648413 h 4689654"/>
              <a:gd name="connsiteX1" fmla="*/ 6003366 w 9777080"/>
              <a:gd name="connsiteY1" fmla="*/ 3160273 h 4689654"/>
              <a:gd name="connsiteX2" fmla="*/ 9777080 w 9777080"/>
              <a:gd name="connsiteY2" fmla="*/ 0 h 4689654"/>
              <a:gd name="connsiteX0" fmla="*/ 0 w 9762566"/>
              <a:gd name="connsiteY0" fmla="*/ 4662927 h 4703594"/>
              <a:gd name="connsiteX1" fmla="*/ 5988852 w 9762566"/>
              <a:gd name="connsiteY1" fmla="*/ 3160273 h 4703594"/>
              <a:gd name="connsiteX2" fmla="*/ 9762566 w 9762566"/>
              <a:gd name="connsiteY2" fmla="*/ 0 h 4703594"/>
              <a:gd name="connsiteX0" fmla="*/ 0 w 9762566"/>
              <a:gd name="connsiteY0" fmla="*/ 4662927 h 4663196"/>
              <a:gd name="connsiteX1" fmla="*/ 5988852 w 9762566"/>
              <a:gd name="connsiteY1" fmla="*/ 3160273 h 4663196"/>
              <a:gd name="connsiteX2" fmla="*/ 9762566 w 9762566"/>
              <a:gd name="connsiteY2" fmla="*/ 0 h 466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62566" h="4663196">
                <a:moveTo>
                  <a:pt x="0" y="4662927"/>
                </a:moveTo>
                <a:cubicBezTo>
                  <a:pt x="1498706" y="4677548"/>
                  <a:pt x="4521416" y="4097085"/>
                  <a:pt x="5988852" y="3160273"/>
                </a:cubicBezTo>
                <a:cubicBezTo>
                  <a:pt x="7644975" y="2310547"/>
                  <a:pt x="8997578" y="781423"/>
                  <a:pt x="9762566" y="0"/>
                </a:cubicBezTo>
              </a:path>
            </a:pathLst>
          </a:custGeom>
          <a:noFill/>
          <a:ln w="60325" algn="ctr">
            <a:solidFill>
              <a:schemeClr val="tx2">
                <a:lumMod val="50000"/>
              </a:schemeClr>
            </a:solidFill>
            <a:miter lim="800000"/>
            <a:headEnd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89884" tIns="71906" rIns="89884" bIns="71906" rtlCol="0" anchor="ctr">
            <a:noAutofit/>
          </a:bodyPr>
          <a:lstStyle/>
          <a:p>
            <a:pPr algn="ctr" defTabSz="913121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de-DE" sz="1796" kern="0">
              <a:solidFill>
                <a:srgbClr val="000000"/>
              </a:solidFill>
              <a:latin typeface="72 Brand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7B95AB9-30DC-6E06-23BD-5D928C8C09C6}"/>
              </a:ext>
            </a:extLst>
          </p:cNvPr>
          <p:cNvGrpSpPr/>
          <p:nvPr/>
        </p:nvGrpSpPr>
        <p:grpSpPr>
          <a:xfrm>
            <a:off x="6762472" y="4407212"/>
            <a:ext cx="4978034" cy="791588"/>
            <a:chOff x="1943449" y="2449380"/>
            <a:chExt cx="4979330" cy="79179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TextBox 41">
              <a:extLst>
                <a:ext uri="{FF2B5EF4-FFF2-40B4-BE49-F238E27FC236}">
                  <a16:creationId xmlns:a16="http://schemas.microsoft.com/office/drawing/2014/main" id="{84237652-0D24-0E7A-E6EA-2AE2ACB15E83}"/>
                </a:ext>
              </a:extLst>
            </p:cNvPr>
            <p:cNvSpPr txBox="1"/>
            <p:nvPr/>
          </p:nvSpPr>
          <p:spPr>
            <a:xfrm>
              <a:off x="1943449" y="2449380"/>
              <a:ext cx="4979330" cy="791794"/>
            </a:xfrm>
            <a:prstGeom prst="roundRect">
              <a:avLst>
                <a:gd name="adj" fmla="val 8607"/>
              </a:avLst>
            </a:prstGeom>
            <a:solidFill>
              <a:schemeClr val="bg1"/>
            </a:solidFill>
            <a:ln w="9525">
              <a:solidFill>
                <a:schemeClr val="tx2"/>
              </a:solidFill>
            </a:ln>
            <a:effectLst/>
          </p:spPr>
          <p:txBody>
            <a:bodyPr wrap="square" lIns="107916" tIns="71962" rIns="107916" bIns="71962" rtlCol="0" anchor="ctr" anchorCtr="0">
              <a:noAutofit/>
            </a:bodyPr>
            <a:lstStyle/>
            <a:p>
              <a:pPr algn="r" defTabSz="914126" fontAlgn="base">
                <a:spcAft>
                  <a:spcPts val="60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600" kern="0" dirty="0">
                  <a:solidFill>
                    <a:srgbClr val="002A86"/>
                  </a:solidFill>
                  <a:latin typeface="72 Brand Medium"/>
                  <a:ea typeface="Arial Unicode MS" pitchFamily="34" charset="-128"/>
                  <a:cs typeface="Arial Unicode MS" pitchFamily="34" charset="-128"/>
                </a:rPr>
                <a:t>Incorporate Emerging Technologies</a:t>
              </a:r>
            </a:p>
            <a:p>
              <a:pPr algn="r" defTabSz="914126" fontAlgn="base">
                <a:spcAft>
                  <a:spcPts val="30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000" kern="0" dirty="0">
                  <a:solidFill>
                    <a:srgbClr val="002A86"/>
                  </a:solidFill>
                  <a:latin typeface="72 Brand"/>
                  <a:ea typeface="Arial Unicode MS"/>
                  <a:cs typeface="Arial Unicode MS"/>
                </a:rPr>
                <a:t>like generative AI, Fiori, HANA</a:t>
              </a:r>
            </a:p>
          </p:txBody>
        </p:sp>
        <p:sp>
          <p:nvSpPr>
            <p:cNvPr id="14" name="Freihandform 81">
              <a:extLst>
                <a:ext uri="{FF2B5EF4-FFF2-40B4-BE49-F238E27FC236}">
                  <a16:creationId xmlns:a16="http://schemas.microsoft.com/office/drawing/2014/main" id="{14DB9855-2E5B-9FE6-59C6-0BE0CD642393}"/>
                </a:ext>
              </a:extLst>
            </p:cNvPr>
            <p:cNvSpPr/>
            <p:nvPr/>
          </p:nvSpPr>
          <p:spPr bwMode="gray">
            <a:xfrm>
              <a:off x="1943449" y="2452165"/>
              <a:ext cx="54356" cy="786224"/>
            </a:xfrm>
            <a:custGeom>
              <a:avLst/>
              <a:gdLst>
                <a:gd name="connsiteX0" fmla="*/ 54370 w 54370"/>
                <a:gd name="connsiteY0" fmla="*/ 0 h 786429"/>
                <a:gd name="connsiteX1" fmla="*/ 54370 w 54370"/>
                <a:gd name="connsiteY1" fmla="*/ 786429 h 786429"/>
                <a:gd name="connsiteX2" fmla="*/ 41633 w 54370"/>
                <a:gd name="connsiteY2" fmla="*/ 783857 h 786429"/>
                <a:gd name="connsiteX3" fmla="*/ 0 w 54370"/>
                <a:gd name="connsiteY3" fmla="*/ 721047 h 786429"/>
                <a:gd name="connsiteX4" fmla="*/ 0 w 54370"/>
                <a:gd name="connsiteY4" fmla="*/ 65381 h 786429"/>
                <a:gd name="connsiteX5" fmla="*/ 41633 w 54370"/>
                <a:gd name="connsiteY5" fmla="*/ 2571 h 78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370" h="786429">
                  <a:moveTo>
                    <a:pt x="54370" y="0"/>
                  </a:moveTo>
                  <a:lnTo>
                    <a:pt x="54370" y="786429"/>
                  </a:lnTo>
                  <a:lnTo>
                    <a:pt x="41633" y="783857"/>
                  </a:lnTo>
                  <a:cubicBezTo>
                    <a:pt x="17167" y="773509"/>
                    <a:pt x="0" y="749283"/>
                    <a:pt x="0" y="721047"/>
                  </a:cubicBezTo>
                  <a:lnTo>
                    <a:pt x="0" y="65381"/>
                  </a:lnTo>
                  <a:cubicBezTo>
                    <a:pt x="0" y="37145"/>
                    <a:pt x="17167" y="12919"/>
                    <a:pt x="41633" y="2571"/>
                  </a:cubicBezTo>
                  <a:close/>
                </a:path>
              </a:pathLst>
            </a:custGeom>
            <a:solidFill>
              <a:schemeClr val="tx2"/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lIns="89954" tIns="71962" rIns="89954" bIns="71962" rtlCol="0" anchor="ctr">
              <a:noAutofit/>
            </a:bodyPr>
            <a:lstStyle/>
            <a:p>
              <a:pPr algn="ctr" defTabSz="913852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endParaRPr lang="de-DE" sz="1798" kern="0">
                <a:solidFill>
                  <a:srgbClr val="000000"/>
                </a:solidFill>
                <a:latin typeface="72 Brand"/>
                <a:ea typeface="72 Brand" pitchFamily="34" charset="-128"/>
                <a:cs typeface="72 Brand" pitchFamily="34" charset="-128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970B217-6FAE-771F-2C3F-D75F157BD8EC}"/>
              </a:ext>
            </a:extLst>
          </p:cNvPr>
          <p:cNvGrpSpPr/>
          <p:nvPr/>
        </p:nvGrpSpPr>
        <p:grpSpPr>
          <a:xfrm>
            <a:off x="5190492" y="5513678"/>
            <a:ext cx="6550015" cy="791588"/>
            <a:chOff x="1943449" y="2449380"/>
            <a:chExt cx="4553964" cy="79179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TextBox 41">
              <a:extLst>
                <a:ext uri="{FF2B5EF4-FFF2-40B4-BE49-F238E27FC236}">
                  <a16:creationId xmlns:a16="http://schemas.microsoft.com/office/drawing/2014/main" id="{C79D0BF8-ED20-0B44-063A-9F9A3F1BB8CB}"/>
                </a:ext>
              </a:extLst>
            </p:cNvPr>
            <p:cNvSpPr txBox="1"/>
            <p:nvPr/>
          </p:nvSpPr>
          <p:spPr>
            <a:xfrm>
              <a:off x="1943449" y="2449380"/>
              <a:ext cx="4553964" cy="791794"/>
            </a:xfrm>
            <a:prstGeom prst="roundRect">
              <a:avLst>
                <a:gd name="adj" fmla="val 8607"/>
              </a:avLst>
            </a:prstGeom>
            <a:solidFill>
              <a:schemeClr val="bg1"/>
            </a:solidFill>
            <a:ln w="9525">
              <a:solidFill>
                <a:schemeClr val="tx2">
                  <a:lumMod val="50000"/>
                </a:schemeClr>
              </a:solidFill>
            </a:ln>
            <a:effectLst/>
          </p:spPr>
          <p:txBody>
            <a:bodyPr wrap="square" lIns="107916" tIns="71962" rIns="107916" bIns="71962" rtlCol="0" anchor="ctr" anchorCtr="0">
              <a:noAutofit/>
            </a:bodyPr>
            <a:lstStyle/>
            <a:p>
              <a:pPr algn="r" defTabSz="914126" fontAlgn="base">
                <a:spcAft>
                  <a:spcPts val="60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600" kern="0" dirty="0">
                  <a:solidFill>
                    <a:srgbClr val="002A86"/>
                  </a:solidFill>
                  <a:latin typeface="72 Brand Medium"/>
                  <a:ea typeface="Arial Unicode MS" pitchFamily="34" charset="-128"/>
                  <a:cs typeface="Arial Unicode MS" pitchFamily="34" charset="-128"/>
                </a:rPr>
                <a:t>Grant Cloud-Native Qualities Out-Of-The Box</a:t>
              </a:r>
            </a:p>
            <a:p>
              <a:pPr algn="r" defTabSz="914126" fontAlgn="base">
                <a:spcAft>
                  <a:spcPts val="30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000" kern="0" dirty="0">
                  <a:solidFill>
                    <a:srgbClr val="002A86"/>
                  </a:solidFill>
                  <a:latin typeface="72 Brand"/>
                  <a:ea typeface="Arial Unicode MS"/>
                  <a:cs typeface="Arial Unicode MS"/>
                </a:rPr>
                <a:t>like resilience, performance, observability, scalability, extensibility, testability</a:t>
              </a:r>
            </a:p>
          </p:txBody>
        </p:sp>
        <p:sp>
          <p:nvSpPr>
            <p:cNvPr id="18" name="Freihandform 81">
              <a:extLst>
                <a:ext uri="{FF2B5EF4-FFF2-40B4-BE49-F238E27FC236}">
                  <a16:creationId xmlns:a16="http://schemas.microsoft.com/office/drawing/2014/main" id="{49198759-5C0C-10F9-33A8-AF228011D48F}"/>
                </a:ext>
              </a:extLst>
            </p:cNvPr>
            <p:cNvSpPr/>
            <p:nvPr/>
          </p:nvSpPr>
          <p:spPr bwMode="gray">
            <a:xfrm>
              <a:off x="1943449" y="2452165"/>
              <a:ext cx="54356" cy="786224"/>
            </a:xfrm>
            <a:custGeom>
              <a:avLst/>
              <a:gdLst>
                <a:gd name="connsiteX0" fmla="*/ 54370 w 54370"/>
                <a:gd name="connsiteY0" fmla="*/ 0 h 786429"/>
                <a:gd name="connsiteX1" fmla="*/ 54370 w 54370"/>
                <a:gd name="connsiteY1" fmla="*/ 786429 h 786429"/>
                <a:gd name="connsiteX2" fmla="*/ 41633 w 54370"/>
                <a:gd name="connsiteY2" fmla="*/ 783857 h 786429"/>
                <a:gd name="connsiteX3" fmla="*/ 0 w 54370"/>
                <a:gd name="connsiteY3" fmla="*/ 721047 h 786429"/>
                <a:gd name="connsiteX4" fmla="*/ 0 w 54370"/>
                <a:gd name="connsiteY4" fmla="*/ 65381 h 786429"/>
                <a:gd name="connsiteX5" fmla="*/ 41633 w 54370"/>
                <a:gd name="connsiteY5" fmla="*/ 2571 h 78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370" h="786429">
                  <a:moveTo>
                    <a:pt x="54370" y="0"/>
                  </a:moveTo>
                  <a:lnTo>
                    <a:pt x="54370" y="786429"/>
                  </a:lnTo>
                  <a:lnTo>
                    <a:pt x="41633" y="783857"/>
                  </a:lnTo>
                  <a:cubicBezTo>
                    <a:pt x="17167" y="773509"/>
                    <a:pt x="0" y="749283"/>
                    <a:pt x="0" y="721047"/>
                  </a:cubicBezTo>
                  <a:lnTo>
                    <a:pt x="0" y="65381"/>
                  </a:lnTo>
                  <a:cubicBezTo>
                    <a:pt x="0" y="37145"/>
                    <a:pt x="17167" y="12919"/>
                    <a:pt x="41633" y="2571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lIns="89954" tIns="71962" rIns="89954" bIns="71962" rtlCol="0" anchor="ctr">
              <a:noAutofit/>
            </a:bodyPr>
            <a:lstStyle/>
            <a:p>
              <a:pPr algn="ctr" defTabSz="913852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endParaRPr lang="de-DE" sz="1798" kern="0">
                <a:solidFill>
                  <a:srgbClr val="000000"/>
                </a:solidFill>
                <a:latin typeface="72 Brand"/>
                <a:ea typeface="72 Brand" pitchFamily="34" charset="-128"/>
                <a:cs typeface="72 Brand" pitchFamily="34" charset="-128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5595DDD-26AA-6AFC-D75D-DC590A399C94}"/>
              </a:ext>
            </a:extLst>
          </p:cNvPr>
          <p:cNvGrpSpPr/>
          <p:nvPr/>
        </p:nvGrpSpPr>
        <p:grpSpPr>
          <a:xfrm>
            <a:off x="8290334" y="3303530"/>
            <a:ext cx="3450173" cy="791588"/>
            <a:chOff x="1943449" y="2449380"/>
            <a:chExt cx="3451071" cy="79179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" name="TextBox 41">
              <a:extLst>
                <a:ext uri="{FF2B5EF4-FFF2-40B4-BE49-F238E27FC236}">
                  <a16:creationId xmlns:a16="http://schemas.microsoft.com/office/drawing/2014/main" id="{E44CDFE8-65A2-9D3E-7539-3D26E493CC95}"/>
                </a:ext>
              </a:extLst>
            </p:cNvPr>
            <p:cNvSpPr txBox="1"/>
            <p:nvPr/>
          </p:nvSpPr>
          <p:spPr>
            <a:xfrm>
              <a:off x="1943449" y="2449380"/>
              <a:ext cx="3451071" cy="791794"/>
            </a:xfrm>
            <a:prstGeom prst="roundRect">
              <a:avLst>
                <a:gd name="adj" fmla="val 8607"/>
              </a:avLst>
            </a:prstGeom>
            <a:solidFill>
              <a:schemeClr val="bg1"/>
            </a:solidFill>
            <a:ln w="9525">
              <a:solidFill>
                <a:srgbClr val="89D1FF"/>
              </a:solidFill>
            </a:ln>
            <a:effectLst/>
          </p:spPr>
          <p:txBody>
            <a:bodyPr wrap="square" lIns="107916" tIns="71962" rIns="107916" bIns="71962" rtlCol="0" anchor="ctr" anchorCtr="0">
              <a:noAutofit/>
            </a:bodyPr>
            <a:lstStyle/>
            <a:p>
              <a:pPr algn="r" defTabSz="914126" fontAlgn="base">
                <a:spcAft>
                  <a:spcPts val="60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600" kern="0" dirty="0">
                  <a:solidFill>
                    <a:srgbClr val="002A86"/>
                  </a:solidFill>
                  <a:latin typeface="72 Brand Medium"/>
                  <a:ea typeface="Arial Unicode MS" pitchFamily="34" charset="-128"/>
                  <a:cs typeface="Arial Unicode MS" pitchFamily="34" charset="-128"/>
                </a:rPr>
                <a:t>Increase Developer Productivity</a:t>
              </a:r>
            </a:p>
            <a:p>
              <a:pPr algn="r" defTabSz="914126" fontAlgn="base">
                <a:spcAft>
                  <a:spcPts val="30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000" kern="0" dirty="0">
                  <a:solidFill>
                    <a:srgbClr val="002A86"/>
                  </a:solidFill>
                  <a:latin typeface="72 Brand"/>
                  <a:ea typeface="Arial Unicode MS"/>
                  <a:cs typeface="Arial Unicode MS"/>
                </a:rPr>
                <a:t>with generators, upskilling, migration tools</a:t>
              </a:r>
            </a:p>
          </p:txBody>
        </p:sp>
        <p:sp>
          <p:nvSpPr>
            <p:cNvPr id="21" name="Freihandform 81">
              <a:extLst>
                <a:ext uri="{FF2B5EF4-FFF2-40B4-BE49-F238E27FC236}">
                  <a16:creationId xmlns:a16="http://schemas.microsoft.com/office/drawing/2014/main" id="{12263CB1-74C7-0B53-80B2-9FD1225F648F}"/>
                </a:ext>
              </a:extLst>
            </p:cNvPr>
            <p:cNvSpPr/>
            <p:nvPr/>
          </p:nvSpPr>
          <p:spPr bwMode="gray">
            <a:xfrm>
              <a:off x="1943449" y="2452165"/>
              <a:ext cx="54356" cy="786224"/>
            </a:xfrm>
            <a:custGeom>
              <a:avLst/>
              <a:gdLst>
                <a:gd name="connsiteX0" fmla="*/ 54370 w 54370"/>
                <a:gd name="connsiteY0" fmla="*/ 0 h 786429"/>
                <a:gd name="connsiteX1" fmla="*/ 54370 w 54370"/>
                <a:gd name="connsiteY1" fmla="*/ 786429 h 786429"/>
                <a:gd name="connsiteX2" fmla="*/ 41633 w 54370"/>
                <a:gd name="connsiteY2" fmla="*/ 783857 h 786429"/>
                <a:gd name="connsiteX3" fmla="*/ 0 w 54370"/>
                <a:gd name="connsiteY3" fmla="*/ 721047 h 786429"/>
                <a:gd name="connsiteX4" fmla="*/ 0 w 54370"/>
                <a:gd name="connsiteY4" fmla="*/ 65381 h 786429"/>
                <a:gd name="connsiteX5" fmla="*/ 41633 w 54370"/>
                <a:gd name="connsiteY5" fmla="*/ 2571 h 78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370" h="786429">
                  <a:moveTo>
                    <a:pt x="54370" y="0"/>
                  </a:moveTo>
                  <a:lnTo>
                    <a:pt x="54370" y="786429"/>
                  </a:lnTo>
                  <a:lnTo>
                    <a:pt x="41633" y="783857"/>
                  </a:lnTo>
                  <a:cubicBezTo>
                    <a:pt x="17167" y="773509"/>
                    <a:pt x="0" y="749283"/>
                    <a:pt x="0" y="721047"/>
                  </a:cubicBezTo>
                  <a:lnTo>
                    <a:pt x="0" y="65381"/>
                  </a:lnTo>
                  <a:cubicBezTo>
                    <a:pt x="0" y="37145"/>
                    <a:pt x="17167" y="12919"/>
                    <a:pt x="41633" y="2571"/>
                  </a:cubicBezTo>
                  <a:close/>
                </a:path>
              </a:pathLst>
            </a:custGeom>
            <a:solidFill>
              <a:srgbClr val="89D1FF"/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lIns="89954" tIns="71962" rIns="89954" bIns="71962" rtlCol="0" anchor="ctr">
              <a:noAutofit/>
            </a:bodyPr>
            <a:lstStyle/>
            <a:p>
              <a:pPr algn="ctr" defTabSz="913852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endParaRPr lang="de-DE" sz="1798" kern="0">
                <a:solidFill>
                  <a:srgbClr val="000000"/>
                </a:solidFill>
                <a:latin typeface="72 Brand"/>
                <a:ea typeface="72 Brand" pitchFamily="34" charset="-128"/>
                <a:cs typeface="72 Brand" pitchFamily="34" charset="-128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E10259C-64D7-0231-6F68-98E30E8037BF}"/>
              </a:ext>
            </a:extLst>
          </p:cNvPr>
          <p:cNvSpPr txBox="1"/>
          <p:nvPr/>
        </p:nvSpPr>
        <p:spPr>
          <a:xfrm>
            <a:off x="5008402" y="3483802"/>
            <a:ext cx="3310907" cy="2769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088449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de-DE" sz="1799" kern="0" dirty="0" err="1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We</a:t>
            </a:r>
            <a:r>
              <a:rPr lang="de-DE" sz="1799" kern="0" dirty="0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 </a:t>
            </a:r>
            <a:r>
              <a:rPr lang="de-DE" sz="1799" kern="0" dirty="0" err="1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accompanion</a:t>
            </a:r>
            <a:r>
              <a:rPr lang="de-DE" sz="1799" kern="0" dirty="0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 </a:t>
            </a:r>
            <a:r>
              <a:rPr lang="de-DE" sz="1799" kern="0" dirty="0" err="1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the</a:t>
            </a:r>
            <a:r>
              <a:rPr lang="de-DE" sz="1799" kern="0" dirty="0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 </a:t>
            </a:r>
            <a:r>
              <a:rPr lang="de-DE" sz="1799" kern="0" dirty="0" err="1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journey</a:t>
            </a:r>
            <a:r>
              <a:rPr lang="de-DE" sz="1799" kern="0" dirty="0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3977CF-EAFC-FB15-DD3A-24397EE1033A}"/>
              </a:ext>
            </a:extLst>
          </p:cNvPr>
          <p:cNvSpPr txBox="1"/>
          <p:nvPr/>
        </p:nvSpPr>
        <p:spPr>
          <a:xfrm>
            <a:off x="1348172" y="5771010"/>
            <a:ext cx="1791004" cy="2769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088449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de-DE" sz="1799" kern="0" dirty="0" err="1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We</a:t>
            </a:r>
            <a:r>
              <a:rPr lang="de-DE" sz="1799" kern="0" dirty="0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 </a:t>
            </a:r>
            <a:r>
              <a:rPr lang="de-DE" sz="1799" kern="0" dirty="0" err="1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are</a:t>
            </a:r>
            <a:r>
              <a:rPr lang="de-DE" sz="1799" kern="0" dirty="0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 </a:t>
            </a:r>
            <a:r>
              <a:rPr lang="de-DE" sz="1799" kern="0" dirty="0" err="1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reliable</a:t>
            </a:r>
            <a:r>
              <a:rPr lang="de-DE" sz="1799" kern="0" dirty="0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53A456-BAB0-DD5B-4F13-F3910DB88979}"/>
              </a:ext>
            </a:extLst>
          </p:cNvPr>
          <p:cNvSpPr txBox="1"/>
          <p:nvPr/>
        </p:nvSpPr>
        <p:spPr>
          <a:xfrm>
            <a:off x="3451566" y="4623103"/>
            <a:ext cx="3310907" cy="2769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088449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de-DE" sz="1799" kern="0" dirty="0" err="1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We</a:t>
            </a:r>
            <a:r>
              <a:rPr lang="de-DE" sz="1799" kern="0" dirty="0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 </a:t>
            </a:r>
            <a:r>
              <a:rPr lang="de-DE" sz="1799" kern="0" dirty="0" err="1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ensure</a:t>
            </a:r>
            <a:r>
              <a:rPr lang="de-DE" sz="1799" kern="0" dirty="0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 </a:t>
            </a:r>
            <a:r>
              <a:rPr lang="de-DE" sz="1799" kern="0" dirty="0" err="1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competitiveness</a:t>
            </a:r>
            <a:r>
              <a:rPr lang="de-DE" sz="1799" kern="0" dirty="0">
                <a:solidFill>
                  <a:srgbClr val="1B90FF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72 Brand Medium"/>
                <a:ea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66074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Chevron 1">
            <a:extLst>
              <a:ext uri="{FF2B5EF4-FFF2-40B4-BE49-F238E27FC236}">
                <a16:creationId xmlns:a16="http://schemas.microsoft.com/office/drawing/2014/main" id="{7F99DE20-866D-8908-09D9-F0DEF5B01ED0}"/>
              </a:ext>
            </a:extLst>
          </p:cNvPr>
          <p:cNvSpPr/>
          <p:nvPr/>
        </p:nvSpPr>
        <p:spPr>
          <a:xfrm>
            <a:off x="-1758527" y="894"/>
            <a:ext cx="6357704" cy="6856215"/>
          </a:xfrm>
          <a:prstGeom prst="chevron">
            <a:avLst>
              <a:gd name="adj" fmla="val 10475"/>
            </a:avLst>
          </a:prstGeom>
          <a:solidFill>
            <a:srgbClr val="EBF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9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n-ea"/>
              <a:cs typeface="+mn-cs"/>
            </a:endParaRPr>
          </a:p>
        </p:txBody>
      </p:sp>
      <p:sp>
        <p:nvSpPr>
          <p:cNvPr id="3" name="Arrow: Chevron 2">
            <a:extLst>
              <a:ext uri="{FF2B5EF4-FFF2-40B4-BE49-F238E27FC236}">
                <a16:creationId xmlns:a16="http://schemas.microsoft.com/office/drawing/2014/main" id="{61355724-6F32-7B9F-081A-4ED4DE29020D}"/>
              </a:ext>
            </a:extLst>
          </p:cNvPr>
          <p:cNvSpPr/>
          <p:nvPr/>
        </p:nvSpPr>
        <p:spPr>
          <a:xfrm>
            <a:off x="3934213" y="893"/>
            <a:ext cx="5066157" cy="6856215"/>
          </a:xfrm>
          <a:prstGeom prst="chevron">
            <a:avLst>
              <a:gd name="adj" fmla="val 13128"/>
            </a:avLst>
          </a:prstGeom>
          <a:solidFill>
            <a:srgbClr val="D1E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9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n-ea"/>
              <a:cs typeface="+mn-cs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B9E2FF10-A94E-86B2-BF2D-FE4D19E9DC9C}"/>
              </a:ext>
            </a:extLst>
          </p:cNvPr>
          <p:cNvSpPr/>
          <p:nvPr/>
        </p:nvSpPr>
        <p:spPr>
          <a:xfrm>
            <a:off x="8336065" y="894"/>
            <a:ext cx="6026578" cy="6856214"/>
          </a:xfrm>
          <a:prstGeom prst="chevron">
            <a:avLst>
              <a:gd name="adj" fmla="val 11056"/>
            </a:avLst>
          </a:prstGeom>
          <a:solidFill>
            <a:srgbClr val="A6D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9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n-ea"/>
              <a:cs typeface="+mn-cs"/>
            </a:endParaRPr>
          </a:p>
        </p:txBody>
      </p:sp>
      <p:sp>
        <p:nvSpPr>
          <p:cNvPr id="32" name="Arrow: Pentagon 31">
            <a:extLst>
              <a:ext uri="{FF2B5EF4-FFF2-40B4-BE49-F238E27FC236}">
                <a16:creationId xmlns:a16="http://schemas.microsoft.com/office/drawing/2014/main" id="{9D022830-AE94-F037-3AC1-355E8E7FF634}"/>
              </a:ext>
            </a:extLst>
          </p:cNvPr>
          <p:cNvSpPr/>
          <p:nvPr/>
        </p:nvSpPr>
        <p:spPr bwMode="gray">
          <a:xfrm>
            <a:off x="408901" y="5169028"/>
            <a:ext cx="11473663" cy="998776"/>
          </a:xfrm>
          <a:prstGeom prst="homePlate">
            <a:avLst>
              <a:gd name="adj" fmla="val 29482"/>
            </a:avLst>
          </a:prstGeom>
          <a:gradFill flip="none" rotWithShape="1">
            <a:gsLst>
              <a:gs pos="0">
                <a:srgbClr val="D1EFFF"/>
              </a:gs>
              <a:gs pos="100000">
                <a:srgbClr val="89D1FF"/>
              </a:gs>
            </a:gsLst>
            <a:lin ang="0" scaled="1"/>
            <a:tileRect/>
          </a:gra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L="0" marR="0" lvl="0" indent="0" algn="ctr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endParaRPr kumimoji="0" lang="de-DE" sz="179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720ECEDD-B5BE-DDC6-631B-4DC69A8FD517}"/>
              </a:ext>
            </a:extLst>
          </p:cNvPr>
          <p:cNvSpPr txBox="1">
            <a:spLocks/>
          </p:cNvSpPr>
          <p:nvPr/>
        </p:nvSpPr>
        <p:spPr>
          <a:xfrm>
            <a:off x="674545" y="799082"/>
            <a:ext cx="3251449" cy="970286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NOW </a:t>
            </a:r>
            <a:b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</a:br>
            <a:r>
              <a:rPr kumimoji="0" lang="en-US" sz="1999" b="0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(2505)</a:t>
            </a:r>
            <a:endParaRPr kumimoji="0" lang="en-DE" sz="3199" b="0" i="0" u="none" strike="noStrike" kern="1200" cap="none" spc="0" normalizeH="0" baseline="0" noProof="0" dirty="0">
              <a:ln>
                <a:noFill/>
              </a:ln>
              <a:solidFill>
                <a:srgbClr val="002A86"/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1656A151-924D-C18A-3141-0DB6FD8F0F71}"/>
              </a:ext>
            </a:extLst>
          </p:cNvPr>
          <p:cNvSpPr txBox="1">
            <a:spLocks/>
          </p:cNvSpPr>
          <p:nvPr/>
        </p:nvSpPr>
        <p:spPr>
          <a:xfrm>
            <a:off x="4772958" y="810057"/>
            <a:ext cx="3251449" cy="970286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NEXT </a:t>
            </a:r>
            <a:b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</a:br>
            <a:r>
              <a:rPr kumimoji="0" lang="en-US" sz="1999" b="0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(2508)</a:t>
            </a:r>
            <a:endParaRPr kumimoji="0" lang="en-DE" sz="3199" b="0" i="0" u="none" strike="noStrike" kern="1200" cap="none" spc="0" normalizeH="0" baseline="0" noProof="0" dirty="0">
              <a:ln>
                <a:noFill/>
              </a:ln>
              <a:solidFill>
                <a:srgbClr val="002A86"/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060C1DBF-503D-40B9-4128-D640046F23BA}"/>
              </a:ext>
            </a:extLst>
          </p:cNvPr>
          <p:cNvSpPr txBox="1">
            <a:spLocks/>
          </p:cNvSpPr>
          <p:nvPr/>
        </p:nvSpPr>
        <p:spPr>
          <a:xfrm>
            <a:off x="8701662" y="810056"/>
            <a:ext cx="3251449" cy="970286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SOON </a:t>
            </a:r>
            <a:b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</a:br>
            <a:r>
              <a:rPr kumimoji="0" lang="en-US" sz="1999" b="0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(later)</a:t>
            </a:r>
            <a:endParaRPr kumimoji="0" lang="en-DE" sz="3199" b="0" i="0" u="none" strike="noStrike" kern="1200" cap="none" spc="0" normalizeH="0" baseline="0" noProof="0" dirty="0">
              <a:ln>
                <a:noFill/>
              </a:ln>
              <a:solidFill>
                <a:srgbClr val="002A86"/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17" name="Spaker name - Dynamic" descr="{&quot;templafy&quot;:{&quot;id&quot;:&quot;a8e6adea-1c07-4712-9251-4f63c801699a&quot;}}">
            <a:extLst>
              <a:ext uri="{FF2B5EF4-FFF2-40B4-BE49-F238E27FC236}">
                <a16:creationId xmlns:a16="http://schemas.microsoft.com/office/drawing/2014/main" id="{8A66413D-336E-BD25-52B0-2DB93A3F9610}"/>
              </a:ext>
            </a:extLst>
          </p:cNvPr>
          <p:cNvSpPr txBox="1">
            <a:spLocks/>
          </p:cNvSpPr>
          <p:nvPr/>
        </p:nvSpPr>
        <p:spPr>
          <a:xfrm>
            <a:off x="4154195" y="6527857"/>
            <a:ext cx="7920245" cy="22488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marR="0" lvl="0" indent="0" algn="l" defTabSz="1088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72" panose="020B0503030000000003" pitchFamily="34" charset="0"/>
              </a:rPr>
              <a:t>1 See 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72" panose="020B0503030000000003" pitchFamily="34" charset="0"/>
                <a:hlinkClick r:id="rId2"/>
              </a:rPr>
              <a:t>https://help.sap.com/docs/abap-cross-product/roadmap-info/abap-cloud-roadmap-information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72" panose="020B0503030000000003" pitchFamily="34" charset="0"/>
              </a:rPr>
              <a:t> for further details. Mentioned releases may be subjected to be changed without further notice.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A86AF06-2C5E-F0CB-F039-A0514E6170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23721" y="159057"/>
            <a:ext cx="1350719" cy="608803"/>
          </a:xfrm>
          <a:prstGeom prst="rect">
            <a:avLst/>
          </a:prstGeom>
        </p:spPr>
      </p:pic>
      <p:sp>
        <p:nvSpPr>
          <p:cNvPr id="28" name="Title">
            <a:extLst>
              <a:ext uri="{FF2B5EF4-FFF2-40B4-BE49-F238E27FC236}">
                <a16:creationId xmlns:a16="http://schemas.microsoft.com/office/drawing/2014/main" id="{13062748-E0B8-49C9-6B79-323E340D3C89}"/>
              </a:ext>
            </a:extLst>
          </p:cNvPr>
          <p:cNvSpPr txBox="1">
            <a:spLocks/>
          </p:cNvSpPr>
          <p:nvPr/>
        </p:nvSpPr>
        <p:spPr bwMode="gray">
          <a:xfrm>
            <a:off x="215357" y="163893"/>
            <a:ext cx="11473664" cy="73847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0" i="0" kern="1200" baseline="0">
                <a:solidFill>
                  <a:schemeClr val="tx1"/>
                </a:solidFill>
                <a:latin typeface="72 Brand Medium" panose="020B05040306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088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  <a:t>ABAP Cloud</a:t>
            </a:r>
            <a:br>
              <a:rPr kumimoji="0" lang="en-US" sz="19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</a:br>
            <a:r>
              <a:rPr kumimoji="0" lang="en-US" sz="1999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j-ea"/>
                <a:cs typeface="+mj-cs"/>
              </a:rPr>
              <a:t>Roadmap </a:t>
            </a:r>
            <a:r>
              <a:rPr kumimoji="0" lang="en-US" sz="1999" b="0" i="1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j-ea"/>
                <a:cs typeface="+mj-cs"/>
              </a:rPr>
              <a:t>1</a:t>
            </a:r>
          </a:p>
        </p:txBody>
      </p:sp>
      <p:sp>
        <p:nvSpPr>
          <p:cNvPr id="33" name="Title 3">
            <a:extLst>
              <a:ext uri="{FF2B5EF4-FFF2-40B4-BE49-F238E27FC236}">
                <a16:creationId xmlns:a16="http://schemas.microsoft.com/office/drawing/2014/main" id="{ED12EA6A-FFD6-6A18-C8DD-FB84AE769BD1}"/>
              </a:ext>
            </a:extLst>
          </p:cNvPr>
          <p:cNvSpPr txBox="1">
            <a:spLocks/>
          </p:cNvSpPr>
          <p:nvPr/>
        </p:nvSpPr>
        <p:spPr>
          <a:xfrm>
            <a:off x="424363" y="5146901"/>
            <a:ext cx="3853949" cy="472649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rgbClr val="89D1FF">
                    <a:lumMod val="50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t>BOOST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89D1FF">
                    <a:lumMod val="50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t> YOUR EFFICENCY</a:t>
            </a:r>
            <a:endParaRPr kumimoji="0" lang="en-DE" sz="1799" b="0" i="0" u="none" strike="noStrike" kern="1200" cap="none" spc="0" normalizeH="0" baseline="0" noProof="0" dirty="0">
              <a:ln>
                <a:noFill/>
              </a:ln>
              <a:solidFill>
                <a:srgbClr val="89D1FF">
                  <a:lumMod val="50000"/>
                </a:srgbClr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9AD6F18-6B92-A36F-64F2-88968A7DEE41}"/>
              </a:ext>
            </a:extLst>
          </p:cNvPr>
          <p:cNvCxnSpPr/>
          <p:nvPr/>
        </p:nvCxnSpPr>
        <p:spPr>
          <a:xfrm>
            <a:off x="330684" y="5169028"/>
            <a:ext cx="0" cy="998776"/>
          </a:xfrm>
          <a:prstGeom prst="line">
            <a:avLst/>
          </a:prstGeom>
          <a:ln w="25400"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Arrow: Pentagon 39">
            <a:extLst>
              <a:ext uri="{FF2B5EF4-FFF2-40B4-BE49-F238E27FC236}">
                <a16:creationId xmlns:a16="http://schemas.microsoft.com/office/drawing/2014/main" id="{23BE526A-2A1C-8AEC-56B2-99447020C125}"/>
              </a:ext>
            </a:extLst>
          </p:cNvPr>
          <p:cNvSpPr/>
          <p:nvPr/>
        </p:nvSpPr>
        <p:spPr bwMode="gray">
          <a:xfrm>
            <a:off x="408901" y="1822285"/>
            <a:ext cx="11473663" cy="998776"/>
          </a:xfrm>
          <a:prstGeom prst="homePlate">
            <a:avLst>
              <a:gd name="adj" fmla="val 29482"/>
            </a:avLst>
          </a:prstGeom>
          <a:gradFill flip="none" rotWithShape="1">
            <a:gsLst>
              <a:gs pos="0">
                <a:srgbClr val="D1EFFF"/>
              </a:gs>
              <a:gs pos="100000">
                <a:srgbClr val="89D1FF"/>
              </a:gs>
            </a:gsLst>
            <a:lin ang="0" scaled="1"/>
            <a:tileRect/>
          </a:gra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L="0" marR="0" lvl="0" indent="0" algn="ctr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endParaRPr kumimoji="0" lang="de-DE" sz="179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41" name="Title 3">
            <a:extLst>
              <a:ext uri="{FF2B5EF4-FFF2-40B4-BE49-F238E27FC236}">
                <a16:creationId xmlns:a16="http://schemas.microsoft.com/office/drawing/2014/main" id="{2D957DB4-BDCD-5E38-FE65-BABFFB9DC64B}"/>
              </a:ext>
            </a:extLst>
          </p:cNvPr>
          <p:cNvSpPr txBox="1">
            <a:spLocks/>
          </p:cNvSpPr>
          <p:nvPr/>
        </p:nvSpPr>
        <p:spPr>
          <a:xfrm>
            <a:off x="424362" y="1800158"/>
            <a:ext cx="4604450" cy="472649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rgbClr val="89D1FF">
                    <a:lumMod val="50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t>INNOVATE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89D1FF">
                    <a:lumMod val="50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t> YOUR ENTERPRISE </a:t>
            </a:r>
            <a:endParaRPr kumimoji="0" lang="en-DE" sz="1799" b="0" i="0" u="none" strike="noStrike" kern="1200" cap="none" spc="0" normalizeH="0" baseline="0" noProof="0" dirty="0">
              <a:ln>
                <a:noFill/>
              </a:ln>
              <a:solidFill>
                <a:srgbClr val="89D1FF">
                  <a:lumMod val="50000"/>
                </a:srgbClr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4ABD492-9A2A-8C2D-469D-EE72F4C8F121}"/>
              </a:ext>
            </a:extLst>
          </p:cNvPr>
          <p:cNvCxnSpPr/>
          <p:nvPr/>
        </p:nvCxnSpPr>
        <p:spPr>
          <a:xfrm>
            <a:off x="330684" y="1822285"/>
            <a:ext cx="0" cy="998776"/>
          </a:xfrm>
          <a:prstGeom prst="line">
            <a:avLst/>
          </a:prstGeom>
          <a:ln w="25400"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Slide Zoom 6">
                <a:extLst>
                  <a:ext uri="{FF2B5EF4-FFF2-40B4-BE49-F238E27FC236}">
                    <a16:creationId xmlns:a16="http://schemas.microsoft.com/office/drawing/2014/main" id="{B5E9892A-3839-2252-110E-82ECAA571B7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94226" y="2119523"/>
              <a:ext cx="5124007" cy="2882254"/>
            </p:xfrm>
            <a:graphic>
              <a:graphicData uri="http://schemas.microsoft.com/office/powerpoint/2016/slidezoom">
                <pslz:sldZm>
                  <pslz:sldZmObj sldId="2147483631" cId="647810342">
                    <pslz:zmPr id="{33789214-C1DE-4F8F-9FAB-546DD982EA2C}" returnToParent="0" transitionDur="1000" showBg="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124007" cy="288225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Slide Zoom 6">
                <a:extLst>
                  <a:ext uri="{FF2B5EF4-FFF2-40B4-BE49-F238E27FC236}">
                    <a16:creationId xmlns:a16="http://schemas.microsoft.com/office/drawing/2014/main" id="{B5E9892A-3839-2252-110E-82ECAA571B7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4226" y="2119523"/>
                <a:ext cx="5124007" cy="28822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Slide Zoom 14">
                <a:extLst>
                  <a:ext uri="{FF2B5EF4-FFF2-40B4-BE49-F238E27FC236}">
                    <a16:creationId xmlns:a16="http://schemas.microsoft.com/office/drawing/2014/main" id="{C69A358F-08A7-F35E-E591-42AE9593DD6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558647" y="2161002"/>
              <a:ext cx="4976525" cy="2799296"/>
            </p:xfrm>
            <a:graphic>
              <a:graphicData uri="http://schemas.microsoft.com/office/powerpoint/2016/slidezoom">
                <pslz:sldZm>
                  <pslz:sldZmObj sldId="2147483625" cId="1950385230">
                    <pslz:zmPr id="{C564B43C-063C-40F2-A52E-8B455A8C9BFC}" returnToParent="0" transitionDur="1000" showBg="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976525" cy="279929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Slide Zoom 14">
                <a:extLst>
                  <a:ext uri="{FF2B5EF4-FFF2-40B4-BE49-F238E27FC236}">
                    <a16:creationId xmlns:a16="http://schemas.microsoft.com/office/drawing/2014/main" id="{C69A358F-08A7-F35E-E591-42AE9593DD6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58647" y="2161002"/>
                <a:ext cx="4976525" cy="27992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Slide Zoom 12">
                <a:extLst>
                  <a:ext uri="{FF2B5EF4-FFF2-40B4-BE49-F238E27FC236}">
                    <a16:creationId xmlns:a16="http://schemas.microsoft.com/office/drawing/2014/main" id="{D7D13B88-9F1A-1721-F03E-5E29B11FBF2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102883" y="2119523"/>
              <a:ext cx="5124007" cy="2882254"/>
            </p:xfrm>
            <a:graphic>
              <a:graphicData uri="http://schemas.microsoft.com/office/powerpoint/2016/slidezoom">
                <pslz:sldZm>
                  <pslz:sldZmObj sldId="2147483614" cId="421388864">
                    <pslz:zmPr id="{8B43CF08-BC6A-4F5D-B03E-0A696A8B7511}" returnToParent="0" transitionDur="1000" showBg="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124007" cy="288225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Slide Zoom 12">
                <a:extLst>
                  <a:ext uri="{FF2B5EF4-FFF2-40B4-BE49-F238E27FC236}">
                    <a16:creationId xmlns:a16="http://schemas.microsoft.com/office/drawing/2014/main" id="{D7D13B88-9F1A-1721-F03E-5E29B11FBF2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02883" y="2119523"/>
                <a:ext cx="5124007" cy="288225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511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CDBDE4C-7FAE-A655-1D04-7B2ED79A78E8}"/>
              </a:ext>
            </a:extLst>
          </p:cNvPr>
          <p:cNvSpPr txBox="1">
            <a:spLocks/>
          </p:cNvSpPr>
          <p:nvPr/>
        </p:nvSpPr>
        <p:spPr bwMode="gray">
          <a:xfrm>
            <a:off x="505457" y="504761"/>
            <a:ext cx="11183564" cy="86155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0" i="0" kern="1200" baseline="0">
                <a:solidFill>
                  <a:schemeClr val="tx1"/>
                </a:solidFill>
                <a:latin typeface="72 Brand Medium" panose="020B05040306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088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  <a:t>RAP Business Object Generator</a:t>
            </a:r>
            <a:br>
              <a:rPr kumimoji="0" lang="en-US" sz="31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</a:br>
            <a:r>
              <a:rPr kumimoji="0" lang="en-US" sz="2399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j-ea"/>
                <a:cs typeface="+mj-cs"/>
              </a:rPr>
              <a:t>Generate business objects with AI assistance</a:t>
            </a:r>
            <a:endParaRPr kumimoji="0" lang="en-US" sz="3199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C5FD84-DA11-4A41-D06C-2CDC02604A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458" y="1570580"/>
            <a:ext cx="9344979" cy="47953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781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CDBDE4C-7FAE-A655-1D04-7B2ED79A78E8}"/>
              </a:ext>
            </a:extLst>
          </p:cNvPr>
          <p:cNvSpPr txBox="1">
            <a:spLocks/>
          </p:cNvSpPr>
          <p:nvPr/>
        </p:nvSpPr>
        <p:spPr bwMode="gray">
          <a:xfrm>
            <a:off x="505457" y="504761"/>
            <a:ext cx="11183564" cy="86155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0" i="0" kern="1200" baseline="0">
                <a:solidFill>
                  <a:schemeClr val="tx1"/>
                </a:solidFill>
                <a:latin typeface="72 Brand Medium" panose="020B05040306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0885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  <a:t>Static Draft Scope</a:t>
            </a:r>
            <a:br>
              <a:rPr kumimoji="0" lang="en-US" sz="31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</a:br>
            <a:r>
              <a:rPr kumimoji="0" lang="en-US" sz="2399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j-ea"/>
                <a:cs typeface="+mj-cs"/>
              </a:rPr>
              <a:t>Bundle up different business objects</a:t>
            </a:r>
            <a:endParaRPr kumimoji="0" lang="en-US" sz="3199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ACAD5D-AB25-82DA-FF1B-2941B0298D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457" y="1524678"/>
            <a:ext cx="6961871" cy="33094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162C31-9307-4BD7-6434-7FD36F8DDD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6392" y="2010832"/>
            <a:ext cx="4905413" cy="419004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038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CDE71A68-63BB-857F-EEBE-EC3CD78A7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458" y="1698888"/>
            <a:ext cx="7376779" cy="450654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ABAEA2B8-9D5B-5782-5095-5D813B6E3CA7}"/>
              </a:ext>
            </a:extLst>
          </p:cNvPr>
          <p:cNvSpPr txBox="1">
            <a:spLocks/>
          </p:cNvSpPr>
          <p:nvPr/>
        </p:nvSpPr>
        <p:spPr bwMode="gray">
          <a:xfrm>
            <a:off x="505457" y="504761"/>
            <a:ext cx="11183564" cy="86155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0" i="0" kern="1200" baseline="0">
                <a:solidFill>
                  <a:schemeClr val="tx1"/>
                </a:solidFill>
                <a:latin typeface="72 Brand Medium" panose="020B05040306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088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  <a:t>Analytical Table</a:t>
            </a:r>
            <a:br>
              <a:rPr kumimoji="0" lang="en-US" sz="31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</a:br>
            <a:r>
              <a:rPr kumimoji="0" lang="en-US" sz="2399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j-ea"/>
                <a:cs typeface="+mj-cs"/>
              </a:rPr>
              <a:t>Aggregation and grouping capabilities</a:t>
            </a:r>
            <a:endParaRPr kumimoji="0" lang="en-US" sz="3199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138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Chevron 1">
            <a:extLst>
              <a:ext uri="{FF2B5EF4-FFF2-40B4-BE49-F238E27FC236}">
                <a16:creationId xmlns:a16="http://schemas.microsoft.com/office/drawing/2014/main" id="{7F99DE20-866D-8908-09D9-F0DEF5B01ED0}"/>
              </a:ext>
            </a:extLst>
          </p:cNvPr>
          <p:cNvSpPr/>
          <p:nvPr/>
        </p:nvSpPr>
        <p:spPr>
          <a:xfrm>
            <a:off x="-1758527" y="894"/>
            <a:ext cx="6357704" cy="6856215"/>
          </a:xfrm>
          <a:prstGeom prst="chevron">
            <a:avLst>
              <a:gd name="adj" fmla="val 10475"/>
            </a:avLst>
          </a:prstGeom>
          <a:solidFill>
            <a:srgbClr val="EBF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9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n-ea"/>
              <a:cs typeface="+mn-cs"/>
            </a:endParaRPr>
          </a:p>
        </p:txBody>
      </p:sp>
      <p:sp>
        <p:nvSpPr>
          <p:cNvPr id="3" name="Arrow: Chevron 2">
            <a:extLst>
              <a:ext uri="{FF2B5EF4-FFF2-40B4-BE49-F238E27FC236}">
                <a16:creationId xmlns:a16="http://schemas.microsoft.com/office/drawing/2014/main" id="{61355724-6F32-7B9F-081A-4ED4DE29020D}"/>
              </a:ext>
            </a:extLst>
          </p:cNvPr>
          <p:cNvSpPr/>
          <p:nvPr/>
        </p:nvSpPr>
        <p:spPr>
          <a:xfrm>
            <a:off x="3934213" y="893"/>
            <a:ext cx="5066157" cy="6856215"/>
          </a:xfrm>
          <a:prstGeom prst="chevron">
            <a:avLst>
              <a:gd name="adj" fmla="val 13128"/>
            </a:avLst>
          </a:prstGeom>
          <a:solidFill>
            <a:srgbClr val="D1E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9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n-ea"/>
              <a:cs typeface="+mn-cs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B9E2FF10-A94E-86B2-BF2D-FE4D19E9DC9C}"/>
              </a:ext>
            </a:extLst>
          </p:cNvPr>
          <p:cNvSpPr/>
          <p:nvPr/>
        </p:nvSpPr>
        <p:spPr>
          <a:xfrm>
            <a:off x="8336065" y="894"/>
            <a:ext cx="6026578" cy="6856214"/>
          </a:xfrm>
          <a:prstGeom prst="chevron">
            <a:avLst>
              <a:gd name="adj" fmla="val 11056"/>
            </a:avLst>
          </a:prstGeom>
          <a:solidFill>
            <a:srgbClr val="A6D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9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n-ea"/>
              <a:cs typeface="+mn-cs"/>
            </a:endParaRPr>
          </a:p>
        </p:txBody>
      </p:sp>
      <p:sp>
        <p:nvSpPr>
          <p:cNvPr id="32" name="Arrow: Pentagon 31">
            <a:extLst>
              <a:ext uri="{FF2B5EF4-FFF2-40B4-BE49-F238E27FC236}">
                <a16:creationId xmlns:a16="http://schemas.microsoft.com/office/drawing/2014/main" id="{9D022830-AE94-F037-3AC1-355E8E7FF634}"/>
              </a:ext>
            </a:extLst>
          </p:cNvPr>
          <p:cNvSpPr/>
          <p:nvPr/>
        </p:nvSpPr>
        <p:spPr bwMode="gray">
          <a:xfrm>
            <a:off x="408901" y="5169028"/>
            <a:ext cx="11473663" cy="998776"/>
          </a:xfrm>
          <a:prstGeom prst="homePlate">
            <a:avLst>
              <a:gd name="adj" fmla="val 29482"/>
            </a:avLst>
          </a:prstGeom>
          <a:gradFill flip="none" rotWithShape="1">
            <a:gsLst>
              <a:gs pos="0">
                <a:srgbClr val="D1EFFF"/>
              </a:gs>
              <a:gs pos="100000">
                <a:srgbClr val="89D1FF"/>
              </a:gs>
            </a:gsLst>
            <a:lin ang="0" scaled="1"/>
            <a:tileRect/>
          </a:gra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L="0" marR="0" lvl="0" indent="0" algn="ctr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endParaRPr kumimoji="0" lang="de-DE" sz="179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720ECEDD-B5BE-DDC6-631B-4DC69A8FD517}"/>
              </a:ext>
            </a:extLst>
          </p:cNvPr>
          <p:cNvSpPr txBox="1">
            <a:spLocks/>
          </p:cNvSpPr>
          <p:nvPr/>
        </p:nvSpPr>
        <p:spPr>
          <a:xfrm>
            <a:off x="674545" y="799082"/>
            <a:ext cx="3251449" cy="970286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NOW </a:t>
            </a:r>
            <a:b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</a:br>
            <a:r>
              <a:rPr kumimoji="0" lang="en-US" sz="1999" b="0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(2505)</a:t>
            </a:r>
            <a:endParaRPr kumimoji="0" lang="en-DE" sz="3199" b="0" i="0" u="none" strike="noStrike" kern="1200" cap="none" spc="0" normalizeH="0" baseline="0" noProof="0" dirty="0">
              <a:ln>
                <a:noFill/>
              </a:ln>
              <a:solidFill>
                <a:srgbClr val="002A86"/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1656A151-924D-C18A-3141-0DB6FD8F0F71}"/>
              </a:ext>
            </a:extLst>
          </p:cNvPr>
          <p:cNvSpPr txBox="1">
            <a:spLocks/>
          </p:cNvSpPr>
          <p:nvPr/>
        </p:nvSpPr>
        <p:spPr>
          <a:xfrm>
            <a:off x="4772958" y="810057"/>
            <a:ext cx="3251449" cy="970286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NEXT </a:t>
            </a:r>
            <a:b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</a:br>
            <a:r>
              <a:rPr kumimoji="0" lang="en-US" sz="1999" b="0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(2508)</a:t>
            </a:r>
            <a:endParaRPr kumimoji="0" lang="en-DE" sz="3199" b="0" i="0" u="none" strike="noStrike" kern="1200" cap="none" spc="0" normalizeH="0" baseline="0" noProof="0" dirty="0">
              <a:ln>
                <a:noFill/>
              </a:ln>
              <a:solidFill>
                <a:srgbClr val="002A86"/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060C1DBF-503D-40B9-4128-D640046F23BA}"/>
              </a:ext>
            </a:extLst>
          </p:cNvPr>
          <p:cNvSpPr txBox="1">
            <a:spLocks/>
          </p:cNvSpPr>
          <p:nvPr/>
        </p:nvSpPr>
        <p:spPr>
          <a:xfrm>
            <a:off x="8701662" y="810056"/>
            <a:ext cx="3251449" cy="970286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SOON </a:t>
            </a:r>
            <a:b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</a:br>
            <a:r>
              <a:rPr kumimoji="0" lang="en-US" sz="1999" b="0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(later)</a:t>
            </a:r>
            <a:endParaRPr kumimoji="0" lang="en-DE" sz="3199" b="0" i="0" u="none" strike="noStrike" kern="1200" cap="none" spc="0" normalizeH="0" baseline="0" noProof="0" dirty="0">
              <a:ln>
                <a:noFill/>
              </a:ln>
              <a:solidFill>
                <a:srgbClr val="002A86"/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17" name="Spaker name - Dynamic" descr="{&quot;templafy&quot;:{&quot;id&quot;:&quot;a8e6adea-1c07-4712-9251-4f63c801699a&quot;}}">
            <a:extLst>
              <a:ext uri="{FF2B5EF4-FFF2-40B4-BE49-F238E27FC236}">
                <a16:creationId xmlns:a16="http://schemas.microsoft.com/office/drawing/2014/main" id="{8A66413D-336E-BD25-52B0-2DB93A3F9610}"/>
              </a:ext>
            </a:extLst>
          </p:cNvPr>
          <p:cNvSpPr txBox="1">
            <a:spLocks/>
          </p:cNvSpPr>
          <p:nvPr/>
        </p:nvSpPr>
        <p:spPr>
          <a:xfrm>
            <a:off x="4154195" y="6527857"/>
            <a:ext cx="7920245" cy="22488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marR="0" lvl="0" indent="0" algn="l" defTabSz="1088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72" panose="020B0503030000000003" pitchFamily="34" charset="0"/>
              </a:rPr>
              <a:t>1 See 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72" panose="020B0503030000000003" pitchFamily="34" charset="0"/>
                <a:hlinkClick r:id="rId2"/>
              </a:rPr>
              <a:t>https://help.sap.com/docs/abap-cross-product/roadmap-info/abap-cloud-roadmap-information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72" panose="020B0503030000000003" pitchFamily="34" charset="0"/>
              </a:rPr>
              <a:t> for further details. Mentioned releases may be subjected to be changed without further notice.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A86AF06-2C5E-F0CB-F039-A0514E6170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23721" y="159057"/>
            <a:ext cx="1350719" cy="608803"/>
          </a:xfrm>
          <a:prstGeom prst="rect">
            <a:avLst/>
          </a:prstGeom>
        </p:spPr>
      </p:pic>
      <p:sp>
        <p:nvSpPr>
          <p:cNvPr id="28" name="Title">
            <a:extLst>
              <a:ext uri="{FF2B5EF4-FFF2-40B4-BE49-F238E27FC236}">
                <a16:creationId xmlns:a16="http://schemas.microsoft.com/office/drawing/2014/main" id="{13062748-E0B8-49C9-6B79-323E340D3C89}"/>
              </a:ext>
            </a:extLst>
          </p:cNvPr>
          <p:cNvSpPr txBox="1">
            <a:spLocks/>
          </p:cNvSpPr>
          <p:nvPr/>
        </p:nvSpPr>
        <p:spPr bwMode="gray">
          <a:xfrm>
            <a:off x="215357" y="163893"/>
            <a:ext cx="11473664" cy="73847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0" i="0" kern="1200" baseline="0">
                <a:solidFill>
                  <a:schemeClr val="tx1"/>
                </a:solidFill>
                <a:latin typeface="72 Brand Medium" panose="020B05040306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088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  <a:t>ABAP Cloud</a:t>
            </a:r>
            <a:br>
              <a:rPr kumimoji="0" lang="en-US" sz="19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</a:br>
            <a:r>
              <a:rPr kumimoji="0" lang="en-US" sz="1999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j-ea"/>
                <a:cs typeface="+mj-cs"/>
              </a:rPr>
              <a:t>Roadmap </a:t>
            </a:r>
            <a:r>
              <a:rPr kumimoji="0" lang="en-US" sz="1999" b="0" i="1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j-ea"/>
                <a:cs typeface="+mj-cs"/>
              </a:rPr>
              <a:t>1</a:t>
            </a:r>
          </a:p>
        </p:txBody>
      </p:sp>
      <p:sp>
        <p:nvSpPr>
          <p:cNvPr id="33" name="Title 3">
            <a:extLst>
              <a:ext uri="{FF2B5EF4-FFF2-40B4-BE49-F238E27FC236}">
                <a16:creationId xmlns:a16="http://schemas.microsoft.com/office/drawing/2014/main" id="{ED12EA6A-FFD6-6A18-C8DD-FB84AE769BD1}"/>
              </a:ext>
            </a:extLst>
          </p:cNvPr>
          <p:cNvSpPr txBox="1">
            <a:spLocks/>
          </p:cNvSpPr>
          <p:nvPr/>
        </p:nvSpPr>
        <p:spPr>
          <a:xfrm>
            <a:off x="424363" y="5146901"/>
            <a:ext cx="3853949" cy="472649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rgbClr val="89D1FF">
                    <a:lumMod val="50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t>BOOST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89D1FF">
                    <a:lumMod val="50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t> YOUR EFFICENCY</a:t>
            </a:r>
            <a:endParaRPr kumimoji="0" lang="en-DE" sz="1799" b="0" i="0" u="none" strike="noStrike" kern="1200" cap="none" spc="0" normalizeH="0" baseline="0" noProof="0" dirty="0">
              <a:ln>
                <a:noFill/>
              </a:ln>
              <a:solidFill>
                <a:srgbClr val="89D1FF">
                  <a:lumMod val="50000"/>
                </a:srgbClr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9AD6F18-6B92-A36F-64F2-88968A7DEE41}"/>
              </a:ext>
            </a:extLst>
          </p:cNvPr>
          <p:cNvCxnSpPr/>
          <p:nvPr/>
        </p:nvCxnSpPr>
        <p:spPr>
          <a:xfrm>
            <a:off x="330684" y="5169028"/>
            <a:ext cx="0" cy="998776"/>
          </a:xfrm>
          <a:prstGeom prst="line">
            <a:avLst/>
          </a:prstGeom>
          <a:ln w="25400"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Arrow: Pentagon 39">
            <a:extLst>
              <a:ext uri="{FF2B5EF4-FFF2-40B4-BE49-F238E27FC236}">
                <a16:creationId xmlns:a16="http://schemas.microsoft.com/office/drawing/2014/main" id="{23BE526A-2A1C-8AEC-56B2-99447020C125}"/>
              </a:ext>
            </a:extLst>
          </p:cNvPr>
          <p:cNvSpPr/>
          <p:nvPr/>
        </p:nvSpPr>
        <p:spPr bwMode="gray">
          <a:xfrm>
            <a:off x="408901" y="1822285"/>
            <a:ext cx="11473663" cy="998776"/>
          </a:xfrm>
          <a:prstGeom prst="homePlate">
            <a:avLst>
              <a:gd name="adj" fmla="val 29482"/>
            </a:avLst>
          </a:prstGeom>
          <a:gradFill flip="none" rotWithShape="1">
            <a:gsLst>
              <a:gs pos="0">
                <a:srgbClr val="D1EFFF"/>
              </a:gs>
              <a:gs pos="100000">
                <a:srgbClr val="89D1FF"/>
              </a:gs>
            </a:gsLst>
            <a:lin ang="0" scaled="1"/>
            <a:tileRect/>
          </a:gra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L="0" marR="0" lvl="0" indent="0" algn="ctr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endParaRPr kumimoji="0" lang="de-DE" sz="179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41" name="Title 3">
            <a:extLst>
              <a:ext uri="{FF2B5EF4-FFF2-40B4-BE49-F238E27FC236}">
                <a16:creationId xmlns:a16="http://schemas.microsoft.com/office/drawing/2014/main" id="{2D957DB4-BDCD-5E38-FE65-BABFFB9DC64B}"/>
              </a:ext>
            </a:extLst>
          </p:cNvPr>
          <p:cNvSpPr txBox="1">
            <a:spLocks/>
          </p:cNvSpPr>
          <p:nvPr/>
        </p:nvSpPr>
        <p:spPr>
          <a:xfrm>
            <a:off x="424362" y="1800158"/>
            <a:ext cx="4604450" cy="472649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rgbClr val="89D1FF">
                    <a:lumMod val="50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t>INNOVATE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89D1FF">
                    <a:lumMod val="50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t> YOUR ENTERPRISE </a:t>
            </a:r>
            <a:endParaRPr kumimoji="0" lang="en-DE" sz="1799" b="0" i="0" u="none" strike="noStrike" kern="1200" cap="none" spc="0" normalizeH="0" baseline="0" noProof="0" dirty="0">
              <a:ln>
                <a:noFill/>
              </a:ln>
              <a:solidFill>
                <a:srgbClr val="89D1FF">
                  <a:lumMod val="50000"/>
                </a:srgbClr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4ABD492-9A2A-8C2D-469D-EE72F4C8F121}"/>
              </a:ext>
            </a:extLst>
          </p:cNvPr>
          <p:cNvCxnSpPr/>
          <p:nvPr/>
        </p:nvCxnSpPr>
        <p:spPr>
          <a:xfrm>
            <a:off x="330684" y="1822285"/>
            <a:ext cx="0" cy="998776"/>
          </a:xfrm>
          <a:prstGeom prst="line">
            <a:avLst/>
          </a:prstGeom>
          <a:ln w="25400"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Slide Zoom 6">
                <a:extLst>
                  <a:ext uri="{FF2B5EF4-FFF2-40B4-BE49-F238E27FC236}">
                    <a16:creationId xmlns:a16="http://schemas.microsoft.com/office/drawing/2014/main" id="{B5E9892A-3839-2252-110E-82ECAA571B7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94226" y="2119523"/>
              <a:ext cx="5124007" cy="2882254"/>
            </p:xfrm>
            <a:graphic>
              <a:graphicData uri="http://schemas.microsoft.com/office/powerpoint/2016/slidezoom">
                <pslz:sldZm>
                  <pslz:sldZmObj sldId="2147483631" cId="647810342">
                    <pslz:zmPr id="{33789214-C1DE-4F8F-9FAB-546DD982EA2C}" returnToParent="0" transitionDur="1000" showBg="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124007" cy="288225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Slide Zoom 6">
                <a:extLst>
                  <a:ext uri="{FF2B5EF4-FFF2-40B4-BE49-F238E27FC236}">
                    <a16:creationId xmlns:a16="http://schemas.microsoft.com/office/drawing/2014/main" id="{B5E9892A-3839-2252-110E-82ECAA571B7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4226" y="2119523"/>
                <a:ext cx="5124007" cy="28822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Slide Zoom 14">
                <a:extLst>
                  <a:ext uri="{FF2B5EF4-FFF2-40B4-BE49-F238E27FC236}">
                    <a16:creationId xmlns:a16="http://schemas.microsoft.com/office/drawing/2014/main" id="{C69A358F-08A7-F35E-E591-42AE9593DD6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558647" y="2161002"/>
              <a:ext cx="4976525" cy="2799296"/>
            </p:xfrm>
            <a:graphic>
              <a:graphicData uri="http://schemas.microsoft.com/office/powerpoint/2016/slidezoom">
                <pslz:sldZm>
                  <pslz:sldZmObj sldId="2147483625" cId="1950385230">
                    <pslz:zmPr id="{C564B43C-063C-40F2-A52E-8B455A8C9BFC}" returnToParent="0" transitionDur="1000" showBg="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976525" cy="279929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Slide Zoom 14">
                <a:extLst>
                  <a:ext uri="{FF2B5EF4-FFF2-40B4-BE49-F238E27FC236}">
                    <a16:creationId xmlns:a16="http://schemas.microsoft.com/office/drawing/2014/main" id="{C69A358F-08A7-F35E-E591-42AE9593DD6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58647" y="2161002"/>
                <a:ext cx="4976525" cy="27992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Slide Zoom 12">
                <a:extLst>
                  <a:ext uri="{FF2B5EF4-FFF2-40B4-BE49-F238E27FC236}">
                    <a16:creationId xmlns:a16="http://schemas.microsoft.com/office/drawing/2014/main" id="{D7D13B88-9F1A-1721-F03E-5E29B11FBF2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102883" y="2119523"/>
              <a:ext cx="5124007" cy="2882254"/>
            </p:xfrm>
            <a:graphic>
              <a:graphicData uri="http://schemas.microsoft.com/office/powerpoint/2016/slidezoom">
                <pslz:sldZm>
                  <pslz:sldZmObj sldId="2147483614" cId="421388864">
                    <pslz:zmPr id="{8B43CF08-BC6A-4F5D-B03E-0A696A8B7511}" returnToParent="0" transitionDur="1000" showBg="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124007" cy="288225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Slide Zoom 12">
                <a:extLst>
                  <a:ext uri="{FF2B5EF4-FFF2-40B4-BE49-F238E27FC236}">
                    <a16:creationId xmlns:a16="http://schemas.microsoft.com/office/drawing/2014/main" id="{D7D13B88-9F1A-1721-F03E-5E29B11FBF2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02883" y="2119523"/>
                <a:ext cx="5124007" cy="288225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633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Chevron 1">
            <a:extLst>
              <a:ext uri="{FF2B5EF4-FFF2-40B4-BE49-F238E27FC236}">
                <a16:creationId xmlns:a16="http://schemas.microsoft.com/office/drawing/2014/main" id="{7F99DE20-866D-8908-09D9-F0DEF5B01ED0}"/>
              </a:ext>
            </a:extLst>
          </p:cNvPr>
          <p:cNvSpPr/>
          <p:nvPr/>
        </p:nvSpPr>
        <p:spPr>
          <a:xfrm>
            <a:off x="-1758527" y="894"/>
            <a:ext cx="6357704" cy="6856215"/>
          </a:xfrm>
          <a:prstGeom prst="chevron">
            <a:avLst>
              <a:gd name="adj" fmla="val 10475"/>
            </a:avLst>
          </a:prstGeom>
          <a:solidFill>
            <a:srgbClr val="EBF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9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n-ea"/>
              <a:cs typeface="+mn-cs"/>
            </a:endParaRPr>
          </a:p>
        </p:txBody>
      </p:sp>
      <p:sp>
        <p:nvSpPr>
          <p:cNvPr id="3" name="Arrow: Chevron 2">
            <a:extLst>
              <a:ext uri="{FF2B5EF4-FFF2-40B4-BE49-F238E27FC236}">
                <a16:creationId xmlns:a16="http://schemas.microsoft.com/office/drawing/2014/main" id="{61355724-6F32-7B9F-081A-4ED4DE29020D}"/>
              </a:ext>
            </a:extLst>
          </p:cNvPr>
          <p:cNvSpPr/>
          <p:nvPr/>
        </p:nvSpPr>
        <p:spPr>
          <a:xfrm>
            <a:off x="3934213" y="893"/>
            <a:ext cx="5066157" cy="6856215"/>
          </a:xfrm>
          <a:prstGeom prst="chevron">
            <a:avLst>
              <a:gd name="adj" fmla="val 13128"/>
            </a:avLst>
          </a:prstGeom>
          <a:solidFill>
            <a:srgbClr val="D1E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9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n-ea"/>
              <a:cs typeface="+mn-cs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B9E2FF10-A94E-86B2-BF2D-FE4D19E9DC9C}"/>
              </a:ext>
            </a:extLst>
          </p:cNvPr>
          <p:cNvSpPr/>
          <p:nvPr/>
        </p:nvSpPr>
        <p:spPr>
          <a:xfrm>
            <a:off x="8336065" y="894"/>
            <a:ext cx="6026578" cy="6856214"/>
          </a:xfrm>
          <a:prstGeom prst="chevron">
            <a:avLst>
              <a:gd name="adj" fmla="val 11056"/>
            </a:avLst>
          </a:prstGeom>
          <a:solidFill>
            <a:srgbClr val="A6D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9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n-ea"/>
              <a:cs typeface="+mn-cs"/>
            </a:endParaRPr>
          </a:p>
        </p:txBody>
      </p:sp>
      <p:sp>
        <p:nvSpPr>
          <p:cNvPr id="32" name="Arrow: Pentagon 31">
            <a:extLst>
              <a:ext uri="{FF2B5EF4-FFF2-40B4-BE49-F238E27FC236}">
                <a16:creationId xmlns:a16="http://schemas.microsoft.com/office/drawing/2014/main" id="{9D022830-AE94-F037-3AC1-355E8E7FF634}"/>
              </a:ext>
            </a:extLst>
          </p:cNvPr>
          <p:cNvSpPr/>
          <p:nvPr/>
        </p:nvSpPr>
        <p:spPr bwMode="gray">
          <a:xfrm>
            <a:off x="408901" y="3645438"/>
            <a:ext cx="11473663" cy="998776"/>
          </a:xfrm>
          <a:prstGeom prst="homePlate">
            <a:avLst>
              <a:gd name="adj" fmla="val 29482"/>
            </a:avLst>
          </a:prstGeom>
          <a:solidFill>
            <a:schemeClr val="bg2">
              <a:lumMod val="60000"/>
              <a:lumOff val="40000"/>
              <a:alpha val="7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L="0" marR="0" lvl="0" indent="0" algn="ctr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endParaRPr kumimoji="0" lang="de-DE" sz="179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720ECEDD-B5BE-DDC6-631B-4DC69A8FD517}"/>
              </a:ext>
            </a:extLst>
          </p:cNvPr>
          <p:cNvSpPr txBox="1">
            <a:spLocks/>
          </p:cNvSpPr>
          <p:nvPr/>
        </p:nvSpPr>
        <p:spPr>
          <a:xfrm>
            <a:off x="674545" y="799082"/>
            <a:ext cx="3251449" cy="970286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NOW </a:t>
            </a:r>
            <a:b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</a:br>
            <a:r>
              <a:rPr kumimoji="0" lang="en-US" sz="1999" b="0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(2505)</a:t>
            </a:r>
            <a:endParaRPr kumimoji="0" lang="en-DE" sz="3199" b="0" i="0" u="none" strike="noStrike" kern="1200" cap="none" spc="0" normalizeH="0" baseline="0" noProof="0" dirty="0">
              <a:ln>
                <a:noFill/>
              </a:ln>
              <a:solidFill>
                <a:srgbClr val="002A86"/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8" name="Slide Zoom 17">
                <a:extLst>
                  <a:ext uri="{FF2B5EF4-FFF2-40B4-BE49-F238E27FC236}">
                    <a16:creationId xmlns:a16="http://schemas.microsoft.com/office/drawing/2014/main" id="{D716D37B-F2EF-61C4-F23B-55B553AE129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18293" y="3889427"/>
              <a:ext cx="5091640" cy="2864047"/>
            </p:xfrm>
            <a:graphic>
              <a:graphicData uri="http://schemas.microsoft.com/office/powerpoint/2016/slidezoom">
                <pslz:sldZm>
                  <pslz:sldZmObj sldId="2147483619" cId="1350350483">
                    <pslz:zmPr id="{06128E1F-DCFD-4BDD-A830-75E8189C5AF4}" returnToParent="0" transitionDur="1000" showBg="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091640" cy="286404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8" name="Slide Zoom 17">
                <a:extLst>
                  <a:ext uri="{FF2B5EF4-FFF2-40B4-BE49-F238E27FC236}">
                    <a16:creationId xmlns:a16="http://schemas.microsoft.com/office/drawing/2014/main" id="{D716D37B-F2EF-61C4-F23B-55B553AE129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8293" y="3889427"/>
                <a:ext cx="5091640" cy="28640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0" name="Slide Zoom 19">
                <a:extLst>
                  <a:ext uri="{FF2B5EF4-FFF2-40B4-BE49-F238E27FC236}">
                    <a16:creationId xmlns:a16="http://schemas.microsoft.com/office/drawing/2014/main" id="{FB130AC6-659A-9041-440C-96184982496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657992" y="3889427"/>
              <a:ext cx="5066157" cy="2849713"/>
            </p:xfrm>
            <a:graphic>
              <a:graphicData uri="http://schemas.microsoft.com/office/powerpoint/2016/slidezoom">
                <pslz:sldZm>
                  <pslz:sldZmObj sldId="2147483617" cId="3572022068">
                    <pslz:zmPr id="{EBEB37BC-AE80-412E-85CE-044930015911}" returnToParent="0" transitionDur="1000" showBg="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066157" cy="284971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0" name="Slide Zoom 19">
                <a:extLst>
                  <a:ext uri="{FF2B5EF4-FFF2-40B4-BE49-F238E27FC236}">
                    <a16:creationId xmlns:a16="http://schemas.microsoft.com/office/drawing/2014/main" id="{FB130AC6-659A-9041-440C-96184982496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57992" y="3889427"/>
                <a:ext cx="5066157" cy="28497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4" name="Slide Zoom 23">
                <a:extLst>
                  <a:ext uri="{FF2B5EF4-FFF2-40B4-BE49-F238E27FC236}">
                    <a16:creationId xmlns:a16="http://schemas.microsoft.com/office/drawing/2014/main" id="{2A621D61-D480-F6DA-1449-60E600420A8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950831" y="3902353"/>
              <a:ext cx="5066157" cy="2849714"/>
            </p:xfrm>
            <a:graphic>
              <a:graphicData uri="http://schemas.microsoft.com/office/powerpoint/2016/slidezoom">
                <pslz:sldZm>
                  <pslz:sldZmObj sldId="2147483615" cId="2600057020">
                    <pslz:zmPr id="{B3BB7E88-A503-471A-BBE9-966F9E9DD06B}" returnToParent="0" transitionDur="1000" showBg="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066157" cy="284971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4" name="Slide Zoom 23">
                <a:extLst>
                  <a:ext uri="{FF2B5EF4-FFF2-40B4-BE49-F238E27FC236}">
                    <a16:creationId xmlns:a16="http://schemas.microsoft.com/office/drawing/2014/main" id="{2A621D61-D480-F6DA-1449-60E600420A8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50831" y="3902353"/>
                <a:ext cx="5066157" cy="2849714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itle 3">
            <a:extLst>
              <a:ext uri="{FF2B5EF4-FFF2-40B4-BE49-F238E27FC236}">
                <a16:creationId xmlns:a16="http://schemas.microsoft.com/office/drawing/2014/main" id="{1656A151-924D-C18A-3141-0DB6FD8F0F71}"/>
              </a:ext>
            </a:extLst>
          </p:cNvPr>
          <p:cNvSpPr txBox="1">
            <a:spLocks/>
          </p:cNvSpPr>
          <p:nvPr/>
        </p:nvSpPr>
        <p:spPr>
          <a:xfrm>
            <a:off x="4772958" y="810057"/>
            <a:ext cx="3251449" cy="970286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NEXT </a:t>
            </a:r>
            <a:b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</a:br>
            <a:r>
              <a:rPr kumimoji="0" lang="en-US" sz="1999" b="0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(2508)</a:t>
            </a:r>
            <a:endParaRPr kumimoji="0" lang="en-DE" sz="3199" b="0" i="0" u="none" strike="noStrike" kern="1200" cap="none" spc="0" normalizeH="0" baseline="0" noProof="0" dirty="0">
              <a:ln>
                <a:noFill/>
              </a:ln>
              <a:solidFill>
                <a:srgbClr val="002A86"/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060C1DBF-503D-40B9-4128-D640046F23BA}"/>
              </a:ext>
            </a:extLst>
          </p:cNvPr>
          <p:cNvSpPr txBox="1">
            <a:spLocks/>
          </p:cNvSpPr>
          <p:nvPr/>
        </p:nvSpPr>
        <p:spPr>
          <a:xfrm>
            <a:off x="8701662" y="810056"/>
            <a:ext cx="3251449" cy="970286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SOON </a:t>
            </a:r>
            <a:b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</a:br>
            <a:r>
              <a:rPr kumimoji="0" lang="en-US" sz="1999" b="0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(later)</a:t>
            </a:r>
            <a:endParaRPr kumimoji="0" lang="en-DE" sz="3199" b="0" i="0" u="none" strike="noStrike" kern="1200" cap="none" spc="0" normalizeH="0" baseline="0" noProof="0" dirty="0">
              <a:ln>
                <a:noFill/>
              </a:ln>
              <a:solidFill>
                <a:srgbClr val="002A86"/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17" name="Spaker name - Dynamic" descr="{&quot;templafy&quot;:{&quot;id&quot;:&quot;a8e6adea-1c07-4712-9251-4f63c801699a&quot;}}">
            <a:extLst>
              <a:ext uri="{FF2B5EF4-FFF2-40B4-BE49-F238E27FC236}">
                <a16:creationId xmlns:a16="http://schemas.microsoft.com/office/drawing/2014/main" id="{8A66413D-336E-BD25-52B0-2DB93A3F9610}"/>
              </a:ext>
            </a:extLst>
          </p:cNvPr>
          <p:cNvSpPr txBox="1">
            <a:spLocks/>
          </p:cNvSpPr>
          <p:nvPr/>
        </p:nvSpPr>
        <p:spPr>
          <a:xfrm>
            <a:off x="4154195" y="6527857"/>
            <a:ext cx="7920245" cy="22488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marR="0" lvl="0" indent="0" algn="l" defTabSz="1088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72" panose="020B0503030000000003" pitchFamily="34" charset="0"/>
              </a:rPr>
              <a:t>1 See 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72" panose="020B0503030000000003" pitchFamily="34" charset="0"/>
                <a:hlinkClick r:id="rId8"/>
              </a:rPr>
              <a:t>https://help.sap.com/docs/abap-cross-product/roadmap-info/abap-cloud-roadmap-information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72" panose="020B0503030000000003" pitchFamily="34" charset="0"/>
              </a:rPr>
              <a:t> for further details. Mentioned releases may be subjected to be changed without further notice.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A86AF06-2C5E-F0CB-F039-A0514E61707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23721" y="159057"/>
            <a:ext cx="1350719" cy="608803"/>
          </a:xfrm>
          <a:prstGeom prst="rect">
            <a:avLst/>
          </a:prstGeom>
        </p:spPr>
      </p:pic>
      <p:sp>
        <p:nvSpPr>
          <p:cNvPr id="28" name="Title">
            <a:extLst>
              <a:ext uri="{FF2B5EF4-FFF2-40B4-BE49-F238E27FC236}">
                <a16:creationId xmlns:a16="http://schemas.microsoft.com/office/drawing/2014/main" id="{13062748-E0B8-49C9-6B79-323E340D3C89}"/>
              </a:ext>
            </a:extLst>
          </p:cNvPr>
          <p:cNvSpPr txBox="1">
            <a:spLocks/>
          </p:cNvSpPr>
          <p:nvPr/>
        </p:nvSpPr>
        <p:spPr bwMode="gray">
          <a:xfrm>
            <a:off x="215357" y="163893"/>
            <a:ext cx="11473664" cy="73847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0" i="0" kern="1200" baseline="0">
                <a:solidFill>
                  <a:schemeClr val="tx1"/>
                </a:solidFill>
                <a:latin typeface="72 Brand Medium" panose="020B05040306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088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  <a:t>ABAP Cloud</a:t>
            </a:r>
            <a:br>
              <a:rPr kumimoji="0" lang="en-US" sz="19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</a:br>
            <a:r>
              <a:rPr kumimoji="0" lang="en-US" sz="1999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j-ea"/>
                <a:cs typeface="+mj-cs"/>
              </a:rPr>
              <a:t>Roadmap </a:t>
            </a:r>
            <a:r>
              <a:rPr kumimoji="0" lang="en-US" sz="1999" b="0" i="1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j-ea"/>
                <a:cs typeface="+mj-cs"/>
              </a:rPr>
              <a:t>1</a:t>
            </a:r>
          </a:p>
        </p:txBody>
      </p:sp>
      <p:sp>
        <p:nvSpPr>
          <p:cNvPr id="33" name="Title 3">
            <a:extLst>
              <a:ext uri="{FF2B5EF4-FFF2-40B4-BE49-F238E27FC236}">
                <a16:creationId xmlns:a16="http://schemas.microsoft.com/office/drawing/2014/main" id="{ED12EA6A-FFD6-6A18-C8DD-FB84AE769BD1}"/>
              </a:ext>
            </a:extLst>
          </p:cNvPr>
          <p:cNvSpPr txBox="1">
            <a:spLocks/>
          </p:cNvSpPr>
          <p:nvPr/>
        </p:nvSpPr>
        <p:spPr>
          <a:xfrm>
            <a:off x="424363" y="3623310"/>
            <a:ext cx="4486473" cy="472649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rgbClr val="89D1FF">
                    <a:lumMod val="50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t>BOOST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89D1FF">
                    <a:lumMod val="50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t> YOUR EFFICENCY</a:t>
            </a:r>
            <a:endParaRPr kumimoji="0" lang="en-DE" sz="1799" b="0" i="0" u="none" strike="noStrike" kern="1200" cap="none" spc="0" normalizeH="0" baseline="0" noProof="0" dirty="0">
              <a:ln>
                <a:noFill/>
              </a:ln>
              <a:solidFill>
                <a:srgbClr val="89D1FF">
                  <a:lumMod val="50000"/>
                </a:srgbClr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9AD6F18-6B92-A36F-64F2-88968A7DEE41}"/>
              </a:ext>
            </a:extLst>
          </p:cNvPr>
          <p:cNvCxnSpPr/>
          <p:nvPr/>
        </p:nvCxnSpPr>
        <p:spPr>
          <a:xfrm>
            <a:off x="330684" y="3645438"/>
            <a:ext cx="0" cy="998776"/>
          </a:xfrm>
          <a:prstGeom prst="line">
            <a:avLst/>
          </a:prstGeom>
          <a:ln w="25400"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Arrow: Pentagon 39">
            <a:extLst>
              <a:ext uri="{FF2B5EF4-FFF2-40B4-BE49-F238E27FC236}">
                <a16:creationId xmlns:a16="http://schemas.microsoft.com/office/drawing/2014/main" id="{23BE526A-2A1C-8AEC-56B2-99447020C125}"/>
              </a:ext>
            </a:extLst>
          </p:cNvPr>
          <p:cNvSpPr/>
          <p:nvPr/>
        </p:nvSpPr>
        <p:spPr bwMode="gray">
          <a:xfrm>
            <a:off x="408901" y="1822285"/>
            <a:ext cx="11473663" cy="998776"/>
          </a:xfrm>
          <a:prstGeom prst="homePlate">
            <a:avLst>
              <a:gd name="adj" fmla="val 29482"/>
            </a:avLst>
          </a:prstGeom>
          <a:solidFill>
            <a:schemeClr val="bg2">
              <a:lumMod val="60000"/>
              <a:lumOff val="40000"/>
              <a:alpha val="7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L="0" marR="0" lvl="0" indent="0" algn="ctr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endParaRPr kumimoji="0" lang="de-DE" sz="179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41" name="Title 3">
            <a:extLst>
              <a:ext uri="{FF2B5EF4-FFF2-40B4-BE49-F238E27FC236}">
                <a16:creationId xmlns:a16="http://schemas.microsoft.com/office/drawing/2014/main" id="{2D957DB4-BDCD-5E38-FE65-BABFFB9DC64B}"/>
              </a:ext>
            </a:extLst>
          </p:cNvPr>
          <p:cNvSpPr txBox="1">
            <a:spLocks/>
          </p:cNvSpPr>
          <p:nvPr/>
        </p:nvSpPr>
        <p:spPr>
          <a:xfrm>
            <a:off x="424362" y="1800158"/>
            <a:ext cx="4348595" cy="472649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rgbClr val="89D1FF">
                    <a:lumMod val="50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t>INNOVATE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89D1FF">
                    <a:lumMod val="50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t> YOUR ENTERPRISE </a:t>
            </a:r>
            <a:endParaRPr kumimoji="0" lang="en-DE" sz="1799" b="0" i="0" u="none" strike="noStrike" kern="1200" cap="none" spc="0" normalizeH="0" baseline="0" noProof="0" dirty="0">
              <a:ln>
                <a:noFill/>
              </a:ln>
              <a:solidFill>
                <a:srgbClr val="89D1FF">
                  <a:lumMod val="50000"/>
                </a:srgbClr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4ABD492-9A2A-8C2D-469D-EE72F4C8F121}"/>
              </a:ext>
            </a:extLst>
          </p:cNvPr>
          <p:cNvCxnSpPr/>
          <p:nvPr/>
        </p:nvCxnSpPr>
        <p:spPr>
          <a:xfrm>
            <a:off x="330684" y="1822285"/>
            <a:ext cx="0" cy="998776"/>
          </a:xfrm>
          <a:prstGeom prst="line">
            <a:avLst/>
          </a:prstGeom>
          <a:ln w="25400"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71DDABBE-54C1-B18A-F181-D26727D1F6E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94226" y="2119524"/>
              <a:ext cx="2720115" cy="1530065"/>
            </p:xfrm>
            <a:graphic>
              <a:graphicData uri="http://schemas.microsoft.com/office/powerpoint/2016/slidezoom">
                <pslz:sldZm>
                  <pslz:sldZmObj sldId="2147483631" cId="647810342">
                    <pslz:zmPr id="{33789214-C1DE-4F8F-9FAB-546DD982EA2C}" returnToParent="0" transitionDur="1000" showBg="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20115" cy="153006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extLst>
                  <a:ext uri="{FF2B5EF4-FFF2-40B4-BE49-F238E27FC236}">
                    <a16:creationId xmlns:a16="http://schemas.microsoft.com/office/drawing/2014/main" id="{71DDABBE-54C1-B18A-F181-D26727D1F6E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4226" y="2119524"/>
                <a:ext cx="2720115" cy="15300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E9A483CF-52A1-DDAA-A116-4CB33C462D4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9193007" y="2090020"/>
              <a:ext cx="2853096" cy="1604866"/>
            </p:xfrm>
            <a:graphic>
              <a:graphicData uri="http://schemas.microsoft.com/office/powerpoint/2016/slidezoom">
                <pslz:sldZm>
                  <pslz:sldZmObj sldId="2147483614" cId="421388864">
                    <pslz:zmPr id="{8B43CF08-BC6A-4F5D-B03E-0A696A8B7511}" returnToParent="0" transitionDur="1000" showBg="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53096" cy="160486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Slide Zoom 7">
                <a:extLst>
                  <a:ext uri="{FF2B5EF4-FFF2-40B4-BE49-F238E27FC236}">
                    <a16:creationId xmlns:a16="http://schemas.microsoft.com/office/drawing/2014/main" id="{E9A483CF-52A1-DDAA-A116-4CB33C462D4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193007" y="2090020"/>
                <a:ext cx="2853096" cy="16048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Slide Zoom 10">
                <a:extLst>
                  <a:ext uri="{FF2B5EF4-FFF2-40B4-BE49-F238E27FC236}">
                    <a16:creationId xmlns:a16="http://schemas.microsoft.com/office/drawing/2014/main" id="{FFBD1CDF-22D7-ABC9-9485-6D2A8C26635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558647" y="2161002"/>
              <a:ext cx="2596216" cy="1460372"/>
            </p:xfrm>
            <a:graphic>
              <a:graphicData uri="http://schemas.microsoft.com/office/powerpoint/2016/slidezoom">
                <pslz:sldZm>
                  <pslz:sldZmObj sldId="2147483625" cId="1950385230">
                    <pslz:zmPr id="{C564B43C-063C-40F2-A52E-8B455A8C9BFC}" returnToParent="0" transitionDur="1000" showBg="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96216" cy="146037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Slide Zoom 10">
                <a:extLst>
                  <a:ext uri="{FF2B5EF4-FFF2-40B4-BE49-F238E27FC236}">
                    <a16:creationId xmlns:a16="http://schemas.microsoft.com/office/drawing/2014/main" id="{FFBD1CDF-22D7-ABC9-9485-6D2A8C26635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558647" y="2161002"/>
                <a:ext cx="2596216" cy="146037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32595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>
            <a:extLst>
              <a:ext uri="{FF2B5EF4-FFF2-40B4-BE49-F238E27FC236}">
                <a16:creationId xmlns:a16="http://schemas.microsoft.com/office/drawing/2014/main" id="{C9F6A4B3-CF55-A5FE-B364-4CCC8285E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0689" y="1944571"/>
            <a:ext cx="6856807" cy="42847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17E8133-D825-91F7-96F8-3F71365A1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368" y="1691142"/>
            <a:ext cx="6013943" cy="375803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B0D1D853-286D-40EC-7396-0E2971C4E221}"/>
              </a:ext>
            </a:extLst>
          </p:cNvPr>
          <p:cNvSpPr txBox="1">
            <a:spLocks/>
          </p:cNvSpPr>
          <p:nvPr/>
        </p:nvSpPr>
        <p:spPr bwMode="gray">
          <a:xfrm>
            <a:off x="505457" y="504761"/>
            <a:ext cx="11183564" cy="86155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0" i="0" kern="1200" baseline="0">
                <a:solidFill>
                  <a:schemeClr val="tx1"/>
                </a:solidFill>
                <a:latin typeface="72 Brand Medium" panose="020B05040306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088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  <a:t>Joule Developer Capabilities for ABAP</a:t>
            </a:r>
            <a:br>
              <a:rPr kumimoji="0" lang="en-US" sz="31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</a:br>
            <a:r>
              <a:rPr kumimoji="0" lang="en-US" sz="2399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j-ea"/>
                <a:cs typeface="+mj-cs"/>
              </a:rPr>
              <a:t>explain &amp; predict coding, generate unit tests and much more…</a:t>
            </a:r>
            <a:endParaRPr kumimoji="0" lang="en-US" sz="3199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5035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794D83C-9ABD-2B23-1EB9-820D5DC83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58" y="1652406"/>
            <a:ext cx="4989801" cy="4490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D000FDD7-DE75-BE36-E473-952EA2AD6FD1}"/>
              </a:ext>
            </a:extLst>
          </p:cNvPr>
          <p:cNvSpPr txBox="1">
            <a:spLocks/>
          </p:cNvSpPr>
          <p:nvPr/>
        </p:nvSpPr>
        <p:spPr bwMode="gray">
          <a:xfrm>
            <a:off x="505457" y="504761"/>
            <a:ext cx="11183564" cy="86155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0" i="0" kern="1200" baseline="0">
                <a:solidFill>
                  <a:schemeClr val="tx1"/>
                </a:solidFill>
                <a:latin typeface="72 Brand Medium" panose="020B05040306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088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  <a:t>Collaborative Draft</a:t>
            </a:r>
            <a:br>
              <a:rPr kumimoji="0" lang="en-US" sz="31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</a:br>
            <a:r>
              <a:rPr kumimoji="0" lang="en-US" sz="2399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j-ea"/>
                <a:cs typeface="+mj-cs"/>
              </a:rPr>
              <a:t>Working together on the same draft instance</a:t>
            </a:r>
            <a:endParaRPr kumimoji="0" lang="en-US" sz="3199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7202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CDE71A68-63BB-857F-EEBE-EC3CD78A7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275618" y="1574936"/>
            <a:ext cx="5742969" cy="44987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DCDBDE4C-7FAE-A655-1D04-7B2ED79A78E8}"/>
              </a:ext>
            </a:extLst>
          </p:cNvPr>
          <p:cNvSpPr txBox="1">
            <a:spLocks/>
          </p:cNvSpPr>
          <p:nvPr/>
        </p:nvSpPr>
        <p:spPr bwMode="gray">
          <a:xfrm>
            <a:off x="505457" y="504761"/>
            <a:ext cx="11183564" cy="86155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0" i="0" kern="1200" baseline="0">
                <a:solidFill>
                  <a:schemeClr val="tx1"/>
                </a:solidFill>
                <a:latin typeface="72 Brand Medium" panose="020B05040306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088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  <a:t>Recommendations</a:t>
            </a:r>
            <a:br>
              <a:rPr kumimoji="0" lang="en-US" sz="31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</a:br>
            <a:r>
              <a:rPr kumimoji="0" lang="en-US" sz="2399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j-ea"/>
                <a:cs typeface="+mj-cs"/>
              </a:rPr>
              <a:t>AI-based input recommendations</a:t>
            </a:r>
            <a:endParaRPr kumimoji="0" lang="en-US" sz="3199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0005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ACA99-D969-0818-C805-ECA1573CB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7FDF6366-B2F2-3E27-ABDE-9CEE9D70C5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06062" y="-360608"/>
            <a:ext cx="12618349" cy="756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7">
            <a:extLst>
              <a:ext uri="{FF2B5EF4-FFF2-40B4-BE49-F238E27FC236}">
                <a16:creationId xmlns:a16="http://schemas.microsoft.com/office/drawing/2014/main" id="{D6AB960C-82B8-3540-A525-6FDA52F3256D}"/>
              </a:ext>
            </a:extLst>
          </p:cNvPr>
          <p:cNvSpPr/>
          <p:nvPr/>
        </p:nvSpPr>
        <p:spPr>
          <a:xfrm>
            <a:off x="2301107" y="6642668"/>
            <a:ext cx="7592264" cy="215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0881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-1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* This presentation and SAP‘s strategy and possible future developments are subject to change and may be changed by SAP at any time for any reason without notice. </a:t>
            </a:r>
            <a:endParaRPr kumimoji="0" lang="en-DE" sz="2098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 panose="020B0504030603020204" pitchFamily="34" charset="0"/>
              <a:ea typeface="+mn-ea"/>
              <a:cs typeface="+mn-cs"/>
            </a:endParaRP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1382FF89-FDD7-7CDB-79EE-0BD13DE31B5F}"/>
              </a:ext>
            </a:extLst>
          </p:cNvPr>
          <p:cNvSpPr txBox="1">
            <a:spLocks/>
          </p:cNvSpPr>
          <p:nvPr/>
        </p:nvSpPr>
        <p:spPr bwMode="gray">
          <a:xfrm rot="16200000">
            <a:off x="-2440958" y="2242904"/>
            <a:ext cx="6068574" cy="86155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0" i="0" kern="1200" baseline="0">
                <a:solidFill>
                  <a:schemeClr val="tx1"/>
                </a:solidFill>
                <a:latin typeface="72 Brand Medium" panose="020B05040306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088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  <a:t>Recommendations</a:t>
            </a:r>
            <a:br>
              <a:rPr kumimoji="0" lang="en-US" sz="31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</a:br>
            <a:r>
              <a:rPr kumimoji="0" lang="en-US" sz="2399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j-ea"/>
                <a:cs typeface="+mj-cs"/>
              </a:rPr>
              <a:t>AI-based input recommendations</a:t>
            </a:r>
            <a:endParaRPr kumimoji="0" lang="en-US" sz="3199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j-ea"/>
              <a:cs typeface="+mj-cs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9509681-59B6-693A-3CE0-F3BE5D96A645}"/>
              </a:ext>
            </a:extLst>
          </p:cNvPr>
          <p:cNvSpPr/>
          <p:nvPr/>
        </p:nvSpPr>
        <p:spPr bwMode="gray">
          <a:xfrm>
            <a:off x="1542614" y="537472"/>
            <a:ext cx="9206821" cy="5423578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lang="de-DE" sz="1800" b="1" kern="0" dirty="0">
                <a:latin typeface="+mn-lt"/>
                <a:ea typeface="72 Brand" pitchFamily="34" charset="-128"/>
                <a:cs typeface="72 Brand" pitchFamily="34" charset="-128"/>
              </a:rPr>
              <a:t>Video</a:t>
            </a:r>
          </a:p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File: Medien1.mp4</a:t>
            </a:r>
          </a:p>
        </p:txBody>
      </p:sp>
    </p:spTree>
    <p:extLst>
      <p:ext uri="{BB962C8B-B14F-4D97-AF65-F5344CB8AC3E}">
        <p14:creationId xmlns:p14="http://schemas.microsoft.com/office/powerpoint/2010/main" val="1436528087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Chevron 1">
            <a:extLst>
              <a:ext uri="{FF2B5EF4-FFF2-40B4-BE49-F238E27FC236}">
                <a16:creationId xmlns:a16="http://schemas.microsoft.com/office/drawing/2014/main" id="{7F99DE20-866D-8908-09D9-F0DEF5B01ED0}"/>
              </a:ext>
            </a:extLst>
          </p:cNvPr>
          <p:cNvSpPr/>
          <p:nvPr/>
        </p:nvSpPr>
        <p:spPr>
          <a:xfrm>
            <a:off x="-1758527" y="894"/>
            <a:ext cx="6357704" cy="6856215"/>
          </a:xfrm>
          <a:prstGeom prst="chevron">
            <a:avLst>
              <a:gd name="adj" fmla="val 10475"/>
            </a:avLst>
          </a:prstGeom>
          <a:solidFill>
            <a:srgbClr val="EBF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9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n-ea"/>
              <a:cs typeface="+mn-cs"/>
            </a:endParaRPr>
          </a:p>
        </p:txBody>
      </p:sp>
      <p:sp>
        <p:nvSpPr>
          <p:cNvPr id="3" name="Arrow: Chevron 2">
            <a:extLst>
              <a:ext uri="{FF2B5EF4-FFF2-40B4-BE49-F238E27FC236}">
                <a16:creationId xmlns:a16="http://schemas.microsoft.com/office/drawing/2014/main" id="{61355724-6F32-7B9F-081A-4ED4DE29020D}"/>
              </a:ext>
            </a:extLst>
          </p:cNvPr>
          <p:cNvSpPr/>
          <p:nvPr/>
        </p:nvSpPr>
        <p:spPr>
          <a:xfrm>
            <a:off x="3934213" y="893"/>
            <a:ext cx="5066157" cy="6856215"/>
          </a:xfrm>
          <a:prstGeom prst="chevron">
            <a:avLst>
              <a:gd name="adj" fmla="val 13128"/>
            </a:avLst>
          </a:prstGeom>
          <a:solidFill>
            <a:srgbClr val="D1E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9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n-ea"/>
              <a:cs typeface="+mn-cs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B9E2FF10-A94E-86B2-BF2D-FE4D19E9DC9C}"/>
              </a:ext>
            </a:extLst>
          </p:cNvPr>
          <p:cNvSpPr/>
          <p:nvPr/>
        </p:nvSpPr>
        <p:spPr>
          <a:xfrm>
            <a:off x="8336065" y="894"/>
            <a:ext cx="6026578" cy="6856214"/>
          </a:xfrm>
          <a:prstGeom prst="chevron">
            <a:avLst>
              <a:gd name="adj" fmla="val 11056"/>
            </a:avLst>
          </a:prstGeom>
          <a:solidFill>
            <a:srgbClr val="A6D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9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n-ea"/>
              <a:cs typeface="+mn-cs"/>
            </a:endParaRPr>
          </a:p>
        </p:txBody>
      </p:sp>
      <p:sp>
        <p:nvSpPr>
          <p:cNvPr id="32" name="Arrow: Pentagon 31">
            <a:extLst>
              <a:ext uri="{FF2B5EF4-FFF2-40B4-BE49-F238E27FC236}">
                <a16:creationId xmlns:a16="http://schemas.microsoft.com/office/drawing/2014/main" id="{9D022830-AE94-F037-3AC1-355E8E7FF634}"/>
              </a:ext>
            </a:extLst>
          </p:cNvPr>
          <p:cNvSpPr/>
          <p:nvPr/>
        </p:nvSpPr>
        <p:spPr bwMode="gray">
          <a:xfrm>
            <a:off x="408901" y="3645438"/>
            <a:ext cx="11473663" cy="998776"/>
          </a:xfrm>
          <a:prstGeom prst="homePlate">
            <a:avLst>
              <a:gd name="adj" fmla="val 29482"/>
            </a:avLst>
          </a:prstGeom>
          <a:solidFill>
            <a:schemeClr val="bg2">
              <a:lumMod val="60000"/>
              <a:lumOff val="40000"/>
              <a:alpha val="7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L="0" marR="0" lvl="0" indent="0" algn="ctr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endParaRPr kumimoji="0" lang="de-DE" sz="179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720ECEDD-B5BE-DDC6-631B-4DC69A8FD517}"/>
              </a:ext>
            </a:extLst>
          </p:cNvPr>
          <p:cNvSpPr txBox="1">
            <a:spLocks/>
          </p:cNvSpPr>
          <p:nvPr/>
        </p:nvSpPr>
        <p:spPr>
          <a:xfrm>
            <a:off x="674545" y="799082"/>
            <a:ext cx="3251449" cy="970286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NOW </a:t>
            </a:r>
            <a:b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</a:br>
            <a:r>
              <a:rPr kumimoji="0" lang="en-US" sz="1999" b="0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(2505)</a:t>
            </a:r>
            <a:endParaRPr kumimoji="0" lang="en-DE" sz="3199" b="0" i="0" u="none" strike="noStrike" kern="1200" cap="none" spc="0" normalizeH="0" baseline="0" noProof="0" dirty="0">
              <a:ln>
                <a:noFill/>
              </a:ln>
              <a:solidFill>
                <a:srgbClr val="002A86"/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8" name="Slide Zoom 17">
                <a:extLst>
                  <a:ext uri="{FF2B5EF4-FFF2-40B4-BE49-F238E27FC236}">
                    <a16:creationId xmlns:a16="http://schemas.microsoft.com/office/drawing/2014/main" id="{D716D37B-F2EF-61C4-F23B-55B553AE129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18293" y="3889427"/>
              <a:ext cx="5091640" cy="2864047"/>
            </p:xfrm>
            <a:graphic>
              <a:graphicData uri="http://schemas.microsoft.com/office/powerpoint/2016/slidezoom">
                <pslz:sldZm>
                  <pslz:sldZmObj sldId="2147483619" cId="1350350483">
                    <pslz:zmPr id="{06128E1F-DCFD-4BDD-A830-75E8189C5AF4}" returnToParent="0" transitionDur="1000" showBg="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091640" cy="286404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8" name="Slide Zoom 17">
                <a:extLst>
                  <a:ext uri="{FF2B5EF4-FFF2-40B4-BE49-F238E27FC236}">
                    <a16:creationId xmlns:a16="http://schemas.microsoft.com/office/drawing/2014/main" id="{D716D37B-F2EF-61C4-F23B-55B553AE129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8293" y="3889427"/>
                <a:ext cx="5091640" cy="28640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0" name="Slide Zoom 19">
                <a:extLst>
                  <a:ext uri="{FF2B5EF4-FFF2-40B4-BE49-F238E27FC236}">
                    <a16:creationId xmlns:a16="http://schemas.microsoft.com/office/drawing/2014/main" id="{FB130AC6-659A-9041-440C-96184982496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657992" y="3889427"/>
              <a:ext cx="5066157" cy="2849713"/>
            </p:xfrm>
            <a:graphic>
              <a:graphicData uri="http://schemas.microsoft.com/office/powerpoint/2016/slidezoom">
                <pslz:sldZm>
                  <pslz:sldZmObj sldId="2147483617" cId="3572022068">
                    <pslz:zmPr id="{EBEB37BC-AE80-412E-85CE-044930015911}" returnToParent="0" transitionDur="1000" showBg="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066157" cy="284971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0" name="Slide Zoom 19">
                <a:extLst>
                  <a:ext uri="{FF2B5EF4-FFF2-40B4-BE49-F238E27FC236}">
                    <a16:creationId xmlns:a16="http://schemas.microsoft.com/office/drawing/2014/main" id="{FB130AC6-659A-9041-440C-96184982496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57992" y="3889427"/>
                <a:ext cx="5066157" cy="28497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4" name="Slide Zoom 23">
                <a:extLst>
                  <a:ext uri="{FF2B5EF4-FFF2-40B4-BE49-F238E27FC236}">
                    <a16:creationId xmlns:a16="http://schemas.microsoft.com/office/drawing/2014/main" id="{2A621D61-D480-F6DA-1449-60E600420A8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950831" y="3902353"/>
              <a:ext cx="5066157" cy="2849714"/>
            </p:xfrm>
            <a:graphic>
              <a:graphicData uri="http://schemas.microsoft.com/office/powerpoint/2016/slidezoom">
                <pslz:sldZm>
                  <pslz:sldZmObj sldId="2147483615" cId="2600057020">
                    <pslz:zmPr id="{B3BB7E88-A503-471A-BBE9-966F9E9DD06B}" returnToParent="0" transitionDur="1000" showBg="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066157" cy="284971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4" name="Slide Zoom 23">
                <a:extLst>
                  <a:ext uri="{FF2B5EF4-FFF2-40B4-BE49-F238E27FC236}">
                    <a16:creationId xmlns:a16="http://schemas.microsoft.com/office/drawing/2014/main" id="{2A621D61-D480-F6DA-1449-60E600420A8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50831" y="3902353"/>
                <a:ext cx="5066157" cy="2849714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itle 3">
            <a:extLst>
              <a:ext uri="{FF2B5EF4-FFF2-40B4-BE49-F238E27FC236}">
                <a16:creationId xmlns:a16="http://schemas.microsoft.com/office/drawing/2014/main" id="{1656A151-924D-C18A-3141-0DB6FD8F0F71}"/>
              </a:ext>
            </a:extLst>
          </p:cNvPr>
          <p:cNvSpPr txBox="1">
            <a:spLocks/>
          </p:cNvSpPr>
          <p:nvPr/>
        </p:nvSpPr>
        <p:spPr>
          <a:xfrm>
            <a:off x="4772958" y="810057"/>
            <a:ext cx="3251449" cy="970286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NEXT </a:t>
            </a:r>
            <a:b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</a:br>
            <a:r>
              <a:rPr kumimoji="0" lang="en-US" sz="1999" b="0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(2508)</a:t>
            </a:r>
            <a:endParaRPr kumimoji="0" lang="en-DE" sz="3199" b="0" i="0" u="none" strike="noStrike" kern="1200" cap="none" spc="0" normalizeH="0" baseline="0" noProof="0" dirty="0">
              <a:ln>
                <a:noFill/>
              </a:ln>
              <a:solidFill>
                <a:srgbClr val="002A86"/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060C1DBF-503D-40B9-4128-D640046F23BA}"/>
              </a:ext>
            </a:extLst>
          </p:cNvPr>
          <p:cNvSpPr txBox="1">
            <a:spLocks/>
          </p:cNvSpPr>
          <p:nvPr/>
        </p:nvSpPr>
        <p:spPr>
          <a:xfrm>
            <a:off x="8701662" y="810056"/>
            <a:ext cx="3251449" cy="970286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SOON </a:t>
            </a:r>
            <a:br>
              <a:rPr kumimoji="0" lang="en-US" sz="3199" b="1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</a:br>
            <a:r>
              <a:rPr kumimoji="0" lang="en-US" sz="1999" b="0" i="0" u="none" strike="noStrike" kern="120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Helvetica Neue" panose="02000503000000020004" pitchFamily="2" charset="0"/>
              </a:rPr>
              <a:t>(later)</a:t>
            </a:r>
            <a:endParaRPr kumimoji="0" lang="en-DE" sz="3199" b="0" i="0" u="none" strike="noStrike" kern="1200" cap="none" spc="0" normalizeH="0" baseline="0" noProof="0" dirty="0">
              <a:ln>
                <a:noFill/>
              </a:ln>
              <a:solidFill>
                <a:srgbClr val="002A86"/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17" name="Spaker name - Dynamic" descr="{&quot;templafy&quot;:{&quot;id&quot;:&quot;a8e6adea-1c07-4712-9251-4f63c801699a&quot;}}">
            <a:extLst>
              <a:ext uri="{FF2B5EF4-FFF2-40B4-BE49-F238E27FC236}">
                <a16:creationId xmlns:a16="http://schemas.microsoft.com/office/drawing/2014/main" id="{8A66413D-336E-BD25-52B0-2DB93A3F9610}"/>
              </a:ext>
            </a:extLst>
          </p:cNvPr>
          <p:cNvSpPr txBox="1">
            <a:spLocks/>
          </p:cNvSpPr>
          <p:nvPr/>
        </p:nvSpPr>
        <p:spPr>
          <a:xfrm>
            <a:off x="4154195" y="6527857"/>
            <a:ext cx="7920245" cy="22488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marR="0" lvl="0" indent="0" algn="l" defTabSz="1088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72" panose="020B0503030000000003" pitchFamily="34" charset="0"/>
              </a:rPr>
              <a:t>1 See 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72" panose="020B0503030000000003" pitchFamily="34" charset="0"/>
                <a:hlinkClick r:id="rId8"/>
              </a:rPr>
              <a:t>https://help.sap.com/docs/abap-cross-product/roadmap-info/abap-cloud-roadmap-information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72" panose="020B0503030000000003" pitchFamily="34" charset="0"/>
              </a:rPr>
              <a:t> for further details. Mentioned releases may be subjected to be changed without further notice.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A86AF06-2C5E-F0CB-F039-A0514E61707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23721" y="159057"/>
            <a:ext cx="1350719" cy="608803"/>
          </a:xfrm>
          <a:prstGeom prst="rect">
            <a:avLst/>
          </a:prstGeom>
        </p:spPr>
      </p:pic>
      <p:sp>
        <p:nvSpPr>
          <p:cNvPr id="28" name="Title">
            <a:extLst>
              <a:ext uri="{FF2B5EF4-FFF2-40B4-BE49-F238E27FC236}">
                <a16:creationId xmlns:a16="http://schemas.microsoft.com/office/drawing/2014/main" id="{13062748-E0B8-49C9-6B79-323E340D3C89}"/>
              </a:ext>
            </a:extLst>
          </p:cNvPr>
          <p:cNvSpPr txBox="1">
            <a:spLocks/>
          </p:cNvSpPr>
          <p:nvPr/>
        </p:nvSpPr>
        <p:spPr bwMode="gray">
          <a:xfrm>
            <a:off x="215357" y="163893"/>
            <a:ext cx="11473664" cy="73847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0" i="0" kern="1200" baseline="0">
                <a:solidFill>
                  <a:schemeClr val="tx1"/>
                </a:solidFill>
                <a:latin typeface="72 Brand Medium" panose="020B05040306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088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  <a:t>ABAP Cloud</a:t>
            </a:r>
            <a:br>
              <a:rPr kumimoji="0" lang="en-US" sz="19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 Medium" panose="020B0504030603020204" pitchFamily="34" charset="0"/>
                <a:ea typeface="+mj-ea"/>
                <a:cs typeface="+mj-cs"/>
              </a:rPr>
            </a:br>
            <a:r>
              <a:rPr kumimoji="0" lang="en-US" sz="1999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j-ea"/>
                <a:cs typeface="+mj-cs"/>
              </a:rPr>
              <a:t>Roadmap </a:t>
            </a:r>
            <a:r>
              <a:rPr kumimoji="0" lang="en-US" sz="1999" b="0" i="1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j-ea"/>
                <a:cs typeface="+mj-cs"/>
              </a:rPr>
              <a:t>1</a:t>
            </a:r>
          </a:p>
        </p:txBody>
      </p:sp>
      <p:sp>
        <p:nvSpPr>
          <p:cNvPr id="33" name="Title 3">
            <a:extLst>
              <a:ext uri="{FF2B5EF4-FFF2-40B4-BE49-F238E27FC236}">
                <a16:creationId xmlns:a16="http://schemas.microsoft.com/office/drawing/2014/main" id="{ED12EA6A-FFD6-6A18-C8DD-FB84AE769BD1}"/>
              </a:ext>
            </a:extLst>
          </p:cNvPr>
          <p:cNvSpPr txBox="1">
            <a:spLocks/>
          </p:cNvSpPr>
          <p:nvPr/>
        </p:nvSpPr>
        <p:spPr>
          <a:xfrm>
            <a:off x="424363" y="3623310"/>
            <a:ext cx="4486473" cy="472649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rgbClr val="89D1FF">
                    <a:lumMod val="50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t>BOOST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89D1FF">
                    <a:lumMod val="50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t> YOUR EFFICENCY</a:t>
            </a:r>
            <a:endParaRPr kumimoji="0" lang="en-DE" sz="1799" b="0" i="0" u="none" strike="noStrike" kern="1200" cap="none" spc="0" normalizeH="0" baseline="0" noProof="0" dirty="0">
              <a:ln>
                <a:noFill/>
              </a:ln>
              <a:solidFill>
                <a:srgbClr val="89D1FF">
                  <a:lumMod val="50000"/>
                </a:srgbClr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9AD6F18-6B92-A36F-64F2-88968A7DEE41}"/>
              </a:ext>
            </a:extLst>
          </p:cNvPr>
          <p:cNvCxnSpPr/>
          <p:nvPr/>
        </p:nvCxnSpPr>
        <p:spPr>
          <a:xfrm>
            <a:off x="330684" y="3645438"/>
            <a:ext cx="0" cy="998776"/>
          </a:xfrm>
          <a:prstGeom prst="line">
            <a:avLst/>
          </a:prstGeom>
          <a:ln w="25400"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Arrow: Pentagon 39">
            <a:extLst>
              <a:ext uri="{FF2B5EF4-FFF2-40B4-BE49-F238E27FC236}">
                <a16:creationId xmlns:a16="http://schemas.microsoft.com/office/drawing/2014/main" id="{23BE526A-2A1C-8AEC-56B2-99447020C125}"/>
              </a:ext>
            </a:extLst>
          </p:cNvPr>
          <p:cNvSpPr/>
          <p:nvPr/>
        </p:nvSpPr>
        <p:spPr bwMode="gray">
          <a:xfrm>
            <a:off x="408901" y="1822285"/>
            <a:ext cx="11473663" cy="998776"/>
          </a:xfrm>
          <a:prstGeom prst="homePlate">
            <a:avLst>
              <a:gd name="adj" fmla="val 29482"/>
            </a:avLst>
          </a:prstGeom>
          <a:solidFill>
            <a:schemeClr val="bg2">
              <a:lumMod val="60000"/>
              <a:lumOff val="40000"/>
              <a:alpha val="7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L="0" marR="0" lvl="0" indent="0" algn="ctr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endParaRPr kumimoji="0" lang="de-DE" sz="179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41" name="Title 3">
            <a:extLst>
              <a:ext uri="{FF2B5EF4-FFF2-40B4-BE49-F238E27FC236}">
                <a16:creationId xmlns:a16="http://schemas.microsoft.com/office/drawing/2014/main" id="{2D957DB4-BDCD-5E38-FE65-BABFFB9DC64B}"/>
              </a:ext>
            </a:extLst>
          </p:cNvPr>
          <p:cNvSpPr txBox="1">
            <a:spLocks/>
          </p:cNvSpPr>
          <p:nvPr/>
        </p:nvSpPr>
        <p:spPr>
          <a:xfrm>
            <a:off x="424362" y="1800158"/>
            <a:ext cx="4348595" cy="472649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rgbClr val="89D1FF">
                    <a:lumMod val="50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t>INNOVATE</a:t>
            </a: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89D1FF">
                    <a:lumMod val="50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t> YOUR ENTERPRISE </a:t>
            </a:r>
            <a:endParaRPr kumimoji="0" lang="en-DE" sz="1799" b="0" i="0" u="none" strike="noStrike" kern="1200" cap="none" spc="0" normalizeH="0" baseline="0" noProof="0" dirty="0">
              <a:ln>
                <a:noFill/>
              </a:ln>
              <a:solidFill>
                <a:srgbClr val="89D1FF">
                  <a:lumMod val="50000"/>
                </a:srgbClr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4ABD492-9A2A-8C2D-469D-EE72F4C8F121}"/>
              </a:ext>
            </a:extLst>
          </p:cNvPr>
          <p:cNvCxnSpPr/>
          <p:nvPr/>
        </p:nvCxnSpPr>
        <p:spPr>
          <a:xfrm>
            <a:off x="330684" y="1822285"/>
            <a:ext cx="0" cy="998776"/>
          </a:xfrm>
          <a:prstGeom prst="line">
            <a:avLst/>
          </a:prstGeom>
          <a:ln w="25400"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71DDABBE-54C1-B18A-F181-D26727D1F6E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94226" y="2119524"/>
              <a:ext cx="2720115" cy="1530065"/>
            </p:xfrm>
            <a:graphic>
              <a:graphicData uri="http://schemas.microsoft.com/office/powerpoint/2016/slidezoom">
                <pslz:sldZm>
                  <pslz:sldZmObj sldId="2147483631" cId="647810342">
                    <pslz:zmPr id="{33789214-C1DE-4F8F-9FAB-546DD982EA2C}" returnToParent="0" transitionDur="1000" showBg="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20115" cy="153006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extLst>
                  <a:ext uri="{FF2B5EF4-FFF2-40B4-BE49-F238E27FC236}">
                    <a16:creationId xmlns:a16="http://schemas.microsoft.com/office/drawing/2014/main" id="{71DDABBE-54C1-B18A-F181-D26727D1F6E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4226" y="2119524"/>
                <a:ext cx="2720115" cy="15300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E9A483CF-52A1-DDAA-A116-4CB33C462D4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9193007" y="2090020"/>
              <a:ext cx="2853096" cy="1604866"/>
            </p:xfrm>
            <a:graphic>
              <a:graphicData uri="http://schemas.microsoft.com/office/powerpoint/2016/slidezoom">
                <pslz:sldZm>
                  <pslz:sldZmObj sldId="2147483614" cId="421388864">
                    <pslz:zmPr id="{8B43CF08-BC6A-4F5D-B03E-0A696A8B7511}" returnToParent="0" transitionDur="1000" showBg="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53096" cy="160486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Slide Zoom 7">
                <a:extLst>
                  <a:ext uri="{FF2B5EF4-FFF2-40B4-BE49-F238E27FC236}">
                    <a16:creationId xmlns:a16="http://schemas.microsoft.com/office/drawing/2014/main" id="{E9A483CF-52A1-DDAA-A116-4CB33C462D4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193007" y="2090020"/>
                <a:ext cx="2853096" cy="16048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Slide Zoom 10">
                <a:extLst>
                  <a:ext uri="{FF2B5EF4-FFF2-40B4-BE49-F238E27FC236}">
                    <a16:creationId xmlns:a16="http://schemas.microsoft.com/office/drawing/2014/main" id="{FFBD1CDF-22D7-ABC9-9485-6D2A8C26635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558647" y="2161002"/>
              <a:ext cx="2596216" cy="1460372"/>
            </p:xfrm>
            <a:graphic>
              <a:graphicData uri="http://schemas.microsoft.com/office/powerpoint/2016/slidezoom">
                <pslz:sldZm>
                  <pslz:sldZmObj sldId="2147483625" cId="1950385230">
                    <pslz:zmPr id="{C564B43C-063C-40F2-A52E-8B455A8C9BFC}" returnToParent="0" transitionDur="1000" showBg="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96216" cy="146037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Slide Zoom 10">
                <a:extLst>
                  <a:ext uri="{FF2B5EF4-FFF2-40B4-BE49-F238E27FC236}">
                    <a16:creationId xmlns:a16="http://schemas.microsoft.com/office/drawing/2014/main" id="{FFBD1CDF-22D7-ABC9-9485-6D2A8C26635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558647" y="2161002"/>
                <a:ext cx="2596216" cy="1460372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Picture 2" descr="Horizon theme UI reference colors">
            <a:extLst>
              <a:ext uri="{FF2B5EF4-FFF2-40B4-BE49-F238E27FC236}">
                <a16:creationId xmlns:a16="http://schemas.microsoft.com/office/drawing/2014/main" id="{BDC75AA3-4ECA-05C5-C436-1F913C9269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1443805" y="2258317"/>
            <a:ext cx="3868404" cy="123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500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EBBBD0-3DBC-A5AA-C491-5D0B4A191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3">
            <a:extLst>
              <a:ext uri="{FF2B5EF4-FFF2-40B4-BE49-F238E27FC236}">
                <a16:creationId xmlns:a16="http://schemas.microsoft.com/office/drawing/2014/main" id="{7997FAAF-82D0-39BB-9E4F-3FA96B69FE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9658" y="1915857"/>
            <a:ext cx="5955110" cy="2962741"/>
          </a:xfrm>
          <a:prstGeom prst="rect">
            <a:avLst/>
          </a:prstGeom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5BBF79AB-3F7B-C533-4F14-1089CA5C62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520" y="1283819"/>
            <a:ext cx="3973290" cy="557239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0B5F320-779B-7C92-E0B8-D10D43E94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6913" y="2618049"/>
            <a:ext cx="6290947" cy="136199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ABAP AI strategy</a:t>
            </a:r>
          </a:p>
        </p:txBody>
      </p:sp>
    </p:spTree>
    <p:extLst>
      <p:ext uri="{BB962C8B-B14F-4D97-AF65-F5344CB8AC3E}">
        <p14:creationId xmlns:p14="http://schemas.microsoft.com/office/powerpoint/2010/main" val="1859298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2">
            <a:extLst>
              <a:ext uri="{FF2B5EF4-FFF2-40B4-BE49-F238E27FC236}">
                <a16:creationId xmlns:a16="http://schemas.microsoft.com/office/drawing/2014/main" id="{6634CDE7-0290-43D5-7F0E-555A5B6B830E}"/>
              </a:ext>
            </a:extLst>
          </p:cNvPr>
          <p:cNvSpPr/>
          <p:nvPr/>
        </p:nvSpPr>
        <p:spPr bwMode="auto">
          <a:xfrm>
            <a:off x="3011707" y="1585210"/>
            <a:ext cx="1561684" cy="755951"/>
          </a:xfrm>
          <a:custGeom>
            <a:avLst/>
            <a:gdLst>
              <a:gd name="connsiteX0" fmla="*/ 0 w 9563102"/>
              <a:gd name="connsiteY0" fmla="*/ 0 h 4629150"/>
              <a:gd name="connsiteX1" fmla="*/ 4867276 w 9563102"/>
              <a:gd name="connsiteY1" fmla="*/ 0 h 4629150"/>
              <a:gd name="connsiteX2" fmla="*/ 4905375 w 9563102"/>
              <a:gd name="connsiteY2" fmla="*/ 0 h 4629150"/>
              <a:gd name="connsiteX3" fmla="*/ 9563102 w 9563102"/>
              <a:gd name="connsiteY3" fmla="*/ 0 h 4629150"/>
              <a:gd name="connsiteX4" fmla="*/ 4905375 w 9563102"/>
              <a:gd name="connsiteY4" fmla="*/ 4591592 h 4629150"/>
              <a:gd name="connsiteX5" fmla="*/ 4905375 w 9563102"/>
              <a:gd name="connsiteY5" fmla="*/ 4629150 h 4629150"/>
              <a:gd name="connsiteX6" fmla="*/ 4867276 w 9563102"/>
              <a:gd name="connsiteY6" fmla="*/ 4629150 h 4629150"/>
              <a:gd name="connsiteX7" fmla="*/ 0 w 9563102"/>
              <a:gd name="connsiteY7" fmla="*/ 4629150 h 4629150"/>
              <a:gd name="connsiteX0" fmla="*/ 0 w 9563102"/>
              <a:gd name="connsiteY0" fmla="*/ 0 h 4629150"/>
              <a:gd name="connsiteX1" fmla="*/ 4867276 w 9563102"/>
              <a:gd name="connsiteY1" fmla="*/ 0 h 4629150"/>
              <a:gd name="connsiteX2" fmla="*/ 4905375 w 9563102"/>
              <a:gd name="connsiteY2" fmla="*/ 0 h 4629150"/>
              <a:gd name="connsiteX3" fmla="*/ 9563102 w 9563102"/>
              <a:gd name="connsiteY3" fmla="*/ 0 h 4629150"/>
              <a:gd name="connsiteX4" fmla="*/ 4905375 w 9563102"/>
              <a:gd name="connsiteY4" fmla="*/ 4591592 h 4629150"/>
              <a:gd name="connsiteX5" fmla="*/ 4867276 w 9563102"/>
              <a:gd name="connsiteY5" fmla="*/ 4629150 h 4629150"/>
              <a:gd name="connsiteX6" fmla="*/ 0 w 9563102"/>
              <a:gd name="connsiteY6" fmla="*/ 4629150 h 4629150"/>
              <a:gd name="connsiteX7" fmla="*/ 0 w 9563102"/>
              <a:gd name="connsiteY7" fmla="*/ 0 h 462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63102" h="4629150">
                <a:moveTo>
                  <a:pt x="0" y="0"/>
                </a:moveTo>
                <a:lnTo>
                  <a:pt x="4867276" y="0"/>
                </a:lnTo>
                <a:lnTo>
                  <a:pt x="4905375" y="0"/>
                </a:lnTo>
                <a:lnTo>
                  <a:pt x="9563102" y="0"/>
                </a:lnTo>
                <a:lnTo>
                  <a:pt x="4905375" y="4591592"/>
                </a:lnTo>
                <a:lnTo>
                  <a:pt x="4867276" y="4629150"/>
                </a:lnTo>
                <a:lnTo>
                  <a:pt x="0" y="4629150"/>
                </a:lnTo>
                <a:lnTo>
                  <a:pt x="0" y="0"/>
                </a:lnTo>
                <a:close/>
              </a:path>
            </a:pathLst>
          </a:custGeom>
          <a:solidFill>
            <a:srgbClr val="EDF8FD"/>
          </a:solidFill>
          <a:ln w="38100"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19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999" err="1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1"/>
              </a:gradFill>
              <a:latin typeface="Arial" panose="020B0604020202020204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E8391A6-78C9-2ACB-65FA-E0698F548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40" y="439691"/>
            <a:ext cx="9907515" cy="43385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400" b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</a:gradFill>
                <a:latin typeface="72 Brand Medium"/>
              </a:rPr>
              <a:t>ABAP Use Cases for Generative AI</a:t>
            </a:r>
            <a:endParaRPr lang="en-DE" sz="2400" b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</a:gradFill>
              <a:latin typeface="72 Brand Medium"/>
            </a:endParaRPr>
          </a:p>
        </p:txBody>
      </p:sp>
      <p:sp>
        <p:nvSpPr>
          <p:cNvPr id="4" name="Rectangle 29">
            <a:extLst>
              <a:ext uri="{FF2B5EF4-FFF2-40B4-BE49-F238E27FC236}">
                <a16:creationId xmlns:a16="http://schemas.microsoft.com/office/drawing/2014/main" id="{60808225-A8CA-CE3F-4CE8-94A38F7DD2C2}"/>
              </a:ext>
            </a:extLst>
          </p:cNvPr>
          <p:cNvSpPr/>
          <p:nvPr/>
        </p:nvSpPr>
        <p:spPr>
          <a:xfrm>
            <a:off x="4856760" y="3019678"/>
            <a:ext cx="2979981" cy="523220"/>
          </a:xfrm>
          <a:prstGeom prst="rect">
            <a:avLst/>
          </a:prstGeom>
        </p:spPr>
        <p:txBody>
          <a:bodyPr wrap="square" lIns="91320" tIns="45720" rIns="0" bIns="45720" anchor="t">
            <a:spAutoFit/>
          </a:bodyPr>
          <a:lstStyle/>
          <a:p>
            <a:pPr defTabSz="9130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kern="0">
                <a:solidFill>
                  <a:srgbClr val="000000"/>
                </a:solidFill>
                <a:latin typeface="72 Brand"/>
                <a:cs typeface="72" panose="020B0503030000000003" pitchFamily="34" charset="0"/>
              </a:rPr>
              <a:t>ABAP AI SDK powered by ISLM</a:t>
            </a:r>
            <a:br>
              <a:rPr lang="en-US" sz="1400" b="1" kern="0">
                <a:latin typeface="72 Brand" panose="020B0504030603020204" pitchFamily="34" charset="0"/>
                <a:cs typeface="72" panose="020B0503030000000003" pitchFamily="34" charset="0"/>
              </a:rPr>
            </a:br>
            <a:r>
              <a:rPr lang="en-US" sz="1400" kern="0">
                <a:solidFill>
                  <a:srgbClr val="000000"/>
                </a:solidFill>
                <a:latin typeface="72 Brand"/>
                <a:cs typeface="72" panose="020B0503030000000003" pitchFamily="34" charset="0"/>
              </a:rPr>
              <a:t>ABAP Client for SAP BTP </a:t>
            </a:r>
            <a:r>
              <a:rPr lang="en-US" sz="1400" kern="0" err="1">
                <a:solidFill>
                  <a:srgbClr val="000000"/>
                </a:solidFill>
                <a:latin typeface="72 Brand"/>
                <a:cs typeface="72" panose="020B0503030000000003" pitchFamily="34" charset="0"/>
              </a:rPr>
              <a:t>GenAI</a:t>
            </a:r>
            <a:r>
              <a:rPr lang="en-US" sz="1400" kern="0">
                <a:solidFill>
                  <a:srgbClr val="000000"/>
                </a:solidFill>
                <a:latin typeface="72 Brand"/>
                <a:cs typeface="72" panose="020B0503030000000003" pitchFamily="34" charset="0"/>
              </a:rPr>
              <a:t> Hub</a:t>
            </a:r>
            <a:endParaRPr lang="en-US" sz="1400" kern="0">
              <a:solidFill>
                <a:srgbClr val="FFFFFF"/>
              </a:solidFill>
              <a:latin typeface="72 Brand"/>
              <a:cs typeface="72" panose="020B0503030000000003" pitchFamily="34" charset="0"/>
            </a:endParaRPr>
          </a:p>
        </p:txBody>
      </p:sp>
      <p:sp>
        <p:nvSpPr>
          <p:cNvPr id="5" name="Rectangle 30">
            <a:extLst>
              <a:ext uri="{FF2B5EF4-FFF2-40B4-BE49-F238E27FC236}">
                <a16:creationId xmlns:a16="http://schemas.microsoft.com/office/drawing/2014/main" id="{4138EA75-3C38-A02F-3AAC-FE3C267D2695}"/>
              </a:ext>
            </a:extLst>
          </p:cNvPr>
          <p:cNvSpPr/>
          <p:nvPr/>
        </p:nvSpPr>
        <p:spPr>
          <a:xfrm>
            <a:off x="4856759" y="1653923"/>
            <a:ext cx="3248922" cy="523220"/>
          </a:xfrm>
          <a:prstGeom prst="rect">
            <a:avLst/>
          </a:prstGeom>
        </p:spPr>
        <p:txBody>
          <a:bodyPr wrap="square" lIns="91320" tIns="45720" rIns="0" bIns="45720" anchor="t">
            <a:spAutoFit/>
          </a:bodyPr>
          <a:lstStyle/>
          <a:p>
            <a:pPr defTabSz="9130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kern="0">
                <a:solidFill>
                  <a:srgbClr val="000000"/>
                </a:solidFill>
                <a:latin typeface="72 Brand"/>
                <a:cs typeface="72" panose="020B0503030000000003" pitchFamily="34" charset="0"/>
              </a:rPr>
              <a:t>Joule for developers </a:t>
            </a:r>
            <a:br>
              <a:rPr lang="en-US" sz="1400" kern="0">
                <a:latin typeface="72 Brand"/>
                <a:cs typeface="72" panose="020B0503030000000003" pitchFamily="34" charset="0"/>
              </a:rPr>
            </a:br>
            <a:r>
              <a:rPr lang="en-US" sz="1400" kern="0">
                <a:solidFill>
                  <a:srgbClr val="000000"/>
                </a:solidFill>
                <a:latin typeface="72 Brand"/>
                <a:cs typeface="72" panose="020B0503030000000003" pitchFamily="34" charset="0"/>
              </a:rPr>
              <a:t>Integrated in ABAP Development Tools</a:t>
            </a:r>
            <a:endParaRPr lang="en-US" sz="1400" kern="0">
              <a:solidFill>
                <a:srgbClr val="5B737B"/>
              </a:solidFill>
              <a:latin typeface="72 Brand"/>
              <a:cs typeface="72" panose="020B0503030000000003" pitchFamily="34" charset="0"/>
            </a:endParaRPr>
          </a:p>
        </p:txBody>
      </p:sp>
      <p:sp>
        <p:nvSpPr>
          <p:cNvPr id="6" name="Rectangle 31">
            <a:extLst>
              <a:ext uri="{FF2B5EF4-FFF2-40B4-BE49-F238E27FC236}">
                <a16:creationId xmlns:a16="http://schemas.microsoft.com/office/drawing/2014/main" id="{F80EA23C-4C00-3E18-691C-F17F9AD1B52B}"/>
              </a:ext>
            </a:extLst>
          </p:cNvPr>
          <p:cNvSpPr/>
          <p:nvPr/>
        </p:nvSpPr>
        <p:spPr>
          <a:xfrm>
            <a:off x="4856759" y="4460111"/>
            <a:ext cx="6353718" cy="523220"/>
          </a:xfrm>
          <a:prstGeom prst="rect">
            <a:avLst/>
          </a:prstGeom>
        </p:spPr>
        <p:txBody>
          <a:bodyPr wrap="square" lIns="91320" tIns="45720" rIns="0" bIns="45720" anchor="t">
            <a:spAutoFit/>
          </a:bodyPr>
          <a:lstStyle/>
          <a:p>
            <a:pPr defTabSz="913030">
              <a:defRPr/>
            </a:pPr>
            <a:r>
              <a:rPr lang="en-US" sz="1400" b="1" kern="0">
                <a:solidFill>
                  <a:srgbClr val="000000"/>
                </a:solidFill>
                <a:latin typeface="72 Brand"/>
                <a:cs typeface="72" panose="020B0503030000000003" pitchFamily="34" charset="0"/>
              </a:rPr>
              <a:t>ECC </a:t>
            </a:r>
            <a:r>
              <a:rPr lang="en-US" sz="1400" b="1" kern="0">
                <a:solidFill>
                  <a:srgbClr val="000000"/>
                </a:solidFill>
                <a:latin typeface="72 Brand"/>
                <a:cs typeface="72" panose="020B0503030000000003" pitchFamily="34" charset="0"/>
                <a:sym typeface="Wingdings" panose="05000000000000000000" pitchFamily="2" charset="2"/>
              </a:rPr>
              <a:t> SAP S/4HANA  Clean Core and ABAP Cloud</a:t>
            </a:r>
            <a:endParaRPr lang="en-US" sz="1400" b="1" kern="0">
              <a:solidFill>
                <a:srgbClr val="000000"/>
              </a:solidFill>
              <a:latin typeface="72 Brand"/>
              <a:cs typeface="72" panose="020B0503030000000003" pitchFamily="34" charset="0"/>
            </a:endParaRPr>
          </a:p>
          <a:p>
            <a:pPr defTabSz="913030">
              <a:defRPr/>
            </a:pPr>
            <a:r>
              <a:rPr lang="en-US" sz="1400" kern="0">
                <a:solidFill>
                  <a:srgbClr val="000000"/>
                </a:solidFill>
                <a:latin typeface="72 Brand"/>
                <a:cs typeface="72" panose="020B0503030000000003" pitchFamily="34" charset="0"/>
              </a:rPr>
              <a:t>Integrated in the ABAP Test Cockpit and the Custom Code Migration App</a:t>
            </a:r>
            <a:endParaRPr lang="en-US" sz="1400" kern="0">
              <a:solidFill>
                <a:srgbClr val="5B737B"/>
              </a:solidFill>
              <a:latin typeface="72 Brand"/>
              <a:cs typeface="72" panose="020B0503030000000003" pitchFamily="34" charset="0"/>
            </a:endParaRPr>
          </a:p>
        </p:txBody>
      </p:sp>
      <p:sp>
        <p:nvSpPr>
          <p:cNvPr id="14" name="Rectangle 30">
            <a:extLst>
              <a:ext uri="{FF2B5EF4-FFF2-40B4-BE49-F238E27FC236}">
                <a16:creationId xmlns:a16="http://schemas.microsoft.com/office/drawing/2014/main" id="{7CE211F2-A14B-CDBE-4179-08DB09088A6B}"/>
              </a:ext>
            </a:extLst>
          </p:cNvPr>
          <p:cNvSpPr/>
          <p:nvPr/>
        </p:nvSpPr>
        <p:spPr>
          <a:xfrm>
            <a:off x="3144594" y="1685087"/>
            <a:ext cx="2326642" cy="460895"/>
          </a:xfrm>
          <a:prstGeom prst="rect">
            <a:avLst/>
          </a:prstGeom>
        </p:spPr>
        <p:txBody>
          <a:bodyPr wrap="square" lIns="91320" tIns="45720" rIns="0" bIns="45720" anchor="t">
            <a:spAutoFit/>
          </a:bodyPr>
          <a:lstStyle/>
          <a:p>
            <a:pPr defTabSz="9130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70F2"/>
                </a:solidFill>
                <a:latin typeface="72 Brand" panose="020B0504030603020204" pitchFamily="34" charset="0"/>
              </a:rPr>
              <a:t>Accelerate</a:t>
            </a:r>
          </a:p>
        </p:txBody>
      </p:sp>
      <p:sp>
        <p:nvSpPr>
          <p:cNvPr id="16" name="Freeform: Shape 2">
            <a:extLst>
              <a:ext uri="{FF2B5EF4-FFF2-40B4-BE49-F238E27FC236}">
                <a16:creationId xmlns:a16="http://schemas.microsoft.com/office/drawing/2014/main" id="{99563212-C3E7-69BB-8792-DB37CD2141BF}"/>
              </a:ext>
            </a:extLst>
          </p:cNvPr>
          <p:cNvSpPr/>
          <p:nvPr/>
        </p:nvSpPr>
        <p:spPr bwMode="auto">
          <a:xfrm>
            <a:off x="3011707" y="2950965"/>
            <a:ext cx="1561684" cy="755951"/>
          </a:xfrm>
          <a:custGeom>
            <a:avLst/>
            <a:gdLst>
              <a:gd name="connsiteX0" fmla="*/ 0 w 9563102"/>
              <a:gd name="connsiteY0" fmla="*/ 0 h 4629150"/>
              <a:gd name="connsiteX1" fmla="*/ 4867276 w 9563102"/>
              <a:gd name="connsiteY1" fmla="*/ 0 h 4629150"/>
              <a:gd name="connsiteX2" fmla="*/ 4905375 w 9563102"/>
              <a:gd name="connsiteY2" fmla="*/ 0 h 4629150"/>
              <a:gd name="connsiteX3" fmla="*/ 9563102 w 9563102"/>
              <a:gd name="connsiteY3" fmla="*/ 0 h 4629150"/>
              <a:gd name="connsiteX4" fmla="*/ 4905375 w 9563102"/>
              <a:gd name="connsiteY4" fmla="*/ 4591592 h 4629150"/>
              <a:gd name="connsiteX5" fmla="*/ 4905375 w 9563102"/>
              <a:gd name="connsiteY5" fmla="*/ 4629150 h 4629150"/>
              <a:gd name="connsiteX6" fmla="*/ 4867276 w 9563102"/>
              <a:gd name="connsiteY6" fmla="*/ 4629150 h 4629150"/>
              <a:gd name="connsiteX7" fmla="*/ 0 w 9563102"/>
              <a:gd name="connsiteY7" fmla="*/ 4629150 h 4629150"/>
              <a:gd name="connsiteX0" fmla="*/ 0 w 9563102"/>
              <a:gd name="connsiteY0" fmla="*/ 0 h 4629150"/>
              <a:gd name="connsiteX1" fmla="*/ 4867276 w 9563102"/>
              <a:gd name="connsiteY1" fmla="*/ 0 h 4629150"/>
              <a:gd name="connsiteX2" fmla="*/ 4905375 w 9563102"/>
              <a:gd name="connsiteY2" fmla="*/ 0 h 4629150"/>
              <a:gd name="connsiteX3" fmla="*/ 9563102 w 9563102"/>
              <a:gd name="connsiteY3" fmla="*/ 0 h 4629150"/>
              <a:gd name="connsiteX4" fmla="*/ 4905375 w 9563102"/>
              <a:gd name="connsiteY4" fmla="*/ 4591592 h 4629150"/>
              <a:gd name="connsiteX5" fmla="*/ 4867276 w 9563102"/>
              <a:gd name="connsiteY5" fmla="*/ 4629150 h 4629150"/>
              <a:gd name="connsiteX6" fmla="*/ 0 w 9563102"/>
              <a:gd name="connsiteY6" fmla="*/ 4629150 h 4629150"/>
              <a:gd name="connsiteX7" fmla="*/ 0 w 9563102"/>
              <a:gd name="connsiteY7" fmla="*/ 0 h 462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63102" h="4629150">
                <a:moveTo>
                  <a:pt x="0" y="0"/>
                </a:moveTo>
                <a:lnTo>
                  <a:pt x="4867276" y="0"/>
                </a:lnTo>
                <a:lnTo>
                  <a:pt x="4905375" y="0"/>
                </a:lnTo>
                <a:lnTo>
                  <a:pt x="9563102" y="0"/>
                </a:lnTo>
                <a:lnTo>
                  <a:pt x="4905375" y="4591592"/>
                </a:lnTo>
                <a:lnTo>
                  <a:pt x="4867276" y="4629150"/>
                </a:lnTo>
                <a:lnTo>
                  <a:pt x="0" y="4629150"/>
                </a:lnTo>
                <a:lnTo>
                  <a:pt x="0" y="0"/>
                </a:lnTo>
                <a:close/>
              </a:path>
            </a:pathLst>
          </a:custGeom>
          <a:solidFill>
            <a:srgbClr val="EDF8FD"/>
          </a:solidFill>
          <a:ln w="38100"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19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999" err="1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1"/>
              </a:gradFill>
              <a:latin typeface="Arial" panose="020B0604020202020204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" name="Rectangle 30">
            <a:extLst>
              <a:ext uri="{FF2B5EF4-FFF2-40B4-BE49-F238E27FC236}">
                <a16:creationId xmlns:a16="http://schemas.microsoft.com/office/drawing/2014/main" id="{54FAF829-4C26-3B3C-68AA-9F7FCF1CF0A3}"/>
              </a:ext>
            </a:extLst>
          </p:cNvPr>
          <p:cNvSpPr/>
          <p:nvPr/>
        </p:nvSpPr>
        <p:spPr>
          <a:xfrm>
            <a:off x="3144594" y="3050842"/>
            <a:ext cx="2326642" cy="460895"/>
          </a:xfrm>
          <a:prstGeom prst="rect">
            <a:avLst/>
          </a:prstGeom>
        </p:spPr>
        <p:txBody>
          <a:bodyPr wrap="square" lIns="91320" tIns="45720" rIns="0" bIns="45720" anchor="t">
            <a:spAutoFit/>
          </a:bodyPr>
          <a:lstStyle/>
          <a:p>
            <a:pPr defTabSz="9130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70F2"/>
                </a:solidFill>
                <a:latin typeface="72 Brand" panose="020B0504030603020204" pitchFamily="34" charset="0"/>
              </a:rPr>
              <a:t>Empower</a:t>
            </a:r>
          </a:p>
        </p:txBody>
      </p:sp>
      <p:sp>
        <p:nvSpPr>
          <p:cNvPr id="18" name="Freeform: Shape 2">
            <a:extLst>
              <a:ext uri="{FF2B5EF4-FFF2-40B4-BE49-F238E27FC236}">
                <a16:creationId xmlns:a16="http://schemas.microsoft.com/office/drawing/2014/main" id="{3E1ED165-48C2-E60F-11A9-B7081A5BA050}"/>
              </a:ext>
            </a:extLst>
          </p:cNvPr>
          <p:cNvSpPr/>
          <p:nvPr/>
        </p:nvSpPr>
        <p:spPr bwMode="auto">
          <a:xfrm>
            <a:off x="3011707" y="4343005"/>
            <a:ext cx="1561684" cy="755951"/>
          </a:xfrm>
          <a:custGeom>
            <a:avLst/>
            <a:gdLst>
              <a:gd name="connsiteX0" fmla="*/ 0 w 9563102"/>
              <a:gd name="connsiteY0" fmla="*/ 0 h 4629150"/>
              <a:gd name="connsiteX1" fmla="*/ 4867276 w 9563102"/>
              <a:gd name="connsiteY1" fmla="*/ 0 h 4629150"/>
              <a:gd name="connsiteX2" fmla="*/ 4905375 w 9563102"/>
              <a:gd name="connsiteY2" fmla="*/ 0 h 4629150"/>
              <a:gd name="connsiteX3" fmla="*/ 9563102 w 9563102"/>
              <a:gd name="connsiteY3" fmla="*/ 0 h 4629150"/>
              <a:gd name="connsiteX4" fmla="*/ 4905375 w 9563102"/>
              <a:gd name="connsiteY4" fmla="*/ 4591592 h 4629150"/>
              <a:gd name="connsiteX5" fmla="*/ 4905375 w 9563102"/>
              <a:gd name="connsiteY5" fmla="*/ 4629150 h 4629150"/>
              <a:gd name="connsiteX6" fmla="*/ 4867276 w 9563102"/>
              <a:gd name="connsiteY6" fmla="*/ 4629150 h 4629150"/>
              <a:gd name="connsiteX7" fmla="*/ 0 w 9563102"/>
              <a:gd name="connsiteY7" fmla="*/ 4629150 h 4629150"/>
              <a:gd name="connsiteX0" fmla="*/ 0 w 9563102"/>
              <a:gd name="connsiteY0" fmla="*/ 0 h 4629150"/>
              <a:gd name="connsiteX1" fmla="*/ 4867276 w 9563102"/>
              <a:gd name="connsiteY1" fmla="*/ 0 h 4629150"/>
              <a:gd name="connsiteX2" fmla="*/ 4905375 w 9563102"/>
              <a:gd name="connsiteY2" fmla="*/ 0 h 4629150"/>
              <a:gd name="connsiteX3" fmla="*/ 9563102 w 9563102"/>
              <a:gd name="connsiteY3" fmla="*/ 0 h 4629150"/>
              <a:gd name="connsiteX4" fmla="*/ 4905375 w 9563102"/>
              <a:gd name="connsiteY4" fmla="*/ 4591592 h 4629150"/>
              <a:gd name="connsiteX5" fmla="*/ 4867276 w 9563102"/>
              <a:gd name="connsiteY5" fmla="*/ 4629150 h 4629150"/>
              <a:gd name="connsiteX6" fmla="*/ 0 w 9563102"/>
              <a:gd name="connsiteY6" fmla="*/ 4629150 h 4629150"/>
              <a:gd name="connsiteX7" fmla="*/ 0 w 9563102"/>
              <a:gd name="connsiteY7" fmla="*/ 0 h 462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63102" h="4629150">
                <a:moveTo>
                  <a:pt x="0" y="0"/>
                </a:moveTo>
                <a:lnTo>
                  <a:pt x="4867276" y="0"/>
                </a:lnTo>
                <a:lnTo>
                  <a:pt x="4905375" y="0"/>
                </a:lnTo>
                <a:lnTo>
                  <a:pt x="9563102" y="0"/>
                </a:lnTo>
                <a:lnTo>
                  <a:pt x="4905375" y="4591592"/>
                </a:lnTo>
                <a:lnTo>
                  <a:pt x="4867276" y="4629150"/>
                </a:lnTo>
                <a:lnTo>
                  <a:pt x="0" y="4629150"/>
                </a:lnTo>
                <a:lnTo>
                  <a:pt x="0" y="0"/>
                </a:lnTo>
                <a:close/>
              </a:path>
            </a:pathLst>
          </a:custGeom>
          <a:solidFill>
            <a:srgbClr val="EDF8FD"/>
          </a:solidFill>
          <a:ln w="38100"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19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999" err="1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1"/>
              </a:gradFill>
              <a:latin typeface="Arial" panose="020B0604020202020204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" name="Rectangle 30">
            <a:extLst>
              <a:ext uri="{FF2B5EF4-FFF2-40B4-BE49-F238E27FC236}">
                <a16:creationId xmlns:a16="http://schemas.microsoft.com/office/drawing/2014/main" id="{D13F9CC9-B260-67B9-BAC5-F87201C86509}"/>
              </a:ext>
            </a:extLst>
          </p:cNvPr>
          <p:cNvSpPr/>
          <p:nvPr/>
        </p:nvSpPr>
        <p:spPr>
          <a:xfrm>
            <a:off x="3144594" y="4442882"/>
            <a:ext cx="2326642" cy="460895"/>
          </a:xfrm>
          <a:prstGeom prst="rect">
            <a:avLst/>
          </a:prstGeom>
        </p:spPr>
        <p:txBody>
          <a:bodyPr wrap="square" lIns="91320" tIns="45720" rIns="0" bIns="45720" anchor="t">
            <a:spAutoFit/>
          </a:bodyPr>
          <a:lstStyle/>
          <a:p>
            <a:pPr defTabSz="9130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70F2"/>
                </a:solidFill>
                <a:latin typeface="72 Brand" panose="020B0504030603020204" pitchFamily="34" charset="0"/>
              </a:rPr>
              <a:t>Transform</a:t>
            </a:r>
          </a:p>
        </p:txBody>
      </p:sp>
    </p:spTree>
    <p:extLst>
      <p:ext uri="{BB962C8B-B14F-4D97-AF65-F5344CB8AC3E}">
        <p14:creationId xmlns:p14="http://schemas.microsoft.com/office/powerpoint/2010/main" val="1080605724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8391A6-78C9-2ACB-65FA-E0698F548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40" y="439691"/>
            <a:ext cx="9907515" cy="43385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400" b="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</a:gradFill>
                <a:latin typeface="72 Brand Medium"/>
              </a:rPr>
              <a:t>Use Case: Accelerate*</a:t>
            </a:r>
            <a:br>
              <a:rPr lang="en-US" sz="2400" b="0" dirty="0">
                <a:latin typeface="72 Brand Medium"/>
              </a:rPr>
            </a:br>
            <a:r>
              <a:rPr lang="en-US" sz="2000" b="0" dirty="0">
                <a:solidFill>
                  <a:srgbClr val="0070F2"/>
                </a:solidFill>
                <a:latin typeface="72 Brand"/>
              </a:rPr>
              <a:t>Joule for developers, ABAP AI capabilities</a:t>
            </a:r>
            <a:endParaRPr lang="en-DE" sz="2400" b="0" dirty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</a:gradFill>
              <a:latin typeface="72 Brand Medium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50D768B-B710-52E8-DC4A-2D5F95406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3767" y="6050588"/>
            <a:ext cx="718164" cy="3433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E90E2E-2645-1A5A-21E1-D0117CB58B30}"/>
              </a:ext>
            </a:extLst>
          </p:cNvPr>
          <p:cNvSpPr txBox="1"/>
          <p:nvPr/>
        </p:nvSpPr>
        <p:spPr>
          <a:xfrm>
            <a:off x="568939" y="1636618"/>
            <a:ext cx="3573148" cy="25673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en-US" sz="1600" dirty="0">
                <a:solidFill>
                  <a:srgbClr val="0070F2"/>
                </a:solidFill>
                <a:latin typeface="72 Brand" panose="020B0504030603020204" pitchFamily="34" charset="0"/>
              </a:rPr>
              <a:t>Scope for GA within 2502</a:t>
            </a:r>
          </a:p>
          <a:p>
            <a:pPr marL="285750" indent="-285750" algn="just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  <a:latin typeface="72 Brand"/>
              </a:rPr>
              <a:t>Joule Copilot</a:t>
            </a:r>
          </a:p>
          <a:p>
            <a:pPr marL="285750" indent="-285750" algn="just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  <a:latin typeface="72 Brand"/>
              </a:rPr>
              <a:t>Predictive Code Completion</a:t>
            </a:r>
          </a:p>
          <a:p>
            <a:pPr marL="285750" indent="-285750" algn="just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  <a:latin typeface="72 Brand"/>
              </a:rPr>
              <a:t>ABAP Code Explain</a:t>
            </a:r>
          </a:p>
          <a:p>
            <a:pPr marL="285750" indent="-285750" algn="just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  <a:latin typeface="72 Brand"/>
              </a:rPr>
              <a:t>ABAP CDS Explain</a:t>
            </a:r>
          </a:p>
          <a:p>
            <a:pPr marL="285750" indent="-285750" algn="just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  <a:latin typeface="72 Brand"/>
              </a:rPr>
              <a:t>ABAP Unit Test Generation</a:t>
            </a:r>
          </a:p>
          <a:p>
            <a:pPr marL="285750" indent="-285750" algn="just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  <a:latin typeface="72 Brand"/>
              </a:rPr>
              <a:t>CDS Unit Test Generation</a:t>
            </a:r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id="{36A460C6-D438-1C91-178A-AD6056FFA6B0}"/>
              </a:ext>
            </a:extLst>
          </p:cNvPr>
          <p:cNvSpPr/>
          <p:nvPr/>
        </p:nvSpPr>
        <p:spPr>
          <a:xfrm>
            <a:off x="1844096" y="6142639"/>
            <a:ext cx="7592264" cy="215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122"/>
            <a:r>
              <a:rPr lang="en-US" sz="800" spc="-10" dirty="0">
                <a:solidFill>
                  <a:srgbClr val="000000"/>
                </a:solidFill>
                <a:latin typeface="72 Brand" panose="020B0504030603020204" pitchFamily="34" charset="0"/>
              </a:rPr>
              <a:t>* This presentation and SAP‘s strategy and possible future developments are subject to change and may be changed by SAP at any time for any reason without notice. </a:t>
            </a:r>
            <a:endParaRPr lang="en-DE" sz="2098" dirty="0">
              <a:solidFill>
                <a:srgbClr val="000000"/>
              </a:solidFill>
              <a:latin typeface="72 Brand" panose="020B050403060302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FCCCD77-5200-D1E8-6D09-63F8113E5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48525" y="4796820"/>
            <a:ext cx="1295910" cy="129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C3A196-ADD8-ED37-0293-B43156F7652A}"/>
              </a:ext>
            </a:extLst>
          </p:cNvPr>
          <p:cNvSpPr txBox="1"/>
          <p:nvPr/>
        </p:nvSpPr>
        <p:spPr>
          <a:xfrm>
            <a:off x="9150185" y="6110532"/>
            <a:ext cx="309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latin typeface="72 Brand" panose="020B0504030603020204" pitchFamily="34" charset="0"/>
                <a:ea typeface="+mn-lt"/>
                <a:cs typeface="+mn-lt"/>
                <a:hlinkClick r:id="rId6"/>
              </a:rPr>
              <a:t>ABAP Cloud Roadmap - GenAI</a:t>
            </a:r>
            <a:endParaRPr lang="en-US" sz="1400">
              <a:latin typeface="72 Brand" panose="020B0504030603020204" pitchFamily="34" charset="0"/>
              <a:ea typeface="+mn-lt"/>
              <a:cs typeface="+mn-lt"/>
            </a:endParaRPr>
          </a:p>
        </p:txBody>
      </p:sp>
      <p:sp>
        <p:nvSpPr>
          <p:cNvPr id="11" name="Freeform: Shape 2">
            <a:extLst>
              <a:ext uri="{FF2B5EF4-FFF2-40B4-BE49-F238E27FC236}">
                <a16:creationId xmlns:a16="http://schemas.microsoft.com/office/drawing/2014/main" id="{141279D4-B3C8-846E-AC43-C9558A6C2CAA}"/>
              </a:ext>
            </a:extLst>
          </p:cNvPr>
          <p:cNvSpPr/>
          <p:nvPr/>
        </p:nvSpPr>
        <p:spPr bwMode="auto">
          <a:xfrm>
            <a:off x="7392956" y="322514"/>
            <a:ext cx="1561684" cy="755951"/>
          </a:xfrm>
          <a:custGeom>
            <a:avLst/>
            <a:gdLst>
              <a:gd name="connsiteX0" fmla="*/ 0 w 9563102"/>
              <a:gd name="connsiteY0" fmla="*/ 0 h 4629150"/>
              <a:gd name="connsiteX1" fmla="*/ 4867276 w 9563102"/>
              <a:gd name="connsiteY1" fmla="*/ 0 h 4629150"/>
              <a:gd name="connsiteX2" fmla="*/ 4905375 w 9563102"/>
              <a:gd name="connsiteY2" fmla="*/ 0 h 4629150"/>
              <a:gd name="connsiteX3" fmla="*/ 9563102 w 9563102"/>
              <a:gd name="connsiteY3" fmla="*/ 0 h 4629150"/>
              <a:gd name="connsiteX4" fmla="*/ 4905375 w 9563102"/>
              <a:gd name="connsiteY4" fmla="*/ 4591592 h 4629150"/>
              <a:gd name="connsiteX5" fmla="*/ 4905375 w 9563102"/>
              <a:gd name="connsiteY5" fmla="*/ 4629150 h 4629150"/>
              <a:gd name="connsiteX6" fmla="*/ 4867276 w 9563102"/>
              <a:gd name="connsiteY6" fmla="*/ 4629150 h 4629150"/>
              <a:gd name="connsiteX7" fmla="*/ 0 w 9563102"/>
              <a:gd name="connsiteY7" fmla="*/ 4629150 h 4629150"/>
              <a:gd name="connsiteX0" fmla="*/ 0 w 9563102"/>
              <a:gd name="connsiteY0" fmla="*/ 0 h 4629150"/>
              <a:gd name="connsiteX1" fmla="*/ 4867276 w 9563102"/>
              <a:gd name="connsiteY1" fmla="*/ 0 h 4629150"/>
              <a:gd name="connsiteX2" fmla="*/ 4905375 w 9563102"/>
              <a:gd name="connsiteY2" fmla="*/ 0 h 4629150"/>
              <a:gd name="connsiteX3" fmla="*/ 9563102 w 9563102"/>
              <a:gd name="connsiteY3" fmla="*/ 0 h 4629150"/>
              <a:gd name="connsiteX4" fmla="*/ 4905375 w 9563102"/>
              <a:gd name="connsiteY4" fmla="*/ 4591592 h 4629150"/>
              <a:gd name="connsiteX5" fmla="*/ 4867276 w 9563102"/>
              <a:gd name="connsiteY5" fmla="*/ 4629150 h 4629150"/>
              <a:gd name="connsiteX6" fmla="*/ 0 w 9563102"/>
              <a:gd name="connsiteY6" fmla="*/ 4629150 h 4629150"/>
              <a:gd name="connsiteX7" fmla="*/ 0 w 9563102"/>
              <a:gd name="connsiteY7" fmla="*/ 0 h 462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63102" h="4629150">
                <a:moveTo>
                  <a:pt x="0" y="0"/>
                </a:moveTo>
                <a:lnTo>
                  <a:pt x="4867276" y="0"/>
                </a:lnTo>
                <a:lnTo>
                  <a:pt x="4905375" y="0"/>
                </a:lnTo>
                <a:lnTo>
                  <a:pt x="9563102" y="0"/>
                </a:lnTo>
                <a:lnTo>
                  <a:pt x="4905375" y="4591592"/>
                </a:lnTo>
                <a:lnTo>
                  <a:pt x="4867276" y="4629150"/>
                </a:lnTo>
                <a:lnTo>
                  <a:pt x="0" y="4629150"/>
                </a:lnTo>
                <a:lnTo>
                  <a:pt x="0" y="0"/>
                </a:lnTo>
                <a:close/>
              </a:path>
            </a:pathLst>
          </a:custGeom>
          <a:solidFill>
            <a:srgbClr val="EDF8FD"/>
          </a:solidFill>
          <a:ln w="38100"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19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999" err="1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1"/>
              </a:gradFill>
              <a:latin typeface="Arial" panose="020B0604020202020204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Rectangle 30">
            <a:extLst>
              <a:ext uri="{FF2B5EF4-FFF2-40B4-BE49-F238E27FC236}">
                <a16:creationId xmlns:a16="http://schemas.microsoft.com/office/drawing/2014/main" id="{C5DD04CD-B7E5-0078-84CA-F484D2B6D065}"/>
              </a:ext>
            </a:extLst>
          </p:cNvPr>
          <p:cNvSpPr/>
          <p:nvPr/>
        </p:nvSpPr>
        <p:spPr>
          <a:xfrm>
            <a:off x="7525843" y="484439"/>
            <a:ext cx="2326642" cy="460895"/>
          </a:xfrm>
          <a:prstGeom prst="rect">
            <a:avLst/>
          </a:prstGeom>
        </p:spPr>
        <p:txBody>
          <a:bodyPr wrap="square" lIns="91320" tIns="45720" rIns="0" bIns="45720" anchor="t">
            <a:spAutoFit/>
          </a:bodyPr>
          <a:lstStyle/>
          <a:p>
            <a:pPr defTabSz="9130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70F2"/>
                </a:solidFill>
                <a:latin typeface="72 Brand" panose="020B0504030603020204" pitchFamily="34" charset="0"/>
              </a:rPr>
              <a:t>Accelerate</a:t>
            </a:r>
          </a:p>
        </p:txBody>
      </p:sp>
      <p:pic>
        <p:nvPicPr>
          <p:cNvPr id="14" name="Grafik 24">
            <a:extLst>
              <a:ext uri="{FF2B5EF4-FFF2-40B4-BE49-F238E27FC236}">
                <a16:creationId xmlns:a16="http://schemas.microsoft.com/office/drawing/2014/main" id="{F4417624-E2C8-D5A0-9F94-504890E0CE9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6014" y="151482"/>
            <a:ext cx="7595663" cy="4585000"/>
          </a:xfrm>
          <a:prstGeom prst="rect">
            <a:avLst/>
          </a:prstGeom>
        </p:spPr>
      </p:pic>
      <p:pic>
        <p:nvPicPr>
          <p:cNvPr id="15" name="Picture 1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A489CA4-46D3-B964-DDD0-85B4E4D3A4B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4444" y="360563"/>
            <a:ext cx="6158800" cy="38492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8AD3157-14A8-998B-C734-B6B71507F3D8}"/>
              </a:ext>
            </a:extLst>
          </p:cNvPr>
          <p:cNvSpPr txBox="1"/>
          <p:nvPr/>
        </p:nvSpPr>
        <p:spPr>
          <a:xfrm>
            <a:off x="447641" y="4419779"/>
            <a:ext cx="6246844" cy="1165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088776" rtl="0" eaLnBrk="1" fontAlgn="base" latinLnBrk="0" hangingPunct="1">
              <a:lnSpc>
                <a:spcPts val="16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F2"/>
                </a:solidFill>
                <a:effectLst/>
                <a:uLnTx/>
                <a:uFillTx/>
                <a:latin typeface="72 Brand"/>
                <a:ea typeface="+mn-ea"/>
                <a:cs typeface="+mn-cs"/>
              </a:rPr>
              <a:t>Products*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n-ea"/>
                <a:cs typeface="+mn-cs"/>
              </a:rPr>
              <a:t> </a:t>
            </a:r>
            <a:b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0F2"/>
              </a:solidFill>
              <a:effectLst/>
              <a:uLnTx/>
              <a:uFillTx/>
              <a:latin typeface="72 Brand" panose="020B0504030603020204" pitchFamily="34" charset="0"/>
              <a:ea typeface="+mn-ea"/>
              <a:cs typeface="+mn-cs"/>
            </a:endParaRPr>
          </a:p>
          <a:p>
            <a:pPr marL="285750" marR="0" lvl="0" indent="-285750" algn="l" defTabSz="1088776" rtl="0" eaLnBrk="1" fontAlgn="base" latinLnBrk="0" hangingPunct="1">
              <a:lnSpc>
                <a:spcPts val="16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n-ea"/>
                <a:cs typeface="+mn-cs"/>
              </a:rPr>
              <a:t>SAP BTP ABAP Environment as of release 2502</a:t>
            </a:r>
          </a:p>
          <a:p>
            <a:pPr marL="285750" marR="0" lvl="0" indent="-285750" algn="l" defTabSz="1088776" rtl="0" eaLnBrk="1" fontAlgn="base" latinLnBrk="0" hangingPunct="1">
              <a:lnSpc>
                <a:spcPts val="16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n-ea"/>
                <a:cs typeface="+mn-cs"/>
              </a:rPr>
              <a:t>SAP S/4HANA Cloud Public Edition as of release 2502</a:t>
            </a:r>
          </a:p>
          <a:p>
            <a:pPr marL="285750" marR="0" lvl="0" indent="-285750" algn="l" defTabSz="1088776" rtl="0" eaLnBrk="1" fontAlgn="base" latinLnBrk="0" hangingPunct="1">
              <a:lnSpc>
                <a:spcPts val="16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/>
                <a:ea typeface="+mn-ea"/>
                <a:cs typeface="+mn-cs"/>
              </a:rPr>
              <a:t>SAP S/4HANA Cloud Private Edition as of release 2025. </a:t>
            </a:r>
          </a:p>
        </p:txBody>
      </p:sp>
    </p:spTree>
    <p:extLst>
      <p:ext uri="{BB962C8B-B14F-4D97-AF65-F5344CB8AC3E}">
        <p14:creationId xmlns:p14="http://schemas.microsoft.com/office/powerpoint/2010/main" val="335588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02DA4-7D6F-E3B1-88B4-AD5B75AB7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D09D6E7-F427-288C-58C6-E2D9AAA75633}"/>
              </a:ext>
            </a:extLst>
          </p:cNvPr>
          <p:cNvGraphicFramePr>
            <a:graphicFrameLocks/>
          </p:cNvGraphicFramePr>
          <p:nvPr/>
        </p:nvGraphicFramePr>
        <p:xfrm>
          <a:off x="1" y="2557035"/>
          <a:ext cx="4130531" cy="3206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EEAAC0C8-89BE-419A-7C9A-931FD2CE8828}"/>
              </a:ext>
            </a:extLst>
          </p:cNvPr>
          <p:cNvGraphicFramePr>
            <a:graphicFrameLocks/>
          </p:cNvGraphicFramePr>
          <p:nvPr/>
        </p:nvGraphicFramePr>
        <p:xfrm>
          <a:off x="3812329" y="2375163"/>
          <a:ext cx="4339190" cy="2823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FD85FB35-1FDE-6B49-7CC0-5361952F70C6}"/>
              </a:ext>
            </a:extLst>
          </p:cNvPr>
          <p:cNvGraphicFramePr/>
          <p:nvPr/>
        </p:nvGraphicFramePr>
        <p:xfrm>
          <a:off x="223871" y="2052718"/>
          <a:ext cx="3306967" cy="3871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9A769991-9DF0-E5AE-069B-F94325BF9819}"/>
              </a:ext>
            </a:extLst>
          </p:cNvPr>
          <p:cNvSpPr txBox="1"/>
          <p:nvPr/>
        </p:nvSpPr>
        <p:spPr>
          <a:xfrm rot="10800000" flipV="1">
            <a:off x="74336" y="1723117"/>
            <a:ext cx="33466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defRPr sz="16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US" sz="1600" b="1">
                <a:solidFill>
                  <a:srgbClr val="000000"/>
                </a:solidFill>
                <a:latin typeface="Aptos" panose="02110004020202020204"/>
              </a:rPr>
              <a:t>UX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A8B85A74-BF57-FDD3-E1E6-255C4377BA68}"/>
              </a:ext>
            </a:extLst>
          </p:cNvPr>
          <p:cNvGraphicFramePr/>
          <p:nvPr/>
        </p:nvGraphicFramePr>
        <p:xfrm>
          <a:off x="3812330" y="2094424"/>
          <a:ext cx="3549859" cy="3787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8595FF21-CE0A-0036-39D0-F290F3557CC6}"/>
              </a:ext>
            </a:extLst>
          </p:cNvPr>
          <p:cNvSpPr txBox="1"/>
          <p:nvPr/>
        </p:nvSpPr>
        <p:spPr>
          <a:xfrm rot="10800000" flipV="1">
            <a:off x="3793434" y="1724703"/>
            <a:ext cx="33466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defRPr sz="16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US" sz="1600" b="1">
                <a:solidFill>
                  <a:srgbClr val="000000"/>
                </a:solidFill>
                <a:latin typeface="Aptos" panose="02110004020202020204"/>
              </a:rPr>
              <a:t>Ease of Use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D2F60DEE-E9A0-5E08-CC0D-1DE19D8964B4}"/>
              </a:ext>
            </a:extLst>
          </p:cNvPr>
          <p:cNvGraphicFramePr>
            <a:graphicFrameLocks/>
          </p:cNvGraphicFramePr>
          <p:nvPr/>
        </p:nvGraphicFramePr>
        <p:xfrm>
          <a:off x="7043986" y="2194291"/>
          <a:ext cx="4927318" cy="3609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47E999AE-647D-5673-DC3D-67111F4F1223}"/>
              </a:ext>
            </a:extLst>
          </p:cNvPr>
          <p:cNvSpPr txBox="1"/>
          <p:nvPr/>
        </p:nvSpPr>
        <p:spPr>
          <a:xfrm rot="10800000" flipV="1">
            <a:off x="7943486" y="1691169"/>
            <a:ext cx="3346678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914400">
              <a:defRPr sz="16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US" sz="1600" b="1">
                <a:solidFill>
                  <a:srgbClr val="000000"/>
                </a:solidFill>
                <a:latin typeface="Aptos" panose="02110004020202020204"/>
              </a:rPr>
              <a:t>How likely will you recommend it?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223D02A0-1164-7C8B-5264-93F627D2D8E9}"/>
              </a:ext>
            </a:extLst>
          </p:cNvPr>
          <p:cNvSpPr txBox="1">
            <a:spLocks/>
          </p:cNvSpPr>
          <p:nvPr/>
        </p:nvSpPr>
        <p:spPr>
          <a:xfrm>
            <a:off x="513768" y="474050"/>
            <a:ext cx="9907515" cy="64633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</a:gradFill>
                <a:latin typeface="72 Brand Medium"/>
              </a:rPr>
              <a:t>Early Feedback Joule for developers, ABAP AI capabilities</a:t>
            </a:r>
            <a:br>
              <a:rPr lang="en-US" sz="240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</a:gradFill>
                <a:latin typeface="72 Brand Medium"/>
              </a:rPr>
            </a:br>
            <a:r>
              <a:rPr lang="en-US" sz="2000">
                <a:solidFill>
                  <a:srgbClr val="0070F2"/>
                </a:solidFill>
                <a:latin typeface="72 Brand" panose="020B0504030603020204" pitchFamily="34" charset="0"/>
                <a:ea typeface="+mn-ea"/>
                <a:cs typeface="+mn-cs"/>
              </a:rPr>
              <a:t>Internal</a:t>
            </a:r>
            <a:r>
              <a:rPr lang="en-US" sz="200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</a:gradFill>
                <a:latin typeface="72 Brand Medium"/>
              </a:rPr>
              <a:t> </a:t>
            </a:r>
            <a:r>
              <a:rPr lang="en-US" sz="2000">
                <a:solidFill>
                  <a:srgbClr val="0070F2"/>
                </a:solidFill>
                <a:latin typeface="72 Brand" panose="020B0504030603020204" pitchFamily="34" charset="0"/>
                <a:ea typeface="+mn-ea"/>
                <a:cs typeface="+mn-cs"/>
              </a:rPr>
              <a:t>developers + customer testing</a:t>
            </a:r>
            <a:endParaRPr lang="en-DE" sz="2000">
              <a:solidFill>
                <a:srgbClr val="0070F2"/>
              </a:solidFill>
              <a:latin typeface="72 Brand" panose="020B05040306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9848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8391A6-78C9-2ACB-65FA-E0698F548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40" y="439691"/>
            <a:ext cx="9907515" cy="43385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400" b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</a:gradFill>
                <a:latin typeface="72 Brand Medium"/>
              </a:rPr>
              <a:t>Use Case: Empower*</a:t>
            </a:r>
            <a:endParaRPr lang="en-DE" sz="2400" b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</a:gradFill>
              <a:latin typeface="72 Brand Medium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50D768B-B710-52E8-DC4A-2D5F95406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3767" y="6050588"/>
            <a:ext cx="718164" cy="3433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E90E2E-2645-1A5A-21E1-D0117CB58B30}"/>
              </a:ext>
            </a:extLst>
          </p:cNvPr>
          <p:cNvSpPr txBox="1"/>
          <p:nvPr/>
        </p:nvSpPr>
        <p:spPr>
          <a:xfrm>
            <a:off x="598312" y="1506658"/>
            <a:ext cx="5041063" cy="16986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en-US" sz="1600" dirty="0">
                <a:solidFill>
                  <a:srgbClr val="0070F2"/>
                </a:solidFill>
                <a:latin typeface="72 Brand" panose="020B0504030603020204" pitchFamily="34" charset="0"/>
              </a:rPr>
              <a:t>GA within 2502: ABAP AI SDK powered by Intelligent Scenario Lifecycle Management</a:t>
            </a:r>
          </a:p>
          <a:p>
            <a:pPr marL="285750" indent="-285750" algn="just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  <a:latin typeface="72 Brand"/>
              </a:rPr>
              <a:t>Central, standardized access to generative AI hub in SAP AI Core</a:t>
            </a:r>
          </a:p>
          <a:p>
            <a:pPr marL="285750" indent="-285750" algn="just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  <a:latin typeface="72 Brand"/>
              </a:rPr>
              <a:t>Used by SAP for ABAP AI functionality</a:t>
            </a:r>
          </a:p>
          <a:p>
            <a:pPr marL="285750" indent="-285750" algn="just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  <a:latin typeface="72 Brand"/>
              </a:rPr>
              <a:t>Easy to configure, easy to consume</a:t>
            </a:r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id="{36A460C6-D438-1C91-178A-AD6056FFA6B0}"/>
              </a:ext>
            </a:extLst>
          </p:cNvPr>
          <p:cNvSpPr/>
          <p:nvPr/>
        </p:nvSpPr>
        <p:spPr>
          <a:xfrm>
            <a:off x="4303625" y="6248058"/>
            <a:ext cx="7592264" cy="215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122"/>
            <a:r>
              <a:rPr lang="en-US" sz="800" spc="-10" dirty="0">
                <a:solidFill>
                  <a:srgbClr val="000000"/>
                </a:solidFill>
                <a:latin typeface="72 Brand" panose="020B0504030603020204" pitchFamily="34" charset="0"/>
              </a:rPr>
              <a:t>* This presentation and SAP‘s strategy and possible future developments are subject to change and may be changed by SAP at any time for any reason without notice. </a:t>
            </a:r>
            <a:endParaRPr lang="en-DE" sz="2098" dirty="0">
              <a:solidFill>
                <a:srgbClr val="000000"/>
              </a:solidFill>
              <a:latin typeface="72 Brand" panose="020B0504030603020204" pitchFamily="34" charset="0"/>
            </a:endParaRPr>
          </a:p>
        </p:txBody>
      </p:sp>
      <p:sp>
        <p:nvSpPr>
          <p:cNvPr id="4" name="Freeform: Shape 2">
            <a:extLst>
              <a:ext uri="{FF2B5EF4-FFF2-40B4-BE49-F238E27FC236}">
                <a16:creationId xmlns:a16="http://schemas.microsoft.com/office/drawing/2014/main" id="{F5048C94-220C-6301-3000-DA6310ACB0DE}"/>
              </a:ext>
            </a:extLst>
          </p:cNvPr>
          <p:cNvSpPr/>
          <p:nvPr/>
        </p:nvSpPr>
        <p:spPr bwMode="auto">
          <a:xfrm>
            <a:off x="9436360" y="278642"/>
            <a:ext cx="1561684" cy="755951"/>
          </a:xfrm>
          <a:custGeom>
            <a:avLst/>
            <a:gdLst>
              <a:gd name="connsiteX0" fmla="*/ 0 w 9563102"/>
              <a:gd name="connsiteY0" fmla="*/ 0 h 4629150"/>
              <a:gd name="connsiteX1" fmla="*/ 4867276 w 9563102"/>
              <a:gd name="connsiteY1" fmla="*/ 0 h 4629150"/>
              <a:gd name="connsiteX2" fmla="*/ 4905375 w 9563102"/>
              <a:gd name="connsiteY2" fmla="*/ 0 h 4629150"/>
              <a:gd name="connsiteX3" fmla="*/ 9563102 w 9563102"/>
              <a:gd name="connsiteY3" fmla="*/ 0 h 4629150"/>
              <a:gd name="connsiteX4" fmla="*/ 4905375 w 9563102"/>
              <a:gd name="connsiteY4" fmla="*/ 4591592 h 4629150"/>
              <a:gd name="connsiteX5" fmla="*/ 4905375 w 9563102"/>
              <a:gd name="connsiteY5" fmla="*/ 4629150 h 4629150"/>
              <a:gd name="connsiteX6" fmla="*/ 4867276 w 9563102"/>
              <a:gd name="connsiteY6" fmla="*/ 4629150 h 4629150"/>
              <a:gd name="connsiteX7" fmla="*/ 0 w 9563102"/>
              <a:gd name="connsiteY7" fmla="*/ 4629150 h 4629150"/>
              <a:gd name="connsiteX0" fmla="*/ 0 w 9563102"/>
              <a:gd name="connsiteY0" fmla="*/ 0 h 4629150"/>
              <a:gd name="connsiteX1" fmla="*/ 4867276 w 9563102"/>
              <a:gd name="connsiteY1" fmla="*/ 0 h 4629150"/>
              <a:gd name="connsiteX2" fmla="*/ 4905375 w 9563102"/>
              <a:gd name="connsiteY2" fmla="*/ 0 h 4629150"/>
              <a:gd name="connsiteX3" fmla="*/ 9563102 w 9563102"/>
              <a:gd name="connsiteY3" fmla="*/ 0 h 4629150"/>
              <a:gd name="connsiteX4" fmla="*/ 4905375 w 9563102"/>
              <a:gd name="connsiteY4" fmla="*/ 4591592 h 4629150"/>
              <a:gd name="connsiteX5" fmla="*/ 4867276 w 9563102"/>
              <a:gd name="connsiteY5" fmla="*/ 4629150 h 4629150"/>
              <a:gd name="connsiteX6" fmla="*/ 0 w 9563102"/>
              <a:gd name="connsiteY6" fmla="*/ 4629150 h 4629150"/>
              <a:gd name="connsiteX7" fmla="*/ 0 w 9563102"/>
              <a:gd name="connsiteY7" fmla="*/ 0 h 462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63102" h="4629150">
                <a:moveTo>
                  <a:pt x="0" y="0"/>
                </a:moveTo>
                <a:lnTo>
                  <a:pt x="4867276" y="0"/>
                </a:lnTo>
                <a:lnTo>
                  <a:pt x="4905375" y="0"/>
                </a:lnTo>
                <a:lnTo>
                  <a:pt x="9563102" y="0"/>
                </a:lnTo>
                <a:lnTo>
                  <a:pt x="4905375" y="4591592"/>
                </a:lnTo>
                <a:lnTo>
                  <a:pt x="4867276" y="4629150"/>
                </a:lnTo>
                <a:lnTo>
                  <a:pt x="0" y="4629150"/>
                </a:lnTo>
                <a:lnTo>
                  <a:pt x="0" y="0"/>
                </a:lnTo>
                <a:close/>
              </a:path>
            </a:pathLst>
          </a:custGeom>
          <a:solidFill>
            <a:srgbClr val="EDF8FD"/>
          </a:solidFill>
          <a:ln w="38100"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19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999" err="1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1"/>
              </a:gradFill>
              <a:latin typeface="Arial" panose="020B0604020202020204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Rectangle 30">
            <a:extLst>
              <a:ext uri="{FF2B5EF4-FFF2-40B4-BE49-F238E27FC236}">
                <a16:creationId xmlns:a16="http://schemas.microsoft.com/office/drawing/2014/main" id="{08D18272-F624-1B34-68C2-1184AB0261D6}"/>
              </a:ext>
            </a:extLst>
          </p:cNvPr>
          <p:cNvSpPr/>
          <p:nvPr/>
        </p:nvSpPr>
        <p:spPr>
          <a:xfrm>
            <a:off x="9569247" y="440567"/>
            <a:ext cx="2326642" cy="460895"/>
          </a:xfrm>
          <a:prstGeom prst="rect">
            <a:avLst/>
          </a:prstGeom>
        </p:spPr>
        <p:txBody>
          <a:bodyPr wrap="square" lIns="91320" tIns="45720" rIns="0" bIns="45720" anchor="t">
            <a:spAutoFit/>
          </a:bodyPr>
          <a:lstStyle/>
          <a:p>
            <a:pPr defTabSz="9130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70F2"/>
                </a:solidFill>
                <a:latin typeface="72 Brand" panose="020B0504030603020204" pitchFamily="34" charset="0"/>
              </a:rPr>
              <a:t>Empower</a:t>
            </a:r>
          </a:p>
        </p:txBody>
      </p:sp>
      <p:pic>
        <p:nvPicPr>
          <p:cNvPr id="7" name="Grafik 24">
            <a:extLst>
              <a:ext uri="{FF2B5EF4-FFF2-40B4-BE49-F238E27FC236}">
                <a16:creationId xmlns:a16="http://schemas.microsoft.com/office/drawing/2014/main" id="{82EB3944-94C9-2BEF-3DBC-27AF99505DB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8127" y="1243775"/>
            <a:ext cx="7595663" cy="4585000"/>
          </a:xfrm>
          <a:prstGeom prst="rect">
            <a:avLst/>
          </a:prstGeom>
        </p:spPr>
      </p:pic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4FCF474-0513-7589-5CBC-7C4908EB5A8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8405" y="1456800"/>
            <a:ext cx="6787278" cy="38178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F19629-7A86-CE0B-AECA-D92F0F23BAD6}"/>
              </a:ext>
            </a:extLst>
          </p:cNvPr>
          <p:cNvSpPr txBox="1"/>
          <p:nvPr/>
        </p:nvSpPr>
        <p:spPr>
          <a:xfrm>
            <a:off x="568940" y="3418290"/>
            <a:ext cx="6676052" cy="173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088776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F2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Products*</a:t>
            </a:r>
            <a:endParaRPr kumimoji="0" lang="en-US" sz="1100" b="0" i="1" u="none" strike="noStrike" kern="1200" cap="none" spc="0" normalizeH="0" baseline="0" noProof="0" dirty="0">
              <a:ln>
                <a:noFill/>
              </a:ln>
              <a:solidFill>
                <a:srgbClr val="0070F2"/>
              </a:solidFill>
              <a:effectLst/>
              <a:uLnTx/>
              <a:uFillTx/>
              <a:latin typeface="72 Brand" panose="020B0504030603020204" pitchFamily="34" charset="0"/>
              <a:ea typeface="+mn-ea"/>
              <a:cs typeface="+mn-cs"/>
            </a:endParaRPr>
          </a:p>
          <a:p>
            <a:pPr marL="285750" marR="0" lvl="0" indent="-285750" algn="l" defTabSz="1088776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SAP BTP ABAP Environment as of release 2502 </a:t>
            </a:r>
          </a:p>
          <a:p>
            <a:pPr marL="285750" marR="0" lvl="0" indent="-285750" algn="l" defTabSz="1088776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SAP S/4HANA Cloud Public Edition as of release 2502 </a:t>
            </a:r>
          </a:p>
          <a:p>
            <a:pPr marL="285750" marR="0" lvl="0" indent="-285750" algn="l" defTabSz="1088776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SAP S/4HANA Cloud Private Edition and OnPrem as of release 2025</a:t>
            </a:r>
            <a:b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</a:b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via standard delivery.**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85FCA6-6A71-1CA6-D543-2DCA0C7A52BF}"/>
              </a:ext>
            </a:extLst>
          </p:cNvPr>
          <p:cNvSpPr txBox="1"/>
          <p:nvPr/>
        </p:nvSpPr>
        <p:spPr>
          <a:xfrm>
            <a:off x="513767" y="5176330"/>
            <a:ext cx="6676052" cy="505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088776" rtl="0" eaLnBrk="1" fontAlgn="base" latinLnBrk="0" hangingPunct="1">
              <a:lnSpc>
                <a:spcPts val="16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** Lower releases of SAP S/4HANA Cloud Private Edition and OnPrem are supported</a:t>
            </a:r>
            <a:b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</a:b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</a:rPr>
              <a:t>via Transport-based Correction Instructions (TCI), see details in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72 Brand" panose="020B0504030603020204" pitchFamily="34" charset="0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SAP Note 3513374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70F2"/>
              </a:solidFill>
              <a:effectLst/>
              <a:uLnTx/>
              <a:uFillTx/>
              <a:latin typeface="72 Brand" panose="020B05040306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877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8391A6-78C9-2ACB-65FA-E0698F548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40" y="439691"/>
            <a:ext cx="9907515" cy="43385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400" b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</a:gradFill>
                <a:latin typeface="72 Brand Medium"/>
              </a:rPr>
              <a:t>Use Case: Transform*</a:t>
            </a:r>
            <a:endParaRPr lang="en-DE" sz="2400" b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</a:gradFill>
              <a:latin typeface="72 Brand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E90E2E-2645-1A5A-21E1-D0117CB58B30}"/>
              </a:ext>
            </a:extLst>
          </p:cNvPr>
          <p:cNvSpPr txBox="1"/>
          <p:nvPr/>
        </p:nvSpPr>
        <p:spPr>
          <a:xfrm>
            <a:off x="569964" y="1453313"/>
            <a:ext cx="5041063" cy="30105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en-US" sz="1600" dirty="0">
                <a:solidFill>
                  <a:srgbClr val="0070F2"/>
                </a:solidFill>
                <a:latin typeface="72 Brand" panose="020B0504030603020204" pitchFamily="34" charset="0"/>
              </a:rPr>
              <a:t>Custom Code Migration to SAP S/4HANA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  <a:t>Embedded in ABAP development tools for Eclipse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  <a:t>Get AI-based explanation of legacy code </a:t>
            </a:r>
            <a:b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</a:br>
            <a: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  <a:t>(also planned in Custom Code Migration app)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  <a:t>Get AI-bases explanation of SAP S/4HANA related ATC findings and Simplification Items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  <a:t>Get AI-based proposal for code adaptation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72 Brand" panose="020B0504030603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id="{36A460C6-D438-1C91-178A-AD6056FFA6B0}"/>
              </a:ext>
            </a:extLst>
          </p:cNvPr>
          <p:cNvSpPr/>
          <p:nvPr/>
        </p:nvSpPr>
        <p:spPr>
          <a:xfrm>
            <a:off x="171160" y="6186538"/>
            <a:ext cx="7592264" cy="215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122"/>
            <a:r>
              <a:rPr lang="en-US" sz="800" spc="-10" dirty="0">
                <a:solidFill>
                  <a:srgbClr val="000000"/>
                </a:solidFill>
                <a:latin typeface="72 Brand" panose="020B0504030603020204" pitchFamily="34" charset="0"/>
              </a:rPr>
              <a:t>* This presentation and SAP‘s strategy and possible future developments are subject to change and may be changed by SAP at any time for any reason without notice. </a:t>
            </a:r>
            <a:endParaRPr lang="en-DE" sz="2098" dirty="0">
              <a:solidFill>
                <a:srgbClr val="000000"/>
              </a:solidFill>
              <a:latin typeface="72 Brand" panose="020B05040306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3C3115-1848-3D37-7CB9-3303C1330702}"/>
              </a:ext>
            </a:extLst>
          </p:cNvPr>
          <p:cNvSpPr txBox="1"/>
          <p:nvPr/>
        </p:nvSpPr>
        <p:spPr>
          <a:xfrm>
            <a:off x="568940" y="4380247"/>
            <a:ext cx="5041063" cy="14162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en-US" sz="1600">
                <a:solidFill>
                  <a:srgbClr val="0070F2"/>
                </a:solidFill>
                <a:latin typeface="72 Brand" panose="020B0504030603020204" pitchFamily="34" charset="0"/>
              </a:rPr>
              <a:t>Custom Code Migration to ABAP Cloud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>
                <a:latin typeface="72 Brand" panose="020B0504030603020204" pitchFamily="34" charset="0"/>
                <a:ea typeface="Times New Roman" panose="02020603050405020304" pitchFamily="18" charset="0"/>
              </a:rPr>
              <a:t>Embedded in ABAP Development Tools for Eclipse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>
                <a:latin typeface="72 Brand" panose="020B0504030603020204" pitchFamily="34" charset="0"/>
                <a:ea typeface="Times New Roman" panose="02020603050405020304" pitchFamily="18" charset="0"/>
              </a:rPr>
              <a:t>Get AI-driven code suggestions for adaptation to usage of SAP APIs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4025943-661F-2833-1C90-CC10BAC4E905}"/>
              </a:ext>
            </a:extLst>
          </p:cNvPr>
          <p:cNvSpPr txBox="1">
            <a:spLocks/>
          </p:cNvSpPr>
          <p:nvPr/>
        </p:nvSpPr>
        <p:spPr bwMode="gray">
          <a:xfrm>
            <a:off x="7012949" y="1384795"/>
            <a:ext cx="4846822" cy="3497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856" indent="-179964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solidFill>
                  <a:srgbClr val="0070F2"/>
                </a:solidFill>
                <a:latin typeface="72 Brand" panose="020B0504030603020204" pitchFamily="34" charset="0"/>
              </a:rPr>
              <a:t>Example: Explain ATC finding and get AI code proposal for SAP S/4HANA adaptation </a:t>
            </a:r>
          </a:p>
          <a:p>
            <a:endParaRPr lang="en-US" sz="1400" b="1">
              <a:solidFill>
                <a:schemeClr val="accent3"/>
              </a:solidFill>
            </a:endParaRPr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4757196F-2AD6-2BA5-65E6-600EB77ED6D6}"/>
              </a:ext>
            </a:extLst>
          </p:cNvPr>
          <p:cNvSpPr/>
          <p:nvPr/>
        </p:nvSpPr>
        <p:spPr bwMode="auto">
          <a:xfrm>
            <a:off x="9436360" y="278642"/>
            <a:ext cx="1561684" cy="755951"/>
          </a:xfrm>
          <a:custGeom>
            <a:avLst/>
            <a:gdLst>
              <a:gd name="connsiteX0" fmla="*/ 0 w 9563102"/>
              <a:gd name="connsiteY0" fmla="*/ 0 h 4629150"/>
              <a:gd name="connsiteX1" fmla="*/ 4867276 w 9563102"/>
              <a:gd name="connsiteY1" fmla="*/ 0 h 4629150"/>
              <a:gd name="connsiteX2" fmla="*/ 4905375 w 9563102"/>
              <a:gd name="connsiteY2" fmla="*/ 0 h 4629150"/>
              <a:gd name="connsiteX3" fmla="*/ 9563102 w 9563102"/>
              <a:gd name="connsiteY3" fmla="*/ 0 h 4629150"/>
              <a:gd name="connsiteX4" fmla="*/ 4905375 w 9563102"/>
              <a:gd name="connsiteY4" fmla="*/ 4591592 h 4629150"/>
              <a:gd name="connsiteX5" fmla="*/ 4905375 w 9563102"/>
              <a:gd name="connsiteY5" fmla="*/ 4629150 h 4629150"/>
              <a:gd name="connsiteX6" fmla="*/ 4867276 w 9563102"/>
              <a:gd name="connsiteY6" fmla="*/ 4629150 h 4629150"/>
              <a:gd name="connsiteX7" fmla="*/ 0 w 9563102"/>
              <a:gd name="connsiteY7" fmla="*/ 4629150 h 4629150"/>
              <a:gd name="connsiteX0" fmla="*/ 0 w 9563102"/>
              <a:gd name="connsiteY0" fmla="*/ 0 h 4629150"/>
              <a:gd name="connsiteX1" fmla="*/ 4867276 w 9563102"/>
              <a:gd name="connsiteY1" fmla="*/ 0 h 4629150"/>
              <a:gd name="connsiteX2" fmla="*/ 4905375 w 9563102"/>
              <a:gd name="connsiteY2" fmla="*/ 0 h 4629150"/>
              <a:gd name="connsiteX3" fmla="*/ 9563102 w 9563102"/>
              <a:gd name="connsiteY3" fmla="*/ 0 h 4629150"/>
              <a:gd name="connsiteX4" fmla="*/ 4905375 w 9563102"/>
              <a:gd name="connsiteY4" fmla="*/ 4591592 h 4629150"/>
              <a:gd name="connsiteX5" fmla="*/ 4867276 w 9563102"/>
              <a:gd name="connsiteY5" fmla="*/ 4629150 h 4629150"/>
              <a:gd name="connsiteX6" fmla="*/ 0 w 9563102"/>
              <a:gd name="connsiteY6" fmla="*/ 4629150 h 4629150"/>
              <a:gd name="connsiteX7" fmla="*/ 0 w 9563102"/>
              <a:gd name="connsiteY7" fmla="*/ 0 h 462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63102" h="4629150">
                <a:moveTo>
                  <a:pt x="0" y="0"/>
                </a:moveTo>
                <a:lnTo>
                  <a:pt x="4867276" y="0"/>
                </a:lnTo>
                <a:lnTo>
                  <a:pt x="4905375" y="0"/>
                </a:lnTo>
                <a:lnTo>
                  <a:pt x="9563102" y="0"/>
                </a:lnTo>
                <a:lnTo>
                  <a:pt x="4905375" y="4591592"/>
                </a:lnTo>
                <a:lnTo>
                  <a:pt x="4867276" y="4629150"/>
                </a:lnTo>
                <a:lnTo>
                  <a:pt x="0" y="4629150"/>
                </a:lnTo>
                <a:lnTo>
                  <a:pt x="0" y="0"/>
                </a:lnTo>
                <a:close/>
              </a:path>
            </a:pathLst>
          </a:custGeom>
          <a:solidFill>
            <a:srgbClr val="EDF8FD"/>
          </a:solidFill>
          <a:ln w="38100"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32" tIns="146266" rIns="182832" bIns="14626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19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999" err="1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1"/>
              </a:gradFill>
              <a:latin typeface="Arial" panose="020B0604020202020204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4" name="Rectangle 30">
            <a:extLst>
              <a:ext uri="{FF2B5EF4-FFF2-40B4-BE49-F238E27FC236}">
                <a16:creationId xmlns:a16="http://schemas.microsoft.com/office/drawing/2014/main" id="{8D37025D-8254-975A-F5E1-EC237327BC57}"/>
              </a:ext>
            </a:extLst>
          </p:cNvPr>
          <p:cNvSpPr/>
          <p:nvPr/>
        </p:nvSpPr>
        <p:spPr>
          <a:xfrm>
            <a:off x="9569247" y="440567"/>
            <a:ext cx="2326642" cy="460895"/>
          </a:xfrm>
          <a:prstGeom prst="rect">
            <a:avLst/>
          </a:prstGeom>
        </p:spPr>
        <p:txBody>
          <a:bodyPr wrap="square" lIns="91320" tIns="45720" rIns="0" bIns="45720" anchor="t">
            <a:spAutoFit/>
          </a:bodyPr>
          <a:lstStyle/>
          <a:p>
            <a:pPr defTabSz="9130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70F2"/>
                </a:solidFill>
                <a:latin typeface="72 Brand" panose="020B0504030603020204" pitchFamily="34" charset="0"/>
              </a:rPr>
              <a:t>Transform</a:t>
            </a:r>
          </a:p>
        </p:txBody>
      </p:sp>
      <p:sp>
        <p:nvSpPr>
          <p:cNvPr id="4" name="Rectangle: Rounded Corners 278">
            <a:extLst>
              <a:ext uri="{FF2B5EF4-FFF2-40B4-BE49-F238E27FC236}">
                <a16:creationId xmlns:a16="http://schemas.microsoft.com/office/drawing/2014/main" id="{80A064E7-BFDD-FC44-BC7B-BBE72FFA7A6B}"/>
              </a:ext>
            </a:extLst>
          </p:cNvPr>
          <p:cNvSpPr/>
          <p:nvPr/>
        </p:nvSpPr>
        <p:spPr bwMode="gray">
          <a:xfrm rot="2562267">
            <a:off x="10509457" y="307615"/>
            <a:ext cx="2371957" cy="427960"/>
          </a:xfrm>
          <a:prstGeom prst="roundRect">
            <a:avLst>
              <a:gd name="adj" fmla="val 0"/>
            </a:avLst>
          </a:prstGeom>
          <a:gradFill>
            <a:gsLst>
              <a:gs pos="65000">
                <a:srgbClr val="0B2DBD"/>
              </a:gs>
              <a:gs pos="100000">
                <a:schemeClr val="accent4"/>
              </a:gs>
              <a:gs pos="0">
                <a:srgbClr val="08228E"/>
              </a:gs>
            </a:gsLst>
          </a:gradFill>
          <a:ln w="12700" algn="ctr">
            <a:noFill/>
            <a:prstDash val="sysDot"/>
            <a:miter lim="800000"/>
            <a:headEnd/>
            <a:tailEnd/>
          </a:ln>
        </p:spPr>
        <p:txBody>
          <a:bodyPr lIns="0" tIns="71905" rIns="0" bIns="71905" rtlCol="0" anchor="ctr"/>
          <a:lstStyle/>
          <a:p>
            <a:pPr algn="ctr" defTabSz="91303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600" b="1">
                <a:solidFill>
                  <a:schemeClr val="bg1"/>
                </a:solidFill>
                <a:latin typeface="72" panose="020B0503030000000003" pitchFamily="34" charset="0"/>
                <a:cs typeface="72" panose="020B0503030000000003" pitchFamily="34" charset="0"/>
              </a:rPr>
              <a:t>Labs Preview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84016F-53AF-A045-10C5-356A523756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9990" y="1887114"/>
            <a:ext cx="3516465" cy="462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88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CEAB9-C39A-9E30-4D65-704EC890C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4">
            <a:extLst>
              <a:ext uri="{FF2B5EF4-FFF2-40B4-BE49-F238E27FC236}">
                <a16:creationId xmlns:a16="http://schemas.microsoft.com/office/drawing/2014/main" id="{E6EC5FA5-214D-C599-61B0-21E37CEBC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black">
          <a:xfrm>
            <a:off x="6980601" y="894"/>
            <a:ext cx="5212987" cy="6856215"/>
          </a:xfrm>
          <a:prstGeom prst="rect">
            <a:avLst/>
          </a:prstGeom>
        </p:spPr>
      </p:pic>
      <p:pic>
        <p:nvPicPr>
          <p:cNvPr id="6" name="Grafik 24">
            <a:extLst>
              <a:ext uri="{FF2B5EF4-FFF2-40B4-BE49-F238E27FC236}">
                <a16:creationId xmlns:a16="http://schemas.microsoft.com/office/drawing/2014/main" id="{EE64D941-7070-50AF-9C74-450AAEBAD3B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8127" y="1243775"/>
            <a:ext cx="7595663" cy="4585000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E6ED68CA-A89F-0283-26EB-6883CAF09A1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5588" y="1442484"/>
            <a:ext cx="6356850" cy="397303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26FA5EC-9C83-3F16-90F8-880487F7A7A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2446" b="14482"/>
          <a:stretch/>
        </p:blipFill>
        <p:spPr>
          <a:xfrm>
            <a:off x="385745" y="3963511"/>
            <a:ext cx="653121" cy="47725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B20B1ED-8835-1973-88C8-C809FDCE620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20267" t="15509" r="19061" b="20939"/>
          <a:stretch/>
        </p:blipFill>
        <p:spPr>
          <a:xfrm>
            <a:off x="1447579" y="4000979"/>
            <a:ext cx="441035" cy="3945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FA30E6-E604-5740-50E1-E4746CD341E5}"/>
              </a:ext>
            </a:extLst>
          </p:cNvPr>
          <p:cNvSpPr txBox="1"/>
          <p:nvPr/>
        </p:nvSpPr>
        <p:spPr>
          <a:xfrm>
            <a:off x="1128497" y="4118962"/>
            <a:ext cx="229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1800">
                <a:solidFill>
                  <a:srgbClr val="008FD3"/>
                </a:solidFill>
                <a:latin typeface="Aptos" panose="020B0004020202020204"/>
              </a:rPr>
              <a:t>+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FBCC6580-691A-42B1-1E3A-25463D5AE23D}"/>
              </a:ext>
            </a:extLst>
          </p:cNvPr>
          <p:cNvSpPr txBox="1">
            <a:spLocks/>
          </p:cNvSpPr>
          <p:nvPr/>
        </p:nvSpPr>
        <p:spPr>
          <a:xfrm>
            <a:off x="260818" y="2993191"/>
            <a:ext cx="9907515" cy="64633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</a:gradFill>
                <a:latin typeface="72 Brand Medium"/>
              </a:rPr>
              <a:t>Demo  </a:t>
            </a:r>
          </a:p>
          <a:p>
            <a:pPr>
              <a:defRPr/>
            </a:pPr>
            <a:r>
              <a:rPr lang="en-US" sz="2400" dirty="0">
                <a:solidFill>
                  <a:srgbClr val="0070F2"/>
                </a:solidFill>
                <a:latin typeface="72 Brand" panose="020B0504030603020204" pitchFamily="34" charset="0"/>
              </a:rPr>
              <a:t>Joule</a:t>
            </a:r>
            <a:r>
              <a:rPr lang="en-US" sz="24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</a:gradFill>
                <a:latin typeface="72 Brand Medium"/>
              </a:rPr>
              <a:t> </a:t>
            </a:r>
            <a:r>
              <a:rPr lang="en-US" sz="2400" dirty="0">
                <a:solidFill>
                  <a:srgbClr val="0070F2"/>
                </a:solidFill>
                <a:latin typeface="72 Brand" panose="020B0504030603020204" pitchFamily="34" charset="0"/>
              </a:rPr>
              <a:t>capabilities in ABAP</a:t>
            </a:r>
            <a:endParaRPr lang="en-DE" sz="2400" dirty="0">
              <a:solidFill>
                <a:srgbClr val="0070F2"/>
              </a:solidFill>
              <a:latin typeface="72 Brand" panose="020B05040306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727669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7C13D-EE9D-0CE3-2C7F-CAD829955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F710A6E3-E181-1F9C-43D0-3E9A1DD68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186" y="442721"/>
            <a:ext cx="12318101" cy="676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DAA649-1CA4-AD89-753E-BAB163C1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57" y="504763"/>
            <a:ext cx="11183564" cy="307697"/>
          </a:xfrm>
        </p:spPr>
        <p:txBody>
          <a:bodyPr>
            <a:noAutofit/>
          </a:bodyPr>
          <a:lstStyle/>
          <a:p>
            <a:r>
              <a:rPr lang="en-US" sz="2000" dirty="0">
                <a:latin typeface="72 Brand Medium"/>
                <a:cs typeface="72" panose="020B0503030000000003" pitchFamily="34" charset="0"/>
              </a:rPr>
              <a:t>RAP Business Object Generator*</a:t>
            </a:r>
            <a:endParaRPr lang="en-US" sz="2000" kern="0" dirty="0">
              <a:solidFill>
                <a:schemeClr val="accent1"/>
              </a:solidFill>
              <a:latin typeface="72 Brand Medium"/>
              <a:ea typeface="Arial Unicode MS" pitchFamily="34" charset="-128"/>
            </a:endParaRP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DBD5A1E1-9594-F43C-ADF3-E40983AD4AED}"/>
              </a:ext>
            </a:extLst>
          </p:cNvPr>
          <p:cNvSpPr/>
          <p:nvPr/>
        </p:nvSpPr>
        <p:spPr>
          <a:xfrm>
            <a:off x="2301107" y="6642668"/>
            <a:ext cx="7592264" cy="215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122">
              <a:defRPr/>
            </a:pPr>
            <a:r>
              <a:rPr lang="en-US" sz="800" spc="-10">
                <a:solidFill>
                  <a:srgbClr val="000000"/>
                </a:solidFill>
                <a:latin typeface="72 Brand" panose="020B0504030603020204" pitchFamily="34" charset="0"/>
              </a:rPr>
              <a:t>* This presentation and SAP‘s strategy and possible future developments are subject to change and may be changed by SAP at any time for any reason without notice. </a:t>
            </a:r>
            <a:endParaRPr lang="en-DE" sz="2098">
              <a:solidFill>
                <a:srgbClr val="000000"/>
              </a:solidFill>
              <a:latin typeface="72 Brand" panose="020B0504030603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B5A1D6-AE65-A8EB-ECFC-8A789DDE5B0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746" y="1329874"/>
            <a:ext cx="9344979" cy="47953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04230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771AF45-7F7D-43F5-8407-B6FE3BF1B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F5B6026-D006-458A-2D05-34B42BDCA0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186" y="442721"/>
            <a:ext cx="12318101" cy="676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6A6547-F4AD-6885-BE85-08B7216AE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57" y="504763"/>
            <a:ext cx="11183564" cy="307697"/>
          </a:xfrm>
        </p:spPr>
        <p:txBody>
          <a:bodyPr>
            <a:noAutofit/>
          </a:bodyPr>
          <a:lstStyle/>
          <a:p>
            <a:r>
              <a:rPr lang="en-US" sz="2000" dirty="0">
                <a:latin typeface="72 Brand Medium"/>
                <a:cs typeface="72" panose="020B0503030000000003" pitchFamily="34" charset="0"/>
              </a:rPr>
              <a:t>ABAP Cloud Generator – Transactional app from scratch*</a:t>
            </a:r>
            <a:endParaRPr lang="en-US" sz="2000" kern="0" dirty="0">
              <a:solidFill>
                <a:schemeClr val="accent1"/>
              </a:solidFill>
              <a:latin typeface="72 Brand Medium"/>
              <a:ea typeface="Arial Unicode MS" pitchFamily="34" charset="-128"/>
            </a:endParaRP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9124030C-C4FE-E335-F522-9418DC2ED9C0}"/>
              </a:ext>
            </a:extLst>
          </p:cNvPr>
          <p:cNvSpPr/>
          <p:nvPr/>
        </p:nvSpPr>
        <p:spPr>
          <a:xfrm>
            <a:off x="2301107" y="6642668"/>
            <a:ext cx="7592264" cy="215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122"/>
            <a:r>
              <a:rPr lang="en-US" sz="800" spc="-10">
                <a:solidFill>
                  <a:srgbClr val="000000"/>
                </a:solidFill>
                <a:latin typeface="72 Brand" panose="020B0504030603020204" pitchFamily="34" charset="0"/>
              </a:rPr>
              <a:t>* This presentation and SAP‘s strategy and possible future developments are subject to change and may be changed by SAP at any time for any reason without notice. </a:t>
            </a:r>
            <a:endParaRPr lang="en-DE" sz="2098">
              <a:solidFill>
                <a:srgbClr val="000000"/>
              </a:solidFill>
              <a:latin typeface="72 Brand" panose="020B0504030603020204" pitchFamily="34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EBA3724-4424-BDA0-A634-80D60EF49159}"/>
              </a:ext>
            </a:extLst>
          </p:cNvPr>
          <p:cNvSpPr/>
          <p:nvPr/>
        </p:nvSpPr>
        <p:spPr bwMode="gray">
          <a:xfrm>
            <a:off x="1649825" y="1197960"/>
            <a:ext cx="9206821" cy="5097728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lang="de-DE" sz="1800" b="1" kern="0" dirty="0">
                <a:latin typeface="+mn-lt"/>
                <a:ea typeface="72 Brand" pitchFamily="34" charset="-128"/>
                <a:cs typeface="72 Brand" pitchFamily="34" charset="-128"/>
              </a:rPr>
              <a:t>Video</a:t>
            </a:r>
          </a:p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File: Medien2.mp4</a:t>
            </a:r>
          </a:p>
        </p:txBody>
      </p:sp>
    </p:spTree>
    <p:extLst>
      <p:ext uri="{BB962C8B-B14F-4D97-AF65-F5344CB8AC3E}">
        <p14:creationId xmlns:p14="http://schemas.microsoft.com/office/powerpoint/2010/main" val="41600234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FB7C13D-EE9D-0CE3-2C7F-CAD829955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F710A6E3-E181-1F9C-43D0-3E9A1DD68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186" y="442721"/>
            <a:ext cx="12318101" cy="676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DAA649-1CA4-AD89-753E-BAB163C1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57" y="504763"/>
            <a:ext cx="11183564" cy="307697"/>
          </a:xfrm>
        </p:spPr>
        <p:txBody>
          <a:bodyPr>
            <a:noAutofit/>
          </a:bodyPr>
          <a:lstStyle/>
          <a:p>
            <a:r>
              <a:rPr lang="en-US" sz="2000">
                <a:latin typeface="72 Brand Medium"/>
                <a:cs typeface="72" panose="020B0503030000000003" pitchFamily="34" charset="0"/>
              </a:rPr>
              <a:t>Predictive Code Completion*</a:t>
            </a:r>
            <a:endParaRPr lang="en-US" sz="2000" kern="0">
              <a:solidFill>
                <a:schemeClr val="accent1"/>
              </a:solidFill>
              <a:latin typeface="72 Brand Medium"/>
              <a:ea typeface="Arial Unicode MS" pitchFamily="34" charset="-128"/>
            </a:endParaRP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DBD5A1E1-9594-F43C-ADF3-E40983AD4AED}"/>
              </a:ext>
            </a:extLst>
          </p:cNvPr>
          <p:cNvSpPr/>
          <p:nvPr/>
        </p:nvSpPr>
        <p:spPr>
          <a:xfrm>
            <a:off x="2301107" y="6642668"/>
            <a:ext cx="7592264" cy="215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122">
              <a:defRPr/>
            </a:pPr>
            <a:r>
              <a:rPr lang="en-US" sz="800" spc="-10">
                <a:solidFill>
                  <a:srgbClr val="000000"/>
                </a:solidFill>
                <a:latin typeface="72 Brand" panose="020B0504030603020204" pitchFamily="34" charset="0"/>
              </a:rPr>
              <a:t>* This presentation and SAP‘s strategy and possible future developments are subject to change and may be changed by SAP at any time for any reason without notice. </a:t>
            </a:r>
            <a:endParaRPr lang="en-DE" sz="2098">
              <a:solidFill>
                <a:srgbClr val="000000"/>
              </a:solidFill>
              <a:latin typeface="72 Brand" panose="020B0504030603020204" pitchFamily="34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18B50583-8176-D564-7783-1FED825018A7}"/>
              </a:ext>
            </a:extLst>
          </p:cNvPr>
          <p:cNvSpPr/>
          <p:nvPr/>
        </p:nvSpPr>
        <p:spPr bwMode="gray">
          <a:xfrm>
            <a:off x="1649825" y="1197960"/>
            <a:ext cx="9206821" cy="5097728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lang="de-DE" sz="1800" b="1" kern="0" dirty="0">
                <a:latin typeface="+mn-lt"/>
                <a:ea typeface="72 Brand" pitchFamily="34" charset="-128"/>
                <a:cs typeface="72 Brand" pitchFamily="34" charset="-128"/>
              </a:rPr>
              <a:t>Video</a:t>
            </a:r>
          </a:p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File: Medien3.mp4</a:t>
            </a:r>
          </a:p>
        </p:txBody>
      </p:sp>
    </p:spTree>
    <p:extLst>
      <p:ext uri="{BB962C8B-B14F-4D97-AF65-F5344CB8AC3E}">
        <p14:creationId xmlns:p14="http://schemas.microsoft.com/office/powerpoint/2010/main" val="28163080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02ACA99-D969-0818-C805-ECA1573CB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7FDF6366-B2F2-3E27-ABDE-9CEE9D70C5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186" y="442721"/>
            <a:ext cx="12318101" cy="676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D543AE-06F1-11F5-C339-08F95762D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57" y="504763"/>
            <a:ext cx="11183564" cy="307697"/>
          </a:xfrm>
        </p:spPr>
        <p:txBody>
          <a:bodyPr>
            <a:noAutofit/>
          </a:bodyPr>
          <a:lstStyle/>
          <a:p>
            <a:r>
              <a:rPr lang="en-US" sz="2000">
                <a:latin typeface="72 Brand Medium"/>
                <a:cs typeface="72" panose="020B0503030000000003" pitchFamily="34" charset="0"/>
              </a:rPr>
              <a:t>ABAP </a:t>
            </a:r>
            <a:r>
              <a:rPr lang="en-US" sz="2000">
                <a:latin typeface="72 Brand Medium"/>
              </a:rPr>
              <a:t>Unit Test Capability*</a:t>
            </a:r>
            <a:endParaRPr lang="en-US" sz="2000" kern="0">
              <a:solidFill>
                <a:schemeClr val="accent1"/>
              </a:solidFill>
              <a:latin typeface="72 Brand Medium"/>
              <a:ea typeface="Arial Unicode MS" pitchFamily="34" charset="-128"/>
            </a:endParaRP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D6AB960C-82B8-3540-A525-6FDA52F3256D}"/>
              </a:ext>
            </a:extLst>
          </p:cNvPr>
          <p:cNvSpPr/>
          <p:nvPr/>
        </p:nvSpPr>
        <p:spPr>
          <a:xfrm>
            <a:off x="2301107" y="6642668"/>
            <a:ext cx="7592264" cy="215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122">
              <a:defRPr/>
            </a:pPr>
            <a:r>
              <a:rPr lang="en-US" sz="800" spc="-10">
                <a:solidFill>
                  <a:srgbClr val="000000"/>
                </a:solidFill>
                <a:latin typeface="72 Brand" panose="020B0504030603020204" pitchFamily="34" charset="0"/>
              </a:rPr>
              <a:t>* This presentation and SAP‘s strategy and possible future developments are subject to change and may be changed by SAP at any time for any reason without notice. </a:t>
            </a:r>
            <a:endParaRPr lang="en-DE" sz="2098">
              <a:solidFill>
                <a:srgbClr val="000000"/>
              </a:solidFill>
              <a:latin typeface="72 Brand" panose="020B0504030603020204" pitchFamily="34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B69BA72-3C00-BDB1-CFAD-BB6B05541741}"/>
              </a:ext>
            </a:extLst>
          </p:cNvPr>
          <p:cNvSpPr/>
          <p:nvPr/>
        </p:nvSpPr>
        <p:spPr bwMode="gray">
          <a:xfrm>
            <a:off x="1649825" y="1197960"/>
            <a:ext cx="9206821" cy="5097728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lang="de-DE" sz="1800" b="1" kern="0" dirty="0">
                <a:latin typeface="+mn-lt"/>
                <a:ea typeface="72 Brand" pitchFamily="34" charset="-128"/>
                <a:cs typeface="72 Brand" pitchFamily="34" charset="-128"/>
              </a:rPr>
              <a:t>Video</a:t>
            </a:r>
          </a:p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File: Medien4.mp4</a:t>
            </a:r>
          </a:p>
        </p:txBody>
      </p:sp>
    </p:spTree>
    <p:extLst>
      <p:ext uri="{BB962C8B-B14F-4D97-AF65-F5344CB8AC3E}">
        <p14:creationId xmlns:p14="http://schemas.microsoft.com/office/powerpoint/2010/main" val="1029449489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5955B3A-2AC6-242B-F633-477A50302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30EBEC3-2B50-C17D-4CFC-B5170245F8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186" y="442721"/>
            <a:ext cx="12318101" cy="676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7">
            <a:extLst>
              <a:ext uri="{FF2B5EF4-FFF2-40B4-BE49-F238E27FC236}">
                <a16:creationId xmlns:a16="http://schemas.microsoft.com/office/drawing/2014/main" id="{1A2E778C-5522-967D-9833-97D9F5634EDA}"/>
              </a:ext>
            </a:extLst>
          </p:cNvPr>
          <p:cNvSpPr/>
          <p:nvPr/>
        </p:nvSpPr>
        <p:spPr>
          <a:xfrm>
            <a:off x="2301107" y="6642668"/>
            <a:ext cx="7592264" cy="215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122">
              <a:defRPr/>
            </a:pPr>
            <a:r>
              <a:rPr lang="en-US" sz="800" spc="-10">
                <a:solidFill>
                  <a:srgbClr val="000000"/>
                </a:solidFill>
                <a:latin typeface="72 Brand" panose="020B0504030603020204" pitchFamily="34" charset="0"/>
              </a:rPr>
              <a:t>* This presentation and SAP‘s strategy and possible future developments are subject to change and may be changed by SAP at any time for any reason without notice. </a:t>
            </a:r>
            <a:endParaRPr lang="en-DE" sz="2098">
              <a:solidFill>
                <a:srgbClr val="000000"/>
              </a:solidFill>
              <a:latin typeface="72 Brand" panose="020B0504030603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4336987-018C-A74C-3394-0AB599C7E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57" y="504763"/>
            <a:ext cx="11183564" cy="307697"/>
          </a:xfrm>
        </p:spPr>
        <p:txBody>
          <a:bodyPr>
            <a:noAutofit/>
          </a:bodyPr>
          <a:lstStyle/>
          <a:p>
            <a:r>
              <a:rPr lang="en-US" sz="2000">
                <a:latin typeface="72 Brand Medium"/>
                <a:cs typeface="72" panose="020B0503030000000003" pitchFamily="34" charset="0"/>
              </a:rPr>
              <a:t>ABAP </a:t>
            </a:r>
            <a:r>
              <a:rPr lang="en-US" sz="2000">
                <a:latin typeface="72 Brand Medium"/>
              </a:rPr>
              <a:t>Explain Capability *</a:t>
            </a:r>
            <a:endParaRPr lang="en-US" sz="2000" kern="0">
              <a:solidFill>
                <a:schemeClr val="accent1"/>
              </a:solidFill>
              <a:latin typeface="72 Brand Medium"/>
              <a:ea typeface="Arial Unicode MS" pitchFamily="34" charset="-128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329D0F6-C914-EFEB-2FA4-FFCB353B4B90}"/>
              </a:ext>
            </a:extLst>
          </p:cNvPr>
          <p:cNvSpPr/>
          <p:nvPr/>
        </p:nvSpPr>
        <p:spPr bwMode="gray">
          <a:xfrm>
            <a:off x="1649825" y="1197960"/>
            <a:ext cx="9206821" cy="5097728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lang="de-DE" sz="1800" b="1" kern="0" dirty="0">
                <a:latin typeface="+mn-lt"/>
                <a:ea typeface="72 Brand" pitchFamily="34" charset="-128"/>
                <a:cs typeface="72 Brand" pitchFamily="34" charset="-128"/>
              </a:rPr>
              <a:t>Video</a:t>
            </a:r>
          </a:p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File: Medien5.mp4</a:t>
            </a:r>
          </a:p>
        </p:txBody>
      </p:sp>
    </p:spTree>
    <p:extLst>
      <p:ext uri="{BB962C8B-B14F-4D97-AF65-F5344CB8AC3E}">
        <p14:creationId xmlns:p14="http://schemas.microsoft.com/office/powerpoint/2010/main" val="2589296013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C1A5700-4EEB-3880-A82C-0BF615D824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186" y="442721"/>
            <a:ext cx="12318101" cy="676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7">
            <a:extLst>
              <a:ext uri="{FF2B5EF4-FFF2-40B4-BE49-F238E27FC236}">
                <a16:creationId xmlns:a16="http://schemas.microsoft.com/office/drawing/2014/main" id="{76A81263-2AD3-EEEE-714E-A782A3046016}"/>
              </a:ext>
            </a:extLst>
          </p:cNvPr>
          <p:cNvSpPr/>
          <p:nvPr/>
        </p:nvSpPr>
        <p:spPr>
          <a:xfrm>
            <a:off x="2301107" y="6642668"/>
            <a:ext cx="7592264" cy="215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122">
              <a:defRPr/>
            </a:pPr>
            <a:r>
              <a:rPr lang="en-US" sz="800" spc="-10">
                <a:solidFill>
                  <a:srgbClr val="000000"/>
                </a:solidFill>
                <a:latin typeface="72 Brand" panose="020B0504030603020204" pitchFamily="34" charset="0"/>
              </a:rPr>
              <a:t>* This presentation and SAP‘s strategy and possible future developments are subject to change and may be changed by SAP at any time for any reason without notice. </a:t>
            </a:r>
            <a:endParaRPr lang="en-DE" sz="2098">
              <a:solidFill>
                <a:srgbClr val="000000"/>
              </a:solidFill>
              <a:latin typeface="72 Brand" panose="020B0504030603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941DD8D-D9BE-3CF8-E36D-BAE3B3457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57" y="504763"/>
            <a:ext cx="11183564" cy="307697"/>
          </a:xfrm>
        </p:spPr>
        <p:txBody>
          <a:bodyPr>
            <a:noAutofit/>
          </a:bodyPr>
          <a:lstStyle/>
          <a:p>
            <a:r>
              <a:rPr lang="en-US" sz="2000">
                <a:latin typeface="72 Brand Medium"/>
              </a:rPr>
              <a:t>CDS Unit Test Capability  *</a:t>
            </a:r>
            <a:endParaRPr lang="en-US" sz="2000" kern="0">
              <a:solidFill>
                <a:schemeClr val="accent1"/>
              </a:solidFill>
              <a:latin typeface="72 Brand Medium"/>
              <a:ea typeface="Arial Unicode MS" pitchFamily="34" charset="-128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70B043C1-CC21-BB53-F5EF-2A111920AB05}"/>
              </a:ext>
            </a:extLst>
          </p:cNvPr>
          <p:cNvSpPr/>
          <p:nvPr/>
        </p:nvSpPr>
        <p:spPr bwMode="gray">
          <a:xfrm>
            <a:off x="1649825" y="1197960"/>
            <a:ext cx="9206821" cy="5097728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lang="de-DE" sz="1800" b="1" kern="0" dirty="0">
                <a:latin typeface="+mn-lt"/>
                <a:ea typeface="72 Brand" pitchFamily="34" charset="-128"/>
                <a:cs typeface="72 Brand" pitchFamily="34" charset="-128"/>
              </a:rPr>
              <a:t>Video</a:t>
            </a:r>
          </a:p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File: Medien6.mp4</a:t>
            </a:r>
          </a:p>
        </p:txBody>
      </p:sp>
    </p:spTree>
    <p:extLst>
      <p:ext uri="{BB962C8B-B14F-4D97-AF65-F5344CB8AC3E}">
        <p14:creationId xmlns:p14="http://schemas.microsoft.com/office/powerpoint/2010/main" val="3230049683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C1A5700-4EEB-3880-A82C-0BF615D824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186" y="442721"/>
            <a:ext cx="12318101" cy="676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7">
            <a:extLst>
              <a:ext uri="{FF2B5EF4-FFF2-40B4-BE49-F238E27FC236}">
                <a16:creationId xmlns:a16="http://schemas.microsoft.com/office/drawing/2014/main" id="{76A81263-2AD3-EEEE-714E-A782A3046016}"/>
              </a:ext>
            </a:extLst>
          </p:cNvPr>
          <p:cNvSpPr/>
          <p:nvPr/>
        </p:nvSpPr>
        <p:spPr>
          <a:xfrm>
            <a:off x="2301107" y="6642668"/>
            <a:ext cx="7592264" cy="215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122">
              <a:defRPr/>
            </a:pPr>
            <a:r>
              <a:rPr lang="en-US" sz="800" spc="-10">
                <a:solidFill>
                  <a:srgbClr val="000000"/>
                </a:solidFill>
                <a:latin typeface="72 Brand" panose="020B0504030603020204" pitchFamily="34" charset="0"/>
              </a:rPr>
              <a:t>* This presentation and SAP‘s strategy and possible future developments are subject to change and may be changed by SAP at any time for any reason without notice. </a:t>
            </a:r>
            <a:endParaRPr lang="en-DE" sz="2098">
              <a:solidFill>
                <a:srgbClr val="000000"/>
              </a:solidFill>
              <a:latin typeface="72 Brand" panose="020B0504030603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941DD8D-D9BE-3CF8-E36D-BAE3B3457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57" y="504763"/>
            <a:ext cx="11183564" cy="307697"/>
          </a:xfrm>
        </p:spPr>
        <p:txBody>
          <a:bodyPr>
            <a:noAutofit/>
          </a:bodyPr>
          <a:lstStyle/>
          <a:p>
            <a:r>
              <a:rPr lang="en-US" sz="2000">
                <a:latin typeface="72 Brand Medium"/>
                <a:cs typeface="72" panose="020B0503030000000003" pitchFamily="34" charset="0"/>
              </a:rPr>
              <a:t>CDS </a:t>
            </a:r>
            <a:r>
              <a:rPr lang="en-US" sz="2000">
                <a:latin typeface="72 Brand Medium"/>
              </a:rPr>
              <a:t>Explain Capability *</a:t>
            </a:r>
            <a:endParaRPr lang="en-US" sz="2000" kern="0">
              <a:solidFill>
                <a:schemeClr val="accent1"/>
              </a:solidFill>
              <a:latin typeface="72 Brand Medium"/>
              <a:ea typeface="Arial Unicode MS" pitchFamily="34" charset="-128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17D4F31-B2E9-E709-97A1-9FD9CC3AB608}"/>
              </a:ext>
            </a:extLst>
          </p:cNvPr>
          <p:cNvSpPr/>
          <p:nvPr/>
        </p:nvSpPr>
        <p:spPr bwMode="gray">
          <a:xfrm>
            <a:off x="1649825" y="1197960"/>
            <a:ext cx="9206821" cy="5097728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lang="de-DE" sz="1800" b="1" kern="0" dirty="0">
                <a:latin typeface="+mn-lt"/>
                <a:ea typeface="72 Brand" pitchFamily="34" charset="-128"/>
                <a:cs typeface="72 Brand" pitchFamily="34" charset="-128"/>
              </a:rPr>
              <a:t>Video</a:t>
            </a:r>
          </a:p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File: Medien7.mp4</a:t>
            </a:r>
          </a:p>
        </p:txBody>
      </p:sp>
    </p:spTree>
    <p:extLst>
      <p:ext uri="{BB962C8B-B14F-4D97-AF65-F5344CB8AC3E}">
        <p14:creationId xmlns:p14="http://schemas.microsoft.com/office/powerpoint/2010/main" val="403435078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5852734-25D3-275C-9497-5D9D3FF25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2FED7FBA-9871-16AF-7055-D595F302A1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186" y="442721"/>
            <a:ext cx="12318101" cy="676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E3D57D-CFF3-485C-4D4B-3547C2ADC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57" y="504763"/>
            <a:ext cx="11183564" cy="307697"/>
          </a:xfrm>
        </p:spPr>
        <p:txBody>
          <a:bodyPr>
            <a:noAutofit/>
          </a:bodyPr>
          <a:lstStyle/>
          <a:p>
            <a:r>
              <a:rPr lang="en-US" sz="2000">
                <a:latin typeface="72 Brand Medium"/>
                <a:cs typeface="72" panose="020B0503030000000003" pitchFamily="34" charset="0"/>
              </a:rPr>
              <a:t>ABAP AI SDK powered by ISLM *</a:t>
            </a:r>
            <a:endParaRPr lang="en-US" sz="2000" kern="0">
              <a:solidFill>
                <a:schemeClr val="accent1"/>
              </a:solidFill>
              <a:latin typeface="72 Brand Medium"/>
              <a:ea typeface="Arial Unicode MS" pitchFamily="34" charset="-128"/>
            </a:endParaRP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4FFA5D3E-028B-D17D-F4D3-A3C9A14982F1}"/>
              </a:ext>
            </a:extLst>
          </p:cNvPr>
          <p:cNvSpPr/>
          <p:nvPr/>
        </p:nvSpPr>
        <p:spPr>
          <a:xfrm>
            <a:off x="2301107" y="6642668"/>
            <a:ext cx="7592264" cy="215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122">
              <a:defRPr/>
            </a:pPr>
            <a:r>
              <a:rPr lang="en-US" sz="800" spc="-10">
                <a:solidFill>
                  <a:srgbClr val="000000"/>
                </a:solidFill>
                <a:latin typeface="72 Brand" panose="020B0504030603020204" pitchFamily="34" charset="0"/>
              </a:rPr>
              <a:t>* This presentation and SAP‘s strategy and possible future developments are subject to change and may be changed by SAP at any time for any reason without notice. </a:t>
            </a:r>
            <a:endParaRPr lang="en-DE" sz="2098">
              <a:solidFill>
                <a:srgbClr val="000000"/>
              </a:solidFill>
              <a:latin typeface="72 Brand" panose="020B0504030603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BAC2C71-F94A-76F9-52CD-D525005AFF5C}"/>
              </a:ext>
            </a:extLst>
          </p:cNvPr>
          <p:cNvSpPr/>
          <p:nvPr/>
        </p:nvSpPr>
        <p:spPr bwMode="gray">
          <a:xfrm>
            <a:off x="1649825" y="1197960"/>
            <a:ext cx="9206821" cy="5097728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lang="de-DE" sz="1800" b="1" kern="0" dirty="0">
                <a:latin typeface="+mn-lt"/>
                <a:ea typeface="72 Brand" pitchFamily="34" charset="-128"/>
                <a:cs typeface="72 Brand" pitchFamily="34" charset="-128"/>
              </a:rPr>
              <a:t>Video</a:t>
            </a:r>
          </a:p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rPr>
              <a:t>File: Medien8.mp4</a:t>
            </a:r>
          </a:p>
        </p:txBody>
      </p:sp>
    </p:spTree>
    <p:extLst>
      <p:ext uri="{BB962C8B-B14F-4D97-AF65-F5344CB8AC3E}">
        <p14:creationId xmlns:p14="http://schemas.microsoft.com/office/powerpoint/2010/main" val="277755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EBBBD0-3DBC-A5AA-C491-5D0B4A191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3">
            <a:extLst>
              <a:ext uri="{FF2B5EF4-FFF2-40B4-BE49-F238E27FC236}">
                <a16:creationId xmlns:a16="http://schemas.microsoft.com/office/drawing/2014/main" id="{7997FAAF-82D0-39BB-9E4F-3FA96B69FE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9658" y="1915857"/>
            <a:ext cx="5955110" cy="2962741"/>
          </a:xfrm>
          <a:prstGeom prst="rect">
            <a:avLst/>
          </a:prstGeom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5BBF79AB-3F7B-C533-4F14-1089CA5C62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520" y="1283819"/>
            <a:ext cx="3973290" cy="557239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0B5F320-779B-7C92-E0B8-D10D43E94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6913" y="2618049"/>
            <a:ext cx="6290947" cy="136199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ABAP extensibility strategy</a:t>
            </a:r>
          </a:p>
        </p:txBody>
      </p:sp>
    </p:spTree>
    <p:extLst>
      <p:ext uri="{BB962C8B-B14F-4D97-AF65-F5344CB8AC3E}">
        <p14:creationId xmlns:p14="http://schemas.microsoft.com/office/powerpoint/2010/main" val="2376432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099E590D-5EB8-F5E4-7E61-B3A698DF1A5F}"/>
              </a:ext>
            </a:extLst>
          </p:cNvPr>
          <p:cNvGrpSpPr/>
          <p:nvPr/>
        </p:nvGrpSpPr>
        <p:grpSpPr>
          <a:xfrm>
            <a:off x="2872793" y="1651790"/>
            <a:ext cx="6780449" cy="2912400"/>
            <a:chOff x="2871205" y="-307596"/>
            <a:chExt cx="6780449" cy="2912400"/>
          </a:xfrm>
          <a:solidFill>
            <a:schemeClr val="bg1"/>
          </a:solidFill>
          <a:effectLst>
            <a:outerShdw blurRad="254000" algn="ctr" rotWithShape="0">
              <a:srgbClr val="00144A">
                <a:alpha val="10000"/>
              </a:srgbClr>
            </a:outerShdw>
          </a:effectLst>
        </p:grpSpPr>
        <p:sp>
          <p:nvSpPr>
            <p:cNvPr id="17" name="Ellipse 45">
              <a:extLst>
                <a:ext uri="{FF2B5EF4-FFF2-40B4-BE49-F238E27FC236}">
                  <a16:creationId xmlns:a16="http://schemas.microsoft.com/office/drawing/2014/main" id="{B3D85E69-F0F1-71A5-1172-473A9AE60D11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5177538" y="98053"/>
              <a:ext cx="2149200" cy="2149200"/>
            </a:xfrm>
            <a:prstGeom prst="ellipse">
              <a:avLst/>
            </a:prstGeom>
            <a:grpFill/>
            <a:ln w="19050" algn="ctr">
              <a:noFill/>
              <a:miter lim="800000"/>
              <a:headEnd/>
              <a:tailEnd/>
            </a:ln>
          </p:spPr>
          <p:txBody>
            <a:bodyPr wrap="none" lIns="90811" tIns="72649" rIns="90811" bIns="72649" rtlCol="0" anchor="ctr" anchorCtr="0">
              <a:noAutofit/>
            </a:bodyPr>
            <a:lstStyle/>
            <a:p>
              <a:pPr algn="ctr" defTabSz="1369453" fontAlgn="base">
                <a:buClr>
                  <a:srgbClr val="F0AB00"/>
                </a:buClr>
                <a:buSzPct val="80000"/>
                <a:defRPr/>
              </a:pPr>
              <a:endParaRPr lang="en-US" sz="2800" b="1" ker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6" name="Ellipse 45">
              <a:extLst>
                <a:ext uri="{FF2B5EF4-FFF2-40B4-BE49-F238E27FC236}">
                  <a16:creationId xmlns:a16="http://schemas.microsoft.com/office/drawing/2014/main" id="{1D183364-83B8-A58F-FD28-8930E13247B4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6739254" y="-307596"/>
              <a:ext cx="2912400" cy="2912400"/>
            </a:xfrm>
            <a:prstGeom prst="ellipse">
              <a:avLst/>
            </a:prstGeom>
            <a:grpFill/>
            <a:ln w="19050" algn="ctr">
              <a:noFill/>
              <a:miter lim="800000"/>
              <a:headEnd/>
              <a:tailEnd/>
            </a:ln>
          </p:spPr>
          <p:txBody>
            <a:bodyPr wrap="none" lIns="90811" tIns="72649" rIns="90811" bIns="72649" rtlCol="0" anchor="ctr" anchorCtr="0">
              <a:noAutofit/>
            </a:bodyPr>
            <a:lstStyle/>
            <a:p>
              <a:pPr algn="ctr" defTabSz="1369453" fontAlgn="base">
                <a:buClr>
                  <a:srgbClr val="F0AB00"/>
                </a:buClr>
                <a:buSzPct val="80000"/>
                <a:defRPr/>
              </a:pPr>
              <a:endParaRPr lang="en-US" sz="2800" b="1" ker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4" name="Ellipse 45">
              <a:extLst>
                <a:ext uri="{FF2B5EF4-FFF2-40B4-BE49-F238E27FC236}">
                  <a16:creationId xmlns:a16="http://schemas.microsoft.com/office/drawing/2014/main" id="{5355E00B-996A-F0A9-84F4-8CC123E09C35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871205" y="-307596"/>
              <a:ext cx="2912400" cy="2912400"/>
            </a:xfrm>
            <a:prstGeom prst="ellipse">
              <a:avLst/>
            </a:prstGeom>
            <a:grpFill/>
            <a:ln w="19050" algn="ctr">
              <a:noFill/>
              <a:miter lim="800000"/>
              <a:headEnd/>
              <a:tailEnd/>
            </a:ln>
          </p:spPr>
          <p:txBody>
            <a:bodyPr wrap="none" lIns="90811" tIns="72649" rIns="90811" bIns="72649" rtlCol="0" anchor="ctr" anchorCtr="0">
              <a:noAutofit/>
            </a:bodyPr>
            <a:lstStyle/>
            <a:p>
              <a:pPr algn="ctr" defTabSz="1369453" fontAlgn="base">
                <a:buClr>
                  <a:srgbClr val="F0AB00"/>
                </a:buClr>
                <a:buSzPct val="80000"/>
                <a:defRPr/>
              </a:pPr>
              <a:endParaRPr lang="en-US" sz="2800" b="1" ker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B54ED9A2-4E94-3386-3524-EBDDC75FE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Extensibility portfolio for SAP S/4HANA Cloud </a:t>
            </a:r>
            <a:r>
              <a:rPr lang="en-US" b="1" dirty="0"/>
              <a:t>public edition</a:t>
            </a:r>
          </a:p>
        </p:txBody>
      </p:sp>
      <p:grpSp>
        <p:nvGrpSpPr>
          <p:cNvPr id="169" name="Gruppieren 168" hidden="1">
            <a:extLst>
              <a:ext uri="{FF2B5EF4-FFF2-40B4-BE49-F238E27FC236}">
                <a16:creationId xmlns:a16="http://schemas.microsoft.com/office/drawing/2014/main" id="{37CF571D-1F9D-5971-C612-52FAFF62F56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0548463" y="2075"/>
            <a:ext cx="1652300" cy="1652300"/>
            <a:chOff x="10166164" y="2075"/>
            <a:chExt cx="2033012" cy="2033012"/>
          </a:xfrm>
        </p:grpSpPr>
        <p:sp>
          <p:nvSpPr>
            <p:cNvPr id="165" name="Rechtwinkliges Dreieck 164" hidden="1">
              <a:extLst>
                <a:ext uri="{FF2B5EF4-FFF2-40B4-BE49-F238E27FC236}">
                  <a16:creationId xmlns:a16="http://schemas.microsoft.com/office/drawing/2014/main" id="{B590C106-1DD2-3EFC-35B2-A9587DCF9665}"/>
                </a:ext>
              </a:extLst>
            </p:cNvPr>
            <p:cNvSpPr/>
            <p:nvPr/>
          </p:nvSpPr>
          <p:spPr bwMode="gray">
            <a:xfrm flipH="1">
              <a:off x="10166164" y="2075"/>
              <a:ext cx="1016506" cy="1016506"/>
            </a:xfrm>
            <a:prstGeom prst="rtTriangle">
              <a:avLst/>
            </a:prstGeom>
            <a:solidFill>
              <a:srgbClr val="2CE0BF"/>
            </a:solidFill>
            <a:ln w="25400" algn="ctr">
              <a:noFill/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de-DE" sz="1800" kern="0"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167" name="Rechteck 166" hidden="1">
              <a:extLst>
                <a:ext uri="{FF2B5EF4-FFF2-40B4-BE49-F238E27FC236}">
                  <a16:creationId xmlns:a16="http://schemas.microsoft.com/office/drawing/2014/main" id="{AD09C40A-A363-DA09-777A-3A8CDD77064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182670" y="2075"/>
              <a:ext cx="1016506" cy="1016506"/>
            </a:xfrm>
            <a:prstGeom prst="rect">
              <a:avLst/>
            </a:prstGeom>
            <a:solidFill>
              <a:srgbClr val="0070F2"/>
            </a:solidFill>
            <a:ln w="1905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pPr defTabSz="1088449"/>
              <a:endParaRPr lang="de-DE" sz="2399" kern="0">
                <a:solidFill>
                  <a:srgbClr val="000000"/>
                </a:solidFill>
                <a:latin typeface="+mn-lt"/>
                <a:cs typeface="72" panose="020B0503030000000003" pitchFamily="34" charset="0"/>
              </a:endParaRPr>
            </a:p>
          </p:txBody>
        </p:sp>
        <p:sp>
          <p:nvSpPr>
            <p:cNvPr id="168" name="Rechtwinkliges Dreieck 167" hidden="1">
              <a:extLst>
                <a:ext uri="{FF2B5EF4-FFF2-40B4-BE49-F238E27FC236}">
                  <a16:creationId xmlns:a16="http://schemas.microsoft.com/office/drawing/2014/main" id="{6EED5763-8048-5087-FB98-A31AD0098F41}"/>
                </a:ext>
              </a:extLst>
            </p:cNvPr>
            <p:cNvSpPr/>
            <p:nvPr/>
          </p:nvSpPr>
          <p:spPr bwMode="gray">
            <a:xfrm flipH="1">
              <a:off x="11182669" y="1018581"/>
              <a:ext cx="1016506" cy="1016506"/>
            </a:xfrm>
            <a:prstGeom prst="rtTriangle">
              <a:avLst/>
            </a:prstGeom>
            <a:solidFill>
              <a:srgbClr val="FF8AF0"/>
            </a:solidFill>
            <a:ln w="25400" algn="ctr">
              <a:noFill/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de-DE" sz="1800" kern="0"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</p:grpSp>
      <p:sp>
        <p:nvSpPr>
          <p:cNvPr id="12" name="Ellipse 44">
            <a:extLst>
              <a:ext uri="{FF2B5EF4-FFF2-40B4-BE49-F238E27FC236}">
                <a16:creationId xmlns:a16="http://schemas.microsoft.com/office/drawing/2014/main" id="{B3D52006-6F61-A697-E935-3084E3E9DAC9}"/>
              </a:ext>
            </a:extLst>
          </p:cNvPr>
          <p:cNvSpPr>
            <a:spLocks noChangeAspect="1"/>
          </p:cNvSpPr>
          <p:nvPr/>
        </p:nvSpPr>
        <p:spPr bwMode="gray">
          <a:xfrm>
            <a:off x="6885607" y="1800461"/>
            <a:ext cx="2622869" cy="2622867"/>
          </a:xfrm>
          <a:prstGeom prst="ellipse">
            <a:avLst/>
          </a:prstGeom>
          <a:solidFill>
            <a:schemeClr val="bg1"/>
          </a:solidFill>
          <a:ln w="19050" algn="ctr">
            <a:solidFill>
              <a:srgbClr val="002A86"/>
            </a:solidFill>
            <a:miter lim="800000"/>
            <a:headEnd/>
            <a:tailEnd/>
          </a:ln>
        </p:spPr>
        <p:txBody>
          <a:bodyPr wrap="none" lIns="90811" tIns="72649" rIns="90811" bIns="72649" rtlCol="0" anchor="ctr" anchorCtr="0">
            <a:noAutofit/>
          </a:bodyPr>
          <a:lstStyle/>
          <a:p>
            <a:pPr algn="ctr" defTabSz="1369453" fontAlgn="base">
              <a:buClr>
                <a:srgbClr val="F0AB00"/>
              </a:buClr>
              <a:buSzPct val="80000"/>
              <a:defRPr/>
            </a:pPr>
            <a:endParaRPr lang="en-US" sz="2800" b="1" kern="0" err="1">
              <a:solidFill>
                <a:srgbClr val="000000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" name="Ellipse 45">
            <a:extLst>
              <a:ext uri="{FF2B5EF4-FFF2-40B4-BE49-F238E27FC236}">
                <a16:creationId xmlns:a16="http://schemas.microsoft.com/office/drawing/2014/main" id="{B9421D0B-C4EA-9715-7911-6340C6B58D60}"/>
              </a:ext>
            </a:extLst>
          </p:cNvPr>
          <p:cNvSpPr>
            <a:spLocks noChangeAspect="1"/>
          </p:cNvSpPr>
          <p:nvPr/>
        </p:nvSpPr>
        <p:spPr bwMode="gray">
          <a:xfrm>
            <a:off x="3017559" y="1800461"/>
            <a:ext cx="2622867" cy="2622867"/>
          </a:xfrm>
          <a:prstGeom prst="ellipse">
            <a:avLst/>
          </a:prstGeom>
          <a:solidFill>
            <a:schemeClr val="bg1"/>
          </a:solidFill>
          <a:ln w="19050" algn="ctr">
            <a:solidFill>
              <a:srgbClr val="1B90FF"/>
            </a:solidFill>
            <a:miter lim="800000"/>
            <a:headEnd/>
            <a:tailEnd/>
          </a:ln>
        </p:spPr>
        <p:txBody>
          <a:bodyPr wrap="none" lIns="90811" tIns="72649" rIns="90811" bIns="72649" rtlCol="0" anchor="ctr" anchorCtr="0">
            <a:noAutofit/>
          </a:bodyPr>
          <a:lstStyle/>
          <a:p>
            <a:pPr algn="ctr" defTabSz="1369453" fontAlgn="base">
              <a:buClr>
                <a:srgbClr val="F0AB00"/>
              </a:buClr>
              <a:buSzPct val="80000"/>
              <a:defRPr/>
            </a:pPr>
            <a:endParaRPr lang="en-US" sz="2800" b="1" kern="0">
              <a:solidFill>
                <a:srgbClr val="000000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" name="Ellipse 46">
            <a:extLst>
              <a:ext uri="{FF2B5EF4-FFF2-40B4-BE49-F238E27FC236}">
                <a16:creationId xmlns:a16="http://schemas.microsoft.com/office/drawing/2014/main" id="{D95334D6-48C7-15FA-D19B-536DA04804A3}"/>
              </a:ext>
            </a:extLst>
          </p:cNvPr>
          <p:cNvSpPr>
            <a:spLocks noChangeAspect="1"/>
          </p:cNvSpPr>
          <p:nvPr/>
        </p:nvSpPr>
        <p:spPr bwMode="gray">
          <a:xfrm>
            <a:off x="5324550" y="2206769"/>
            <a:ext cx="1858353" cy="1858353"/>
          </a:xfrm>
          <a:prstGeom prst="ellipse">
            <a:avLst/>
          </a:prstGeom>
          <a:solidFill>
            <a:schemeClr val="bg1"/>
          </a:solidFill>
          <a:ln w="22225" algn="ctr">
            <a:noFill/>
            <a:miter lim="800000"/>
            <a:headEnd/>
            <a:tailEnd/>
          </a:ln>
        </p:spPr>
        <p:txBody>
          <a:bodyPr wrap="none" lIns="90811" tIns="72649" rIns="90811" bIns="72649" rtlCol="0" anchor="ctr" anchorCtr="0">
            <a:noAutofit/>
          </a:bodyPr>
          <a:lstStyle/>
          <a:p>
            <a:pPr algn="ctr" defTabSz="1369453" fontAlgn="base">
              <a:buClr>
                <a:srgbClr val="F0AB00"/>
              </a:buClr>
              <a:buSzPct val="80000"/>
              <a:defRPr/>
            </a:pPr>
            <a:endParaRPr lang="en-US" sz="2800" b="1" kern="0" err="1">
              <a:solidFill>
                <a:srgbClr val="000000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8" name="Ellipse 44">
            <a:extLst>
              <a:ext uri="{FF2B5EF4-FFF2-40B4-BE49-F238E27FC236}">
                <a16:creationId xmlns:a16="http://schemas.microsoft.com/office/drawing/2014/main" id="{911CC9E8-70FC-26A3-F87F-6732C63C4E0D}"/>
              </a:ext>
            </a:extLst>
          </p:cNvPr>
          <p:cNvSpPr>
            <a:spLocks noChangeAspect="1"/>
          </p:cNvSpPr>
          <p:nvPr/>
        </p:nvSpPr>
        <p:spPr bwMode="gray">
          <a:xfrm rot="16200000">
            <a:off x="5405518" y="2284959"/>
            <a:ext cx="1696420" cy="1701972"/>
          </a:xfrm>
          <a:prstGeom prst="ellipse">
            <a:avLst/>
          </a:prstGeom>
          <a:solidFill>
            <a:schemeClr val="bg1"/>
          </a:solidFill>
          <a:ln w="38100" cap="rnd" algn="ctr">
            <a:noFill/>
            <a:prstDash val="sysDot"/>
            <a:miter lim="800000"/>
            <a:headEnd/>
            <a:tailEnd/>
          </a:ln>
          <a:effectLst/>
        </p:spPr>
        <p:txBody>
          <a:bodyPr wrap="none" lIns="90811" tIns="72649" rIns="90811" bIns="72649" rtlCol="0" anchor="ctr" anchorCtr="0">
            <a:noAutofit/>
          </a:bodyPr>
          <a:lstStyle/>
          <a:p>
            <a:pPr algn="ctr" defTabSz="1369453" fontAlgn="base">
              <a:buClr>
                <a:srgbClr val="F0AB00"/>
              </a:buClr>
              <a:buSzPct val="80000"/>
              <a:defRPr/>
            </a:pPr>
            <a:endParaRPr lang="en-US" sz="2800" b="1" kern="0" err="1">
              <a:solidFill>
                <a:srgbClr val="000000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1" name="TextBox 110">
            <a:extLst>
              <a:ext uri="{FF2B5EF4-FFF2-40B4-BE49-F238E27FC236}">
                <a16:creationId xmlns:a16="http://schemas.microsoft.com/office/drawing/2014/main" id="{868C6500-1AC2-B1DE-F010-D9631EF7ADE4}"/>
              </a:ext>
            </a:extLst>
          </p:cNvPr>
          <p:cNvSpPr txBox="1"/>
          <p:nvPr/>
        </p:nvSpPr>
        <p:spPr>
          <a:xfrm>
            <a:off x="7046043" y="2658747"/>
            <a:ext cx="2301996" cy="26901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 defTabSz="1631422" fontAlgn="base">
              <a:buClr>
                <a:srgbClr val="F0AB00"/>
              </a:buClr>
              <a:buSzPct val="80000"/>
              <a:defRPr/>
            </a:pPr>
            <a:r>
              <a:rPr lang="en-US" sz="1200" kern="0">
                <a:solidFill>
                  <a:srgbClr val="002A86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SAP BTP</a:t>
            </a:r>
          </a:p>
        </p:txBody>
      </p:sp>
      <p:sp>
        <p:nvSpPr>
          <p:cNvPr id="62" name="TextBox 6">
            <a:hlinkClick r:id="" action="ppaction://noaction"/>
            <a:extLst>
              <a:ext uri="{FF2B5EF4-FFF2-40B4-BE49-F238E27FC236}">
                <a16:creationId xmlns:a16="http://schemas.microsoft.com/office/drawing/2014/main" id="{95CEF17A-E0F1-7797-2E61-FEA2FBBD9C3B}"/>
              </a:ext>
            </a:extLst>
          </p:cNvPr>
          <p:cNvSpPr txBox="1"/>
          <p:nvPr/>
        </p:nvSpPr>
        <p:spPr>
          <a:xfrm>
            <a:off x="3012449" y="3066718"/>
            <a:ext cx="2633086" cy="36721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 defTabSz="1630933">
              <a:lnSpc>
                <a:spcPct val="90000"/>
              </a:lnSpc>
              <a:defRPr/>
            </a:pPr>
            <a:r>
              <a:rPr lang="en-US" sz="1600" b="1" kern="0">
                <a:solidFill>
                  <a:srgbClr val="0070F2"/>
                </a:solidFill>
                <a:latin typeface="+mn-lt"/>
                <a:ea typeface="Arial Unicode MS"/>
                <a:cs typeface="Arial Unicode MS"/>
              </a:rPr>
              <a:t>On-Stack</a:t>
            </a:r>
            <a:br>
              <a:rPr lang="en-US" sz="1600" b="1" kern="0">
                <a:solidFill>
                  <a:srgbClr val="0070F2"/>
                </a:solidFill>
                <a:latin typeface="+mn-lt"/>
                <a:ea typeface="Arial Unicode MS"/>
                <a:cs typeface="Arial Unicode MS"/>
              </a:rPr>
            </a:br>
            <a:r>
              <a:rPr lang="en-US" sz="1600" b="1" kern="0">
                <a:solidFill>
                  <a:srgbClr val="0070F2"/>
                </a:solidFill>
                <a:latin typeface="+mn-lt"/>
                <a:ea typeface="Arial Unicode MS"/>
                <a:cs typeface="Arial Unicode MS"/>
              </a:rPr>
              <a:t>Extensibility</a:t>
            </a:r>
            <a:endParaRPr lang="en-US" sz="1600" b="1">
              <a:solidFill>
                <a:srgbClr val="0070F2"/>
              </a:solidFill>
              <a:latin typeface="+mn-lt"/>
            </a:endParaRPr>
          </a:p>
        </p:txBody>
      </p:sp>
      <p:sp>
        <p:nvSpPr>
          <p:cNvPr id="63" name="TextBox 10">
            <a:extLst>
              <a:ext uri="{FF2B5EF4-FFF2-40B4-BE49-F238E27FC236}">
                <a16:creationId xmlns:a16="http://schemas.microsoft.com/office/drawing/2014/main" id="{CD8081BE-F8A4-64E0-228D-1360CC77CD4D}"/>
              </a:ext>
            </a:extLst>
          </p:cNvPr>
          <p:cNvSpPr txBox="1"/>
          <p:nvPr/>
        </p:nvSpPr>
        <p:spPr>
          <a:xfrm>
            <a:off x="3177994" y="2658747"/>
            <a:ext cx="2301996" cy="26901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 defTabSz="1631422" fontAlgn="base">
              <a:buClr>
                <a:srgbClr val="F0AB00"/>
              </a:buClr>
              <a:buSzPct val="80000"/>
              <a:defRPr/>
            </a:pPr>
            <a:r>
              <a:rPr lang="en-US" sz="1200" kern="0">
                <a:solidFill>
                  <a:srgbClr val="0070F2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SAP S/4HANA Cloud</a:t>
            </a:r>
          </a:p>
        </p:txBody>
      </p:sp>
      <p:grpSp>
        <p:nvGrpSpPr>
          <p:cNvPr id="64" name="Gruppieren 52">
            <a:extLst>
              <a:ext uri="{FF2B5EF4-FFF2-40B4-BE49-F238E27FC236}">
                <a16:creationId xmlns:a16="http://schemas.microsoft.com/office/drawing/2014/main" id="{7B50E29F-3BD3-6BCF-FE42-03F38DF642F3}"/>
              </a:ext>
            </a:extLst>
          </p:cNvPr>
          <p:cNvGrpSpPr/>
          <p:nvPr/>
        </p:nvGrpSpPr>
        <p:grpSpPr>
          <a:xfrm rot="2700000">
            <a:off x="5322947" y="2205257"/>
            <a:ext cx="1861557" cy="1861372"/>
            <a:chOff x="3502275" y="1582993"/>
            <a:chExt cx="2136950" cy="2136740"/>
          </a:xfrm>
        </p:grpSpPr>
        <p:sp>
          <p:nvSpPr>
            <p:cNvPr id="65" name="Oval 22">
              <a:extLst>
                <a:ext uri="{FF2B5EF4-FFF2-40B4-BE49-F238E27FC236}">
                  <a16:creationId xmlns:a16="http://schemas.microsoft.com/office/drawing/2014/main" id="{B7DEDC9B-7E51-F7B6-1EB3-AC968F9E8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2275" y="1582993"/>
              <a:ext cx="2136950" cy="2136740"/>
            </a:xfrm>
            <a:prstGeom prst="arc">
              <a:avLst>
                <a:gd name="adj1" fmla="val 5959410"/>
                <a:gd name="adj2" fmla="val 16051315"/>
              </a:avLst>
            </a:prstGeom>
            <a:noFill/>
            <a:ln w="19050" cap="flat">
              <a:solidFill>
                <a:srgbClr val="1B90FF"/>
              </a:solidFill>
              <a:prstDash val="solid"/>
              <a:miter lim="800000"/>
              <a:headEnd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54864" tIns="27432" rIns="54864" bIns="27432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1088776" rtl="0" eaLnBrk="1" latinLnBrk="0" hangingPunct="1"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1pPr>
              <a:lvl2pPr marL="544388" algn="l" defTabSz="1088776" rtl="0" eaLnBrk="1" latinLnBrk="0" hangingPunct="1">
                <a:buClr>
                  <a:srgbClr val="FDB913"/>
                </a:buClr>
                <a:buSzPct val="100000"/>
                <a:buFont typeface="wingdings"/>
                <a:buChar char=""/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2pPr>
              <a:lvl3pPr marL="1088776" algn="l" defTabSz="1088776" rtl="0" eaLnBrk="1" latinLnBrk="0" hangingPunct="1">
                <a:buClr>
                  <a:srgbClr val="666666"/>
                </a:buClr>
                <a:buSzPct val="80000"/>
                <a:buFont typeface="Wingdings"/>
                <a:buChar char="n"/>
                <a:defRPr lang="de-DE" sz="17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3pPr>
              <a:lvl4pPr marL="1633164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4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4pPr>
              <a:lvl5pPr marL="2177552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2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5pPr>
              <a:lvl6pPr marL="2721940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66328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10716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55104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85479">
                <a:defRPr/>
              </a:pPr>
              <a:endParaRPr lang="en-US" sz="2000" kern="0">
                <a:solidFill>
                  <a:schemeClr val="bg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66" name="Oval 22">
              <a:extLst>
                <a:ext uri="{FF2B5EF4-FFF2-40B4-BE49-F238E27FC236}">
                  <a16:creationId xmlns:a16="http://schemas.microsoft.com/office/drawing/2014/main" id="{D7988DFA-EC3B-949D-D405-8BDA2E9FD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2275" y="1582993"/>
              <a:ext cx="2136950" cy="2136740"/>
            </a:xfrm>
            <a:prstGeom prst="arc">
              <a:avLst>
                <a:gd name="adj1" fmla="val 16653723"/>
                <a:gd name="adj2" fmla="val 5253614"/>
              </a:avLst>
            </a:prstGeom>
            <a:noFill/>
            <a:ln w="19050" cap="flat">
              <a:solidFill>
                <a:srgbClr val="002A86"/>
              </a:solidFill>
              <a:prstDash val="solid"/>
              <a:miter lim="800000"/>
              <a:headEnd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54864" tIns="27432" rIns="54864" bIns="27432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1088776" rtl="0" eaLnBrk="1" latinLnBrk="0" hangingPunct="1"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1pPr>
              <a:lvl2pPr marL="544388" algn="l" defTabSz="1088776" rtl="0" eaLnBrk="1" latinLnBrk="0" hangingPunct="1">
                <a:buClr>
                  <a:srgbClr val="FDB913"/>
                </a:buClr>
                <a:buSzPct val="100000"/>
                <a:buFont typeface="wingdings"/>
                <a:buChar char=""/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2pPr>
              <a:lvl3pPr marL="1088776" algn="l" defTabSz="1088776" rtl="0" eaLnBrk="1" latinLnBrk="0" hangingPunct="1">
                <a:buClr>
                  <a:srgbClr val="666666"/>
                </a:buClr>
                <a:buSzPct val="80000"/>
                <a:buFont typeface="Wingdings"/>
                <a:buChar char="n"/>
                <a:defRPr lang="de-DE" sz="17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3pPr>
              <a:lvl4pPr marL="1633164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4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4pPr>
              <a:lvl5pPr marL="2177552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2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5pPr>
              <a:lvl6pPr marL="2721940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66328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10716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55104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85479">
                <a:defRPr/>
              </a:pPr>
              <a:endParaRPr lang="en-US" sz="2000" kern="0">
                <a:solidFill>
                  <a:schemeClr val="bg1"/>
                </a:solidFill>
                <a:latin typeface="72 Brand" panose="020B0504030603020204" pitchFamily="34" charset="0"/>
              </a:endParaRPr>
            </a:p>
          </p:txBody>
        </p:sp>
      </p:grpSp>
      <p:sp>
        <p:nvSpPr>
          <p:cNvPr id="67" name="TextBox 216">
            <a:hlinkClick r:id="" action="ppaction://noaction"/>
            <a:extLst>
              <a:ext uri="{FF2B5EF4-FFF2-40B4-BE49-F238E27FC236}">
                <a16:creationId xmlns:a16="http://schemas.microsoft.com/office/drawing/2014/main" id="{E4A2608B-B90C-328B-3B1D-4567959ADBD5}"/>
              </a:ext>
            </a:extLst>
          </p:cNvPr>
          <p:cNvSpPr txBox="1"/>
          <p:nvPr/>
        </p:nvSpPr>
        <p:spPr>
          <a:xfrm>
            <a:off x="7099125" y="3036822"/>
            <a:ext cx="2195833" cy="42700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>
            <a:defPPr>
              <a:defRPr lang="de-DE"/>
            </a:defPPr>
            <a:lvl1pPr algn="ctr" defTabSz="1630933">
              <a:lnSpc>
                <a:spcPct val="90000"/>
              </a:lnSpc>
              <a:defRPr sz="3200" b="1" kern="0">
                <a:solidFill>
                  <a:srgbClr val="0070F2"/>
                </a:solidFill>
                <a:latin typeface="+mn-lt"/>
                <a:ea typeface="Arial Unicode MS"/>
                <a:cs typeface="Arial Unicode MS"/>
              </a:defRPr>
            </a:lvl1pPr>
          </a:lstStyle>
          <a:p>
            <a:r>
              <a:rPr lang="en-US" sz="1600">
                <a:solidFill>
                  <a:srgbClr val="002A86"/>
                </a:solidFill>
              </a:rPr>
              <a:t>Side-by-Side</a:t>
            </a:r>
            <a:br>
              <a:rPr lang="en-US" sz="1600">
                <a:solidFill>
                  <a:srgbClr val="002A86"/>
                </a:solidFill>
              </a:rPr>
            </a:br>
            <a:r>
              <a:rPr lang="en-US" sz="1600">
                <a:solidFill>
                  <a:srgbClr val="002A86"/>
                </a:solidFill>
              </a:rPr>
              <a:t>Extensibility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55BF068-ECD8-946B-159C-F18ACDCFE75D}"/>
              </a:ext>
            </a:extLst>
          </p:cNvPr>
          <p:cNvGrpSpPr/>
          <p:nvPr/>
        </p:nvGrpSpPr>
        <p:grpSpPr>
          <a:xfrm>
            <a:off x="9168975" y="1704375"/>
            <a:ext cx="2209027" cy="1003597"/>
            <a:chOff x="9167387" y="1704374"/>
            <a:chExt cx="2209027" cy="1003597"/>
          </a:xfrm>
        </p:grpSpPr>
        <p:sp>
          <p:nvSpPr>
            <p:cNvPr id="70" name="Ellipse 38">
              <a:extLst>
                <a:ext uri="{FF2B5EF4-FFF2-40B4-BE49-F238E27FC236}">
                  <a16:creationId xmlns:a16="http://schemas.microsoft.com/office/drawing/2014/main" id="{F4D989B6-2442-F28C-A292-87BA144E336A}"/>
                </a:ext>
              </a:extLst>
            </p:cNvPr>
            <p:cNvSpPr/>
            <p:nvPr/>
          </p:nvSpPr>
          <p:spPr bwMode="gray">
            <a:xfrm flipH="1">
              <a:off x="9738924" y="1704374"/>
              <a:ext cx="1003600" cy="1003597"/>
            </a:xfrm>
            <a:prstGeom prst="ellipse">
              <a:avLst/>
            </a:prstGeom>
            <a:solidFill>
              <a:srgbClr val="002A86">
                <a:alpha val="10000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lIns="54000" tIns="43200" rIns="54000" bIns="43200" rtlCol="0" anchor="ctr"/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800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72" name="TextBox 18">
              <a:hlinkClick r:id="" action="ppaction://noaction"/>
              <a:extLst>
                <a:ext uri="{FF2B5EF4-FFF2-40B4-BE49-F238E27FC236}">
                  <a16:creationId xmlns:a16="http://schemas.microsoft.com/office/drawing/2014/main" id="{99827373-D55A-B0A2-1F00-9F659445B13B}"/>
                </a:ext>
              </a:extLst>
            </p:cNvPr>
            <p:cNvSpPr txBox="1"/>
            <p:nvPr/>
          </p:nvSpPr>
          <p:spPr>
            <a:xfrm>
              <a:off x="9895065" y="2020486"/>
              <a:ext cx="1481349" cy="3779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 anchorCtr="0">
              <a:noAutofit/>
            </a:bodyPr>
            <a:lstStyle/>
            <a:p>
              <a:pPr defTabSz="1630933" fontAlgn="base">
                <a:lnSpc>
                  <a:spcPct val="105000"/>
                </a:lnSpc>
                <a:buClr>
                  <a:srgbClr val="F0AB00"/>
                </a:buClr>
                <a:buSzPct val="80000"/>
                <a:defRPr/>
              </a:pPr>
              <a:r>
                <a:rPr lang="en-US" sz="1200" kern="0">
                  <a:solidFill>
                    <a:srgbClr val="002A86"/>
                  </a:solidFill>
                  <a:latin typeface="+mn-lt"/>
                  <a:ea typeface="Arial Unicode MS" pitchFamily="34" charset="-128"/>
                  <a:cs typeface="Arial Unicode MS" pitchFamily="34" charset="-128"/>
                </a:rPr>
                <a:t>SAP Build Apps</a:t>
              </a:r>
              <a:br>
                <a:rPr lang="en-US" sz="1200" kern="0">
                  <a:solidFill>
                    <a:srgbClr val="002A86"/>
                  </a:solidFill>
                  <a:latin typeface="+mn-lt"/>
                  <a:ea typeface="Arial Unicode MS" pitchFamily="34" charset="-128"/>
                  <a:cs typeface="Arial Unicode MS" pitchFamily="34" charset="-128"/>
                </a:rPr>
              </a:br>
              <a:r>
                <a:rPr lang="en-US" sz="1200" kern="0">
                  <a:solidFill>
                    <a:srgbClr val="002A86"/>
                  </a:solidFill>
                  <a:latin typeface="+mn-lt"/>
                  <a:ea typeface="Arial Unicode MS" pitchFamily="34" charset="-128"/>
                  <a:cs typeface="Arial Unicode MS" pitchFamily="34" charset="-128"/>
                </a:rPr>
                <a:t>SAP Build Process Automation</a:t>
              </a:r>
              <a:br>
                <a:rPr lang="en-US" sz="1200" kern="0">
                  <a:solidFill>
                    <a:srgbClr val="002A86"/>
                  </a:solidFill>
                  <a:latin typeface="+mn-lt"/>
                  <a:ea typeface="Arial Unicode MS" pitchFamily="34" charset="-128"/>
                  <a:cs typeface="Arial Unicode MS" pitchFamily="34" charset="-128"/>
                </a:rPr>
              </a:br>
              <a:r>
                <a:rPr lang="en-US" sz="1200" kern="0">
                  <a:solidFill>
                    <a:srgbClr val="002A86"/>
                  </a:solidFill>
                  <a:latin typeface="+mn-lt"/>
                  <a:ea typeface="Arial Unicode MS" pitchFamily="34" charset="-128"/>
                  <a:cs typeface="Arial Unicode MS" pitchFamily="34" charset="-128"/>
                </a:rPr>
                <a:t>SAP Build Work Zone</a:t>
              </a:r>
            </a:p>
          </p:txBody>
        </p:sp>
        <p:sp>
          <p:nvSpPr>
            <p:cNvPr id="97" name="Freihandform: Form 36">
              <a:extLst>
                <a:ext uri="{FF2B5EF4-FFF2-40B4-BE49-F238E27FC236}">
                  <a16:creationId xmlns:a16="http://schemas.microsoft.com/office/drawing/2014/main" id="{C975AD43-9349-4DEA-7B09-B923EC9D3C9B}"/>
                </a:ext>
              </a:extLst>
            </p:cNvPr>
            <p:cNvSpPr/>
            <p:nvPr/>
          </p:nvSpPr>
          <p:spPr bwMode="gray">
            <a:xfrm>
              <a:off x="9308302" y="2210630"/>
              <a:ext cx="450556" cy="185944"/>
            </a:xfrm>
            <a:custGeom>
              <a:avLst/>
              <a:gdLst>
                <a:gd name="connsiteX0" fmla="*/ 0 w 1175657"/>
                <a:gd name="connsiteY0" fmla="*/ 485192 h 485192"/>
                <a:gd name="connsiteX1" fmla="*/ 485192 w 1175657"/>
                <a:gd name="connsiteY1" fmla="*/ 0 h 485192"/>
                <a:gd name="connsiteX2" fmla="*/ 1175657 w 1175657"/>
                <a:gd name="connsiteY2" fmla="*/ 0 h 485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5657" h="485192">
                  <a:moveTo>
                    <a:pt x="0" y="485192"/>
                  </a:moveTo>
                  <a:lnTo>
                    <a:pt x="485192" y="0"/>
                  </a:lnTo>
                  <a:lnTo>
                    <a:pt x="1175657" y="0"/>
                  </a:lnTo>
                </a:path>
              </a:pathLst>
            </a:custGeom>
            <a:noFill/>
            <a:ln w="12700" algn="ctr">
              <a:solidFill>
                <a:srgbClr val="002A86"/>
              </a:solidFill>
              <a:miter lim="800000"/>
              <a:headEnd type="oval"/>
              <a:tailEnd/>
            </a:ln>
          </p:spPr>
          <p:txBody>
            <a:bodyPr lIns="54864" tIns="27432" rIns="54864" bIns="27432" rtlCol="0" anchor="ctr"/>
            <a:lstStyle/>
            <a:p>
              <a:pPr algn="ctr"/>
              <a:endParaRPr lang="en-US" sz="2400">
                <a:latin typeface="72 Brand" panose="020B0504030603020204" pitchFamily="34" charset="0"/>
              </a:endParaRPr>
            </a:p>
          </p:txBody>
        </p:sp>
        <p:grpSp>
          <p:nvGrpSpPr>
            <p:cNvPr id="99" name="Group 4">
              <a:extLst>
                <a:ext uri="{FF2B5EF4-FFF2-40B4-BE49-F238E27FC236}">
                  <a16:creationId xmlns:a16="http://schemas.microsoft.com/office/drawing/2014/main" id="{C8419606-937A-9440-8928-B87A66BD6BE7}"/>
                </a:ext>
              </a:extLst>
            </p:cNvPr>
            <p:cNvGrpSpPr/>
            <p:nvPr/>
          </p:nvGrpSpPr>
          <p:grpSpPr>
            <a:xfrm>
              <a:off x="9167387" y="2272559"/>
              <a:ext cx="274847" cy="274842"/>
              <a:chOff x="4046005" y="-585851"/>
              <a:chExt cx="456745" cy="456738"/>
            </a:xfrm>
            <a:solidFill>
              <a:schemeClr val="bg1"/>
            </a:solidFill>
          </p:grpSpPr>
          <p:sp>
            <p:nvSpPr>
              <p:cNvPr id="100" name="Oval 24">
                <a:extLst>
                  <a:ext uri="{FF2B5EF4-FFF2-40B4-BE49-F238E27FC236}">
                    <a16:creationId xmlns:a16="http://schemas.microsoft.com/office/drawing/2014/main" id="{51454C5A-9F50-2635-24A5-914746333AB7}"/>
                  </a:ext>
                </a:extLst>
              </p:cNvPr>
              <p:cNvSpPr/>
              <p:nvPr/>
            </p:nvSpPr>
            <p:spPr bwMode="gray">
              <a:xfrm>
                <a:off x="4046005" y="-585851"/>
                <a:ext cx="456745" cy="456738"/>
              </a:xfrm>
              <a:prstGeom prst="ellipse">
                <a:avLst/>
              </a:prstGeom>
              <a:grpFill/>
              <a:ln w="12700" cap="rnd" algn="ctr">
                <a:noFill/>
                <a:round/>
                <a:headEnd/>
                <a:tailEnd/>
              </a:ln>
            </p:spPr>
            <p:txBody>
              <a:bodyPr lIns="0" tIns="0" rIns="0" bIns="0" rtlCol="0" anchor="t" anchorCtr="0">
                <a:noAutofit/>
              </a:bodyPr>
              <a:lstStyle/>
              <a:p>
                <a:pPr algn="ctr" defTabSz="914400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800" kern="0">
                  <a:solidFill>
                    <a:schemeClr val="bg1"/>
                  </a:solidFill>
                  <a:latin typeface="72 Brand" panose="020B0504030603020204" pitchFamily="34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C5D4025C-F2FF-C314-8FE7-0F6ECE8CFD72}"/>
                  </a:ext>
                </a:extLst>
              </p:cNvPr>
              <p:cNvSpPr/>
              <p:nvPr/>
            </p:nvSpPr>
            <p:spPr bwMode="gray">
              <a:xfrm>
                <a:off x="4129304" y="-502920"/>
                <a:ext cx="290873" cy="290873"/>
              </a:xfrm>
              <a:prstGeom prst="ellipse">
                <a:avLst/>
              </a:prstGeom>
              <a:grpFill/>
              <a:ln w="12700" cap="rnd" algn="ctr">
                <a:solidFill>
                  <a:srgbClr val="002A86"/>
                </a:solidFill>
                <a:round/>
                <a:headEnd/>
                <a:tailEnd/>
              </a:ln>
            </p:spPr>
            <p:txBody>
              <a:bodyPr lIns="0" tIns="0" rIns="0" bIns="0" rtlCol="0" anchor="t" anchorCtr="0">
                <a:noAutofit/>
              </a:bodyPr>
              <a:lstStyle/>
              <a:p>
                <a:pPr algn="ctr" defTabSz="914400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800" kern="0">
                  <a:solidFill>
                    <a:schemeClr val="bg1"/>
                  </a:solidFill>
                  <a:latin typeface="72 Brand" panose="020B0504030603020204" pitchFamily="34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D555B2E0-B064-E43C-5F4E-1F0A6EB59B42}"/>
                  </a:ext>
                </a:extLst>
              </p:cNvPr>
              <p:cNvCxnSpPr/>
              <p:nvPr/>
            </p:nvCxnSpPr>
            <p:spPr>
              <a:xfrm>
                <a:off x="4201440" y="-357484"/>
                <a:ext cx="146600" cy="0"/>
              </a:xfrm>
              <a:prstGeom prst="line">
                <a:avLst/>
              </a:prstGeom>
              <a:grpFill/>
              <a:ln w="12700" cap="rnd">
                <a:solidFill>
                  <a:srgbClr val="002A8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731787F7-CE57-616E-923A-B0E1E88D04B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4201441" y="-357483"/>
                <a:ext cx="146600" cy="0"/>
              </a:xfrm>
              <a:prstGeom prst="line">
                <a:avLst/>
              </a:prstGeom>
              <a:grpFill/>
              <a:ln w="12700" cap="rnd">
                <a:solidFill>
                  <a:srgbClr val="002A8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5139BE5-38BE-AEB8-D729-CF7E310E56A9}"/>
              </a:ext>
            </a:extLst>
          </p:cNvPr>
          <p:cNvGrpSpPr/>
          <p:nvPr/>
        </p:nvGrpSpPr>
        <p:grpSpPr>
          <a:xfrm>
            <a:off x="6875824" y="4301796"/>
            <a:ext cx="2642435" cy="1406854"/>
            <a:chOff x="6874236" y="4301796"/>
            <a:chExt cx="2642435" cy="1406854"/>
          </a:xfrm>
        </p:grpSpPr>
        <p:sp>
          <p:nvSpPr>
            <p:cNvPr id="96" name="TextBox 37">
              <a:hlinkClick r:id="" action="ppaction://noaction"/>
              <a:extLst>
                <a:ext uri="{FF2B5EF4-FFF2-40B4-BE49-F238E27FC236}">
                  <a16:creationId xmlns:a16="http://schemas.microsoft.com/office/drawing/2014/main" id="{38142D50-3B6A-7B36-A83B-5CE098FAA0E8}"/>
                </a:ext>
              </a:extLst>
            </p:cNvPr>
            <p:cNvSpPr txBox="1"/>
            <p:nvPr/>
          </p:nvSpPr>
          <p:spPr>
            <a:xfrm>
              <a:off x="6874236" y="5073795"/>
              <a:ext cx="2642435" cy="266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 anchorCtr="0">
              <a:noAutofit/>
            </a:bodyPr>
            <a:lstStyle>
              <a:defPPr>
                <a:defRPr lang="de-DE"/>
              </a:defPPr>
              <a:lvl1pPr defTabSz="1630933" fontAlgn="base">
                <a:buClr>
                  <a:srgbClr val="F0AB00"/>
                </a:buClr>
                <a:buSzPct val="80000"/>
                <a:defRPr sz="1400" kern="0">
                  <a:solidFill>
                    <a:srgbClr val="002A86"/>
                  </a:solidFill>
                  <a:latin typeface="+mn-lt"/>
                  <a:ea typeface="Arial Unicode MS" pitchFamily="34" charset="-128"/>
                  <a:cs typeface="Arial Unicode MS" pitchFamily="34" charset="-128"/>
                </a:defRPr>
              </a:lvl1pPr>
            </a:lstStyle>
            <a:p>
              <a:pPr algn="ctr"/>
              <a:r>
                <a:rPr lang="en-US" sz="1200" dirty="0"/>
                <a:t>SAP BTP ABAP environment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5E2B35E-1ACC-0D22-3C10-E0F822F84436}"/>
                </a:ext>
              </a:extLst>
            </p:cNvPr>
            <p:cNvGrpSpPr/>
            <p:nvPr/>
          </p:nvGrpSpPr>
          <p:grpSpPr>
            <a:xfrm>
              <a:off x="7546340" y="4301796"/>
              <a:ext cx="1150916" cy="1406854"/>
              <a:chOff x="7546340" y="4301796"/>
              <a:chExt cx="1150916" cy="1406854"/>
            </a:xfrm>
          </p:grpSpPr>
          <p:sp>
            <p:nvSpPr>
              <p:cNvPr id="3" name="Ellipse 113">
                <a:extLst>
                  <a:ext uri="{FF2B5EF4-FFF2-40B4-BE49-F238E27FC236}">
                    <a16:creationId xmlns:a16="http://schemas.microsoft.com/office/drawing/2014/main" id="{B65EAE33-E7FF-5508-16AE-6799B7901453}"/>
                  </a:ext>
                </a:extLst>
              </p:cNvPr>
              <p:cNvSpPr/>
              <p:nvPr/>
            </p:nvSpPr>
            <p:spPr bwMode="gray">
              <a:xfrm flipH="1">
                <a:off x="7693656" y="4705053"/>
                <a:ext cx="1003600" cy="1003597"/>
              </a:xfrm>
              <a:prstGeom prst="ellipse">
                <a:avLst/>
              </a:prstGeom>
              <a:solidFill>
                <a:srgbClr val="002A86">
                  <a:alpha val="10000"/>
                </a:srgbClr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lIns="54000" tIns="43200" rIns="54000" bIns="43200" rtlCol="0" anchor="ctr"/>
              <a:lstStyle/>
              <a:p>
                <a:pPr algn="ctr" defTabSz="914400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800" kern="0">
                  <a:latin typeface="72 Brand" panose="020B0504030603020204" pitchFamily="34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grpSp>
            <p:nvGrpSpPr>
              <p:cNvPr id="123" name="Gruppieren 108">
                <a:extLst>
                  <a:ext uri="{FF2B5EF4-FFF2-40B4-BE49-F238E27FC236}">
                    <a16:creationId xmlns:a16="http://schemas.microsoft.com/office/drawing/2014/main" id="{B9837B9C-A506-8218-F891-D161E4E3FF93}"/>
                  </a:ext>
                </a:extLst>
              </p:cNvPr>
              <p:cNvGrpSpPr/>
              <p:nvPr/>
            </p:nvGrpSpPr>
            <p:grpSpPr>
              <a:xfrm>
                <a:off x="7546340" y="4301796"/>
                <a:ext cx="258478" cy="410206"/>
                <a:chOff x="8079979" y="4665619"/>
                <a:chExt cx="258478" cy="385777"/>
              </a:xfrm>
            </p:grpSpPr>
            <p:cxnSp>
              <p:nvCxnSpPr>
                <p:cNvPr id="124" name="Gerader Verbinder 102">
                  <a:extLst>
                    <a:ext uri="{FF2B5EF4-FFF2-40B4-BE49-F238E27FC236}">
                      <a16:creationId xmlns:a16="http://schemas.microsoft.com/office/drawing/2014/main" id="{2487269F-F9FA-71A5-3D37-4BC02BF41CB9}"/>
                    </a:ext>
                  </a:extLst>
                </p:cNvPr>
                <p:cNvCxnSpPr/>
                <p:nvPr/>
              </p:nvCxnSpPr>
              <p:spPr>
                <a:xfrm>
                  <a:off x="8209426" y="4799253"/>
                  <a:ext cx="0" cy="252143"/>
                </a:xfrm>
                <a:prstGeom prst="line">
                  <a:avLst/>
                </a:prstGeom>
                <a:ln w="12700">
                  <a:solidFill>
                    <a:srgbClr val="002A86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5" name="Group 4">
                  <a:extLst>
                    <a:ext uri="{FF2B5EF4-FFF2-40B4-BE49-F238E27FC236}">
                      <a16:creationId xmlns:a16="http://schemas.microsoft.com/office/drawing/2014/main" id="{4260B88A-C7F2-DC55-7E58-D66C06083E43}"/>
                    </a:ext>
                  </a:extLst>
                </p:cNvPr>
                <p:cNvGrpSpPr/>
                <p:nvPr/>
              </p:nvGrpSpPr>
              <p:grpSpPr>
                <a:xfrm>
                  <a:off x="8079979" y="4665619"/>
                  <a:ext cx="258478" cy="258474"/>
                  <a:chOff x="4046005" y="-585851"/>
                  <a:chExt cx="456745" cy="456738"/>
                </a:xfrm>
                <a:solidFill>
                  <a:schemeClr val="bg1"/>
                </a:solidFill>
              </p:grpSpPr>
              <p:sp>
                <p:nvSpPr>
                  <p:cNvPr id="126" name="Oval 24">
                    <a:extLst>
                      <a:ext uri="{FF2B5EF4-FFF2-40B4-BE49-F238E27FC236}">
                        <a16:creationId xmlns:a16="http://schemas.microsoft.com/office/drawing/2014/main" id="{D5C34939-D220-8E2A-BF92-65A855D48D19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046005" y="-585851"/>
                    <a:ext cx="456745" cy="456738"/>
                  </a:xfrm>
                  <a:prstGeom prst="ellipse">
                    <a:avLst/>
                  </a:prstGeom>
                  <a:grpFill/>
                  <a:ln w="12700" cap="rnd" algn="ctr">
                    <a:noFill/>
                    <a:round/>
                    <a:headEnd/>
                    <a:tailEnd/>
                  </a:ln>
                </p:spPr>
                <p:txBody>
                  <a:bodyPr lIns="0" tIns="0" rIns="0" bIns="0" rtlCol="0" anchor="t" anchorCtr="0">
                    <a:noAutofit/>
                  </a:bodyPr>
                  <a:lstStyle/>
                  <a:p>
                    <a:pPr algn="ctr" defTabSz="914400" fontAlgn="base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rgbClr val="F0AB00"/>
                      </a:buClr>
                      <a:buSzPct val="80000"/>
                    </a:pPr>
                    <a:endParaRPr lang="en-US" sz="1800" kern="0">
                      <a:solidFill>
                        <a:schemeClr val="bg1"/>
                      </a:solidFill>
                      <a:latin typeface="72 Brand" panose="020B0504030603020204" pitchFamily="34" charset="0"/>
                      <a:ea typeface="Arial Unicode MS" pitchFamily="34" charset="-128"/>
                      <a:cs typeface="Arial Unicode MS" pitchFamily="34" charset="-128"/>
                    </a:endParaRPr>
                  </a:p>
                </p:txBody>
              </p:sp>
              <p:sp>
                <p:nvSpPr>
                  <p:cNvPr id="127" name="Oval 24">
                    <a:extLst>
                      <a:ext uri="{FF2B5EF4-FFF2-40B4-BE49-F238E27FC236}">
                        <a16:creationId xmlns:a16="http://schemas.microsoft.com/office/drawing/2014/main" id="{482ABD20-EACA-AEF7-2FFB-66D970407E69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129304" y="-502920"/>
                    <a:ext cx="290873" cy="290873"/>
                  </a:xfrm>
                  <a:prstGeom prst="ellipse">
                    <a:avLst/>
                  </a:prstGeom>
                  <a:grpFill/>
                  <a:ln w="12700" cap="rnd" algn="ctr">
                    <a:solidFill>
                      <a:srgbClr val="002A86"/>
                    </a:solidFill>
                    <a:round/>
                    <a:headEnd/>
                    <a:tailEnd/>
                  </a:ln>
                </p:spPr>
                <p:txBody>
                  <a:bodyPr lIns="0" tIns="0" rIns="0" bIns="0" rtlCol="0" anchor="t" anchorCtr="0">
                    <a:noAutofit/>
                  </a:bodyPr>
                  <a:lstStyle/>
                  <a:p>
                    <a:pPr algn="ctr" defTabSz="914400" fontAlgn="base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rgbClr val="F0AB00"/>
                      </a:buClr>
                      <a:buSzPct val="80000"/>
                    </a:pPr>
                    <a:endParaRPr lang="en-US" sz="1800" kern="0">
                      <a:solidFill>
                        <a:schemeClr val="bg1"/>
                      </a:solidFill>
                      <a:latin typeface="72 Brand" panose="020B0504030603020204" pitchFamily="34" charset="0"/>
                      <a:ea typeface="Arial Unicode MS" pitchFamily="34" charset="-128"/>
                      <a:cs typeface="Arial Unicode MS" pitchFamily="34" charset="-128"/>
                    </a:endParaRPr>
                  </a:p>
                </p:txBody>
              </p:sp>
              <p:cxnSp>
                <p:nvCxnSpPr>
                  <p:cNvPr id="128" name="Straight Connector 25">
                    <a:extLst>
                      <a:ext uri="{FF2B5EF4-FFF2-40B4-BE49-F238E27FC236}">
                        <a16:creationId xmlns:a16="http://schemas.microsoft.com/office/drawing/2014/main" id="{82AF1A68-FD46-F1C4-8EC3-9190E9748A5A}"/>
                      </a:ext>
                    </a:extLst>
                  </p:cNvPr>
                  <p:cNvCxnSpPr/>
                  <p:nvPr/>
                </p:nvCxnSpPr>
                <p:spPr>
                  <a:xfrm>
                    <a:off x="4201440" y="-357484"/>
                    <a:ext cx="146600" cy="0"/>
                  </a:xfrm>
                  <a:prstGeom prst="line">
                    <a:avLst/>
                  </a:prstGeom>
                  <a:grpFill/>
                  <a:ln w="12700" cap="rnd">
                    <a:solidFill>
                      <a:srgbClr val="002A86"/>
                    </a:solidFill>
                    <a:round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Straight Connector 26">
                    <a:extLst>
                      <a:ext uri="{FF2B5EF4-FFF2-40B4-BE49-F238E27FC236}">
                        <a16:creationId xmlns:a16="http://schemas.microsoft.com/office/drawing/2014/main" id="{424C40E5-0C74-84F5-680C-770904B5C85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>
                    <a:off x="4201441" y="-357483"/>
                    <a:ext cx="146600" cy="0"/>
                  </a:xfrm>
                  <a:prstGeom prst="line">
                    <a:avLst/>
                  </a:prstGeom>
                  <a:grpFill/>
                  <a:ln w="12700" cap="rnd">
                    <a:solidFill>
                      <a:srgbClr val="002A86"/>
                    </a:solidFill>
                    <a:round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30" name="Abgerundetes Rechteck 206">
                <a:extLst>
                  <a:ext uri="{FF2B5EF4-FFF2-40B4-BE49-F238E27FC236}">
                    <a16:creationId xmlns:a16="http://schemas.microsoft.com/office/drawing/2014/main" id="{840B2FAB-BB8A-2980-B02C-A1062C180077}"/>
                  </a:ext>
                </a:extLst>
              </p:cNvPr>
              <p:cNvSpPr/>
              <p:nvPr/>
            </p:nvSpPr>
            <p:spPr bwMode="gray">
              <a:xfrm>
                <a:off x="7715855" y="5380928"/>
                <a:ext cx="959199" cy="229679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 algn="ctr">
                <a:noFill/>
                <a:miter lim="800000"/>
                <a:headEnd/>
                <a:tailEnd/>
              </a:ln>
              <a:effectLst>
                <a:outerShdw blurRad="63500" algn="ctr" rotWithShape="0">
                  <a:srgbClr val="00144A">
                    <a:alpha val="34000"/>
                  </a:srgbClr>
                </a:outerShdw>
              </a:effectLst>
            </p:spPr>
            <p:txBody>
              <a:bodyPr wrap="none" lIns="35991" tIns="35991" rIns="35991" bIns="35991" rtlCol="0" anchor="ctr" anchorCtr="0"/>
              <a:lstStyle/>
              <a:p>
                <a:pPr algn="ctr" defTabSz="1086818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r>
                  <a:rPr lang="en-US" sz="1000" kern="0">
                    <a:solidFill>
                      <a:srgbClr val="002A86"/>
                    </a:solidFill>
                    <a:latin typeface="+mn-lt"/>
                    <a:ea typeface="Arial Unicode MS" pitchFamily="34" charset="-128"/>
                    <a:cs typeface="Arial Unicode MS" pitchFamily="34" charset="-128"/>
                  </a:rPr>
                  <a:t>ABAP Cloud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6031AF4-B8C5-222F-6A3A-14AFBC2D6D5C}"/>
              </a:ext>
            </a:extLst>
          </p:cNvPr>
          <p:cNvGrpSpPr/>
          <p:nvPr/>
        </p:nvGrpSpPr>
        <p:grpSpPr>
          <a:xfrm>
            <a:off x="9170621" y="3111894"/>
            <a:ext cx="2495960" cy="1402162"/>
            <a:chOff x="9169034" y="3111894"/>
            <a:chExt cx="2495960" cy="1402162"/>
          </a:xfrm>
        </p:grpSpPr>
        <p:sp>
          <p:nvSpPr>
            <p:cNvPr id="71" name="Ellipse 39">
              <a:extLst>
                <a:ext uri="{FF2B5EF4-FFF2-40B4-BE49-F238E27FC236}">
                  <a16:creationId xmlns:a16="http://schemas.microsoft.com/office/drawing/2014/main" id="{9AA5CE0D-8323-39F9-ABE0-5379EB4DBE08}"/>
                </a:ext>
              </a:extLst>
            </p:cNvPr>
            <p:cNvSpPr/>
            <p:nvPr/>
          </p:nvSpPr>
          <p:spPr bwMode="gray">
            <a:xfrm flipH="1">
              <a:off x="9761583" y="3510459"/>
              <a:ext cx="1003600" cy="1003597"/>
            </a:xfrm>
            <a:prstGeom prst="ellipse">
              <a:avLst/>
            </a:prstGeom>
            <a:solidFill>
              <a:srgbClr val="002A86">
                <a:alpha val="10000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lIns="54000" tIns="43200" rIns="54000" bIns="43200" rtlCol="0" anchor="ctr"/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800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73" name="TextBox 18">
              <a:hlinkClick r:id="" action="ppaction://noaction"/>
              <a:extLst>
                <a:ext uri="{FF2B5EF4-FFF2-40B4-BE49-F238E27FC236}">
                  <a16:creationId xmlns:a16="http://schemas.microsoft.com/office/drawing/2014/main" id="{EEEB6315-4391-4E83-9E85-5D5C4308FA67}"/>
                </a:ext>
              </a:extLst>
            </p:cNvPr>
            <p:cNvSpPr txBox="1"/>
            <p:nvPr/>
          </p:nvSpPr>
          <p:spPr>
            <a:xfrm>
              <a:off x="9895065" y="3739183"/>
              <a:ext cx="1481349" cy="3779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 anchorCtr="0">
              <a:noAutofit/>
            </a:bodyPr>
            <a:lstStyle/>
            <a:p>
              <a:pPr defTabSz="1630933" fontAlgn="base">
                <a:buClr>
                  <a:srgbClr val="F0AB00"/>
                </a:buClr>
                <a:buSzPct val="80000"/>
                <a:defRPr/>
              </a:pPr>
              <a:r>
                <a:rPr lang="en-US" sz="1200" kern="0">
                  <a:solidFill>
                    <a:srgbClr val="002A86"/>
                  </a:solidFill>
                  <a:latin typeface="+mn-lt"/>
                  <a:ea typeface="Arial Unicode MS" pitchFamily="34" charset="-128"/>
                  <a:cs typeface="Arial Unicode MS" pitchFamily="34" charset="-128"/>
                </a:rPr>
                <a:t>SAP Build Code  </a:t>
              </a:r>
            </a:p>
          </p:txBody>
        </p:sp>
        <p:sp>
          <p:nvSpPr>
            <p:cNvPr id="98" name="Freihandform: Form 37">
              <a:extLst>
                <a:ext uri="{FF2B5EF4-FFF2-40B4-BE49-F238E27FC236}">
                  <a16:creationId xmlns:a16="http://schemas.microsoft.com/office/drawing/2014/main" id="{B15CE83A-260C-0076-B4E4-749136031376}"/>
                </a:ext>
              </a:extLst>
            </p:cNvPr>
            <p:cNvSpPr/>
            <p:nvPr/>
          </p:nvSpPr>
          <p:spPr bwMode="gray">
            <a:xfrm flipV="1">
              <a:off x="9308302" y="3826595"/>
              <a:ext cx="450556" cy="185944"/>
            </a:xfrm>
            <a:custGeom>
              <a:avLst/>
              <a:gdLst>
                <a:gd name="connsiteX0" fmla="*/ 0 w 1175657"/>
                <a:gd name="connsiteY0" fmla="*/ 485192 h 485192"/>
                <a:gd name="connsiteX1" fmla="*/ 485192 w 1175657"/>
                <a:gd name="connsiteY1" fmla="*/ 0 h 485192"/>
                <a:gd name="connsiteX2" fmla="*/ 1175657 w 1175657"/>
                <a:gd name="connsiteY2" fmla="*/ 0 h 485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5657" h="485192">
                  <a:moveTo>
                    <a:pt x="0" y="485192"/>
                  </a:moveTo>
                  <a:lnTo>
                    <a:pt x="485192" y="0"/>
                  </a:lnTo>
                  <a:lnTo>
                    <a:pt x="1175657" y="0"/>
                  </a:lnTo>
                </a:path>
              </a:pathLst>
            </a:custGeom>
            <a:noFill/>
            <a:ln w="12700" algn="ctr">
              <a:solidFill>
                <a:srgbClr val="002A86"/>
              </a:solidFill>
              <a:miter lim="800000"/>
              <a:headEnd type="oval"/>
              <a:tailEnd/>
            </a:ln>
          </p:spPr>
          <p:txBody>
            <a:bodyPr lIns="54864" tIns="27432" rIns="54864" bIns="27432" rtlCol="0" anchor="ctr"/>
            <a:lstStyle/>
            <a:p>
              <a:pPr algn="ctr"/>
              <a:endParaRPr lang="en-US" sz="2400">
                <a:latin typeface="72 Brand" panose="020B0504030603020204" pitchFamily="34" charset="0"/>
              </a:endParaRPr>
            </a:p>
          </p:txBody>
        </p:sp>
        <p:grpSp>
          <p:nvGrpSpPr>
            <p:cNvPr id="118" name="Group 4">
              <a:extLst>
                <a:ext uri="{FF2B5EF4-FFF2-40B4-BE49-F238E27FC236}">
                  <a16:creationId xmlns:a16="http://schemas.microsoft.com/office/drawing/2014/main" id="{2C2F2241-0B75-FCE8-49CF-DA0F78538705}"/>
                </a:ext>
              </a:extLst>
            </p:cNvPr>
            <p:cNvGrpSpPr/>
            <p:nvPr/>
          </p:nvGrpSpPr>
          <p:grpSpPr>
            <a:xfrm>
              <a:off x="9169034" y="3687842"/>
              <a:ext cx="274847" cy="274842"/>
              <a:chOff x="4046005" y="-585851"/>
              <a:chExt cx="456745" cy="456738"/>
            </a:xfrm>
            <a:solidFill>
              <a:schemeClr val="bg1"/>
            </a:solidFill>
          </p:grpSpPr>
          <p:sp>
            <p:nvSpPr>
              <p:cNvPr id="119" name="Oval 24">
                <a:extLst>
                  <a:ext uri="{FF2B5EF4-FFF2-40B4-BE49-F238E27FC236}">
                    <a16:creationId xmlns:a16="http://schemas.microsoft.com/office/drawing/2014/main" id="{390DA245-07DB-9030-3024-9E9B4CE0E59B}"/>
                  </a:ext>
                </a:extLst>
              </p:cNvPr>
              <p:cNvSpPr/>
              <p:nvPr/>
            </p:nvSpPr>
            <p:spPr bwMode="gray">
              <a:xfrm>
                <a:off x="4046005" y="-585851"/>
                <a:ext cx="456745" cy="456738"/>
              </a:xfrm>
              <a:prstGeom prst="ellipse">
                <a:avLst/>
              </a:prstGeom>
              <a:grpFill/>
              <a:ln w="12700" cap="rnd" algn="ctr">
                <a:noFill/>
                <a:round/>
                <a:headEnd/>
                <a:tailEnd/>
              </a:ln>
            </p:spPr>
            <p:txBody>
              <a:bodyPr lIns="0" tIns="0" rIns="0" bIns="0" rtlCol="0" anchor="t" anchorCtr="0">
                <a:noAutofit/>
              </a:bodyPr>
              <a:lstStyle/>
              <a:p>
                <a:pPr algn="ctr" defTabSz="914400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800" kern="0">
                  <a:solidFill>
                    <a:schemeClr val="bg1"/>
                  </a:solidFill>
                  <a:latin typeface="72 Brand" panose="020B0504030603020204" pitchFamily="34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20" name="Oval 24">
                <a:extLst>
                  <a:ext uri="{FF2B5EF4-FFF2-40B4-BE49-F238E27FC236}">
                    <a16:creationId xmlns:a16="http://schemas.microsoft.com/office/drawing/2014/main" id="{650057E2-2AFD-6EE6-3C9F-B18B3D5CF79F}"/>
                  </a:ext>
                </a:extLst>
              </p:cNvPr>
              <p:cNvSpPr/>
              <p:nvPr/>
            </p:nvSpPr>
            <p:spPr bwMode="gray">
              <a:xfrm>
                <a:off x="4129304" y="-502920"/>
                <a:ext cx="290873" cy="290873"/>
              </a:xfrm>
              <a:prstGeom prst="ellipse">
                <a:avLst/>
              </a:prstGeom>
              <a:grpFill/>
              <a:ln w="12700" cap="rnd" algn="ctr">
                <a:solidFill>
                  <a:srgbClr val="002A86"/>
                </a:solidFill>
                <a:round/>
                <a:headEnd/>
                <a:tailEnd/>
              </a:ln>
            </p:spPr>
            <p:txBody>
              <a:bodyPr lIns="0" tIns="0" rIns="0" bIns="0" rtlCol="0" anchor="t" anchorCtr="0">
                <a:noAutofit/>
              </a:bodyPr>
              <a:lstStyle/>
              <a:p>
                <a:pPr algn="ctr" defTabSz="914400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800" kern="0">
                  <a:solidFill>
                    <a:schemeClr val="bg1"/>
                  </a:solidFill>
                  <a:latin typeface="72 Brand" panose="020B0504030603020204" pitchFamily="34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cxnSp>
            <p:nvCxnSpPr>
              <p:cNvPr id="121" name="Straight Connector 25">
                <a:extLst>
                  <a:ext uri="{FF2B5EF4-FFF2-40B4-BE49-F238E27FC236}">
                    <a16:creationId xmlns:a16="http://schemas.microsoft.com/office/drawing/2014/main" id="{8C2F3DE4-1094-8B8E-639B-A8C6CBDB2E9C}"/>
                  </a:ext>
                </a:extLst>
              </p:cNvPr>
              <p:cNvCxnSpPr/>
              <p:nvPr/>
            </p:nvCxnSpPr>
            <p:spPr>
              <a:xfrm>
                <a:off x="4201440" y="-357484"/>
                <a:ext cx="146600" cy="0"/>
              </a:xfrm>
              <a:prstGeom prst="line">
                <a:avLst/>
              </a:prstGeom>
              <a:grpFill/>
              <a:ln w="12700" cap="rnd">
                <a:solidFill>
                  <a:srgbClr val="002A8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26">
                <a:extLst>
                  <a:ext uri="{FF2B5EF4-FFF2-40B4-BE49-F238E27FC236}">
                    <a16:creationId xmlns:a16="http://schemas.microsoft.com/office/drawing/2014/main" id="{7E8EBFC1-523B-556E-FC64-DF02444F5CB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4201441" y="-357483"/>
                <a:ext cx="146600" cy="0"/>
              </a:xfrm>
              <a:prstGeom prst="line">
                <a:avLst/>
              </a:prstGeom>
              <a:grpFill/>
              <a:ln w="12700" cap="rnd">
                <a:solidFill>
                  <a:srgbClr val="002A8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1" name="Abgerundetes Rechteck 206">
              <a:extLst>
                <a:ext uri="{FF2B5EF4-FFF2-40B4-BE49-F238E27FC236}">
                  <a16:creationId xmlns:a16="http://schemas.microsoft.com/office/drawing/2014/main" id="{EA043C36-6191-84CF-2DD4-83E5FD60F6DA}"/>
                </a:ext>
              </a:extLst>
            </p:cNvPr>
            <p:cNvSpPr/>
            <p:nvPr/>
          </p:nvSpPr>
          <p:spPr bwMode="gray">
            <a:xfrm>
              <a:off x="9991993" y="4057808"/>
              <a:ext cx="542780" cy="22967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>
              <a:outerShdw blurRad="63500" algn="ctr" rotWithShape="0">
                <a:srgbClr val="00144A">
                  <a:alpha val="34000"/>
                </a:srgbClr>
              </a:outerShdw>
            </a:effectLst>
          </p:spPr>
          <p:txBody>
            <a:bodyPr wrap="none" lIns="35991" tIns="35991" rIns="35991" bIns="35991" rtlCol="0" anchor="ctr" anchorCtr="0"/>
            <a:lstStyle/>
            <a:p>
              <a:pPr algn="ctr" defTabSz="1086818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000" kern="0">
                  <a:solidFill>
                    <a:srgbClr val="002A86"/>
                  </a:solidFill>
                  <a:latin typeface="+mn-lt"/>
                  <a:ea typeface="Arial Unicode MS" pitchFamily="34" charset="-128"/>
                  <a:cs typeface="Arial Unicode MS" pitchFamily="34" charset="-128"/>
                </a:rPr>
                <a:t>CAP </a:t>
              </a:r>
              <a:r>
                <a:rPr lang="en-US" sz="1000" kern="0" baseline="30000">
                  <a:solidFill>
                    <a:srgbClr val="002A86"/>
                  </a:solidFill>
                  <a:latin typeface="+mn-lt"/>
                  <a:ea typeface="Arial Unicode MS" pitchFamily="34" charset="-128"/>
                  <a:cs typeface="Arial Unicode MS" pitchFamily="34" charset="-128"/>
                </a:rPr>
                <a:t>2</a:t>
              </a:r>
            </a:p>
          </p:txBody>
        </p:sp>
        <p:cxnSp>
          <p:nvCxnSpPr>
            <p:cNvPr id="133" name="Gerader Verbinder 139">
              <a:extLst>
                <a:ext uri="{FF2B5EF4-FFF2-40B4-BE49-F238E27FC236}">
                  <a16:creationId xmlns:a16="http://schemas.microsoft.com/office/drawing/2014/main" id="{C7F954CC-5E9F-D4C6-395A-B43873A4C01B}"/>
                </a:ext>
              </a:extLst>
            </p:cNvPr>
            <p:cNvCxnSpPr>
              <a:cxnSpLocks/>
            </p:cNvCxnSpPr>
            <p:nvPr/>
          </p:nvCxnSpPr>
          <p:spPr>
            <a:xfrm>
              <a:off x="9612994" y="3111894"/>
              <a:ext cx="2052000" cy="0"/>
            </a:xfrm>
            <a:prstGeom prst="line">
              <a:avLst/>
            </a:prstGeom>
            <a:ln w="12700" cap="rnd" cmpd="sng" algn="ctr">
              <a:solidFill>
                <a:srgbClr val="2D61C0"/>
              </a:solidFill>
              <a:prstDash val="sysDash"/>
              <a:round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EB6A49-C015-4AFF-DC90-611A74D1F738}"/>
              </a:ext>
            </a:extLst>
          </p:cNvPr>
          <p:cNvGrpSpPr/>
          <p:nvPr/>
        </p:nvGrpSpPr>
        <p:grpSpPr>
          <a:xfrm>
            <a:off x="693626" y="1669141"/>
            <a:ext cx="2653563" cy="2937104"/>
            <a:chOff x="692038" y="1669141"/>
            <a:chExt cx="2653563" cy="2937104"/>
          </a:xfrm>
        </p:grpSpPr>
        <p:cxnSp>
          <p:nvCxnSpPr>
            <p:cNvPr id="4" name="Straight Arrow Connector 31">
              <a:extLst>
                <a:ext uri="{FF2B5EF4-FFF2-40B4-BE49-F238E27FC236}">
                  <a16:creationId xmlns:a16="http://schemas.microsoft.com/office/drawing/2014/main" id="{7DB44379-21FB-E2FE-5248-FBFF475D4E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0525" y="1669141"/>
              <a:ext cx="0" cy="2937104"/>
            </a:xfrm>
            <a:prstGeom prst="straightConnector1">
              <a:avLst/>
            </a:prstGeom>
            <a:ln w="19050">
              <a:gradFill>
                <a:gsLst>
                  <a:gs pos="30000">
                    <a:srgbClr val="00CEAC"/>
                  </a:gs>
                  <a:gs pos="70000">
                    <a:schemeClr val="accent5"/>
                  </a:gs>
                </a:gsLst>
                <a:lin ang="5400000" scaled="1"/>
              </a:gra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88AF5D-0FCD-A6C1-B8D0-6CAC60C092F6}"/>
                </a:ext>
              </a:extLst>
            </p:cNvPr>
            <p:cNvGrpSpPr/>
            <p:nvPr/>
          </p:nvGrpSpPr>
          <p:grpSpPr>
            <a:xfrm>
              <a:off x="692038" y="1704374"/>
              <a:ext cx="2653563" cy="1407520"/>
              <a:chOff x="692038" y="1704374"/>
              <a:chExt cx="2653563" cy="1407520"/>
            </a:xfrm>
          </p:grpSpPr>
          <p:sp>
            <p:nvSpPr>
              <p:cNvPr id="74" name="Freihandform: Form 40">
                <a:extLst>
                  <a:ext uri="{FF2B5EF4-FFF2-40B4-BE49-F238E27FC236}">
                    <a16:creationId xmlns:a16="http://schemas.microsoft.com/office/drawing/2014/main" id="{9E1EBB03-AA32-243C-1D05-9D24F877DD7A}"/>
                  </a:ext>
                </a:extLst>
              </p:cNvPr>
              <p:cNvSpPr/>
              <p:nvPr/>
            </p:nvSpPr>
            <p:spPr bwMode="gray">
              <a:xfrm flipH="1">
                <a:off x="2761009" y="2210630"/>
                <a:ext cx="450556" cy="185944"/>
              </a:xfrm>
              <a:custGeom>
                <a:avLst/>
                <a:gdLst>
                  <a:gd name="connsiteX0" fmla="*/ 0 w 1175657"/>
                  <a:gd name="connsiteY0" fmla="*/ 485192 h 485192"/>
                  <a:gd name="connsiteX1" fmla="*/ 485192 w 1175657"/>
                  <a:gd name="connsiteY1" fmla="*/ 0 h 485192"/>
                  <a:gd name="connsiteX2" fmla="*/ 1175657 w 1175657"/>
                  <a:gd name="connsiteY2" fmla="*/ 0 h 485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75657" h="485192">
                    <a:moveTo>
                      <a:pt x="0" y="485192"/>
                    </a:moveTo>
                    <a:lnTo>
                      <a:pt x="485192" y="0"/>
                    </a:lnTo>
                    <a:lnTo>
                      <a:pt x="1175657" y="0"/>
                    </a:lnTo>
                  </a:path>
                </a:pathLst>
              </a:custGeom>
              <a:noFill/>
              <a:ln w="12700" algn="ctr">
                <a:solidFill>
                  <a:srgbClr val="1B90FF"/>
                </a:solidFill>
                <a:miter lim="800000"/>
                <a:headEnd type="oval"/>
                <a:tailEnd/>
              </a:ln>
            </p:spPr>
            <p:txBody>
              <a:bodyPr lIns="54864" tIns="27432" rIns="54864" bIns="27432" rtlCol="0" anchor="ctr"/>
              <a:lstStyle/>
              <a:p>
                <a:pPr algn="ctr"/>
                <a:endParaRPr lang="en-US" sz="2400">
                  <a:latin typeface="72 Brand" panose="020B0504030603020204" pitchFamily="34" charset="0"/>
                </a:endParaRPr>
              </a:p>
            </p:txBody>
          </p:sp>
          <p:sp>
            <p:nvSpPr>
              <p:cNvPr id="8" name="TextBox 24">
                <a:extLst>
                  <a:ext uri="{FF2B5EF4-FFF2-40B4-BE49-F238E27FC236}">
                    <a16:creationId xmlns:a16="http://schemas.microsoft.com/office/drawing/2014/main" id="{BA5C6A45-713C-D94D-C1AF-ECEF84C927D8}"/>
                  </a:ext>
                </a:extLst>
              </p:cNvPr>
              <p:cNvSpPr txBox="1"/>
              <p:nvPr/>
            </p:nvSpPr>
            <p:spPr>
              <a:xfrm rot="16200000">
                <a:off x="177098" y="2315400"/>
                <a:ext cx="1226824" cy="19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 defTabSz="1370550" fontAlgn="base">
                  <a:buClr>
                    <a:srgbClr val="F0AB00"/>
                  </a:buClr>
                  <a:buSzPct val="80000"/>
                  <a:defRPr/>
                </a:pPr>
                <a:r>
                  <a:rPr lang="en-US" sz="1600" b="1" kern="0">
                    <a:solidFill>
                      <a:srgbClr val="00CEAC"/>
                    </a:solidFill>
                    <a:latin typeface="+mn-lt"/>
                    <a:ea typeface="Arial Unicode MS" pitchFamily="34" charset="-128"/>
                    <a:cs typeface="Arial Unicode MS" pitchFamily="34" charset="-128"/>
                  </a:rPr>
                  <a:t>Low Code</a:t>
                </a:r>
                <a:endParaRPr lang="en-DE" sz="1600" b="1" kern="0">
                  <a:solidFill>
                    <a:srgbClr val="00CEAC"/>
                  </a:solidFill>
                  <a:latin typeface="+mn-lt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8" name="Ellipse 42">
                <a:extLst>
                  <a:ext uri="{FF2B5EF4-FFF2-40B4-BE49-F238E27FC236}">
                    <a16:creationId xmlns:a16="http://schemas.microsoft.com/office/drawing/2014/main" id="{2ECF929B-5756-60B1-4AF1-4C4FEA3CE101}"/>
                  </a:ext>
                </a:extLst>
              </p:cNvPr>
              <p:cNvSpPr/>
              <p:nvPr/>
            </p:nvSpPr>
            <p:spPr bwMode="gray">
              <a:xfrm>
                <a:off x="1761161" y="1704374"/>
                <a:ext cx="1003602" cy="1003597"/>
              </a:xfrm>
              <a:prstGeom prst="ellipse">
                <a:avLst/>
              </a:prstGeom>
              <a:solidFill>
                <a:srgbClr val="1B90FF">
                  <a:alpha val="10000"/>
                </a:srgbClr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lIns="54000" tIns="43200" rIns="54000" bIns="43200" rtlCol="0" anchor="ctr"/>
              <a:lstStyle/>
              <a:p>
                <a:pPr algn="ctr" defTabSz="914400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800" kern="0">
                  <a:latin typeface="72 Brand" panose="020B0504030603020204" pitchFamily="34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grpSp>
            <p:nvGrpSpPr>
              <p:cNvPr id="76" name="Group 4">
                <a:extLst>
                  <a:ext uri="{FF2B5EF4-FFF2-40B4-BE49-F238E27FC236}">
                    <a16:creationId xmlns:a16="http://schemas.microsoft.com/office/drawing/2014/main" id="{1E8EF55C-2B1D-8ADC-07B2-7006F77DF562}"/>
                  </a:ext>
                </a:extLst>
              </p:cNvPr>
              <p:cNvGrpSpPr/>
              <p:nvPr/>
            </p:nvGrpSpPr>
            <p:grpSpPr>
              <a:xfrm>
                <a:off x="3062811" y="2268586"/>
                <a:ext cx="282790" cy="282785"/>
                <a:chOff x="4043029" y="-592451"/>
                <a:chExt cx="469944" cy="469937"/>
              </a:xfrm>
              <a:solidFill>
                <a:schemeClr val="bg1"/>
              </a:solidFill>
            </p:grpSpPr>
            <p:sp>
              <p:nvSpPr>
                <p:cNvPr id="77" name="Oval 24">
                  <a:extLst>
                    <a:ext uri="{FF2B5EF4-FFF2-40B4-BE49-F238E27FC236}">
                      <a16:creationId xmlns:a16="http://schemas.microsoft.com/office/drawing/2014/main" id="{A6ACC0D7-E3F0-37B6-7632-E0B95C5B5960}"/>
                    </a:ext>
                  </a:extLst>
                </p:cNvPr>
                <p:cNvSpPr/>
                <p:nvPr/>
              </p:nvSpPr>
              <p:spPr bwMode="gray">
                <a:xfrm>
                  <a:off x="4043029" y="-592451"/>
                  <a:ext cx="469944" cy="469937"/>
                </a:xfrm>
                <a:prstGeom prst="ellipse">
                  <a:avLst/>
                </a:prstGeom>
                <a:grpFill/>
                <a:ln w="12700" cap="rnd" algn="ctr">
                  <a:noFill/>
                  <a:round/>
                  <a:headEnd/>
                  <a:tailEnd/>
                </a:ln>
              </p:spPr>
              <p:txBody>
                <a:bodyPr lIns="0" tIns="0" rIns="0" bIns="0" rtlCol="0" anchor="t" anchorCtr="0">
                  <a:noAutofit/>
                </a:bodyPr>
                <a:lstStyle/>
                <a:p>
                  <a:pPr algn="ctr" defTabSz="914400" fontAlgn="base"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</a:pPr>
                  <a:endParaRPr lang="en-US" sz="1800" kern="0">
                    <a:solidFill>
                      <a:schemeClr val="bg1"/>
                    </a:solidFill>
                    <a:latin typeface="72 Brand" panose="020B0504030603020204" pitchFamily="34" charset="0"/>
                    <a:ea typeface="Arial Unicode MS" pitchFamily="34" charset="-128"/>
                    <a:cs typeface="Arial Unicode MS" pitchFamily="34" charset="-128"/>
                  </a:endParaRPr>
                </a:p>
              </p:txBody>
            </p:sp>
            <p:sp>
              <p:nvSpPr>
                <p:cNvPr id="78" name="Oval 24">
                  <a:extLst>
                    <a:ext uri="{FF2B5EF4-FFF2-40B4-BE49-F238E27FC236}">
                      <a16:creationId xmlns:a16="http://schemas.microsoft.com/office/drawing/2014/main" id="{9E8582BD-29AB-7A48-1C07-5296F33B4863}"/>
                    </a:ext>
                  </a:extLst>
                </p:cNvPr>
                <p:cNvSpPr/>
                <p:nvPr/>
              </p:nvSpPr>
              <p:spPr bwMode="gray">
                <a:xfrm>
                  <a:off x="4129304" y="-502920"/>
                  <a:ext cx="290873" cy="290873"/>
                </a:xfrm>
                <a:prstGeom prst="ellipse">
                  <a:avLst/>
                </a:prstGeom>
                <a:grpFill/>
                <a:ln w="12700" cap="rnd" algn="ctr">
                  <a:solidFill>
                    <a:srgbClr val="1B90FF"/>
                  </a:solidFill>
                  <a:round/>
                  <a:headEnd/>
                  <a:tailEnd/>
                </a:ln>
              </p:spPr>
              <p:txBody>
                <a:bodyPr lIns="0" tIns="0" rIns="0" bIns="0" rtlCol="0" anchor="t" anchorCtr="0">
                  <a:noAutofit/>
                </a:bodyPr>
                <a:lstStyle/>
                <a:p>
                  <a:pPr algn="ctr" defTabSz="914400" fontAlgn="base"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</a:pPr>
                  <a:endParaRPr lang="en-US" sz="1800" kern="0">
                    <a:solidFill>
                      <a:schemeClr val="bg1"/>
                    </a:solidFill>
                    <a:latin typeface="72 Brand" panose="020B0504030603020204" pitchFamily="34" charset="0"/>
                    <a:ea typeface="Arial Unicode MS" pitchFamily="34" charset="-128"/>
                    <a:cs typeface="Arial Unicode MS" pitchFamily="34" charset="-128"/>
                  </a:endParaRPr>
                </a:p>
              </p:txBody>
            </p:sp>
            <p:cxnSp>
              <p:nvCxnSpPr>
                <p:cNvPr id="79" name="Straight Connector 25">
                  <a:extLst>
                    <a:ext uri="{FF2B5EF4-FFF2-40B4-BE49-F238E27FC236}">
                      <a16:creationId xmlns:a16="http://schemas.microsoft.com/office/drawing/2014/main" id="{AF5C30D9-BBF8-1E78-3CD5-5D98DE4F2DB2}"/>
                    </a:ext>
                  </a:extLst>
                </p:cNvPr>
                <p:cNvCxnSpPr/>
                <p:nvPr/>
              </p:nvCxnSpPr>
              <p:spPr>
                <a:xfrm>
                  <a:off x="4201440" y="-357484"/>
                  <a:ext cx="146600" cy="0"/>
                </a:xfrm>
                <a:prstGeom prst="line">
                  <a:avLst/>
                </a:prstGeom>
                <a:grpFill/>
                <a:ln w="12700" cap="rnd">
                  <a:solidFill>
                    <a:srgbClr val="1B90FF"/>
                  </a:solidFill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26">
                  <a:extLst>
                    <a:ext uri="{FF2B5EF4-FFF2-40B4-BE49-F238E27FC236}">
                      <a16:creationId xmlns:a16="http://schemas.microsoft.com/office/drawing/2014/main" id="{72925D55-5B87-5EDA-A001-144A33BCB2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4201441" y="-357483"/>
                  <a:ext cx="146600" cy="0"/>
                </a:xfrm>
                <a:prstGeom prst="line">
                  <a:avLst/>
                </a:prstGeom>
                <a:grpFill/>
                <a:ln w="12700" cap="rnd">
                  <a:solidFill>
                    <a:srgbClr val="1B90FF"/>
                  </a:solidFill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2" name="Gerader Verbinder 138">
                <a:extLst>
                  <a:ext uri="{FF2B5EF4-FFF2-40B4-BE49-F238E27FC236}">
                    <a16:creationId xmlns:a16="http://schemas.microsoft.com/office/drawing/2014/main" id="{A6248858-0177-A627-19ED-6C46E7C7680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20525" y="3111894"/>
                <a:ext cx="1890000" cy="0"/>
              </a:xfrm>
              <a:prstGeom prst="line">
                <a:avLst/>
              </a:prstGeom>
              <a:ln w="12700" cap="rnd" cmpd="sng" algn="ctr">
                <a:solidFill>
                  <a:srgbClr val="2D61C0"/>
                </a:solidFill>
                <a:prstDash val="sysDash"/>
                <a:round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TextBox 11">
                <a:hlinkClick r:id="" action="ppaction://noaction"/>
                <a:extLst>
                  <a:ext uri="{FF2B5EF4-FFF2-40B4-BE49-F238E27FC236}">
                    <a16:creationId xmlns:a16="http://schemas.microsoft.com/office/drawing/2014/main" id="{6A98246E-B7B8-5D80-43BA-536FCCF25623}"/>
                  </a:ext>
                </a:extLst>
              </p:cNvPr>
              <p:cNvSpPr txBox="1"/>
              <p:nvPr/>
            </p:nvSpPr>
            <p:spPr>
              <a:xfrm>
                <a:off x="1277714" y="2079766"/>
                <a:ext cx="1307379" cy="2954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 anchorCtr="0">
                <a:noAutofit/>
              </a:bodyPr>
              <a:lstStyle>
                <a:defPPr>
                  <a:defRPr lang="de-DE"/>
                </a:defPPr>
                <a:lvl1pPr defTabSz="1630933" fontAlgn="base">
                  <a:buClr>
                    <a:srgbClr val="F0AB00"/>
                  </a:buClr>
                  <a:buSzPct val="80000"/>
                  <a:defRPr sz="3200" kern="0">
                    <a:solidFill>
                      <a:srgbClr val="5B738B"/>
                    </a:solidFill>
                    <a:latin typeface="+mn-lt"/>
                    <a:ea typeface="Arial Unicode MS" pitchFamily="34" charset="-128"/>
                    <a:cs typeface="Arial Unicode MS" pitchFamily="34" charset="-128"/>
                  </a:defRPr>
                </a:lvl1pPr>
              </a:lstStyle>
              <a:p>
                <a:pPr algn="r"/>
                <a:r>
                  <a:rPr lang="en-US" sz="1000">
                    <a:solidFill>
                      <a:srgbClr val="0070F2"/>
                    </a:solidFill>
                  </a:rPr>
                  <a:t>SAP S/4HANA Cloud</a:t>
                </a:r>
                <a:br>
                  <a:rPr lang="en-US" sz="1000">
                    <a:solidFill>
                      <a:srgbClr val="0070F2"/>
                    </a:solidFill>
                  </a:rPr>
                </a:br>
                <a:r>
                  <a:rPr lang="en-US" sz="1200">
                    <a:solidFill>
                      <a:srgbClr val="0070F2"/>
                    </a:solidFill>
                  </a:rPr>
                  <a:t> Key User</a:t>
                </a:r>
                <a:br>
                  <a:rPr lang="en-US" sz="1200">
                    <a:solidFill>
                      <a:srgbClr val="0070F2"/>
                    </a:solidFill>
                  </a:rPr>
                </a:br>
                <a:r>
                  <a:rPr lang="en-US" sz="1200">
                    <a:solidFill>
                      <a:srgbClr val="0070F2"/>
                    </a:solidFill>
                  </a:rPr>
                  <a:t>Extensibility</a:t>
                </a:r>
              </a:p>
            </p:txBody>
          </p:sp>
          <p:sp>
            <p:nvSpPr>
              <p:cNvPr id="146" name="Abgerundetes Rechteck 206">
                <a:extLst>
                  <a:ext uri="{FF2B5EF4-FFF2-40B4-BE49-F238E27FC236}">
                    <a16:creationId xmlns:a16="http://schemas.microsoft.com/office/drawing/2014/main" id="{079513BB-BE42-8860-A1CA-9CCEE2F336AE}"/>
                  </a:ext>
                </a:extLst>
              </p:cNvPr>
              <p:cNvSpPr/>
              <p:nvPr/>
            </p:nvSpPr>
            <p:spPr bwMode="gray">
              <a:xfrm>
                <a:off x="1625894" y="2598509"/>
                <a:ext cx="959199" cy="229679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 algn="ctr">
                <a:noFill/>
                <a:miter lim="800000"/>
                <a:headEnd/>
                <a:tailEnd/>
              </a:ln>
              <a:effectLst>
                <a:outerShdw blurRad="63500" algn="ctr" rotWithShape="0">
                  <a:srgbClr val="00144A">
                    <a:alpha val="34000"/>
                  </a:srgbClr>
                </a:outerShdw>
              </a:effectLst>
            </p:spPr>
            <p:txBody>
              <a:bodyPr wrap="none" lIns="35991" tIns="35991" rIns="35991" bIns="35991" rtlCol="0" anchor="ctr" anchorCtr="0"/>
              <a:lstStyle/>
              <a:p>
                <a:pPr algn="ctr" defTabSz="1086818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US" sz="1000" kern="0">
                    <a:solidFill>
                      <a:srgbClr val="0070F2"/>
                    </a:solidFill>
                    <a:latin typeface="+mn-lt"/>
                    <a:ea typeface="Arial Unicode MS" pitchFamily="34" charset="-128"/>
                    <a:cs typeface="Arial Unicode MS" pitchFamily="34" charset="-128"/>
                  </a:rPr>
                  <a:t>ABAP Cloud</a:t>
                </a: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E01CE78-61DA-273A-BE30-53EBF4CAFFD7}"/>
              </a:ext>
            </a:extLst>
          </p:cNvPr>
          <p:cNvGrpSpPr/>
          <p:nvPr/>
        </p:nvGrpSpPr>
        <p:grpSpPr>
          <a:xfrm>
            <a:off x="693626" y="3160262"/>
            <a:ext cx="2653563" cy="1481322"/>
            <a:chOff x="692038" y="3160262"/>
            <a:chExt cx="2653563" cy="1481322"/>
          </a:xfrm>
        </p:grpSpPr>
        <p:sp>
          <p:nvSpPr>
            <p:cNvPr id="75" name="Freihandform: Form 41">
              <a:extLst>
                <a:ext uri="{FF2B5EF4-FFF2-40B4-BE49-F238E27FC236}">
                  <a16:creationId xmlns:a16="http://schemas.microsoft.com/office/drawing/2014/main" id="{3C6C6416-C025-85BF-5844-897B79B1187A}"/>
                </a:ext>
              </a:extLst>
            </p:cNvPr>
            <p:cNvSpPr/>
            <p:nvPr/>
          </p:nvSpPr>
          <p:spPr bwMode="gray">
            <a:xfrm flipH="1" flipV="1">
              <a:off x="2761009" y="3826595"/>
              <a:ext cx="450556" cy="185944"/>
            </a:xfrm>
            <a:custGeom>
              <a:avLst/>
              <a:gdLst>
                <a:gd name="connsiteX0" fmla="*/ 0 w 1175657"/>
                <a:gd name="connsiteY0" fmla="*/ 485192 h 485192"/>
                <a:gd name="connsiteX1" fmla="*/ 485192 w 1175657"/>
                <a:gd name="connsiteY1" fmla="*/ 0 h 485192"/>
                <a:gd name="connsiteX2" fmla="*/ 1175657 w 1175657"/>
                <a:gd name="connsiteY2" fmla="*/ 0 h 485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5657" h="485192">
                  <a:moveTo>
                    <a:pt x="0" y="485192"/>
                  </a:moveTo>
                  <a:lnTo>
                    <a:pt x="485192" y="0"/>
                  </a:lnTo>
                  <a:lnTo>
                    <a:pt x="1175657" y="0"/>
                  </a:lnTo>
                </a:path>
              </a:pathLst>
            </a:custGeom>
            <a:noFill/>
            <a:ln w="12700" algn="ctr">
              <a:solidFill>
                <a:srgbClr val="1B90FF"/>
              </a:solidFill>
              <a:miter lim="800000"/>
              <a:headEnd type="oval"/>
              <a:tailEnd/>
            </a:ln>
          </p:spPr>
          <p:txBody>
            <a:bodyPr lIns="54864" tIns="27432" rIns="54864" bIns="27432" rtlCol="0" anchor="ctr"/>
            <a:lstStyle/>
            <a:p>
              <a:pPr algn="ctr"/>
              <a:endParaRPr lang="en-US" sz="2400">
                <a:latin typeface="72 Brand" panose="020B0504030603020204" pitchFamily="34" charset="0"/>
              </a:endParaRPr>
            </a:p>
          </p:txBody>
        </p:sp>
        <p:sp>
          <p:nvSpPr>
            <p:cNvPr id="7" name="TextBox 21">
              <a:extLst>
                <a:ext uri="{FF2B5EF4-FFF2-40B4-BE49-F238E27FC236}">
                  <a16:creationId xmlns:a16="http://schemas.microsoft.com/office/drawing/2014/main" id="{22395C53-5827-B1F6-1414-BE92D2CC5D25}"/>
                </a:ext>
              </a:extLst>
            </p:cNvPr>
            <p:cNvSpPr txBox="1"/>
            <p:nvPr/>
          </p:nvSpPr>
          <p:spPr>
            <a:xfrm rot="16200000">
              <a:off x="144542" y="3707758"/>
              <a:ext cx="1291935" cy="196944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 defTabSz="1370550" fontAlgn="base">
                <a:buClr>
                  <a:srgbClr val="F0AB00"/>
                </a:buClr>
                <a:buSzPct val="80000"/>
                <a:defRPr/>
              </a:pPr>
              <a:r>
                <a:rPr lang="en-US" sz="1600" b="1" kern="0">
                  <a:solidFill>
                    <a:srgbClr val="F31DED"/>
                  </a:solidFill>
                  <a:latin typeface="+mn-lt"/>
                  <a:ea typeface="Arial Unicode MS" pitchFamily="34" charset="-128"/>
                  <a:cs typeface="Arial Unicode MS" pitchFamily="34" charset="-128"/>
                </a:rPr>
                <a:t>Pro Code</a:t>
              </a:r>
              <a:endParaRPr lang="en-DE" sz="1600" b="1" kern="0">
                <a:solidFill>
                  <a:srgbClr val="F31DED"/>
                </a:solidFill>
                <a:latin typeface="+mn-lt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69" name="Ellipse 43">
              <a:extLst>
                <a:ext uri="{FF2B5EF4-FFF2-40B4-BE49-F238E27FC236}">
                  <a16:creationId xmlns:a16="http://schemas.microsoft.com/office/drawing/2014/main" id="{FFF1FB53-7F16-F092-BA44-5FA0F9CE9FDE}"/>
                </a:ext>
              </a:extLst>
            </p:cNvPr>
            <p:cNvSpPr/>
            <p:nvPr/>
          </p:nvSpPr>
          <p:spPr bwMode="gray">
            <a:xfrm>
              <a:off x="1761163" y="3505062"/>
              <a:ext cx="1003602" cy="1003597"/>
            </a:xfrm>
            <a:prstGeom prst="ellipse">
              <a:avLst/>
            </a:prstGeom>
            <a:solidFill>
              <a:srgbClr val="1B90FF">
                <a:alpha val="10000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lIns="54000" tIns="43200" rIns="54000" bIns="43200" rtlCol="0" anchor="ctr"/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800" kern="0"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grpSp>
          <p:nvGrpSpPr>
            <p:cNvPr id="81" name="Group 4">
              <a:extLst>
                <a:ext uri="{FF2B5EF4-FFF2-40B4-BE49-F238E27FC236}">
                  <a16:creationId xmlns:a16="http://schemas.microsoft.com/office/drawing/2014/main" id="{65BE26C0-BE08-1CB8-4D16-A1E873CF2A8D}"/>
                </a:ext>
              </a:extLst>
            </p:cNvPr>
            <p:cNvGrpSpPr/>
            <p:nvPr/>
          </p:nvGrpSpPr>
          <p:grpSpPr>
            <a:xfrm>
              <a:off x="3062811" y="3696113"/>
              <a:ext cx="282790" cy="282785"/>
              <a:chOff x="4043029" y="-592451"/>
              <a:chExt cx="469944" cy="469937"/>
            </a:xfrm>
            <a:solidFill>
              <a:schemeClr val="bg1"/>
            </a:solidFill>
          </p:grpSpPr>
          <p:sp>
            <p:nvSpPr>
              <p:cNvPr id="82" name="Oval 24">
                <a:extLst>
                  <a:ext uri="{FF2B5EF4-FFF2-40B4-BE49-F238E27FC236}">
                    <a16:creationId xmlns:a16="http://schemas.microsoft.com/office/drawing/2014/main" id="{4AA8A12F-00F0-F668-49ED-7A751C1D84A4}"/>
                  </a:ext>
                </a:extLst>
              </p:cNvPr>
              <p:cNvSpPr/>
              <p:nvPr/>
            </p:nvSpPr>
            <p:spPr bwMode="gray">
              <a:xfrm>
                <a:off x="4043029" y="-592451"/>
                <a:ext cx="469944" cy="469937"/>
              </a:xfrm>
              <a:prstGeom prst="ellipse">
                <a:avLst/>
              </a:prstGeom>
              <a:grpFill/>
              <a:ln w="12700" cap="rnd" algn="ctr">
                <a:noFill/>
                <a:round/>
                <a:headEnd/>
                <a:tailEnd/>
              </a:ln>
            </p:spPr>
            <p:txBody>
              <a:bodyPr lIns="0" tIns="0" rIns="0" bIns="0" rtlCol="0" anchor="t" anchorCtr="0">
                <a:noAutofit/>
              </a:bodyPr>
              <a:lstStyle/>
              <a:p>
                <a:pPr algn="ctr" defTabSz="914400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800" kern="0">
                  <a:solidFill>
                    <a:schemeClr val="bg1"/>
                  </a:solidFill>
                  <a:latin typeface="72 Brand" panose="020B0504030603020204" pitchFamily="34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83" name="Oval 24">
                <a:extLst>
                  <a:ext uri="{FF2B5EF4-FFF2-40B4-BE49-F238E27FC236}">
                    <a16:creationId xmlns:a16="http://schemas.microsoft.com/office/drawing/2014/main" id="{0D0A266E-55A0-6C4E-CA42-40746D907021}"/>
                  </a:ext>
                </a:extLst>
              </p:cNvPr>
              <p:cNvSpPr/>
              <p:nvPr/>
            </p:nvSpPr>
            <p:spPr bwMode="gray">
              <a:xfrm>
                <a:off x="4129304" y="-502920"/>
                <a:ext cx="290873" cy="290873"/>
              </a:xfrm>
              <a:prstGeom prst="ellipse">
                <a:avLst/>
              </a:prstGeom>
              <a:grpFill/>
              <a:ln w="12700" cap="rnd" algn="ctr">
                <a:solidFill>
                  <a:srgbClr val="1B90FF"/>
                </a:solidFill>
                <a:round/>
                <a:headEnd/>
                <a:tailEnd/>
              </a:ln>
            </p:spPr>
            <p:txBody>
              <a:bodyPr lIns="0" tIns="0" rIns="0" bIns="0" rtlCol="0" anchor="t" anchorCtr="0">
                <a:noAutofit/>
              </a:bodyPr>
              <a:lstStyle/>
              <a:p>
                <a:pPr algn="ctr" defTabSz="914400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800" kern="0">
                  <a:solidFill>
                    <a:schemeClr val="bg1"/>
                  </a:solidFill>
                  <a:latin typeface="72 Brand" panose="020B0504030603020204" pitchFamily="34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cxnSp>
            <p:nvCxnSpPr>
              <p:cNvPr id="84" name="Straight Connector 25">
                <a:extLst>
                  <a:ext uri="{FF2B5EF4-FFF2-40B4-BE49-F238E27FC236}">
                    <a16:creationId xmlns:a16="http://schemas.microsoft.com/office/drawing/2014/main" id="{EF0DB61E-5B1A-D374-8DAC-20F8B8D582FC}"/>
                  </a:ext>
                </a:extLst>
              </p:cNvPr>
              <p:cNvCxnSpPr/>
              <p:nvPr/>
            </p:nvCxnSpPr>
            <p:spPr>
              <a:xfrm>
                <a:off x="4201440" y="-357484"/>
                <a:ext cx="146600" cy="0"/>
              </a:xfrm>
              <a:prstGeom prst="line">
                <a:avLst/>
              </a:prstGeom>
              <a:grpFill/>
              <a:ln w="12700" cap="rnd">
                <a:solidFill>
                  <a:srgbClr val="1B90FF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26">
                <a:extLst>
                  <a:ext uri="{FF2B5EF4-FFF2-40B4-BE49-F238E27FC236}">
                    <a16:creationId xmlns:a16="http://schemas.microsoft.com/office/drawing/2014/main" id="{B30B6874-A682-0A3A-8803-53BAF9E7CBD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4201441" y="-357483"/>
                <a:ext cx="146600" cy="0"/>
              </a:xfrm>
              <a:prstGeom prst="line">
                <a:avLst/>
              </a:prstGeom>
              <a:grpFill/>
              <a:ln w="12700" cap="rnd">
                <a:solidFill>
                  <a:srgbClr val="1B90FF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1" name="TextBox 115">
              <a:hlinkClick r:id="" action="ppaction://noaction"/>
              <a:extLst>
                <a:ext uri="{FF2B5EF4-FFF2-40B4-BE49-F238E27FC236}">
                  <a16:creationId xmlns:a16="http://schemas.microsoft.com/office/drawing/2014/main" id="{A9EF1E24-FE65-E5F3-66B6-3046FCD403C7}"/>
                </a:ext>
              </a:extLst>
            </p:cNvPr>
            <p:cNvSpPr txBox="1"/>
            <p:nvPr/>
          </p:nvSpPr>
          <p:spPr>
            <a:xfrm>
              <a:off x="972721" y="3703417"/>
              <a:ext cx="1612372" cy="6341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 anchorCtr="0">
              <a:noAutofit/>
            </a:bodyPr>
            <a:lstStyle>
              <a:defPPr>
                <a:defRPr lang="de-DE"/>
              </a:defPPr>
              <a:lvl1pPr defTabSz="1630933" fontAlgn="base">
                <a:buClr>
                  <a:srgbClr val="F0AB00"/>
                </a:buClr>
                <a:buSzPct val="80000"/>
                <a:defRPr sz="3200" kern="0">
                  <a:solidFill>
                    <a:srgbClr val="5B738B"/>
                  </a:solidFill>
                  <a:latin typeface="+mn-lt"/>
                  <a:ea typeface="Arial Unicode MS" pitchFamily="34" charset="-128"/>
                  <a:cs typeface="Arial Unicode MS" pitchFamily="34" charset="-128"/>
                </a:defRPr>
              </a:lvl1pPr>
            </a:lstStyle>
            <a:p>
              <a:pPr algn="r"/>
              <a:r>
                <a:rPr lang="en-US" sz="1000">
                  <a:solidFill>
                    <a:srgbClr val="0070F2"/>
                  </a:solidFill>
                </a:rPr>
                <a:t>SAP S/4HANA Cloud </a:t>
              </a:r>
              <a:br>
                <a:rPr lang="en-US" sz="1200">
                  <a:solidFill>
                    <a:srgbClr val="0070F2"/>
                  </a:solidFill>
                </a:rPr>
              </a:br>
              <a:r>
                <a:rPr lang="en-US" sz="1200">
                  <a:solidFill>
                    <a:srgbClr val="0070F2"/>
                  </a:solidFill>
                </a:rPr>
                <a:t>Developer</a:t>
              </a:r>
              <a:br>
                <a:rPr lang="en-US" sz="1200">
                  <a:solidFill>
                    <a:srgbClr val="0070F2"/>
                  </a:solidFill>
                </a:rPr>
              </a:br>
              <a:r>
                <a:rPr lang="en-US" sz="1200">
                  <a:solidFill>
                    <a:srgbClr val="0070F2"/>
                  </a:solidFill>
                </a:rPr>
                <a:t>Extensibility</a:t>
              </a:r>
            </a:p>
          </p:txBody>
        </p:sp>
        <p:sp>
          <p:nvSpPr>
            <p:cNvPr id="150" name="Abgerundetes Rechteck 206">
              <a:extLst>
                <a:ext uri="{FF2B5EF4-FFF2-40B4-BE49-F238E27FC236}">
                  <a16:creationId xmlns:a16="http://schemas.microsoft.com/office/drawing/2014/main" id="{F6307F27-7A8A-F51B-D74F-E9B2EDCFCF5E}"/>
                </a:ext>
              </a:extLst>
            </p:cNvPr>
            <p:cNvSpPr/>
            <p:nvPr/>
          </p:nvSpPr>
          <p:spPr bwMode="gray">
            <a:xfrm>
              <a:off x="1625894" y="4411905"/>
              <a:ext cx="959199" cy="22967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>
              <a:outerShdw blurRad="63500" algn="ctr" rotWithShape="0">
                <a:srgbClr val="00144A">
                  <a:alpha val="34000"/>
                </a:srgbClr>
              </a:outerShdw>
            </a:effectLst>
          </p:spPr>
          <p:txBody>
            <a:bodyPr wrap="none" lIns="35991" tIns="35991" rIns="35991" bIns="35991" rtlCol="0" anchor="ctr" anchorCtr="0"/>
            <a:lstStyle/>
            <a:p>
              <a:pPr algn="ctr" defTabSz="1086818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000" kern="0">
                  <a:solidFill>
                    <a:srgbClr val="0070F2"/>
                  </a:solidFill>
                  <a:latin typeface="+mn-lt"/>
                  <a:ea typeface="Arial Unicode MS" pitchFamily="34" charset="-128"/>
                  <a:cs typeface="Arial Unicode MS" pitchFamily="34" charset="-128"/>
                </a:rPr>
                <a:t>ABAP Cloud</a:t>
              </a:r>
            </a:p>
          </p:txBody>
        </p:sp>
      </p:grpSp>
      <p:sp>
        <p:nvSpPr>
          <p:cNvPr id="153" name="TextBox 38">
            <a:extLst>
              <a:ext uri="{FF2B5EF4-FFF2-40B4-BE49-F238E27FC236}">
                <a16:creationId xmlns:a16="http://schemas.microsoft.com/office/drawing/2014/main" id="{80C7AE88-94BB-1CDE-262B-AF1F101A7497}"/>
              </a:ext>
            </a:extLst>
          </p:cNvPr>
          <p:cNvSpPr txBox="1"/>
          <p:nvPr/>
        </p:nvSpPr>
        <p:spPr>
          <a:xfrm>
            <a:off x="7695244" y="6354825"/>
            <a:ext cx="4786753" cy="15384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08714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000" kern="0" baseline="30000">
                <a:solidFill>
                  <a:srgbClr val="475E75"/>
                </a:solidFill>
                <a:latin typeface="72 Brand"/>
                <a:ea typeface="Arial Unicode MS"/>
                <a:cs typeface="Arial Unicode MS"/>
              </a:rPr>
              <a:t>2</a:t>
            </a:r>
            <a:r>
              <a:rPr lang="en-US" sz="1000" kern="0">
                <a:solidFill>
                  <a:srgbClr val="475E75"/>
                </a:solidFill>
                <a:latin typeface="72 Brand"/>
                <a:ea typeface="Arial Unicode MS"/>
                <a:cs typeface="Arial Unicode MS"/>
              </a:rPr>
              <a:t> SAP Cloud Application Programming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46582E-CDC2-7FF8-DA85-DB8FE4CEF14A}"/>
              </a:ext>
            </a:extLst>
          </p:cNvPr>
          <p:cNvSpPr txBox="1"/>
          <p:nvPr/>
        </p:nvSpPr>
        <p:spPr>
          <a:xfrm>
            <a:off x="3247939" y="4638929"/>
            <a:ext cx="224665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sz="1800" kern="0">
                <a:solidFill>
                  <a:srgbClr val="C00000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rPr>
              <a:t>NO CLASSIC ABAP!</a:t>
            </a:r>
            <a:endParaRPr lang="en-DE" sz="1800" kern="0">
              <a:solidFill>
                <a:srgbClr val="C00000"/>
              </a:solidFill>
              <a:latin typeface="72 Brand" panose="020B0504030603020204" pitchFamily="34" charset="0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59" name="Rectangle 128">
            <a:extLst>
              <a:ext uri="{FF2B5EF4-FFF2-40B4-BE49-F238E27FC236}">
                <a16:creationId xmlns:a16="http://schemas.microsoft.com/office/drawing/2014/main" id="{7D137219-94A1-3804-FBBB-20EC969C1575}"/>
              </a:ext>
            </a:extLst>
          </p:cNvPr>
          <p:cNvSpPr/>
          <p:nvPr/>
        </p:nvSpPr>
        <p:spPr>
          <a:xfrm>
            <a:off x="5593840" y="2917930"/>
            <a:ext cx="1319768" cy="43602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 defTabSz="1630933">
              <a:lnSpc>
                <a:spcPct val="90000"/>
              </a:lnSpc>
            </a:pPr>
            <a:r>
              <a:rPr lang="en-US" sz="1600" b="1" kern="0">
                <a:gradFill>
                  <a:gsLst>
                    <a:gs pos="4000">
                      <a:srgbClr val="0070F2"/>
                    </a:gs>
                    <a:gs pos="94000">
                      <a:srgbClr val="002A86"/>
                    </a:gs>
                  </a:gsLst>
                  <a:lin ang="1200000" scaled="0"/>
                </a:gradFill>
                <a:latin typeface="+mn-lt"/>
                <a:ea typeface="Arial Unicode MS"/>
                <a:cs typeface="Arial Unicode MS"/>
              </a:rPr>
              <a:t>Seamless</a:t>
            </a:r>
            <a:br>
              <a:rPr lang="en-US" sz="1600" b="1" kern="0">
                <a:gradFill>
                  <a:gsLst>
                    <a:gs pos="4000">
                      <a:srgbClr val="0070F2"/>
                    </a:gs>
                    <a:gs pos="94000">
                      <a:srgbClr val="002A86"/>
                    </a:gs>
                  </a:gsLst>
                  <a:lin ang="1200000" scaled="0"/>
                </a:gradFill>
                <a:latin typeface="+mn-lt"/>
                <a:ea typeface="Arial Unicode MS"/>
                <a:cs typeface="Arial Unicode MS"/>
              </a:rPr>
            </a:br>
            <a:r>
              <a:rPr lang="en-US" sz="1600" b="1" kern="0">
                <a:gradFill>
                  <a:gsLst>
                    <a:gs pos="4000">
                      <a:srgbClr val="0070F2"/>
                    </a:gs>
                    <a:gs pos="94000">
                      <a:srgbClr val="002A86"/>
                    </a:gs>
                  </a:gsLst>
                  <a:lin ang="1200000" scaled="0"/>
                </a:gradFill>
                <a:latin typeface="+mn-lt"/>
                <a:ea typeface="Arial Unicode MS"/>
                <a:cs typeface="Arial Unicode MS"/>
              </a:rPr>
              <a:t>integration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4F42811-A95A-6C57-4897-0AEECAD1B7FF}"/>
              </a:ext>
            </a:extLst>
          </p:cNvPr>
          <p:cNvGrpSpPr/>
          <p:nvPr/>
        </p:nvGrpSpPr>
        <p:grpSpPr>
          <a:xfrm>
            <a:off x="438539" y="1045028"/>
            <a:ext cx="11616612" cy="4963885"/>
            <a:chOff x="438539" y="1045028"/>
            <a:chExt cx="11616612" cy="496388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3548D9-217D-F9C9-DC65-007F73EB0A76}"/>
                </a:ext>
              </a:extLst>
            </p:cNvPr>
            <p:cNvSpPr txBox="1"/>
            <p:nvPr/>
          </p:nvSpPr>
          <p:spPr>
            <a:xfrm>
              <a:off x="540068" y="5657435"/>
              <a:ext cx="352682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fontAlgn="base"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US" sz="1800" b="1" kern="0" dirty="0">
                  <a:solidFill>
                    <a:schemeClr val="tx2"/>
                  </a:solidFill>
                  <a:latin typeface="72 Brand" panose="020B0504030603020204" pitchFamily="34" charset="0"/>
                  <a:ea typeface="72 Brand" pitchFamily="34" charset="-128"/>
                  <a:cs typeface="72 Brand" pitchFamily="34" charset="-128"/>
                </a:rPr>
                <a:t>SAP Build </a:t>
              </a:r>
              <a:r>
                <a:rPr lang="en-US" sz="1800" kern="0" dirty="0">
                  <a:solidFill>
                    <a:schemeClr val="tx2"/>
                  </a:solidFill>
                  <a:latin typeface="72 Brand" panose="020B0504030603020204" pitchFamily="34" charset="0"/>
                  <a:ea typeface="72 Brand" pitchFamily="34" charset="-128"/>
                  <a:cs typeface="72 Brand" pitchFamily="34" charset="-128"/>
                </a:rPr>
                <a:t>including ABAP Cloud</a:t>
              </a:r>
              <a:endParaRPr lang="en-DE" sz="1800" kern="0" dirty="0" err="1">
                <a:solidFill>
                  <a:schemeClr val="tx2"/>
                </a:solidFill>
                <a:latin typeface="72 Brand" panose="020B0504030603020204" pitchFamily="34" charset="0"/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2D55349-301E-9695-5D3F-EA9D88F40370}"/>
                </a:ext>
              </a:extLst>
            </p:cNvPr>
            <p:cNvSpPr/>
            <p:nvPr/>
          </p:nvSpPr>
          <p:spPr bwMode="gray">
            <a:xfrm>
              <a:off x="438539" y="1045028"/>
              <a:ext cx="11616612" cy="4963885"/>
            </a:xfrm>
            <a:prstGeom prst="rect">
              <a:avLst/>
            </a:prstGeom>
            <a:noFill/>
            <a:ln w="25400" algn="ctr">
              <a:solidFill>
                <a:schemeClr val="bg2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DE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474671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129CE-9843-C3A0-B105-F2C89CC0B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When to use which extensibility option?</a:t>
            </a:r>
            <a:endParaRPr lang="en-D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11520-00A2-D0DF-8A96-45EDC7963C80}"/>
              </a:ext>
            </a:extLst>
          </p:cNvPr>
          <p:cNvSpPr txBox="1"/>
          <p:nvPr/>
        </p:nvSpPr>
        <p:spPr>
          <a:xfrm>
            <a:off x="4355403" y="1266244"/>
            <a:ext cx="5882858" cy="3692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DE"/>
            </a:defPPr>
            <a:lvl1pPr>
              <a:spcBef>
                <a:spcPts val="300"/>
              </a:spcBef>
              <a:defRPr b="1">
                <a:solidFill>
                  <a:srgbClr val="212121"/>
                </a:solidFill>
                <a:ea typeface="Times New Roman" panose="02020603050405020304" pitchFamily="18" charset="0"/>
              </a:defRPr>
            </a:lvl1pPr>
          </a:lstStyle>
          <a:p>
            <a:pPr algn="ctr" defTabSz="914126">
              <a:defRPr/>
            </a:pPr>
            <a:r>
              <a:rPr lang="en-GB" sz="1799" b="0" cap="all">
                <a:solidFill>
                  <a:srgbClr val="000000">
                    <a:lumMod val="65000"/>
                    <a:lumOff val="35000"/>
                  </a:srgbClr>
                </a:solidFill>
                <a:latin typeface="72 Brand" panose="020B0504030603020204" pitchFamily="34" charset="0"/>
                <a:cs typeface="72" panose="020B0503030000000003" pitchFamily="34" charset="0"/>
              </a:rPr>
              <a:t>Side-by-side extensibility </a:t>
            </a:r>
            <a:r>
              <a:rPr lang="en-GB" sz="1799" b="0" cap="all">
                <a:solidFill>
                  <a:srgbClr val="000000">
                    <a:lumMod val="65000"/>
                    <a:lumOff val="35000"/>
                  </a:srgbClr>
                </a:solidFill>
                <a:latin typeface="72 Brand Book" panose="020B0404030603020204" pitchFamily="34" charset="0"/>
                <a:cs typeface="72" panose="020B0503030000000003" pitchFamily="34" charset="0"/>
              </a:rPr>
              <a:t>on</a:t>
            </a:r>
            <a:r>
              <a:rPr lang="en-GB" sz="1799" b="0" cap="all">
                <a:solidFill>
                  <a:srgbClr val="000000">
                    <a:lumMod val="65000"/>
                    <a:lumOff val="35000"/>
                  </a:srgbClr>
                </a:solidFill>
                <a:latin typeface="72 Brand" panose="020B0504030603020204" pitchFamily="34" charset="0"/>
                <a:cs typeface="72" panose="020B0503030000000003" pitchFamily="34" charset="0"/>
              </a:rPr>
              <a:t> SAP BTP</a:t>
            </a:r>
            <a:endParaRPr lang="en-DE" sz="1799" b="0" cap="all">
              <a:solidFill>
                <a:srgbClr val="000000">
                  <a:lumMod val="65000"/>
                  <a:lumOff val="35000"/>
                </a:srgbClr>
              </a:solidFill>
              <a:latin typeface="72 Brand" panose="020B0504030603020204" pitchFamily="34" charset="0"/>
              <a:cs typeface="72" panose="020B0503030000000003" pitchFamily="34" charset="0"/>
            </a:endParaRPr>
          </a:p>
        </p:txBody>
      </p:sp>
      <p:sp>
        <p:nvSpPr>
          <p:cNvPr id="45" name="Freihandform 44">
            <a:extLst>
              <a:ext uri="{FF2B5EF4-FFF2-40B4-BE49-F238E27FC236}">
                <a16:creationId xmlns:a16="http://schemas.microsoft.com/office/drawing/2014/main" id="{BA8D968E-D99F-8533-C449-37B1B1E1D553}"/>
              </a:ext>
            </a:extLst>
          </p:cNvPr>
          <p:cNvSpPr/>
          <p:nvPr/>
        </p:nvSpPr>
        <p:spPr bwMode="gray">
          <a:xfrm>
            <a:off x="4727032" y="1731310"/>
            <a:ext cx="5895122" cy="399948"/>
          </a:xfrm>
          <a:custGeom>
            <a:avLst/>
            <a:gdLst>
              <a:gd name="connsiteX0" fmla="*/ 0 w 5896657"/>
              <a:gd name="connsiteY0" fmla="*/ 0 h 400052"/>
              <a:gd name="connsiteX1" fmla="*/ 5696631 w 5896657"/>
              <a:gd name="connsiteY1" fmla="*/ 0 h 400052"/>
              <a:gd name="connsiteX2" fmla="*/ 5896657 w 5896657"/>
              <a:gd name="connsiteY2" fmla="*/ 200026 h 400052"/>
              <a:gd name="connsiteX3" fmla="*/ 5696631 w 5896657"/>
              <a:gd name="connsiteY3" fmla="*/ 400052 h 400052"/>
              <a:gd name="connsiteX4" fmla="*/ 469205 w 5896657"/>
              <a:gd name="connsiteY4" fmla="*/ 400052 h 400052"/>
              <a:gd name="connsiteX5" fmla="*/ 397863 w 5896657"/>
              <a:gd name="connsiteY5" fmla="*/ 323020 h 400052"/>
              <a:gd name="connsiteX6" fmla="*/ 201395 w 5896657"/>
              <a:gd name="connsiteY6" fmla="*/ 147790 h 400052"/>
              <a:gd name="connsiteX7" fmla="*/ 0 w 5896657"/>
              <a:gd name="connsiteY7" fmla="*/ 0 h 40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657" h="400052">
                <a:moveTo>
                  <a:pt x="0" y="0"/>
                </a:moveTo>
                <a:lnTo>
                  <a:pt x="5696631" y="0"/>
                </a:lnTo>
                <a:lnTo>
                  <a:pt x="5896657" y="200026"/>
                </a:lnTo>
                <a:lnTo>
                  <a:pt x="5696631" y="400052"/>
                </a:lnTo>
                <a:lnTo>
                  <a:pt x="469205" y="400052"/>
                </a:lnTo>
                <a:lnTo>
                  <a:pt x="397863" y="323020"/>
                </a:lnTo>
                <a:cubicBezTo>
                  <a:pt x="335281" y="261606"/>
                  <a:pt x="269715" y="203120"/>
                  <a:pt x="201395" y="14779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3822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126" fontAlgn="base">
              <a:spcBef>
                <a:spcPct val="50000"/>
              </a:spcBef>
              <a:spcAft>
                <a:spcPct val="0"/>
              </a:spcAft>
              <a:buClr>
                <a:srgbClr val="0070F2"/>
              </a:buClr>
              <a:buSzPct val="80000"/>
              <a:defRPr/>
            </a:pPr>
            <a:r>
              <a:rPr lang="en-US" sz="1100" kern="0">
                <a:solidFill>
                  <a:srgbClr val="000000"/>
                </a:solidFill>
                <a:latin typeface="72 Brand Light" panose="020B0304030603020204" pitchFamily="34" charset="0"/>
                <a:ea typeface="Arial Unicode MS" pitchFamily="34" charset="-128"/>
                <a:cs typeface="72" panose="020B0503030000000003" pitchFamily="34" charset="0"/>
              </a:rPr>
              <a:t>Can or should be decoupled </a:t>
            </a:r>
            <a: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  <a:t>(loosely coupled) </a:t>
            </a:r>
            <a:r>
              <a:rPr lang="en-US" sz="1100" kern="0">
                <a:solidFill>
                  <a:srgbClr val="000000"/>
                </a:solidFill>
                <a:latin typeface="72 Brand Light" panose="020B0304030603020204" pitchFamily="34" charset="0"/>
                <a:ea typeface="Arial Unicode MS" pitchFamily="34" charset="-128"/>
                <a:cs typeface="72" panose="020B0503030000000003" pitchFamily="34" charset="0"/>
              </a:rPr>
              <a:t>from SAP S/4HANA core</a:t>
            </a:r>
          </a:p>
        </p:txBody>
      </p:sp>
      <p:sp>
        <p:nvSpPr>
          <p:cNvPr id="44" name="Freihandform 43">
            <a:extLst>
              <a:ext uri="{FF2B5EF4-FFF2-40B4-BE49-F238E27FC236}">
                <a16:creationId xmlns:a16="http://schemas.microsoft.com/office/drawing/2014/main" id="{35207958-FCF6-F742-9BB4-1322BB30B439}"/>
              </a:ext>
            </a:extLst>
          </p:cNvPr>
          <p:cNvSpPr/>
          <p:nvPr/>
        </p:nvSpPr>
        <p:spPr bwMode="gray">
          <a:xfrm>
            <a:off x="5298558" y="2241870"/>
            <a:ext cx="5786317" cy="399948"/>
          </a:xfrm>
          <a:custGeom>
            <a:avLst/>
            <a:gdLst>
              <a:gd name="connsiteX0" fmla="*/ 0 w 5787824"/>
              <a:gd name="connsiteY0" fmla="*/ 0 h 400052"/>
              <a:gd name="connsiteX1" fmla="*/ 5587798 w 5787824"/>
              <a:gd name="connsiteY1" fmla="*/ 0 h 400052"/>
              <a:gd name="connsiteX2" fmla="*/ 5787824 w 5787824"/>
              <a:gd name="connsiteY2" fmla="*/ 200026 h 400052"/>
              <a:gd name="connsiteX3" fmla="*/ 5587798 w 5787824"/>
              <a:gd name="connsiteY3" fmla="*/ 400052 h 400052"/>
              <a:gd name="connsiteX4" fmla="*/ 279110 w 5787824"/>
              <a:gd name="connsiteY4" fmla="*/ 400052 h 400052"/>
              <a:gd name="connsiteX5" fmla="*/ 164016 w 5787824"/>
              <a:gd name="connsiteY5" fmla="*/ 214136 h 400052"/>
              <a:gd name="connsiteX6" fmla="*/ 4750 w 5787824"/>
              <a:gd name="connsiteY6" fmla="*/ 5128 h 400052"/>
              <a:gd name="connsiteX7" fmla="*/ 0 w 5787824"/>
              <a:gd name="connsiteY7" fmla="*/ 0 h 40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7824" h="400052">
                <a:moveTo>
                  <a:pt x="0" y="0"/>
                </a:moveTo>
                <a:lnTo>
                  <a:pt x="5587798" y="0"/>
                </a:lnTo>
                <a:lnTo>
                  <a:pt x="5787824" y="200026"/>
                </a:lnTo>
                <a:lnTo>
                  <a:pt x="5587798" y="400052"/>
                </a:lnTo>
                <a:lnTo>
                  <a:pt x="279110" y="400052"/>
                </a:lnTo>
                <a:lnTo>
                  <a:pt x="164016" y="214136"/>
                </a:lnTo>
                <a:cubicBezTo>
                  <a:pt x="114298" y="141917"/>
                  <a:pt x="61132" y="72172"/>
                  <a:pt x="4750" y="512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3822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126" fontAlgn="base">
              <a:spcBef>
                <a:spcPct val="50000"/>
              </a:spcBef>
              <a:spcAft>
                <a:spcPct val="0"/>
              </a:spcAft>
              <a:buClr>
                <a:srgbClr val="0070F2"/>
              </a:buClr>
              <a:buSzPct val="80000"/>
              <a:defRPr/>
            </a:pPr>
            <a:r>
              <a:rPr lang="en-US" sz="1100" kern="0">
                <a:solidFill>
                  <a:srgbClr val="000000"/>
                </a:solidFill>
                <a:latin typeface="72 Brand Light" panose="020B0304030603020204" pitchFamily="34" charset="0"/>
                <a:ea typeface="Arial Unicode MS" pitchFamily="34" charset="-128"/>
                <a:cs typeface="72" panose="020B0503030000000003" pitchFamily="34" charset="0"/>
              </a:rPr>
              <a:t>Is a </a:t>
            </a:r>
            <a: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  <a:t>hub scenario </a:t>
            </a:r>
            <a:r>
              <a:rPr lang="en-US" sz="1100" kern="0">
                <a:solidFill>
                  <a:srgbClr val="000000"/>
                </a:solidFill>
                <a:latin typeface="72 Brand Book" panose="020B0404030603020204" pitchFamily="34" charset="0"/>
                <a:ea typeface="Arial Unicode MS" pitchFamily="34" charset="-128"/>
                <a:cs typeface="72" panose="020B0503030000000003" pitchFamily="34" charset="0"/>
              </a:rPr>
              <a:t>(i.e., integrates with SAP and Non-SAP solutions and services)</a:t>
            </a:r>
            <a:endParaRPr lang="en-US" sz="1100" kern="0">
              <a:solidFill>
                <a:srgbClr val="000000"/>
              </a:solidFill>
              <a:latin typeface="72 Brand Medium" panose="020B0504030603020204" pitchFamily="34" charset="0"/>
              <a:ea typeface="Arial Unicode MS" pitchFamily="34" charset="-128"/>
              <a:cs typeface="72" panose="020B0503030000000003" pitchFamily="34" charset="0"/>
            </a:endParaRPr>
          </a:p>
        </p:txBody>
      </p:sp>
      <p:sp>
        <p:nvSpPr>
          <p:cNvPr id="43" name="Freihandform 42">
            <a:extLst>
              <a:ext uri="{FF2B5EF4-FFF2-40B4-BE49-F238E27FC236}">
                <a16:creationId xmlns:a16="http://schemas.microsoft.com/office/drawing/2014/main" id="{3AD14CEF-3A5D-7DBE-D6A9-3104180DB57B}"/>
              </a:ext>
            </a:extLst>
          </p:cNvPr>
          <p:cNvSpPr/>
          <p:nvPr/>
        </p:nvSpPr>
        <p:spPr bwMode="gray">
          <a:xfrm>
            <a:off x="5636755" y="2752430"/>
            <a:ext cx="5684748" cy="399948"/>
          </a:xfrm>
          <a:custGeom>
            <a:avLst/>
            <a:gdLst>
              <a:gd name="connsiteX0" fmla="*/ 0 w 5686228"/>
              <a:gd name="connsiteY0" fmla="*/ 0 h 400052"/>
              <a:gd name="connsiteX1" fmla="*/ 5486202 w 5686228"/>
              <a:gd name="connsiteY1" fmla="*/ 0 h 400052"/>
              <a:gd name="connsiteX2" fmla="*/ 5686228 w 5686228"/>
              <a:gd name="connsiteY2" fmla="*/ 200026 h 400052"/>
              <a:gd name="connsiteX3" fmla="*/ 5486202 w 5686228"/>
              <a:gd name="connsiteY3" fmla="*/ 400052 h 400052"/>
              <a:gd name="connsiteX4" fmla="*/ 168616 w 5686228"/>
              <a:gd name="connsiteY4" fmla="*/ 400052 h 400052"/>
              <a:gd name="connsiteX5" fmla="*/ 80810 w 5686228"/>
              <a:gd name="connsiteY5" fmla="*/ 164620 h 400052"/>
              <a:gd name="connsiteX6" fmla="*/ 0 w 5686228"/>
              <a:gd name="connsiteY6" fmla="*/ 0 h 40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6228" h="400052">
                <a:moveTo>
                  <a:pt x="0" y="0"/>
                </a:moveTo>
                <a:lnTo>
                  <a:pt x="5486202" y="0"/>
                </a:lnTo>
                <a:lnTo>
                  <a:pt x="5686228" y="200026"/>
                </a:lnTo>
                <a:lnTo>
                  <a:pt x="5486202" y="400052"/>
                </a:lnTo>
                <a:lnTo>
                  <a:pt x="168616" y="400052"/>
                </a:lnTo>
                <a:lnTo>
                  <a:pt x="80810" y="1646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3822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126" fontAlgn="base">
              <a:spcBef>
                <a:spcPct val="50000"/>
              </a:spcBef>
              <a:spcAft>
                <a:spcPct val="0"/>
              </a:spcAft>
              <a:buClr>
                <a:srgbClr val="0070F2"/>
              </a:buClr>
              <a:buSzPct val="80000"/>
              <a:defRPr/>
            </a:pPr>
            <a:r>
              <a:rPr lang="en-US" sz="1100" kern="0">
                <a:solidFill>
                  <a:srgbClr val="000000"/>
                </a:solidFill>
                <a:latin typeface="72 Brand Light" panose="020B0304030603020204" pitchFamily="34" charset="0"/>
                <a:ea typeface="Arial Unicode MS" pitchFamily="34" charset="-128"/>
                <a:cs typeface="72" panose="020B0503030000000003" pitchFamily="34" charset="0"/>
              </a:rPr>
              <a:t>Is a </a:t>
            </a:r>
            <a: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  <a:t>multi-tenant partner SaaS</a:t>
            </a:r>
            <a:r>
              <a:rPr lang="en-US" sz="1100" kern="0">
                <a:solidFill>
                  <a:srgbClr val="000000"/>
                </a:solidFill>
                <a:latin typeface="72 Brand Light" panose="020B0304030603020204" pitchFamily="34" charset="0"/>
                <a:ea typeface="Arial Unicode MS" pitchFamily="34" charset="-128"/>
                <a:cs typeface="72" panose="020B0503030000000003" pitchFamily="34" charset="0"/>
              </a:rPr>
              <a:t> (partner-led)</a:t>
            </a:r>
          </a:p>
        </p:txBody>
      </p:sp>
      <p:sp>
        <p:nvSpPr>
          <p:cNvPr id="42" name="Freihandform 41">
            <a:extLst>
              <a:ext uri="{FF2B5EF4-FFF2-40B4-BE49-F238E27FC236}">
                <a16:creationId xmlns:a16="http://schemas.microsoft.com/office/drawing/2014/main" id="{F027B0A8-7221-B198-95CF-C370F75B43F4}"/>
              </a:ext>
            </a:extLst>
          </p:cNvPr>
          <p:cNvSpPr/>
          <p:nvPr/>
        </p:nvSpPr>
        <p:spPr bwMode="gray">
          <a:xfrm>
            <a:off x="5835863" y="3262990"/>
            <a:ext cx="5614464" cy="399948"/>
          </a:xfrm>
          <a:custGeom>
            <a:avLst/>
            <a:gdLst>
              <a:gd name="connsiteX0" fmla="*/ 0 w 5615926"/>
              <a:gd name="connsiteY0" fmla="*/ 0 h 400052"/>
              <a:gd name="connsiteX1" fmla="*/ 5415898 w 5615926"/>
              <a:gd name="connsiteY1" fmla="*/ 0 h 400052"/>
              <a:gd name="connsiteX2" fmla="*/ 5615926 w 5615926"/>
              <a:gd name="connsiteY2" fmla="*/ 200026 h 400052"/>
              <a:gd name="connsiteX3" fmla="*/ 5415898 w 5615926"/>
              <a:gd name="connsiteY3" fmla="*/ 400052 h 400052"/>
              <a:gd name="connsiteX4" fmla="*/ 79634 w 5615926"/>
              <a:gd name="connsiteY4" fmla="*/ 400052 h 400052"/>
              <a:gd name="connsiteX5" fmla="*/ 42854 w 5615926"/>
              <a:gd name="connsiteY5" fmla="*/ 163556 h 400052"/>
              <a:gd name="connsiteX6" fmla="*/ 0 w 5615926"/>
              <a:gd name="connsiteY6" fmla="*/ 0 h 40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5926" h="400052">
                <a:moveTo>
                  <a:pt x="0" y="0"/>
                </a:moveTo>
                <a:lnTo>
                  <a:pt x="5415898" y="0"/>
                </a:lnTo>
                <a:lnTo>
                  <a:pt x="5615926" y="200026"/>
                </a:lnTo>
                <a:lnTo>
                  <a:pt x="5415898" y="400052"/>
                </a:lnTo>
                <a:lnTo>
                  <a:pt x="79634" y="400052"/>
                </a:lnTo>
                <a:lnTo>
                  <a:pt x="42854" y="1635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3822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126" fontAlgn="base">
              <a:spcBef>
                <a:spcPct val="50000"/>
              </a:spcBef>
              <a:spcAft>
                <a:spcPct val="0"/>
              </a:spcAft>
              <a:buClr>
                <a:srgbClr val="0070F2"/>
              </a:buClr>
              <a:buSzPct val="80000"/>
              <a:defRPr/>
            </a:pPr>
            <a:r>
              <a:rPr lang="en-US" sz="1100" kern="0">
                <a:solidFill>
                  <a:srgbClr val="000000"/>
                </a:solidFill>
                <a:latin typeface="72 Brand Light" panose="020B0304030603020204" pitchFamily="34" charset="0"/>
                <a:ea typeface="Arial Unicode MS" pitchFamily="34" charset="-128"/>
                <a:cs typeface="72" panose="020B0503030000000003" pitchFamily="34" charset="0"/>
              </a:rPr>
              <a:t>Enables </a:t>
            </a:r>
            <a: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  <a:t>mobile usage </a:t>
            </a:r>
            <a:r>
              <a:rPr lang="en-US" sz="1100" kern="0">
                <a:solidFill>
                  <a:srgbClr val="000000"/>
                </a:solidFill>
                <a:latin typeface="72 Brand Light" panose="020B0304030603020204" pitchFamily="34" charset="0"/>
                <a:ea typeface="Arial Unicode MS" pitchFamily="34" charset="-128"/>
                <a:cs typeface="72" panose="020B0503030000000003" pitchFamily="34" charset="0"/>
              </a:rPr>
              <a:t>or to be used in offline scenarios</a:t>
            </a:r>
          </a:p>
        </p:txBody>
      </p:sp>
      <p:sp>
        <p:nvSpPr>
          <p:cNvPr id="41" name="Freihandform 40">
            <a:extLst>
              <a:ext uri="{FF2B5EF4-FFF2-40B4-BE49-F238E27FC236}">
                <a16:creationId xmlns:a16="http://schemas.microsoft.com/office/drawing/2014/main" id="{068CCD31-6C0D-0720-640C-D84118B346C9}"/>
              </a:ext>
            </a:extLst>
          </p:cNvPr>
          <p:cNvSpPr/>
          <p:nvPr/>
        </p:nvSpPr>
        <p:spPr bwMode="gray">
          <a:xfrm>
            <a:off x="5924610" y="3773549"/>
            <a:ext cx="5765870" cy="399948"/>
          </a:xfrm>
          <a:custGeom>
            <a:avLst/>
            <a:gdLst>
              <a:gd name="connsiteX0" fmla="*/ 0 w 5767372"/>
              <a:gd name="connsiteY0" fmla="*/ 0 h 400052"/>
              <a:gd name="connsiteX1" fmla="*/ 5567346 w 5767372"/>
              <a:gd name="connsiteY1" fmla="*/ 0 h 400052"/>
              <a:gd name="connsiteX2" fmla="*/ 5767372 w 5767372"/>
              <a:gd name="connsiteY2" fmla="*/ 200026 h 400052"/>
              <a:gd name="connsiteX3" fmla="*/ 5567346 w 5767372"/>
              <a:gd name="connsiteY3" fmla="*/ 400052 h 400052"/>
              <a:gd name="connsiteX4" fmla="*/ 0 w 5767372"/>
              <a:gd name="connsiteY4" fmla="*/ 400052 h 400052"/>
              <a:gd name="connsiteX5" fmla="*/ 10292 w 5767372"/>
              <a:gd name="connsiteY5" fmla="*/ 200026 h 400052"/>
              <a:gd name="connsiteX6" fmla="*/ 0 w 5767372"/>
              <a:gd name="connsiteY6" fmla="*/ 0 h 40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7372" h="400052">
                <a:moveTo>
                  <a:pt x="0" y="0"/>
                </a:moveTo>
                <a:lnTo>
                  <a:pt x="5567346" y="0"/>
                </a:lnTo>
                <a:lnTo>
                  <a:pt x="5767372" y="200026"/>
                </a:lnTo>
                <a:lnTo>
                  <a:pt x="5567346" y="400052"/>
                </a:lnTo>
                <a:lnTo>
                  <a:pt x="0" y="400052"/>
                </a:lnTo>
                <a:lnTo>
                  <a:pt x="10292" y="20002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3822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126" fontAlgn="base">
              <a:spcBef>
                <a:spcPct val="50000"/>
              </a:spcBef>
              <a:spcAft>
                <a:spcPct val="0"/>
              </a:spcAft>
              <a:buClr>
                <a:srgbClr val="0070F2"/>
              </a:buClr>
              <a:buSzPct val="80000"/>
              <a:defRPr/>
            </a:pPr>
            <a:r>
              <a:rPr lang="en-US" sz="1100" kern="0">
                <a:solidFill>
                  <a:srgbClr val="000000"/>
                </a:solidFill>
                <a:latin typeface="72 Brand Light" panose="020B0304030603020204" pitchFamily="34" charset="0"/>
                <a:ea typeface="Arial Unicode MS" pitchFamily="34" charset="-128"/>
                <a:cs typeface="72" panose="020B0503030000000003" pitchFamily="34" charset="0"/>
              </a:rPr>
              <a:t>Enables</a:t>
            </a:r>
            <a: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  <a:t> process automation </a:t>
            </a:r>
            <a:r>
              <a:rPr lang="en-US" sz="1100">
                <a:solidFill>
                  <a:srgbClr val="000000"/>
                </a:solidFill>
                <a:latin typeface="72 Brand Light" panose="020B0304030603020204" pitchFamily="34" charset="0"/>
                <a:cs typeface="72" panose="020B0503030000000003" pitchFamily="34" charset="0"/>
              </a:rPr>
              <a:t>for SAP S/4HANA proc. or across multiple systems</a:t>
            </a:r>
            <a:endParaRPr lang="en-US" sz="1100" kern="0">
              <a:solidFill>
                <a:srgbClr val="000000"/>
              </a:solidFill>
              <a:latin typeface="72 Brand Light" panose="020B0304030603020204" pitchFamily="34" charset="0"/>
              <a:ea typeface="Arial Unicode MS" pitchFamily="34" charset="-128"/>
              <a:cs typeface="72" panose="020B0503030000000003" pitchFamily="34" charset="0"/>
            </a:endParaRPr>
          </a:p>
        </p:txBody>
      </p:sp>
      <p:sp>
        <p:nvSpPr>
          <p:cNvPr id="40" name="Freihandform 39">
            <a:extLst>
              <a:ext uri="{FF2B5EF4-FFF2-40B4-BE49-F238E27FC236}">
                <a16:creationId xmlns:a16="http://schemas.microsoft.com/office/drawing/2014/main" id="{C88732EF-5D3C-F1AB-01B9-F5D8EC7BFD76}"/>
              </a:ext>
            </a:extLst>
          </p:cNvPr>
          <p:cNvSpPr/>
          <p:nvPr/>
        </p:nvSpPr>
        <p:spPr bwMode="gray">
          <a:xfrm>
            <a:off x="5817067" y="4355852"/>
            <a:ext cx="5633261" cy="399948"/>
          </a:xfrm>
          <a:custGeom>
            <a:avLst/>
            <a:gdLst>
              <a:gd name="connsiteX0" fmla="*/ 87276 w 5634728"/>
              <a:gd name="connsiteY0" fmla="*/ 0 h 400052"/>
              <a:gd name="connsiteX1" fmla="*/ 5434700 w 5634728"/>
              <a:gd name="connsiteY1" fmla="*/ 0 h 400052"/>
              <a:gd name="connsiteX2" fmla="*/ 5634728 w 5634728"/>
              <a:gd name="connsiteY2" fmla="*/ 200026 h 400052"/>
              <a:gd name="connsiteX3" fmla="*/ 5434700 w 5634728"/>
              <a:gd name="connsiteY3" fmla="*/ 400052 h 400052"/>
              <a:gd name="connsiteX4" fmla="*/ 0 w 5634728"/>
              <a:gd name="connsiteY4" fmla="*/ 400052 h 400052"/>
              <a:gd name="connsiteX5" fmla="*/ 61656 w 5634728"/>
              <a:gd name="connsiteY5" fmla="*/ 164734 h 400052"/>
              <a:gd name="connsiteX6" fmla="*/ 87276 w 5634728"/>
              <a:gd name="connsiteY6" fmla="*/ 0 h 40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4728" h="400052">
                <a:moveTo>
                  <a:pt x="87276" y="0"/>
                </a:moveTo>
                <a:lnTo>
                  <a:pt x="5434700" y="0"/>
                </a:lnTo>
                <a:lnTo>
                  <a:pt x="5634728" y="200026"/>
                </a:lnTo>
                <a:lnTo>
                  <a:pt x="5434700" y="400052"/>
                </a:lnTo>
                <a:lnTo>
                  <a:pt x="0" y="400052"/>
                </a:lnTo>
                <a:lnTo>
                  <a:pt x="61656" y="164734"/>
                </a:lnTo>
                <a:lnTo>
                  <a:pt x="87276" y="0"/>
                </a:lnTo>
                <a:close/>
              </a:path>
            </a:pathLst>
          </a:cu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3822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126" fontAlgn="base">
              <a:spcBef>
                <a:spcPct val="50000"/>
              </a:spcBef>
              <a:spcAft>
                <a:spcPct val="0"/>
              </a:spcAft>
              <a:buClr>
                <a:srgbClr val="0070F2"/>
              </a:buClr>
              <a:buSzPct val="80000"/>
              <a:defRPr/>
            </a:pPr>
            <a:r>
              <a:rPr lang="en-US" sz="1100" kern="0">
                <a:solidFill>
                  <a:srgbClr val="000000"/>
                </a:solidFill>
                <a:latin typeface="72 Brand Light" panose="020B0304030603020204" pitchFamily="34" charset="0"/>
                <a:ea typeface="Arial Unicode MS" pitchFamily="34" charset="-128"/>
                <a:cs typeface="72" panose="020B0503030000000003" pitchFamily="34" charset="0"/>
              </a:rPr>
              <a:t>Intended </a:t>
            </a:r>
            <a: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  <a:t>by users without access </a:t>
            </a:r>
            <a:r>
              <a:rPr lang="en-US" sz="1100" kern="0">
                <a:solidFill>
                  <a:srgbClr val="000000"/>
                </a:solidFill>
                <a:latin typeface="72 Brand Light" panose="020B0304030603020204" pitchFamily="34" charset="0"/>
                <a:ea typeface="Arial Unicode MS" pitchFamily="34" charset="-128"/>
                <a:cs typeface="72" panose="020B0503030000000003" pitchFamily="34" charset="0"/>
              </a:rPr>
              <a:t>to SAP S/4HANA system</a:t>
            </a:r>
          </a:p>
        </p:txBody>
      </p:sp>
      <p:sp>
        <p:nvSpPr>
          <p:cNvPr id="39" name="Freihandform 38">
            <a:extLst>
              <a:ext uri="{FF2B5EF4-FFF2-40B4-BE49-F238E27FC236}">
                <a16:creationId xmlns:a16="http://schemas.microsoft.com/office/drawing/2014/main" id="{9D4CC96B-98BF-D4CB-6942-D66D2F1BFE0D}"/>
              </a:ext>
            </a:extLst>
          </p:cNvPr>
          <p:cNvSpPr/>
          <p:nvPr/>
        </p:nvSpPr>
        <p:spPr bwMode="gray">
          <a:xfrm>
            <a:off x="5588505" y="4887660"/>
            <a:ext cx="5732999" cy="399948"/>
          </a:xfrm>
          <a:custGeom>
            <a:avLst/>
            <a:gdLst>
              <a:gd name="connsiteX0" fmla="*/ 182188 w 5734492"/>
              <a:gd name="connsiteY0" fmla="*/ 0 h 400052"/>
              <a:gd name="connsiteX1" fmla="*/ 5534466 w 5734492"/>
              <a:gd name="connsiteY1" fmla="*/ 0 h 400052"/>
              <a:gd name="connsiteX2" fmla="*/ 5734492 w 5734492"/>
              <a:gd name="connsiteY2" fmla="*/ 200026 h 400052"/>
              <a:gd name="connsiteX3" fmla="*/ 5534466 w 5734492"/>
              <a:gd name="connsiteY3" fmla="*/ 400052 h 400052"/>
              <a:gd name="connsiteX4" fmla="*/ 0 w 5734492"/>
              <a:gd name="connsiteY4" fmla="*/ 400052 h 400052"/>
              <a:gd name="connsiteX5" fmla="*/ 12572 w 5734492"/>
              <a:gd name="connsiteY5" fmla="*/ 379743 h 400052"/>
              <a:gd name="connsiteX6" fmla="*/ 129074 w 5734492"/>
              <a:gd name="connsiteY6" fmla="*/ 142416 h 400052"/>
              <a:gd name="connsiteX7" fmla="*/ 182188 w 5734492"/>
              <a:gd name="connsiteY7" fmla="*/ 0 h 40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34492" h="400052">
                <a:moveTo>
                  <a:pt x="182188" y="0"/>
                </a:moveTo>
                <a:lnTo>
                  <a:pt x="5534466" y="0"/>
                </a:lnTo>
                <a:lnTo>
                  <a:pt x="5734492" y="200026"/>
                </a:lnTo>
                <a:lnTo>
                  <a:pt x="5534466" y="400052"/>
                </a:lnTo>
                <a:lnTo>
                  <a:pt x="0" y="400052"/>
                </a:lnTo>
                <a:lnTo>
                  <a:pt x="12572" y="379743"/>
                </a:lnTo>
                <a:cubicBezTo>
                  <a:pt x="55162" y="302805"/>
                  <a:pt x="94074" y="223620"/>
                  <a:pt x="129074" y="142416"/>
                </a:cubicBezTo>
                <a:lnTo>
                  <a:pt x="182188" y="0"/>
                </a:lnTo>
                <a:close/>
              </a:path>
            </a:pathLst>
          </a:cu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3822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126" fontAlgn="base">
              <a:spcBef>
                <a:spcPct val="50000"/>
              </a:spcBef>
              <a:spcAft>
                <a:spcPct val="0"/>
              </a:spcAft>
              <a:buClr>
                <a:srgbClr val="0070F2"/>
              </a:buClr>
              <a:buSzPct val="80000"/>
              <a:defRPr/>
            </a:pPr>
            <a: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  <a:t>Enables scalability/elasticity </a:t>
            </a:r>
            <a:r>
              <a:rPr lang="en-US" sz="1100" kern="0">
                <a:solidFill>
                  <a:srgbClr val="000000"/>
                </a:solidFill>
                <a:latin typeface="72 Brand Light" panose="020B0304030603020204" pitchFamily="34" charset="0"/>
                <a:ea typeface="Arial Unicode MS" pitchFamily="34" charset="-128"/>
                <a:cs typeface="72" panose="020B0503030000000003" pitchFamily="34" charset="0"/>
              </a:rPr>
              <a:t>in peak load scenarios</a:t>
            </a:r>
          </a:p>
        </p:txBody>
      </p:sp>
      <p:sp>
        <p:nvSpPr>
          <p:cNvPr id="38" name="Freihandform 37">
            <a:extLst>
              <a:ext uri="{FF2B5EF4-FFF2-40B4-BE49-F238E27FC236}">
                <a16:creationId xmlns:a16="http://schemas.microsoft.com/office/drawing/2014/main" id="{DDD94560-12A2-5F61-ED8E-09574DBC9E3E}"/>
              </a:ext>
            </a:extLst>
          </p:cNvPr>
          <p:cNvSpPr/>
          <p:nvPr/>
        </p:nvSpPr>
        <p:spPr bwMode="gray">
          <a:xfrm>
            <a:off x="5205536" y="5405668"/>
            <a:ext cx="5879339" cy="399948"/>
          </a:xfrm>
          <a:custGeom>
            <a:avLst/>
            <a:gdLst>
              <a:gd name="connsiteX0" fmla="*/ 309960 w 5880870"/>
              <a:gd name="connsiteY0" fmla="*/ 0 h 400052"/>
              <a:gd name="connsiteX1" fmla="*/ 5680844 w 5880870"/>
              <a:gd name="connsiteY1" fmla="*/ 0 h 400052"/>
              <a:gd name="connsiteX2" fmla="*/ 5880870 w 5880870"/>
              <a:gd name="connsiteY2" fmla="*/ 200026 h 400052"/>
              <a:gd name="connsiteX3" fmla="*/ 5680844 w 5880870"/>
              <a:gd name="connsiteY3" fmla="*/ 400052 h 400052"/>
              <a:gd name="connsiteX4" fmla="*/ 0 w 5880870"/>
              <a:gd name="connsiteY4" fmla="*/ 400052 h 400052"/>
              <a:gd name="connsiteX5" fmla="*/ 97796 w 5880870"/>
              <a:gd name="connsiteY5" fmla="*/ 294458 h 400052"/>
              <a:gd name="connsiteX6" fmla="*/ 257062 w 5880870"/>
              <a:gd name="connsiteY6" fmla="*/ 85450 h 400052"/>
              <a:gd name="connsiteX7" fmla="*/ 309960 w 5880870"/>
              <a:gd name="connsiteY7" fmla="*/ 0 h 40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80870" h="400052">
                <a:moveTo>
                  <a:pt x="309960" y="0"/>
                </a:moveTo>
                <a:lnTo>
                  <a:pt x="5680844" y="0"/>
                </a:lnTo>
                <a:lnTo>
                  <a:pt x="5880870" y="200026"/>
                </a:lnTo>
                <a:lnTo>
                  <a:pt x="5680844" y="400052"/>
                </a:lnTo>
                <a:lnTo>
                  <a:pt x="0" y="400052"/>
                </a:lnTo>
                <a:lnTo>
                  <a:pt x="97796" y="294458"/>
                </a:lnTo>
                <a:cubicBezTo>
                  <a:pt x="154178" y="227414"/>
                  <a:pt x="207344" y="157669"/>
                  <a:pt x="257062" y="85450"/>
                </a:cubicBezTo>
                <a:lnTo>
                  <a:pt x="309960" y="0"/>
                </a:lnTo>
                <a:close/>
              </a:path>
            </a:pathLst>
          </a:cu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3822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126" fontAlgn="base">
              <a:spcBef>
                <a:spcPct val="50000"/>
              </a:spcBef>
              <a:spcAft>
                <a:spcPct val="0"/>
              </a:spcAft>
              <a:buClr>
                <a:srgbClr val="0070F2"/>
              </a:buClr>
              <a:buSzPct val="80000"/>
              <a:defRPr/>
            </a:pPr>
            <a:r>
              <a:rPr lang="en-US" sz="1100" kern="0">
                <a:solidFill>
                  <a:srgbClr val="000000"/>
                </a:solidFill>
                <a:latin typeface="72 Brand Medium"/>
                <a:ea typeface="Arial Unicode MS" pitchFamily="34" charset="-128"/>
                <a:cs typeface="72" panose="020B0503030000000003" pitchFamily="34" charset="0"/>
              </a:rPr>
              <a:t>Benefits from </a:t>
            </a:r>
            <a:r>
              <a:rPr lang="en-US" sz="1100">
                <a:solidFill>
                  <a:srgbClr val="000000"/>
                </a:solidFill>
                <a:latin typeface="72 Brand Medium"/>
                <a:cs typeface="72" panose="020B0503030000000003" pitchFamily="34" charset="0"/>
              </a:rPr>
              <a:t>frequent shipments and changes (CI/CD) </a:t>
            </a:r>
            <a:r>
              <a:rPr lang="en-US" sz="1100" kern="0">
                <a:solidFill>
                  <a:srgbClr val="000000"/>
                </a:solidFill>
                <a:latin typeface="72 Brand Medium"/>
                <a:ea typeface="Arial Unicode MS" pitchFamily="34" charset="-128"/>
                <a:cs typeface="72" panose="020B0503030000000003" pitchFamily="34" charset="0"/>
              </a:rPr>
              <a:t>of</a:t>
            </a:r>
            <a:r>
              <a:rPr lang="en-US" sz="1100" kern="0">
                <a:solidFill>
                  <a:srgbClr val="000000"/>
                </a:solidFill>
                <a:latin typeface="72 Brand Light" panose="020B0304030603020204" pitchFamily="34" charset="0"/>
                <a:ea typeface="Arial Unicode MS" pitchFamily="34" charset="-128"/>
                <a:cs typeface="72" panose="020B0503030000000003" pitchFamily="34" charset="0"/>
              </a:rPr>
              <a:t> the extension</a:t>
            </a:r>
          </a:p>
        </p:txBody>
      </p:sp>
      <p:sp>
        <p:nvSpPr>
          <p:cNvPr id="37" name="Freihandform 36">
            <a:extLst>
              <a:ext uri="{FF2B5EF4-FFF2-40B4-BE49-F238E27FC236}">
                <a16:creationId xmlns:a16="http://schemas.microsoft.com/office/drawing/2014/main" id="{4D46C40C-2619-C436-7E6F-8E09E6505308}"/>
              </a:ext>
            </a:extLst>
          </p:cNvPr>
          <p:cNvSpPr/>
          <p:nvPr/>
        </p:nvSpPr>
        <p:spPr bwMode="gray">
          <a:xfrm>
            <a:off x="4537173" y="5930573"/>
            <a:ext cx="6168481" cy="399948"/>
          </a:xfrm>
          <a:custGeom>
            <a:avLst/>
            <a:gdLst>
              <a:gd name="connsiteX0" fmla="*/ 545411 w 6170087"/>
              <a:gd name="connsiteY0" fmla="*/ 0 h 400052"/>
              <a:gd name="connsiteX1" fmla="*/ 5970061 w 6170087"/>
              <a:gd name="connsiteY1" fmla="*/ 0 h 400052"/>
              <a:gd name="connsiteX2" fmla="*/ 6170087 w 6170087"/>
              <a:gd name="connsiteY2" fmla="*/ 200026 h 400052"/>
              <a:gd name="connsiteX3" fmla="*/ 5970061 w 6170087"/>
              <a:gd name="connsiteY3" fmla="*/ 400052 h 400052"/>
              <a:gd name="connsiteX4" fmla="*/ 0 w 6170087"/>
              <a:gd name="connsiteY4" fmla="*/ 400052 h 400052"/>
              <a:gd name="connsiteX5" fmla="*/ 178323 w 6170087"/>
              <a:gd name="connsiteY5" fmla="*/ 293740 h 400052"/>
              <a:gd name="connsiteX6" fmla="*/ 391305 w 6170087"/>
              <a:gd name="connsiteY6" fmla="*/ 137447 h 400052"/>
              <a:gd name="connsiteX7" fmla="*/ 545411 w 6170087"/>
              <a:gd name="connsiteY7" fmla="*/ 0 h 40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0087" h="400052">
                <a:moveTo>
                  <a:pt x="545411" y="0"/>
                </a:moveTo>
                <a:lnTo>
                  <a:pt x="5970061" y="0"/>
                </a:lnTo>
                <a:lnTo>
                  <a:pt x="6170087" y="200026"/>
                </a:lnTo>
                <a:lnTo>
                  <a:pt x="5970061" y="400052"/>
                </a:lnTo>
                <a:lnTo>
                  <a:pt x="0" y="400052"/>
                </a:lnTo>
                <a:lnTo>
                  <a:pt x="178323" y="293740"/>
                </a:lnTo>
                <a:cubicBezTo>
                  <a:pt x="251915" y="244950"/>
                  <a:pt x="322987" y="192776"/>
                  <a:pt x="391305" y="137447"/>
                </a:cubicBezTo>
                <a:lnTo>
                  <a:pt x="545411" y="0"/>
                </a:lnTo>
                <a:close/>
              </a:path>
            </a:pathLst>
          </a:cu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3822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126" fontAlgn="base">
              <a:spcBef>
                <a:spcPct val="50000"/>
              </a:spcBef>
              <a:spcAft>
                <a:spcPct val="0"/>
              </a:spcAft>
              <a:buClr>
                <a:srgbClr val="0070F2"/>
              </a:buClr>
              <a:buSzPct val="80000"/>
              <a:defRPr/>
            </a:pPr>
            <a:r>
              <a:rPr lang="en-US" sz="1100" kern="0">
                <a:solidFill>
                  <a:srgbClr val="000000"/>
                </a:solidFill>
                <a:latin typeface="72 Brand Light" panose="020B0304030603020204" pitchFamily="34" charset="0"/>
                <a:ea typeface="Arial Unicode MS" pitchFamily="34" charset="-128"/>
                <a:cs typeface="72" panose="020B0503030000000003" pitchFamily="34" charset="0"/>
              </a:rPr>
              <a:t>Benefits from a broad spectrum of developers with </a:t>
            </a:r>
            <a: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  <a:t>different skill sets </a:t>
            </a:r>
          </a:p>
        </p:txBody>
      </p:sp>
      <p:sp>
        <p:nvSpPr>
          <p:cNvPr id="82" name="TextBox 5">
            <a:extLst>
              <a:ext uri="{FF2B5EF4-FFF2-40B4-BE49-F238E27FC236}">
                <a16:creationId xmlns:a16="http://schemas.microsoft.com/office/drawing/2014/main" id="{35585095-4469-FCA1-BF06-540FC9D97DEC}"/>
              </a:ext>
            </a:extLst>
          </p:cNvPr>
          <p:cNvSpPr txBox="1"/>
          <p:nvPr/>
        </p:nvSpPr>
        <p:spPr>
          <a:xfrm>
            <a:off x="1500401" y="1729061"/>
            <a:ext cx="3233575" cy="923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126">
              <a:spcBef>
                <a:spcPts val="300"/>
              </a:spcBef>
              <a:defRPr/>
            </a:pPr>
            <a:r>
              <a:rPr lang="en-GB" sz="1799" cap="all">
                <a:solidFill>
                  <a:srgbClr val="FFFFFF"/>
                </a:solidFill>
                <a:latin typeface="72 Brand" panose="020B0504030603020204" pitchFamily="34" charset="0"/>
                <a:cs typeface="72" panose="020B0503030000000003" pitchFamily="34" charset="0"/>
              </a:rPr>
              <a:t>On-stack </a:t>
            </a:r>
            <a:br>
              <a:rPr lang="en-GB" sz="1799" cap="all">
                <a:solidFill>
                  <a:srgbClr val="FFFFFF"/>
                </a:solidFill>
                <a:latin typeface="72 Brand" panose="020B0504030603020204" pitchFamily="34" charset="0"/>
                <a:cs typeface="72" panose="020B0503030000000003" pitchFamily="34" charset="0"/>
              </a:rPr>
            </a:br>
            <a:r>
              <a:rPr lang="en-GB" sz="1799" cap="all">
                <a:solidFill>
                  <a:srgbClr val="FFFFFF"/>
                </a:solidFill>
                <a:latin typeface="72 Brand" panose="020B0504030603020204" pitchFamily="34" charset="0"/>
                <a:cs typeface="72" panose="020B0503030000000003" pitchFamily="34" charset="0"/>
              </a:rPr>
              <a:t>key user </a:t>
            </a:r>
            <a:r>
              <a:rPr lang="en-GB" sz="1799" cap="all">
                <a:solidFill>
                  <a:srgbClr val="FFFFFF"/>
                </a:solidFill>
                <a:latin typeface="72 Brand Book" panose="020B0404030603020204" pitchFamily="34" charset="0"/>
                <a:cs typeface="72" panose="020B0503030000000003" pitchFamily="34" charset="0"/>
              </a:rPr>
              <a:t>or</a:t>
            </a:r>
            <a:r>
              <a:rPr lang="en-GB" sz="1799" cap="all">
                <a:solidFill>
                  <a:srgbClr val="FFFFFF"/>
                </a:solidFill>
                <a:latin typeface="72 Brand" panose="020B0504030603020204" pitchFamily="34" charset="0"/>
                <a:cs typeface="72" panose="020B0503030000000003" pitchFamily="34" charset="0"/>
              </a:rPr>
              <a:t> developer extensibility</a:t>
            </a:r>
            <a:endParaRPr lang="en-DE" sz="1799" cap="all">
              <a:solidFill>
                <a:srgbClr val="FFFFFF"/>
              </a:solidFill>
              <a:latin typeface="72 Brand" panose="020B0504030603020204" pitchFamily="34" charset="0"/>
              <a:cs typeface="72" panose="020B0503030000000003" pitchFamily="34" charset="0"/>
            </a:endParaRPr>
          </a:p>
        </p:txBody>
      </p:sp>
      <p:sp>
        <p:nvSpPr>
          <p:cNvPr id="20" name="Freihandform 19">
            <a:extLst>
              <a:ext uri="{FF2B5EF4-FFF2-40B4-BE49-F238E27FC236}">
                <a16:creationId xmlns:a16="http://schemas.microsoft.com/office/drawing/2014/main" id="{DC5DF5FB-C6D5-2BE1-A2C4-3A1BEB6A6E1D}"/>
              </a:ext>
            </a:extLst>
          </p:cNvPr>
          <p:cNvSpPr/>
          <p:nvPr/>
        </p:nvSpPr>
        <p:spPr bwMode="gray">
          <a:xfrm>
            <a:off x="621949" y="2749253"/>
            <a:ext cx="4395147" cy="516650"/>
          </a:xfrm>
          <a:custGeom>
            <a:avLst/>
            <a:gdLst>
              <a:gd name="connsiteX0" fmla="*/ 206930 w 4396292"/>
              <a:gd name="connsiteY0" fmla="*/ 0 h 516785"/>
              <a:gd name="connsiteX1" fmla="*/ 4137062 w 4396292"/>
              <a:gd name="connsiteY1" fmla="*/ 0 h 516785"/>
              <a:gd name="connsiteX2" fmla="*/ 4396292 w 4396292"/>
              <a:gd name="connsiteY2" fmla="*/ 258393 h 516785"/>
              <a:gd name="connsiteX3" fmla="*/ 4137062 w 4396292"/>
              <a:gd name="connsiteY3" fmla="*/ 516785 h 516785"/>
              <a:gd name="connsiteX4" fmla="*/ 0 w 4396292"/>
              <a:gd name="connsiteY4" fmla="*/ 516785 h 516785"/>
              <a:gd name="connsiteX5" fmla="*/ 16506 w 4396292"/>
              <a:gd name="connsiteY5" fmla="*/ 452591 h 516785"/>
              <a:gd name="connsiteX6" fmla="*/ 103805 w 4396292"/>
              <a:gd name="connsiteY6" fmla="*/ 214073 h 516785"/>
              <a:gd name="connsiteX7" fmla="*/ 206930 w 4396292"/>
              <a:gd name="connsiteY7" fmla="*/ 0 h 51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96292" h="516785">
                <a:moveTo>
                  <a:pt x="206930" y="0"/>
                </a:moveTo>
                <a:lnTo>
                  <a:pt x="4137062" y="0"/>
                </a:lnTo>
                <a:lnTo>
                  <a:pt x="4396292" y="258393"/>
                </a:lnTo>
                <a:lnTo>
                  <a:pt x="4137062" y="516785"/>
                </a:lnTo>
                <a:lnTo>
                  <a:pt x="0" y="516785"/>
                </a:lnTo>
                <a:lnTo>
                  <a:pt x="16506" y="452591"/>
                </a:lnTo>
                <a:cubicBezTo>
                  <a:pt x="41791" y="371299"/>
                  <a:pt x="70963" y="291721"/>
                  <a:pt x="103805" y="214073"/>
                </a:cubicBezTo>
                <a:lnTo>
                  <a:pt x="206930" y="0"/>
                </a:lnTo>
                <a:close/>
              </a:path>
            </a:pathLst>
          </a:cu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7878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126" fontAlgn="base">
              <a:spcBef>
                <a:spcPct val="50000"/>
              </a:spcBef>
              <a:spcAft>
                <a:spcPct val="0"/>
              </a:spcAft>
              <a:buClr>
                <a:srgbClr val="0070F2"/>
              </a:buClr>
              <a:buSzPct val="80000"/>
              <a:defRPr/>
            </a:pPr>
            <a: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  <a:t>Part of a highly integrated business process of the </a:t>
            </a:r>
            <a:b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</a:br>
            <a: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  <a:t>SAP S/4HANA core </a:t>
            </a:r>
            <a:r>
              <a:rPr lang="en-US" sz="1100" kern="0">
                <a:solidFill>
                  <a:srgbClr val="000000"/>
                </a:solidFill>
                <a:latin typeface="72 Brand Light" panose="020B0304030603020204" pitchFamily="34" charset="0"/>
                <a:ea typeface="Arial Unicode MS" pitchFamily="34" charset="-128"/>
                <a:cs typeface="72" panose="020B0503030000000003" pitchFamily="34" charset="0"/>
              </a:rPr>
              <a:t>(e.g., a custom process extension)</a:t>
            </a:r>
          </a:p>
        </p:txBody>
      </p:sp>
      <p:sp>
        <p:nvSpPr>
          <p:cNvPr id="19" name="Freihandform 18">
            <a:extLst>
              <a:ext uri="{FF2B5EF4-FFF2-40B4-BE49-F238E27FC236}">
                <a16:creationId xmlns:a16="http://schemas.microsoft.com/office/drawing/2014/main" id="{9F7EE1B6-73DF-892A-6BB0-8300572AE772}"/>
              </a:ext>
            </a:extLst>
          </p:cNvPr>
          <p:cNvSpPr/>
          <p:nvPr/>
        </p:nvSpPr>
        <p:spPr bwMode="gray">
          <a:xfrm>
            <a:off x="528504" y="3323458"/>
            <a:ext cx="4779148" cy="516650"/>
          </a:xfrm>
          <a:custGeom>
            <a:avLst/>
            <a:gdLst>
              <a:gd name="connsiteX0" fmla="*/ 78667 w 4780393"/>
              <a:gd name="connsiteY0" fmla="*/ 0 h 516785"/>
              <a:gd name="connsiteX1" fmla="*/ 4521163 w 4780393"/>
              <a:gd name="connsiteY1" fmla="*/ 0 h 516785"/>
              <a:gd name="connsiteX2" fmla="*/ 4780393 w 4780393"/>
              <a:gd name="connsiteY2" fmla="*/ 258393 h 516785"/>
              <a:gd name="connsiteX3" fmla="*/ 4521163 w 4780393"/>
              <a:gd name="connsiteY3" fmla="*/ 516785 h 516785"/>
              <a:gd name="connsiteX4" fmla="*/ 0 w 4780393"/>
              <a:gd name="connsiteY4" fmla="*/ 516785 h 516785"/>
              <a:gd name="connsiteX5" fmla="*/ 6664 w 4780393"/>
              <a:gd name="connsiteY5" fmla="*/ 384800 h 516785"/>
              <a:gd name="connsiteX6" fmla="*/ 46004 w 4780393"/>
              <a:gd name="connsiteY6" fmla="*/ 127032 h 516785"/>
              <a:gd name="connsiteX7" fmla="*/ 78667 w 4780393"/>
              <a:gd name="connsiteY7" fmla="*/ 0 h 51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0393" h="516785">
                <a:moveTo>
                  <a:pt x="78667" y="0"/>
                </a:moveTo>
                <a:lnTo>
                  <a:pt x="4521163" y="0"/>
                </a:lnTo>
                <a:lnTo>
                  <a:pt x="4780393" y="258393"/>
                </a:lnTo>
                <a:lnTo>
                  <a:pt x="4521163" y="516785"/>
                </a:lnTo>
                <a:lnTo>
                  <a:pt x="0" y="516785"/>
                </a:lnTo>
                <a:lnTo>
                  <a:pt x="6664" y="384800"/>
                </a:lnTo>
                <a:cubicBezTo>
                  <a:pt x="15527" y="297527"/>
                  <a:pt x="28713" y="211532"/>
                  <a:pt x="46004" y="127032"/>
                </a:cubicBezTo>
                <a:lnTo>
                  <a:pt x="78667" y="0"/>
                </a:lnTo>
                <a:close/>
              </a:path>
            </a:pathLst>
          </a:cu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7878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126" fontAlgn="base">
              <a:spcBef>
                <a:spcPct val="50000"/>
              </a:spcBef>
              <a:spcAft>
                <a:spcPct val="0"/>
              </a:spcAft>
              <a:buClr>
                <a:srgbClr val="0070F2"/>
              </a:buClr>
              <a:buSzPct val="80000"/>
              <a:defRPr/>
            </a:pPr>
            <a: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  <a:t>Extends an existing SAP S/4HANA core app </a:t>
            </a:r>
            <a:b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</a:br>
            <a:r>
              <a:rPr lang="en-US" sz="1100" kern="0">
                <a:solidFill>
                  <a:srgbClr val="000000"/>
                </a:solidFill>
                <a:latin typeface="72 Brand Light" panose="020B0304030603020204" pitchFamily="34" charset="0"/>
                <a:ea typeface="Arial Unicode MS" pitchFamily="34" charset="-128"/>
                <a:cs typeface="72" panose="020B0503030000000003" pitchFamily="34" charset="0"/>
              </a:rPr>
              <a:t>(e.g., custom fields)</a:t>
            </a:r>
          </a:p>
        </p:txBody>
      </p:sp>
      <p:sp>
        <p:nvSpPr>
          <p:cNvPr id="18" name="Freihandform 17">
            <a:extLst>
              <a:ext uri="{FF2B5EF4-FFF2-40B4-BE49-F238E27FC236}">
                <a16:creationId xmlns:a16="http://schemas.microsoft.com/office/drawing/2014/main" id="{EAFAAA1C-8AA8-EA01-03B9-CA9906991C46}"/>
              </a:ext>
            </a:extLst>
          </p:cNvPr>
          <p:cNvSpPr/>
          <p:nvPr/>
        </p:nvSpPr>
        <p:spPr bwMode="gray">
          <a:xfrm>
            <a:off x="521764" y="3897664"/>
            <a:ext cx="5045962" cy="516650"/>
          </a:xfrm>
          <a:custGeom>
            <a:avLst/>
            <a:gdLst>
              <a:gd name="connsiteX0" fmla="*/ 3832 w 5047276"/>
              <a:gd name="connsiteY0" fmla="*/ 0 h 516785"/>
              <a:gd name="connsiteX1" fmla="*/ 4788046 w 5047276"/>
              <a:gd name="connsiteY1" fmla="*/ 0 h 516785"/>
              <a:gd name="connsiteX2" fmla="*/ 5047276 w 5047276"/>
              <a:gd name="connsiteY2" fmla="*/ 258393 h 516785"/>
              <a:gd name="connsiteX3" fmla="*/ 4788046 w 5047276"/>
              <a:gd name="connsiteY3" fmla="*/ 516785 h 516785"/>
              <a:gd name="connsiteX4" fmla="*/ 40183 w 5047276"/>
              <a:gd name="connsiteY4" fmla="*/ 516785 h 516785"/>
              <a:gd name="connsiteX5" fmla="*/ 13403 w 5047276"/>
              <a:gd name="connsiteY5" fmla="*/ 341317 h 516785"/>
              <a:gd name="connsiteX6" fmla="*/ 0 w 5047276"/>
              <a:gd name="connsiteY6" fmla="*/ 75881 h 516785"/>
              <a:gd name="connsiteX7" fmla="*/ 3832 w 5047276"/>
              <a:gd name="connsiteY7" fmla="*/ 0 h 51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47276" h="516785">
                <a:moveTo>
                  <a:pt x="3832" y="0"/>
                </a:moveTo>
                <a:lnTo>
                  <a:pt x="4788046" y="0"/>
                </a:lnTo>
                <a:lnTo>
                  <a:pt x="5047276" y="258393"/>
                </a:lnTo>
                <a:lnTo>
                  <a:pt x="4788046" y="516785"/>
                </a:lnTo>
                <a:lnTo>
                  <a:pt x="40183" y="516785"/>
                </a:lnTo>
                <a:lnTo>
                  <a:pt x="13403" y="341317"/>
                </a:lnTo>
                <a:cubicBezTo>
                  <a:pt x="4540" y="254044"/>
                  <a:pt x="0" y="165492"/>
                  <a:pt x="0" y="75881"/>
                </a:cubicBezTo>
                <a:lnTo>
                  <a:pt x="3832" y="0"/>
                </a:lnTo>
                <a:close/>
              </a:path>
            </a:pathLst>
          </a:cu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7878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126" fontAlgn="base">
              <a:spcBef>
                <a:spcPct val="50000"/>
              </a:spcBef>
              <a:spcAft>
                <a:spcPct val="0"/>
              </a:spcAft>
              <a:buClr>
                <a:srgbClr val="0070F2"/>
              </a:buClr>
              <a:buSzPct val="80000"/>
              <a:defRPr/>
            </a:pPr>
            <a: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  <a:t>Depends on fast SQL access to SAP data, heavy data exchange </a:t>
            </a:r>
            <a:b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</a:br>
            <a: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  <a:t>to BTP would increase TCO / performance</a:t>
            </a:r>
          </a:p>
        </p:txBody>
      </p:sp>
      <p:sp>
        <p:nvSpPr>
          <p:cNvPr id="17" name="Freihandform 16">
            <a:extLst>
              <a:ext uri="{FF2B5EF4-FFF2-40B4-BE49-F238E27FC236}">
                <a16:creationId xmlns:a16="http://schemas.microsoft.com/office/drawing/2014/main" id="{89ECAA4F-21F1-3ABF-9F0E-C750102348E1}"/>
              </a:ext>
            </a:extLst>
          </p:cNvPr>
          <p:cNvSpPr/>
          <p:nvPr/>
        </p:nvSpPr>
        <p:spPr bwMode="gray">
          <a:xfrm>
            <a:off x="570724" y="4471869"/>
            <a:ext cx="4729243" cy="516650"/>
          </a:xfrm>
          <a:custGeom>
            <a:avLst/>
            <a:gdLst>
              <a:gd name="connsiteX0" fmla="*/ 0 w 4730475"/>
              <a:gd name="connsiteY0" fmla="*/ 0 h 516785"/>
              <a:gd name="connsiteX1" fmla="*/ 4471245 w 4730475"/>
              <a:gd name="connsiteY1" fmla="*/ 0 h 516785"/>
              <a:gd name="connsiteX2" fmla="*/ 4730475 w 4730475"/>
              <a:gd name="connsiteY2" fmla="*/ 258393 h 516785"/>
              <a:gd name="connsiteX3" fmla="*/ 4471245 w 4730475"/>
              <a:gd name="connsiteY3" fmla="*/ 516785 h 516785"/>
              <a:gd name="connsiteX4" fmla="*/ 157329 w 4730475"/>
              <a:gd name="connsiteY4" fmla="*/ 516785 h 516785"/>
              <a:gd name="connsiteX5" fmla="*/ 155045 w 4730475"/>
              <a:gd name="connsiteY5" fmla="*/ 512044 h 516785"/>
              <a:gd name="connsiteX6" fmla="*/ 3774 w 4730475"/>
              <a:gd name="connsiteY6" fmla="*/ 24730 h 516785"/>
              <a:gd name="connsiteX7" fmla="*/ 0 w 4730475"/>
              <a:gd name="connsiteY7" fmla="*/ 0 h 51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30475" h="516785">
                <a:moveTo>
                  <a:pt x="0" y="0"/>
                </a:moveTo>
                <a:lnTo>
                  <a:pt x="4471245" y="0"/>
                </a:lnTo>
                <a:lnTo>
                  <a:pt x="4730475" y="258393"/>
                </a:lnTo>
                <a:lnTo>
                  <a:pt x="4471245" y="516785"/>
                </a:lnTo>
                <a:lnTo>
                  <a:pt x="157329" y="516785"/>
                </a:lnTo>
                <a:lnTo>
                  <a:pt x="155045" y="512044"/>
                </a:lnTo>
                <a:cubicBezTo>
                  <a:pt x="89360" y="356748"/>
                  <a:pt x="38357" y="193730"/>
                  <a:pt x="3774" y="2473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7878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126" fontAlgn="base">
              <a:spcBef>
                <a:spcPct val="50000"/>
              </a:spcBef>
              <a:spcAft>
                <a:spcPct val="0"/>
              </a:spcAft>
              <a:buClr>
                <a:srgbClr val="0070F2"/>
              </a:buClr>
              <a:buSzPct val="80000"/>
              <a:defRPr/>
            </a:pPr>
            <a: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  <a:t>Strong consistency with SAP transactions </a:t>
            </a:r>
            <a:b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</a:br>
            <a:r>
              <a:rPr lang="en-US" sz="1100" kern="0">
                <a:solidFill>
                  <a:srgbClr val="000000"/>
                </a:solidFill>
                <a:latin typeface="72 Brand Light" panose="020B0304030603020204" pitchFamily="34" charset="0"/>
                <a:ea typeface="Arial Unicode MS" pitchFamily="34" charset="-128"/>
                <a:cs typeface="72" panose="020B0503030000000003" pitchFamily="34" charset="0"/>
              </a:rPr>
              <a:t>(e.g., updates in the same logical unit of work).</a:t>
            </a:r>
          </a:p>
        </p:txBody>
      </p:sp>
      <p:sp>
        <p:nvSpPr>
          <p:cNvPr id="16" name="Freihandform 15">
            <a:extLst>
              <a:ext uri="{FF2B5EF4-FFF2-40B4-BE49-F238E27FC236}">
                <a16:creationId xmlns:a16="http://schemas.microsoft.com/office/drawing/2014/main" id="{AC25882C-167D-AB2D-7759-650C901872A1}"/>
              </a:ext>
            </a:extLst>
          </p:cNvPr>
          <p:cNvSpPr/>
          <p:nvPr/>
        </p:nvSpPr>
        <p:spPr bwMode="gray">
          <a:xfrm>
            <a:off x="755737" y="5046074"/>
            <a:ext cx="4261361" cy="516650"/>
          </a:xfrm>
          <a:custGeom>
            <a:avLst/>
            <a:gdLst>
              <a:gd name="connsiteX0" fmla="*/ 0 w 4262471"/>
              <a:gd name="connsiteY0" fmla="*/ 0 h 516785"/>
              <a:gd name="connsiteX1" fmla="*/ 4003241 w 4262471"/>
              <a:gd name="connsiteY1" fmla="*/ 0 h 516785"/>
              <a:gd name="connsiteX2" fmla="*/ 4262471 w 4262471"/>
              <a:gd name="connsiteY2" fmla="*/ 258393 h 516785"/>
              <a:gd name="connsiteX3" fmla="*/ 4003241 w 4262471"/>
              <a:gd name="connsiteY3" fmla="*/ 516785 h 516785"/>
              <a:gd name="connsiteX4" fmla="*/ 312619 w 4262471"/>
              <a:gd name="connsiteY4" fmla="*/ 516785 h 516785"/>
              <a:gd name="connsiteX5" fmla="*/ 209343 w 4262471"/>
              <a:gd name="connsiteY5" fmla="*/ 378675 h 516785"/>
              <a:gd name="connsiteX6" fmla="*/ 79305 w 4262471"/>
              <a:gd name="connsiteY6" fmla="*/ 164626 h 516785"/>
              <a:gd name="connsiteX7" fmla="*/ 0 w 4262471"/>
              <a:gd name="connsiteY7" fmla="*/ 0 h 51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62471" h="516785">
                <a:moveTo>
                  <a:pt x="0" y="0"/>
                </a:moveTo>
                <a:lnTo>
                  <a:pt x="4003241" y="0"/>
                </a:lnTo>
                <a:lnTo>
                  <a:pt x="4262471" y="258393"/>
                </a:lnTo>
                <a:lnTo>
                  <a:pt x="4003241" y="516785"/>
                </a:lnTo>
                <a:lnTo>
                  <a:pt x="312619" y="516785"/>
                </a:lnTo>
                <a:lnTo>
                  <a:pt x="209343" y="378675"/>
                </a:lnTo>
                <a:cubicBezTo>
                  <a:pt x="162689" y="309618"/>
                  <a:pt x="119270" y="238196"/>
                  <a:pt x="79305" y="16462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7878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126" fontAlgn="base">
              <a:spcBef>
                <a:spcPct val="50000"/>
              </a:spcBef>
              <a:spcAft>
                <a:spcPct val="0"/>
              </a:spcAft>
              <a:buClr>
                <a:srgbClr val="0070F2"/>
              </a:buClr>
              <a:buSzPct val="80000"/>
              <a:defRPr/>
            </a:pPr>
            <a:r>
              <a:rPr lang="en-US" sz="1100" kern="0">
                <a:solidFill>
                  <a:srgbClr val="000000"/>
                </a:solidFill>
                <a:latin typeface="72 Brand Medium" panose="020B0504030603020204" pitchFamily="34" charset="0"/>
                <a:ea typeface="Arial Unicode MS" pitchFamily="34" charset="-128"/>
                <a:cs typeface="72" panose="020B0503030000000003" pitchFamily="34" charset="0"/>
              </a:rPr>
              <a:t>Custom Remote API to drive side-by-side extension</a:t>
            </a:r>
          </a:p>
        </p:txBody>
      </p:sp>
      <p:sp>
        <p:nvSpPr>
          <p:cNvPr id="15" name="Freihandform 14">
            <a:extLst>
              <a:ext uri="{FF2B5EF4-FFF2-40B4-BE49-F238E27FC236}">
                <a16:creationId xmlns:a16="http://schemas.microsoft.com/office/drawing/2014/main" id="{901DCE9E-091E-41C0-5E4F-19F86CA93BD9}"/>
              </a:ext>
            </a:extLst>
          </p:cNvPr>
          <p:cNvSpPr/>
          <p:nvPr/>
        </p:nvSpPr>
        <p:spPr bwMode="gray">
          <a:xfrm>
            <a:off x="525596" y="1378101"/>
            <a:ext cx="5187011" cy="5190842"/>
          </a:xfrm>
          <a:custGeom>
            <a:avLst/>
            <a:gdLst>
              <a:gd name="connsiteX0" fmla="*/ 2592265 w 5188362"/>
              <a:gd name="connsiteY0" fmla="*/ 0 h 5192194"/>
              <a:gd name="connsiteX1" fmla="*/ 5188362 w 5188362"/>
              <a:gd name="connsiteY1" fmla="*/ 2596097 h 5192194"/>
              <a:gd name="connsiteX2" fmla="*/ 2592265 w 5188362"/>
              <a:gd name="connsiteY2" fmla="*/ 5192194 h 5192194"/>
              <a:gd name="connsiteX3" fmla="*/ 588990 w 5188362"/>
              <a:gd name="connsiteY3" fmla="*/ 4247456 h 5192194"/>
              <a:gd name="connsiteX4" fmla="*/ 542817 w 5188362"/>
              <a:gd name="connsiteY4" fmla="*/ 4185710 h 5192194"/>
              <a:gd name="connsiteX5" fmla="*/ 4233439 w 5188362"/>
              <a:gd name="connsiteY5" fmla="*/ 4185710 h 5192194"/>
              <a:gd name="connsiteX6" fmla="*/ 4492669 w 5188362"/>
              <a:gd name="connsiteY6" fmla="*/ 3927318 h 5192194"/>
              <a:gd name="connsiteX7" fmla="*/ 4233439 w 5188362"/>
              <a:gd name="connsiteY7" fmla="*/ 3668925 h 5192194"/>
              <a:gd name="connsiteX8" fmla="*/ 230198 w 5188362"/>
              <a:gd name="connsiteY8" fmla="*/ 3668925 h 5192194"/>
              <a:gd name="connsiteX9" fmla="*/ 202466 w 5188362"/>
              <a:gd name="connsiteY9" fmla="*/ 3611356 h 5192194"/>
              <a:gd name="connsiteX10" fmla="*/ 4516382 w 5188362"/>
              <a:gd name="connsiteY10" fmla="*/ 3611356 h 5192194"/>
              <a:gd name="connsiteX11" fmla="*/ 4775612 w 5188362"/>
              <a:gd name="connsiteY11" fmla="*/ 3352964 h 5192194"/>
              <a:gd name="connsiteX12" fmla="*/ 4516382 w 5188362"/>
              <a:gd name="connsiteY12" fmla="*/ 3094571 h 5192194"/>
              <a:gd name="connsiteX13" fmla="*/ 45137 w 5188362"/>
              <a:gd name="connsiteY13" fmla="*/ 3094571 h 5192194"/>
              <a:gd name="connsiteX14" fmla="*/ 36351 w 5188362"/>
              <a:gd name="connsiteY14" fmla="*/ 3037001 h 5192194"/>
              <a:gd name="connsiteX15" fmla="*/ 4784214 w 5188362"/>
              <a:gd name="connsiteY15" fmla="*/ 3037001 h 5192194"/>
              <a:gd name="connsiteX16" fmla="*/ 5043444 w 5188362"/>
              <a:gd name="connsiteY16" fmla="*/ 2778609 h 5192194"/>
              <a:gd name="connsiteX17" fmla="*/ 4784214 w 5188362"/>
              <a:gd name="connsiteY17" fmla="*/ 2520216 h 5192194"/>
              <a:gd name="connsiteX18" fmla="*/ 0 w 5188362"/>
              <a:gd name="connsiteY18" fmla="*/ 2520216 h 5192194"/>
              <a:gd name="connsiteX19" fmla="*/ 2907 w 5188362"/>
              <a:gd name="connsiteY19" fmla="*/ 2462646 h 5192194"/>
              <a:gd name="connsiteX20" fmla="*/ 4524070 w 5188362"/>
              <a:gd name="connsiteY20" fmla="*/ 2462646 h 5192194"/>
              <a:gd name="connsiteX21" fmla="*/ 4783300 w 5188362"/>
              <a:gd name="connsiteY21" fmla="*/ 2204254 h 5192194"/>
              <a:gd name="connsiteX22" fmla="*/ 4524070 w 5188362"/>
              <a:gd name="connsiteY22" fmla="*/ 1945861 h 5192194"/>
              <a:gd name="connsiteX23" fmla="*/ 81574 w 5188362"/>
              <a:gd name="connsiteY23" fmla="*/ 1945861 h 5192194"/>
              <a:gd name="connsiteX24" fmla="*/ 96377 w 5188362"/>
              <a:gd name="connsiteY24" fmla="*/ 1888291 h 5192194"/>
              <a:gd name="connsiteX25" fmla="*/ 4233439 w 5188362"/>
              <a:gd name="connsiteY25" fmla="*/ 1888291 h 5192194"/>
              <a:gd name="connsiteX26" fmla="*/ 4492669 w 5188362"/>
              <a:gd name="connsiteY26" fmla="*/ 1629899 h 5192194"/>
              <a:gd name="connsiteX27" fmla="*/ 4233439 w 5188362"/>
              <a:gd name="connsiteY27" fmla="*/ 1371506 h 5192194"/>
              <a:gd name="connsiteX28" fmla="*/ 303307 w 5188362"/>
              <a:gd name="connsiteY28" fmla="*/ 1371506 h 5192194"/>
              <a:gd name="connsiteX29" fmla="*/ 309503 w 5188362"/>
              <a:gd name="connsiteY29" fmla="*/ 1358643 h 5192194"/>
              <a:gd name="connsiteX30" fmla="*/ 2592265 w 5188362"/>
              <a:gd name="connsiteY30" fmla="*/ 0 h 519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188362" h="5192194">
                <a:moveTo>
                  <a:pt x="2592265" y="0"/>
                </a:moveTo>
                <a:cubicBezTo>
                  <a:pt x="4026050" y="0"/>
                  <a:pt x="5188362" y="1162312"/>
                  <a:pt x="5188362" y="2596097"/>
                </a:cubicBezTo>
                <a:cubicBezTo>
                  <a:pt x="5188362" y="4029882"/>
                  <a:pt x="4026050" y="5192194"/>
                  <a:pt x="2592265" y="5192194"/>
                </a:cubicBezTo>
                <a:cubicBezTo>
                  <a:pt x="1785761" y="5192194"/>
                  <a:pt x="1065153" y="4824431"/>
                  <a:pt x="588990" y="4247456"/>
                </a:cubicBezTo>
                <a:lnTo>
                  <a:pt x="542817" y="4185710"/>
                </a:lnTo>
                <a:lnTo>
                  <a:pt x="4233439" y="4185710"/>
                </a:lnTo>
                <a:lnTo>
                  <a:pt x="4492669" y="3927318"/>
                </a:lnTo>
                <a:lnTo>
                  <a:pt x="4233439" y="3668925"/>
                </a:lnTo>
                <a:lnTo>
                  <a:pt x="230198" y="3668925"/>
                </a:lnTo>
                <a:lnTo>
                  <a:pt x="202466" y="3611356"/>
                </a:lnTo>
                <a:lnTo>
                  <a:pt x="4516382" y="3611356"/>
                </a:lnTo>
                <a:lnTo>
                  <a:pt x="4775612" y="3352964"/>
                </a:lnTo>
                <a:lnTo>
                  <a:pt x="4516382" y="3094571"/>
                </a:lnTo>
                <a:lnTo>
                  <a:pt x="45137" y="3094571"/>
                </a:lnTo>
                <a:lnTo>
                  <a:pt x="36351" y="3037001"/>
                </a:lnTo>
                <a:lnTo>
                  <a:pt x="4784214" y="3037001"/>
                </a:lnTo>
                <a:lnTo>
                  <a:pt x="5043444" y="2778609"/>
                </a:lnTo>
                <a:lnTo>
                  <a:pt x="4784214" y="2520216"/>
                </a:lnTo>
                <a:lnTo>
                  <a:pt x="0" y="2520216"/>
                </a:lnTo>
                <a:lnTo>
                  <a:pt x="2907" y="2462646"/>
                </a:lnTo>
                <a:lnTo>
                  <a:pt x="4524070" y="2462646"/>
                </a:lnTo>
                <a:lnTo>
                  <a:pt x="4783300" y="2204254"/>
                </a:lnTo>
                <a:lnTo>
                  <a:pt x="4524070" y="1945861"/>
                </a:lnTo>
                <a:lnTo>
                  <a:pt x="81574" y="1945861"/>
                </a:lnTo>
                <a:lnTo>
                  <a:pt x="96377" y="1888291"/>
                </a:lnTo>
                <a:lnTo>
                  <a:pt x="4233439" y="1888291"/>
                </a:lnTo>
                <a:lnTo>
                  <a:pt x="4492669" y="1629899"/>
                </a:lnTo>
                <a:lnTo>
                  <a:pt x="4233439" y="1371506"/>
                </a:lnTo>
                <a:lnTo>
                  <a:pt x="303307" y="1371506"/>
                </a:lnTo>
                <a:lnTo>
                  <a:pt x="309503" y="1358643"/>
                </a:lnTo>
                <a:cubicBezTo>
                  <a:pt x="749124" y="549374"/>
                  <a:pt x="1606538" y="0"/>
                  <a:pt x="2592265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0" scaled="1"/>
          </a:gradFill>
          <a:ln>
            <a:noFill/>
            <a:headEnd type="none" w="med" len="med"/>
            <a:tailEnd type="none" w="med" len="med"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3822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126" fontAlgn="base">
              <a:spcBef>
                <a:spcPct val="50000"/>
              </a:spcBef>
              <a:spcAft>
                <a:spcPct val="0"/>
              </a:spcAft>
              <a:buClr>
                <a:srgbClr val="0070F2"/>
              </a:buClr>
              <a:buSzPct val="80000"/>
              <a:defRPr/>
            </a:pPr>
            <a:endParaRPr lang="en-US" sz="1100" kern="0">
              <a:solidFill>
                <a:srgbClr val="000000"/>
              </a:solidFill>
              <a:latin typeface="72 Brand Light" panose="020B0304030603020204" pitchFamily="34" charset="0"/>
              <a:ea typeface="Arial Unicode MS" pitchFamily="34" charset="-128"/>
              <a:cs typeface="72" panose="020B0503030000000003" pitchFamily="34" charset="0"/>
            </a:endParaRP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F90AB265-1585-A2B0-DEF5-FF7970D91FA3}"/>
              </a:ext>
            </a:extLst>
          </p:cNvPr>
          <p:cNvSpPr txBox="1"/>
          <p:nvPr/>
        </p:nvSpPr>
        <p:spPr>
          <a:xfrm>
            <a:off x="1526617" y="1668296"/>
            <a:ext cx="3233575" cy="923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126">
              <a:spcBef>
                <a:spcPts val="300"/>
              </a:spcBef>
              <a:defRPr/>
            </a:pPr>
            <a:r>
              <a:rPr lang="en-GB" sz="1799" cap="all">
                <a:latin typeface="72 Brand" panose="020B0504030603020204" pitchFamily="34" charset="0"/>
                <a:cs typeface="72" panose="020B0503030000000003" pitchFamily="34" charset="0"/>
              </a:rPr>
              <a:t>On-stack </a:t>
            </a:r>
            <a:br>
              <a:rPr lang="en-GB" sz="1799" cap="all">
                <a:latin typeface="72 Brand" panose="020B0504030603020204" pitchFamily="34" charset="0"/>
                <a:cs typeface="72" panose="020B0503030000000003" pitchFamily="34" charset="0"/>
              </a:rPr>
            </a:br>
            <a:r>
              <a:rPr lang="en-GB" sz="1799" cap="all">
                <a:latin typeface="72 Brand" panose="020B0504030603020204" pitchFamily="34" charset="0"/>
                <a:cs typeface="72" panose="020B0503030000000003" pitchFamily="34" charset="0"/>
              </a:rPr>
              <a:t>key user </a:t>
            </a:r>
            <a:r>
              <a:rPr lang="en-GB" sz="1799" cap="all">
                <a:latin typeface="72 Brand Book" panose="020B0404030603020204" pitchFamily="34" charset="0"/>
                <a:cs typeface="72" panose="020B0503030000000003" pitchFamily="34" charset="0"/>
              </a:rPr>
              <a:t>or</a:t>
            </a:r>
            <a:r>
              <a:rPr lang="en-GB" sz="1799" cap="all">
                <a:latin typeface="72 Brand" panose="020B0504030603020204" pitchFamily="34" charset="0"/>
                <a:cs typeface="72" panose="020B0503030000000003" pitchFamily="34" charset="0"/>
              </a:rPr>
              <a:t> developer extensibility</a:t>
            </a:r>
            <a:endParaRPr lang="en-DE" sz="1799" cap="all">
              <a:latin typeface="72 Brand" panose="020B0504030603020204" pitchFamily="34" charset="0"/>
              <a:cs typeface="72" panose="020B050303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210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"/>
                            </p:stCondLst>
                            <p:childTnLst>
                              <p:par>
                                <p:cTn id="4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4" grpId="0" animBg="1"/>
      <p:bldP spid="43" grpId="0" animBg="1"/>
      <p:bldP spid="42" grpId="0" animBg="1"/>
      <p:bldP spid="41" grpId="0" animBg="1"/>
      <p:bldP spid="40" grpId="0" animBg="1"/>
      <p:bldP spid="39" grpId="0" animBg="1"/>
      <p:bldP spid="38" grpId="0" animBg="1"/>
      <p:bldP spid="3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ihandform: Form 40">
            <a:extLst>
              <a:ext uri="{FF2B5EF4-FFF2-40B4-BE49-F238E27FC236}">
                <a16:creationId xmlns:a16="http://schemas.microsoft.com/office/drawing/2014/main" id="{9E1EBB03-AA32-243C-1D05-9D24F877DD7A}"/>
              </a:ext>
            </a:extLst>
          </p:cNvPr>
          <p:cNvSpPr/>
          <p:nvPr/>
        </p:nvSpPr>
        <p:spPr bwMode="gray">
          <a:xfrm flipH="1">
            <a:off x="2762596" y="2210630"/>
            <a:ext cx="450556" cy="185944"/>
          </a:xfrm>
          <a:custGeom>
            <a:avLst/>
            <a:gdLst>
              <a:gd name="connsiteX0" fmla="*/ 0 w 1175657"/>
              <a:gd name="connsiteY0" fmla="*/ 485192 h 485192"/>
              <a:gd name="connsiteX1" fmla="*/ 485192 w 1175657"/>
              <a:gd name="connsiteY1" fmla="*/ 0 h 485192"/>
              <a:gd name="connsiteX2" fmla="*/ 1175657 w 1175657"/>
              <a:gd name="connsiteY2" fmla="*/ 0 h 485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5657" h="485192">
                <a:moveTo>
                  <a:pt x="0" y="485192"/>
                </a:moveTo>
                <a:lnTo>
                  <a:pt x="485192" y="0"/>
                </a:lnTo>
                <a:lnTo>
                  <a:pt x="1175657" y="0"/>
                </a:lnTo>
              </a:path>
            </a:pathLst>
          </a:custGeom>
          <a:noFill/>
          <a:ln w="12700" algn="ctr">
            <a:solidFill>
              <a:srgbClr val="1B90FF"/>
            </a:solidFill>
            <a:miter lim="800000"/>
            <a:headEnd type="oval"/>
            <a:tailEnd/>
          </a:ln>
        </p:spPr>
        <p:txBody>
          <a:bodyPr lIns="54864" tIns="27432" rIns="54864" bIns="27432" rtlCol="0" anchor="ctr"/>
          <a:lstStyle/>
          <a:p>
            <a:pPr algn="ctr"/>
            <a:endParaRPr lang="en-US" sz="2400">
              <a:latin typeface="72 Brand" panose="020B0504030603020204" pitchFamily="34" charset="0"/>
            </a:endParaRPr>
          </a:p>
        </p:txBody>
      </p:sp>
      <p:sp>
        <p:nvSpPr>
          <p:cNvPr id="75" name="Freihandform: Form 41">
            <a:extLst>
              <a:ext uri="{FF2B5EF4-FFF2-40B4-BE49-F238E27FC236}">
                <a16:creationId xmlns:a16="http://schemas.microsoft.com/office/drawing/2014/main" id="{3C6C6416-C025-85BF-5844-897B79B1187A}"/>
              </a:ext>
            </a:extLst>
          </p:cNvPr>
          <p:cNvSpPr/>
          <p:nvPr/>
        </p:nvSpPr>
        <p:spPr bwMode="gray">
          <a:xfrm flipH="1" flipV="1">
            <a:off x="2762596" y="3826595"/>
            <a:ext cx="450556" cy="185944"/>
          </a:xfrm>
          <a:custGeom>
            <a:avLst/>
            <a:gdLst>
              <a:gd name="connsiteX0" fmla="*/ 0 w 1175657"/>
              <a:gd name="connsiteY0" fmla="*/ 485192 h 485192"/>
              <a:gd name="connsiteX1" fmla="*/ 485192 w 1175657"/>
              <a:gd name="connsiteY1" fmla="*/ 0 h 485192"/>
              <a:gd name="connsiteX2" fmla="*/ 1175657 w 1175657"/>
              <a:gd name="connsiteY2" fmla="*/ 0 h 485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5657" h="485192">
                <a:moveTo>
                  <a:pt x="0" y="485192"/>
                </a:moveTo>
                <a:lnTo>
                  <a:pt x="485192" y="0"/>
                </a:lnTo>
                <a:lnTo>
                  <a:pt x="1175657" y="0"/>
                </a:lnTo>
              </a:path>
            </a:pathLst>
          </a:custGeom>
          <a:noFill/>
          <a:ln w="12700" algn="ctr">
            <a:solidFill>
              <a:srgbClr val="1B90FF"/>
            </a:solidFill>
            <a:miter lim="800000"/>
            <a:headEnd type="oval"/>
            <a:tailEnd/>
          </a:ln>
        </p:spPr>
        <p:txBody>
          <a:bodyPr lIns="54864" tIns="27432" rIns="54864" bIns="27432" rtlCol="0" anchor="ctr"/>
          <a:lstStyle/>
          <a:p>
            <a:pPr algn="ctr"/>
            <a:endParaRPr lang="en-US" sz="2400">
              <a:latin typeface="72 Brand" panose="020B0504030603020204" pitchFamily="34" charset="0"/>
            </a:endParaRP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099E590D-5EB8-F5E4-7E61-B3A698DF1A5F}"/>
              </a:ext>
            </a:extLst>
          </p:cNvPr>
          <p:cNvGrpSpPr/>
          <p:nvPr/>
        </p:nvGrpSpPr>
        <p:grpSpPr>
          <a:xfrm>
            <a:off x="2872793" y="1651790"/>
            <a:ext cx="6780449" cy="2912400"/>
            <a:chOff x="2871205" y="-307596"/>
            <a:chExt cx="6780449" cy="2912400"/>
          </a:xfrm>
          <a:solidFill>
            <a:schemeClr val="bg1"/>
          </a:solidFill>
          <a:effectLst>
            <a:outerShdw blurRad="254000" algn="ctr" rotWithShape="0">
              <a:srgbClr val="00144A">
                <a:alpha val="10000"/>
              </a:srgbClr>
            </a:outerShdw>
          </a:effectLst>
        </p:grpSpPr>
        <p:sp>
          <p:nvSpPr>
            <p:cNvPr id="17" name="Ellipse 45">
              <a:extLst>
                <a:ext uri="{FF2B5EF4-FFF2-40B4-BE49-F238E27FC236}">
                  <a16:creationId xmlns:a16="http://schemas.microsoft.com/office/drawing/2014/main" id="{B3D85E69-F0F1-71A5-1172-473A9AE60D11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5177538" y="98053"/>
              <a:ext cx="2149200" cy="2149200"/>
            </a:xfrm>
            <a:prstGeom prst="ellipse">
              <a:avLst/>
            </a:prstGeom>
            <a:grpFill/>
            <a:ln w="19050" algn="ctr">
              <a:noFill/>
              <a:miter lim="800000"/>
              <a:headEnd/>
              <a:tailEnd/>
            </a:ln>
          </p:spPr>
          <p:txBody>
            <a:bodyPr wrap="none" lIns="90811" tIns="72649" rIns="90811" bIns="72649" rtlCol="0" anchor="ctr" anchorCtr="0">
              <a:noAutofit/>
            </a:bodyPr>
            <a:lstStyle/>
            <a:p>
              <a:pPr algn="ctr" defTabSz="1369453" fontAlgn="base">
                <a:buClr>
                  <a:srgbClr val="F0AB00"/>
                </a:buClr>
                <a:buSzPct val="80000"/>
                <a:defRPr/>
              </a:pPr>
              <a:endParaRPr lang="en-US" sz="2800" b="1" ker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6" name="Ellipse 45">
              <a:extLst>
                <a:ext uri="{FF2B5EF4-FFF2-40B4-BE49-F238E27FC236}">
                  <a16:creationId xmlns:a16="http://schemas.microsoft.com/office/drawing/2014/main" id="{1D183364-83B8-A58F-FD28-8930E13247B4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6739254" y="-307596"/>
              <a:ext cx="2912400" cy="2912400"/>
            </a:xfrm>
            <a:prstGeom prst="ellipse">
              <a:avLst/>
            </a:prstGeom>
            <a:grpFill/>
            <a:ln w="19050" algn="ctr">
              <a:noFill/>
              <a:miter lim="800000"/>
              <a:headEnd/>
              <a:tailEnd/>
            </a:ln>
          </p:spPr>
          <p:txBody>
            <a:bodyPr wrap="none" lIns="90811" tIns="72649" rIns="90811" bIns="72649" rtlCol="0" anchor="ctr" anchorCtr="0">
              <a:noAutofit/>
            </a:bodyPr>
            <a:lstStyle/>
            <a:p>
              <a:pPr algn="ctr" defTabSz="1369453" fontAlgn="base">
                <a:buClr>
                  <a:srgbClr val="F0AB00"/>
                </a:buClr>
                <a:buSzPct val="80000"/>
                <a:defRPr/>
              </a:pPr>
              <a:endParaRPr lang="en-US" sz="2800" b="1" ker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4" name="Ellipse 45">
              <a:extLst>
                <a:ext uri="{FF2B5EF4-FFF2-40B4-BE49-F238E27FC236}">
                  <a16:creationId xmlns:a16="http://schemas.microsoft.com/office/drawing/2014/main" id="{5355E00B-996A-F0A9-84F4-8CC123E09C35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871205" y="-307596"/>
              <a:ext cx="2912400" cy="2912400"/>
            </a:xfrm>
            <a:prstGeom prst="ellipse">
              <a:avLst/>
            </a:prstGeom>
            <a:grpFill/>
            <a:ln w="19050" algn="ctr">
              <a:noFill/>
              <a:miter lim="800000"/>
              <a:headEnd/>
              <a:tailEnd/>
            </a:ln>
          </p:spPr>
          <p:txBody>
            <a:bodyPr wrap="none" lIns="90811" tIns="72649" rIns="90811" bIns="72649" rtlCol="0" anchor="ctr" anchorCtr="0">
              <a:noAutofit/>
            </a:bodyPr>
            <a:lstStyle/>
            <a:p>
              <a:pPr algn="ctr" defTabSz="1369453" fontAlgn="base">
                <a:buClr>
                  <a:srgbClr val="F0AB00"/>
                </a:buClr>
                <a:buSzPct val="80000"/>
                <a:defRPr/>
              </a:pPr>
              <a:endParaRPr lang="en-US" sz="2800" b="1" kern="0">
                <a:solidFill>
                  <a:srgbClr val="000000"/>
                </a:solidFill>
                <a:latin typeface="+mn-lt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B54ED9A2-4E94-3386-3524-EBDDC75FE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Extensibility portfolio for SAP S/4HANA Cloud </a:t>
            </a:r>
            <a:r>
              <a:rPr lang="en-US" b="1" dirty="0"/>
              <a:t>private edition</a:t>
            </a:r>
          </a:p>
        </p:txBody>
      </p:sp>
      <p:grpSp>
        <p:nvGrpSpPr>
          <p:cNvPr id="169" name="Gruppieren 168" hidden="1">
            <a:extLst>
              <a:ext uri="{FF2B5EF4-FFF2-40B4-BE49-F238E27FC236}">
                <a16:creationId xmlns:a16="http://schemas.microsoft.com/office/drawing/2014/main" id="{37CF571D-1F9D-5971-C612-52FAFF62F56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0548463" y="2075"/>
            <a:ext cx="1652300" cy="1652300"/>
            <a:chOff x="10166164" y="2075"/>
            <a:chExt cx="2033012" cy="2033012"/>
          </a:xfrm>
        </p:grpSpPr>
        <p:sp>
          <p:nvSpPr>
            <p:cNvPr id="165" name="Rechtwinkliges Dreieck 164" hidden="1">
              <a:extLst>
                <a:ext uri="{FF2B5EF4-FFF2-40B4-BE49-F238E27FC236}">
                  <a16:creationId xmlns:a16="http://schemas.microsoft.com/office/drawing/2014/main" id="{B590C106-1DD2-3EFC-35B2-A9587DCF9665}"/>
                </a:ext>
              </a:extLst>
            </p:cNvPr>
            <p:cNvSpPr/>
            <p:nvPr/>
          </p:nvSpPr>
          <p:spPr bwMode="gray">
            <a:xfrm flipH="1">
              <a:off x="10166164" y="2075"/>
              <a:ext cx="1016506" cy="1016506"/>
            </a:xfrm>
            <a:prstGeom prst="rtTriangle">
              <a:avLst/>
            </a:prstGeom>
            <a:solidFill>
              <a:srgbClr val="2CE0BF"/>
            </a:solidFill>
            <a:ln w="25400" algn="ctr">
              <a:noFill/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de-DE" sz="1800" kern="0"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167" name="Rechteck 166" hidden="1">
              <a:extLst>
                <a:ext uri="{FF2B5EF4-FFF2-40B4-BE49-F238E27FC236}">
                  <a16:creationId xmlns:a16="http://schemas.microsoft.com/office/drawing/2014/main" id="{AD09C40A-A363-DA09-777A-3A8CDD77064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1182670" y="2075"/>
              <a:ext cx="1016506" cy="1016506"/>
            </a:xfrm>
            <a:prstGeom prst="rect">
              <a:avLst/>
            </a:prstGeom>
            <a:solidFill>
              <a:srgbClr val="0070F2"/>
            </a:solidFill>
            <a:ln w="1905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pPr defTabSz="1088449"/>
              <a:endParaRPr lang="de-DE" sz="2399" kern="0">
                <a:solidFill>
                  <a:srgbClr val="000000"/>
                </a:solidFill>
                <a:latin typeface="+mn-lt"/>
                <a:cs typeface="72" panose="020B0503030000000003" pitchFamily="34" charset="0"/>
              </a:endParaRPr>
            </a:p>
          </p:txBody>
        </p:sp>
        <p:sp>
          <p:nvSpPr>
            <p:cNvPr id="168" name="Rechtwinkliges Dreieck 167" hidden="1">
              <a:extLst>
                <a:ext uri="{FF2B5EF4-FFF2-40B4-BE49-F238E27FC236}">
                  <a16:creationId xmlns:a16="http://schemas.microsoft.com/office/drawing/2014/main" id="{6EED5763-8048-5087-FB98-A31AD0098F41}"/>
                </a:ext>
              </a:extLst>
            </p:cNvPr>
            <p:cNvSpPr/>
            <p:nvPr/>
          </p:nvSpPr>
          <p:spPr bwMode="gray">
            <a:xfrm flipH="1">
              <a:off x="11182669" y="1018581"/>
              <a:ext cx="1016506" cy="1016506"/>
            </a:xfrm>
            <a:prstGeom prst="rtTriangle">
              <a:avLst/>
            </a:prstGeom>
            <a:solidFill>
              <a:srgbClr val="FF8AF0"/>
            </a:solidFill>
            <a:ln w="25400" algn="ctr">
              <a:noFill/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de-DE" sz="1800" kern="0"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</p:grpSp>
      <p:sp>
        <p:nvSpPr>
          <p:cNvPr id="3" name="Ellipse 113">
            <a:extLst>
              <a:ext uri="{FF2B5EF4-FFF2-40B4-BE49-F238E27FC236}">
                <a16:creationId xmlns:a16="http://schemas.microsoft.com/office/drawing/2014/main" id="{B65EAE33-E7FF-5508-16AE-6799B7901453}"/>
              </a:ext>
            </a:extLst>
          </p:cNvPr>
          <p:cNvSpPr/>
          <p:nvPr/>
        </p:nvSpPr>
        <p:spPr bwMode="gray">
          <a:xfrm flipH="1">
            <a:off x="7695243" y="4705054"/>
            <a:ext cx="1003600" cy="1003597"/>
          </a:xfrm>
          <a:prstGeom prst="ellipse">
            <a:avLst/>
          </a:prstGeom>
          <a:solidFill>
            <a:srgbClr val="002A86">
              <a:alpha val="10000"/>
            </a:srgbClr>
          </a:solidFill>
          <a:ln w="25400" algn="ctr">
            <a:noFill/>
            <a:miter lim="800000"/>
            <a:headEnd/>
            <a:tailEnd/>
          </a:ln>
        </p:spPr>
        <p:txBody>
          <a:bodyPr lIns="54000" tIns="43200" rIns="54000" bIns="43200" rtlCol="0" anchor="ctr"/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US" sz="1800" kern="0">
              <a:latin typeface="72 Brand" panose="020B0504030603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4" name="Straight Arrow Connector 31">
            <a:extLst>
              <a:ext uri="{FF2B5EF4-FFF2-40B4-BE49-F238E27FC236}">
                <a16:creationId xmlns:a16="http://schemas.microsoft.com/office/drawing/2014/main" id="{7DB44379-21FB-E2FE-5248-FBFF475D4E6A}"/>
              </a:ext>
            </a:extLst>
          </p:cNvPr>
          <p:cNvCxnSpPr>
            <a:cxnSpLocks/>
          </p:cNvCxnSpPr>
          <p:nvPr/>
        </p:nvCxnSpPr>
        <p:spPr>
          <a:xfrm flipH="1">
            <a:off x="1022112" y="1669141"/>
            <a:ext cx="0" cy="2937104"/>
          </a:xfrm>
          <a:prstGeom prst="straightConnector1">
            <a:avLst/>
          </a:prstGeom>
          <a:ln w="19050">
            <a:gradFill>
              <a:gsLst>
                <a:gs pos="30000">
                  <a:srgbClr val="00CEAC"/>
                </a:gs>
                <a:gs pos="70000">
                  <a:schemeClr val="accent5"/>
                </a:gs>
              </a:gsLst>
              <a:lin ang="5400000" scaled="1"/>
            </a:gra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21">
            <a:extLst>
              <a:ext uri="{FF2B5EF4-FFF2-40B4-BE49-F238E27FC236}">
                <a16:creationId xmlns:a16="http://schemas.microsoft.com/office/drawing/2014/main" id="{22395C53-5827-B1F6-1414-BE92D2CC5D25}"/>
              </a:ext>
            </a:extLst>
          </p:cNvPr>
          <p:cNvSpPr txBox="1"/>
          <p:nvPr/>
        </p:nvSpPr>
        <p:spPr>
          <a:xfrm rot="16200000">
            <a:off x="146130" y="3707758"/>
            <a:ext cx="1291935" cy="19694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 defTabSz="1370550" fontAlgn="base">
              <a:buClr>
                <a:srgbClr val="F0AB00"/>
              </a:buClr>
              <a:buSzPct val="80000"/>
              <a:defRPr/>
            </a:pPr>
            <a:r>
              <a:rPr lang="en-US" sz="1600" b="1" kern="0">
                <a:solidFill>
                  <a:srgbClr val="F31DED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Pro Code</a:t>
            </a:r>
            <a:endParaRPr lang="en-DE" sz="1600" b="1" kern="0">
              <a:solidFill>
                <a:srgbClr val="F31DED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TextBox 24">
            <a:extLst>
              <a:ext uri="{FF2B5EF4-FFF2-40B4-BE49-F238E27FC236}">
                <a16:creationId xmlns:a16="http://schemas.microsoft.com/office/drawing/2014/main" id="{BA5C6A45-713C-D94D-C1AF-ECEF84C927D8}"/>
              </a:ext>
            </a:extLst>
          </p:cNvPr>
          <p:cNvSpPr txBox="1"/>
          <p:nvPr/>
        </p:nvSpPr>
        <p:spPr>
          <a:xfrm rot="16200000">
            <a:off x="178685" y="2315400"/>
            <a:ext cx="1226824" cy="19694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 defTabSz="1370550" fontAlgn="base">
              <a:buClr>
                <a:srgbClr val="F0AB00"/>
              </a:buClr>
              <a:buSzPct val="80000"/>
              <a:defRPr/>
            </a:pPr>
            <a:r>
              <a:rPr lang="en-US" sz="1600" b="1" kern="0">
                <a:solidFill>
                  <a:srgbClr val="00CEAC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Low Code</a:t>
            </a:r>
            <a:endParaRPr lang="en-DE" sz="1600" b="1" kern="0">
              <a:solidFill>
                <a:srgbClr val="00CEAC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Ellipse 44">
            <a:extLst>
              <a:ext uri="{FF2B5EF4-FFF2-40B4-BE49-F238E27FC236}">
                <a16:creationId xmlns:a16="http://schemas.microsoft.com/office/drawing/2014/main" id="{B3D52006-6F61-A697-E935-3084E3E9DAC9}"/>
              </a:ext>
            </a:extLst>
          </p:cNvPr>
          <p:cNvSpPr>
            <a:spLocks noChangeAspect="1"/>
          </p:cNvSpPr>
          <p:nvPr/>
        </p:nvSpPr>
        <p:spPr bwMode="gray">
          <a:xfrm>
            <a:off x="6885607" y="1800461"/>
            <a:ext cx="2622869" cy="2622867"/>
          </a:xfrm>
          <a:prstGeom prst="ellipse">
            <a:avLst/>
          </a:prstGeom>
          <a:solidFill>
            <a:schemeClr val="bg1"/>
          </a:solidFill>
          <a:ln w="19050" algn="ctr">
            <a:solidFill>
              <a:srgbClr val="002A86"/>
            </a:solidFill>
            <a:miter lim="800000"/>
            <a:headEnd/>
            <a:tailEnd/>
          </a:ln>
        </p:spPr>
        <p:txBody>
          <a:bodyPr wrap="none" lIns="90811" tIns="72649" rIns="90811" bIns="72649" rtlCol="0" anchor="ctr" anchorCtr="0">
            <a:noAutofit/>
          </a:bodyPr>
          <a:lstStyle/>
          <a:p>
            <a:pPr algn="ctr" defTabSz="1369453" fontAlgn="base">
              <a:buClr>
                <a:srgbClr val="F0AB00"/>
              </a:buClr>
              <a:buSzPct val="80000"/>
              <a:defRPr/>
            </a:pPr>
            <a:endParaRPr lang="en-US" sz="2800" b="1" kern="0" err="1">
              <a:solidFill>
                <a:srgbClr val="000000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" name="Ellipse 45">
            <a:extLst>
              <a:ext uri="{FF2B5EF4-FFF2-40B4-BE49-F238E27FC236}">
                <a16:creationId xmlns:a16="http://schemas.microsoft.com/office/drawing/2014/main" id="{B9421D0B-C4EA-9715-7911-6340C6B58D60}"/>
              </a:ext>
            </a:extLst>
          </p:cNvPr>
          <p:cNvSpPr>
            <a:spLocks noChangeAspect="1"/>
          </p:cNvSpPr>
          <p:nvPr/>
        </p:nvSpPr>
        <p:spPr bwMode="gray">
          <a:xfrm>
            <a:off x="3017559" y="1800461"/>
            <a:ext cx="2622867" cy="2622867"/>
          </a:xfrm>
          <a:prstGeom prst="ellipse">
            <a:avLst/>
          </a:prstGeom>
          <a:solidFill>
            <a:schemeClr val="bg1"/>
          </a:solidFill>
          <a:ln w="19050" algn="ctr">
            <a:solidFill>
              <a:srgbClr val="1B90FF"/>
            </a:solidFill>
            <a:miter lim="800000"/>
            <a:headEnd/>
            <a:tailEnd/>
          </a:ln>
        </p:spPr>
        <p:txBody>
          <a:bodyPr wrap="none" lIns="90811" tIns="72649" rIns="90811" bIns="72649" rtlCol="0" anchor="ctr" anchorCtr="0">
            <a:noAutofit/>
          </a:bodyPr>
          <a:lstStyle/>
          <a:p>
            <a:pPr algn="ctr" defTabSz="1369453" fontAlgn="base">
              <a:buClr>
                <a:srgbClr val="F0AB00"/>
              </a:buClr>
              <a:buSzPct val="80000"/>
              <a:defRPr/>
            </a:pPr>
            <a:endParaRPr lang="en-US" sz="2800" b="1" kern="0">
              <a:solidFill>
                <a:srgbClr val="000000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" name="Ellipse 46">
            <a:extLst>
              <a:ext uri="{FF2B5EF4-FFF2-40B4-BE49-F238E27FC236}">
                <a16:creationId xmlns:a16="http://schemas.microsoft.com/office/drawing/2014/main" id="{D95334D6-48C7-15FA-D19B-536DA04804A3}"/>
              </a:ext>
            </a:extLst>
          </p:cNvPr>
          <p:cNvSpPr>
            <a:spLocks noChangeAspect="1"/>
          </p:cNvSpPr>
          <p:nvPr/>
        </p:nvSpPr>
        <p:spPr bwMode="gray">
          <a:xfrm>
            <a:off x="5324550" y="2206769"/>
            <a:ext cx="1858353" cy="1858353"/>
          </a:xfrm>
          <a:prstGeom prst="ellipse">
            <a:avLst/>
          </a:prstGeom>
          <a:solidFill>
            <a:schemeClr val="bg1"/>
          </a:solidFill>
          <a:ln w="22225" algn="ctr">
            <a:noFill/>
            <a:miter lim="800000"/>
            <a:headEnd/>
            <a:tailEnd/>
          </a:ln>
        </p:spPr>
        <p:txBody>
          <a:bodyPr wrap="none" lIns="90811" tIns="72649" rIns="90811" bIns="72649" rtlCol="0" anchor="ctr" anchorCtr="0">
            <a:noAutofit/>
          </a:bodyPr>
          <a:lstStyle/>
          <a:p>
            <a:pPr algn="ctr" defTabSz="1369453" fontAlgn="base">
              <a:buClr>
                <a:srgbClr val="F0AB00"/>
              </a:buClr>
              <a:buSzPct val="80000"/>
              <a:defRPr/>
            </a:pPr>
            <a:endParaRPr lang="en-US" sz="2800" b="1" kern="0" err="1">
              <a:solidFill>
                <a:srgbClr val="000000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8" name="Ellipse 44">
            <a:extLst>
              <a:ext uri="{FF2B5EF4-FFF2-40B4-BE49-F238E27FC236}">
                <a16:creationId xmlns:a16="http://schemas.microsoft.com/office/drawing/2014/main" id="{911CC9E8-70FC-26A3-F87F-6732C63C4E0D}"/>
              </a:ext>
            </a:extLst>
          </p:cNvPr>
          <p:cNvSpPr>
            <a:spLocks noChangeAspect="1"/>
          </p:cNvSpPr>
          <p:nvPr/>
        </p:nvSpPr>
        <p:spPr bwMode="gray">
          <a:xfrm rot="16200000">
            <a:off x="5405518" y="2284959"/>
            <a:ext cx="1696420" cy="1701972"/>
          </a:xfrm>
          <a:prstGeom prst="ellipse">
            <a:avLst/>
          </a:prstGeom>
          <a:solidFill>
            <a:schemeClr val="bg1"/>
          </a:solidFill>
          <a:ln w="38100" cap="rnd" algn="ctr">
            <a:noFill/>
            <a:prstDash val="sysDot"/>
            <a:miter lim="800000"/>
            <a:headEnd/>
            <a:tailEnd/>
          </a:ln>
          <a:effectLst/>
        </p:spPr>
        <p:txBody>
          <a:bodyPr wrap="none" lIns="90811" tIns="72649" rIns="90811" bIns="72649" rtlCol="0" anchor="ctr" anchorCtr="0">
            <a:noAutofit/>
          </a:bodyPr>
          <a:lstStyle/>
          <a:p>
            <a:pPr algn="ctr" defTabSz="1369453" fontAlgn="base">
              <a:buClr>
                <a:srgbClr val="F0AB00"/>
              </a:buClr>
              <a:buSzPct val="80000"/>
              <a:defRPr/>
            </a:pPr>
            <a:endParaRPr lang="en-US" sz="2800" b="1" kern="0" err="1">
              <a:solidFill>
                <a:srgbClr val="000000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9" name="Rectangle 128">
            <a:extLst>
              <a:ext uri="{FF2B5EF4-FFF2-40B4-BE49-F238E27FC236}">
                <a16:creationId xmlns:a16="http://schemas.microsoft.com/office/drawing/2014/main" id="{7D137219-94A1-3804-FBBB-20EC969C1575}"/>
              </a:ext>
            </a:extLst>
          </p:cNvPr>
          <p:cNvSpPr/>
          <p:nvPr/>
        </p:nvSpPr>
        <p:spPr>
          <a:xfrm>
            <a:off x="5593840" y="2917930"/>
            <a:ext cx="1319768" cy="43602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 defTabSz="1630933">
              <a:lnSpc>
                <a:spcPct val="90000"/>
              </a:lnSpc>
            </a:pPr>
            <a:r>
              <a:rPr lang="en-US" sz="1600" b="1" kern="0">
                <a:gradFill>
                  <a:gsLst>
                    <a:gs pos="4000">
                      <a:srgbClr val="0070F2"/>
                    </a:gs>
                    <a:gs pos="94000">
                      <a:srgbClr val="002A86"/>
                    </a:gs>
                  </a:gsLst>
                  <a:lin ang="1200000" scaled="0"/>
                </a:gradFill>
                <a:latin typeface="+mn-lt"/>
                <a:ea typeface="Arial Unicode MS"/>
                <a:cs typeface="Arial Unicode MS"/>
              </a:rPr>
              <a:t>Seamless</a:t>
            </a:r>
            <a:br>
              <a:rPr lang="en-US" sz="1600" b="1" kern="0">
                <a:gradFill>
                  <a:gsLst>
                    <a:gs pos="4000">
                      <a:srgbClr val="0070F2"/>
                    </a:gs>
                    <a:gs pos="94000">
                      <a:srgbClr val="002A86"/>
                    </a:gs>
                  </a:gsLst>
                  <a:lin ang="1200000" scaled="0"/>
                </a:gradFill>
                <a:latin typeface="+mn-lt"/>
                <a:ea typeface="Arial Unicode MS"/>
                <a:cs typeface="Arial Unicode MS"/>
              </a:rPr>
            </a:br>
            <a:r>
              <a:rPr lang="en-US" sz="1600" b="1" kern="0">
                <a:gradFill>
                  <a:gsLst>
                    <a:gs pos="4000">
                      <a:srgbClr val="0070F2"/>
                    </a:gs>
                    <a:gs pos="94000">
                      <a:srgbClr val="002A86"/>
                    </a:gs>
                  </a:gsLst>
                  <a:lin ang="1200000" scaled="0"/>
                </a:gradFill>
                <a:latin typeface="+mn-lt"/>
                <a:ea typeface="Arial Unicode MS"/>
                <a:cs typeface="Arial Unicode MS"/>
              </a:rPr>
              <a:t>integration</a:t>
            </a:r>
          </a:p>
        </p:txBody>
      </p:sp>
      <p:sp>
        <p:nvSpPr>
          <p:cNvPr id="61" name="TextBox 110">
            <a:extLst>
              <a:ext uri="{FF2B5EF4-FFF2-40B4-BE49-F238E27FC236}">
                <a16:creationId xmlns:a16="http://schemas.microsoft.com/office/drawing/2014/main" id="{868C6500-1AC2-B1DE-F010-D9631EF7ADE4}"/>
              </a:ext>
            </a:extLst>
          </p:cNvPr>
          <p:cNvSpPr txBox="1"/>
          <p:nvPr/>
        </p:nvSpPr>
        <p:spPr>
          <a:xfrm>
            <a:off x="7046043" y="2658747"/>
            <a:ext cx="2301996" cy="26901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 defTabSz="1631422" fontAlgn="base">
              <a:buClr>
                <a:srgbClr val="F0AB00"/>
              </a:buClr>
              <a:buSzPct val="80000"/>
              <a:defRPr/>
            </a:pPr>
            <a:r>
              <a:rPr lang="en-US" sz="1200" kern="0">
                <a:solidFill>
                  <a:srgbClr val="002A86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SAP BTP</a:t>
            </a:r>
          </a:p>
        </p:txBody>
      </p:sp>
      <p:sp>
        <p:nvSpPr>
          <p:cNvPr id="62" name="TextBox 6">
            <a:hlinkClick r:id="" action="ppaction://noaction"/>
            <a:extLst>
              <a:ext uri="{FF2B5EF4-FFF2-40B4-BE49-F238E27FC236}">
                <a16:creationId xmlns:a16="http://schemas.microsoft.com/office/drawing/2014/main" id="{95CEF17A-E0F1-7797-2E61-FEA2FBBD9C3B}"/>
              </a:ext>
            </a:extLst>
          </p:cNvPr>
          <p:cNvSpPr txBox="1"/>
          <p:nvPr/>
        </p:nvSpPr>
        <p:spPr>
          <a:xfrm>
            <a:off x="3012449" y="3066718"/>
            <a:ext cx="2633086" cy="36721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 defTabSz="1630933">
              <a:lnSpc>
                <a:spcPct val="90000"/>
              </a:lnSpc>
              <a:defRPr/>
            </a:pPr>
            <a:r>
              <a:rPr lang="en-US" sz="1600" b="1" kern="0">
                <a:solidFill>
                  <a:srgbClr val="0070F2"/>
                </a:solidFill>
                <a:latin typeface="+mn-lt"/>
                <a:ea typeface="Arial Unicode MS"/>
                <a:cs typeface="Arial Unicode MS"/>
              </a:rPr>
              <a:t>On-Stack</a:t>
            </a:r>
            <a:br>
              <a:rPr lang="en-US" sz="1600" b="1" kern="0">
                <a:solidFill>
                  <a:srgbClr val="0070F2"/>
                </a:solidFill>
                <a:latin typeface="+mn-lt"/>
                <a:ea typeface="Arial Unicode MS"/>
                <a:cs typeface="Arial Unicode MS"/>
              </a:rPr>
            </a:br>
            <a:r>
              <a:rPr lang="en-US" sz="1600" b="1" kern="0">
                <a:solidFill>
                  <a:srgbClr val="0070F2"/>
                </a:solidFill>
                <a:latin typeface="+mn-lt"/>
                <a:ea typeface="Arial Unicode MS"/>
                <a:cs typeface="Arial Unicode MS"/>
              </a:rPr>
              <a:t>Extensibility</a:t>
            </a:r>
            <a:endParaRPr lang="en-US" sz="1600" b="1">
              <a:solidFill>
                <a:srgbClr val="0070F2"/>
              </a:solidFill>
              <a:latin typeface="+mn-lt"/>
            </a:endParaRPr>
          </a:p>
        </p:txBody>
      </p:sp>
      <p:sp>
        <p:nvSpPr>
          <p:cNvPr id="63" name="TextBox 10">
            <a:extLst>
              <a:ext uri="{FF2B5EF4-FFF2-40B4-BE49-F238E27FC236}">
                <a16:creationId xmlns:a16="http://schemas.microsoft.com/office/drawing/2014/main" id="{CD8081BE-F8A4-64E0-228D-1360CC77CD4D}"/>
              </a:ext>
            </a:extLst>
          </p:cNvPr>
          <p:cNvSpPr txBox="1"/>
          <p:nvPr/>
        </p:nvSpPr>
        <p:spPr>
          <a:xfrm>
            <a:off x="3177994" y="2658747"/>
            <a:ext cx="2301996" cy="26901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 defTabSz="1631422" fontAlgn="base">
              <a:buClr>
                <a:srgbClr val="F0AB00"/>
              </a:buClr>
              <a:buSzPct val="80000"/>
              <a:defRPr/>
            </a:pPr>
            <a:r>
              <a:rPr lang="en-US" sz="1200" kern="0">
                <a:solidFill>
                  <a:srgbClr val="0070F2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SAP S/4HANA Cloud</a:t>
            </a:r>
          </a:p>
        </p:txBody>
      </p:sp>
      <p:grpSp>
        <p:nvGrpSpPr>
          <p:cNvPr id="64" name="Gruppieren 52">
            <a:extLst>
              <a:ext uri="{FF2B5EF4-FFF2-40B4-BE49-F238E27FC236}">
                <a16:creationId xmlns:a16="http://schemas.microsoft.com/office/drawing/2014/main" id="{7B50E29F-3BD3-6BCF-FE42-03F38DF642F3}"/>
              </a:ext>
            </a:extLst>
          </p:cNvPr>
          <p:cNvGrpSpPr/>
          <p:nvPr/>
        </p:nvGrpSpPr>
        <p:grpSpPr>
          <a:xfrm rot="2700000">
            <a:off x="5322947" y="2205257"/>
            <a:ext cx="1861557" cy="1861372"/>
            <a:chOff x="3502275" y="1582993"/>
            <a:chExt cx="2136950" cy="2136740"/>
          </a:xfrm>
        </p:grpSpPr>
        <p:sp>
          <p:nvSpPr>
            <p:cNvPr id="65" name="Oval 22">
              <a:extLst>
                <a:ext uri="{FF2B5EF4-FFF2-40B4-BE49-F238E27FC236}">
                  <a16:creationId xmlns:a16="http://schemas.microsoft.com/office/drawing/2014/main" id="{B7DEDC9B-7E51-F7B6-1EB3-AC968F9E8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2275" y="1582993"/>
              <a:ext cx="2136950" cy="2136740"/>
            </a:xfrm>
            <a:prstGeom prst="arc">
              <a:avLst>
                <a:gd name="adj1" fmla="val 5959410"/>
                <a:gd name="adj2" fmla="val 16051315"/>
              </a:avLst>
            </a:prstGeom>
            <a:noFill/>
            <a:ln w="19050" cap="flat">
              <a:solidFill>
                <a:srgbClr val="1B90FF"/>
              </a:solidFill>
              <a:prstDash val="solid"/>
              <a:miter lim="800000"/>
              <a:headEnd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54864" tIns="27432" rIns="54864" bIns="27432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1088776" rtl="0" eaLnBrk="1" latinLnBrk="0" hangingPunct="1"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1pPr>
              <a:lvl2pPr marL="544388" algn="l" defTabSz="1088776" rtl="0" eaLnBrk="1" latinLnBrk="0" hangingPunct="1">
                <a:buClr>
                  <a:srgbClr val="FDB913"/>
                </a:buClr>
                <a:buSzPct val="100000"/>
                <a:buFont typeface="wingdings"/>
                <a:buChar char=""/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2pPr>
              <a:lvl3pPr marL="1088776" algn="l" defTabSz="1088776" rtl="0" eaLnBrk="1" latinLnBrk="0" hangingPunct="1">
                <a:buClr>
                  <a:srgbClr val="666666"/>
                </a:buClr>
                <a:buSzPct val="80000"/>
                <a:buFont typeface="Wingdings"/>
                <a:buChar char="n"/>
                <a:defRPr lang="de-DE" sz="17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3pPr>
              <a:lvl4pPr marL="1633164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4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4pPr>
              <a:lvl5pPr marL="2177552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2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5pPr>
              <a:lvl6pPr marL="2721940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66328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10716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55104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85479">
                <a:defRPr/>
              </a:pPr>
              <a:endParaRPr lang="en-US" sz="2000" kern="0">
                <a:solidFill>
                  <a:schemeClr val="bg1"/>
                </a:solidFill>
                <a:latin typeface="72 Brand" panose="020B0504030603020204" pitchFamily="34" charset="0"/>
              </a:endParaRPr>
            </a:p>
          </p:txBody>
        </p:sp>
        <p:sp>
          <p:nvSpPr>
            <p:cNvPr id="66" name="Oval 22">
              <a:extLst>
                <a:ext uri="{FF2B5EF4-FFF2-40B4-BE49-F238E27FC236}">
                  <a16:creationId xmlns:a16="http://schemas.microsoft.com/office/drawing/2014/main" id="{D7988DFA-EC3B-949D-D405-8BDA2E9FD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2275" y="1582993"/>
              <a:ext cx="2136950" cy="2136740"/>
            </a:xfrm>
            <a:prstGeom prst="arc">
              <a:avLst>
                <a:gd name="adj1" fmla="val 16653723"/>
                <a:gd name="adj2" fmla="val 5253614"/>
              </a:avLst>
            </a:prstGeom>
            <a:noFill/>
            <a:ln w="19050" cap="flat">
              <a:solidFill>
                <a:srgbClr val="002A86"/>
              </a:solidFill>
              <a:prstDash val="solid"/>
              <a:miter lim="800000"/>
              <a:headEnd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54864" tIns="27432" rIns="54864" bIns="27432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1088776" rtl="0" eaLnBrk="1" latinLnBrk="0" hangingPunct="1"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1pPr>
              <a:lvl2pPr marL="544388" algn="l" defTabSz="1088776" rtl="0" eaLnBrk="1" latinLnBrk="0" hangingPunct="1">
                <a:buClr>
                  <a:srgbClr val="FDB913"/>
                </a:buClr>
                <a:buSzPct val="100000"/>
                <a:buFont typeface="wingdings"/>
                <a:buChar char=""/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2pPr>
              <a:lvl3pPr marL="1088776" algn="l" defTabSz="1088776" rtl="0" eaLnBrk="1" latinLnBrk="0" hangingPunct="1">
                <a:buClr>
                  <a:srgbClr val="666666"/>
                </a:buClr>
                <a:buSzPct val="80000"/>
                <a:buFont typeface="Wingdings"/>
                <a:buChar char="n"/>
                <a:defRPr lang="de-DE" sz="17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3pPr>
              <a:lvl4pPr marL="1633164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4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4pPr>
              <a:lvl5pPr marL="2177552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2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5pPr>
              <a:lvl6pPr marL="2721940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66328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10716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55104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85479">
                <a:defRPr/>
              </a:pPr>
              <a:endParaRPr lang="en-US" sz="2000" kern="0">
                <a:solidFill>
                  <a:schemeClr val="bg1"/>
                </a:solidFill>
                <a:latin typeface="72 Brand" panose="020B0504030603020204" pitchFamily="34" charset="0"/>
              </a:endParaRPr>
            </a:p>
          </p:txBody>
        </p:sp>
      </p:grpSp>
      <p:sp>
        <p:nvSpPr>
          <p:cNvPr id="67" name="TextBox 216">
            <a:hlinkClick r:id="" action="ppaction://noaction"/>
            <a:extLst>
              <a:ext uri="{FF2B5EF4-FFF2-40B4-BE49-F238E27FC236}">
                <a16:creationId xmlns:a16="http://schemas.microsoft.com/office/drawing/2014/main" id="{E4A2608B-B90C-328B-3B1D-4567959ADBD5}"/>
              </a:ext>
            </a:extLst>
          </p:cNvPr>
          <p:cNvSpPr txBox="1"/>
          <p:nvPr/>
        </p:nvSpPr>
        <p:spPr>
          <a:xfrm>
            <a:off x="7099125" y="3036822"/>
            <a:ext cx="2195833" cy="42700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>
            <a:defPPr>
              <a:defRPr lang="de-DE"/>
            </a:defPPr>
            <a:lvl1pPr algn="ctr" defTabSz="1630933">
              <a:lnSpc>
                <a:spcPct val="90000"/>
              </a:lnSpc>
              <a:defRPr sz="3200" b="1" kern="0">
                <a:solidFill>
                  <a:srgbClr val="0070F2"/>
                </a:solidFill>
                <a:latin typeface="+mn-lt"/>
                <a:ea typeface="Arial Unicode MS"/>
                <a:cs typeface="Arial Unicode MS"/>
              </a:defRPr>
            </a:lvl1pPr>
          </a:lstStyle>
          <a:p>
            <a:r>
              <a:rPr lang="en-US" sz="1600">
                <a:solidFill>
                  <a:srgbClr val="002A86"/>
                </a:solidFill>
              </a:rPr>
              <a:t>Side-by-Side</a:t>
            </a:r>
            <a:br>
              <a:rPr lang="en-US" sz="1600">
                <a:solidFill>
                  <a:srgbClr val="002A86"/>
                </a:solidFill>
              </a:rPr>
            </a:br>
            <a:r>
              <a:rPr lang="en-US" sz="1600">
                <a:solidFill>
                  <a:srgbClr val="002A86"/>
                </a:solidFill>
              </a:rPr>
              <a:t>Extensibility</a:t>
            </a:r>
          </a:p>
        </p:txBody>
      </p:sp>
      <p:sp>
        <p:nvSpPr>
          <p:cNvPr id="68" name="Ellipse 42">
            <a:extLst>
              <a:ext uri="{FF2B5EF4-FFF2-40B4-BE49-F238E27FC236}">
                <a16:creationId xmlns:a16="http://schemas.microsoft.com/office/drawing/2014/main" id="{2ECF929B-5756-60B1-4AF1-4C4FEA3CE101}"/>
              </a:ext>
            </a:extLst>
          </p:cNvPr>
          <p:cNvSpPr/>
          <p:nvPr/>
        </p:nvSpPr>
        <p:spPr bwMode="gray">
          <a:xfrm>
            <a:off x="1762748" y="1704375"/>
            <a:ext cx="1003602" cy="1003597"/>
          </a:xfrm>
          <a:prstGeom prst="ellipse">
            <a:avLst/>
          </a:prstGeom>
          <a:solidFill>
            <a:srgbClr val="1B90FF">
              <a:alpha val="10000"/>
            </a:srgbClr>
          </a:solidFill>
          <a:ln w="25400" algn="ctr">
            <a:noFill/>
            <a:miter lim="800000"/>
            <a:headEnd/>
            <a:tailEnd/>
          </a:ln>
        </p:spPr>
        <p:txBody>
          <a:bodyPr lIns="54000" tIns="43200" rIns="54000" bIns="43200" rtlCol="0" anchor="ctr"/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US" sz="1800" kern="0">
              <a:latin typeface="72 Brand" panose="020B0504030603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9" name="Ellipse 43">
            <a:extLst>
              <a:ext uri="{FF2B5EF4-FFF2-40B4-BE49-F238E27FC236}">
                <a16:creationId xmlns:a16="http://schemas.microsoft.com/office/drawing/2014/main" id="{FFF1FB53-7F16-F092-BA44-5FA0F9CE9FDE}"/>
              </a:ext>
            </a:extLst>
          </p:cNvPr>
          <p:cNvSpPr/>
          <p:nvPr/>
        </p:nvSpPr>
        <p:spPr bwMode="gray">
          <a:xfrm>
            <a:off x="1762750" y="3505063"/>
            <a:ext cx="1003602" cy="1003597"/>
          </a:xfrm>
          <a:prstGeom prst="ellipse">
            <a:avLst/>
          </a:prstGeom>
          <a:solidFill>
            <a:srgbClr val="1B90FF">
              <a:alpha val="10000"/>
            </a:srgbClr>
          </a:solidFill>
          <a:ln w="25400" algn="ctr">
            <a:noFill/>
            <a:miter lim="800000"/>
            <a:headEnd/>
            <a:tailEnd/>
          </a:ln>
        </p:spPr>
        <p:txBody>
          <a:bodyPr lIns="54000" tIns="43200" rIns="54000" bIns="43200" rtlCol="0" anchor="ctr"/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US" sz="1800" kern="0">
              <a:latin typeface="72 Brand" panose="020B0504030603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0" name="Ellipse 38">
            <a:extLst>
              <a:ext uri="{FF2B5EF4-FFF2-40B4-BE49-F238E27FC236}">
                <a16:creationId xmlns:a16="http://schemas.microsoft.com/office/drawing/2014/main" id="{F4D989B6-2442-F28C-A292-87BA144E336A}"/>
              </a:ext>
            </a:extLst>
          </p:cNvPr>
          <p:cNvSpPr/>
          <p:nvPr/>
        </p:nvSpPr>
        <p:spPr bwMode="gray">
          <a:xfrm flipH="1">
            <a:off x="9740511" y="1704375"/>
            <a:ext cx="1003600" cy="1003597"/>
          </a:xfrm>
          <a:prstGeom prst="ellipse">
            <a:avLst/>
          </a:prstGeom>
          <a:solidFill>
            <a:srgbClr val="002A86">
              <a:alpha val="10000"/>
            </a:srgbClr>
          </a:solidFill>
          <a:ln w="25400" algn="ctr">
            <a:noFill/>
            <a:miter lim="800000"/>
            <a:headEnd/>
            <a:tailEnd/>
          </a:ln>
        </p:spPr>
        <p:txBody>
          <a:bodyPr lIns="54000" tIns="43200" rIns="54000" bIns="43200" rtlCol="0" anchor="ctr"/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US" sz="1800" kern="0">
              <a:latin typeface="72 Brand" panose="020B0504030603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1" name="Ellipse 39">
            <a:extLst>
              <a:ext uri="{FF2B5EF4-FFF2-40B4-BE49-F238E27FC236}">
                <a16:creationId xmlns:a16="http://schemas.microsoft.com/office/drawing/2014/main" id="{9AA5CE0D-8323-39F9-ABE0-5379EB4DBE08}"/>
              </a:ext>
            </a:extLst>
          </p:cNvPr>
          <p:cNvSpPr/>
          <p:nvPr/>
        </p:nvSpPr>
        <p:spPr bwMode="gray">
          <a:xfrm flipH="1">
            <a:off x="9763170" y="3510460"/>
            <a:ext cx="1003600" cy="1003597"/>
          </a:xfrm>
          <a:prstGeom prst="ellipse">
            <a:avLst/>
          </a:prstGeom>
          <a:solidFill>
            <a:srgbClr val="002A86">
              <a:alpha val="10000"/>
            </a:srgbClr>
          </a:solidFill>
          <a:ln w="25400" algn="ctr">
            <a:noFill/>
            <a:miter lim="800000"/>
            <a:headEnd/>
            <a:tailEnd/>
          </a:ln>
        </p:spPr>
        <p:txBody>
          <a:bodyPr lIns="54000" tIns="43200" rIns="54000" bIns="43200" rtlCol="0" anchor="ctr"/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US" sz="1800" kern="0">
              <a:latin typeface="72 Brand" panose="020B0504030603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2" name="TextBox 18">
            <a:hlinkClick r:id="" action="ppaction://noaction"/>
            <a:extLst>
              <a:ext uri="{FF2B5EF4-FFF2-40B4-BE49-F238E27FC236}">
                <a16:creationId xmlns:a16="http://schemas.microsoft.com/office/drawing/2014/main" id="{99827373-D55A-B0A2-1F00-9F659445B13B}"/>
              </a:ext>
            </a:extLst>
          </p:cNvPr>
          <p:cNvSpPr txBox="1"/>
          <p:nvPr/>
        </p:nvSpPr>
        <p:spPr>
          <a:xfrm>
            <a:off x="9896653" y="2020486"/>
            <a:ext cx="1481349" cy="3779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noAutofit/>
          </a:bodyPr>
          <a:lstStyle/>
          <a:p>
            <a:pPr defTabSz="1630933" fontAlgn="base">
              <a:lnSpc>
                <a:spcPct val="105000"/>
              </a:lnSpc>
              <a:buClr>
                <a:srgbClr val="F0AB00"/>
              </a:buClr>
              <a:buSzPct val="80000"/>
              <a:defRPr/>
            </a:pPr>
            <a:r>
              <a:rPr lang="en-US" sz="1200" kern="0">
                <a:solidFill>
                  <a:srgbClr val="002A86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SAP Build Apps</a:t>
            </a:r>
            <a:br>
              <a:rPr lang="en-US" sz="1200" kern="0">
                <a:solidFill>
                  <a:srgbClr val="002A86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</a:br>
            <a:r>
              <a:rPr lang="en-US" sz="1200" kern="0">
                <a:solidFill>
                  <a:srgbClr val="002A86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SAP Build Process Automation</a:t>
            </a:r>
            <a:br>
              <a:rPr lang="en-US" sz="1200" kern="0">
                <a:solidFill>
                  <a:srgbClr val="002A86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</a:br>
            <a:r>
              <a:rPr lang="en-US" sz="1200" kern="0">
                <a:solidFill>
                  <a:srgbClr val="002A86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SAP Build Work Zone</a:t>
            </a:r>
          </a:p>
        </p:txBody>
      </p:sp>
      <p:sp>
        <p:nvSpPr>
          <p:cNvPr id="73" name="TextBox 18">
            <a:hlinkClick r:id="" action="ppaction://noaction"/>
            <a:extLst>
              <a:ext uri="{FF2B5EF4-FFF2-40B4-BE49-F238E27FC236}">
                <a16:creationId xmlns:a16="http://schemas.microsoft.com/office/drawing/2014/main" id="{EEEB6315-4391-4E83-9E85-5D5C4308FA67}"/>
              </a:ext>
            </a:extLst>
          </p:cNvPr>
          <p:cNvSpPr txBox="1"/>
          <p:nvPr/>
        </p:nvSpPr>
        <p:spPr>
          <a:xfrm>
            <a:off x="9896653" y="3739183"/>
            <a:ext cx="1481349" cy="3779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noAutofit/>
          </a:bodyPr>
          <a:lstStyle/>
          <a:p>
            <a:pPr defTabSz="1630933" fontAlgn="base">
              <a:buClr>
                <a:srgbClr val="F0AB00"/>
              </a:buClr>
              <a:buSzPct val="80000"/>
              <a:defRPr/>
            </a:pPr>
            <a:r>
              <a:rPr lang="en-US" sz="1200" kern="0">
                <a:solidFill>
                  <a:srgbClr val="002A86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SAP Build Code  </a:t>
            </a:r>
          </a:p>
        </p:txBody>
      </p:sp>
      <p:grpSp>
        <p:nvGrpSpPr>
          <p:cNvPr id="76" name="Group 4">
            <a:extLst>
              <a:ext uri="{FF2B5EF4-FFF2-40B4-BE49-F238E27FC236}">
                <a16:creationId xmlns:a16="http://schemas.microsoft.com/office/drawing/2014/main" id="{1E8EF55C-2B1D-8ADC-07B2-7006F77DF562}"/>
              </a:ext>
            </a:extLst>
          </p:cNvPr>
          <p:cNvGrpSpPr/>
          <p:nvPr/>
        </p:nvGrpSpPr>
        <p:grpSpPr>
          <a:xfrm>
            <a:off x="3064398" y="2268587"/>
            <a:ext cx="282790" cy="282785"/>
            <a:chOff x="4043029" y="-592451"/>
            <a:chExt cx="469944" cy="469937"/>
          </a:xfrm>
          <a:solidFill>
            <a:schemeClr val="bg1"/>
          </a:solidFill>
        </p:grpSpPr>
        <p:sp>
          <p:nvSpPr>
            <p:cNvPr id="77" name="Oval 24">
              <a:extLst>
                <a:ext uri="{FF2B5EF4-FFF2-40B4-BE49-F238E27FC236}">
                  <a16:creationId xmlns:a16="http://schemas.microsoft.com/office/drawing/2014/main" id="{A6ACC0D7-E3F0-37B6-7632-E0B95C5B5960}"/>
                </a:ext>
              </a:extLst>
            </p:cNvPr>
            <p:cNvSpPr/>
            <p:nvPr/>
          </p:nvSpPr>
          <p:spPr bwMode="gray">
            <a:xfrm>
              <a:off x="4043029" y="-592451"/>
              <a:ext cx="469944" cy="469937"/>
            </a:xfrm>
            <a:prstGeom prst="ellipse">
              <a:avLst/>
            </a:prstGeom>
            <a:grpFill/>
            <a:ln w="12700" cap="rnd" algn="ctr">
              <a:noFill/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800" kern="0">
                <a:solidFill>
                  <a:schemeClr val="bg1"/>
                </a:solidFill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78" name="Oval 24">
              <a:extLst>
                <a:ext uri="{FF2B5EF4-FFF2-40B4-BE49-F238E27FC236}">
                  <a16:creationId xmlns:a16="http://schemas.microsoft.com/office/drawing/2014/main" id="{9E8582BD-29AB-7A48-1C07-5296F33B4863}"/>
                </a:ext>
              </a:extLst>
            </p:cNvPr>
            <p:cNvSpPr/>
            <p:nvPr/>
          </p:nvSpPr>
          <p:spPr bwMode="gray">
            <a:xfrm>
              <a:off x="4129304" y="-502920"/>
              <a:ext cx="290873" cy="290873"/>
            </a:xfrm>
            <a:prstGeom prst="ellipse">
              <a:avLst/>
            </a:prstGeom>
            <a:grpFill/>
            <a:ln w="12700" cap="rnd" algn="ctr">
              <a:solidFill>
                <a:srgbClr val="1B90FF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800" kern="0">
                <a:solidFill>
                  <a:schemeClr val="bg1"/>
                </a:solidFill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cxnSp>
          <p:nvCxnSpPr>
            <p:cNvPr id="79" name="Straight Connector 25">
              <a:extLst>
                <a:ext uri="{FF2B5EF4-FFF2-40B4-BE49-F238E27FC236}">
                  <a16:creationId xmlns:a16="http://schemas.microsoft.com/office/drawing/2014/main" id="{AF5C30D9-BBF8-1E78-3CD5-5D98DE4F2DB2}"/>
                </a:ext>
              </a:extLst>
            </p:cNvPr>
            <p:cNvCxnSpPr/>
            <p:nvPr/>
          </p:nvCxnSpPr>
          <p:spPr>
            <a:xfrm>
              <a:off x="4201440" y="-357484"/>
              <a:ext cx="146600" cy="0"/>
            </a:xfrm>
            <a:prstGeom prst="line">
              <a:avLst/>
            </a:prstGeom>
            <a:grpFill/>
            <a:ln w="12700" cap="rnd">
              <a:solidFill>
                <a:srgbClr val="1B90FF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26">
              <a:extLst>
                <a:ext uri="{FF2B5EF4-FFF2-40B4-BE49-F238E27FC236}">
                  <a16:creationId xmlns:a16="http://schemas.microsoft.com/office/drawing/2014/main" id="{72925D55-5B87-5EDA-A001-144A33BCB23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201441" y="-357483"/>
              <a:ext cx="146600" cy="0"/>
            </a:xfrm>
            <a:prstGeom prst="line">
              <a:avLst/>
            </a:prstGeom>
            <a:grpFill/>
            <a:ln w="12700" cap="rnd">
              <a:solidFill>
                <a:srgbClr val="1B90FF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4">
            <a:extLst>
              <a:ext uri="{FF2B5EF4-FFF2-40B4-BE49-F238E27FC236}">
                <a16:creationId xmlns:a16="http://schemas.microsoft.com/office/drawing/2014/main" id="{65BE26C0-BE08-1CB8-4D16-A1E873CF2A8D}"/>
              </a:ext>
            </a:extLst>
          </p:cNvPr>
          <p:cNvGrpSpPr/>
          <p:nvPr/>
        </p:nvGrpSpPr>
        <p:grpSpPr>
          <a:xfrm>
            <a:off x="3064398" y="3696114"/>
            <a:ext cx="282790" cy="282785"/>
            <a:chOff x="4043029" y="-592451"/>
            <a:chExt cx="469944" cy="469937"/>
          </a:xfrm>
          <a:solidFill>
            <a:schemeClr val="bg1"/>
          </a:solidFill>
        </p:grpSpPr>
        <p:sp>
          <p:nvSpPr>
            <p:cNvPr id="82" name="Oval 24">
              <a:extLst>
                <a:ext uri="{FF2B5EF4-FFF2-40B4-BE49-F238E27FC236}">
                  <a16:creationId xmlns:a16="http://schemas.microsoft.com/office/drawing/2014/main" id="{4AA8A12F-00F0-F668-49ED-7A751C1D84A4}"/>
                </a:ext>
              </a:extLst>
            </p:cNvPr>
            <p:cNvSpPr/>
            <p:nvPr/>
          </p:nvSpPr>
          <p:spPr bwMode="gray">
            <a:xfrm>
              <a:off x="4043029" y="-592451"/>
              <a:ext cx="469944" cy="469937"/>
            </a:xfrm>
            <a:prstGeom prst="ellipse">
              <a:avLst/>
            </a:prstGeom>
            <a:grpFill/>
            <a:ln w="12700" cap="rnd" algn="ctr">
              <a:noFill/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800" kern="0">
                <a:solidFill>
                  <a:schemeClr val="bg1"/>
                </a:solidFill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83" name="Oval 24">
              <a:extLst>
                <a:ext uri="{FF2B5EF4-FFF2-40B4-BE49-F238E27FC236}">
                  <a16:creationId xmlns:a16="http://schemas.microsoft.com/office/drawing/2014/main" id="{0D0A266E-55A0-6C4E-CA42-40746D907021}"/>
                </a:ext>
              </a:extLst>
            </p:cNvPr>
            <p:cNvSpPr/>
            <p:nvPr/>
          </p:nvSpPr>
          <p:spPr bwMode="gray">
            <a:xfrm>
              <a:off x="4129304" y="-502920"/>
              <a:ext cx="290873" cy="290873"/>
            </a:xfrm>
            <a:prstGeom prst="ellipse">
              <a:avLst/>
            </a:prstGeom>
            <a:grpFill/>
            <a:ln w="12700" cap="rnd" algn="ctr">
              <a:solidFill>
                <a:srgbClr val="1B90FF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800" kern="0">
                <a:solidFill>
                  <a:schemeClr val="bg1"/>
                </a:solidFill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cxnSp>
          <p:nvCxnSpPr>
            <p:cNvPr id="84" name="Straight Connector 25">
              <a:extLst>
                <a:ext uri="{FF2B5EF4-FFF2-40B4-BE49-F238E27FC236}">
                  <a16:creationId xmlns:a16="http://schemas.microsoft.com/office/drawing/2014/main" id="{EF0DB61E-5B1A-D374-8DAC-20F8B8D582FC}"/>
                </a:ext>
              </a:extLst>
            </p:cNvPr>
            <p:cNvCxnSpPr/>
            <p:nvPr/>
          </p:nvCxnSpPr>
          <p:spPr>
            <a:xfrm>
              <a:off x="4201440" y="-357484"/>
              <a:ext cx="146600" cy="0"/>
            </a:xfrm>
            <a:prstGeom prst="line">
              <a:avLst/>
            </a:prstGeom>
            <a:grpFill/>
            <a:ln w="12700" cap="rnd">
              <a:solidFill>
                <a:srgbClr val="1B90FF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26">
              <a:extLst>
                <a:ext uri="{FF2B5EF4-FFF2-40B4-BE49-F238E27FC236}">
                  <a16:creationId xmlns:a16="http://schemas.microsoft.com/office/drawing/2014/main" id="{B30B6874-A682-0A3A-8803-53BAF9E7CBD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201441" y="-357483"/>
              <a:ext cx="146600" cy="0"/>
            </a:xfrm>
            <a:prstGeom prst="line">
              <a:avLst/>
            </a:prstGeom>
            <a:grpFill/>
            <a:ln w="12700" cap="rnd">
              <a:solidFill>
                <a:srgbClr val="1B90FF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TextBox 37">
            <a:hlinkClick r:id="" action="ppaction://noaction"/>
            <a:extLst>
              <a:ext uri="{FF2B5EF4-FFF2-40B4-BE49-F238E27FC236}">
                <a16:creationId xmlns:a16="http://schemas.microsoft.com/office/drawing/2014/main" id="{38142D50-3B6A-7B36-A83B-5CE098FAA0E8}"/>
              </a:ext>
            </a:extLst>
          </p:cNvPr>
          <p:cNvSpPr txBox="1"/>
          <p:nvPr/>
        </p:nvSpPr>
        <p:spPr>
          <a:xfrm>
            <a:off x="6875824" y="5073795"/>
            <a:ext cx="2642435" cy="2661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noAutofit/>
          </a:bodyPr>
          <a:lstStyle>
            <a:defPPr>
              <a:defRPr lang="de-DE"/>
            </a:defPPr>
            <a:lvl1pPr defTabSz="1630933" fontAlgn="base">
              <a:buClr>
                <a:srgbClr val="F0AB00"/>
              </a:buClr>
              <a:buSzPct val="80000"/>
              <a:defRPr sz="1400" kern="0">
                <a:solidFill>
                  <a:srgbClr val="002A86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algn="ctr"/>
            <a:r>
              <a:rPr lang="en-US" sz="1200"/>
              <a:t>SAP BTP,  ABAP environment</a:t>
            </a:r>
          </a:p>
        </p:txBody>
      </p:sp>
      <p:sp>
        <p:nvSpPr>
          <p:cNvPr id="97" name="Freihandform: Form 36">
            <a:extLst>
              <a:ext uri="{FF2B5EF4-FFF2-40B4-BE49-F238E27FC236}">
                <a16:creationId xmlns:a16="http://schemas.microsoft.com/office/drawing/2014/main" id="{C975AD43-9349-4DEA-7B09-B923EC9D3C9B}"/>
              </a:ext>
            </a:extLst>
          </p:cNvPr>
          <p:cNvSpPr/>
          <p:nvPr/>
        </p:nvSpPr>
        <p:spPr bwMode="gray">
          <a:xfrm>
            <a:off x="9309889" y="2210630"/>
            <a:ext cx="450556" cy="185944"/>
          </a:xfrm>
          <a:custGeom>
            <a:avLst/>
            <a:gdLst>
              <a:gd name="connsiteX0" fmla="*/ 0 w 1175657"/>
              <a:gd name="connsiteY0" fmla="*/ 485192 h 485192"/>
              <a:gd name="connsiteX1" fmla="*/ 485192 w 1175657"/>
              <a:gd name="connsiteY1" fmla="*/ 0 h 485192"/>
              <a:gd name="connsiteX2" fmla="*/ 1175657 w 1175657"/>
              <a:gd name="connsiteY2" fmla="*/ 0 h 485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5657" h="485192">
                <a:moveTo>
                  <a:pt x="0" y="485192"/>
                </a:moveTo>
                <a:lnTo>
                  <a:pt x="485192" y="0"/>
                </a:lnTo>
                <a:lnTo>
                  <a:pt x="1175657" y="0"/>
                </a:lnTo>
              </a:path>
            </a:pathLst>
          </a:custGeom>
          <a:noFill/>
          <a:ln w="12700" algn="ctr">
            <a:solidFill>
              <a:srgbClr val="002A86"/>
            </a:solidFill>
            <a:miter lim="800000"/>
            <a:headEnd type="oval"/>
            <a:tailEnd/>
          </a:ln>
        </p:spPr>
        <p:txBody>
          <a:bodyPr lIns="54864" tIns="27432" rIns="54864" bIns="27432" rtlCol="0" anchor="ctr"/>
          <a:lstStyle/>
          <a:p>
            <a:pPr algn="ctr"/>
            <a:endParaRPr lang="en-US" sz="2400">
              <a:latin typeface="72 Brand" panose="020B0504030603020204" pitchFamily="34" charset="0"/>
            </a:endParaRPr>
          </a:p>
        </p:txBody>
      </p:sp>
      <p:sp>
        <p:nvSpPr>
          <p:cNvPr id="98" name="Freihandform: Form 37">
            <a:extLst>
              <a:ext uri="{FF2B5EF4-FFF2-40B4-BE49-F238E27FC236}">
                <a16:creationId xmlns:a16="http://schemas.microsoft.com/office/drawing/2014/main" id="{B15CE83A-260C-0076-B4E4-749136031376}"/>
              </a:ext>
            </a:extLst>
          </p:cNvPr>
          <p:cNvSpPr/>
          <p:nvPr/>
        </p:nvSpPr>
        <p:spPr bwMode="gray">
          <a:xfrm flipV="1">
            <a:off x="9309889" y="3826595"/>
            <a:ext cx="450556" cy="185944"/>
          </a:xfrm>
          <a:custGeom>
            <a:avLst/>
            <a:gdLst>
              <a:gd name="connsiteX0" fmla="*/ 0 w 1175657"/>
              <a:gd name="connsiteY0" fmla="*/ 485192 h 485192"/>
              <a:gd name="connsiteX1" fmla="*/ 485192 w 1175657"/>
              <a:gd name="connsiteY1" fmla="*/ 0 h 485192"/>
              <a:gd name="connsiteX2" fmla="*/ 1175657 w 1175657"/>
              <a:gd name="connsiteY2" fmla="*/ 0 h 485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5657" h="485192">
                <a:moveTo>
                  <a:pt x="0" y="485192"/>
                </a:moveTo>
                <a:lnTo>
                  <a:pt x="485192" y="0"/>
                </a:lnTo>
                <a:lnTo>
                  <a:pt x="1175657" y="0"/>
                </a:lnTo>
              </a:path>
            </a:pathLst>
          </a:custGeom>
          <a:noFill/>
          <a:ln w="12700" algn="ctr">
            <a:solidFill>
              <a:srgbClr val="002A86"/>
            </a:solidFill>
            <a:miter lim="800000"/>
            <a:headEnd type="oval"/>
            <a:tailEnd/>
          </a:ln>
        </p:spPr>
        <p:txBody>
          <a:bodyPr lIns="54864" tIns="27432" rIns="54864" bIns="27432" rtlCol="0" anchor="ctr"/>
          <a:lstStyle/>
          <a:p>
            <a:pPr algn="ctr"/>
            <a:endParaRPr lang="en-US" sz="2400">
              <a:latin typeface="72 Brand" panose="020B0504030603020204" pitchFamily="34" charset="0"/>
            </a:endParaRPr>
          </a:p>
        </p:txBody>
      </p:sp>
      <p:grpSp>
        <p:nvGrpSpPr>
          <p:cNvPr id="99" name="Group 4">
            <a:extLst>
              <a:ext uri="{FF2B5EF4-FFF2-40B4-BE49-F238E27FC236}">
                <a16:creationId xmlns:a16="http://schemas.microsoft.com/office/drawing/2014/main" id="{C8419606-937A-9440-8928-B87A66BD6BE7}"/>
              </a:ext>
            </a:extLst>
          </p:cNvPr>
          <p:cNvGrpSpPr/>
          <p:nvPr/>
        </p:nvGrpSpPr>
        <p:grpSpPr>
          <a:xfrm>
            <a:off x="9168975" y="2272559"/>
            <a:ext cx="274847" cy="274842"/>
            <a:chOff x="4046005" y="-585851"/>
            <a:chExt cx="456745" cy="456738"/>
          </a:xfrm>
          <a:solidFill>
            <a:schemeClr val="bg1"/>
          </a:solidFill>
        </p:grpSpPr>
        <p:sp>
          <p:nvSpPr>
            <p:cNvPr id="100" name="Oval 24">
              <a:extLst>
                <a:ext uri="{FF2B5EF4-FFF2-40B4-BE49-F238E27FC236}">
                  <a16:creationId xmlns:a16="http://schemas.microsoft.com/office/drawing/2014/main" id="{51454C5A-9F50-2635-24A5-914746333AB7}"/>
                </a:ext>
              </a:extLst>
            </p:cNvPr>
            <p:cNvSpPr/>
            <p:nvPr/>
          </p:nvSpPr>
          <p:spPr bwMode="gray">
            <a:xfrm>
              <a:off x="4046005" y="-585851"/>
              <a:ext cx="456745" cy="456738"/>
            </a:xfrm>
            <a:prstGeom prst="ellipse">
              <a:avLst/>
            </a:prstGeom>
            <a:grpFill/>
            <a:ln w="12700" cap="rnd" algn="ctr">
              <a:noFill/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800" kern="0">
                <a:solidFill>
                  <a:schemeClr val="bg1"/>
                </a:solidFill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C5D4025C-F2FF-C314-8FE7-0F6ECE8CFD72}"/>
                </a:ext>
              </a:extLst>
            </p:cNvPr>
            <p:cNvSpPr/>
            <p:nvPr/>
          </p:nvSpPr>
          <p:spPr bwMode="gray">
            <a:xfrm>
              <a:off x="4129304" y="-502920"/>
              <a:ext cx="290873" cy="290873"/>
            </a:xfrm>
            <a:prstGeom prst="ellipse">
              <a:avLst/>
            </a:prstGeom>
            <a:grpFill/>
            <a:ln w="12700" cap="rnd" algn="ctr">
              <a:solidFill>
                <a:srgbClr val="002A86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800" kern="0">
                <a:solidFill>
                  <a:schemeClr val="bg1"/>
                </a:solidFill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D555B2E0-B064-E43C-5F4E-1F0A6EB59B42}"/>
                </a:ext>
              </a:extLst>
            </p:cNvPr>
            <p:cNvCxnSpPr/>
            <p:nvPr/>
          </p:nvCxnSpPr>
          <p:spPr>
            <a:xfrm>
              <a:off x="4201440" y="-357484"/>
              <a:ext cx="146600" cy="0"/>
            </a:xfrm>
            <a:prstGeom prst="line">
              <a:avLst/>
            </a:prstGeom>
            <a:grpFill/>
            <a:ln w="12700" cap="rnd">
              <a:solidFill>
                <a:srgbClr val="002A86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731787F7-CE57-616E-923A-B0E1E88D04B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201441" y="-357483"/>
              <a:ext cx="146600" cy="0"/>
            </a:xfrm>
            <a:prstGeom prst="line">
              <a:avLst/>
            </a:prstGeom>
            <a:grpFill/>
            <a:ln w="12700" cap="rnd">
              <a:solidFill>
                <a:srgbClr val="002A86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Group 4">
            <a:extLst>
              <a:ext uri="{FF2B5EF4-FFF2-40B4-BE49-F238E27FC236}">
                <a16:creationId xmlns:a16="http://schemas.microsoft.com/office/drawing/2014/main" id="{2C2F2241-0B75-FCE8-49CF-DA0F78538705}"/>
              </a:ext>
            </a:extLst>
          </p:cNvPr>
          <p:cNvGrpSpPr/>
          <p:nvPr/>
        </p:nvGrpSpPr>
        <p:grpSpPr>
          <a:xfrm>
            <a:off x="9170622" y="3687842"/>
            <a:ext cx="274847" cy="274842"/>
            <a:chOff x="4046005" y="-585851"/>
            <a:chExt cx="456745" cy="456738"/>
          </a:xfrm>
          <a:solidFill>
            <a:schemeClr val="bg1"/>
          </a:solidFill>
        </p:grpSpPr>
        <p:sp>
          <p:nvSpPr>
            <p:cNvPr id="119" name="Oval 24">
              <a:extLst>
                <a:ext uri="{FF2B5EF4-FFF2-40B4-BE49-F238E27FC236}">
                  <a16:creationId xmlns:a16="http://schemas.microsoft.com/office/drawing/2014/main" id="{390DA245-07DB-9030-3024-9E9B4CE0E59B}"/>
                </a:ext>
              </a:extLst>
            </p:cNvPr>
            <p:cNvSpPr/>
            <p:nvPr/>
          </p:nvSpPr>
          <p:spPr bwMode="gray">
            <a:xfrm>
              <a:off x="4046005" y="-585851"/>
              <a:ext cx="456745" cy="456738"/>
            </a:xfrm>
            <a:prstGeom prst="ellipse">
              <a:avLst/>
            </a:prstGeom>
            <a:grpFill/>
            <a:ln w="12700" cap="rnd" algn="ctr">
              <a:noFill/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800" kern="0">
                <a:solidFill>
                  <a:schemeClr val="bg1"/>
                </a:solidFill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20" name="Oval 24">
              <a:extLst>
                <a:ext uri="{FF2B5EF4-FFF2-40B4-BE49-F238E27FC236}">
                  <a16:creationId xmlns:a16="http://schemas.microsoft.com/office/drawing/2014/main" id="{650057E2-2AFD-6EE6-3C9F-B18B3D5CF79F}"/>
                </a:ext>
              </a:extLst>
            </p:cNvPr>
            <p:cNvSpPr/>
            <p:nvPr/>
          </p:nvSpPr>
          <p:spPr bwMode="gray">
            <a:xfrm>
              <a:off x="4129304" y="-502920"/>
              <a:ext cx="290873" cy="290873"/>
            </a:xfrm>
            <a:prstGeom prst="ellipse">
              <a:avLst/>
            </a:prstGeom>
            <a:grpFill/>
            <a:ln w="12700" cap="rnd" algn="ctr">
              <a:solidFill>
                <a:srgbClr val="002A86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1800" kern="0">
                <a:solidFill>
                  <a:schemeClr val="bg1"/>
                </a:solidFill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cxnSp>
          <p:nvCxnSpPr>
            <p:cNvPr id="121" name="Straight Connector 25">
              <a:extLst>
                <a:ext uri="{FF2B5EF4-FFF2-40B4-BE49-F238E27FC236}">
                  <a16:creationId xmlns:a16="http://schemas.microsoft.com/office/drawing/2014/main" id="{8C2F3DE4-1094-8B8E-639B-A8C6CBDB2E9C}"/>
                </a:ext>
              </a:extLst>
            </p:cNvPr>
            <p:cNvCxnSpPr/>
            <p:nvPr/>
          </p:nvCxnSpPr>
          <p:spPr>
            <a:xfrm>
              <a:off x="4201440" y="-357484"/>
              <a:ext cx="146600" cy="0"/>
            </a:xfrm>
            <a:prstGeom prst="line">
              <a:avLst/>
            </a:prstGeom>
            <a:grpFill/>
            <a:ln w="12700" cap="rnd">
              <a:solidFill>
                <a:srgbClr val="002A86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26">
              <a:extLst>
                <a:ext uri="{FF2B5EF4-FFF2-40B4-BE49-F238E27FC236}">
                  <a16:creationId xmlns:a16="http://schemas.microsoft.com/office/drawing/2014/main" id="{7E8EBFC1-523B-556E-FC64-DF02444F5CB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201441" y="-357483"/>
              <a:ext cx="146600" cy="0"/>
            </a:xfrm>
            <a:prstGeom prst="line">
              <a:avLst/>
            </a:prstGeom>
            <a:grpFill/>
            <a:ln w="12700" cap="rnd">
              <a:solidFill>
                <a:srgbClr val="002A86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uppieren 108">
            <a:extLst>
              <a:ext uri="{FF2B5EF4-FFF2-40B4-BE49-F238E27FC236}">
                <a16:creationId xmlns:a16="http://schemas.microsoft.com/office/drawing/2014/main" id="{B9837B9C-A506-8218-F891-D161E4E3FF93}"/>
              </a:ext>
            </a:extLst>
          </p:cNvPr>
          <p:cNvGrpSpPr/>
          <p:nvPr/>
        </p:nvGrpSpPr>
        <p:grpSpPr>
          <a:xfrm>
            <a:off x="7547927" y="4301796"/>
            <a:ext cx="258478" cy="410206"/>
            <a:chOff x="8079979" y="4665619"/>
            <a:chExt cx="258478" cy="385777"/>
          </a:xfrm>
        </p:grpSpPr>
        <p:cxnSp>
          <p:nvCxnSpPr>
            <p:cNvPr id="124" name="Gerader Verbinder 102">
              <a:extLst>
                <a:ext uri="{FF2B5EF4-FFF2-40B4-BE49-F238E27FC236}">
                  <a16:creationId xmlns:a16="http://schemas.microsoft.com/office/drawing/2014/main" id="{2487269F-F9FA-71A5-3D37-4BC02BF41CB9}"/>
                </a:ext>
              </a:extLst>
            </p:cNvPr>
            <p:cNvCxnSpPr/>
            <p:nvPr/>
          </p:nvCxnSpPr>
          <p:spPr>
            <a:xfrm>
              <a:off x="8209426" y="4799253"/>
              <a:ext cx="0" cy="252143"/>
            </a:xfrm>
            <a:prstGeom prst="line">
              <a:avLst/>
            </a:prstGeom>
            <a:ln w="12700">
              <a:solidFill>
                <a:srgbClr val="002A86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5" name="Group 4">
              <a:extLst>
                <a:ext uri="{FF2B5EF4-FFF2-40B4-BE49-F238E27FC236}">
                  <a16:creationId xmlns:a16="http://schemas.microsoft.com/office/drawing/2014/main" id="{4260B88A-C7F2-DC55-7E58-D66C06083E43}"/>
                </a:ext>
              </a:extLst>
            </p:cNvPr>
            <p:cNvGrpSpPr/>
            <p:nvPr/>
          </p:nvGrpSpPr>
          <p:grpSpPr>
            <a:xfrm>
              <a:off x="8079979" y="4665619"/>
              <a:ext cx="258478" cy="258474"/>
              <a:chOff x="4046005" y="-585851"/>
              <a:chExt cx="456745" cy="456738"/>
            </a:xfrm>
            <a:solidFill>
              <a:schemeClr val="bg1"/>
            </a:solidFill>
          </p:grpSpPr>
          <p:sp>
            <p:nvSpPr>
              <p:cNvPr id="126" name="Oval 24">
                <a:extLst>
                  <a:ext uri="{FF2B5EF4-FFF2-40B4-BE49-F238E27FC236}">
                    <a16:creationId xmlns:a16="http://schemas.microsoft.com/office/drawing/2014/main" id="{D5C34939-D220-8E2A-BF92-65A855D48D19}"/>
                  </a:ext>
                </a:extLst>
              </p:cNvPr>
              <p:cNvSpPr/>
              <p:nvPr/>
            </p:nvSpPr>
            <p:spPr bwMode="gray">
              <a:xfrm>
                <a:off x="4046005" y="-585851"/>
                <a:ext cx="456745" cy="456738"/>
              </a:xfrm>
              <a:prstGeom prst="ellipse">
                <a:avLst/>
              </a:prstGeom>
              <a:grpFill/>
              <a:ln w="12700" cap="rnd" algn="ctr">
                <a:noFill/>
                <a:round/>
                <a:headEnd/>
                <a:tailEnd/>
              </a:ln>
            </p:spPr>
            <p:txBody>
              <a:bodyPr lIns="0" tIns="0" rIns="0" bIns="0" rtlCol="0" anchor="t" anchorCtr="0">
                <a:noAutofit/>
              </a:bodyPr>
              <a:lstStyle/>
              <a:p>
                <a:pPr algn="ctr" defTabSz="914400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800" kern="0">
                  <a:solidFill>
                    <a:schemeClr val="bg1"/>
                  </a:solidFill>
                  <a:latin typeface="72 Brand" panose="020B0504030603020204" pitchFamily="34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27" name="Oval 24">
                <a:extLst>
                  <a:ext uri="{FF2B5EF4-FFF2-40B4-BE49-F238E27FC236}">
                    <a16:creationId xmlns:a16="http://schemas.microsoft.com/office/drawing/2014/main" id="{482ABD20-EACA-AEF7-2FFB-66D970407E69}"/>
                  </a:ext>
                </a:extLst>
              </p:cNvPr>
              <p:cNvSpPr/>
              <p:nvPr/>
            </p:nvSpPr>
            <p:spPr bwMode="gray">
              <a:xfrm>
                <a:off x="4129304" y="-502920"/>
                <a:ext cx="290873" cy="290873"/>
              </a:xfrm>
              <a:prstGeom prst="ellipse">
                <a:avLst/>
              </a:prstGeom>
              <a:grpFill/>
              <a:ln w="12700" cap="rnd" algn="ctr">
                <a:solidFill>
                  <a:srgbClr val="002A86"/>
                </a:solidFill>
                <a:round/>
                <a:headEnd/>
                <a:tailEnd/>
              </a:ln>
            </p:spPr>
            <p:txBody>
              <a:bodyPr lIns="0" tIns="0" rIns="0" bIns="0" rtlCol="0" anchor="t" anchorCtr="0">
                <a:noAutofit/>
              </a:bodyPr>
              <a:lstStyle/>
              <a:p>
                <a:pPr algn="ctr" defTabSz="914400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800" kern="0">
                  <a:solidFill>
                    <a:schemeClr val="bg1"/>
                  </a:solidFill>
                  <a:latin typeface="72 Brand" panose="020B0504030603020204" pitchFamily="34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cxnSp>
            <p:nvCxnSpPr>
              <p:cNvPr id="128" name="Straight Connector 25">
                <a:extLst>
                  <a:ext uri="{FF2B5EF4-FFF2-40B4-BE49-F238E27FC236}">
                    <a16:creationId xmlns:a16="http://schemas.microsoft.com/office/drawing/2014/main" id="{82AF1A68-FD46-F1C4-8EC3-9190E9748A5A}"/>
                  </a:ext>
                </a:extLst>
              </p:cNvPr>
              <p:cNvCxnSpPr/>
              <p:nvPr/>
            </p:nvCxnSpPr>
            <p:spPr>
              <a:xfrm>
                <a:off x="4201440" y="-357484"/>
                <a:ext cx="146600" cy="0"/>
              </a:xfrm>
              <a:prstGeom prst="line">
                <a:avLst/>
              </a:prstGeom>
              <a:grpFill/>
              <a:ln w="12700" cap="rnd">
                <a:solidFill>
                  <a:srgbClr val="002A8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26">
                <a:extLst>
                  <a:ext uri="{FF2B5EF4-FFF2-40B4-BE49-F238E27FC236}">
                    <a16:creationId xmlns:a16="http://schemas.microsoft.com/office/drawing/2014/main" id="{424C40E5-0C74-84F5-680C-770904B5C85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4201441" y="-357483"/>
                <a:ext cx="146600" cy="0"/>
              </a:xfrm>
              <a:prstGeom prst="line">
                <a:avLst/>
              </a:prstGeom>
              <a:grpFill/>
              <a:ln w="12700" cap="rnd">
                <a:solidFill>
                  <a:srgbClr val="002A86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0" name="Abgerundetes Rechteck 206">
            <a:extLst>
              <a:ext uri="{FF2B5EF4-FFF2-40B4-BE49-F238E27FC236}">
                <a16:creationId xmlns:a16="http://schemas.microsoft.com/office/drawing/2014/main" id="{840B2FAB-BB8A-2980-B02C-A1062C180077}"/>
              </a:ext>
            </a:extLst>
          </p:cNvPr>
          <p:cNvSpPr/>
          <p:nvPr/>
        </p:nvSpPr>
        <p:spPr bwMode="gray">
          <a:xfrm>
            <a:off x="7717443" y="5380929"/>
            <a:ext cx="959199" cy="22967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blurRad="63500" algn="ctr" rotWithShape="0">
              <a:srgbClr val="00144A">
                <a:alpha val="34000"/>
              </a:srgbClr>
            </a:outerShdw>
          </a:effectLst>
        </p:spPr>
        <p:txBody>
          <a:bodyPr wrap="none" lIns="35991" tIns="35991" rIns="35991" bIns="35991" rtlCol="0" anchor="ctr" anchorCtr="0"/>
          <a:lstStyle/>
          <a:p>
            <a:pPr algn="ctr" defTabSz="1086818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kern="0">
                <a:solidFill>
                  <a:srgbClr val="002A86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ABAP Cloud</a:t>
            </a:r>
          </a:p>
        </p:txBody>
      </p:sp>
      <p:sp>
        <p:nvSpPr>
          <p:cNvPr id="131" name="Abgerundetes Rechteck 206">
            <a:extLst>
              <a:ext uri="{FF2B5EF4-FFF2-40B4-BE49-F238E27FC236}">
                <a16:creationId xmlns:a16="http://schemas.microsoft.com/office/drawing/2014/main" id="{EA043C36-6191-84CF-2DD4-83E5FD60F6DA}"/>
              </a:ext>
            </a:extLst>
          </p:cNvPr>
          <p:cNvSpPr/>
          <p:nvPr/>
        </p:nvSpPr>
        <p:spPr bwMode="gray">
          <a:xfrm>
            <a:off x="9896652" y="4065121"/>
            <a:ext cx="542780" cy="22967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blurRad="63500" algn="ctr" rotWithShape="0">
              <a:srgbClr val="00144A">
                <a:alpha val="34000"/>
              </a:srgbClr>
            </a:outerShdw>
          </a:effectLst>
        </p:spPr>
        <p:txBody>
          <a:bodyPr wrap="none" lIns="35991" tIns="35991" rIns="35991" bIns="35991" rtlCol="0" anchor="ctr" anchorCtr="0"/>
          <a:lstStyle/>
          <a:p>
            <a:pPr algn="ctr" defTabSz="1086818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000" kern="0">
                <a:solidFill>
                  <a:srgbClr val="002A86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CAP</a:t>
            </a:r>
            <a:r>
              <a:rPr lang="en-US" sz="1000" kern="0" baseline="30000">
                <a:solidFill>
                  <a:srgbClr val="002A86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2</a:t>
            </a:r>
          </a:p>
        </p:txBody>
      </p:sp>
      <p:cxnSp>
        <p:nvCxnSpPr>
          <p:cNvPr id="132" name="Gerader Verbinder 138">
            <a:extLst>
              <a:ext uri="{FF2B5EF4-FFF2-40B4-BE49-F238E27FC236}">
                <a16:creationId xmlns:a16="http://schemas.microsoft.com/office/drawing/2014/main" id="{A6248858-0177-A627-19ED-6C46E7C7680F}"/>
              </a:ext>
            </a:extLst>
          </p:cNvPr>
          <p:cNvCxnSpPr>
            <a:cxnSpLocks/>
          </p:cNvCxnSpPr>
          <p:nvPr/>
        </p:nvCxnSpPr>
        <p:spPr>
          <a:xfrm flipH="1">
            <a:off x="1022112" y="3111894"/>
            <a:ext cx="1890000" cy="0"/>
          </a:xfrm>
          <a:prstGeom prst="line">
            <a:avLst/>
          </a:prstGeom>
          <a:ln w="12700" cap="rnd" cmpd="sng" algn="ctr">
            <a:solidFill>
              <a:srgbClr val="2D61C0"/>
            </a:solidFill>
            <a:prstDash val="sysDash"/>
            <a:round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Gerader Verbinder 139">
            <a:extLst>
              <a:ext uri="{FF2B5EF4-FFF2-40B4-BE49-F238E27FC236}">
                <a16:creationId xmlns:a16="http://schemas.microsoft.com/office/drawing/2014/main" id="{C7F954CC-5E9F-D4C6-395A-B43873A4C01B}"/>
              </a:ext>
            </a:extLst>
          </p:cNvPr>
          <p:cNvCxnSpPr>
            <a:cxnSpLocks/>
          </p:cNvCxnSpPr>
          <p:nvPr/>
        </p:nvCxnSpPr>
        <p:spPr>
          <a:xfrm>
            <a:off x="9614581" y="3111894"/>
            <a:ext cx="2052000" cy="0"/>
          </a:xfrm>
          <a:prstGeom prst="line">
            <a:avLst/>
          </a:prstGeom>
          <a:ln w="12700" cap="rnd" cmpd="sng" algn="ctr">
            <a:solidFill>
              <a:srgbClr val="2D61C0"/>
            </a:solidFill>
            <a:prstDash val="sysDash"/>
            <a:round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1">
            <a:hlinkClick r:id="" action="ppaction://noaction"/>
            <a:extLst>
              <a:ext uri="{FF2B5EF4-FFF2-40B4-BE49-F238E27FC236}">
                <a16:creationId xmlns:a16="http://schemas.microsoft.com/office/drawing/2014/main" id="{6A98246E-B7B8-5D80-43BA-536FCCF25623}"/>
              </a:ext>
            </a:extLst>
          </p:cNvPr>
          <p:cNvSpPr txBox="1"/>
          <p:nvPr/>
        </p:nvSpPr>
        <p:spPr>
          <a:xfrm>
            <a:off x="1279302" y="2079766"/>
            <a:ext cx="1307379" cy="2954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noAutofit/>
          </a:bodyPr>
          <a:lstStyle>
            <a:defPPr>
              <a:defRPr lang="de-DE"/>
            </a:defPPr>
            <a:lvl1pPr defTabSz="1630933" fontAlgn="base">
              <a:buClr>
                <a:srgbClr val="F0AB00"/>
              </a:buClr>
              <a:buSzPct val="80000"/>
              <a:defRPr sz="3200" kern="0">
                <a:solidFill>
                  <a:srgbClr val="5B738B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algn="r"/>
            <a:r>
              <a:rPr lang="en-US" sz="1000">
                <a:solidFill>
                  <a:srgbClr val="0070F2"/>
                </a:solidFill>
              </a:rPr>
              <a:t>SAP S/4HANA Cloud</a:t>
            </a:r>
            <a:br>
              <a:rPr lang="en-US" sz="1000">
                <a:solidFill>
                  <a:srgbClr val="0070F2"/>
                </a:solidFill>
              </a:rPr>
            </a:br>
            <a:r>
              <a:rPr lang="en-US" sz="1200">
                <a:solidFill>
                  <a:srgbClr val="0070F2"/>
                </a:solidFill>
              </a:rPr>
              <a:t> Key User</a:t>
            </a:r>
            <a:br>
              <a:rPr lang="en-US" sz="1200">
                <a:solidFill>
                  <a:srgbClr val="0070F2"/>
                </a:solidFill>
              </a:rPr>
            </a:br>
            <a:r>
              <a:rPr lang="en-US" sz="1200">
                <a:solidFill>
                  <a:srgbClr val="0070F2"/>
                </a:solidFill>
              </a:rPr>
              <a:t>Extensibility</a:t>
            </a:r>
          </a:p>
        </p:txBody>
      </p:sp>
      <p:sp>
        <p:nvSpPr>
          <p:cNvPr id="141" name="TextBox 115">
            <a:hlinkClick r:id="" action="ppaction://noaction"/>
            <a:extLst>
              <a:ext uri="{FF2B5EF4-FFF2-40B4-BE49-F238E27FC236}">
                <a16:creationId xmlns:a16="http://schemas.microsoft.com/office/drawing/2014/main" id="{A9EF1E24-FE65-E5F3-66B6-3046FCD403C7}"/>
              </a:ext>
            </a:extLst>
          </p:cNvPr>
          <p:cNvSpPr txBox="1"/>
          <p:nvPr/>
        </p:nvSpPr>
        <p:spPr>
          <a:xfrm>
            <a:off x="974308" y="3703418"/>
            <a:ext cx="1612372" cy="63417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noAutofit/>
          </a:bodyPr>
          <a:lstStyle>
            <a:defPPr>
              <a:defRPr lang="de-DE"/>
            </a:defPPr>
            <a:lvl1pPr defTabSz="1630933" fontAlgn="base">
              <a:buClr>
                <a:srgbClr val="F0AB00"/>
              </a:buClr>
              <a:buSzPct val="80000"/>
              <a:defRPr sz="3200" kern="0">
                <a:solidFill>
                  <a:srgbClr val="5B738B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algn="r"/>
            <a:r>
              <a:rPr lang="en-US" sz="1000">
                <a:solidFill>
                  <a:srgbClr val="0070F2"/>
                </a:solidFill>
              </a:rPr>
              <a:t>SAP S/4HANA Cloud </a:t>
            </a:r>
            <a:br>
              <a:rPr lang="en-US" sz="1200">
                <a:solidFill>
                  <a:srgbClr val="0070F2"/>
                </a:solidFill>
              </a:rPr>
            </a:br>
            <a:r>
              <a:rPr lang="en-US" sz="1200">
                <a:solidFill>
                  <a:srgbClr val="0070F2"/>
                </a:solidFill>
              </a:rPr>
              <a:t>Developer</a:t>
            </a:r>
            <a:br>
              <a:rPr lang="en-US" sz="1200">
                <a:solidFill>
                  <a:srgbClr val="0070F2"/>
                </a:solidFill>
              </a:rPr>
            </a:br>
            <a:r>
              <a:rPr lang="en-US" sz="1200">
                <a:solidFill>
                  <a:srgbClr val="0070F2"/>
                </a:solidFill>
              </a:rPr>
              <a:t>Extensibility</a:t>
            </a:r>
          </a:p>
        </p:txBody>
      </p:sp>
      <p:sp>
        <p:nvSpPr>
          <p:cNvPr id="146" name="Abgerundetes Rechteck 206">
            <a:extLst>
              <a:ext uri="{FF2B5EF4-FFF2-40B4-BE49-F238E27FC236}">
                <a16:creationId xmlns:a16="http://schemas.microsoft.com/office/drawing/2014/main" id="{079513BB-BE42-8860-A1CA-9CCEE2F336AE}"/>
              </a:ext>
            </a:extLst>
          </p:cNvPr>
          <p:cNvSpPr/>
          <p:nvPr/>
        </p:nvSpPr>
        <p:spPr bwMode="gray">
          <a:xfrm>
            <a:off x="1627482" y="2598510"/>
            <a:ext cx="959199" cy="22967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blurRad="63500" algn="ctr" rotWithShape="0">
              <a:srgbClr val="00144A">
                <a:alpha val="34000"/>
              </a:srgbClr>
            </a:outerShdw>
          </a:effectLst>
        </p:spPr>
        <p:txBody>
          <a:bodyPr wrap="none" lIns="35991" tIns="35991" rIns="35991" bIns="35991" rtlCol="0" anchor="ctr" anchorCtr="0"/>
          <a:lstStyle/>
          <a:p>
            <a:pPr algn="ctr" defTabSz="1086818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000" kern="0">
                <a:solidFill>
                  <a:srgbClr val="0070F2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ABAP Cloud</a:t>
            </a:r>
          </a:p>
        </p:txBody>
      </p:sp>
      <p:sp>
        <p:nvSpPr>
          <p:cNvPr id="150" name="Abgerundetes Rechteck 206">
            <a:extLst>
              <a:ext uri="{FF2B5EF4-FFF2-40B4-BE49-F238E27FC236}">
                <a16:creationId xmlns:a16="http://schemas.microsoft.com/office/drawing/2014/main" id="{F6307F27-7A8A-F51B-D74F-E9B2EDCFCF5E}"/>
              </a:ext>
            </a:extLst>
          </p:cNvPr>
          <p:cNvSpPr/>
          <p:nvPr/>
        </p:nvSpPr>
        <p:spPr bwMode="gray">
          <a:xfrm>
            <a:off x="1627482" y="4411906"/>
            <a:ext cx="959199" cy="22967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blurRad="63500" algn="ctr" rotWithShape="0">
              <a:srgbClr val="00144A">
                <a:alpha val="34000"/>
              </a:srgbClr>
            </a:outerShdw>
          </a:effectLst>
        </p:spPr>
        <p:txBody>
          <a:bodyPr wrap="none" lIns="35991" tIns="35991" rIns="35991" bIns="35991" rtlCol="0" anchor="ctr" anchorCtr="0"/>
          <a:lstStyle/>
          <a:p>
            <a:pPr algn="ctr" defTabSz="1086818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000" kern="0">
                <a:solidFill>
                  <a:srgbClr val="0070F2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ABAP Cloud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3979C52-34F7-8AD2-8E81-C45A892C661F}"/>
              </a:ext>
            </a:extLst>
          </p:cNvPr>
          <p:cNvGrpSpPr/>
          <p:nvPr/>
        </p:nvGrpSpPr>
        <p:grpSpPr>
          <a:xfrm>
            <a:off x="3456788" y="4297841"/>
            <a:ext cx="5199605" cy="1896103"/>
            <a:chOff x="3455200" y="4297840"/>
            <a:chExt cx="5199605" cy="189610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5D84FDB-D51E-3C6A-0122-102A7594C269}"/>
                </a:ext>
              </a:extLst>
            </p:cNvPr>
            <p:cNvSpPr/>
            <p:nvPr/>
          </p:nvSpPr>
          <p:spPr bwMode="gray">
            <a:xfrm>
              <a:off x="3455201" y="4606245"/>
              <a:ext cx="1762280" cy="1188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90000" tIns="72000" rIns="90000" bIns="72000" rtlCol="0" anchor="ctr"/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DE" sz="1800" kern="0">
                <a:ea typeface="72 Brand" pitchFamily="34" charset="-128"/>
                <a:cs typeface="72 Brand" pitchFamily="34" charset="-128"/>
              </a:endParaRPr>
            </a:p>
          </p:txBody>
        </p: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91966F4E-4574-C8D3-6E57-7F83C3DC29EC}"/>
                </a:ext>
              </a:extLst>
            </p:cNvPr>
            <p:cNvGrpSpPr/>
            <p:nvPr/>
          </p:nvGrpSpPr>
          <p:grpSpPr>
            <a:xfrm>
              <a:off x="3455200" y="4297840"/>
              <a:ext cx="1744412" cy="1410810"/>
              <a:chOff x="3455200" y="4297840"/>
              <a:chExt cx="1744412" cy="1410810"/>
            </a:xfrm>
          </p:grpSpPr>
          <p:sp>
            <p:nvSpPr>
              <p:cNvPr id="87" name="Ellipse 114">
                <a:extLst>
                  <a:ext uri="{FF2B5EF4-FFF2-40B4-BE49-F238E27FC236}">
                    <a16:creationId xmlns:a16="http://schemas.microsoft.com/office/drawing/2014/main" id="{4C674D3C-D3A4-27F4-1739-E9A3EAD33B12}"/>
                  </a:ext>
                </a:extLst>
              </p:cNvPr>
              <p:cNvSpPr/>
              <p:nvPr/>
            </p:nvSpPr>
            <p:spPr bwMode="gray">
              <a:xfrm flipH="1">
                <a:off x="3825605" y="4705053"/>
                <a:ext cx="1003600" cy="1003597"/>
              </a:xfrm>
              <a:prstGeom prst="ellipse">
                <a:avLst/>
              </a:prstGeom>
              <a:solidFill>
                <a:srgbClr val="475E75">
                  <a:alpha val="10000"/>
                </a:srgbClr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lIns="54000" tIns="43200" rIns="54000" bIns="43200" rtlCol="0" anchor="ctr"/>
              <a:lstStyle/>
              <a:p>
                <a:pPr algn="ctr" defTabSz="914400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</a:pPr>
                <a:endParaRPr lang="en-US" sz="1800" kern="0">
                  <a:latin typeface="72 Brand" panose="020B0504030603020204" pitchFamily="34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88" name="TextBox 37">
                <a:hlinkClick r:id="" action="ppaction://noaction"/>
                <a:extLst>
                  <a:ext uri="{FF2B5EF4-FFF2-40B4-BE49-F238E27FC236}">
                    <a16:creationId xmlns:a16="http://schemas.microsoft.com/office/drawing/2014/main" id="{CF41EBA7-B60C-C946-658F-5D2C480C11A1}"/>
                  </a:ext>
                </a:extLst>
              </p:cNvPr>
              <p:cNvSpPr txBox="1"/>
              <p:nvPr/>
            </p:nvSpPr>
            <p:spPr>
              <a:xfrm>
                <a:off x="3455200" y="5073794"/>
                <a:ext cx="1744412" cy="4367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 anchorCtr="0">
                <a:noAutofit/>
              </a:bodyPr>
              <a:lstStyle>
                <a:defPPr>
                  <a:defRPr lang="de-DE"/>
                </a:defPPr>
                <a:lvl1pPr defTabSz="1630933" fontAlgn="base">
                  <a:buClr>
                    <a:srgbClr val="F0AB00"/>
                  </a:buClr>
                  <a:buSzPct val="80000"/>
                  <a:defRPr sz="3200" kern="0">
                    <a:solidFill>
                      <a:srgbClr val="5B738B"/>
                    </a:solidFill>
                    <a:latin typeface="+mn-lt"/>
                    <a:ea typeface="Arial Unicode MS" pitchFamily="34" charset="-128"/>
                    <a:cs typeface="Arial Unicode MS" pitchFamily="34" charset="-128"/>
                  </a:defRPr>
                </a:lvl1pPr>
              </a:lstStyle>
              <a:p>
                <a:pPr algn="ctr"/>
                <a:r>
                  <a:rPr lang="en-US" sz="1200"/>
                  <a:t>Classic Extensibility</a:t>
                </a:r>
                <a:r>
                  <a:rPr lang="en-US" sz="1200" baseline="30000">
                    <a:solidFill>
                      <a:srgbClr val="002A86"/>
                    </a:solidFill>
                  </a:rPr>
                  <a:t>1</a:t>
                </a:r>
              </a:p>
              <a:p>
                <a:pPr algn="ctr"/>
                <a:r>
                  <a:rPr lang="en-US" sz="1200"/>
                  <a:t>Classic ABAP</a:t>
                </a:r>
              </a:p>
            </p:txBody>
          </p:sp>
          <p:grpSp>
            <p:nvGrpSpPr>
              <p:cNvPr id="89" name="Gruppieren 142">
                <a:extLst>
                  <a:ext uri="{FF2B5EF4-FFF2-40B4-BE49-F238E27FC236}">
                    <a16:creationId xmlns:a16="http://schemas.microsoft.com/office/drawing/2014/main" id="{B2AB8F71-9F64-352E-521D-FCD4ABD991C0}"/>
                  </a:ext>
                </a:extLst>
              </p:cNvPr>
              <p:cNvGrpSpPr/>
              <p:nvPr/>
            </p:nvGrpSpPr>
            <p:grpSpPr>
              <a:xfrm>
                <a:off x="3915194" y="4297840"/>
                <a:ext cx="265948" cy="414174"/>
                <a:chOff x="4276391" y="4661883"/>
                <a:chExt cx="265948" cy="389507"/>
              </a:xfrm>
            </p:grpSpPr>
            <p:cxnSp>
              <p:nvCxnSpPr>
                <p:cNvPr id="90" name="Gerader Verbinder 10">
                  <a:extLst>
                    <a:ext uri="{FF2B5EF4-FFF2-40B4-BE49-F238E27FC236}">
                      <a16:creationId xmlns:a16="http://schemas.microsoft.com/office/drawing/2014/main" id="{EE652BD9-EDE6-26A2-56D6-3C9F94C592BD}"/>
                    </a:ext>
                  </a:extLst>
                </p:cNvPr>
                <p:cNvCxnSpPr/>
                <p:nvPr/>
              </p:nvCxnSpPr>
              <p:spPr>
                <a:xfrm>
                  <a:off x="4409365" y="4799247"/>
                  <a:ext cx="0" cy="252143"/>
                </a:xfrm>
                <a:prstGeom prst="line">
                  <a:avLst/>
                </a:prstGeom>
                <a:ln w="12700">
                  <a:solidFill>
                    <a:srgbClr val="5B738B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91" name="Group 4">
                  <a:extLst>
                    <a:ext uri="{FF2B5EF4-FFF2-40B4-BE49-F238E27FC236}">
                      <a16:creationId xmlns:a16="http://schemas.microsoft.com/office/drawing/2014/main" id="{30DBDFE6-9118-0DF3-A8D1-0CDDB9C52141}"/>
                    </a:ext>
                  </a:extLst>
                </p:cNvPr>
                <p:cNvGrpSpPr/>
                <p:nvPr/>
              </p:nvGrpSpPr>
              <p:grpSpPr>
                <a:xfrm>
                  <a:off x="4276391" y="4661883"/>
                  <a:ext cx="265948" cy="265944"/>
                  <a:chOff x="4043029" y="-592451"/>
                  <a:chExt cx="469944" cy="469937"/>
                </a:xfrm>
                <a:solidFill>
                  <a:schemeClr val="bg1"/>
                </a:solidFill>
              </p:grpSpPr>
              <p:sp>
                <p:nvSpPr>
                  <p:cNvPr id="92" name="Oval 24">
                    <a:extLst>
                      <a:ext uri="{FF2B5EF4-FFF2-40B4-BE49-F238E27FC236}">
                        <a16:creationId xmlns:a16="http://schemas.microsoft.com/office/drawing/2014/main" id="{191CB274-4902-0529-8ACF-4B0315C4EEC7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043029" y="-592451"/>
                    <a:ext cx="469944" cy="469937"/>
                  </a:xfrm>
                  <a:prstGeom prst="ellipse">
                    <a:avLst/>
                  </a:prstGeom>
                  <a:grpFill/>
                  <a:ln w="12700" cap="rnd" algn="ctr">
                    <a:noFill/>
                    <a:round/>
                    <a:headEnd/>
                    <a:tailEnd/>
                  </a:ln>
                </p:spPr>
                <p:txBody>
                  <a:bodyPr lIns="0" tIns="0" rIns="0" bIns="0" rtlCol="0" anchor="t" anchorCtr="0">
                    <a:noAutofit/>
                  </a:bodyPr>
                  <a:lstStyle/>
                  <a:p>
                    <a:pPr algn="ctr" defTabSz="914400" fontAlgn="base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rgbClr val="F0AB00"/>
                      </a:buClr>
                      <a:buSzPct val="80000"/>
                    </a:pPr>
                    <a:endParaRPr lang="en-US" sz="1800" kern="0">
                      <a:solidFill>
                        <a:schemeClr val="bg1"/>
                      </a:solidFill>
                      <a:latin typeface="72 Brand" panose="020B0504030603020204" pitchFamily="34" charset="0"/>
                      <a:ea typeface="Arial Unicode MS" pitchFamily="34" charset="-128"/>
                      <a:cs typeface="Arial Unicode MS" pitchFamily="34" charset="-128"/>
                    </a:endParaRPr>
                  </a:p>
                </p:txBody>
              </p:sp>
              <p:sp>
                <p:nvSpPr>
                  <p:cNvPr id="93" name="Oval 24">
                    <a:extLst>
                      <a:ext uri="{FF2B5EF4-FFF2-40B4-BE49-F238E27FC236}">
                        <a16:creationId xmlns:a16="http://schemas.microsoft.com/office/drawing/2014/main" id="{E2487350-E400-EF8E-B206-9F78106689C7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129304" y="-502920"/>
                    <a:ext cx="290873" cy="290873"/>
                  </a:xfrm>
                  <a:prstGeom prst="ellipse">
                    <a:avLst/>
                  </a:prstGeom>
                  <a:grpFill/>
                  <a:ln w="12700" cap="rnd" algn="ctr">
                    <a:solidFill>
                      <a:srgbClr val="5B738B"/>
                    </a:solidFill>
                    <a:round/>
                    <a:headEnd/>
                    <a:tailEnd/>
                  </a:ln>
                </p:spPr>
                <p:txBody>
                  <a:bodyPr lIns="0" tIns="0" rIns="0" bIns="0" rtlCol="0" anchor="t" anchorCtr="0">
                    <a:noAutofit/>
                  </a:bodyPr>
                  <a:lstStyle/>
                  <a:p>
                    <a:pPr algn="ctr" defTabSz="914400" fontAlgn="base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rgbClr val="F0AB00"/>
                      </a:buClr>
                      <a:buSzPct val="80000"/>
                    </a:pPr>
                    <a:endParaRPr lang="en-US" sz="1800" kern="0">
                      <a:solidFill>
                        <a:schemeClr val="bg1"/>
                      </a:solidFill>
                      <a:latin typeface="72 Brand" panose="020B0504030603020204" pitchFamily="34" charset="0"/>
                      <a:ea typeface="Arial Unicode MS" pitchFamily="34" charset="-128"/>
                      <a:cs typeface="Arial Unicode MS" pitchFamily="34" charset="-128"/>
                    </a:endParaRPr>
                  </a:p>
                </p:txBody>
              </p:sp>
              <p:cxnSp>
                <p:nvCxnSpPr>
                  <p:cNvPr id="94" name="Straight Connector 25">
                    <a:extLst>
                      <a:ext uri="{FF2B5EF4-FFF2-40B4-BE49-F238E27FC236}">
                        <a16:creationId xmlns:a16="http://schemas.microsoft.com/office/drawing/2014/main" id="{5A0C73C8-5F1D-32F1-1CFD-08A5E111178B}"/>
                      </a:ext>
                    </a:extLst>
                  </p:cNvPr>
                  <p:cNvCxnSpPr/>
                  <p:nvPr/>
                </p:nvCxnSpPr>
                <p:spPr>
                  <a:xfrm>
                    <a:off x="4201440" y="-357484"/>
                    <a:ext cx="146600" cy="0"/>
                  </a:xfrm>
                  <a:prstGeom prst="line">
                    <a:avLst/>
                  </a:prstGeom>
                  <a:grpFill/>
                  <a:ln w="12700" cap="rnd">
                    <a:solidFill>
                      <a:srgbClr val="5B738B"/>
                    </a:solidFill>
                    <a:round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Straight Connector 26">
                    <a:extLst>
                      <a:ext uri="{FF2B5EF4-FFF2-40B4-BE49-F238E27FC236}">
                        <a16:creationId xmlns:a16="http://schemas.microsoft.com/office/drawing/2014/main" id="{63B3199F-D7CE-D22F-D854-D636AB9756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>
                    <a:off x="4201441" y="-357483"/>
                    <a:ext cx="146600" cy="0"/>
                  </a:xfrm>
                  <a:prstGeom prst="line">
                    <a:avLst/>
                  </a:prstGeom>
                  <a:grpFill/>
                  <a:ln w="12700" cap="rnd">
                    <a:solidFill>
                      <a:srgbClr val="5B738B"/>
                    </a:solidFill>
                    <a:round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152" name="TextBox 38">
              <a:extLst>
                <a:ext uri="{FF2B5EF4-FFF2-40B4-BE49-F238E27FC236}">
                  <a16:creationId xmlns:a16="http://schemas.microsoft.com/office/drawing/2014/main" id="{BF1BC1CD-2E18-C5C8-E0FF-981B08708AB9}"/>
                </a:ext>
              </a:extLst>
            </p:cNvPr>
            <p:cNvSpPr txBox="1"/>
            <p:nvPr/>
          </p:nvSpPr>
          <p:spPr>
            <a:xfrm>
              <a:off x="3868052" y="6040095"/>
              <a:ext cx="4786753" cy="15384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087144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000" kern="0" baseline="30000" dirty="0">
                  <a:solidFill>
                    <a:srgbClr val="475E75"/>
                  </a:solidFill>
                  <a:latin typeface="72 Brand"/>
                  <a:ea typeface="Arial Unicode MS"/>
                  <a:cs typeface="Arial Unicode MS"/>
                </a:rPr>
                <a:t>1</a:t>
              </a:r>
              <a:r>
                <a:rPr lang="en-US" sz="1000" kern="0" dirty="0">
                  <a:solidFill>
                    <a:srgbClr val="475E75"/>
                  </a:solidFill>
                  <a:latin typeface="72 Brand"/>
                  <a:ea typeface="Arial Unicode MS"/>
                  <a:cs typeface="Arial Unicode MS"/>
                </a:rPr>
                <a:t> SAP S/4HANA Cloud Private Edition and on-premise only</a:t>
              </a:r>
            </a:p>
          </p:txBody>
        </p:sp>
      </p:grpSp>
      <p:sp>
        <p:nvSpPr>
          <p:cNvPr id="153" name="TextBox 38">
            <a:extLst>
              <a:ext uri="{FF2B5EF4-FFF2-40B4-BE49-F238E27FC236}">
                <a16:creationId xmlns:a16="http://schemas.microsoft.com/office/drawing/2014/main" id="{80C7AE88-94BB-1CDE-262B-AF1F101A7497}"/>
              </a:ext>
            </a:extLst>
          </p:cNvPr>
          <p:cNvSpPr txBox="1"/>
          <p:nvPr/>
        </p:nvSpPr>
        <p:spPr>
          <a:xfrm>
            <a:off x="3869640" y="6207441"/>
            <a:ext cx="4786753" cy="15384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08714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000" kern="0" baseline="30000">
                <a:solidFill>
                  <a:srgbClr val="475E75"/>
                </a:solidFill>
                <a:latin typeface="72 Brand"/>
                <a:ea typeface="Arial Unicode MS"/>
                <a:cs typeface="Arial Unicode MS"/>
              </a:rPr>
              <a:t>2</a:t>
            </a:r>
            <a:r>
              <a:rPr lang="en-US" sz="1000" kern="0">
                <a:solidFill>
                  <a:srgbClr val="475E75"/>
                </a:solidFill>
                <a:latin typeface="72 Brand"/>
                <a:ea typeface="Arial Unicode MS"/>
                <a:cs typeface="Arial Unicode MS"/>
              </a:rPr>
              <a:t> SAP Cloud Application Programming Model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158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1F5521C-F03B-5A11-E24B-F63B9FDEB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56">
            <a:extLst>
              <a:ext uri="{FF2B5EF4-FFF2-40B4-BE49-F238E27FC236}">
                <a16:creationId xmlns:a16="http://schemas.microsoft.com/office/drawing/2014/main" id="{A7435A64-F029-F721-5FAC-A1C82A3A7221}"/>
              </a:ext>
            </a:extLst>
          </p:cNvPr>
          <p:cNvSpPr/>
          <p:nvPr/>
        </p:nvSpPr>
        <p:spPr bwMode="gray">
          <a:xfrm>
            <a:off x="1481504" y="1484719"/>
            <a:ext cx="9489940" cy="647559"/>
          </a:xfrm>
          <a:prstGeom prst="roundRect">
            <a:avLst>
              <a:gd name="adj" fmla="val 10692"/>
            </a:avLst>
          </a:prstGeom>
          <a:gradFill>
            <a:gsLst>
              <a:gs pos="0">
                <a:srgbClr val="D1EFFF"/>
              </a:gs>
              <a:gs pos="100000">
                <a:srgbClr val="4DB1FF"/>
              </a:gs>
            </a:gsLst>
            <a:lin ang="2700000" scaled="1"/>
          </a:gradFill>
          <a:ln w="9525" algn="ctr">
            <a:solidFill>
              <a:srgbClr val="4DB1FF"/>
            </a:solidFill>
            <a:miter lim="800000"/>
            <a:headEnd/>
            <a:tailEnd/>
          </a:ln>
          <a:effectLst>
            <a:outerShdw blurRad="76200" algn="ctr" rotWithShape="0">
              <a:prstClr val="black">
                <a:alpha val="30000"/>
              </a:prstClr>
            </a:outerShdw>
          </a:effectLst>
        </p:spPr>
        <p:txBody>
          <a:bodyPr wrap="square" lIns="89907" tIns="71925" rIns="89907" bIns="71925" rtlCol="0" anchor="ctr">
            <a:noAutofit/>
          </a:bodyPr>
          <a:lstStyle/>
          <a:p>
            <a:pPr algn="ctr" defTabSz="913395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600" b="1" kern="0" dirty="0"/>
              <a:t>Clean Core </a:t>
            </a:r>
            <a:r>
              <a:rPr lang="en-US" sz="1600" kern="0" dirty="0"/>
              <a:t>for custom extensions in SAP S/4HANA Cloud Private Edition is based on </a:t>
            </a:r>
            <a:br>
              <a:rPr lang="en-DE" sz="1600" kern="0" dirty="0"/>
            </a:br>
            <a:r>
              <a:rPr lang="en-US" sz="1600" b="1" kern="0" dirty="0"/>
              <a:t>ABAP Cloud </a:t>
            </a:r>
            <a:r>
              <a:rPr lang="en-US" sz="1600" kern="0" dirty="0"/>
              <a:t>and </a:t>
            </a:r>
            <a:r>
              <a:rPr lang="en-DE" sz="1600" kern="0" dirty="0"/>
              <a:t>the </a:t>
            </a:r>
            <a:r>
              <a:rPr lang="en-US" sz="1600" b="1" kern="0" dirty="0"/>
              <a:t>3-tier extensibility model</a:t>
            </a:r>
            <a:r>
              <a:rPr lang="en-DE" sz="1600" kern="0" dirty="0"/>
              <a:t>, </a:t>
            </a:r>
            <a:r>
              <a:rPr lang="en-US" sz="1600" kern="0" dirty="0"/>
              <a:t>and governed by</a:t>
            </a:r>
            <a:r>
              <a:rPr lang="en-DE" sz="1600" kern="0" dirty="0"/>
              <a:t> the </a:t>
            </a:r>
            <a:r>
              <a:rPr lang="en-US" sz="1600" b="1" kern="0" dirty="0"/>
              <a:t>ABAP Test Cockpit</a:t>
            </a:r>
            <a:r>
              <a:rPr lang="en-DE" sz="1600" b="1" kern="0" dirty="0"/>
              <a:t> </a:t>
            </a:r>
            <a:r>
              <a:rPr lang="en-DE" sz="1600" kern="0" dirty="0"/>
              <a:t>(ATC).</a:t>
            </a:r>
            <a:endParaRPr lang="en-US" sz="1600" kern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FD05F1D-A33A-A181-C85E-3E347444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589" y="504001"/>
            <a:ext cx="11186477" cy="369332"/>
          </a:xfrm>
        </p:spPr>
        <p:txBody>
          <a:bodyPr/>
          <a:lstStyle/>
          <a:p>
            <a:r>
              <a:rPr lang="en-GB" dirty="0"/>
              <a:t>Clean Core extensibility in SAP S/4HANA Cloud Private Edition</a:t>
            </a:r>
            <a:r>
              <a:rPr lang="en-DE" dirty="0"/>
              <a:t> and on-premise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20F606E-18EE-284E-6EB5-195674D86DD5}"/>
              </a:ext>
            </a:extLst>
          </p:cNvPr>
          <p:cNvGrpSpPr/>
          <p:nvPr/>
        </p:nvGrpSpPr>
        <p:grpSpPr>
          <a:xfrm>
            <a:off x="2384981" y="2480440"/>
            <a:ext cx="7682985" cy="3754827"/>
            <a:chOff x="1477993" y="2611068"/>
            <a:chExt cx="7682985" cy="3754827"/>
          </a:xfrm>
        </p:grpSpPr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BA658FA2-F3BB-5C43-EEA3-3E67F3C7BCF2}"/>
                </a:ext>
              </a:extLst>
            </p:cNvPr>
            <p:cNvSpPr/>
            <p:nvPr/>
          </p:nvSpPr>
          <p:spPr bwMode="gray">
            <a:xfrm>
              <a:off x="1477993" y="4845944"/>
              <a:ext cx="5463991" cy="1167930"/>
            </a:xfrm>
            <a:prstGeom prst="roundRect">
              <a:avLst>
                <a:gd name="adj" fmla="val 4642"/>
              </a:avLst>
            </a:prstGeom>
            <a:solidFill>
              <a:schemeClr val="bg1">
                <a:lumMod val="95000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2A86"/>
                  </a:solidFill>
                  <a:effectLst/>
                  <a:uLnTx/>
                  <a:uFillTx/>
                  <a:latin typeface="+mj-lt"/>
                  <a:ea typeface="72 Brand" pitchFamily="34" charset="-128"/>
                  <a:cs typeface="72 Brand" pitchFamily="34" charset="-128"/>
                </a:rPr>
                <a:t>GET LEGACY</a:t>
              </a:r>
              <a:r>
                <a:rPr kumimoji="0" lang="en-DE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2A86"/>
                  </a:solidFill>
                  <a:effectLst/>
                  <a:uLnTx/>
                  <a:uFillTx/>
                  <a:latin typeface="+mj-lt"/>
                  <a:ea typeface="72 Brand" pitchFamily="34" charset="-128"/>
                  <a:cs typeface="72 Brand" pitchFamily="34" charset="-128"/>
                </a:rPr>
                <a:t> CODE</a:t>
              </a:r>
              <a:b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2A86"/>
                  </a:solidFill>
                  <a:effectLst/>
                  <a:uLnTx/>
                  <a:uFillTx/>
                  <a:latin typeface="+mj-lt"/>
                  <a:ea typeface="72 Brand" pitchFamily="34" charset="-128"/>
                  <a:cs typeface="72 Brand" pitchFamily="34" charset="-128"/>
                </a:rPr>
              </a:b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2A86"/>
                  </a:solidFill>
                  <a:effectLst/>
                  <a:uLnTx/>
                  <a:uFillTx/>
                  <a:latin typeface="+mj-lt"/>
                  <a:ea typeface="72 Brand" pitchFamily="34" charset="-128"/>
                  <a:cs typeface="72 Brand" pitchFamily="34" charset="-128"/>
                </a:rPr>
                <a:t>UNDER CONTROL</a:t>
              </a: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+mj-lt"/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878AF16E-569D-5E66-E3E0-4465A820FE78}"/>
                </a:ext>
              </a:extLst>
            </p:cNvPr>
            <p:cNvSpPr/>
            <p:nvPr/>
          </p:nvSpPr>
          <p:spPr bwMode="gray">
            <a:xfrm>
              <a:off x="1477993" y="3289191"/>
              <a:ext cx="7443258" cy="792674"/>
            </a:xfrm>
            <a:prstGeom prst="roundRect">
              <a:avLst>
                <a:gd name="adj" fmla="val 4642"/>
              </a:avLst>
            </a:prstGeom>
            <a:solidFill>
              <a:schemeClr val="bg1">
                <a:lumMod val="95000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2A86"/>
                  </a:solidFill>
                  <a:effectLst/>
                  <a:uLnTx/>
                  <a:uFillTx/>
                  <a:latin typeface="+mj-lt"/>
                  <a:ea typeface="72 Brand" pitchFamily="34" charset="-128"/>
                  <a:cs typeface="72 Brand" pitchFamily="34" charset="-128"/>
                </a:rPr>
                <a:t>NEW EXTENSIONS</a:t>
              </a:r>
            </a:p>
            <a:p>
              <a:pPr marR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r>
                <a:rPr lang="en-US" sz="1100" kern="0" dirty="0">
                  <a:solidFill>
                    <a:srgbClr val="002A86"/>
                  </a:solidFill>
                  <a:latin typeface="+mj-lt"/>
                  <a:ea typeface="72 Brand" pitchFamily="34" charset="-128"/>
                  <a:cs typeface="72 Brand" pitchFamily="34" charset="-128"/>
                </a:rPr>
                <a:t>with SAP Build</a:t>
              </a: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2A86"/>
                </a:solidFill>
                <a:effectLst/>
                <a:uLnTx/>
                <a:uFillTx/>
                <a:latin typeface="+mj-lt"/>
                <a:ea typeface="72 Brand" pitchFamily="34" charset="-128"/>
                <a:cs typeface="72 Brand" pitchFamily="34" charset="-128"/>
              </a:endParaRPr>
            </a:p>
          </p:txBody>
        </p:sp>
        <p:sp>
          <p:nvSpPr>
            <p:cNvPr id="15" name="Rectangle 56">
              <a:extLst>
                <a:ext uri="{FF2B5EF4-FFF2-40B4-BE49-F238E27FC236}">
                  <a16:creationId xmlns:a16="http://schemas.microsoft.com/office/drawing/2014/main" id="{12B8A83B-37CA-C5EA-A3F0-017CB4F8C2FF}"/>
                </a:ext>
              </a:extLst>
            </p:cNvPr>
            <p:cNvSpPr/>
            <p:nvPr/>
          </p:nvSpPr>
          <p:spPr bwMode="gray">
            <a:xfrm>
              <a:off x="6612252" y="2970315"/>
              <a:ext cx="2348793" cy="1167930"/>
            </a:xfrm>
            <a:prstGeom prst="roundRect">
              <a:avLst>
                <a:gd name="adj" fmla="val 1281"/>
              </a:avLst>
            </a:prstGeom>
            <a:gradFill>
              <a:gsLst>
                <a:gs pos="100000">
                  <a:srgbClr val="D1EFFF"/>
                </a:gs>
                <a:gs pos="0">
                  <a:schemeClr val="bg1"/>
                </a:gs>
              </a:gsLst>
              <a:lin ang="2700000" scaled="0"/>
            </a:gradFill>
            <a:ln w="9525" algn="ctr">
              <a:solidFill>
                <a:srgbClr val="A6DFFF"/>
              </a:solidFill>
              <a:miter lim="800000"/>
              <a:headEnd/>
              <a:tailEnd/>
            </a:ln>
            <a:effectLst>
              <a:outerShdw blurRad="50800" algn="ctr" rotWithShape="0">
                <a:prstClr val="black">
                  <a:alpha val="20000"/>
                </a:prstClr>
              </a:outerShdw>
            </a:effectLst>
          </p:spPr>
          <p:txBody>
            <a:bodyPr wrap="square" lIns="72000" tIns="71944" rIns="89930" bIns="108000" rtlCol="0" anchor="t" anchorCtr="0">
              <a:noAutofit/>
            </a:bodyPr>
            <a:lstStyle>
              <a:defPPr>
                <a:defRPr lang="de-DE"/>
              </a:defPPr>
              <a:lvl1pPr marL="0" algn="l" defTabSz="1088776" rtl="0" eaLnBrk="1" latinLnBrk="0" hangingPunct="1"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1pPr>
              <a:lvl2pPr marL="544388" algn="l" defTabSz="1088776" rtl="0" eaLnBrk="1" latinLnBrk="0" hangingPunct="1">
                <a:buClr>
                  <a:srgbClr val="FDB913"/>
                </a:buClr>
                <a:buSzPct val="100000"/>
                <a:buFont typeface="wingdings"/>
                <a:buChar char=""/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2pPr>
              <a:lvl3pPr marL="1088776" algn="l" defTabSz="1088776" rtl="0" eaLnBrk="1" latinLnBrk="0" hangingPunct="1">
                <a:buClr>
                  <a:srgbClr val="666666"/>
                </a:buClr>
                <a:buSzPct val="80000"/>
                <a:buFont typeface="Wingdings"/>
                <a:buChar char="n"/>
                <a:defRPr lang="de-DE" sz="17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3pPr>
              <a:lvl4pPr marL="1633164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4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4pPr>
              <a:lvl5pPr marL="2177552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2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5pPr>
              <a:lvl6pPr marL="2721940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66328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10716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55104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669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GB" sz="1050" kern="0" noProof="0" dirty="0">
                  <a:solidFill>
                    <a:srgbClr val="002A86"/>
                  </a:solidFill>
                  <a:latin typeface="+mj-lt"/>
                </a:rPr>
                <a:t>SAP Business Technology Platform</a:t>
              </a:r>
            </a:p>
          </p:txBody>
        </p:sp>
        <p:sp>
          <p:nvSpPr>
            <p:cNvPr id="16" name="Rectangle 56">
              <a:extLst>
                <a:ext uri="{FF2B5EF4-FFF2-40B4-BE49-F238E27FC236}">
                  <a16:creationId xmlns:a16="http://schemas.microsoft.com/office/drawing/2014/main" id="{2512F7F1-1F9E-CB0D-E6D4-E5C42A88E041}"/>
                </a:ext>
              </a:extLst>
            </p:cNvPr>
            <p:cNvSpPr/>
            <p:nvPr/>
          </p:nvSpPr>
          <p:spPr bwMode="gray">
            <a:xfrm>
              <a:off x="4013670" y="2980784"/>
              <a:ext cx="2348793" cy="3113434"/>
            </a:xfrm>
            <a:prstGeom prst="roundRect">
              <a:avLst>
                <a:gd name="adj" fmla="val 1281"/>
              </a:avLst>
            </a:prstGeom>
            <a:gradFill>
              <a:gsLst>
                <a:gs pos="100000">
                  <a:srgbClr val="D1EFFF"/>
                </a:gs>
                <a:gs pos="0">
                  <a:schemeClr val="bg1"/>
                </a:gs>
              </a:gsLst>
              <a:lin ang="2700000" scaled="0"/>
            </a:gradFill>
            <a:ln w="9525" algn="ctr">
              <a:solidFill>
                <a:srgbClr val="A6DFFF"/>
              </a:solidFill>
              <a:miter lim="800000"/>
              <a:headEnd/>
              <a:tailEnd/>
            </a:ln>
            <a:effectLst>
              <a:outerShdw blurRad="50800" algn="ctr" rotWithShape="0">
                <a:prstClr val="black">
                  <a:alpha val="20000"/>
                </a:prstClr>
              </a:outerShdw>
            </a:effectLst>
          </p:spPr>
          <p:txBody>
            <a:bodyPr wrap="square" lIns="89930" tIns="71944" rIns="89930" bIns="108000" rtlCol="0" anchor="t" anchorCtr="0">
              <a:noAutofit/>
            </a:bodyPr>
            <a:lstStyle>
              <a:defPPr>
                <a:defRPr lang="de-DE"/>
              </a:defPPr>
              <a:lvl1pPr marL="0" algn="l" defTabSz="1088776" rtl="0" eaLnBrk="1" latinLnBrk="0" hangingPunct="1"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1pPr>
              <a:lvl2pPr marL="544388" algn="l" defTabSz="1088776" rtl="0" eaLnBrk="1" latinLnBrk="0" hangingPunct="1">
                <a:buClr>
                  <a:srgbClr val="FDB913"/>
                </a:buClr>
                <a:buSzPct val="100000"/>
                <a:buFont typeface="wingdings"/>
                <a:buChar char=""/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2pPr>
              <a:lvl3pPr marL="1088776" algn="l" defTabSz="1088776" rtl="0" eaLnBrk="1" latinLnBrk="0" hangingPunct="1">
                <a:buClr>
                  <a:srgbClr val="666666"/>
                </a:buClr>
                <a:buSzPct val="80000"/>
                <a:buFont typeface="Wingdings"/>
                <a:buChar char="n"/>
                <a:defRPr lang="de-DE" sz="17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3pPr>
              <a:lvl4pPr marL="1633164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4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4pPr>
              <a:lvl5pPr marL="2177552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2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5pPr>
              <a:lvl6pPr marL="2721940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66328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10716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55104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669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GB" sz="1050" kern="0" noProof="0" dirty="0">
                  <a:solidFill>
                    <a:srgbClr val="002A86"/>
                  </a:solidFill>
                  <a:latin typeface="+mj-lt"/>
                </a:rPr>
                <a:t>SAP S/4HANA Cloud</a:t>
              </a:r>
            </a:p>
          </p:txBody>
        </p:sp>
        <p:sp>
          <p:nvSpPr>
            <p:cNvPr id="17" name="Left Brace 16">
              <a:extLst>
                <a:ext uri="{FF2B5EF4-FFF2-40B4-BE49-F238E27FC236}">
                  <a16:creationId xmlns:a16="http://schemas.microsoft.com/office/drawing/2014/main" id="{9733B2AB-9EBF-6584-A123-4DDC85A64F00}"/>
                </a:ext>
              </a:extLst>
            </p:cNvPr>
            <p:cNvSpPr/>
            <p:nvPr/>
          </p:nvSpPr>
          <p:spPr>
            <a:xfrm rot="5400000">
              <a:off x="5096932" y="1711912"/>
              <a:ext cx="204728" cy="2355682"/>
            </a:xfrm>
            <a:prstGeom prst="leftBrace">
              <a:avLst>
                <a:gd name="adj1" fmla="val 30126"/>
                <a:gd name="adj2" fmla="val 50321"/>
              </a:avLst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1088776" rtl="0" eaLnBrk="1" latinLnBrk="0" hangingPunct="1">
                <a:defRPr lang="de-DE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44388" algn="l" defTabSz="1088776" rtl="0" eaLnBrk="1" latinLnBrk="0" hangingPunct="1">
                <a:buClr>
                  <a:srgbClr val="FDB913"/>
                </a:buClr>
                <a:buSzPct val="100000"/>
                <a:buFont typeface="wingdings"/>
                <a:buChar char=""/>
                <a:defRPr lang="de-DE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88776" algn="l" defTabSz="1088776" rtl="0" eaLnBrk="1" latinLnBrk="0" hangingPunct="1">
                <a:buClr>
                  <a:srgbClr val="666666"/>
                </a:buClr>
                <a:buSzPct val="80000"/>
                <a:buFont typeface="Wingdings"/>
                <a:buChar char="n"/>
                <a:defRPr lang="de-DE"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33164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77552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21940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66328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10716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55104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/>
            </a:p>
          </p:txBody>
        </p:sp>
        <p:sp>
          <p:nvSpPr>
            <p:cNvPr id="19" name="TextBox 53">
              <a:extLst>
                <a:ext uri="{FF2B5EF4-FFF2-40B4-BE49-F238E27FC236}">
                  <a16:creationId xmlns:a16="http://schemas.microsoft.com/office/drawing/2014/main" id="{E82D2CF2-B964-A02F-AC5F-4E8C77B06EC6}"/>
                </a:ext>
              </a:extLst>
            </p:cNvPr>
            <p:cNvSpPr txBox="1"/>
            <p:nvPr/>
          </p:nvSpPr>
          <p:spPr>
            <a:xfrm>
              <a:off x="4016712" y="2615233"/>
              <a:ext cx="235887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lang="de-DE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buClr>
                  <a:srgbClr val="FDB913"/>
                </a:buClr>
                <a:buSzPct val="100000"/>
                <a:buFont typeface="wingdings"/>
                <a:buChar char=""/>
                <a:defRPr lang="de-DE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buClr>
                  <a:srgbClr val="666666"/>
                </a:buClr>
                <a:buSzPct val="80000"/>
                <a:buFont typeface="Wingdings"/>
                <a:buChar char="n"/>
                <a:defRPr lang="de-DE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126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GB" sz="1050" kern="0" dirty="0">
                  <a:solidFill>
                    <a:srgbClr val="002A86"/>
                  </a:solidFill>
                  <a:latin typeface="72 Brand Light" panose="020B0304030603020204" pitchFamily="34" charset="0"/>
                </a:rPr>
                <a:t>On-stack – tightly coupled</a:t>
              </a:r>
            </a:p>
          </p:txBody>
        </p:sp>
        <p:sp>
          <p:nvSpPr>
            <p:cNvPr id="20" name="Left Brace 19">
              <a:extLst>
                <a:ext uri="{FF2B5EF4-FFF2-40B4-BE49-F238E27FC236}">
                  <a16:creationId xmlns:a16="http://schemas.microsoft.com/office/drawing/2014/main" id="{644D8387-5317-2471-11C7-DABD272EA9C5}"/>
                </a:ext>
              </a:extLst>
            </p:cNvPr>
            <p:cNvSpPr/>
            <p:nvPr/>
          </p:nvSpPr>
          <p:spPr>
            <a:xfrm rot="5400000">
              <a:off x="7633803" y="1765838"/>
              <a:ext cx="137768" cy="2180871"/>
            </a:xfrm>
            <a:prstGeom prst="leftBrace">
              <a:avLst>
                <a:gd name="adj1" fmla="val 30126"/>
                <a:gd name="adj2" fmla="val 50100"/>
              </a:avLst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1088776" rtl="0" eaLnBrk="1" latinLnBrk="0" hangingPunct="1">
                <a:defRPr lang="de-DE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44388" algn="l" defTabSz="1088776" rtl="0" eaLnBrk="1" latinLnBrk="0" hangingPunct="1">
                <a:buClr>
                  <a:srgbClr val="FDB913"/>
                </a:buClr>
                <a:buSzPct val="100000"/>
                <a:buFont typeface="wingdings"/>
                <a:buChar char=""/>
                <a:defRPr lang="de-DE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88776" algn="l" defTabSz="1088776" rtl="0" eaLnBrk="1" latinLnBrk="0" hangingPunct="1">
                <a:buClr>
                  <a:srgbClr val="666666"/>
                </a:buClr>
                <a:buSzPct val="80000"/>
                <a:buFont typeface="Wingdings"/>
                <a:buChar char="n"/>
                <a:defRPr lang="de-DE"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33164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77552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21940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66328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10716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55104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/>
            </a:p>
          </p:txBody>
        </p:sp>
        <p:sp>
          <p:nvSpPr>
            <p:cNvPr id="21" name="TextBox 53">
              <a:extLst>
                <a:ext uri="{FF2B5EF4-FFF2-40B4-BE49-F238E27FC236}">
                  <a16:creationId xmlns:a16="http://schemas.microsoft.com/office/drawing/2014/main" id="{43E3B03A-D095-470D-05B0-71765F13EB63}"/>
                </a:ext>
              </a:extLst>
            </p:cNvPr>
            <p:cNvSpPr txBox="1"/>
            <p:nvPr/>
          </p:nvSpPr>
          <p:spPr>
            <a:xfrm>
              <a:off x="6610707" y="2611068"/>
              <a:ext cx="2182416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lang="de-DE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buClr>
                  <a:srgbClr val="FDB913"/>
                </a:buClr>
                <a:buSzPct val="100000"/>
                <a:buFont typeface="wingdings"/>
                <a:buChar char=""/>
                <a:defRPr lang="de-DE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buClr>
                  <a:srgbClr val="666666"/>
                </a:buClr>
                <a:buSzPct val="80000"/>
                <a:buFont typeface="Wingdings"/>
                <a:buChar char="n"/>
                <a:defRPr lang="de-DE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126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GB" sz="1050" kern="0" dirty="0">
                  <a:solidFill>
                    <a:srgbClr val="002A86"/>
                  </a:solidFill>
                  <a:latin typeface="72 Brand Light" panose="020B0304030603020204" pitchFamily="34" charset="0"/>
                </a:rPr>
                <a:t>Side-by-side – loosely coupled</a:t>
              </a:r>
            </a:p>
          </p:txBody>
        </p:sp>
        <p:sp>
          <p:nvSpPr>
            <p:cNvPr id="22" name="Rectangle: Rounded Corners 2">
              <a:extLst>
                <a:ext uri="{FF2B5EF4-FFF2-40B4-BE49-F238E27FC236}">
                  <a16:creationId xmlns:a16="http://schemas.microsoft.com/office/drawing/2014/main" id="{EDBC1BA1-5D90-D214-57D7-64321DD601C5}"/>
                </a:ext>
              </a:extLst>
            </p:cNvPr>
            <p:cNvSpPr/>
            <p:nvPr/>
          </p:nvSpPr>
          <p:spPr>
            <a:xfrm>
              <a:off x="6696887" y="3354219"/>
              <a:ext cx="2005044" cy="678656"/>
            </a:xfrm>
            <a:prstGeom prst="roundRect">
              <a:avLst>
                <a:gd name="adj" fmla="val 5769"/>
              </a:avLst>
            </a:prstGeom>
            <a:gradFill>
              <a:gsLst>
                <a:gs pos="100000">
                  <a:srgbClr val="D1EFFF"/>
                </a:gs>
                <a:gs pos="0">
                  <a:schemeClr val="bg1"/>
                </a:gs>
              </a:gsLst>
              <a:lin ang="2700000" scaled="0"/>
            </a:gradFill>
            <a:ln w="9525" algn="ctr">
              <a:solidFill>
                <a:srgbClr val="A6DFFF"/>
              </a:solidFill>
              <a:miter lim="800000"/>
              <a:headEnd/>
              <a:tailEnd/>
            </a:ln>
            <a:effectLst>
              <a:outerShdw blurRad="50800" algn="ctr" rotWithShape="0">
                <a:prstClr val="black">
                  <a:alpha val="20000"/>
                </a:prstClr>
              </a:outerShdw>
            </a:effectLst>
          </p:spPr>
          <p:txBody>
            <a:bodyPr wrap="square" lIns="89930" tIns="71944" rIns="89930" bIns="108000" rtlCol="0" anchor="ctr" anchorCtr="0">
              <a:noAutofit/>
            </a:bodyPr>
            <a:lstStyle/>
            <a:p>
              <a:pPr algn="ctr" defTabSz="913669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GB" sz="1050" kern="0" dirty="0">
                  <a:solidFill>
                    <a:srgbClr val="002A86"/>
                  </a:solidFill>
                  <a:latin typeface="+mj-lt"/>
                </a:rPr>
                <a:t>TIER 1</a:t>
              </a:r>
              <a:br>
                <a:rPr lang="en-GB" sz="1050" kern="0" dirty="0">
                  <a:solidFill>
                    <a:srgbClr val="002A86"/>
                  </a:solidFill>
                  <a:latin typeface="+mj-lt"/>
                </a:rPr>
              </a:br>
              <a:r>
                <a:rPr lang="en-DE" sz="1050" kern="0" dirty="0">
                  <a:solidFill>
                    <a:srgbClr val="002A86"/>
                  </a:solidFill>
                  <a:latin typeface="72 Brand Book" panose="020B0404030603020204" pitchFamily="34" charset="0"/>
                </a:rPr>
                <a:t>ABAP Cloud</a:t>
              </a:r>
              <a:br>
                <a:rPr lang="en-DE" sz="1050" kern="0" dirty="0">
                  <a:solidFill>
                    <a:srgbClr val="002A86"/>
                  </a:solidFill>
                  <a:latin typeface="72 Brand Book" panose="020B0404030603020204" pitchFamily="34" charset="0"/>
                </a:rPr>
              </a:br>
              <a:r>
                <a:rPr lang="en-DE" sz="1050" kern="0" dirty="0">
                  <a:solidFill>
                    <a:srgbClr val="002A86"/>
                  </a:solidFill>
                  <a:latin typeface="72 Brand Book" panose="020B0404030603020204" pitchFamily="34" charset="0"/>
                </a:rPr>
                <a:t>CAP</a:t>
              </a:r>
              <a:r>
                <a:rPr lang="en-DE" sz="1050" kern="0" baseline="30000" dirty="0">
                  <a:solidFill>
                    <a:srgbClr val="002A86"/>
                  </a:solidFill>
                  <a:latin typeface="72 Brand Book" panose="020B0404030603020204" pitchFamily="34" charset="0"/>
                </a:rPr>
                <a:t> </a:t>
              </a:r>
              <a:br>
                <a:rPr lang="en-DE" sz="1050" kern="0" dirty="0">
                  <a:solidFill>
                    <a:srgbClr val="002A86"/>
                  </a:solidFill>
                  <a:latin typeface="72 Brand Book" panose="020B0404030603020204" pitchFamily="34" charset="0"/>
                </a:rPr>
              </a:br>
              <a:r>
                <a:rPr lang="en-DE" sz="1050" kern="0" dirty="0">
                  <a:solidFill>
                    <a:srgbClr val="002A86"/>
                  </a:solidFill>
                  <a:latin typeface="72 Brand Book" panose="020B0404030603020204" pitchFamily="34" charset="0"/>
                </a:rPr>
                <a:t>Low-code / No-code</a:t>
              </a:r>
              <a:endParaRPr lang="en-US" sz="1050" kern="0" dirty="0">
                <a:solidFill>
                  <a:srgbClr val="002A86"/>
                </a:solidFill>
                <a:latin typeface="72 Brand Book" panose="020B0404030603020204" pitchFamily="34" charset="0"/>
              </a:endParaRPr>
            </a:p>
          </p:txBody>
        </p:sp>
        <p:sp>
          <p:nvSpPr>
            <p:cNvPr id="23" name="Rectangle: Rounded Corners 2">
              <a:extLst>
                <a:ext uri="{FF2B5EF4-FFF2-40B4-BE49-F238E27FC236}">
                  <a16:creationId xmlns:a16="http://schemas.microsoft.com/office/drawing/2014/main" id="{5B5C660B-4BB3-404A-0A53-DB9F11A6A878}"/>
                </a:ext>
              </a:extLst>
            </p:cNvPr>
            <p:cNvSpPr/>
            <p:nvPr/>
          </p:nvSpPr>
          <p:spPr>
            <a:xfrm>
              <a:off x="4176682" y="3354219"/>
              <a:ext cx="2005044" cy="678656"/>
            </a:xfrm>
            <a:prstGeom prst="roundRect">
              <a:avLst>
                <a:gd name="adj" fmla="val 5769"/>
              </a:avLst>
            </a:prstGeom>
            <a:gradFill>
              <a:gsLst>
                <a:gs pos="100000">
                  <a:srgbClr val="D1EFFF"/>
                </a:gs>
                <a:gs pos="0">
                  <a:schemeClr val="bg1"/>
                </a:gs>
              </a:gsLst>
              <a:lin ang="2700000" scaled="0"/>
            </a:gradFill>
            <a:ln w="9525" algn="ctr">
              <a:solidFill>
                <a:srgbClr val="A6DFFF"/>
              </a:solidFill>
              <a:miter lim="800000"/>
              <a:headEnd/>
              <a:tailEnd/>
            </a:ln>
            <a:effectLst>
              <a:outerShdw blurRad="50800" algn="ctr" rotWithShape="0">
                <a:prstClr val="black">
                  <a:alpha val="20000"/>
                </a:prstClr>
              </a:outerShdw>
            </a:effectLst>
          </p:spPr>
          <p:txBody>
            <a:bodyPr wrap="square" lIns="89930" tIns="71944" rIns="89930" bIns="108000" rtlCol="0" anchor="ctr" anchorCtr="0">
              <a:noAutofit/>
            </a:bodyPr>
            <a:lstStyle/>
            <a:p>
              <a:pPr algn="ctr" defTabSz="913669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GB" sz="1050" kern="0" dirty="0">
                  <a:solidFill>
                    <a:srgbClr val="002A86"/>
                  </a:solidFill>
                  <a:latin typeface="+mj-lt"/>
                </a:rPr>
                <a:t>TIER 1</a:t>
              </a:r>
              <a:br>
                <a:rPr lang="en-GB" sz="1050" kern="0" dirty="0">
                  <a:solidFill>
                    <a:srgbClr val="002A86"/>
                  </a:solidFill>
                  <a:latin typeface="+mj-lt"/>
                </a:rPr>
              </a:br>
              <a:r>
                <a:rPr lang="en-GB" sz="1050" kern="0" dirty="0">
                  <a:solidFill>
                    <a:srgbClr val="002A86"/>
                  </a:solidFill>
                  <a:latin typeface="72 Brand Book" panose="020B0404030603020204" pitchFamily="34" charset="0"/>
                </a:rPr>
                <a:t>ABAP Cloud</a:t>
              </a:r>
            </a:p>
          </p:txBody>
        </p:sp>
        <p:sp>
          <p:nvSpPr>
            <p:cNvPr id="24" name="Rectangle: Rounded Corners 2">
              <a:extLst>
                <a:ext uri="{FF2B5EF4-FFF2-40B4-BE49-F238E27FC236}">
                  <a16:creationId xmlns:a16="http://schemas.microsoft.com/office/drawing/2014/main" id="{0B9A17EB-636E-BF65-22A5-CCD19CC8D399}"/>
                </a:ext>
              </a:extLst>
            </p:cNvPr>
            <p:cNvSpPr/>
            <p:nvPr/>
          </p:nvSpPr>
          <p:spPr>
            <a:xfrm>
              <a:off x="4176682" y="4129791"/>
              <a:ext cx="2005044" cy="678656"/>
            </a:xfrm>
            <a:prstGeom prst="roundRect">
              <a:avLst>
                <a:gd name="adj" fmla="val 5769"/>
              </a:avLst>
            </a:prstGeom>
            <a:gradFill>
              <a:gsLst>
                <a:gs pos="100000">
                  <a:srgbClr val="D1EFFF"/>
                </a:gs>
                <a:gs pos="0">
                  <a:schemeClr val="bg1"/>
                </a:gs>
              </a:gsLst>
              <a:lin ang="2700000" scaled="0"/>
            </a:gradFill>
            <a:ln w="9525" algn="ctr">
              <a:solidFill>
                <a:srgbClr val="A6DFFF"/>
              </a:solidFill>
              <a:miter lim="800000"/>
              <a:headEnd/>
              <a:tailEnd/>
            </a:ln>
            <a:effectLst>
              <a:outerShdw blurRad="50800" algn="ctr" rotWithShape="0">
                <a:prstClr val="black">
                  <a:alpha val="20000"/>
                </a:prstClr>
              </a:outerShdw>
            </a:effectLst>
          </p:spPr>
          <p:txBody>
            <a:bodyPr wrap="square" lIns="89930" tIns="71944" rIns="89930" bIns="108000" rtlCol="0" anchor="ctr" anchorCtr="0">
              <a:noAutofit/>
            </a:bodyPr>
            <a:lstStyle/>
            <a:p>
              <a:pPr algn="ctr" defTabSz="913669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GB" sz="1050" kern="0" dirty="0">
                  <a:solidFill>
                    <a:srgbClr val="002A86"/>
                  </a:solidFill>
                  <a:latin typeface="+mj-lt"/>
                </a:rPr>
                <a:t>TIER 2</a:t>
              </a:r>
              <a:br>
                <a:rPr lang="en-GB" sz="1050" kern="0" dirty="0">
                  <a:solidFill>
                    <a:srgbClr val="002A86"/>
                  </a:solidFill>
                  <a:latin typeface="+mj-lt"/>
                </a:rPr>
              </a:br>
              <a:r>
                <a:rPr lang="en-GB" sz="1050" kern="0" dirty="0">
                  <a:solidFill>
                    <a:srgbClr val="002A86"/>
                  </a:solidFill>
                  <a:latin typeface="72 Brand Book" panose="020B0404030603020204" pitchFamily="34" charset="0"/>
                </a:rPr>
                <a:t>Cloud API enablement</a:t>
              </a:r>
            </a:p>
          </p:txBody>
        </p:sp>
        <p:grpSp>
          <p:nvGrpSpPr>
            <p:cNvPr id="25" name="Gruppieren 62">
              <a:extLst>
                <a:ext uri="{FF2B5EF4-FFF2-40B4-BE49-F238E27FC236}">
                  <a16:creationId xmlns:a16="http://schemas.microsoft.com/office/drawing/2014/main" id="{155D8576-A8ED-11D4-892A-F814AF77F607}"/>
                </a:ext>
              </a:extLst>
            </p:cNvPr>
            <p:cNvGrpSpPr/>
            <p:nvPr/>
          </p:nvGrpSpPr>
          <p:grpSpPr>
            <a:xfrm>
              <a:off x="4598001" y="5577658"/>
              <a:ext cx="1162408" cy="397462"/>
              <a:chOff x="3213860" y="5572657"/>
              <a:chExt cx="1508147" cy="408356"/>
            </a:xfrm>
          </p:grpSpPr>
          <p:grpSp>
            <p:nvGrpSpPr>
              <p:cNvPr id="34" name="Gruppieren 61">
                <a:extLst>
                  <a:ext uri="{FF2B5EF4-FFF2-40B4-BE49-F238E27FC236}">
                    <a16:creationId xmlns:a16="http://schemas.microsoft.com/office/drawing/2014/main" id="{78A8CA6E-0247-63D5-9FA5-8B5BBF71ED28}"/>
                  </a:ext>
                </a:extLst>
              </p:cNvPr>
              <p:cNvGrpSpPr/>
              <p:nvPr/>
            </p:nvGrpSpPr>
            <p:grpSpPr>
              <a:xfrm>
                <a:off x="3213860" y="5572657"/>
                <a:ext cx="1508147" cy="392102"/>
                <a:chOff x="3249597" y="5572657"/>
                <a:chExt cx="1508147" cy="392102"/>
              </a:xfrm>
            </p:grpSpPr>
            <p:sp>
              <p:nvSpPr>
                <p:cNvPr id="36" name="Freihandform: Form 59">
                  <a:extLst>
                    <a:ext uri="{FF2B5EF4-FFF2-40B4-BE49-F238E27FC236}">
                      <a16:creationId xmlns:a16="http://schemas.microsoft.com/office/drawing/2014/main" id="{160069CE-B94F-43E9-C947-811A9A31AF85}"/>
                    </a:ext>
                  </a:extLst>
                </p:cNvPr>
                <p:cNvSpPr/>
                <p:nvPr/>
              </p:nvSpPr>
              <p:spPr bwMode="gray">
                <a:xfrm rot="5400000">
                  <a:off x="3569494" y="5252760"/>
                  <a:ext cx="392097" cy="1031891"/>
                </a:xfrm>
                <a:custGeom>
                  <a:avLst/>
                  <a:gdLst>
                    <a:gd name="connsiteX0" fmla="*/ 0 w 717550"/>
                    <a:gd name="connsiteY0" fmla="*/ 1955800 h 1955800"/>
                    <a:gd name="connsiteX1" fmla="*/ 717550 w 717550"/>
                    <a:gd name="connsiteY1" fmla="*/ 1955800 h 1955800"/>
                    <a:gd name="connsiteX2" fmla="*/ 717550 w 717550"/>
                    <a:gd name="connsiteY2" fmla="*/ 0 h 1955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17550" h="1955800">
                      <a:moveTo>
                        <a:pt x="0" y="1955800"/>
                      </a:moveTo>
                      <a:lnTo>
                        <a:pt x="717550" y="1955800"/>
                      </a:lnTo>
                      <a:lnTo>
                        <a:pt x="717550" y="0"/>
                      </a:lnTo>
                    </a:path>
                  </a:pathLst>
                </a:custGeom>
                <a:noFill/>
                <a:ln w="12700" algn="ctr">
                  <a:solidFill>
                    <a:srgbClr val="475E75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1400">
                    <a:solidFill>
                      <a:srgbClr val="475E75"/>
                    </a:solidFill>
                    <a:latin typeface="72 Brand" panose="020B0504030603020204" pitchFamily="34" charset="0"/>
                  </a:endParaRPr>
                </a:p>
              </p:txBody>
            </p:sp>
            <p:sp>
              <p:nvSpPr>
                <p:cNvPr id="37" name="Freihandform: Form 60">
                  <a:extLst>
                    <a:ext uri="{FF2B5EF4-FFF2-40B4-BE49-F238E27FC236}">
                      <a16:creationId xmlns:a16="http://schemas.microsoft.com/office/drawing/2014/main" id="{87E8E1A6-78D0-A427-7C43-061C90187DD2}"/>
                    </a:ext>
                  </a:extLst>
                </p:cNvPr>
                <p:cNvSpPr/>
                <p:nvPr/>
              </p:nvSpPr>
              <p:spPr bwMode="gray">
                <a:xfrm rot="5400000" flipV="1">
                  <a:off x="4300290" y="5507305"/>
                  <a:ext cx="229104" cy="685804"/>
                </a:xfrm>
                <a:custGeom>
                  <a:avLst/>
                  <a:gdLst>
                    <a:gd name="connsiteX0" fmla="*/ 0 w 717550"/>
                    <a:gd name="connsiteY0" fmla="*/ 1955800 h 1955800"/>
                    <a:gd name="connsiteX1" fmla="*/ 717550 w 717550"/>
                    <a:gd name="connsiteY1" fmla="*/ 1955800 h 1955800"/>
                    <a:gd name="connsiteX2" fmla="*/ 717550 w 717550"/>
                    <a:gd name="connsiteY2" fmla="*/ 0 h 1955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17550" h="1955800">
                      <a:moveTo>
                        <a:pt x="0" y="1955800"/>
                      </a:moveTo>
                      <a:lnTo>
                        <a:pt x="717550" y="1955800"/>
                      </a:lnTo>
                      <a:lnTo>
                        <a:pt x="717550" y="0"/>
                      </a:lnTo>
                    </a:path>
                  </a:pathLst>
                </a:custGeom>
                <a:noFill/>
                <a:ln w="12700" algn="ctr">
                  <a:solidFill>
                    <a:srgbClr val="475E75"/>
                  </a:solidFill>
                  <a:miter lim="800000"/>
                  <a:headEnd type="arrow" w="sm" len="sm"/>
                  <a:tailEnd type="none"/>
                </a:ln>
              </p:spPr>
              <p:txBody>
                <a:bodyPr rtlCol="0" anchor="ctr"/>
                <a:lstStyle/>
                <a:p>
                  <a:pPr algn="ctr"/>
                  <a:endParaRPr lang="en-US" sz="1400">
                    <a:solidFill>
                      <a:srgbClr val="475E75"/>
                    </a:solidFill>
                    <a:latin typeface="72 Brand" panose="020B0504030603020204" pitchFamily="34" charset="0"/>
                  </a:endParaRPr>
                </a:p>
              </p:txBody>
            </p:sp>
          </p:grpSp>
          <p:sp>
            <p:nvSpPr>
              <p:cNvPr id="35" name="TextBox 33">
                <a:extLst>
                  <a:ext uri="{FF2B5EF4-FFF2-40B4-BE49-F238E27FC236}">
                    <a16:creationId xmlns:a16="http://schemas.microsoft.com/office/drawing/2014/main" id="{6D288668-A4BC-69AB-42D7-6B0B5077FD53}"/>
                  </a:ext>
                </a:extLst>
              </p:cNvPr>
              <p:cNvSpPr txBox="1"/>
              <p:nvPr/>
            </p:nvSpPr>
            <p:spPr>
              <a:xfrm>
                <a:off x="3681175" y="5719403"/>
                <a:ext cx="564577" cy="261610"/>
              </a:xfrm>
              <a:prstGeom prst="rect">
                <a:avLst/>
              </a:prstGeom>
              <a:noFill/>
            </p:spPr>
            <p:txBody>
              <a:bodyPr wrap="none" anchor="ctr" anchorCtr="0">
                <a:noAutofit/>
              </a:bodyPr>
              <a:lstStyle>
                <a:defPPr>
                  <a:defRPr lang="de-DE"/>
                </a:defPPr>
                <a:lvl1pPr algn="ctr" defTabSz="914400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defRPr sz="1100" kern="0">
                    <a:solidFill>
                      <a:schemeClr val="accent4">
                        <a:lumMod val="50000"/>
                      </a:schemeClr>
                    </a:solidFill>
                    <a:latin typeface="+mn-lt"/>
                    <a:ea typeface="Arial Unicode MS" pitchFamily="34" charset="-128"/>
                    <a:cs typeface="Arial Unicode MS" pitchFamily="34" charset="-128"/>
                  </a:defRPr>
                </a:lvl1pPr>
              </a:lstStyle>
              <a:p>
                <a:r>
                  <a:rPr lang="en-GB" dirty="0">
                    <a:solidFill>
                      <a:srgbClr val="475E75"/>
                    </a:solidFill>
                    <a:ea typeface="+mn-ea"/>
                    <a:cs typeface="+mn-cs"/>
                  </a:rPr>
                  <a:t>Adapt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DA39488-83CD-5BAD-38F0-34909EA3CF61}"/>
                </a:ext>
              </a:extLst>
            </p:cNvPr>
            <p:cNvSpPr txBox="1"/>
            <p:nvPr/>
          </p:nvSpPr>
          <p:spPr>
            <a:xfrm>
              <a:off x="6416557" y="5584018"/>
              <a:ext cx="572632" cy="164696"/>
            </a:xfrm>
            <a:prstGeom prst="rect">
              <a:avLst/>
            </a:prstGeom>
            <a:noFill/>
          </p:spPr>
          <p:txBody>
            <a:bodyPr wrap="none" anchor="ctr" anchorCtr="0">
              <a:noAutofit/>
            </a:bodyPr>
            <a:lstStyle>
              <a:defPPr>
                <a:defRPr lang="de-DE"/>
              </a:defPPr>
              <a:lvl1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 sz="1100" kern="0">
                  <a:solidFill>
                    <a:schemeClr val="accent4">
                      <a:lumMod val="50000"/>
                    </a:schemeClr>
                  </a:solidFill>
                  <a:latin typeface="+mn-lt"/>
                  <a:ea typeface="Arial Unicode MS" pitchFamily="34" charset="-128"/>
                  <a:cs typeface="Arial Unicode MS" pitchFamily="34" charset="-128"/>
                </a:defRPr>
              </a:lvl1pPr>
            </a:lstStyle>
            <a:p>
              <a:r>
                <a:rPr lang="en-GB" dirty="0">
                  <a:solidFill>
                    <a:srgbClr val="475E75"/>
                  </a:solidFill>
                  <a:ea typeface="+mn-ea"/>
                  <a:cs typeface="+mn-cs"/>
                </a:rPr>
                <a:t>Retire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333B531-0A21-2C5C-2779-3B2DFDB0F884}"/>
                </a:ext>
              </a:extLst>
            </p:cNvPr>
            <p:cNvGrpSpPr/>
            <p:nvPr/>
          </p:nvGrpSpPr>
          <p:grpSpPr>
            <a:xfrm>
              <a:off x="6167955" y="3721320"/>
              <a:ext cx="1085582" cy="1493873"/>
              <a:chOff x="6422769" y="3219616"/>
              <a:chExt cx="1568222" cy="2060345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5318D7BE-74B0-EB56-5633-51C416D37309}"/>
                  </a:ext>
                </a:extLst>
              </p:cNvPr>
              <p:cNvGrpSpPr/>
              <p:nvPr/>
            </p:nvGrpSpPr>
            <p:grpSpPr>
              <a:xfrm>
                <a:off x="6422769" y="3219616"/>
                <a:ext cx="754138" cy="2060345"/>
                <a:chOff x="6422769" y="3219616"/>
                <a:chExt cx="754138" cy="2060345"/>
              </a:xfrm>
            </p:grpSpPr>
            <p:sp>
              <p:nvSpPr>
                <p:cNvPr id="32" name="Freihandform: Form 48">
                  <a:extLst>
                    <a:ext uri="{FF2B5EF4-FFF2-40B4-BE49-F238E27FC236}">
                      <a16:creationId xmlns:a16="http://schemas.microsoft.com/office/drawing/2014/main" id="{F00FA830-B93C-C05D-8D6C-4654D0894387}"/>
                    </a:ext>
                  </a:extLst>
                </p:cNvPr>
                <p:cNvSpPr/>
                <p:nvPr/>
              </p:nvSpPr>
              <p:spPr bwMode="gray">
                <a:xfrm>
                  <a:off x="6423777" y="3219616"/>
                  <a:ext cx="402706" cy="2060345"/>
                </a:xfrm>
                <a:custGeom>
                  <a:avLst/>
                  <a:gdLst>
                    <a:gd name="connsiteX0" fmla="*/ 0 w 717550"/>
                    <a:gd name="connsiteY0" fmla="*/ 1955800 h 1955800"/>
                    <a:gd name="connsiteX1" fmla="*/ 717550 w 717550"/>
                    <a:gd name="connsiteY1" fmla="*/ 1955800 h 1955800"/>
                    <a:gd name="connsiteX2" fmla="*/ 717550 w 717550"/>
                    <a:gd name="connsiteY2" fmla="*/ 0 h 1955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17550" h="1955800">
                      <a:moveTo>
                        <a:pt x="0" y="1955800"/>
                      </a:moveTo>
                      <a:lnTo>
                        <a:pt x="717550" y="1955800"/>
                      </a:lnTo>
                      <a:lnTo>
                        <a:pt x="717550" y="0"/>
                      </a:lnTo>
                    </a:path>
                  </a:pathLst>
                </a:custGeom>
                <a:noFill/>
                <a:ln w="12700" algn="ctr">
                  <a:solidFill>
                    <a:srgbClr val="475E75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1400">
                    <a:latin typeface="72 Brand" panose="020B0504030603020204" pitchFamily="34" charset="0"/>
                  </a:endParaRPr>
                </a:p>
              </p:txBody>
            </p:sp>
            <p:cxnSp>
              <p:nvCxnSpPr>
                <p:cNvPr id="33" name="Straight Arrow Connector 23">
                  <a:extLst>
                    <a:ext uri="{FF2B5EF4-FFF2-40B4-BE49-F238E27FC236}">
                      <a16:creationId xmlns:a16="http://schemas.microsoft.com/office/drawing/2014/main" id="{304CCE0F-965F-AE20-780F-B823B5A97E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22769" y="3219616"/>
                  <a:ext cx="754138" cy="0"/>
                </a:xfrm>
                <a:prstGeom prst="straightConnector1">
                  <a:avLst/>
                </a:prstGeom>
                <a:ln w="12700" cap="flat" cmpd="sng" algn="ctr">
                  <a:solidFill>
                    <a:srgbClr val="475E75"/>
                  </a:solidFill>
                  <a:prstDash val="solid"/>
                  <a:round/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3923C6C-B146-65FE-105E-9E0B8B69A4F0}"/>
                  </a:ext>
                </a:extLst>
              </p:cNvPr>
              <p:cNvSpPr txBox="1"/>
              <p:nvPr/>
            </p:nvSpPr>
            <p:spPr>
              <a:xfrm>
                <a:off x="7047670" y="4043802"/>
                <a:ext cx="943321" cy="420954"/>
              </a:xfrm>
              <a:prstGeom prst="rect">
                <a:avLst/>
              </a:prstGeom>
              <a:noFill/>
            </p:spPr>
            <p:txBody>
              <a:bodyPr wrap="none" anchor="ctr" anchorCtr="0">
                <a:noAutofit/>
              </a:bodyPr>
              <a:lstStyle/>
              <a:p>
                <a:pPr algn="ctr" defTabSz="914126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GB" sz="1100" kern="0" dirty="0">
                    <a:solidFill>
                      <a:srgbClr val="475E75"/>
                    </a:solidFill>
                    <a:latin typeface="+mn-lt"/>
                  </a:rPr>
                  <a:t>Renovate </a:t>
                </a:r>
                <a:br>
                  <a:rPr lang="en-GB" sz="1100" kern="0" dirty="0">
                    <a:solidFill>
                      <a:srgbClr val="475E75"/>
                    </a:solidFill>
                    <a:latin typeface="+mn-lt"/>
                  </a:rPr>
                </a:br>
                <a:r>
                  <a:rPr lang="en-GB" sz="1100" kern="0" dirty="0">
                    <a:solidFill>
                      <a:srgbClr val="475E75"/>
                    </a:solidFill>
                    <a:latin typeface="+mn-lt"/>
                  </a:rPr>
                  <a:t>or innovate</a:t>
                </a:r>
              </a:p>
            </p:txBody>
          </p:sp>
        </p:grpSp>
        <p:sp>
          <p:nvSpPr>
            <p:cNvPr id="28" name="Freihandform: Form 56">
              <a:extLst>
                <a:ext uri="{FF2B5EF4-FFF2-40B4-BE49-F238E27FC236}">
                  <a16:creationId xmlns:a16="http://schemas.microsoft.com/office/drawing/2014/main" id="{9F683B15-ADBF-BA64-204F-A8D25566A169}"/>
                </a:ext>
              </a:extLst>
            </p:cNvPr>
            <p:cNvSpPr/>
            <p:nvPr/>
          </p:nvSpPr>
          <p:spPr bwMode="gray">
            <a:xfrm flipV="1">
              <a:off x="6168647" y="5362855"/>
              <a:ext cx="295115" cy="596435"/>
            </a:xfrm>
            <a:custGeom>
              <a:avLst/>
              <a:gdLst>
                <a:gd name="connsiteX0" fmla="*/ 0 w 717550"/>
                <a:gd name="connsiteY0" fmla="*/ 1955800 h 1955800"/>
                <a:gd name="connsiteX1" fmla="*/ 717550 w 717550"/>
                <a:gd name="connsiteY1" fmla="*/ 1955800 h 1955800"/>
                <a:gd name="connsiteX2" fmla="*/ 717550 w 717550"/>
                <a:gd name="connsiteY2" fmla="*/ 0 h 195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7550" h="1955800">
                  <a:moveTo>
                    <a:pt x="0" y="1955800"/>
                  </a:moveTo>
                  <a:lnTo>
                    <a:pt x="717550" y="1955800"/>
                  </a:lnTo>
                  <a:lnTo>
                    <a:pt x="717550" y="0"/>
                  </a:lnTo>
                </a:path>
              </a:pathLst>
            </a:custGeom>
            <a:noFill/>
            <a:ln w="12700" algn="ctr">
              <a:solidFill>
                <a:srgbClr val="475E75"/>
              </a:solidFill>
              <a:miter lim="800000"/>
              <a:headEnd/>
              <a:tailEnd type="arrow" w="sm" len="sm"/>
            </a:ln>
          </p:spPr>
          <p:txBody>
            <a:bodyPr rtlCol="0" anchor="ctr"/>
            <a:lstStyle/>
            <a:p>
              <a:pPr algn="ctr"/>
              <a:endParaRPr lang="en-US" sz="1400">
                <a:latin typeface="72 Brand" panose="020B0504030603020204" pitchFamily="34" charset="0"/>
              </a:endParaRPr>
            </a:p>
          </p:txBody>
        </p:sp>
        <p:sp>
          <p:nvSpPr>
            <p:cNvPr id="29" name="Rectangle: Rounded Corners 2">
              <a:extLst>
                <a:ext uri="{FF2B5EF4-FFF2-40B4-BE49-F238E27FC236}">
                  <a16:creationId xmlns:a16="http://schemas.microsoft.com/office/drawing/2014/main" id="{D4425177-D7CB-4CAC-AFF2-5ACE6AD6CB93}"/>
                </a:ext>
              </a:extLst>
            </p:cNvPr>
            <p:cNvSpPr/>
            <p:nvPr/>
          </p:nvSpPr>
          <p:spPr>
            <a:xfrm>
              <a:off x="4176682" y="4905362"/>
              <a:ext cx="2005044" cy="678656"/>
            </a:xfrm>
            <a:prstGeom prst="roundRect">
              <a:avLst>
                <a:gd name="adj" fmla="val 5769"/>
              </a:avLst>
            </a:prstGeom>
            <a:gradFill>
              <a:gsLst>
                <a:gs pos="100000">
                  <a:srgbClr val="D1EFFF"/>
                </a:gs>
                <a:gs pos="0">
                  <a:schemeClr val="bg1"/>
                </a:gs>
              </a:gsLst>
              <a:lin ang="2700000" scaled="0"/>
            </a:gradFill>
            <a:ln w="9525" algn="ctr">
              <a:solidFill>
                <a:srgbClr val="A6DFFF"/>
              </a:solidFill>
              <a:miter lim="800000"/>
              <a:headEnd/>
              <a:tailEnd/>
            </a:ln>
            <a:effectLst>
              <a:outerShdw blurRad="50800" algn="ctr" rotWithShape="0">
                <a:prstClr val="black">
                  <a:alpha val="20000"/>
                </a:prstClr>
              </a:outerShdw>
            </a:effectLst>
          </p:spPr>
          <p:txBody>
            <a:bodyPr wrap="square" lIns="89930" tIns="71944" rIns="89930" bIns="108000" rtlCol="0" anchor="ctr" anchorCtr="0">
              <a:noAutofit/>
            </a:bodyPr>
            <a:lstStyle/>
            <a:p>
              <a:pPr algn="ctr" defTabSz="913669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GB" sz="1050" kern="0" dirty="0">
                  <a:solidFill>
                    <a:srgbClr val="002A86"/>
                  </a:solidFill>
                  <a:latin typeface="+mj-lt"/>
                </a:rPr>
                <a:t>TIER 3</a:t>
              </a:r>
              <a:br>
                <a:rPr lang="en-GB" sz="1050" kern="0" dirty="0">
                  <a:solidFill>
                    <a:srgbClr val="002A86"/>
                  </a:solidFill>
                  <a:latin typeface="+mj-lt"/>
                </a:rPr>
              </a:br>
              <a:r>
                <a:rPr lang="en-GB" sz="1050" kern="0" dirty="0">
                  <a:solidFill>
                    <a:srgbClr val="002A86"/>
                  </a:solidFill>
                  <a:latin typeface="72 Brand Book" panose="020B0404030603020204" pitchFamily="34" charset="0"/>
                </a:rPr>
                <a:t>Classic ABAP development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D8FC174-0A61-5758-9C3F-FEFFC64F2748}"/>
                </a:ext>
              </a:extLst>
            </p:cNvPr>
            <p:cNvSpPr txBox="1"/>
            <p:nvPr/>
          </p:nvSpPr>
          <p:spPr>
            <a:xfrm>
              <a:off x="6939216" y="6204312"/>
              <a:ext cx="2221762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fontAlgn="base">
                <a:spcBef>
                  <a:spcPct val="50000"/>
                </a:spcBef>
                <a:spcAft>
                  <a:spcPct val="0"/>
                </a:spcAft>
                <a:buClr>
                  <a:schemeClr val="tx1"/>
                </a:buClr>
                <a:buSzPct val="100000"/>
              </a:pPr>
              <a:r>
                <a:rPr lang="en-DE" sz="1050" kern="0" dirty="0">
                  <a:latin typeface="+mn-lt"/>
                  <a:ea typeface="72 Brand" pitchFamily="34" charset="-128"/>
                  <a:cs typeface="72 Brand" pitchFamily="34" charset="-128"/>
                </a:rPr>
                <a:t>/ </a:t>
              </a:r>
              <a:r>
                <a:rPr lang="de-DE" sz="1050" kern="0" dirty="0">
                  <a:latin typeface="+mn-lt"/>
                  <a:ea typeface="72 Brand" pitchFamily="34" charset="-128"/>
                  <a:cs typeface="72 Brand" pitchFamily="34" charset="-128"/>
                </a:rPr>
                <a:t>Check out</a:t>
              </a:r>
              <a:r>
                <a:rPr lang="en-DE" sz="1050" kern="0" dirty="0">
                  <a:latin typeface="+mn-lt"/>
                  <a:ea typeface="72 Brand" pitchFamily="34" charset="-128"/>
                  <a:cs typeface="72 Brand" pitchFamily="34" charset="-128"/>
                </a:rPr>
                <a:t>: </a:t>
              </a:r>
              <a:r>
                <a:rPr lang="de-DE" sz="1050" kern="0" dirty="0">
                  <a:latin typeface="+mn-lt"/>
                  <a:ea typeface="72 Brand" pitchFamily="34" charset="-128"/>
                  <a:cs typeface="72 Brand" pitchFamily="34" charset="-128"/>
                  <a:hlinkClick r:id="rId3"/>
                </a:rPr>
                <a:t>ABAP </a:t>
              </a:r>
              <a:r>
                <a:rPr lang="de-DE" sz="1050" kern="0" dirty="0" err="1">
                  <a:latin typeface="+mn-lt"/>
                  <a:ea typeface="72 Brand" pitchFamily="34" charset="-128"/>
                  <a:cs typeface="72 Brand" pitchFamily="34" charset="-128"/>
                  <a:hlinkClick r:id="rId3"/>
                </a:rPr>
                <a:t>Extensibility</a:t>
              </a:r>
              <a:r>
                <a:rPr lang="de-DE" sz="1050" kern="0" dirty="0">
                  <a:latin typeface="+mn-lt"/>
                  <a:ea typeface="72 Brand" pitchFamily="34" charset="-128"/>
                  <a:cs typeface="72 Brand" pitchFamily="34" charset="-128"/>
                  <a:hlinkClick r:id="rId3"/>
                </a:rPr>
                <a:t> Guide</a:t>
              </a:r>
              <a:endParaRPr lang="en-DE" sz="1050" kern="0" dirty="0"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531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F091034-308A-D5B0-6B93-98962FD5C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46FE9147-FC99-E584-96BD-C4487700DDEF}"/>
              </a:ext>
            </a:extLst>
          </p:cNvPr>
          <p:cNvSpPr/>
          <p:nvPr/>
        </p:nvSpPr>
        <p:spPr bwMode="gray">
          <a:xfrm>
            <a:off x="7346006" y="1402139"/>
            <a:ext cx="3163019" cy="4756630"/>
          </a:xfrm>
          <a:prstGeom prst="roundRect">
            <a:avLst>
              <a:gd name="adj" fmla="val 2122"/>
            </a:avLst>
          </a:prstGeom>
          <a:solidFill>
            <a:schemeClr val="bg1"/>
          </a:solidFill>
          <a:ln w="12700" algn="ctr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lIns="180000" tIns="180000" rIns="612000" bIns="72000" rtlCol="0" anchor="t" anchorCtr="0"/>
          <a:lstStyle/>
          <a:p>
            <a:pPr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400">
                <a:solidFill>
                  <a:srgbClr val="002A86"/>
                </a:solidFill>
                <a:latin typeface="72 Brand Medium" panose="020B0604030603020204" pitchFamily="34" charset="0"/>
              </a:rPr>
              <a:t>Classic APIs </a:t>
            </a:r>
            <a:r>
              <a:rPr lang="en-DE" sz="1400">
                <a:solidFill>
                  <a:srgbClr val="002A86"/>
                </a:solidFill>
                <a:latin typeface="72 Brand Medium" panose="020B0604030603020204" pitchFamily="34" charset="0"/>
              </a:rPr>
              <a:t>for tier 3 </a:t>
            </a:r>
            <a:r>
              <a:rPr lang="en-US" sz="1400">
                <a:solidFill>
                  <a:srgbClr val="002A86"/>
                </a:solidFill>
                <a:latin typeface="72 Brand Medium" panose="020B0604030603020204" pitchFamily="34" charset="0"/>
              </a:rPr>
              <a:t>on</a:t>
            </a:r>
            <a:endParaRPr lang="en-DE" sz="1400" kern="0">
              <a:solidFill>
                <a:srgbClr val="002A86"/>
              </a:solidFill>
              <a:latin typeface="72 Brand Medium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2" name="Rectangle 56">
            <a:extLst>
              <a:ext uri="{FF2B5EF4-FFF2-40B4-BE49-F238E27FC236}">
                <a16:creationId xmlns:a16="http://schemas.microsoft.com/office/drawing/2014/main" id="{D2AC666E-6E8B-E557-A3C2-474193AA93E0}"/>
              </a:ext>
            </a:extLst>
          </p:cNvPr>
          <p:cNvSpPr/>
          <p:nvPr/>
        </p:nvSpPr>
        <p:spPr bwMode="gray">
          <a:xfrm>
            <a:off x="1227723" y="1402139"/>
            <a:ext cx="5518125" cy="2025960"/>
          </a:xfrm>
          <a:prstGeom prst="roundRect">
            <a:avLst>
              <a:gd name="adj" fmla="val 1281"/>
            </a:avLst>
          </a:prstGeom>
          <a:gradFill>
            <a:gsLst>
              <a:gs pos="100000">
                <a:srgbClr val="D1EFFF"/>
              </a:gs>
              <a:gs pos="0">
                <a:schemeClr val="bg1"/>
              </a:gs>
            </a:gsLst>
            <a:lin ang="2700000" scaled="0"/>
          </a:gradFill>
          <a:ln w="9525" algn="ctr">
            <a:solidFill>
              <a:srgbClr val="A6DFFF"/>
            </a:solidFill>
            <a:miter lim="800000"/>
            <a:headEnd/>
            <a:tailEnd/>
          </a:ln>
          <a:effectLst>
            <a:outerShdw blurRad="50800" algn="ctr" rotWithShape="0">
              <a:prstClr val="black">
                <a:alpha val="20000"/>
              </a:prstClr>
            </a:outerShdw>
          </a:effectLst>
        </p:spPr>
        <p:txBody>
          <a:bodyPr wrap="square" lIns="89930" tIns="144000" rIns="89930" bIns="71944" rtlCol="0" anchor="t" anchorCtr="0">
            <a:noAutofit/>
          </a:bodyPr>
          <a:lstStyle/>
          <a:p>
            <a:pPr algn="ctr" defTabSz="91366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GB" sz="1400" kern="0" noProof="0">
              <a:solidFill>
                <a:srgbClr val="002A86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25A4D5-EC1C-E3C8-FCD9-79EA56AE6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1" y="504000"/>
            <a:ext cx="11186476" cy="369332"/>
          </a:xfrm>
        </p:spPr>
        <p:txBody>
          <a:bodyPr/>
          <a:lstStyle/>
          <a:p>
            <a:r>
              <a:rPr lang="en-GB" dirty="0"/>
              <a:t>Enhanced guidance for custom development in tier 3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997E3D-D37B-ADBD-123E-C42E8994ECDF}"/>
              </a:ext>
            </a:extLst>
          </p:cNvPr>
          <p:cNvSpPr txBox="1"/>
          <p:nvPr/>
        </p:nvSpPr>
        <p:spPr>
          <a:xfrm>
            <a:off x="1560446" y="3818707"/>
            <a:ext cx="5785560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buClr>
                <a:schemeClr val="tx2"/>
              </a:buClr>
              <a:buNone/>
            </a:pPr>
            <a:r>
              <a:rPr lang="en-US" sz="1200" dirty="0">
                <a:latin typeface="+mn-lt"/>
              </a:rPr>
              <a:t>Recommended</a:t>
            </a:r>
            <a:r>
              <a:rPr lang="en-DE" sz="1200" dirty="0">
                <a:latin typeface="+mn-lt"/>
              </a:rPr>
              <a:t> </a:t>
            </a:r>
            <a:r>
              <a:rPr lang="en-US" sz="1200" dirty="0">
                <a:latin typeface="+mn-lt"/>
                <a:hlinkClick r:id="rId3"/>
              </a:rPr>
              <a:t>classic APIs for tier 3</a:t>
            </a:r>
            <a:r>
              <a:rPr lang="en-DE" sz="1200" dirty="0">
                <a:latin typeface="+mn-lt"/>
              </a:rPr>
              <a:t> (</a:t>
            </a:r>
            <a:r>
              <a:rPr lang="en-US" sz="1200" dirty="0">
                <a:latin typeface="+mn-lt"/>
              </a:rPr>
              <a:t>e.g., CL_GUI_ALV_GRID) provided as JSON file on GitHub</a:t>
            </a:r>
          </a:p>
          <a:p>
            <a:pPr marL="0" lvl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72 Brand" panose="020B0504030603020204" pitchFamily="34" charset="0"/>
              </a:rPr>
              <a:t>New ATC check* available </a:t>
            </a:r>
            <a:r>
              <a:rPr lang="en-US" sz="1200" dirty="0">
                <a:latin typeface="72 Brand" panose="020B0504030603020204" pitchFamily="34" charset="0"/>
              </a:rPr>
              <a:t>detecting the classic custom ABAP code which shall be adapted.</a:t>
            </a:r>
            <a:r>
              <a:rPr lang="en-US" sz="1200" dirty="0">
                <a:latin typeface="+mn-lt"/>
              </a:rPr>
              <a:t>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8745C61-0CE9-348C-0184-AF808EB0F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1"/>
            <a:ext cx="18473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DE">
              <a:latin typeface="72 Brand" panose="020B0504030603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5126663-1705-58B5-B237-4D3D1E0B953F}"/>
              </a:ext>
            </a:extLst>
          </p:cNvPr>
          <p:cNvGrpSpPr/>
          <p:nvPr/>
        </p:nvGrpSpPr>
        <p:grpSpPr>
          <a:xfrm>
            <a:off x="7846896" y="1973030"/>
            <a:ext cx="2221443" cy="1198164"/>
            <a:chOff x="8943061" y="2125675"/>
            <a:chExt cx="2492375" cy="134429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D62E2A0-4AF2-B4A8-9447-37C734C7A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43061" y="2125675"/>
              <a:ext cx="2492375" cy="1344295"/>
            </a:xfrm>
            <a:prstGeom prst="rect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3B37A12-0CE1-9018-51F1-9A7D07BCEB8B}"/>
                </a:ext>
              </a:extLst>
            </p:cNvPr>
            <p:cNvSpPr/>
            <p:nvPr/>
          </p:nvSpPr>
          <p:spPr bwMode="gray">
            <a:xfrm>
              <a:off x="10612446" y="2276725"/>
              <a:ext cx="634675" cy="165488"/>
            </a:xfrm>
            <a:prstGeom prst="rect">
              <a:avLst/>
            </a:prstGeom>
            <a:noFill/>
            <a:ln w="9525" algn="ctr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DE" sz="1800" kern="0">
                <a:latin typeface="+mn-lt"/>
                <a:ea typeface="72 Brand" pitchFamily="34" charset="-128"/>
                <a:cs typeface="72 Brand" pitchFamily="34" charset="-128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D94E7513-BCE0-BAB3-3957-3E1657E851B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6897" y="3314673"/>
            <a:ext cx="2225675" cy="2550795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48B69731-33FD-2D61-F1BB-4BF5ED8542B8}"/>
              </a:ext>
            </a:extLst>
          </p:cNvPr>
          <p:cNvSpPr/>
          <p:nvPr/>
        </p:nvSpPr>
        <p:spPr bwMode="gray">
          <a:xfrm>
            <a:off x="9420047" y="3438233"/>
            <a:ext cx="578380" cy="174345"/>
          </a:xfrm>
          <a:prstGeom prst="rect">
            <a:avLst/>
          </a:prstGeom>
          <a:noFill/>
          <a:ln w="9525" algn="ctr">
            <a:solidFill>
              <a:schemeClr val="accent1"/>
            </a:solidFill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DE" sz="1800" kern="0">
              <a:latin typeface="+mn-lt"/>
            </a:endParaRPr>
          </a:p>
        </p:txBody>
      </p:sp>
      <p:sp>
        <p:nvSpPr>
          <p:cNvPr id="6" name="Rectangle: Rounded Corners 2">
            <a:extLst>
              <a:ext uri="{FF2B5EF4-FFF2-40B4-BE49-F238E27FC236}">
                <a16:creationId xmlns:a16="http://schemas.microsoft.com/office/drawing/2014/main" id="{2D02F5C9-378B-2040-E2CC-576E9FFEA49A}"/>
              </a:ext>
            </a:extLst>
          </p:cNvPr>
          <p:cNvSpPr/>
          <p:nvPr/>
        </p:nvSpPr>
        <p:spPr>
          <a:xfrm>
            <a:off x="1630697" y="1802081"/>
            <a:ext cx="2765350" cy="936000"/>
          </a:xfrm>
          <a:prstGeom prst="roundRect">
            <a:avLst>
              <a:gd name="adj" fmla="val 5769"/>
            </a:avLst>
          </a:prstGeom>
          <a:gradFill>
            <a:gsLst>
              <a:gs pos="100000">
                <a:srgbClr val="D1EFFF"/>
              </a:gs>
              <a:gs pos="0">
                <a:schemeClr val="bg1"/>
              </a:gs>
            </a:gsLst>
            <a:lin ang="2700000" scaled="0"/>
          </a:gradFill>
          <a:ln w="9525" algn="ctr">
            <a:solidFill>
              <a:srgbClr val="A6DFFF"/>
            </a:solidFill>
            <a:miter lim="800000"/>
            <a:headEnd/>
            <a:tailEnd/>
          </a:ln>
          <a:effectLst>
            <a:outerShdw blurRad="50800" algn="ctr" rotWithShape="0">
              <a:prstClr val="black">
                <a:alpha val="20000"/>
              </a:prstClr>
            </a:outerShdw>
          </a:effectLst>
        </p:spPr>
        <p:txBody>
          <a:bodyPr wrap="square" lIns="89930" tIns="71944" rIns="89930" bIns="108000" rtlCol="0" anchor="ctr" anchorCtr="0">
            <a:noAutofit/>
          </a:bodyPr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66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GB" sz="900" kern="0">
                <a:solidFill>
                  <a:srgbClr val="002A86"/>
                </a:solidFill>
                <a:latin typeface="+mj-lt"/>
              </a:rPr>
              <a:t>TIER 3</a:t>
            </a:r>
            <a:br>
              <a:rPr lang="en-GB" sz="900" kern="0">
                <a:solidFill>
                  <a:srgbClr val="002A86"/>
                </a:solidFill>
                <a:latin typeface="+mj-lt"/>
              </a:rPr>
            </a:br>
            <a:r>
              <a:rPr lang="en-GB" sz="900" kern="0">
                <a:solidFill>
                  <a:srgbClr val="002A86"/>
                </a:solidFill>
                <a:latin typeface="+mj-lt"/>
              </a:rPr>
              <a:t>Classic ABAP development</a:t>
            </a:r>
          </a:p>
        </p:txBody>
      </p:sp>
      <p:sp>
        <p:nvSpPr>
          <p:cNvPr id="9" name="Freihandform: Form 59">
            <a:extLst>
              <a:ext uri="{FF2B5EF4-FFF2-40B4-BE49-F238E27FC236}">
                <a16:creationId xmlns:a16="http://schemas.microsoft.com/office/drawing/2014/main" id="{9E246568-ECE9-340F-A69A-722955806682}"/>
              </a:ext>
            </a:extLst>
          </p:cNvPr>
          <p:cNvSpPr/>
          <p:nvPr/>
        </p:nvSpPr>
        <p:spPr bwMode="gray">
          <a:xfrm rot="5400000">
            <a:off x="2191192" y="2749896"/>
            <a:ext cx="526353" cy="485181"/>
          </a:xfrm>
          <a:custGeom>
            <a:avLst/>
            <a:gdLst>
              <a:gd name="connsiteX0" fmla="*/ 0 w 717550"/>
              <a:gd name="connsiteY0" fmla="*/ 1955800 h 1955800"/>
              <a:gd name="connsiteX1" fmla="*/ 717550 w 717550"/>
              <a:gd name="connsiteY1" fmla="*/ 1955800 h 1955800"/>
              <a:gd name="connsiteX2" fmla="*/ 717550 w 717550"/>
              <a:gd name="connsiteY2" fmla="*/ 0 h 195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550" h="1955800">
                <a:moveTo>
                  <a:pt x="0" y="1955800"/>
                </a:moveTo>
                <a:lnTo>
                  <a:pt x="717550" y="1955800"/>
                </a:lnTo>
                <a:lnTo>
                  <a:pt x="717550" y="0"/>
                </a:lnTo>
              </a:path>
            </a:pathLst>
          </a:custGeom>
          <a:noFill/>
          <a:ln w="12700" algn="ctr">
            <a:solidFill>
              <a:srgbClr val="475E75"/>
            </a:solidFill>
            <a:miter lim="800000"/>
            <a:headEnd/>
            <a:tailEnd/>
          </a:ln>
        </p:spPr>
        <p:txBody>
          <a:bodyPr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99">
              <a:solidFill>
                <a:srgbClr val="475E75"/>
              </a:solidFill>
              <a:latin typeface="72 Brand" panose="020B0504030603020204" pitchFamily="34" charset="0"/>
            </a:endParaRPr>
          </a:p>
        </p:txBody>
      </p:sp>
      <p:sp>
        <p:nvSpPr>
          <p:cNvPr id="12" name="Freihandform: Form 60">
            <a:extLst>
              <a:ext uri="{FF2B5EF4-FFF2-40B4-BE49-F238E27FC236}">
                <a16:creationId xmlns:a16="http://schemas.microsoft.com/office/drawing/2014/main" id="{6CA908C4-20F7-FB17-95C6-C05C0814EDED}"/>
              </a:ext>
            </a:extLst>
          </p:cNvPr>
          <p:cNvSpPr/>
          <p:nvPr/>
        </p:nvSpPr>
        <p:spPr bwMode="gray">
          <a:xfrm rot="5400000" flipV="1">
            <a:off x="3297248" y="2737950"/>
            <a:ext cx="517588" cy="517850"/>
          </a:xfrm>
          <a:custGeom>
            <a:avLst/>
            <a:gdLst>
              <a:gd name="connsiteX0" fmla="*/ 0 w 717550"/>
              <a:gd name="connsiteY0" fmla="*/ 1955800 h 1955800"/>
              <a:gd name="connsiteX1" fmla="*/ 717550 w 717550"/>
              <a:gd name="connsiteY1" fmla="*/ 1955800 h 1955800"/>
              <a:gd name="connsiteX2" fmla="*/ 717550 w 717550"/>
              <a:gd name="connsiteY2" fmla="*/ 0 h 195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550" h="1955800">
                <a:moveTo>
                  <a:pt x="0" y="1955800"/>
                </a:moveTo>
                <a:lnTo>
                  <a:pt x="717550" y="1955800"/>
                </a:lnTo>
                <a:lnTo>
                  <a:pt x="717550" y="0"/>
                </a:lnTo>
              </a:path>
            </a:pathLst>
          </a:custGeom>
          <a:noFill/>
          <a:ln w="12700" algn="ctr">
            <a:solidFill>
              <a:srgbClr val="475E75"/>
            </a:solidFill>
            <a:miter lim="800000"/>
            <a:headEnd type="arrow" w="sm" len="sm"/>
            <a:tailEnd type="none"/>
          </a:ln>
        </p:spPr>
        <p:txBody>
          <a:bodyPr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99">
              <a:solidFill>
                <a:srgbClr val="475E75"/>
              </a:solidFill>
              <a:latin typeface="72 Brand" panose="020B0504030603020204" pitchFamily="34" charset="0"/>
            </a:endParaRPr>
          </a:p>
        </p:txBody>
      </p:sp>
      <p:sp>
        <p:nvSpPr>
          <p:cNvPr id="13" name="TextBox 33">
            <a:extLst>
              <a:ext uri="{FF2B5EF4-FFF2-40B4-BE49-F238E27FC236}">
                <a16:creationId xmlns:a16="http://schemas.microsoft.com/office/drawing/2014/main" id="{2F5ED9D4-11AE-16B7-67D7-3941C9404D44}"/>
              </a:ext>
            </a:extLst>
          </p:cNvPr>
          <p:cNvSpPr txBox="1"/>
          <p:nvPr/>
        </p:nvSpPr>
        <p:spPr>
          <a:xfrm>
            <a:off x="2696959" y="3076912"/>
            <a:ext cx="600156" cy="351186"/>
          </a:xfrm>
          <a:prstGeom prst="rect">
            <a:avLst/>
          </a:prstGeom>
          <a:noFill/>
        </p:spPr>
        <p:txBody>
          <a:bodyPr wrap="none" anchor="ctr" anchorCtr="0">
            <a:noAutofit/>
          </a:bodyPr>
          <a:lstStyle>
            <a:defPPr>
              <a:defRPr lang="de-DE"/>
            </a:defPPr>
            <a:lvl1pPr marL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 lang="de-DE" sz="1100" kern="0">
                <a:solidFill>
                  <a:schemeClr val="accent4">
                    <a:lumMod val="50000"/>
                  </a:schemeClr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002A86"/>
                </a:solidFill>
                <a:ea typeface="+mn-ea"/>
                <a:cs typeface="+mn-cs"/>
              </a:rPr>
              <a:t>ADAPT</a:t>
            </a:r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B231B988-4C96-D338-8B81-21E3934A2B60}"/>
              </a:ext>
            </a:extLst>
          </p:cNvPr>
          <p:cNvSpPr txBox="1"/>
          <p:nvPr/>
        </p:nvSpPr>
        <p:spPr>
          <a:xfrm>
            <a:off x="4654820" y="2696321"/>
            <a:ext cx="789772" cy="227148"/>
          </a:xfrm>
          <a:prstGeom prst="rect">
            <a:avLst/>
          </a:prstGeom>
          <a:noFill/>
        </p:spPr>
        <p:txBody>
          <a:bodyPr wrap="none" anchor="ctr" anchorCtr="0">
            <a:noAutofit/>
          </a:bodyPr>
          <a:lstStyle>
            <a:defPPr>
              <a:defRPr lang="de-DE"/>
            </a:defPPr>
            <a:lvl1pPr marL="0" algn="ctr" defTabSz="914400" rtl="0" eaLnBrk="1" fontAlgn="base" latinLnBrk="0" hangingPunct="1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 lang="de-DE" sz="1100" kern="0">
                <a:solidFill>
                  <a:schemeClr val="accent4">
                    <a:lumMod val="50000"/>
                  </a:schemeClr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rgbClr val="475E75"/>
                </a:solidFill>
                <a:ea typeface="+mn-ea"/>
                <a:cs typeface="+mn-cs"/>
              </a:rPr>
              <a:t>Retire</a:t>
            </a:r>
          </a:p>
        </p:txBody>
      </p:sp>
      <p:sp>
        <p:nvSpPr>
          <p:cNvPr id="16" name="Freihandform: Form 48">
            <a:extLst>
              <a:ext uri="{FF2B5EF4-FFF2-40B4-BE49-F238E27FC236}">
                <a16:creationId xmlns:a16="http://schemas.microsoft.com/office/drawing/2014/main" id="{46968C68-1A81-029E-355D-DEDDCE9D38E9}"/>
              </a:ext>
            </a:extLst>
          </p:cNvPr>
          <p:cNvSpPr/>
          <p:nvPr/>
        </p:nvSpPr>
        <p:spPr bwMode="gray">
          <a:xfrm>
            <a:off x="4378015" y="1676775"/>
            <a:ext cx="407015" cy="552623"/>
          </a:xfrm>
          <a:custGeom>
            <a:avLst/>
            <a:gdLst>
              <a:gd name="connsiteX0" fmla="*/ 0 w 717550"/>
              <a:gd name="connsiteY0" fmla="*/ 1955800 h 1955800"/>
              <a:gd name="connsiteX1" fmla="*/ 717550 w 717550"/>
              <a:gd name="connsiteY1" fmla="*/ 1955800 h 1955800"/>
              <a:gd name="connsiteX2" fmla="*/ 717550 w 717550"/>
              <a:gd name="connsiteY2" fmla="*/ 0 h 195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550" h="1955800">
                <a:moveTo>
                  <a:pt x="0" y="1955800"/>
                </a:moveTo>
                <a:lnTo>
                  <a:pt x="717550" y="1955800"/>
                </a:lnTo>
                <a:lnTo>
                  <a:pt x="717550" y="0"/>
                </a:lnTo>
              </a:path>
            </a:pathLst>
          </a:custGeom>
          <a:noFill/>
          <a:ln w="12700" algn="ctr">
            <a:solidFill>
              <a:srgbClr val="475E75"/>
            </a:solidFill>
            <a:miter lim="800000"/>
            <a:headEnd/>
            <a:tailEnd/>
          </a:ln>
        </p:spPr>
        <p:txBody>
          <a:bodyPr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99">
              <a:latin typeface="72 Brand" panose="020B0504030603020204" pitchFamily="34" charset="0"/>
            </a:endParaRPr>
          </a:p>
        </p:txBody>
      </p:sp>
      <p:sp>
        <p:nvSpPr>
          <p:cNvPr id="19" name="TextBox 42">
            <a:extLst>
              <a:ext uri="{FF2B5EF4-FFF2-40B4-BE49-F238E27FC236}">
                <a16:creationId xmlns:a16="http://schemas.microsoft.com/office/drawing/2014/main" id="{F4C9363E-9964-9A0B-D958-47E9EA6203D8}"/>
              </a:ext>
            </a:extLst>
          </p:cNvPr>
          <p:cNvSpPr txBox="1"/>
          <p:nvPr/>
        </p:nvSpPr>
        <p:spPr>
          <a:xfrm>
            <a:off x="4762492" y="1760261"/>
            <a:ext cx="900619" cy="420955"/>
          </a:xfrm>
          <a:prstGeom prst="rect">
            <a:avLst/>
          </a:prstGeom>
          <a:noFill/>
        </p:spPr>
        <p:txBody>
          <a:bodyPr wrap="none" anchor="ctr" anchorCtr="0">
            <a:noAutofit/>
          </a:bodyPr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126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1100" kern="0">
                <a:solidFill>
                  <a:srgbClr val="475E75"/>
                </a:solidFill>
                <a:latin typeface="+mn-lt"/>
              </a:rPr>
              <a:t>Renovate </a:t>
            </a:r>
            <a:br>
              <a:rPr lang="en-GB" sz="1100" kern="0">
                <a:solidFill>
                  <a:srgbClr val="475E75"/>
                </a:solidFill>
                <a:latin typeface="+mn-lt"/>
              </a:rPr>
            </a:br>
            <a:r>
              <a:rPr lang="en-GB" sz="1100" kern="0">
                <a:solidFill>
                  <a:srgbClr val="475E75"/>
                </a:solidFill>
                <a:latin typeface="+mn-lt"/>
              </a:rPr>
              <a:t>or innovate</a:t>
            </a:r>
          </a:p>
        </p:txBody>
      </p:sp>
      <p:sp>
        <p:nvSpPr>
          <p:cNvPr id="20" name="Freihandform: Form 56">
            <a:extLst>
              <a:ext uri="{FF2B5EF4-FFF2-40B4-BE49-F238E27FC236}">
                <a16:creationId xmlns:a16="http://schemas.microsoft.com/office/drawing/2014/main" id="{71DECB7B-F22B-3EB6-4B77-BCA6FA14798F}"/>
              </a:ext>
            </a:extLst>
          </p:cNvPr>
          <p:cNvSpPr/>
          <p:nvPr/>
        </p:nvSpPr>
        <p:spPr bwMode="gray">
          <a:xfrm flipV="1">
            <a:off x="4378009" y="2433054"/>
            <a:ext cx="407022" cy="822601"/>
          </a:xfrm>
          <a:custGeom>
            <a:avLst/>
            <a:gdLst>
              <a:gd name="connsiteX0" fmla="*/ 0 w 717550"/>
              <a:gd name="connsiteY0" fmla="*/ 1955800 h 1955800"/>
              <a:gd name="connsiteX1" fmla="*/ 717550 w 717550"/>
              <a:gd name="connsiteY1" fmla="*/ 1955800 h 1955800"/>
              <a:gd name="connsiteX2" fmla="*/ 717550 w 717550"/>
              <a:gd name="connsiteY2" fmla="*/ 0 h 195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550" h="1955800">
                <a:moveTo>
                  <a:pt x="0" y="1955800"/>
                </a:moveTo>
                <a:lnTo>
                  <a:pt x="717550" y="1955800"/>
                </a:lnTo>
                <a:lnTo>
                  <a:pt x="717550" y="0"/>
                </a:lnTo>
              </a:path>
            </a:pathLst>
          </a:custGeom>
          <a:noFill/>
          <a:ln w="12700" algn="ctr">
            <a:solidFill>
              <a:srgbClr val="475E75"/>
            </a:solidFill>
            <a:miter lim="800000"/>
            <a:headEnd/>
            <a:tailEnd type="arrow" w="sm" len="sm"/>
          </a:ln>
        </p:spPr>
        <p:txBody>
          <a:bodyPr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99">
              <a:latin typeface="72 Brand" panose="020B0504030603020204" pitchFamily="34" charset="0"/>
            </a:endParaRPr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7B47192A-C12A-2BB8-32EB-FD7455035501}"/>
              </a:ext>
            </a:extLst>
          </p:cNvPr>
          <p:cNvSpPr/>
          <p:nvPr/>
        </p:nvSpPr>
        <p:spPr>
          <a:xfrm rot="5400000">
            <a:off x="3855099" y="1145561"/>
            <a:ext cx="282360" cy="5065966"/>
          </a:xfrm>
          <a:prstGeom prst="leftBrace">
            <a:avLst>
              <a:gd name="adj1" fmla="val 30126"/>
              <a:gd name="adj2" fmla="val 7021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dash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1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ECA8B5E6-DDB1-ECF9-02EF-A2B183E2181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2561" y="1621766"/>
            <a:ext cx="797182" cy="2003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70F500-E823-2E8C-068F-4F5EDF5B6675}"/>
              </a:ext>
            </a:extLst>
          </p:cNvPr>
          <p:cNvSpPr txBox="1"/>
          <p:nvPr/>
        </p:nvSpPr>
        <p:spPr>
          <a:xfrm>
            <a:off x="868299" y="4777159"/>
            <a:ext cx="317213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indent="0" algn="r">
              <a:buClr>
                <a:schemeClr val="tx2"/>
              </a:buClr>
              <a:buNone/>
            </a:pPr>
            <a:r>
              <a:rPr lang="en-GB" sz="900" kern="0" dirty="0">
                <a:latin typeface="72 Brand ExtraLight" panose="020B0204030603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GB" sz="900" b="1" kern="0" dirty="0">
                <a:latin typeface="72 Brand ExtraLight" panose="020B0204030603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* </a:t>
            </a:r>
            <a:r>
              <a:rPr lang="en-GB" sz="900" kern="0" dirty="0">
                <a:latin typeface="72 Brand ExtraLight" panose="020B0204030603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New checks </a:t>
            </a:r>
            <a:r>
              <a:rPr lang="en-GB" sz="900" kern="0" dirty="0">
                <a:latin typeface="72 Brand ExtraLight" panose="020B0204030603020204" pitchFamily="34" charset="0"/>
                <a:ea typeface="72 Brand" pitchFamily="34" charset="-128"/>
                <a:cs typeface="72 Brand" pitchFamily="34" charset="-128"/>
              </a:rPr>
              <a:t>available with SAP </a:t>
            </a:r>
            <a:r>
              <a:rPr lang="en-GB" sz="900" dirty="0">
                <a:latin typeface="72 Brand ExtraLight" panose="020B0204030603020204" pitchFamily="34" charset="0"/>
              </a:rPr>
              <a:t>Note </a:t>
            </a:r>
            <a:r>
              <a:rPr lang="en-GB" sz="900" dirty="0">
                <a:latin typeface="72 Brand ExtraLight" panose="020B0204030603020204" pitchFamily="34" charset="0"/>
                <a:hlinkClick r:id="rId7"/>
              </a:rPr>
              <a:t>3565942</a:t>
            </a:r>
            <a:r>
              <a:rPr lang="en-GB" sz="900" dirty="0">
                <a:latin typeface="72 Brand ExtraLight" panose="020B0204030603020204" pitchFamily="34" charset="0"/>
              </a:rPr>
              <a:t>)</a:t>
            </a:r>
            <a:endParaRPr lang="en-GB" sz="900" b="1" dirty="0">
              <a:latin typeface="72 Brand ExtraLight" panose="020B02040306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6134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EBBBD0-3DBC-A5AA-C491-5D0B4A191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3">
            <a:extLst>
              <a:ext uri="{FF2B5EF4-FFF2-40B4-BE49-F238E27FC236}">
                <a16:creationId xmlns:a16="http://schemas.microsoft.com/office/drawing/2014/main" id="{7997FAAF-82D0-39BB-9E4F-3FA96B69FE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9533" y="1915461"/>
            <a:ext cx="5956661" cy="2963513"/>
          </a:xfrm>
          <a:prstGeom prst="rect">
            <a:avLst/>
          </a:prstGeom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5BBF79AB-3F7B-C533-4F14-1089CA5C62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644" y="1283259"/>
            <a:ext cx="3974325" cy="557384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0B5F320-779B-7C92-E0B8-D10D43E94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456" y="2617837"/>
            <a:ext cx="6292585" cy="136234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Takeaways</a:t>
            </a:r>
          </a:p>
        </p:txBody>
      </p:sp>
    </p:spTree>
    <p:extLst>
      <p:ext uri="{BB962C8B-B14F-4D97-AF65-F5344CB8AC3E}">
        <p14:creationId xmlns:p14="http://schemas.microsoft.com/office/powerpoint/2010/main" val="7187073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80B7B-9DDD-6B0C-16F4-F977093F5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FF0E07-99BB-E6C9-DE89-8AC7A6DD1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57" y="504761"/>
            <a:ext cx="11183564" cy="369012"/>
          </a:xfrm>
        </p:spPr>
        <p:txBody>
          <a:bodyPr/>
          <a:lstStyle/>
          <a:p>
            <a:r>
              <a:rPr lang="en-US" dirty="0"/>
              <a:t>Takeaways</a:t>
            </a:r>
            <a:endParaRPr lang="en-DE" sz="1999" dirty="0">
              <a:latin typeface="72 Brand Light" panose="020B0304030603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4BDFB3-727C-44EC-DE0A-93E2DEC4FB2F}"/>
              </a:ext>
            </a:extLst>
          </p:cNvPr>
          <p:cNvSpPr txBox="1"/>
          <p:nvPr/>
        </p:nvSpPr>
        <p:spPr>
          <a:xfrm>
            <a:off x="569964" y="1272690"/>
            <a:ext cx="5041063" cy="35768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en-US" sz="1600" dirty="0">
                <a:solidFill>
                  <a:srgbClr val="0070F2"/>
                </a:solidFill>
                <a:latin typeface="72 Brand" panose="020B0504030603020204" pitchFamily="34" charset="0"/>
              </a:rPr>
              <a:t>ABAP Cloud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  <a:t>Combines cloud technologies and clear separation of SAP and customer/partner code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  <a:t>Default for any new ABAP development on SAP S/4HANA and on SAP BTP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  <a:t>Is a key pillar of the SAP S/4HANA Extensibility strategy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  <a:t>Used productively by customers and partners in SAP S/4HANA and on SAP BTP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72 Brand" panose="020B0504030603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3FE189-4A92-1FF9-3642-6E526A27B081}"/>
              </a:ext>
            </a:extLst>
          </p:cNvPr>
          <p:cNvSpPr txBox="1"/>
          <p:nvPr/>
        </p:nvSpPr>
        <p:spPr>
          <a:xfrm>
            <a:off x="6647959" y="1272689"/>
            <a:ext cx="5041063" cy="35768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en-US" sz="1600" dirty="0">
                <a:solidFill>
                  <a:srgbClr val="0070F2"/>
                </a:solidFill>
                <a:latin typeface="72 Brand" panose="020B0504030603020204" pitchFamily="34" charset="0"/>
              </a:rPr>
              <a:t>Generative AI for ABAP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  <a:t>3 main scenarios: Accelerate, Empower, Transform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  <a:t>Accelerate: GA as of 2502 in</a:t>
            </a:r>
            <a:b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</a:br>
            <a: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  <a:t>SAP BTP ABAP Environment</a:t>
            </a:r>
            <a:b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</a:br>
            <a: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  <a:t>SAP S/4HANA Cloud Public Edition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  <a:t>Empower: GA as of 2502 in the cloud and </a:t>
            </a:r>
            <a:r>
              <a:rPr lang="en-US" sz="1600" dirty="0" err="1">
                <a:latin typeface="72 Brand" panose="020B0504030603020204" pitchFamily="34" charset="0"/>
                <a:ea typeface="Times New Roman" panose="02020603050405020304" pitchFamily="18" charset="0"/>
              </a:rPr>
              <a:t>downports</a:t>
            </a:r>
            <a: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  <a:t> until 2021 for SAP S/4HANA OnPrem and Private Cloud 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72 Brand" panose="020B0504030603020204" pitchFamily="34" charset="0"/>
                <a:ea typeface="Times New Roman" panose="02020603050405020304" pitchFamily="18" charset="0"/>
              </a:rPr>
              <a:t>Transform: Planned for 2025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72 Brand" panose="020B0504030603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1A23307-B19B-91B8-5E26-2A840D0B9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4368" y="4662980"/>
            <a:ext cx="1532252" cy="153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D6B6C0F4-A4D6-350C-D7BB-771D5697B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99315" y="4662980"/>
            <a:ext cx="1532252" cy="153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364081"/>
      </p:ext>
    </p:extLst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2B022A2-19C2-C94F-BA78-F344AD5B58F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C246331-9211-5058-6D72-254AAE46B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57" y="504761"/>
            <a:ext cx="7090154" cy="676932"/>
          </a:xfrm>
        </p:spPr>
        <p:txBody>
          <a:bodyPr/>
          <a:lstStyle/>
          <a:p>
            <a:r>
              <a:rPr lang="en-US"/>
              <a:t>Become an ABAP Cloud certified developer</a:t>
            </a:r>
            <a:br>
              <a:rPr lang="en-US"/>
            </a:br>
            <a:r>
              <a:rPr lang="en-US" sz="1999">
                <a:latin typeface="+mn-lt"/>
              </a:rPr>
              <a:t>SAP Learning journeys valid for all SAP S/4HANA editions</a:t>
            </a:r>
          </a:p>
        </p:txBody>
      </p:sp>
      <p:sp>
        <p:nvSpPr>
          <p:cNvPr id="8" name="Chevron 29">
            <a:extLst>
              <a:ext uri="{FF2B5EF4-FFF2-40B4-BE49-F238E27FC236}">
                <a16:creationId xmlns:a16="http://schemas.microsoft.com/office/drawing/2014/main" id="{CE5DE5BF-AC38-5C54-924B-3401C37C9313}"/>
              </a:ext>
            </a:extLst>
          </p:cNvPr>
          <p:cNvSpPr/>
          <p:nvPr/>
        </p:nvSpPr>
        <p:spPr bwMode="gray">
          <a:xfrm>
            <a:off x="1109385" y="5831791"/>
            <a:ext cx="5722510" cy="503869"/>
          </a:xfrm>
          <a:prstGeom prst="chevron">
            <a:avLst>
              <a:gd name="adj" fmla="val 0"/>
            </a:avLst>
          </a:prstGeom>
          <a:noFill/>
          <a:ln w="9525" algn="ctr">
            <a:noFill/>
            <a:miter lim="800000"/>
            <a:headEnd/>
            <a:tailEnd/>
          </a:ln>
        </p:spPr>
        <p:txBody>
          <a:bodyPr lIns="71962" tIns="0" rIns="0" bIns="0" rtlCol="0" anchor="ctr" anchorCtr="0"/>
          <a:lstStyle/>
          <a:p>
            <a:pPr defTabSz="913669">
              <a:spcBef>
                <a:spcPct val="50000"/>
              </a:spcBef>
              <a:buClr>
                <a:srgbClr val="F0AB00"/>
              </a:buClr>
              <a:buSzPct val="80000"/>
              <a:defRPr/>
            </a:pPr>
            <a:r>
              <a:rPr lang="de-DE" sz="1100">
                <a:solidFill>
                  <a:srgbClr val="000000"/>
                </a:solidFill>
                <a:latin typeface="72" panose="020B0503030000000003" pitchFamily="34" charset="0"/>
                <a:cs typeface="72" panose="020B0503030000000003" pitchFamily="34" charset="0"/>
              </a:rPr>
              <a:t>👩‍🏫 </a:t>
            </a:r>
            <a:r>
              <a:rPr lang="en-US" sz="1100">
                <a:solidFill>
                  <a:srgbClr val="000000"/>
                </a:solidFill>
                <a:latin typeface="72" panose="020B0503030000000003" pitchFamily="34" charset="0"/>
                <a:cs typeface="72" panose="020B0503030000000003" pitchFamily="34" charset="0"/>
              </a:rPr>
              <a:t>SAP Learning Journey: </a:t>
            </a:r>
            <a:r>
              <a:rPr lang="en-US" sz="1100">
                <a:solidFill>
                  <a:srgbClr val="000000"/>
                </a:solidFill>
                <a:latin typeface="72" panose="020B0503030000000003" pitchFamily="34" charset="0"/>
                <a:cs typeface="72" panose="020B0503030000000003" pitchFamily="34" charset="0"/>
                <a:hlinkClick r:id="rId4"/>
              </a:rPr>
              <a:t>Practicing Clean Core Extensibility for SAP S/4HANA Cloud</a:t>
            </a:r>
            <a:endParaRPr lang="en-US" sz="1100">
              <a:solidFill>
                <a:srgbClr val="000000"/>
              </a:solidFill>
              <a:latin typeface="72" panose="020B0503030000000003" pitchFamily="34" charset="0"/>
              <a:cs typeface="72" panose="020B0503030000000003" pitchFamily="34" charset="0"/>
            </a:endParaRPr>
          </a:p>
          <a:p>
            <a:pPr defTabSz="913669">
              <a:spcBef>
                <a:spcPct val="50000"/>
              </a:spcBef>
              <a:buClr>
                <a:srgbClr val="F0AB00"/>
              </a:buClr>
              <a:buSzPct val="80000"/>
              <a:defRPr/>
            </a:pPr>
            <a:r>
              <a:rPr lang="de-DE" sz="1100" kern="0">
                <a:solidFill>
                  <a:srgbClr val="000000"/>
                </a:solidFill>
                <a:latin typeface="72" panose="020B0503030000000003" pitchFamily="34" charset="0"/>
                <a:ea typeface="Arial Unicode MS" pitchFamily="34" charset="-128"/>
                <a:cs typeface="72" panose="020B0503030000000003" pitchFamily="34" charset="0"/>
              </a:rPr>
              <a:t>🥇 </a:t>
            </a:r>
            <a:r>
              <a:rPr lang="en-US" sz="1100" kern="0">
                <a:solidFill>
                  <a:srgbClr val="000000"/>
                </a:solidFill>
                <a:latin typeface="72" panose="020B0503030000000003" pitchFamily="34" charset="0"/>
                <a:ea typeface="Arial Unicode MS" pitchFamily="34" charset="-128"/>
                <a:cs typeface="72" panose="020B0503030000000003" pitchFamily="34" charset="0"/>
              </a:rPr>
              <a:t>Become an </a:t>
            </a:r>
            <a:r>
              <a:rPr lang="en-US" sz="1100" kern="0">
                <a:solidFill>
                  <a:srgbClr val="000000"/>
                </a:solidFill>
                <a:latin typeface="72" panose="020B0503030000000003" pitchFamily="34" charset="0"/>
                <a:ea typeface="Arial Unicode MS" pitchFamily="34" charset="-128"/>
                <a:cs typeface="72" panose="020B0503030000000003" pitchFamily="34" charset="0"/>
                <a:hlinkClick r:id="rId5"/>
              </a:rPr>
              <a:t>SAP Certified Associate – ABAP Cloud Back-End Developer</a:t>
            </a:r>
            <a:endParaRPr lang="en-US" sz="1100" kern="0">
              <a:solidFill>
                <a:srgbClr val="000000"/>
              </a:solidFill>
              <a:latin typeface="72" panose="020B0503030000000003" pitchFamily="34" charset="0"/>
              <a:ea typeface="Arial Unicode MS" pitchFamily="34" charset="-128"/>
              <a:cs typeface="72" panose="020B0503030000000003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F2A282C-DB71-B2EB-ABB5-77F7575E098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531" y="1356606"/>
            <a:ext cx="6632723" cy="43188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88D87BE-CCDD-5683-3A46-5464C7D52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6022" y="4655619"/>
            <a:ext cx="971747" cy="97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6692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information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5AE1954-D841-A406-7FD3-C723A82BA7A5}"/>
              </a:ext>
            </a:extLst>
          </p:cNvPr>
          <p:cNvGraphicFramePr>
            <a:graphicFrameLocks noGrp="1"/>
          </p:cNvGraphicFramePr>
          <p:nvPr/>
        </p:nvGraphicFramePr>
        <p:xfrm>
          <a:off x="581608" y="1226083"/>
          <a:ext cx="11031261" cy="49543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31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0860">
                <a:tc>
                  <a:txBody>
                    <a:bodyPr/>
                    <a:lstStyle/>
                    <a:p>
                      <a:pPr marL="0" marR="0" lvl="0" indent="0" algn="l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48B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•</a:t>
                      </a:r>
                      <a:r>
                        <a:rPr lang="en-DE" sz="1400" i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400" i="0" dirty="0">
                          <a:solidFill>
                            <a:schemeClr val="tx1"/>
                          </a:solidFill>
                          <a:hlinkClick r:id="rId3"/>
                        </a:rPr>
                        <a:t>ABAP </a:t>
                      </a:r>
                      <a:r>
                        <a:rPr lang="en-DE" sz="1400" i="0" dirty="0">
                          <a:solidFill>
                            <a:schemeClr val="tx1"/>
                          </a:solidFill>
                          <a:hlinkClick r:id="rId3"/>
                        </a:rPr>
                        <a:t>E</a:t>
                      </a:r>
                      <a:r>
                        <a:rPr lang="en-US" sz="1400" i="0" dirty="0" err="1">
                          <a:solidFill>
                            <a:schemeClr val="tx1"/>
                          </a:solidFill>
                          <a:hlinkClick r:id="rId3"/>
                        </a:rPr>
                        <a:t>xtensibility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  <a:hlinkClick r:id="rId3"/>
                        </a:rPr>
                        <a:t> Guide</a:t>
                      </a:r>
                      <a:r>
                        <a:rPr lang="en-DE" sz="1400" i="0" dirty="0">
                          <a:solidFill>
                            <a:schemeClr val="tx1"/>
                          </a:solidFill>
                          <a:hlinkClick r:id="rId3"/>
                        </a:rPr>
                        <a:t> 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</a:rPr>
                        <a:t>| </a:t>
                      </a:r>
                      <a:r>
                        <a:rPr lang="en-DE" sz="1400" b="0" kern="1200" dirty="0">
                          <a:solidFill>
                            <a:schemeClr val="tx1"/>
                          </a:solidFill>
                        </a:rPr>
                        <a:t>SAP </a:t>
                      </a:r>
                      <a:r>
                        <a:rPr lang="de-DE" sz="1400" b="0" kern="1200" dirty="0">
                          <a:solidFill>
                            <a:schemeClr val="tx1"/>
                          </a:solidFill>
                        </a:rPr>
                        <a:t>Community</a:t>
                      </a:r>
                      <a:endParaRPr lang="en-DE" sz="1400" i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48B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• 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  <a:hlinkClick r:id="rId4"/>
                        </a:rPr>
                        <a:t>ABAP Cloud Development Guide</a:t>
                      </a:r>
                      <a:r>
                        <a:rPr lang="en-DE" sz="1400" i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</a:rPr>
                        <a:t>| </a:t>
                      </a:r>
                      <a:r>
                        <a:rPr lang="en-DE" sz="1400" b="0" kern="1200" dirty="0">
                          <a:solidFill>
                            <a:schemeClr val="tx1"/>
                          </a:solidFill>
                        </a:rPr>
                        <a:t>SAP Help Portal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0285">
                <a:tc>
                  <a:txBody>
                    <a:bodyPr/>
                    <a:lstStyle/>
                    <a:p>
                      <a:pPr marL="0" marR="0" lvl="0" indent="0" algn="l" defTabSz="1088231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F48B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• 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5"/>
                        </a:rPr>
                        <a:t>ABAP RESTful Application Programming Model (RAP)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|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</a:rPr>
                        <a:t> SAP Community, </a:t>
                      </a:r>
                      <a:r>
                        <a:rPr lang="en-DE" sz="1400" b="0" kern="1200" dirty="0">
                          <a:solidFill>
                            <a:schemeClr val="tx1"/>
                          </a:solidFill>
                        </a:rPr>
                        <a:t>SAP Help Portal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088231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F48B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• </a:t>
                      </a:r>
                      <a:r>
                        <a:rPr lang="en-US" sz="1400" dirty="0">
                          <a:latin typeface="+mn-lt"/>
                          <a:hlinkClick r:id="rId6"/>
                        </a:rPr>
                        <a:t>ABAP Roadmap Information</a:t>
                      </a:r>
                      <a:r>
                        <a:rPr lang="en-US" sz="1400" dirty="0">
                          <a:latin typeface="+mn-lt"/>
                        </a:rPr>
                        <a:t> | For ABAP-based Products and ABAP Cloud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1088231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F48B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•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hlinkClick r:id="rId7"/>
                        </a:rPr>
                        <a:t>ABAP Cloud sessions at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hlinkClick r:id="rId7"/>
                        </a:rPr>
                        <a:t>Devtoberfest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hlinkClick r:id="rId7"/>
                        </a:rPr>
                        <a:t> by SAP TechEd in 2024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|</a:t>
                      </a:r>
                      <a:r>
                        <a:rPr lang="de-DE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hlinkClick r:id="rId8"/>
                        </a:rPr>
                        <a:t>ABAP Cloud sessions at SAP TechEd 20</a:t>
                      </a:r>
                      <a:r>
                        <a:rPr lang="en-DE" sz="1400" dirty="0">
                          <a:solidFill>
                            <a:schemeClr val="tx1"/>
                          </a:solidFill>
                          <a:hlinkClick r:id="rId8"/>
                        </a:rPr>
                        <a:t>24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| Blog posts (incl. replays)</a:t>
                      </a:r>
                      <a:endParaRPr lang="en-DE" sz="1400" i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71945" marB="143893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226">
                <a:tc>
                  <a:txBody>
                    <a:bodyPr/>
                    <a:lstStyle/>
                    <a:p>
                      <a:pPr marL="0" algn="l" defTabSz="1088776" rtl="0" eaLnBrk="1" latinLnBrk="0" hangingPunct="1">
                        <a:spcBef>
                          <a:spcPts val="0"/>
                        </a:spcBef>
                        <a:buClr>
                          <a:srgbClr val="F48B00"/>
                        </a:buClr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  <a:r>
                        <a:rPr lang="en-US" sz="16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SAP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Web sites</a:t>
                      </a:r>
                    </a:p>
                  </a:txBody>
                  <a:tcPr marL="0" marR="0" marT="143893" marB="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07812">
                <a:tc>
                  <a:txBody>
                    <a:bodyPr/>
                    <a:lstStyle/>
                    <a:p>
                      <a:pPr marL="0" marR="0" lvl="0" indent="0" algn="l" defTabSz="1088558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48B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ABAP Development Community: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hlinkClick r:id="rId9"/>
                        </a:rPr>
                        <a:t>www.sap.com/community/topic/abap</a:t>
                      </a:r>
                      <a:endParaRPr lang="de-DE" sz="1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1088558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48B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sz="1400" dirty="0">
                          <a:solidFill>
                            <a:schemeClr val="tx1"/>
                          </a:solidFill>
                        </a:rPr>
                        <a:t>ABAP Extensibility Community: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hlinkClick r:id="rId10"/>
                        </a:rPr>
                        <a:t>https://pages.community.sap.com/topics/abap-extensibility</a:t>
                      </a:r>
                      <a:r>
                        <a:rPr lang="en-DE" sz="14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1088558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48B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ABAP Testing and Analysis Community: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hlinkClick r:id="rId11"/>
                        </a:rPr>
                        <a:t>https://community.sap.com/topics/abap-testing-analysis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48B00"/>
                        </a:buClr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SAP BTP ABAP Environment Community: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hlinkClick r:id="rId12"/>
                        </a:rPr>
                        <a:t>https://community.sap.com/topics/btp-abap-environment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48B00"/>
                        </a:buClr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SAP S/4HANA Cloud ABAP </a:t>
                      </a:r>
                      <a:r>
                        <a:rPr lang="de-DE" sz="1400" dirty="0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nvironment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Community: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hlinkClick r:id="rId13"/>
                        </a:rPr>
                        <a:t>https://community.sap.com/topics/s4hana-cloud-abap-environment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marL="0" marR="0" marT="71945" marB="143893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226">
                <a:tc>
                  <a:txBody>
                    <a:bodyPr/>
                    <a:lstStyle/>
                    <a:p>
                      <a:pPr marL="0" algn="l" defTabSz="1088776" rtl="0" eaLnBrk="1" latinLnBrk="0" hangingPunct="1">
                        <a:spcBef>
                          <a:spcPts val="0"/>
                        </a:spcBef>
                        <a:buClr>
                          <a:srgbClr val="F48B00"/>
                        </a:buClr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SAP training and certification opportunities</a:t>
                      </a:r>
                    </a:p>
                  </a:txBody>
                  <a:tcPr marL="0" marR="0" marT="143893" marB="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63004">
                <a:tc>
                  <a:txBody>
                    <a:bodyPr/>
                    <a:lstStyle/>
                    <a:p>
                      <a:pPr marL="0" marR="0" lvl="0" indent="0" algn="l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48B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+mn-lt"/>
                          <a:hlinkClick r:id="rId14"/>
                        </a:rPr>
                        <a:t>www.sap.com/education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– e.g. trainings S4D400, S4D430, S4D437, and HA400.</a:t>
                      </a:r>
                    </a:p>
                    <a:p>
                      <a:pPr marL="0" marR="0" lvl="0" indent="0" algn="l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48B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hlinkClick r:id="rId15"/>
                        </a:rPr>
                        <a:t>https://learning.sap.com/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– e.g., search for ABAP or ABAP Cloud</a:t>
                      </a:r>
                    </a:p>
                    <a:p>
                      <a:pPr marL="0" marR="0" lvl="0" indent="0" algn="l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48B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0" dirty="0">
                          <a:latin typeface="+mn-lt"/>
                          <a:ea typeface="Arial Unicode MS" pitchFamily="34" charset="-128"/>
                          <a:cs typeface="72" panose="020B0503030000000003" pitchFamily="34" charset="0"/>
                          <a:hlinkClick r:id="rId16"/>
                        </a:rPr>
                        <a:t>SAP Certified Associate – ABAP Cloud Back-End Developer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1945" marB="143893"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6729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AF7117E-15CD-54C6-0889-3BD67DE0E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" y="1539875"/>
            <a:ext cx="5413477" cy="846386"/>
          </a:xfrm>
        </p:spPr>
        <p:txBody>
          <a:bodyPr/>
          <a:lstStyle/>
          <a:p>
            <a:r>
              <a:rPr lang="en-US" dirty="0"/>
              <a:t>Thank you.</a:t>
            </a:r>
          </a:p>
        </p:txBody>
      </p:sp>
      <p:sp>
        <p:nvSpPr>
          <p:cNvPr id="3" name="Spaker name - Dynamic" descr="{&quot;templafy&quot;:{&quot;id&quot;:&quot;1b1e5385-25bf-455d-8e66-a3427cf9090a&quot;}}">
            <a:extLst>
              <a:ext uri="{FF2B5EF4-FFF2-40B4-BE49-F238E27FC236}">
                <a16:creationId xmlns:a16="http://schemas.microsoft.com/office/drawing/2014/main" id="{F02EFDEC-1C58-4504-92E1-D8E4DBCFE8FE}"/>
              </a:ext>
            </a:extLst>
          </p:cNvPr>
          <p:cNvSpPr txBox="1"/>
          <p:nvPr/>
        </p:nvSpPr>
        <p:spPr>
          <a:xfrm>
            <a:off x="503238" y="3351716"/>
            <a:ext cx="5402236" cy="22314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l"/>
            <a:r>
              <a:rPr lang="en-US" sz="1400" dirty="0">
                <a:solidFill>
                  <a:schemeClr val="tx1"/>
                </a:solidFill>
                <a:latin typeface="72 Brand" panose="020B0504030603020204" pitchFamily="34" charset="0"/>
              </a:rPr>
              <a:t>Boris Gebhardt</a:t>
            </a:r>
          </a:p>
        </p:txBody>
      </p:sp>
      <p:sp>
        <p:nvSpPr>
          <p:cNvPr id="4" name="Spaker email - Dynamic" descr="{&quot;templafy&quot;:{&quot;id&quot;:&quot;6b601237-3314-423c-ac98-7af809b2e682&quot;}}">
            <a:extLst>
              <a:ext uri="{FF2B5EF4-FFF2-40B4-BE49-F238E27FC236}">
                <a16:creationId xmlns:a16="http://schemas.microsoft.com/office/drawing/2014/main" id="{E8CBF4DD-15EB-47C8-94C8-492FB092CB97}"/>
              </a:ext>
            </a:extLst>
          </p:cNvPr>
          <p:cNvSpPr txBox="1"/>
          <p:nvPr/>
        </p:nvSpPr>
        <p:spPr>
          <a:xfrm>
            <a:off x="503238" y="3599248"/>
            <a:ext cx="5402236" cy="22314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  <a:latin typeface="72 Brand" panose="020B0504030603020204" pitchFamily="34" charset="0"/>
            </a:endParaRP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40608721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AGENDA" val="TOC TOCShowsSubsections Dividers SectionNumber SlideNumb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True&quot; Source=&quot;Group 4&quot; Layer=&quot;Group 4&quot; /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True&quot; Source=&quot;Group 5&quot; Layer=&quot;Group 5&quot; /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True&quot; Source=&quot;Harvey 8&quot; Layer=&quot;Harvey 8&quot; /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d5f66dcd-7c8d-4661-849b-23a9587c15e3&quot; /&gt;"/>
  <p:tag name="SP_POWERSHAPE" val="&lt;PowerShapeTag ClassVersion=&quot;0&quot; GUID=&quot;81f1f80b-b882-418d-8bbb-9c38d8d27274&quot; IsConsolidated=&quot;False&quot; IsTopLevel=&quot;True&quot; Layer=&quot;Harvey 100&quot; Source=&quot;Harvey 100&quot; /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0/100 [0]&quot; Source=&quot;Harvey 100&quot; /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/100 [1]&quot; Source=&quot;Harvey 100&quot; /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/100 [2]&quot; Source=&quot;Harvey 100&quot; /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/100 [3]&quot; Source=&quot;Harvey 100&quot; /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/100 [4]&quot; Source=&quot;Harvey 100&quot; /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/100 [5]&quot; Source=&quot;Harvey 100&quot; /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/100 [6]&quot; Source=&quot;Harvey 100&quot; /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/100 [7]&quot; Source=&quot;Harvey 100&quot; /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/100 [8]&quot; Source=&quot;Harvey 100&quot; /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/100 [9]&quot; Source=&quot;Harvey 100&quot; /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0/100 [10]&quot; Source=&quot;Harvey 100&quot; /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1/100 [11]&quot; Source=&quot;Harvey 100&quot; /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2/100 [12]&quot; Source=&quot;Harvey 100&quot; /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3/100 [13]&quot; Source=&quot;Harvey 100&quot; /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4/100 [14]&quot; Source=&quot;Harvey 100&quot; /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5/100 [15]&quot; Source=&quot;Harvey 100&quot; /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6/100 [16]&quot; Source=&quot;Harvey 100&quot; /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7/100 [17]&quot; Source=&quot;Harvey 100&quot; /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8/100 [18]&quot; Source=&quot;Harvey 100&quot; /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9/100 [19]&quot; Source=&quot;Harvey 100&quot; /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0/100 [20]&quot; Source=&quot;Harvey 100&quot; /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1/100 [21]&quot; Source=&quot;Harvey 100&quot; /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2/100 [22]&quot; Source=&quot;Harvey 100&quot; /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3/100 [23]&quot; Source=&quot;Harvey 100&quot; /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4/100 [24]&quot; Source=&quot;Harvey 100&quot; /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5/100 [25]&quot; Source=&quot;Harvey 100&quot; /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6/100 [26]&quot; Source=&quot;Harvey 100&quot; /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7/100 [27]&quot; Source=&quot;Harvey 100&quot; /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8/100 [28]&quot; Source=&quot;Harvey 100&quot; /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9/100 [29]&quot; Source=&quot;Harvey 100&quot; /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0/100 [30]&quot; Source=&quot;Harvey 100&quot; /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1/100 [31]&quot; Source=&quot;Harvey 100&quot; /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2/100 [32]&quot; Source=&quot;Harvey 100&quot; /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3/100 [33]&quot; Source=&quot;Harvey 100&quot; /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4/100 [34]&quot; Source=&quot;Harvey 100&quot; /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5/100 [35]&quot; Source=&quot;Harvey 100&quot; /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6/100 [36]&quot; Source=&quot;Harvey 100&quot; /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7/100 [37]&quot; Source=&quot;Harvey 100&quot; /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8/100 [38]&quot; Source=&quot;Harvey 100&quot; /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9/100 [39]&quot; Source=&quot;Harvey 100&quot; /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0/100 [40]&quot; Source=&quot;Harvey 100&quot; /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1/100 [41]&quot; Source=&quot;Harvey 100&quot; /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2/100 [42]&quot; Source=&quot;Harvey 100&quot; /&gt;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3/100 [43]&quot; Source=&quot;Harvey 100&quot; /&gt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4/100 [44]&quot; Source=&quot;Harvey 100&quot; /&gt;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5/100 [45]&quot; Source=&quot;Harvey 100&quot; /&gt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6/100 [46]&quot; Source=&quot;Harvey 100&quot; /&gt;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7/100 [47]&quot; Source=&quot;Harvey 100&quot; /&gt;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8/100 [48]&quot; Source=&quot;Harvey 100&quot; /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9/100 [49]&quot; Source=&quot;Harvey 100&quot; /&gt;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0/100 [50]&quot; Source=&quot;Harvey 100&quot; /&gt;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1/100 [51]&quot; Source=&quot;Harvey 100&quot; /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2/100 [52]&quot; Source=&quot;Harvey 100&quot; /&gt;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3/100 [53]&quot; Source=&quot;Harvey 100&quot; /&gt;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4/100 [54]&quot; Source=&quot;Harvey 100&quot; /&gt;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5/100 [55]&quot; Source=&quot;Harvey 100&quot; /&gt;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6/100 [56]&quot; Source=&quot;Harvey 100&quot; /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7/100 [57]&quot; Source=&quot;Harvey 100&quot; /&gt;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8/100 [58]&quot; Source=&quot;Harvey 100&quot; /&gt;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9/100 [59]&quot; Source=&quot;Harvey 100&quot; /&gt;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0/100 [60]&quot; Source=&quot;Harvey 100&quot; /&gt;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1/100 [61]&quot; Source=&quot;Harvey 100&quot; /&gt;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2/100 [62]&quot; Source=&quot;Harvey 100&quot; /&gt;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3/100 [63]&quot; Source=&quot;Harvey 100&quot; /&gt;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4/100 [64]&quot; Source=&quot;Harvey 100&quot; /&gt;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5/100 [65]&quot; Source=&quot;Harvey 100&quot; /&gt;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6/100 [66]&quot; Source=&quot;Harvey 100&quot; /&gt;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7/100 [67]&quot; Source=&quot;Harvey 100&quot; /&gt;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8/100 [68]&quot; Source=&quot;Harvey 100&quot; /&gt;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9/100 [69]&quot; Source=&quot;Harvey 100&quot; /&gt;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0/100 [70]&quot; Source=&quot;Harvey 100&quot; /&gt;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1/100 [71]&quot; Source=&quot;Harvey 100&quot; /&gt;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2/100 [72]&quot; Source=&quot;Harvey 100&quot; /&gt;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3/100 [73]&quot; Source=&quot;Harvey 100&quot; /&gt;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4/100 [74]&quot; Source=&quot;Harvey 100&quot; /&gt;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5/100 [75]&quot; Source=&quot;Harvey 100&quot; /&gt;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6/100 [76]&quot; Source=&quot;Harvey 100&quot; /&gt;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7/100 [77]&quot; Source=&quot;Harvey 100&quot; /&gt;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8/100 [78]&quot; Source=&quot;Harvey 100&quot; /&gt;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9/100 [79]&quot; Source=&quot;Harvey 100&quot; /&gt;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0/100 [80]&quot; Source=&quot;Harvey 100&quot; /&gt;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1/100 [81]&quot; Source=&quot;Harvey 100&quot; /&gt;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2/100 [82]&quot; Source=&quot;Harvey 100&quot; /&gt;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3/100 [83]&quot; Source=&quot;Harvey 100&quot; /&gt;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4/100 [84]&quot; Source=&quot;Harvey 100&quot; /&gt;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5/100 [85]&quot; Source=&quot;Harvey 100&quot; /&gt;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6/100 [86]&quot; Source=&quot;Harvey 100&quot; /&gt;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7/100 [87]&quot; Source=&quot;Harvey 100&quot; /&gt;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8/100 [88]&quot; Source=&quot;Harvey 100&quot; /&gt;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9/100 [89]&quot; Source=&quot;Harvey 100&quot; /&gt;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0/100 [90]&quot; Source=&quot;Harvey 100&quot; /&gt;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1/100 [91]&quot; Source=&quot;Harvey 100&quot; /&gt;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2/100 [92]&quot; Source=&quot;Harvey 100&quot; /&gt;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3/100 [93]&quot; Source=&quot;Harvey 100&quot; /&gt;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4/100 [94]&quot; Source=&quot;Harvey 100&quot; /&gt;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5/100 [95]&quot; Source=&quot;Harvey 100&quot; /&gt;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6/100 [96]&quot; Source=&quot;Harvey 100&quot; /&gt;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7/100 [97]&quot; Source=&quot;Harvey 100&quot; /&gt;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8/100 [98]&quot; Source=&quot;Harvey 100&quot; /&gt;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9/100 [99]&quot; Source=&quot;Harvey 100&quot; /&gt;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00/100 [100]&quot; Source=&quot;Harvey 100&quot; /&gt;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0/8 [0]&quot; /&gt;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1/8 [1]&quot; /&gt;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2/8 [2]&quot; /&gt;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3/8 [3]&quot; /&gt;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4/8 [4]&quot; /&gt;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5/8 [5]&quot; /&gt;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6/8 [6]&quot; /&gt;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7/8 [7]&quot; /&gt;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8/8 [8]&quot; /&gt;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0/4 [0]&quot; /&gt;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1/4 [1]&quot; /&gt;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2/4 [2]&quot; /&gt;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3/4 [3]&quot; /&gt;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4/4 [4]&quot; /&gt;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0/3 [0]&quot; /&gt;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1/3 [1]&quot; /&gt;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2/3 [2]&quot; /&gt;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3/3 [3]&quot; /&gt;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True&quot; Source=&quot;Group 4&quot; Layer=&quot;Group 4&quot; /&gt;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True&quot; Source=&quot;Group 5&quot; Layer=&quot;Group 5&quot; /&gt;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True&quot; Source=&quot;Harvey 8&quot; Layer=&quot;Harvey 8&quot; /&gt;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d5f66dcd-7c8d-4661-849b-23a9587c15e3&quot; /&gt;"/>
  <p:tag name="SP_POWERSHAPE" val="&lt;PowerShapeTag ClassVersion=&quot;0&quot; GUID=&quot;81f1f80b-b882-418d-8bbb-9c38d8d27274&quot; IsConsolidated=&quot;False&quot; IsTopLevel=&quot;True&quot; Layer=&quot;Harvey 100&quot; Source=&quot;Harvey 100&quot; /&gt;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0/100 [0]&quot; Source=&quot;Harvey 100&quot; /&gt;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/100 [1]&quot; Source=&quot;Harvey 100&quot; /&gt;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/100 [2]&quot; Source=&quot;Harvey 100&quot; /&gt;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/100 [3]&quot; Source=&quot;Harvey 100&quot; /&gt;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/100 [4]&quot; Source=&quot;Harvey 100&quot; /&gt;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/100 [5]&quot; Source=&quot;Harvey 100&quot; /&gt;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/100 [6]&quot; Source=&quot;Harvey 100&quot; /&gt;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/100 [7]&quot; Source=&quot;Harvey 100&quot; /&gt;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/100 [8]&quot; Source=&quot;Harvey 100&quot; /&gt;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/100 [9]&quot; Source=&quot;Harvey 100&quot; /&gt;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0/100 [10]&quot; Source=&quot;Harvey 100&quot; /&gt;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1/100 [11]&quot; Source=&quot;Harvey 100&quot; /&gt;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2/100 [12]&quot; Source=&quot;Harvey 100&quot; /&gt;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3/100 [13]&quot; Source=&quot;Harvey 100&quot; /&gt;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4/100 [14]&quot; Source=&quot;Harvey 100&quot; /&gt;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5/100 [15]&quot; Source=&quot;Harvey 100&quot; /&gt;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6/100 [16]&quot; Source=&quot;Harvey 100&quot; /&gt;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7/100 [17]&quot; Source=&quot;Harvey 100&quot; /&gt;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8/100 [18]&quot; Source=&quot;Harvey 100&quot; /&gt;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9/100 [19]&quot; Source=&quot;Harvey 100&quot; /&gt;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0/100 [20]&quot; Source=&quot;Harvey 100&quot; /&gt;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1/100 [21]&quot; Source=&quot;Harvey 100&quot; /&gt;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2/100 [22]&quot; Source=&quot;Harvey 100&quot; /&gt;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3/100 [23]&quot; Source=&quot;Harvey 100&quot; /&gt;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4/100 [24]&quot; Source=&quot;Harvey 100&quot; /&gt;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5/100 [25]&quot; Source=&quot;Harvey 100&quot; /&gt;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6/100 [26]&quot; Source=&quot;Harvey 100&quot; /&gt;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7/100 [27]&quot; Source=&quot;Harvey 100&quot; /&gt;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8/100 [28]&quot; Source=&quot;Harvey 100&quot; /&gt;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9/100 [29]&quot; Source=&quot;Harvey 100&quot; /&gt;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0/100 [30]&quot; Source=&quot;Harvey 100&quot; /&gt;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1/100 [31]&quot; Source=&quot;Harvey 100&quot; /&gt;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2/100 [32]&quot; Source=&quot;Harvey 100&quot; /&gt;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3/100 [33]&quot; Source=&quot;Harvey 100&quot; /&gt;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4/100 [34]&quot; Source=&quot;Harvey 100&quot; /&gt;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5/100 [35]&quot; Source=&quot;Harvey 100&quot; /&gt;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6/100 [36]&quot; Source=&quot;Harvey 100&quot; /&gt;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7/100 [37]&quot; Source=&quot;Harvey 100&quot; /&gt;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8/100 [38]&quot; Source=&quot;Harvey 100&quot; /&gt;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9/100 [39]&quot; Source=&quot;Harvey 100&quot; /&gt;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0/100 [40]&quot; Source=&quot;Harvey 100&quot; /&gt;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1/100 [41]&quot; Source=&quot;Harvey 100&quot; /&gt;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2/100 [42]&quot; Source=&quot;Harvey 100&quot; /&gt;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3/100 [43]&quot; Source=&quot;Harvey 100&quot; /&gt;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4/100 [44]&quot; Source=&quot;Harvey 100&quot; /&gt;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5/100 [45]&quot; Source=&quot;Harvey 100&quot; /&gt;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6/100 [46]&quot; Source=&quot;Harvey 100&quot; /&gt;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7/100 [47]&quot; Source=&quot;Harvey 100&quot; /&gt;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8/100 [48]&quot; Source=&quot;Harvey 100&quot; /&gt;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9/100 [49]&quot; Source=&quot;Harvey 100&quot; /&gt;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0/100 [50]&quot; Source=&quot;Harvey 100&quot; /&gt;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1/100 [51]&quot; Source=&quot;Harvey 100&quot; /&gt;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2/100 [52]&quot; Source=&quot;Harvey 100&quot; /&gt;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3/100 [53]&quot; Source=&quot;Harvey 100&quot; /&gt;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4/100 [54]&quot; Source=&quot;Harvey 100&quot; /&gt;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5/100 [55]&quot; Source=&quot;Harvey 100&quot; /&gt;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6/100 [56]&quot; Source=&quot;Harvey 100&quot; /&gt;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7/100 [57]&quot; Source=&quot;Harvey 100&quot; /&gt;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8/100 [58]&quot; Source=&quot;Harvey 100&quot; /&gt;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9/100 [59]&quot; Source=&quot;Harvey 100&quot; /&gt;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0/100 [60]&quot; Source=&quot;Harvey 100&quot; /&gt;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1/100 [61]&quot; Source=&quot;Harvey 100&quot; /&gt;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2/100 [62]&quot; Source=&quot;Harvey 100&quot; /&gt;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3/100 [63]&quot; Source=&quot;Harvey 100&quot; /&gt;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4/100 [64]&quot; Source=&quot;Harvey 100&quot; /&gt;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5/100 [65]&quot; Source=&quot;Harvey 100&quot; /&gt;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6/100 [66]&quot; Source=&quot;Harvey 100&quot; /&gt;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7/100 [67]&quot; Source=&quot;Harvey 100&quot; /&gt;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8/100 [68]&quot; Source=&quot;Harvey 100&quot; /&gt;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9/100 [69]&quot; Source=&quot;Harvey 100&quot; /&gt;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0/100 [70]&quot; Source=&quot;Harvey 100&quot; /&gt;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1/100 [71]&quot; Source=&quot;Harvey 100&quot; /&gt;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2/100 [72]&quot; Source=&quot;Harvey 100&quot; /&gt;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3/100 [73]&quot; Source=&quot;Harvey 100&quot; /&gt;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4/100 [74]&quot; Source=&quot;Harvey 100&quot; /&gt;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5/100 [75]&quot; Source=&quot;Harvey 100&quot; /&gt;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6/100 [76]&quot; Source=&quot;Harvey 100&quot; /&gt;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7/100 [77]&quot; Source=&quot;Harvey 100&quot; /&gt;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8/100 [78]&quot; Source=&quot;Harvey 100&quot; /&gt;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9/100 [79]&quot; Source=&quot;Harvey 100&quot; /&gt;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0/100 [80]&quot; Source=&quot;Harvey 100&quot; /&gt;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1/100 [81]&quot; Source=&quot;Harvey 100&quot; /&gt;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2/100 [82]&quot; Source=&quot;Harvey 100&quot; /&gt;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3/100 [83]&quot; Source=&quot;Harvey 100&quot; /&gt;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4/100 [84]&quot; Source=&quot;Harvey 100&quot; /&gt;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5/100 [85]&quot; Source=&quot;Harvey 100&quot; /&gt;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6/100 [86]&quot; Source=&quot;Harvey 100&quot; /&gt;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7/100 [87]&quot; Source=&quot;Harvey 100&quot; /&gt;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8/100 [88]&quot; Source=&quot;Harvey 100&quot; /&gt;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9/100 [89]&quot; Source=&quot;Harvey 100&quot; /&gt;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0/100 [90]&quot; Source=&quot;Harvey 100&quot; /&gt;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1/100 [91]&quot; Source=&quot;Harvey 100&quot; /&gt;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2/100 [92]&quot; Source=&quot;Harvey 100&quot; /&gt;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3/100 [93]&quot; Source=&quot;Harvey 100&quot; /&gt;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4/100 [94]&quot; Source=&quot;Harvey 100&quot; /&gt;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5/100 [95]&quot; Source=&quot;Harvey 100&quot; /&gt;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6/100 [96]&quot; Source=&quot;Harvey 100&quot; /&gt;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7/100 [97]&quot; Source=&quot;Harvey 100&quot; /&gt;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8/100 [98]&quot; Source=&quot;Harvey 100&quot; /&gt;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9/100 [99]&quot; Source=&quot;Harvey 100&quot; /&gt;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00/100 [100]&quot; Source=&quot;Harvey 100&quot; /&gt;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0/8 [0]&quot; /&gt;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1/8 [1]&quot; /&gt;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2/8 [2]&quot; /&gt;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3/8 [3]&quot; /&gt;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4/8 [4]&quot; /&gt;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5/8 [5]&quot; /&gt;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6/8 [6]&quot; /&gt;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7/8 [7]&quot; /&gt;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8/8 [8]&quot; /&gt;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0/4 [0]&quot; /&gt;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1/4 [1]&quot; /&gt;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2/4 [2]&quot; /&gt;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3/4 [3]&quot; /&gt;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4/4 [4]&quot; /&gt;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0/3 [0]&quot; /&gt;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1/3 [1]&quot; /&gt;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2/3 [2]&quot; /&gt;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3/3 [3]&quot; /&gt;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True&quot; Source=&quot;Group 4&quot; Layer=&quot;Group 4&quot; /&gt;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True&quot; Source=&quot;Group 5&quot; Layer=&quot;Group 5&quot; /&gt;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True&quot; Source=&quot;Harvey 8&quot; Layer=&quot;Harvey 8&quot; /&gt;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d5f66dcd-7c8d-4661-849b-23a9587c15e3&quot; /&gt;"/>
  <p:tag name="SP_POWERSHAPE" val="&lt;PowerShapeTag ClassVersion=&quot;0&quot; GUID=&quot;81f1f80b-b882-418d-8bbb-9c38d8d27274&quot; IsConsolidated=&quot;False&quot; IsTopLevel=&quot;True&quot; Layer=&quot;Harvey 100&quot; Source=&quot;Harvey 100&quot; /&gt;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0/100 [0]&quot; Source=&quot;Harvey 100&quot; /&gt;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/100 [1]&quot; Source=&quot;Harvey 100&quot; /&gt;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/100 [2]&quot; Source=&quot;Harvey 100&quot; /&gt;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/100 [3]&quot; Source=&quot;Harvey 100&quot; /&gt;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/100 [4]&quot; Source=&quot;Harvey 100&quot; /&gt;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/100 [5]&quot; Source=&quot;Harvey 100&quot; /&gt;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/100 [6]&quot; Source=&quot;Harvey 100&quot; /&gt;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/100 [7]&quot; Source=&quot;Harvey 100&quot; /&gt;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/100 [8]&quot; Source=&quot;Harvey 100&quot; /&gt;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/100 [9]&quot; Source=&quot;Harvey 100&quot; /&gt;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0/100 [10]&quot; Source=&quot;Harvey 100&quot; /&gt;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1/100 [11]&quot; Source=&quot;Harvey 100&quot; /&gt;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2/100 [12]&quot; Source=&quot;Harvey 100&quot; /&gt;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3/100 [13]&quot; Source=&quot;Harvey 100&quot; /&gt;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4/100 [14]&quot; Source=&quot;Harvey 100&quot; /&gt;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5/100 [15]&quot; Source=&quot;Harvey 100&quot; /&gt;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6/100 [16]&quot; Source=&quot;Harvey 100&quot; /&gt;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7/100 [17]&quot; Source=&quot;Harvey 100&quot; /&gt;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8/100 [18]&quot; Source=&quot;Harvey 100&quot; /&gt;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9/100 [19]&quot; Source=&quot;Harvey 100&quot; /&gt;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0/100 [20]&quot; Source=&quot;Harvey 100&quot; /&gt;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1/100 [21]&quot; Source=&quot;Harvey 100&quot; /&gt;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2/100 [22]&quot; Source=&quot;Harvey 100&quot; /&gt;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3/100 [23]&quot; Source=&quot;Harvey 100&quot; /&gt;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4/100 [24]&quot; Source=&quot;Harvey 100&quot; /&gt;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5/100 [25]&quot; Source=&quot;Harvey 100&quot; /&gt;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6/100 [26]&quot; Source=&quot;Harvey 100&quot; /&gt;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7/100 [27]&quot; Source=&quot;Harvey 100&quot; /&gt;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8/100 [28]&quot; Source=&quot;Harvey 100&quot; /&gt;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9/100 [29]&quot; Source=&quot;Harvey 100&quot; /&gt;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0/100 [30]&quot; Source=&quot;Harvey 100&quot; /&gt;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1/100 [31]&quot; Source=&quot;Harvey 100&quot; /&gt;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2/100 [32]&quot; Source=&quot;Harvey 100&quot; /&gt;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3/100 [33]&quot; Source=&quot;Harvey 100&quot; /&gt;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4/100 [34]&quot; Source=&quot;Harvey 100&quot; /&gt;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5/100 [35]&quot; Source=&quot;Harvey 100&quot; /&gt;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6/100 [36]&quot; Source=&quot;Harvey 100&quot; /&gt;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7/100 [37]&quot; Source=&quot;Harvey 100&quot; /&gt;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8/100 [38]&quot; Source=&quot;Harvey 100&quot; /&gt;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9/100 [39]&quot; Source=&quot;Harvey 100&quot; /&gt;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0/100 [40]&quot; Source=&quot;Harvey 100&quot; /&gt;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1/100 [41]&quot; Source=&quot;Harvey 100&quot; /&gt;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2/100 [42]&quot; Source=&quot;Harvey 100&quot; /&gt;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3/100 [43]&quot; Source=&quot;Harvey 100&quot; /&gt;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4/100 [44]&quot; Source=&quot;Harvey 100&quot; /&gt;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5/100 [45]&quot; Source=&quot;Harvey 100&quot; /&gt;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6/100 [46]&quot; Source=&quot;Harvey 100&quot; /&gt;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7/100 [47]&quot; Source=&quot;Harvey 100&quot; /&gt;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8/100 [48]&quot; Source=&quot;Harvey 100&quot; /&gt;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9/100 [49]&quot; Source=&quot;Harvey 100&quot; /&gt;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0/100 [50]&quot; Source=&quot;Harvey 100&quot; /&gt;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1/100 [51]&quot; Source=&quot;Harvey 100&quot; /&gt;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2/100 [52]&quot; Source=&quot;Harvey 100&quot; /&gt;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3/100 [53]&quot; Source=&quot;Harvey 100&quot; /&gt;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4/100 [54]&quot; Source=&quot;Harvey 100&quot; /&gt;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5/100 [55]&quot; Source=&quot;Harvey 100&quot; /&gt;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6/100 [56]&quot; Source=&quot;Harvey 100&quot; /&gt;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7/100 [57]&quot; Source=&quot;Harvey 100&quot; /&gt;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8/100 [58]&quot; Source=&quot;Harvey 100&quot; /&gt;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9/100 [59]&quot; Source=&quot;Harvey 100&quot; /&gt;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0/100 [60]&quot; Source=&quot;Harvey 100&quot; /&gt;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1/100 [61]&quot; Source=&quot;Harvey 100&quot; /&gt;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2/100 [62]&quot; Source=&quot;Harvey 100&quot; /&gt;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3/100 [63]&quot; Source=&quot;Harvey 100&quot; /&gt;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4/100 [64]&quot; Source=&quot;Harvey 100&quot; /&gt;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5/100 [65]&quot; Source=&quot;Harvey 100&quot; /&gt;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6/100 [66]&quot; Source=&quot;Harvey 100&quot; /&gt;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7/100 [67]&quot; Source=&quot;Harvey 100&quot; /&gt;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8/100 [68]&quot; Source=&quot;Harvey 100&quot; /&gt;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9/100 [69]&quot; Source=&quot;Harvey 100&quot; /&gt;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0/100 [70]&quot; Source=&quot;Harvey 100&quot; /&gt;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1/100 [71]&quot; Source=&quot;Harvey 100&quot; /&gt;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2/100 [72]&quot; Source=&quot;Harvey 100&quot; /&gt;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3/100 [73]&quot; Source=&quot;Harvey 100&quot; /&gt;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4/100 [74]&quot; Source=&quot;Harvey 100&quot; /&gt;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5/100 [75]&quot; Source=&quot;Harvey 100&quot; /&gt;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6/100 [76]&quot; Source=&quot;Harvey 100&quot; /&gt;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7/100 [77]&quot; Source=&quot;Harvey 100&quot; /&gt;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8/100 [78]&quot; Source=&quot;Harvey 100&quot; /&gt;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9/100 [79]&quot; Source=&quot;Harvey 100&quot; /&gt;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0/100 [80]&quot; Source=&quot;Harvey 100&quot; /&gt;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1/100 [81]&quot; Source=&quot;Harvey 100&quot; /&gt;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2/100 [82]&quot; Source=&quot;Harvey 100&quot; /&gt;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3/100 [83]&quot; Source=&quot;Harvey 100&quot; /&gt;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4/100 [84]&quot; Source=&quot;Harvey 100&quot; /&gt;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5/100 [85]&quot; Source=&quot;Harvey 100&quot; /&gt;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6/100 [86]&quot; Source=&quot;Harvey 100&quot; /&gt;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7/100 [87]&quot; Source=&quot;Harvey 100&quot; /&gt;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8/100 [88]&quot; Source=&quot;Harvey 100&quot; /&gt;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9/100 [89]&quot; Source=&quot;Harvey 100&quot; /&gt;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0/100 [90]&quot; Source=&quot;Harvey 100&quot; /&gt;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1/100 [91]&quot; Source=&quot;Harvey 100&quot; /&gt;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2/100 [92]&quot; Source=&quot;Harvey 100&quot; /&gt;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3/100 [93]&quot; Source=&quot;Harvey 100&quot; /&gt;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4/100 [94]&quot; Source=&quot;Harvey 100&quot; /&gt;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5/100 [95]&quot; Source=&quot;Harvey 100&quot; /&gt;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6/100 [96]&quot; Source=&quot;Harvey 100&quot; /&gt;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7/100 [97]&quot; Source=&quot;Harvey 100&quot; /&gt;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8/100 [98]&quot; Source=&quot;Harvey 100&quot; /&gt;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9/100 [99]&quot; Source=&quot;Harvey 100&quot; /&gt;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00/100 [100]&quot; Source=&quot;Harvey 100&quot; /&gt;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0/8 [0]&quot; /&gt;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1/8 [1]&quot; /&gt;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2/8 [2]&quot; /&gt;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3/8 [3]&quot; /&gt;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4/8 [4]&quot; /&gt;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5/8 [5]&quot; /&gt;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6/8 [6]&quot; /&gt;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7/8 [7]&quot; /&gt;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8/8 [8]&quot; /&gt;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0/4 [0]&quot; /&gt;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1/4 [1]&quot; /&gt;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2/4 [2]&quot; /&gt;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3/4 [3]&quot; /&gt;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4/4 [4]&quot; /&gt;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0/3 [0]&quot; /&gt;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1/3 [1]&quot; /&gt;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2/3 [2]&quot; /&gt;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3/3 [3]&quot; /&gt;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True&quot; Source=&quot;Group 4&quot; Layer=&quot;Group 4&quot; /&gt;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True&quot; Source=&quot;Group 5&quot; Layer=&quot;Group 5&quot; /&gt;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True&quot; Source=&quot;Harvey 8&quot; Layer=&quot;Harvey 8&quot; /&gt;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d5f66dcd-7c8d-4661-849b-23a9587c15e3&quot; /&gt;"/>
  <p:tag name="SP_POWERSHAPE" val="&lt;PowerShapeTag ClassVersion=&quot;0&quot; GUID=&quot;81f1f80b-b882-418d-8bbb-9c38d8d27274&quot; IsConsolidated=&quot;False&quot; IsTopLevel=&quot;True&quot; Layer=&quot;Harvey 100&quot; Source=&quot;Harvey 100&quot; /&gt;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0/100 [0]&quot; Source=&quot;Harvey 100&quot; /&gt;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/100 [1]&quot; Source=&quot;Harvey 100&quot; /&gt;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/100 [2]&quot; Source=&quot;Harvey 100&quot; /&gt;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/100 [3]&quot; Source=&quot;Harvey 100&quot; /&gt;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/100 [4]&quot; Source=&quot;Harvey 100&quot; /&gt;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/100 [5]&quot; Source=&quot;Harvey 100&quot; /&gt;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/100 [6]&quot; Source=&quot;Harvey 100&quot; /&gt;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/100 [7]&quot; Source=&quot;Harvey 100&quot; /&gt;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/100 [8]&quot; Source=&quot;Harvey 100&quot; /&gt;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/100 [9]&quot; Source=&quot;Harvey 100&quot; /&gt;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0/100 [10]&quot; Source=&quot;Harvey 100&quot; /&gt;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1/100 [11]&quot; Source=&quot;Harvey 100&quot; /&gt;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2/100 [12]&quot; Source=&quot;Harvey 100&quot; /&gt;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3/100 [13]&quot; Source=&quot;Harvey 100&quot; /&gt;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4/100 [14]&quot; Source=&quot;Harvey 100&quot; /&gt;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5/100 [15]&quot; Source=&quot;Harvey 100&quot; /&gt;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6/100 [16]&quot; Source=&quot;Harvey 100&quot; /&gt;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7/100 [17]&quot; Source=&quot;Harvey 100&quot; /&gt;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8/100 [18]&quot; Source=&quot;Harvey 100&quot; /&gt;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9/100 [19]&quot; Source=&quot;Harvey 100&quot; /&gt;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0/100 [20]&quot; Source=&quot;Harvey 100&quot; /&gt;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1/100 [21]&quot; Source=&quot;Harvey 100&quot; /&gt;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2/100 [22]&quot; Source=&quot;Harvey 100&quot; /&gt;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3/100 [23]&quot; Source=&quot;Harvey 100&quot; /&gt;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4/100 [24]&quot; Source=&quot;Harvey 100&quot; /&gt;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5/100 [25]&quot; Source=&quot;Harvey 100&quot; /&gt;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6/100 [26]&quot; Source=&quot;Harvey 100&quot; /&gt;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7/100 [27]&quot; Source=&quot;Harvey 100&quot; /&gt;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8/100 [28]&quot; Source=&quot;Harvey 100&quot; /&gt;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9/100 [29]&quot; Source=&quot;Harvey 100&quot; /&gt;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0/100 [30]&quot; Source=&quot;Harvey 100&quot; /&gt;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1/100 [31]&quot; Source=&quot;Harvey 100&quot; /&gt;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2/100 [32]&quot; Source=&quot;Harvey 100&quot; /&gt;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3/100 [33]&quot; Source=&quot;Harvey 100&quot; /&gt;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4/100 [34]&quot; Source=&quot;Harvey 100&quot; /&gt;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5/100 [35]&quot; Source=&quot;Harvey 100&quot; /&gt;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6/100 [36]&quot; Source=&quot;Harvey 100&quot; /&gt;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7/100 [37]&quot; Source=&quot;Harvey 100&quot; /&gt;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8/100 [38]&quot; Source=&quot;Harvey 100&quot; /&gt;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9/100 [39]&quot; Source=&quot;Harvey 100&quot; /&gt;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0/100 [40]&quot; Source=&quot;Harvey 100&quot; /&gt;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1/100 [41]&quot; Source=&quot;Harvey 100&quot; /&gt;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2/100 [42]&quot; Source=&quot;Harvey 100&quot; /&gt;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3/100 [43]&quot; Source=&quot;Harvey 100&quot; /&gt;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4/100 [44]&quot; Source=&quot;Harvey 100&quot; /&gt;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5/100 [45]&quot; Source=&quot;Harvey 100&quot; /&gt;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6/100 [46]&quot; Source=&quot;Harvey 100&quot; /&gt;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7/100 [47]&quot; Source=&quot;Harvey 100&quot; /&gt;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8/100 [48]&quot; Source=&quot;Harvey 100&quot; /&gt;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9/100 [49]&quot; Source=&quot;Harvey 100&quot; /&gt;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0/100 [50]&quot; Source=&quot;Harvey 100&quot; /&gt;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1/100 [51]&quot; Source=&quot;Harvey 100&quot; /&gt;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2/100 [52]&quot; Source=&quot;Harvey 100&quot; /&gt;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3/100 [53]&quot; Source=&quot;Harvey 100&quot; /&gt;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4/100 [54]&quot; Source=&quot;Harvey 100&quot; /&gt;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5/100 [55]&quot; Source=&quot;Harvey 100&quot; /&gt;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6/100 [56]&quot; Source=&quot;Harvey 100&quot; /&gt;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7/100 [57]&quot; Source=&quot;Harvey 100&quot; /&gt;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8/100 [58]&quot; Source=&quot;Harvey 100&quot; /&gt;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9/100 [59]&quot; Source=&quot;Harvey 100&quot; /&gt;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0/100 [60]&quot; Source=&quot;Harvey 100&quot; /&gt;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1/100 [61]&quot; Source=&quot;Harvey 100&quot; /&gt;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2/100 [62]&quot; Source=&quot;Harvey 100&quot; /&gt;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3/100 [63]&quot; Source=&quot;Harvey 100&quot; /&gt;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4/100 [64]&quot; Source=&quot;Harvey 100&quot; /&gt;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5/100 [65]&quot; Source=&quot;Harvey 100&quot; /&gt;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6/100 [66]&quot; Source=&quot;Harvey 100&quot; /&gt;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7/100 [67]&quot; Source=&quot;Harvey 100&quot; /&gt;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8/100 [68]&quot; Source=&quot;Harvey 100&quot; /&gt;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9/100 [69]&quot; Source=&quot;Harvey 100&quot; /&gt;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0/100 [70]&quot; Source=&quot;Harvey 100&quot; /&gt;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1/100 [71]&quot; Source=&quot;Harvey 100&quot; /&gt;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2/100 [72]&quot; Source=&quot;Harvey 100&quot; /&gt;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3/100 [73]&quot; Source=&quot;Harvey 100&quot; /&gt;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4/100 [74]&quot; Source=&quot;Harvey 100&quot; /&gt;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5/100 [75]&quot; Source=&quot;Harvey 100&quot; /&gt;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6/100 [76]&quot; Source=&quot;Harvey 100&quot; /&gt;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7/100 [77]&quot; Source=&quot;Harvey 100&quot; /&gt;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8/100 [78]&quot; Source=&quot;Harvey 100&quot; /&gt;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9/100 [79]&quot; Source=&quot;Harvey 100&quot; /&gt;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0/100 [80]&quot; Source=&quot;Harvey 100&quot; /&gt;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1/100 [81]&quot; Source=&quot;Harvey 100&quot; /&gt;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2/100 [82]&quot; Source=&quot;Harvey 100&quot; /&gt;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3/100 [83]&quot; Source=&quot;Harvey 100&quot; /&gt;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4/100 [84]&quot; Source=&quot;Harvey 100&quot; /&gt;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5/100 [85]&quot; Source=&quot;Harvey 100&quot; /&gt;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6/100 [86]&quot; Source=&quot;Harvey 100&quot; /&gt;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7/100 [87]&quot; Source=&quot;Harvey 100&quot; /&gt;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8/100 [88]&quot; Source=&quot;Harvey 100&quot; /&gt;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9/100 [89]&quot; Source=&quot;Harvey 100&quot; /&gt;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0/100 [90]&quot; Source=&quot;Harvey 100&quot; /&gt;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1/100 [91]&quot; Source=&quot;Harvey 100&quot; /&gt;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2/100 [92]&quot; Source=&quot;Harvey 100&quot; /&gt;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3/100 [93]&quot; Source=&quot;Harvey 100&quot; /&gt;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4/100 [94]&quot; Source=&quot;Harvey 100&quot; /&gt;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5/100 [95]&quot; Source=&quot;Harvey 100&quot; /&gt;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6/100 [96]&quot; Source=&quot;Harvey 100&quot; /&gt;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7/100 [97]&quot; Source=&quot;Harvey 100&quot; /&gt;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8/100 [98]&quot; Source=&quot;Harvey 100&quot; /&gt;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9/100 [99]&quot; Source=&quot;Harvey 100&quot; /&gt;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00/100 [100]&quot; Source=&quot;Harvey 100&quot; /&gt;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0/8 [0]&quot; /&gt;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1/8 [1]&quot; /&gt;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2/8 [2]&quot; /&gt;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3/8 [3]&quot; /&gt;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4/8 [4]&quot; /&gt;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5/8 [5]&quot; /&gt;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6/8 [6]&quot; /&gt;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7/8 [7]&quot; /&gt;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8/8 [8]&quot; /&gt;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0/4 [0]&quot; /&gt;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1/4 [1]&quot; /&gt;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2/4 [2]&quot; /&gt;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3/4 [3]&quot; /&gt;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4/4 [4]&quot; /&gt;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0/3 [0]&quot; /&gt;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1/3 [1]&quot; /&gt;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2/3 [2]&quot; /&gt;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3/3 [3]&quot; /&gt;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True&quot; Source=&quot;Group 4&quot; Layer=&quot;Group 4&quot; /&gt;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True&quot; Source=&quot;Group 5&quot; Layer=&quot;Group 5&quot; /&gt;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True&quot; Source=&quot;Harvey 8&quot; Layer=&quot;Harvey 8&quot; /&gt;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d5f66dcd-7c8d-4661-849b-23a9587c15e3&quot; /&gt;"/>
  <p:tag name="SP_POWERSHAPE" val="&lt;PowerShapeTag ClassVersion=&quot;0&quot; GUID=&quot;81f1f80b-b882-418d-8bbb-9c38d8d27274&quot; IsConsolidated=&quot;False&quot; IsTopLevel=&quot;True&quot; Layer=&quot;Harvey 100&quot; Source=&quot;Harvey 100&quot; /&gt;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0/100 [0]&quot; Source=&quot;Harvey 100&quot; /&gt;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/100 [1]&quot; Source=&quot;Harvey 100&quot; /&gt;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/100 [2]&quot; Source=&quot;Harvey 100&quot; /&gt;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/100 [3]&quot; Source=&quot;Harvey 100&quot; /&gt;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/100 [4]&quot; Source=&quot;Harvey 100&quot; /&gt;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/100 [5]&quot; Source=&quot;Harvey 100&quot; /&gt;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/100 [6]&quot; Source=&quot;Harvey 100&quot; /&gt;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/100 [7]&quot; Source=&quot;Harvey 100&quot; /&gt;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/100 [8]&quot; Source=&quot;Harvey 100&quot; /&gt;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/100 [9]&quot; Source=&quot;Harvey 100&quot; /&gt;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0/100 [10]&quot; Source=&quot;Harvey 100&quot; /&gt;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1/100 [11]&quot; Source=&quot;Harvey 100&quot; /&gt;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2/100 [12]&quot; Source=&quot;Harvey 100&quot; /&gt;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3/100 [13]&quot; Source=&quot;Harvey 100&quot; /&gt;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4/100 [14]&quot; Source=&quot;Harvey 100&quot; /&gt;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5/100 [15]&quot; Source=&quot;Harvey 100&quot; /&gt;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6/100 [16]&quot; Source=&quot;Harvey 100&quot; /&gt;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7/100 [17]&quot; Source=&quot;Harvey 100&quot; /&gt;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8/100 [18]&quot; Source=&quot;Harvey 100&quot; /&gt;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9/100 [19]&quot; Source=&quot;Harvey 100&quot; /&gt;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0/100 [20]&quot; Source=&quot;Harvey 100&quot; /&gt;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1/100 [21]&quot; Source=&quot;Harvey 100&quot; /&gt;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2/100 [22]&quot; Source=&quot;Harvey 100&quot; /&gt;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3/100 [23]&quot; Source=&quot;Harvey 100&quot; /&gt;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4/100 [24]&quot; Source=&quot;Harvey 100&quot; /&gt;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5/100 [25]&quot; Source=&quot;Harvey 100&quot; /&gt;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6/100 [26]&quot; Source=&quot;Harvey 100&quot; /&gt;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7/100 [27]&quot; Source=&quot;Harvey 100&quot; /&gt;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8/100 [28]&quot; Source=&quot;Harvey 100&quot; /&gt;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9/100 [29]&quot; Source=&quot;Harvey 100&quot; /&gt;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0/100 [30]&quot; Source=&quot;Harvey 100&quot; /&gt;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1/100 [31]&quot; Source=&quot;Harvey 100&quot; /&gt;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2/100 [32]&quot; Source=&quot;Harvey 100&quot; /&gt;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3/100 [33]&quot; Source=&quot;Harvey 100&quot; /&gt;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4/100 [34]&quot; Source=&quot;Harvey 100&quot; /&gt;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5/100 [35]&quot; Source=&quot;Harvey 100&quot; /&gt;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6/100 [36]&quot; Source=&quot;Harvey 100&quot; /&gt;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7/100 [37]&quot; Source=&quot;Harvey 100&quot; /&gt;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8/100 [38]&quot; Source=&quot;Harvey 100&quot; /&gt;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9/100 [39]&quot; Source=&quot;Harvey 100&quot; /&gt;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0/100 [40]&quot; Source=&quot;Harvey 100&quot; /&gt;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1/100 [41]&quot; Source=&quot;Harvey 100&quot; /&gt;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2/100 [42]&quot; Source=&quot;Harvey 100&quot; /&gt;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3/100 [43]&quot; Source=&quot;Harvey 100&quot; /&gt;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4/100 [44]&quot; Source=&quot;Harvey 100&quot; /&gt;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5/100 [45]&quot; Source=&quot;Harvey 100&quot; /&gt;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6/100 [46]&quot; Source=&quot;Harvey 100&quot; /&gt;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7/100 [47]&quot; Source=&quot;Harvey 100&quot; /&gt;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8/100 [48]&quot; Source=&quot;Harvey 100&quot; /&gt;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9/100 [49]&quot; Source=&quot;Harvey 100&quot; /&gt;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0/100 [50]&quot; Source=&quot;Harvey 100&quot; /&gt;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1/100 [51]&quot; Source=&quot;Harvey 100&quot; /&gt;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2/100 [52]&quot; Source=&quot;Harvey 100&quot; /&gt;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3/100 [53]&quot; Source=&quot;Harvey 100&quot; /&gt;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4/100 [54]&quot; Source=&quot;Harvey 100&quot; /&gt;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5/100 [55]&quot; Source=&quot;Harvey 100&quot; /&gt;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6/100 [56]&quot; Source=&quot;Harvey 100&quot; /&gt;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7/100 [57]&quot; Source=&quot;Harvey 100&quot; /&gt;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8/100 [58]&quot; Source=&quot;Harvey 100&quot; /&gt;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9/100 [59]&quot; Source=&quot;Harvey 100&quot; /&gt;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0/100 [60]&quot; Source=&quot;Harvey 100&quot; /&gt;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1/100 [61]&quot; Source=&quot;Harvey 100&quot; /&gt;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2/100 [62]&quot; Source=&quot;Harvey 100&quot; /&gt;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3/100 [63]&quot; Source=&quot;Harvey 100&quot; /&gt;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4/100 [64]&quot; Source=&quot;Harvey 100&quot; /&gt;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5/100 [65]&quot; Source=&quot;Harvey 100&quot; /&gt;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6/100 [66]&quot; Source=&quot;Harvey 100&quot; /&gt;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7/100 [67]&quot; Source=&quot;Harvey 100&quot; /&gt;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8/100 [68]&quot; Source=&quot;Harvey 100&quot; /&gt;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9/100 [69]&quot; Source=&quot;Harvey 100&quot; /&gt;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0/100 [70]&quot; Source=&quot;Harvey 100&quot; /&gt;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1/100 [71]&quot; Source=&quot;Harvey 100&quot; /&gt;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2/100 [72]&quot; Source=&quot;Harvey 100&quot; /&gt;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3/100 [73]&quot; Source=&quot;Harvey 100&quot; /&gt;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4/100 [74]&quot; Source=&quot;Harvey 100&quot; /&gt;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5/100 [75]&quot; Source=&quot;Harvey 100&quot; /&gt;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6/100 [76]&quot; Source=&quot;Harvey 100&quot; /&gt;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7/100 [77]&quot; Source=&quot;Harvey 100&quot; /&gt;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8/100 [78]&quot; Source=&quot;Harvey 100&quot; /&gt;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9/100 [79]&quot; Source=&quot;Harvey 100&quot; /&gt;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0/100 [80]&quot; Source=&quot;Harvey 100&quot; /&gt;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1/100 [81]&quot; Source=&quot;Harvey 100&quot; /&gt;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2/100 [82]&quot; Source=&quot;Harvey 100&quot; /&gt;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3/100 [83]&quot; Source=&quot;Harvey 100&quot; /&gt;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4/100 [84]&quot; Source=&quot;Harvey 100&quot; /&gt;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5/100 [85]&quot; Source=&quot;Harvey 100&quot; /&gt;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6/100 [86]&quot; Source=&quot;Harvey 100&quot; /&gt;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7/100 [87]&quot; Source=&quot;Harvey 100&quot; /&gt;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8/100 [88]&quot; Source=&quot;Harvey 100&quot; /&gt;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9/100 [89]&quot; Source=&quot;Harvey 100&quot; /&gt;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0/100 [90]&quot; Source=&quot;Harvey 100&quot; /&gt;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1/100 [91]&quot; Source=&quot;Harvey 100&quot; /&gt;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2/100 [92]&quot; Source=&quot;Harvey 100&quot; /&gt;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3/100 [93]&quot; Source=&quot;Harvey 100&quot; /&gt;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4/100 [94]&quot; Source=&quot;Harvey 100&quot; /&gt;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5/100 [95]&quot; Source=&quot;Harvey 100&quot; /&gt;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6/100 [96]&quot; Source=&quot;Harvey 100&quot; /&gt;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7/100 [97]&quot; Source=&quot;Harvey 100&quot; /&gt;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8/100 [98]&quot; Source=&quot;Harvey 100&quot; /&gt;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9/100 [99]&quot; Source=&quot;Harvey 100&quot; /&gt;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00/100 [100]&quot; Source=&quot;Harvey 100&quot; /&gt;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0/8 [0]&quot; /&gt;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1/8 [1]&quot; /&gt;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2/8 [2]&quot; /&gt;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3/8 [3]&quot; /&gt;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4/8 [4]&quot; /&gt;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5/8 [5]&quot; /&gt;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6/8 [6]&quot; /&gt;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7/8 [7]&quot; /&gt;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8/8 [8]&quot; /&gt;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0/4 [0]&quot; /&gt;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1/4 [1]&quot; /&gt;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2/4 [2]&quot; /&gt;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3/4 [3]&quot; /&gt;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4/4 [4]&quot; /&gt;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0/3 [0]&quot; /&gt;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1/3 [1]&quot; /&gt;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2/3 [2]&quot; /&gt;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3/3 [3]&quot; /&gt;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HIDDENSHAPES" val="1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HIDDENSHAPE" val="1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HIDDENSHAPES" val="1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HIDDENSHAPE" val="1"/>
</p:tagLst>
</file>

<file path=ppt/theme/theme1.xml><?xml version="1.0" encoding="utf-8"?>
<a:theme xmlns:a="http://schemas.openxmlformats.org/drawingml/2006/main" name="SAP Template 2025">
  <a:themeElements>
    <a:clrScheme name="SAP Colors 2023">
      <a:dk1>
        <a:srgbClr val="000000"/>
      </a:dk1>
      <a:lt1>
        <a:srgbClr val="FFFFFF"/>
      </a:lt1>
      <a:dk2>
        <a:srgbClr val="1B90FF"/>
      </a:dk2>
      <a:lt2>
        <a:srgbClr val="89D1FF"/>
      </a:lt2>
      <a:accent1>
        <a:srgbClr val="E76500"/>
      </a:accent1>
      <a:accent2>
        <a:srgbClr val="049F9A"/>
      </a:accent2>
      <a:accent3>
        <a:srgbClr val="36A41D"/>
      </a:accent3>
      <a:accent4>
        <a:srgbClr val="FA4F96"/>
      </a:accent4>
      <a:accent5>
        <a:srgbClr val="F31DED"/>
      </a:accent5>
      <a:accent6>
        <a:srgbClr val="7858FF"/>
      </a:accent6>
      <a:hlink>
        <a:srgbClr val="0070F2"/>
      </a:hlink>
      <a:folHlink>
        <a:srgbClr val="0070F2"/>
      </a:folHlink>
    </a:clrScheme>
    <a:fontScheme name="SAP 2023">
      <a:majorFont>
        <a:latin typeface="72 Brand Medium"/>
        <a:ea typeface=""/>
        <a:cs typeface=""/>
      </a:majorFont>
      <a:minorFont>
        <a:latin typeface="72 Brand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noFill/>
        <a:ln w="25400" algn="ctr">
          <a:solidFill>
            <a:schemeClr val="tx1"/>
          </a:solidFill>
          <a:miter lim="800000"/>
          <a:headEnd/>
          <a:tailEnd/>
        </a:ln>
      </a:spPr>
      <a:bodyPr lIns="90000" tIns="72000" rIns="90000" bIns="72000" rtlCol="0" anchor="ctr"/>
      <a:lstStyle>
        <a:defPPr marR="0" algn="ctr" defTabSz="91440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rgbClr val="F0AB00"/>
          </a:buClr>
          <a:buSzPct val="80000"/>
          <a:tabLst/>
          <a:defRPr kumimoji="0" sz="1800" b="0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+mn-lt"/>
            <a:ea typeface="72 Brand" pitchFamily="34" charset="-128"/>
            <a:cs typeface="72 Brand" pitchFamily="34" charset="-128"/>
          </a:defRPr>
        </a:defPPr>
      </a:lstStyle>
    </a:spDef>
    <a:lnDef>
      <a:spPr>
        <a:ln w="25400"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 fontAlgn="base">
          <a:spcBef>
            <a:spcPct val="50000"/>
          </a:spcBef>
          <a:spcAft>
            <a:spcPct val="0"/>
          </a:spcAft>
          <a:buClr>
            <a:schemeClr val="tx1"/>
          </a:buClr>
          <a:buSzPct val="100000"/>
          <a:defRPr sz="1800" kern="0" dirty="0" err="1" smtClean="0">
            <a:latin typeface="72 Brand" panose="020B0504030603020204" pitchFamily="34" charset="0"/>
            <a:ea typeface="72 Brand" pitchFamily="34" charset="-128"/>
            <a:cs typeface="72 Brand" pitchFamily="34" charset="-128"/>
          </a:defRPr>
        </a:defPPr>
      </a:lstStyle>
    </a:txDef>
  </a:objectDefaults>
  <a:extraClrSchemeLst/>
  <a:custClrLst>
    <a:custClr name="Blue 2">
      <a:srgbClr val="D1EFFF"/>
    </a:custClr>
    <a:custClr name="Blue 4">
      <a:srgbClr val="89D1FF"/>
    </a:custClr>
    <a:custClr name="Blue 6">
      <a:srgbClr val="1B90FF"/>
    </a:custClr>
    <a:custClr name="Blue 7">
      <a:srgbClr val="0070F2"/>
    </a:custClr>
    <a:custClr name="Blue 10">
      <a:srgbClr val="002A86"/>
    </a:custClr>
    <a:custClr name="Blue 11">
      <a:srgbClr val="00144A"/>
    </a:custClr>
    <a:custClr name="Mango 2">
      <a:srgbClr val="FFF3B8"/>
    </a:custClr>
    <a:custClr name="Mango 4">
      <a:srgbClr val="FFC933"/>
    </a:custClr>
    <a:custClr name="Mango 6">
      <a:srgbClr val="E76500"/>
    </a:custClr>
    <a:custClr name="Mango 7">
      <a:srgbClr val="C35500"/>
    </a:custClr>
    <a:custClr name="Mango 10">
      <a:srgbClr val="6D1900"/>
    </a:custClr>
    <a:custClr name="Mango 11">
      <a:srgbClr val="450B00"/>
    </a:custClr>
    <a:custClr name="Teal 2">
      <a:srgbClr val="C2FCEE"/>
    </a:custClr>
    <a:custClr name="Teal 4">
      <a:srgbClr val="2CE0BF"/>
    </a:custClr>
    <a:custClr name="Teal 6">
      <a:srgbClr val="049F9A"/>
    </a:custClr>
    <a:custClr name="Teal 7">
      <a:srgbClr val="07838F"/>
    </a:custClr>
    <a:custClr name="Teal 10">
      <a:srgbClr val="02414C"/>
    </a:custClr>
    <a:custClr name="Teal 11">
      <a:srgbClr val="012931"/>
    </a:custClr>
    <a:custClr name="Green 2">
      <a:srgbClr val="EBF5CB"/>
    </a:custClr>
    <a:custClr name="Green 4">
      <a:srgbClr val="97DD40"/>
    </a:custClr>
    <a:custClr name="Green 6">
      <a:srgbClr val="36A41D"/>
    </a:custClr>
    <a:custClr name="Green 7">
      <a:srgbClr val="188918"/>
    </a:custClr>
    <a:custClr name="Green 10">
      <a:srgbClr val="164323"/>
    </a:custClr>
    <a:custClr name="Green 11">
      <a:srgbClr val="0E2B16"/>
    </a:custClr>
    <a:custClr name="Red 2">
      <a:srgbClr val="FFD5EA"/>
    </a:custClr>
    <a:custClr name="Red 4">
      <a:srgbClr val="FF8CB2"/>
    </a:custClr>
    <a:custClr name="Red 6">
      <a:srgbClr val="EE3939"/>
    </a:custClr>
    <a:custClr name="Red 7">
      <a:srgbClr val="D20A0A"/>
    </a:custClr>
    <a:custClr name="Red 10">
      <a:srgbClr val="5A0404"/>
    </a:custClr>
    <a:custClr name="Red 11">
      <a:srgbClr val="350000"/>
    </a:custClr>
    <a:custClr name="Raspberry 2">
      <a:srgbClr val="FFDCE8"/>
    </a:custClr>
    <a:custClr name="Raspberry 4">
      <a:srgbClr val="FEADC8"/>
    </a:custClr>
    <a:custClr name="Raspberry 6">
      <a:srgbClr val="FA4F96"/>
    </a:custClr>
    <a:custClr name="Raspberry 7">
      <a:srgbClr val="DF1278"/>
    </a:custClr>
    <a:custClr name="Raspberry 10">
      <a:srgbClr val="71014B"/>
    </a:custClr>
    <a:custClr name="Raspberry 11">
      <a:srgbClr val="510136"/>
    </a:custClr>
    <a:custClr name="Pink 2">
      <a:srgbClr val="FFDCF3"/>
    </a:custClr>
    <a:custClr name="Pink 4">
      <a:srgbClr val="FF8AF0"/>
    </a:custClr>
    <a:custClr name="Pink 6">
      <a:srgbClr val="F31DED"/>
    </a:custClr>
    <a:custClr name="Pink 7">
      <a:srgbClr val="CC00DC"/>
    </a:custClr>
    <a:custClr name="Pink 10">
      <a:srgbClr val="510080"/>
    </a:custClr>
    <a:custClr name="Pink 11">
      <a:srgbClr val="28004A"/>
    </a:custClr>
    <a:custClr name="Indigo 2">
      <a:srgbClr val="E2D8FF"/>
    </a:custClr>
    <a:custClr name="Indigo 4">
      <a:srgbClr val="B894FF"/>
    </a:custClr>
    <a:custClr name="Indigo 6">
      <a:srgbClr val="7858FF"/>
    </a:custClr>
    <a:custClr name="Indigo 7">
      <a:srgbClr val="5D36FF"/>
    </a:custClr>
    <a:custClr name="Indigo 10">
      <a:srgbClr val="1C0C6E"/>
    </a:custClr>
    <a:custClr name="Indigo 11">
      <a:srgbClr val="0E0637"/>
    </a:custClr>
  </a:custClrLst>
  <a:extLst>
    <a:ext uri="{05A4C25C-085E-4340-85A3-A5531E510DB2}">
      <thm15:themeFamily xmlns:thm15="http://schemas.microsoft.com/office/thememl/2012/main" name="Presentation16" id="{6EE3CE7A-E618-354C-A911-C8B540FBF846}" vid="{D6A1CD9D-FAE1-404C-ADBB-39144CF68697}"/>
    </a:ext>
  </a:extLst>
</a:theme>
</file>

<file path=ppt/theme/theme2.xml><?xml version="1.0" encoding="utf-8"?>
<a:theme xmlns:a="http://schemas.openxmlformats.org/drawingml/2006/main" name="1_SAP Template 2025">
  <a:themeElements>
    <a:clrScheme name="SAP Colors 2023">
      <a:dk1>
        <a:srgbClr val="000000"/>
      </a:dk1>
      <a:lt1>
        <a:srgbClr val="FFFFFF"/>
      </a:lt1>
      <a:dk2>
        <a:srgbClr val="1B90FF"/>
      </a:dk2>
      <a:lt2>
        <a:srgbClr val="89D1FF"/>
      </a:lt2>
      <a:accent1>
        <a:srgbClr val="E76500"/>
      </a:accent1>
      <a:accent2>
        <a:srgbClr val="049F9A"/>
      </a:accent2>
      <a:accent3>
        <a:srgbClr val="36A41D"/>
      </a:accent3>
      <a:accent4>
        <a:srgbClr val="FA4F96"/>
      </a:accent4>
      <a:accent5>
        <a:srgbClr val="F31DED"/>
      </a:accent5>
      <a:accent6>
        <a:srgbClr val="7858FF"/>
      </a:accent6>
      <a:hlink>
        <a:srgbClr val="0070F2"/>
      </a:hlink>
      <a:folHlink>
        <a:srgbClr val="0070F2"/>
      </a:folHlink>
    </a:clrScheme>
    <a:fontScheme name="SAP 2023">
      <a:majorFont>
        <a:latin typeface="72 Brand Medium"/>
        <a:ea typeface=""/>
        <a:cs typeface=""/>
      </a:majorFont>
      <a:minorFont>
        <a:latin typeface="72 Brand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noFill/>
        <a:ln w="25400" algn="ctr">
          <a:solidFill>
            <a:schemeClr val="tx1"/>
          </a:solidFill>
          <a:miter lim="800000"/>
          <a:headEnd/>
          <a:tailEnd/>
        </a:ln>
      </a:spPr>
      <a:bodyPr lIns="90000" tIns="72000" rIns="90000" bIns="72000" rtlCol="0" anchor="ctr"/>
      <a:lstStyle>
        <a:defPPr marR="0" algn="ctr" defTabSz="91440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rgbClr val="F0AB00"/>
          </a:buClr>
          <a:buSzPct val="80000"/>
          <a:tabLst/>
          <a:defRPr kumimoji="0" sz="1800" b="0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+mn-lt"/>
            <a:ea typeface="72 Brand" pitchFamily="34" charset="-128"/>
            <a:cs typeface="72 Brand" pitchFamily="34" charset="-128"/>
          </a:defRPr>
        </a:defPPr>
      </a:lstStyle>
    </a:spDef>
    <a:lnDef>
      <a:spPr>
        <a:ln w="25400"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 fontAlgn="base">
          <a:spcBef>
            <a:spcPct val="50000"/>
          </a:spcBef>
          <a:spcAft>
            <a:spcPct val="0"/>
          </a:spcAft>
          <a:buClr>
            <a:schemeClr val="tx1"/>
          </a:buClr>
          <a:buSzPct val="100000"/>
          <a:defRPr sz="1800" kern="0" dirty="0" err="1" smtClean="0">
            <a:latin typeface="72 Brand" panose="020B0504030603020204" pitchFamily="34" charset="0"/>
            <a:ea typeface="72 Brand" pitchFamily="34" charset="-128"/>
            <a:cs typeface="72 Brand" pitchFamily="34" charset="-128"/>
          </a:defRPr>
        </a:defPPr>
      </a:lstStyle>
    </a:txDef>
  </a:objectDefaults>
  <a:extraClrSchemeLst/>
  <a:custClrLst>
    <a:custClr name="Blue 2">
      <a:srgbClr val="D1EFFF"/>
    </a:custClr>
    <a:custClr name="Blue 4">
      <a:srgbClr val="89D1FF"/>
    </a:custClr>
    <a:custClr name="Blue 6">
      <a:srgbClr val="1B90FF"/>
    </a:custClr>
    <a:custClr name="Blue 7">
      <a:srgbClr val="0070F2"/>
    </a:custClr>
    <a:custClr name="Blue 10">
      <a:srgbClr val="002A86"/>
    </a:custClr>
    <a:custClr name="Blue 11">
      <a:srgbClr val="00144A"/>
    </a:custClr>
    <a:custClr name="Mango 2">
      <a:srgbClr val="FFF3B8"/>
    </a:custClr>
    <a:custClr name="Mango 4">
      <a:srgbClr val="FFC933"/>
    </a:custClr>
    <a:custClr name="Mango 6">
      <a:srgbClr val="E76500"/>
    </a:custClr>
    <a:custClr name="Mango 7">
      <a:srgbClr val="C35500"/>
    </a:custClr>
    <a:custClr name="Mango 10">
      <a:srgbClr val="6D1900"/>
    </a:custClr>
    <a:custClr name="Mango 11">
      <a:srgbClr val="450B00"/>
    </a:custClr>
    <a:custClr name="Teal 2">
      <a:srgbClr val="C2FCEE"/>
    </a:custClr>
    <a:custClr name="Teal 4">
      <a:srgbClr val="2CE0BF"/>
    </a:custClr>
    <a:custClr name="Teal 6">
      <a:srgbClr val="049F9A"/>
    </a:custClr>
    <a:custClr name="Teal 7">
      <a:srgbClr val="07838F"/>
    </a:custClr>
    <a:custClr name="Teal 10">
      <a:srgbClr val="02414C"/>
    </a:custClr>
    <a:custClr name="Teal 11">
      <a:srgbClr val="012931"/>
    </a:custClr>
    <a:custClr name="Green 2">
      <a:srgbClr val="EBF5CB"/>
    </a:custClr>
    <a:custClr name="Green 4">
      <a:srgbClr val="97DD40"/>
    </a:custClr>
    <a:custClr name="Green 6">
      <a:srgbClr val="36A41D"/>
    </a:custClr>
    <a:custClr name="Green 7">
      <a:srgbClr val="188918"/>
    </a:custClr>
    <a:custClr name="Green 10">
      <a:srgbClr val="164323"/>
    </a:custClr>
    <a:custClr name="Green 11">
      <a:srgbClr val="0E2B16"/>
    </a:custClr>
    <a:custClr name="Red 2">
      <a:srgbClr val="FFD5EA"/>
    </a:custClr>
    <a:custClr name="Red 4">
      <a:srgbClr val="FF8CB2"/>
    </a:custClr>
    <a:custClr name="Red 6">
      <a:srgbClr val="EE3939"/>
    </a:custClr>
    <a:custClr name="Red 7">
      <a:srgbClr val="D20A0A"/>
    </a:custClr>
    <a:custClr name="Red 10">
      <a:srgbClr val="5A0404"/>
    </a:custClr>
    <a:custClr name="Red 11">
      <a:srgbClr val="350000"/>
    </a:custClr>
    <a:custClr name="Raspberry 2">
      <a:srgbClr val="FFDCE8"/>
    </a:custClr>
    <a:custClr name="Raspberry 4">
      <a:srgbClr val="FEADC8"/>
    </a:custClr>
    <a:custClr name="Raspberry 6">
      <a:srgbClr val="FA4F96"/>
    </a:custClr>
    <a:custClr name="Raspberry 7">
      <a:srgbClr val="DF1278"/>
    </a:custClr>
    <a:custClr name="Raspberry 10">
      <a:srgbClr val="71014B"/>
    </a:custClr>
    <a:custClr name="Raspberry 11">
      <a:srgbClr val="510136"/>
    </a:custClr>
    <a:custClr name="Pink 2">
      <a:srgbClr val="FFDCF3"/>
    </a:custClr>
    <a:custClr name="Pink 4">
      <a:srgbClr val="FF8AF0"/>
    </a:custClr>
    <a:custClr name="Pink 6">
      <a:srgbClr val="F31DED"/>
    </a:custClr>
    <a:custClr name="Pink 7">
      <a:srgbClr val="CC00DC"/>
    </a:custClr>
    <a:custClr name="Pink 10">
      <a:srgbClr val="510080"/>
    </a:custClr>
    <a:custClr name="Pink 11">
      <a:srgbClr val="28004A"/>
    </a:custClr>
    <a:custClr name="Indigo 2">
      <a:srgbClr val="E2D8FF"/>
    </a:custClr>
    <a:custClr name="Indigo 4">
      <a:srgbClr val="B894FF"/>
    </a:custClr>
    <a:custClr name="Indigo 6">
      <a:srgbClr val="7858FF"/>
    </a:custClr>
    <a:custClr name="Indigo 7">
      <a:srgbClr val="5D36FF"/>
    </a:custClr>
    <a:custClr name="Indigo 10">
      <a:srgbClr val="1C0C6E"/>
    </a:custClr>
    <a:custClr name="Indigo 11">
      <a:srgbClr val="0E0637"/>
    </a:custClr>
  </a:custClrLst>
  <a:extLst>
    <a:ext uri="{05A4C25C-085E-4340-85A3-A5531E510DB2}">
      <thm15:themeFamily xmlns:thm15="http://schemas.microsoft.com/office/thememl/2012/main" name="SAP_2025" id="{703CD6C6-8CB5-1A4C-94F1-E3A000C852EB}" vid="{508FC5FB-B94B-CE47-98E2-37904E72722B}"/>
    </a:ext>
  </a:extLst>
</a:theme>
</file>

<file path=ppt/theme/theme3.xml><?xml version="1.0" encoding="utf-8"?>
<a:theme xmlns:a="http://schemas.openxmlformats.org/drawingml/2006/main" name="SAP Template 2024">
  <a:themeElements>
    <a:clrScheme name="SAP Colors 2023">
      <a:dk1>
        <a:srgbClr val="000000"/>
      </a:dk1>
      <a:lt1>
        <a:srgbClr val="FFFFFF"/>
      </a:lt1>
      <a:dk2>
        <a:srgbClr val="1B90FF"/>
      </a:dk2>
      <a:lt2>
        <a:srgbClr val="89D1FF"/>
      </a:lt2>
      <a:accent1>
        <a:srgbClr val="E76500"/>
      </a:accent1>
      <a:accent2>
        <a:srgbClr val="049F9A"/>
      </a:accent2>
      <a:accent3>
        <a:srgbClr val="36A41D"/>
      </a:accent3>
      <a:accent4>
        <a:srgbClr val="FA4F96"/>
      </a:accent4>
      <a:accent5>
        <a:srgbClr val="F31DED"/>
      </a:accent5>
      <a:accent6>
        <a:srgbClr val="7858FF"/>
      </a:accent6>
      <a:hlink>
        <a:srgbClr val="0070F2"/>
      </a:hlink>
      <a:folHlink>
        <a:srgbClr val="0070F2"/>
      </a:folHlink>
    </a:clrScheme>
    <a:fontScheme name="SAP 2023">
      <a:majorFont>
        <a:latin typeface="72 Brand Medium"/>
        <a:ea typeface=""/>
        <a:cs typeface=""/>
      </a:majorFont>
      <a:minorFont>
        <a:latin typeface="72 Brand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noFill/>
        <a:ln w="25400" algn="ctr">
          <a:solidFill>
            <a:schemeClr val="tx1"/>
          </a:solidFill>
          <a:miter lim="800000"/>
          <a:headEnd/>
          <a:tailEnd/>
        </a:ln>
      </a:spPr>
      <a:bodyPr lIns="90000" tIns="72000" rIns="90000" bIns="72000" rtlCol="0" anchor="ctr"/>
      <a:lstStyle>
        <a:defPPr marR="0" algn="ctr" defTabSz="91440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rgbClr val="F0AB00"/>
          </a:buClr>
          <a:buSzPct val="80000"/>
          <a:tabLst/>
          <a:defRPr kumimoji="0" sz="1800" b="0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+mn-lt"/>
            <a:ea typeface="72 Brand" pitchFamily="34" charset="-128"/>
            <a:cs typeface="72 Brand" pitchFamily="34" charset="-128"/>
          </a:defRPr>
        </a:defPPr>
      </a:lstStyle>
    </a:spDef>
    <a:lnDef>
      <a:spPr>
        <a:ln w="25400"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 fontAlgn="base">
          <a:spcBef>
            <a:spcPct val="50000"/>
          </a:spcBef>
          <a:spcAft>
            <a:spcPct val="0"/>
          </a:spcAft>
          <a:buClr>
            <a:schemeClr val="tx1"/>
          </a:buClr>
          <a:buSzPct val="100000"/>
          <a:defRPr sz="1800" kern="0" dirty="0" err="1" smtClean="0">
            <a:latin typeface="72 Brand" panose="020B0504030603020204" pitchFamily="34" charset="0"/>
            <a:ea typeface="72 Brand" pitchFamily="34" charset="-128"/>
            <a:cs typeface="72 Brand" pitchFamily="34" charset="-128"/>
          </a:defRPr>
        </a:defPPr>
      </a:lstStyle>
    </a:txDef>
  </a:objectDefaults>
  <a:extraClrSchemeLst/>
  <a:custClrLst>
    <a:custClr name="Blue 2">
      <a:srgbClr val="D1EFFF"/>
    </a:custClr>
    <a:custClr name="Blue 4">
      <a:srgbClr val="89D1FF"/>
    </a:custClr>
    <a:custClr name="Blue 6">
      <a:srgbClr val="1B90FF"/>
    </a:custClr>
    <a:custClr name="Blue 7">
      <a:srgbClr val="0070F2"/>
    </a:custClr>
    <a:custClr name="Blue 10">
      <a:srgbClr val="002A86"/>
    </a:custClr>
    <a:custClr name="Blue 11">
      <a:srgbClr val="00144A"/>
    </a:custClr>
    <a:custClr name="Mango 2">
      <a:srgbClr val="FFF3B8"/>
    </a:custClr>
    <a:custClr name="Mango 4">
      <a:srgbClr val="FFC933"/>
    </a:custClr>
    <a:custClr name="Mango 6">
      <a:srgbClr val="E76500"/>
    </a:custClr>
    <a:custClr name="Mango 7">
      <a:srgbClr val="C35500"/>
    </a:custClr>
    <a:custClr name="Mango 10">
      <a:srgbClr val="6D1900"/>
    </a:custClr>
    <a:custClr name="Mango 11">
      <a:srgbClr val="450B00"/>
    </a:custClr>
    <a:custClr name="Teal 2">
      <a:srgbClr val="C2FCEE"/>
    </a:custClr>
    <a:custClr name="Teal 4">
      <a:srgbClr val="2CE0BF"/>
    </a:custClr>
    <a:custClr name="Teal 6">
      <a:srgbClr val="049F9A"/>
    </a:custClr>
    <a:custClr name="Teal 7">
      <a:srgbClr val="07838F"/>
    </a:custClr>
    <a:custClr name="Teal 10">
      <a:srgbClr val="02414C"/>
    </a:custClr>
    <a:custClr name="Teal 11">
      <a:srgbClr val="012931"/>
    </a:custClr>
    <a:custClr name="Green 2">
      <a:srgbClr val="EBF5CB"/>
    </a:custClr>
    <a:custClr name="Green 4">
      <a:srgbClr val="97DD40"/>
    </a:custClr>
    <a:custClr name="Green 6">
      <a:srgbClr val="36A41D"/>
    </a:custClr>
    <a:custClr name="Green 7">
      <a:srgbClr val="188918"/>
    </a:custClr>
    <a:custClr name="Green 10">
      <a:srgbClr val="164323"/>
    </a:custClr>
    <a:custClr name="Green 11">
      <a:srgbClr val="0E2B16"/>
    </a:custClr>
    <a:custClr name="Red 2">
      <a:srgbClr val="FFD5EA"/>
    </a:custClr>
    <a:custClr name="Red 4">
      <a:srgbClr val="FF8CB2"/>
    </a:custClr>
    <a:custClr name="Red 6">
      <a:srgbClr val="EE3939"/>
    </a:custClr>
    <a:custClr name="Red 7">
      <a:srgbClr val="D20A0A"/>
    </a:custClr>
    <a:custClr name="Red 10">
      <a:srgbClr val="5A0404"/>
    </a:custClr>
    <a:custClr name="Red 11">
      <a:srgbClr val="350000"/>
    </a:custClr>
    <a:custClr name="Raspberry 2">
      <a:srgbClr val="FFDCE8"/>
    </a:custClr>
    <a:custClr name="Raspberry 4">
      <a:srgbClr val="FEADC8"/>
    </a:custClr>
    <a:custClr name="Raspberry 6">
      <a:srgbClr val="FA4F96"/>
    </a:custClr>
    <a:custClr name="Raspberry 7">
      <a:srgbClr val="DF1278"/>
    </a:custClr>
    <a:custClr name="Raspberry 10">
      <a:srgbClr val="71014B"/>
    </a:custClr>
    <a:custClr name="Raspberry 11">
      <a:srgbClr val="510136"/>
    </a:custClr>
    <a:custClr name="Pink 2">
      <a:srgbClr val="FFDCF3"/>
    </a:custClr>
    <a:custClr name="Pink 4">
      <a:srgbClr val="FF8AF0"/>
    </a:custClr>
    <a:custClr name="Pink 6">
      <a:srgbClr val="F31DED"/>
    </a:custClr>
    <a:custClr name="Pink 7">
      <a:srgbClr val="CC00DC"/>
    </a:custClr>
    <a:custClr name="Pink 10">
      <a:srgbClr val="510080"/>
    </a:custClr>
    <a:custClr name="Pink 11">
      <a:srgbClr val="28004A"/>
    </a:custClr>
    <a:custClr name="Indigo 2">
      <a:srgbClr val="E2D8FF"/>
    </a:custClr>
    <a:custClr name="Indigo 4">
      <a:srgbClr val="B894FF"/>
    </a:custClr>
    <a:custClr name="Indigo 6">
      <a:srgbClr val="7858FF"/>
    </a:custClr>
    <a:custClr name="Indigo 7">
      <a:srgbClr val="5D36FF"/>
    </a:custClr>
    <a:custClr name="Indigo 10">
      <a:srgbClr val="1C0C6E"/>
    </a:custClr>
    <a:custClr name="Indigo 11">
      <a:srgbClr val="0E0637"/>
    </a:custClr>
  </a:custClrLst>
  <a:extLst>
    <a:ext uri="{05A4C25C-085E-4340-85A3-A5531E510DB2}">
      <thm15:themeFamily xmlns:thm15="http://schemas.microsoft.com/office/thememl/2012/main" name="Presentation16" id="{6EE3CE7A-E618-354C-A911-C8B540FBF846}" vid="{D6A1CD9D-FAE1-404C-ADBB-39144CF68697}"/>
    </a:ext>
  </a:extLst>
</a:theme>
</file>

<file path=ppt/theme/theme4.xml><?xml version="1.0" encoding="utf-8"?>
<a:theme xmlns:a="http://schemas.openxmlformats.org/drawingml/2006/main" name="2_SAP Template 2025">
  <a:themeElements>
    <a:clrScheme name="SAP Colors 2023">
      <a:dk1>
        <a:srgbClr val="000000"/>
      </a:dk1>
      <a:lt1>
        <a:srgbClr val="FFFFFF"/>
      </a:lt1>
      <a:dk2>
        <a:srgbClr val="1B90FF"/>
      </a:dk2>
      <a:lt2>
        <a:srgbClr val="89D1FF"/>
      </a:lt2>
      <a:accent1>
        <a:srgbClr val="E76500"/>
      </a:accent1>
      <a:accent2>
        <a:srgbClr val="049F9A"/>
      </a:accent2>
      <a:accent3>
        <a:srgbClr val="36A41D"/>
      </a:accent3>
      <a:accent4>
        <a:srgbClr val="FA4F96"/>
      </a:accent4>
      <a:accent5>
        <a:srgbClr val="F31DED"/>
      </a:accent5>
      <a:accent6>
        <a:srgbClr val="7858FF"/>
      </a:accent6>
      <a:hlink>
        <a:srgbClr val="0070F2"/>
      </a:hlink>
      <a:folHlink>
        <a:srgbClr val="0070F2"/>
      </a:folHlink>
    </a:clrScheme>
    <a:fontScheme name="SAP 2023">
      <a:majorFont>
        <a:latin typeface="72 Brand Medium"/>
        <a:ea typeface=""/>
        <a:cs typeface=""/>
      </a:majorFont>
      <a:minorFont>
        <a:latin typeface="72 Brand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noFill/>
        <a:ln w="25400" algn="ctr">
          <a:solidFill>
            <a:schemeClr val="tx1"/>
          </a:solidFill>
          <a:miter lim="800000"/>
          <a:headEnd/>
          <a:tailEnd/>
        </a:ln>
      </a:spPr>
      <a:bodyPr lIns="90000" tIns="72000" rIns="90000" bIns="72000" rtlCol="0" anchor="ctr"/>
      <a:lstStyle>
        <a:defPPr marR="0" algn="ctr" defTabSz="91440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rgbClr val="F0AB00"/>
          </a:buClr>
          <a:buSzPct val="80000"/>
          <a:tabLst/>
          <a:defRPr kumimoji="0" sz="1800" b="0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+mn-lt"/>
            <a:ea typeface="72 Brand" pitchFamily="34" charset="-128"/>
            <a:cs typeface="72 Brand" pitchFamily="34" charset="-128"/>
          </a:defRPr>
        </a:defPPr>
      </a:lstStyle>
    </a:spDef>
    <a:lnDef>
      <a:spPr>
        <a:ln w="25400"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 fontAlgn="base">
          <a:spcBef>
            <a:spcPct val="50000"/>
          </a:spcBef>
          <a:spcAft>
            <a:spcPct val="0"/>
          </a:spcAft>
          <a:buClr>
            <a:schemeClr val="tx1"/>
          </a:buClr>
          <a:buSzPct val="100000"/>
          <a:defRPr sz="1800" kern="0" dirty="0" err="1" smtClean="0">
            <a:latin typeface="72 Brand" panose="020B0504030603020204" pitchFamily="34" charset="0"/>
            <a:ea typeface="72 Brand" pitchFamily="34" charset="-128"/>
            <a:cs typeface="72 Brand" pitchFamily="34" charset="-128"/>
          </a:defRPr>
        </a:defPPr>
      </a:lstStyle>
    </a:txDef>
  </a:objectDefaults>
  <a:extraClrSchemeLst/>
  <a:custClrLst>
    <a:custClr name="Blue 2">
      <a:srgbClr val="D1EFFF"/>
    </a:custClr>
    <a:custClr name="Blue 4">
      <a:srgbClr val="89D1FF"/>
    </a:custClr>
    <a:custClr name="Blue 6">
      <a:srgbClr val="1B90FF"/>
    </a:custClr>
    <a:custClr name="Blue 7">
      <a:srgbClr val="0070F2"/>
    </a:custClr>
    <a:custClr name="Blue 10">
      <a:srgbClr val="002A86"/>
    </a:custClr>
    <a:custClr name="Blue 11">
      <a:srgbClr val="00144A"/>
    </a:custClr>
    <a:custClr name="Mango 2">
      <a:srgbClr val="FFF3B8"/>
    </a:custClr>
    <a:custClr name="Mango 4">
      <a:srgbClr val="FFC933"/>
    </a:custClr>
    <a:custClr name="Mango 6">
      <a:srgbClr val="E76500"/>
    </a:custClr>
    <a:custClr name="Mango 7">
      <a:srgbClr val="C35500"/>
    </a:custClr>
    <a:custClr name="Mango 10">
      <a:srgbClr val="6D1900"/>
    </a:custClr>
    <a:custClr name="Mango 11">
      <a:srgbClr val="450B00"/>
    </a:custClr>
    <a:custClr name="Teal 2">
      <a:srgbClr val="C2FCEE"/>
    </a:custClr>
    <a:custClr name="Teal 4">
      <a:srgbClr val="2CE0BF"/>
    </a:custClr>
    <a:custClr name="Teal 6">
      <a:srgbClr val="049F9A"/>
    </a:custClr>
    <a:custClr name="Teal 7">
      <a:srgbClr val="07838F"/>
    </a:custClr>
    <a:custClr name="Teal 10">
      <a:srgbClr val="02414C"/>
    </a:custClr>
    <a:custClr name="Teal 11">
      <a:srgbClr val="012931"/>
    </a:custClr>
    <a:custClr name="Green 2">
      <a:srgbClr val="EBF5CB"/>
    </a:custClr>
    <a:custClr name="Green 4">
      <a:srgbClr val="97DD40"/>
    </a:custClr>
    <a:custClr name="Green 6">
      <a:srgbClr val="36A41D"/>
    </a:custClr>
    <a:custClr name="Green 7">
      <a:srgbClr val="188918"/>
    </a:custClr>
    <a:custClr name="Green 10">
      <a:srgbClr val="164323"/>
    </a:custClr>
    <a:custClr name="Green 11">
      <a:srgbClr val="0E2B16"/>
    </a:custClr>
    <a:custClr name="Red 2">
      <a:srgbClr val="FFD5EA"/>
    </a:custClr>
    <a:custClr name="Red 4">
      <a:srgbClr val="FF8CB2"/>
    </a:custClr>
    <a:custClr name="Red 6">
      <a:srgbClr val="EE3939"/>
    </a:custClr>
    <a:custClr name="Red 7">
      <a:srgbClr val="D20A0A"/>
    </a:custClr>
    <a:custClr name="Red 10">
      <a:srgbClr val="5A0404"/>
    </a:custClr>
    <a:custClr name="Red 11">
      <a:srgbClr val="350000"/>
    </a:custClr>
    <a:custClr name="Raspberry 2">
      <a:srgbClr val="FFDCE8"/>
    </a:custClr>
    <a:custClr name="Raspberry 4">
      <a:srgbClr val="FEADC8"/>
    </a:custClr>
    <a:custClr name="Raspberry 6">
      <a:srgbClr val="FA4F96"/>
    </a:custClr>
    <a:custClr name="Raspberry 7">
      <a:srgbClr val="DF1278"/>
    </a:custClr>
    <a:custClr name="Raspberry 10">
      <a:srgbClr val="71014B"/>
    </a:custClr>
    <a:custClr name="Raspberry 11">
      <a:srgbClr val="510136"/>
    </a:custClr>
    <a:custClr name="Pink 2">
      <a:srgbClr val="FFDCF3"/>
    </a:custClr>
    <a:custClr name="Pink 4">
      <a:srgbClr val="FF8AF0"/>
    </a:custClr>
    <a:custClr name="Pink 6">
      <a:srgbClr val="F31DED"/>
    </a:custClr>
    <a:custClr name="Pink 7">
      <a:srgbClr val="CC00DC"/>
    </a:custClr>
    <a:custClr name="Pink 10">
      <a:srgbClr val="510080"/>
    </a:custClr>
    <a:custClr name="Pink 11">
      <a:srgbClr val="28004A"/>
    </a:custClr>
    <a:custClr name="Indigo 2">
      <a:srgbClr val="E2D8FF"/>
    </a:custClr>
    <a:custClr name="Indigo 4">
      <a:srgbClr val="B894FF"/>
    </a:custClr>
    <a:custClr name="Indigo 6">
      <a:srgbClr val="7858FF"/>
    </a:custClr>
    <a:custClr name="Indigo 7">
      <a:srgbClr val="5D36FF"/>
    </a:custClr>
    <a:custClr name="Indigo 10">
      <a:srgbClr val="1C0C6E"/>
    </a:custClr>
    <a:custClr name="Indigo 11">
      <a:srgbClr val="0E0637"/>
    </a:custClr>
  </a:custClrLst>
  <a:extLst>
    <a:ext uri="{05A4C25C-085E-4340-85A3-A5531E510DB2}">
      <thm15:themeFamily xmlns:thm15="http://schemas.microsoft.com/office/thememl/2012/main" name="SAP_2025" id="{703CD6C6-8CB5-1A4C-94F1-E3A000C852EB}" vid="{508FC5FB-B94B-CE47-98E2-37904E72722B}"/>
    </a:ext>
  </a:extLst>
</a:theme>
</file>

<file path=ppt/theme/theme5.xml><?xml version="1.0" encoding="utf-8"?>
<a:theme xmlns:a="http://schemas.openxmlformats.org/drawingml/2006/main" name="3_SAP Template 2025">
  <a:themeElements>
    <a:clrScheme name="SAP Colors 2023">
      <a:dk1>
        <a:srgbClr val="000000"/>
      </a:dk1>
      <a:lt1>
        <a:srgbClr val="FFFFFF"/>
      </a:lt1>
      <a:dk2>
        <a:srgbClr val="1B90FF"/>
      </a:dk2>
      <a:lt2>
        <a:srgbClr val="89D1FF"/>
      </a:lt2>
      <a:accent1>
        <a:srgbClr val="E76500"/>
      </a:accent1>
      <a:accent2>
        <a:srgbClr val="049F9A"/>
      </a:accent2>
      <a:accent3>
        <a:srgbClr val="36A41D"/>
      </a:accent3>
      <a:accent4>
        <a:srgbClr val="FA4F96"/>
      </a:accent4>
      <a:accent5>
        <a:srgbClr val="F31DED"/>
      </a:accent5>
      <a:accent6>
        <a:srgbClr val="7858FF"/>
      </a:accent6>
      <a:hlink>
        <a:srgbClr val="0070F2"/>
      </a:hlink>
      <a:folHlink>
        <a:srgbClr val="0070F2"/>
      </a:folHlink>
    </a:clrScheme>
    <a:fontScheme name="SAP 2023">
      <a:majorFont>
        <a:latin typeface="72 Brand Medium"/>
        <a:ea typeface=""/>
        <a:cs typeface=""/>
      </a:majorFont>
      <a:minorFont>
        <a:latin typeface="72 Brand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noFill/>
        <a:ln w="25400" algn="ctr">
          <a:solidFill>
            <a:schemeClr val="tx1"/>
          </a:solidFill>
          <a:miter lim="800000"/>
          <a:headEnd/>
          <a:tailEnd/>
        </a:ln>
      </a:spPr>
      <a:bodyPr lIns="90000" tIns="72000" rIns="90000" bIns="72000" rtlCol="0" anchor="ctr"/>
      <a:lstStyle>
        <a:defPPr marR="0" algn="ctr" defTabSz="91440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rgbClr val="F0AB00"/>
          </a:buClr>
          <a:buSzPct val="80000"/>
          <a:tabLst/>
          <a:defRPr kumimoji="0" sz="1800" b="0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+mn-lt"/>
            <a:ea typeface="72 Brand" pitchFamily="34" charset="-128"/>
            <a:cs typeface="72 Brand" pitchFamily="34" charset="-128"/>
          </a:defRPr>
        </a:defPPr>
      </a:lstStyle>
    </a:spDef>
    <a:lnDef>
      <a:spPr>
        <a:ln w="25400"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 fontAlgn="base">
          <a:spcBef>
            <a:spcPct val="50000"/>
          </a:spcBef>
          <a:spcAft>
            <a:spcPct val="0"/>
          </a:spcAft>
          <a:buClr>
            <a:schemeClr val="tx1"/>
          </a:buClr>
          <a:buSzPct val="100000"/>
          <a:defRPr sz="1800" kern="0" dirty="0" err="1" smtClean="0">
            <a:latin typeface="72 Brand" panose="020B0504030603020204" pitchFamily="34" charset="0"/>
            <a:ea typeface="72 Brand" pitchFamily="34" charset="-128"/>
            <a:cs typeface="72 Brand" pitchFamily="34" charset="-128"/>
          </a:defRPr>
        </a:defPPr>
      </a:lstStyle>
    </a:txDef>
  </a:objectDefaults>
  <a:extraClrSchemeLst/>
  <a:custClrLst>
    <a:custClr name="Blue 2">
      <a:srgbClr val="D1EFFF"/>
    </a:custClr>
    <a:custClr name="Blue 4">
      <a:srgbClr val="89D1FF"/>
    </a:custClr>
    <a:custClr name="Blue 6">
      <a:srgbClr val="1B90FF"/>
    </a:custClr>
    <a:custClr name="Blue 7">
      <a:srgbClr val="0070F2"/>
    </a:custClr>
    <a:custClr name="Blue 10">
      <a:srgbClr val="002A86"/>
    </a:custClr>
    <a:custClr name="Blue 11">
      <a:srgbClr val="00144A"/>
    </a:custClr>
    <a:custClr name="Mango 2">
      <a:srgbClr val="FFF3B8"/>
    </a:custClr>
    <a:custClr name="Mango 4">
      <a:srgbClr val="FFC933"/>
    </a:custClr>
    <a:custClr name="Mango 6">
      <a:srgbClr val="E76500"/>
    </a:custClr>
    <a:custClr name="Mango 7">
      <a:srgbClr val="C35500"/>
    </a:custClr>
    <a:custClr name="Mango 10">
      <a:srgbClr val="6D1900"/>
    </a:custClr>
    <a:custClr name="Mango 11">
      <a:srgbClr val="450B00"/>
    </a:custClr>
    <a:custClr name="Teal 2">
      <a:srgbClr val="C2FCEE"/>
    </a:custClr>
    <a:custClr name="Teal 4">
      <a:srgbClr val="2CE0BF"/>
    </a:custClr>
    <a:custClr name="Teal 6">
      <a:srgbClr val="049F9A"/>
    </a:custClr>
    <a:custClr name="Teal 7">
      <a:srgbClr val="07838F"/>
    </a:custClr>
    <a:custClr name="Teal 10">
      <a:srgbClr val="02414C"/>
    </a:custClr>
    <a:custClr name="Teal 11">
      <a:srgbClr val="012931"/>
    </a:custClr>
    <a:custClr name="Green 2">
      <a:srgbClr val="EBF5CB"/>
    </a:custClr>
    <a:custClr name="Green 4">
      <a:srgbClr val="97DD40"/>
    </a:custClr>
    <a:custClr name="Green 6">
      <a:srgbClr val="36A41D"/>
    </a:custClr>
    <a:custClr name="Green 7">
      <a:srgbClr val="188918"/>
    </a:custClr>
    <a:custClr name="Green 10">
      <a:srgbClr val="164323"/>
    </a:custClr>
    <a:custClr name="Green 11">
      <a:srgbClr val="0E2B16"/>
    </a:custClr>
    <a:custClr name="Red 2">
      <a:srgbClr val="FFD5EA"/>
    </a:custClr>
    <a:custClr name="Red 4">
      <a:srgbClr val="FF8CB2"/>
    </a:custClr>
    <a:custClr name="Red 6">
      <a:srgbClr val="EE3939"/>
    </a:custClr>
    <a:custClr name="Red 7">
      <a:srgbClr val="D20A0A"/>
    </a:custClr>
    <a:custClr name="Red 10">
      <a:srgbClr val="5A0404"/>
    </a:custClr>
    <a:custClr name="Red 11">
      <a:srgbClr val="350000"/>
    </a:custClr>
    <a:custClr name="Raspberry 2">
      <a:srgbClr val="FFDCE8"/>
    </a:custClr>
    <a:custClr name="Raspberry 4">
      <a:srgbClr val="FEADC8"/>
    </a:custClr>
    <a:custClr name="Raspberry 6">
      <a:srgbClr val="FA4F96"/>
    </a:custClr>
    <a:custClr name="Raspberry 7">
      <a:srgbClr val="DF1278"/>
    </a:custClr>
    <a:custClr name="Raspberry 10">
      <a:srgbClr val="71014B"/>
    </a:custClr>
    <a:custClr name="Raspberry 11">
      <a:srgbClr val="510136"/>
    </a:custClr>
    <a:custClr name="Pink 2">
      <a:srgbClr val="FFDCF3"/>
    </a:custClr>
    <a:custClr name="Pink 4">
      <a:srgbClr val="FF8AF0"/>
    </a:custClr>
    <a:custClr name="Pink 6">
      <a:srgbClr val="F31DED"/>
    </a:custClr>
    <a:custClr name="Pink 7">
      <a:srgbClr val="CC00DC"/>
    </a:custClr>
    <a:custClr name="Pink 10">
      <a:srgbClr val="510080"/>
    </a:custClr>
    <a:custClr name="Pink 11">
      <a:srgbClr val="28004A"/>
    </a:custClr>
    <a:custClr name="Indigo 2">
      <a:srgbClr val="E2D8FF"/>
    </a:custClr>
    <a:custClr name="Indigo 4">
      <a:srgbClr val="B894FF"/>
    </a:custClr>
    <a:custClr name="Indigo 6">
      <a:srgbClr val="7858FF"/>
    </a:custClr>
    <a:custClr name="Indigo 7">
      <a:srgbClr val="5D36FF"/>
    </a:custClr>
    <a:custClr name="Indigo 10">
      <a:srgbClr val="1C0C6E"/>
    </a:custClr>
    <a:custClr name="Indigo 11">
      <a:srgbClr val="0E0637"/>
    </a:custClr>
  </a:custClrLst>
  <a:extLst>
    <a:ext uri="{05A4C25C-085E-4340-85A3-A5531E510DB2}">
      <thm15:themeFamily xmlns:thm15="http://schemas.microsoft.com/office/thememl/2012/main" name="SAP_2025" id="{703CD6C6-8CB5-1A4C-94F1-E3A000C852EB}" vid="{508FC5FB-B94B-CE47-98E2-37904E72722B}"/>
    </a:ext>
  </a:extLst>
</a:theme>
</file>

<file path=ppt/theme/theme6.xml><?xml version="1.0" encoding="utf-8"?>
<a:theme xmlns:a="http://schemas.openxmlformats.org/drawingml/2006/main" name="Office Theme">
  <a:themeElements>
    <a:clrScheme name="SAP_Colors2011_1.1">
      <a:dk1>
        <a:srgbClr val="000000"/>
      </a:dk1>
      <a:lt1>
        <a:srgbClr val="FFFFFF"/>
      </a:lt1>
      <a:dk2>
        <a:srgbClr val="0076CB"/>
      </a:dk2>
      <a:lt2>
        <a:srgbClr val="CCCCCC"/>
      </a:lt2>
      <a:accent1>
        <a:srgbClr val="F0AB00"/>
      </a:accent1>
      <a:accent2>
        <a:srgbClr val="666666"/>
      </a:accent2>
      <a:accent3>
        <a:srgbClr val="0076CB"/>
      </a:accent3>
      <a:accent4>
        <a:srgbClr val="4FB81C"/>
      </a:accent4>
      <a:accent5>
        <a:srgbClr val="E35500"/>
      </a:accent5>
      <a:accent6>
        <a:srgbClr val="760A85"/>
      </a:accent6>
      <a:hlink>
        <a:srgbClr val="666666"/>
      </a:hlink>
      <a:folHlink>
        <a:srgbClr val="CCCCCC"/>
      </a:folHlink>
    </a:clrScheme>
    <a:fontScheme name="SAP_Fonts201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Blue 2">
      <a:srgbClr val="D1EFFF"/>
    </a:custClr>
  </a:custClrLst>
</a:theme>
</file>

<file path=ppt/theme/theme7.xml><?xml version="1.0" encoding="utf-8"?>
<a:theme xmlns:a="http://schemas.openxmlformats.org/drawingml/2006/main" name="Office Theme">
  <a:themeElements>
    <a:clrScheme name="SAP_Colors2011">
      <a:dk1>
        <a:srgbClr val="000000"/>
      </a:dk1>
      <a:lt1>
        <a:srgbClr val="FFFFFF"/>
      </a:lt1>
      <a:dk2>
        <a:srgbClr val="00AFE3"/>
      </a:dk2>
      <a:lt2>
        <a:srgbClr val="CCCCCC"/>
      </a:lt2>
      <a:accent1>
        <a:srgbClr val="FDB913"/>
      </a:accent1>
      <a:accent2>
        <a:srgbClr val="626366"/>
      </a:accent2>
      <a:accent3>
        <a:srgbClr val="0082C9"/>
      </a:accent3>
      <a:accent4>
        <a:srgbClr val="4BBE44"/>
      </a:accent4>
      <a:accent5>
        <a:srgbClr val="B1D249"/>
      </a:accent5>
      <a:accent6>
        <a:srgbClr val="80298F"/>
      </a:accent6>
      <a:hlink>
        <a:srgbClr val="04357B"/>
      </a:hlink>
      <a:folHlink>
        <a:srgbClr val="999999"/>
      </a:folHlink>
    </a:clrScheme>
    <a:fontScheme name="SAP_Fonts201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Blue 2">
      <a:srgbClr val="D1EFFF"/>
    </a:custClr>
  </a:custClrLst>
</a:theme>
</file>

<file path=ppt/theme/themeOverride1.xml><?xml version="1.0" encoding="utf-8"?>
<a:themeOverride xmlns:a="http://schemas.openxmlformats.org/drawingml/2006/main">
  <a:clrScheme name="SAP_Business_AI">
    <a:dk1>
      <a:srgbClr val="000000"/>
    </a:dk1>
    <a:lt1>
      <a:srgbClr val="E9ECEE"/>
    </a:lt1>
    <a:dk2>
      <a:srgbClr val="000000"/>
    </a:dk2>
    <a:lt2>
      <a:srgbClr val="E9ECEE"/>
    </a:lt2>
    <a:accent1>
      <a:srgbClr val="001449"/>
    </a:accent1>
    <a:accent2>
      <a:srgbClr val="002A86"/>
    </a:accent2>
    <a:accent3>
      <a:srgbClr val="0070F2"/>
    </a:accent3>
    <a:accent4>
      <a:srgbClr val="1B90FF"/>
    </a:accent4>
    <a:accent5>
      <a:srgbClr val="89D1FF"/>
    </a:accent5>
    <a:accent6>
      <a:srgbClr val="D1EFFF"/>
    </a:accent6>
    <a:hlink>
      <a:srgbClr val="0070F2"/>
    </a:hlink>
    <a:folHlink>
      <a:srgbClr val="002A86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SAP_Business_AI">
    <a:dk1>
      <a:srgbClr val="000000"/>
    </a:dk1>
    <a:lt1>
      <a:srgbClr val="E9ECEE"/>
    </a:lt1>
    <a:dk2>
      <a:srgbClr val="000000"/>
    </a:dk2>
    <a:lt2>
      <a:srgbClr val="E9ECEE"/>
    </a:lt2>
    <a:accent1>
      <a:srgbClr val="001449"/>
    </a:accent1>
    <a:accent2>
      <a:srgbClr val="002A86"/>
    </a:accent2>
    <a:accent3>
      <a:srgbClr val="0070F2"/>
    </a:accent3>
    <a:accent4>
      <a:srgbClr val="1B90FF"/>
    </a:accent4>
    <a:accent5>
      <a:srgbClr val="89D1FF"/>
    </a:accent5>
    <a:accent6>
      <a:srgbClr val="D1EFFF"/>
    </a:accent6>
    <a:hlink>
      <a:srgbClr val="0070F2"/>
    </a:hlink>
    <a:folHlink>
      <a:srgbClr val="002A86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SAP_Business_AI">
    <a:dk1>
      <a:srgbClr val="000000"/>
    </a:dk1>
    <a:lt1>
      <a:srgbClr val="E9ECEE"/>
    </a:lt1>
    <a:dk2>
      <a:srgbClr val="000000"/>
    </a:dk2>
    <a:lt2>
      <a:srgbClr val="E9ECEE"/>
    </a:lt2>
    <a:accent1>
      <a:srgbClr val="001449"/>
    </a:accent1>
    <a:accent2>
      <a:srgbClr val="002A86"/>
    </a:accent2>
    <a:accent3>
      <a:srgbClr val="0070F2"/>
    </a:accent3>
    <a:accent4>
      <a:srgbClr val="1B90FF"/>
    </a:accent4>
    <a:accent5>
      <a:srgbClr val="89D1FF"/>
    </a:accent5>
    <a:accent6>
      <a:srgbClr val="D1EFFF"/>
    </a:accent6>
    <a:hlink>
      <a:srgbClr val="0070F2"/>
    </a:hlink>
    <a:folHlink>
      <a:srgbClr val="002A86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D0FCFAFA-D3D3-1441-8101-DA629D03A5D9}">
  <we:reference id="b0692d11-e342-a550-cfba-e8c57e47b8f1" version="1.0.0.8" store="EXCatalog" storeType="EXCatalog"/>
  <we:alternateReferences/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E65AE667-A5F5-0F47-8627-5174A8B7EA47}">
  <we:reference id="b8d7a30b-109c-4c41-a1df-a6cb639730b5" version="2.0.0.5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5F0F9DCBF1E94796646FCF98A7C072" ma:contentTypeVersion="13" ma:contentTypeDescription="Create a new document." ma:contentTypeScope="" ma:versionID="5b306df2387467d165757eb5a8cdddaa">
  <xsd:schema xmlns:xsd="http://www.w3.org/2001/XMLSchema" xmlns:xs="http://www.w3.org/2001/XMLSchema" xmlns:p="http://schemas.microsoft.com/office/2006/metadata/properties" xmlns:ns2="0e00d59e-b0d2-4e67-be34-67e465b0fbed" xmlns:ns3="47fc58d8-9f4b-4bc8-b278-c3cb6f298023" targetNamespace="http://schemas.microsoft.com/office/2006/metadata/properties" ma:root="true" ma:fieldsID="eebd9c38828bcd412c0ba6e1c1867684" ns2:_="" ns3:_="">
    <xsd:import namespace="0e00d59e-b0d2-4e67-be34-67e465b0fbed"/>
    <xsd:import namespace="47fc58d8-9f4b-4bc8-b278-c3cb6f29802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ResponsibleContact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0d59e-b0d2-4e67-be34-67e465b0fbe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fc58d8-9f4b-4bc8-b278-c3cb6f2980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ResponsibleContact" ma:index="17" nillable="true" ma:displayName="Responsible Contact" ma:format="Dropdown" ma:list="UserInfo" ma:SharePointGroup="0" ma:internalName="ResponsibleContact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sponsibleContact xmlns="47fc58d8-9f4b-4bc8-b278-c3cb6f298023">
      <UserInfo>
        <DisplayName/>
        <AccountId xsi:nil="true"/>
        <AccountType/>
      </UserInfo>
    </ResponsibleContact>
  </documentManagement>
</p:properties>
</file>

<file path=customXml/item3.xml><?xml version="1.0" encoding="utf-8"?>
<TemplafyFormConfiguration><![CDATA[{"formFields":[{"distinct":false,"hideIfNoUserInteractionRequired":false,"required":true,"autoSelectFirstOption":false,"shareValue":false,"type":"dropDown","dataSourceName":"PPTSubBrandLogos2023","dataSourceFieldName":"Name","name":"SAPLogo","label":"Select Template"},{"distinct":false,"hideIfNoUserInteractionRequired":false,"required":true,"autoSelectFirstOption":false,"shareValue":false,"type":"dropDown","dataSourceName":"Classification","dataSourceFieldName":"Name","name":"Classification","label":"Select Classification"},{"required":false,"shareValue":false,"type":"datePicker","name":"Date","label":"Date"},{"required":false,"placeholder":"","lines":1,"defaultValue":"{{StringJoin(\" \", UserProfile.FirstName,UserProfile.LastName)}}","helpTexts":{"prefix":"After your name, include your preferred pronouns (they/them, she/her, he/him)."},"shareValue":false,"type":"textBox","name":"SpeakerName","label":"Name and Pronouns"},{"required":false,"placeholder":"","lines":1,"defaultValue":"{{UserProfile.Email}}","shareValue":false,"type":"textBox","name":"Email","label":"Email"}],"formDataEntries":[{"name":"SAPLogo","value":"pxB0tb4qiCEYCgGk2fAV86fXsKRk9ZMKiRC3VaLJ5C8="},{"name":"Classification","value":"bNSU3Pw4Gyc4shCtJaykrx0wvtlxo5J8zr5MhVcSZRA="},{"name":"Date","value":"Nb+HGZVWIgFufu55GomgKA=="},{"name":"SpeakerName","value":"gpVkC03zxNndQVNF/Vt4Zw=="},{"name":"Email","value":"wE+s8fdhNCaiXuC1E15vlQ=="}]}]]></TemplafyFormConfiguration>
</file>

<file path=customXml/item4.xml><?xml version="1.0" encoding="utf-8"?>
<TemplafySlideFormConfiguration><![CDATA[{"formFields":[{"distinct":false,"hideIfNoUserInteractionRequired":false,"required":true,"autoSelectFirstOption":false,"shareValue":false,"type":"dropDown","dataSourceName":"PPTSubBrandLogos2023","dataSourceFieldName":"Name","name":"SAPLogo","label":"Select Template"},{"distinct":false,"hideIfNoUserInteractionRequired":false,"required":true,"autoSelectFirstOption":false,"shareValue":false,"type":"dropDown","dataSourceName":"Classification","dataSourceFieldName":"Name","name":"Classification","label":"Select Classification"},{"required":false,"shareValue":false,"type":"datePicker","name":"Date","label":"Date"},{"required":false,"placeholder":"","lines":1,"defaultValue":"{{StringJoin(\" \", UserProfile.FirstName,UserProfile.LastName)}}","helpTexts":{"prefix":"After your name, include your preferred pronouns (they/them, she/her, he/him)."},"shareValue":false,"type":"textBox","name":"SpeakerName","label":"Name and Pronouns"}],"formDataEntries":[]}]]></TemplafySlideFormConfiguration>
</file>

<file path=customXml/item5.xml><?xml version="1.0" encoding="utf-8"?>
<TemplafyTemplateConfiguration><![CDATA[{"elementsMetadata":[{"type":"shape","id":"92785d1a-db1d-4623-baef-968cd4782664","elementConfiguration":{"binding":"{{ DataSources.Classification[Form.Classification.Name].Display}}","type":"text","disableUpdates":false}},{"type":"shape","id":"9a7fe9b9-fa5c-4177-be83-5a75b432dfbd","elementConfiguration":{"inheritDimensions":"{{InheritDimensions.InheritNone}}","width":"","height":"1 cm","image":"{{Form.SAPLogo.SubbrandBlue}}","visibility":"","type":"image","disableUpdates":false}},{"type":"shape","id":"07a3404f-3566-42c1-a679-c87ddf106423","elementConfiguration":{"binding":"{{Form.Classification.Display}}","visibility":"","type":"text","disableUpdates":false}},{"type":"shape","id":"5c569c5e-ac59-4b25-aae2-898b0b02720a","elementConfiguration":{"binding":"{{Form.Classification.Display}}","visibility":"","type":"text","disableUpdates":false}},{"type":"shape","id":"9ef0f878-b13a-4256-b54b-062e99faf1fe","elementConfiguration":{"inheritDimensions":"{{InheritDimensions.InheritNone}}","width":"","height":"1 cm","image":"{{Form.SAPLogo.SubbrandBlack}}","visibility":"","type":"image","disableUpdates":false}},{"type":"shape","id":"5a67f0c6-63d6-4a0b-9521-68daa97428b2","elementConfiguration":{"inheritDimensions":"{{InheritDimensions.InheritNone}}","width":"","height":"1 cm","image":"{{Form.SAPLogo.SubbrandWhite}}","visibility":"","type":"image","disableUpdates":false}},{"type":"shape","id":"bc9e03f4-13a4-4bd6-8216-9f39b9c782d1","elementConfiguration":{"binding":"{{Form.Classification.Display}}","visibility":"","type":"text","disableUpdates":false}},{"type":"shape","id":"14d4a118-7c9d-4b94-a5f8-5db62a8ac37d","elementConfiguration":{"inheritDimensions":"{{InheritDimensions.InheritNone}}","width":"","height":"1 cm","image":"{{Form.SAPLogo.SubbrandBlue}}","visibility":"","type":"image","disableUpdates":false}},{"type":"shape","id":"dcd4b67f-bad9-449b-93a2-3342fc81b4fa","elementConfiguration":{"binding":"{{Form.Classification.Display}}","visibility":"","type":"text","disableUpdates":false}},{"type":"shape","id":"86268c0b-bef8-4267-a2ee-869f99578ab7","elementConfiguration":{"inheritDimensions":"{{InheritDimensions.InheritNone}}","width":"","height":"1 cm","image":"{{Form.SAPLogo.SubbrandBlue}}","visibility":"","type":"image","disableUpdates":false}},{"type":"shape","id":"3625f8bb-7534-426e-8c3e-bef2a828b752","elementConfiguration":{"binding":"{{Form.Classification.Display}}","visibility":"","type":"text","disableUpdates":false}},{"type":"shape","id":"873dc027-d7b7-4bb2-ba2e-a99ea2bb3b69","elementConfiguration":{"inheritDimensions":"{{InheritDimensions.InheritNone}}","width":"","height":"1 cm","image":"{{Form.SAPLogo.SubbrandBlue}}","visibility":"","type":"image","disableUpdates":false}},{"type":"shape","id":"530f27a3-4f40-419e-95e8-b04b9f01905e","elementConfiguration":{"binding":"{{Form.Classification.Display}}","visibility":"","type":"text","disableUpdates":false}},{"type":"shape","id":"35c48c0c-3fcf-486a-ac52-9b045fa4b1f0","elementConfiguration":{"inheritDimensions":"{{InheritDimensions.InheritNone}}","width":"","height":"1 cm","image":"{{Form.SAPLogo.SubbrandWhite}}","visibility":"","type":"image","disableUpdates":false}},{"type":"shape","id":"29d1941e-6833-4b7a-ba65-410f9988974b","elementConfiguration":{"binding":"{{Form.Classification.Display}}","visibility":"","type":"text","disableUpdates":false}},{"type":"shape","id":"f70173d2-c420-413c-a833-5874c427bdb6","elementConfiguration":{"binding":"{{DataSources.PPTCopyRight[\"Slide 5 copyright\"].CopyrightMessage}}","visibility":"","type":"text","disableUpdates":false}},{"type":"shape","id":"8e46d96c-572c-452e-abc9-f27efbef8cdd","elementConfiguration":{"inheritDimensions":"{{InheritDimensions.InheritNone}}","width":"","height":"1 cm","image":"{{Form.SAPLogo.SubbrandBlack}}","visibility":"","type":"image","disableUpdates":false}},{"type":"shape","id":"ce556659-ce54-496c-a426-5873f4b64d5a","elementConfiguration":{"binding":"{{Form.Classification.Display}}","visibility":"","type":"text","disableUpdates":false}},{"type":"shape","id":"54399372-5a56-4e21-ab75-4d3a9ba5dc1b","elementConfiguration":{"inheritDimensions":"{{InheritDimensions.InheritNone}}","width":"","height":"1 cm","image":"{{Form.SAPLogo.SubbrandWhite}}","visibility":"","type":"image","disableUpdates":false}},{"type":"shape","id":"6ae04b35-7f08-4ca0-be34-c53ef25558ed","elementConfiguration":{"binding":"{{Form.Classification.Display}}","visibility":"","type":"text","disableUpdates":false}},{"type":"shape","id":"9aebcff9-bb60-4559-be98-7d35b8d8e3af","elementConfiguration":{"inheritDimensions":"{{InheritDimensions.InheritNone}}","width":"","height":"1 cm","image":"{{Form.SAPLogo.SubbrandBlack}}","visibility":"","type":"image","disableUpdates":false}},{"type":"shape","id":"8d51793a-525e-4479-b678-ad6f5e5ce1f4","elementConfiguration":{"binding":"{{Form.Classification.Display}}","visibility":"","type":"text","disableUpdates":false}},{"type":"shape","id":"0112ae88-874c-4dc4-b7a3-3563f8d85983","elementConfiguration":{"inheritDimensions":"{{InheritDimensions.InheritNone}}","width":"","height":"1 cm","image":"{{Form.SAPLogo.SubbrandWhite}}","visibility":"","type":"image","disableUpdates":false}},{"type":"shape","id":"26517e25-08d2-4cff-911d-a2a08991a47a","elementConfiguration":{"binding":"{{Form.Classification.Display}}","visibility":"","type":"text","disableUpdates":false}},{"type":"shape","id":"34edfa40-a775-43c1-a4a9-f86e06a2d21c","elementConfiguration":{"inheritDimensions":"{{InheritDimensions.InheritNone}}","width":"","height":"1 cm","image":"{{Form.SAPLogo.SubbrandWhite}}","visibility":"","type":"image","disableUpdates":false}},{"type":"shape","id":"2db021db-aa6f-45a7-8ae4-7990de5c0a47","elementConfiguration":{"binding":"{{Form.Classification.Display}}","visibility":"","type":"text","disableUpdates":false}},{"type":"shape","id":"d19d8740-0f0a-4a0a-95b7-8e7eb20c06cf","elementConfiguration":{"binding":"{{StringJoin(\", \", Form.SpeakerName,\"SAP\")}}","type":"text","disableUpdates":false}},{"type":"shape","id":"6cc58158-41dd-4df0-98bd-00b299fc5741","elementConfiguration":{"binding":"{{FormatDateTime(Form.Date,\"MMMM dd, yyyy\",\"en-US\")}}","type":"text","disableUpdates":false}},{"type":"shape","id":"b7f9a5cd-a5f4-411e-b564-d3f603fa7d3c","elementConfiguration":{"binding":"{{StringJoin(\", \", Form.SpeakerName,\"SAP\")}}","type":"text","disableUpdates":false}},{"type":"shape","id":"25e99b8e-07f9-467e-8fdc-ee7b0975ae53","elementConfiguration":{"binding":"{{FormatDateTime(Form.Date,\"MMMM dd, yyyy\",\"en-US\")}}","type":"text","disableUpdates":false}},{"type":"shape","id":"3bb3c2cf-9d98-4a6f-95ce-9c64784ea248","elementConfiguration":{"binding":"{{StringJoin(\", \", Form.SpeakerName,\"SAP\")}}","type":"text","disableUpdates":false}},{"type":"shape","id":"d4d748ac-4da9-42fc-ae2e-e50839f3e970","elementConfiguration":{"binding":"{{FormatDateTime(Form.Date,\"MMMM dd, yyyy\",\"en-US\")}}","type":"text","disableUpdates":false}},{"type":"shape","id":"4c46c85d-bb0e-43eb-a8fa-25277fa36593","elementConfiguration":{"binding":"{{StringJoin(\", \", Form.SpeakerName,\"SAP\")}}","type":"text","disableUpdates":false}},{"type":"shape","id":"fee1e911-9f66-4dcc-8303-c6a57b1be3b8","elementConfiguration":{"binding":"{{FormatDateTime(Form.Date,\"MMMM dd, yyyy\",\"en-US\")}}","type":"text","disableUpdates":false}},{"type":"shape","id":"38a05aff-4d76-411f-b3b0-2a87d3088fa0","elementConfiguration":{"binding":"{{StringJoin(\", \", Form.SpeakerName,\"SAP\")}}","type":"text","disableUpdates":false}},{"type":"shape","id":"c0695d89-116c-402f-a177-447ee5fef890","elementConfiguration":{"binding":"{{FormatDateTime(Form.Date,\"MMMM dd, yyyy\",\"en-US\")}}","type":"text","disableUpdates":false}},{"type":"shape","id":"e31da364-a9d8-47f7-a382-b5fc554dbdad","elementConfiguration":{"binding":"{{StringJoin(\", \", Form.SpeakerName,\"SAP\")}}","type":"text","disableUpdates":false}},{"type":"shape","id":"d396e796-b884-4f83-9f0f-7937317758a4","elementConfiguration":{"binding":"{{FormatDateTime(Form.Date,\"MMMM dd, yyyy\",\"en-US\")}}","type":"text","disableUpdates":false}},{"type":"shape","id":"1b1e5385-25bf-455d-8e66-a3427cf9090a","elementConfiguration":{"binding":"{{Form.SpeakerName}}","type":"text","disableUpdates":false}},{"type":"shape","id":"6b601237-3314-423c-ac98-7af809b2e682","elementConfiguration":{"binding":"{{Form.Email}}","type":"text","disableUpdates":false}}],"transformationConfigurations":[],"templateName":"SAP Template 2025","templateDescription":"","enableDocumentContentUpdater":true,"version":"2.0"}]]></TemplafyTemplateConfiguration>
</file>

<file path=customXml/item6.xml><?xml version="1.0" encoding="utf-8"?>
<TemplafySlideTemplateConfiguration><![CDATA[{"slideVersion":18,"isValidatorEnabled":false,"isLocked":false,"elementsMetadata":[{"type":"shape","elementConfiguration":{"binding":"{{Form.SpeakerName}}","type":"text","disableUpdates":false}},{"type":"shape","elementConfiguration":{"binding":"{{Form.Email}}","type":"text","disableUpdates":false}},{"type":"shape","elementConfiguration":{"binding":"{{DataSources.PPTCopyRight[\"Slide 5 copyright\"].CopyrightMessage}}","visibility":"","type":"text","disableUpdates":false}}],"slideId":"638331234103056874","enableDocumentContentUpdater":false,"version":"2.0"}]]></TemplafySlideTemplateConfiguration>
</file>

<file path=customXml/item7.xml><?xml version="1.0" encoding="utf-8"?>
<TemplafySlideTemplateConfiguration><![CDATA[{"slideVersion":20,"isValidatorEnabled":false,"isLocked":false,"elementsMetadata":[{"type":"shape","elementConfiguration":{"binding":"{{StringJoin(\", \", Form.SpeakerName,\"SAP\")}}","type":"text","disableUpdates":false}},{"type":"shape","elementConfiguration":{"binding":"{{FormatDateTime(Form.Date,\"MMMM dd, yyyy\",\"en-US\")}}","type":"text","disableUpdates":false}},{"type":"shape","elementConfiguration":{"inheritDimensions":"{{InheritDimensions.InheritNone}}","width":"","height":"1 cm","image":"{{Form.SAPLogo.SubbrandBlue}}","visibility":"","type":"image","disableUpdates":false}},{"type":"shape","elementConfiguration":{"binding":"{{Form.Classification.Display}}","visibility":"","type":"text","disableUpdates":false}}],"slideId":"638331234101560684","enableDocumentContentUpdater":false,"version":"2.0"}]]></TemplafySlideTemplateConfiguration>
</file>

<file path=customXml/item8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9.xml><?xml version="1.0" encoding="utf-8"?>
<TemplafySlideFormConfiguration><![CDATA[{"formFields":[{"required":false,"placeholder":"","lines":1,"defaultValue":"{{StringJoin(\" \", UserProfile.FirstName,UserProfile.LastName)}}","helpTexts":{"prefix":"After your name, include your preferred pronouns (they/them, she/her, he/him)."},"shareValue":false,"type":"textBox","name":"SpeakerName","label":"Name and Pronouns"},{"required":false,"placeholder":"","lines":1,"defaultValue":"{{UserProfile.Email}}","shareValue":false,"type":"textBox","name":"Email","label":"Email"}],"formDataEntries":[]}]]></TemplafySlideFormConfiguration>
</file>

<file path=customXml/itemProps1.xml><?xml version="1.0" encoding="utf-8"?>
<ds:datastoreItem xmlns:ds="http://schemas.openxmlformats.org/officeDocument/2006/customXml" ds:itemID="{B3812128-B7DF-461F-A8F2-831754A1D2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00d59e-b0d2-4e67-be34-67e465b0fbed"/>
    <ds:schemaRef ds:uri="47fc58d8-9f4b-4bc8-b278-c3cb6f2980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422F45-04DB-421D-8796-270006657806}">
  <ds:schemaRefs>
    <ds:schemaRef ds:uri="http://schemas.microsoft.com/office/2006/documentManagement/types"/>
    <ds:schemaRef ds:uri="47fc58d8-9f4b-4bc8-b278-c3cb6f298023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purl.org/dc/terms/"/>
    <ds:schemaRef ds:uri="http://www.w3.org/XML/1998/namespace"/>
    <ds:schemaRef ds:uri="0e00d59e-b0d2-4e67-be34-67e465b0fbed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C49FFC8-2FF3-4057-96F0-3BCD1A4F0351}">
  <ds:schemaRefs/>
</ds:datastoreItem>
</file>

<file path=customXml/itemProps4.xml><?xml version="1.0" encoding="utf-8"?>
<ds:datastoreItem xmlns:ds="http://schemas.openxmlformats.org/officeDocument/2006/customXml" ds:itemID="{5E726EAB-FE30-4F4D-A478-DE4759D9A12E}">
  <ds:schemaRefs/>
</ds:datastoreItem>
</file>

<file path=customXml/itemProps5.xml><?xml version="1.0" encoding="utf-8"?>
<ds:datastoreItem xmlns:ds="http://schemas.openxmlformats.org/officeDocument/2006/customXml" ds:itemID="{626BBCBB-1894-4E66-BA48-9E91CE3ACBA0}">
  <ds:schemaRefs/>
</ds:datastoreItem>
</file>

<file path=customXml/itemProps6.xml><?xml version="1.0" encoding="utf-8"?>
<ds:datastoreItem xmlns:ds="http://schemas.openxmlformats.org/officeDocument/2006/customXml" ds:itemID="{3E4381A6-8E2C-574D-B48E-536A53B18F66}">
  <ds:schemaRefs/>
</ds:datastoreItem>
</file>

<file path=customXml/itemProps7.xml><?xml version="1.0" encoding="utf-8"?>
<ds:datastoreItem xmlns:ds="http://schemas.openxmlformats.org/officeDocument/2006/customXml" ds:itemID="{F444086E-23D4-43AE-9B84-AA7543534A61}">
  <ds:schemaRefs/>
</ds:datastoreItem>
</file>

<file path=customXml/itemProps8.xml><?xml version="1.0" encoding="utf-8"?>
<ds:datastoreItem xmlns:ds="http://schemas.openxmlformats.org/officeDocument/2006/customXml" ds:itemID="{291DCB28-1C52-4C0E-804A-6BD2D3F0FB8D}">
  <ds:schemaRefs>
    <ds:schemaRef ds:uri="http://schemas.microsoft.com/sharepoint/v3/contenttype/forms"/>
  </ds:schemaRefs>
</ds:datastoreItem>
</file>

<file path=customXml/itemProps9.xml><?xml version="1.0" encoding="utf-8"?>
<ds:datastoreItem xmlns:ds="http://schemas.openxmlformats.org/officeDocument/2006/customXml" ds:itemID="{47869D81-24A3-1649-A7BC-E604AE89024C}">
  <ds:schemaRefs/>
</ds:datastoreItem>
</file>

<file path=docMetadata/LabelInfo.xml><?xml version="1.0" encoding="utf-8"?>
<clbl:labelList xmlns:clbl="http://schemas.microsoft.com/office/2020/mipLabelMetadata">
  <clbl:label id="{42f7676c-f455-423c-82f6-dc2d99791af7}" enabled="0" method="" siteId="{42f7676c-f455-423c-82f6-dc2d99791af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3123</Words>
  <Application>Microsoft Office PowerPoint</Application>
  <PresentationFormat>Benutzerdefiniert</PresentationFormat>
  <Paragraphs>463</Paragraphs>
  <Slides>50</Slides>
  <Notes>32</Notes>
  <HiddenSlides>20</HiddenSlides>
  <MMClips>0</MMClips>
  <ScaleCrop>false</ScaleCrop>
  <HeadingPairs>
    <vt:vector size="6" baseType="variant">
      <vt:variant>
        <vt:lpstr>Verwendete Schriftarten</vt:lpstr>
      </vt:variant>
      <vt:variant>
        <vt:i4>18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50</vt:i4>
      </vt:variant>
    </vt:vector>
  </HeadingPairs>
  <TitlesOfParts>
    <vt:vector size="73" baseType="lpstr">
      <vt:lpstr>Helvetica Neue</vt:lpstr>
      <vt:lpstr>Arial</vt:lpstr>
      <vt:lpstr>.SF NS</vt:lpstr>
      <vt:lpstr>Symbol</vt:lpstr>
      <vt:lpstr>72 Brand Book</vt:lpstr>
      <vt:lpstr>72 Brand Light</vt:lpstr>
      <vt:lpstr>72 Brand</vt:lpstr>
      <vt:lpstr>72 Brand ExtraLight</vt:lpstr>
      <vt:lpstr>Segoe UI</vt:lpstr>
      <vt:lpstr>Aptos</vt:lpstr>
      <vt:lpstr>72 Brand Medium</vt:lpstr>
      <vt:lpstr>Wingdings</vt:lpstr>
      <vt:lpstr>Courier New</vt:lpstr>
      <vt:lpstr>Arial Unicode MS</vt:lpstr>
      <vt:lpstr>72</vt:lpstr>
      <vt:lpstr>Wingdings</vt:lpstr>
      <vt:lpstr>roboto</vt:lpstr>
      <vt:lpstr>Calibri</vt:lpstr>
      <vt:lpstr>SAP Template 2025</vt:lpstr>
      <vt:lpstr>1_SAP Template 2025</vt:lpstr>
      <vt:lpstr>SAP Template 2024</vt:lpstr>
      <vt:lpstr>2_SAP Template 2025</vt:lpstr>
      <vt:lpstr>3_SAP Template 2025</vt:lpstr>
      <vt:lpstr>The ABAP strategy  towards ABAP Cloud development accelerated by ABAP AI</vt:lpstr>
      <vt:lpstr>Agenda</vt:lpstr>
      <vt:lpstr>ABAP impact and strategy</vt:lpstr>
      <vt:lpstr>ABAP impact – 2024 SAP developer insight survey</vt:lpstr>
      <vt:lpstr>ABAP as main technology provider for SAP S/4HANA </vt:lpstr>
      <vt:lpstr>SAP BTP ABAP Environment (Steampunk) Frontrunner for cloud and innovations</vt:lpstr>
      <vt:lpstr>ABAP Cloud</vt:lpstr>
      <vt:lpstr>PowerPoint-Präsentation</vt:lpstr>
      <vt:lpstr>ABAP Cloud – Developers can focus on business logic</vt:lpstr>
      <vt:lpstr>ABAP Cloud map</vt:lpstr>
      <vt:lpstr>ABAP Cloud – One development model for SAP S/4HANA and SAP BTP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ABAP AI strategy</vt:lpstr>
      <vt:lpstr>ABAP Use Cases for Generative AI</vt:lpstr>
      <vt:lpstr>Use Case: Accelerate* Joule for developers, ABAP AI capabilities</vt:lpstr>
      <vt:lpstr>PowerPoint-Präsentation</vt:lpstr>
      <vt:lpstr>Use Case: Empower*</vt:lpstr>
      <vt:lpstr>Use Case: Transform*</vt:lpstr>
      <vt:lpstr>PowerPoint-Präsentation</vt:lpstr>
      <vt:lpstr>RAP Business Object Generator*</vt:lpstr>
      <vt:lpstr>ABAP Cloud Generator – Transactional app from scratch*</vt:lpstr>
      <vt:lpstr>Predictive Code Completion*</vt:lpstr>
      <vt:lpstr>ABAP Unit Test Capability*</vt:lpstr>
      <vt:lpstr>ABAP Explain Capability *</vt:lpstr>
      <vt:lpstr>CDS Unit Test Capability  *</vt:lpstr>
      <vt:lpstr>CDS Explain Capability *</vt:lpstr>
      <vt:lpstr>ABAP AI SDK powered by ISLM *</vt:lpstr>
      <vt:lpstr>ABAP extensibility strategy</vt:lpstr>
      <vt:lpstr>Extensibility portfolio for SAP S/4HANA Cloud public edition</vt:lpstr>
      <vt:lpstr>When to use which extensibility option?</vt:lpstr>
      <vt:lpstr>Extensibility portfolio for SAP S/4HANA Cloud private edition</vt:lpstr>
      <vt:lpstr>Clean Core extensibility in SAP S/4HANA Cloud Private Edition and on-premise</vt:lpstr>
      <vt:lpstr>Enhanced guidance for custom development in tier 3</vt:lpstr>
      <vt:lpstr>Takeaways</vt:lpstr>
      <vt:lpstr>Takeaways</vt:lpstr>
      <vt:lpstr>Become an ABAP Cloud certified developer SAP Learning journeys valid for all SAP S/4HANA editions</vt:lpstr>
      <vt:lpstr>Further information</vt:lpstr>
      <vt:lpstr>Thank you.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subject/>
  <dc:creator>Gebhardt, Boris</dc:creator>
  <cp:keywords>2024/16:9/white</cp:keywords>
  <dc:description/>
  <cp:lastModifiedBy>Tobias Hofmann</cp:lastModifiedBy>
  <cp:revision>44</cp:revision>
  <dcterms:created xsi:type="dcterms:W3CDTF">2025-06-01T17:07:28Z</dcterms:created>
  <dcterms:modified xsi:type="dcterms:W3CDTF">2025-06-30T08:11:30Z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1101452479</vt:i4>
  </property>
  <property fmtid="{D5CDD505-2E9C-101B-9397-08002B2CF9AE}" pid="3" name="_NewReviewCycle">
    <vt:lpwstr/>
  </property>
  <property fmtid="{D5CDD505-2E9C-101B-9397-08002B2CF9AE}" pid="4" name="_EmailSubject">
    <vt:lpwstr>SAP - PPT Exploration (Updated)</vt:lpwstr>
  </property>
  <property fmtid="{D5CDD505-2E9C-101B-9397-08002B2CF9AE}" pid="5" name="_PreviousAdHocReviewCycleID">
    <vt:i4>1357826825</vt:i4>
  </property>
  <property fmtid="{D5CDD505-2E9C-101B-9397-08002B2CF9AE}" pid="6" name="ContentTypeId">
    <vt:lpwstr>0x010100615F0F9DCBF1E94796646FCF98A7C072</vt:lpwstr>
  </property>
  <property fmtid="{D5CDD505-2E9C-101B-9397-08002B2CF9AE}" pid="7" name="TemplafyTimeStamp">
    <vt:lpwstr>2025-02-17T09:56:58</vt:lpwstr>
  </property>
  <property fmtid="{D5CDD505-2E9C-101B-9397-08002B2CF9AE}" pid="8" name="TemplafyTenantId">
    <vt:lpwstr>sap</vt:lpwstr>
  </property>
  <property fmtid="{D5CDD505-2E9C-101B-9397-08002B2CF9AE}" pid="9" name="TemplafyTemplateId">
    <vt:lpwstr>743088030174412800</vt:lpwstr>
  </property>
  <property fmtid="{D5CDD505-2E9C-101B-9397-08002B2CF9AE}" pid="10" name="TemplafyUserProfileId">
    <vt:lpwstr>637708441424580577</vt:lpwstr>
  </property>
  <property fmtid="{D5CDD505-2E9C-101B-9397-08002B2CF9AE}" pid="11" name="TemplafyLanguageCode">
    <vt:lpwstr>en-US</vt:lpwstr>
  </property>
  <property fmtid="{D5CDD505-2E9C-101B-9397-08002B2CF9AE}" pid="12" name="TemplafyFromBlank">
    <vt:bool>false</vt:bool>
  </property>
</Properties>
</file>