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1" r:id="rId1"/>
  </p:sldMasterIdLst>
  <p:notesMasterIdLst>
    <p:notesMasterId r:id="rId23"/>
  </p:notesMasterIdLst>
  <p:sldIdLst>
    <p:sldId id="273" r:id="rId2"/>
    <p:sldId id="379" r:id="rId3"/>
    <p:sldId id="381" r:id="rId4"/>
    <p:sldId id="382" r:id="rId5"/>
    <p:sldId id="380" r:id="rId6"/>
    <p:sldId id="383" r:id="rId7"/>
    <p:sldId id="384" r:id="rId8"/>
    <p:sldId id="385" r:id="rId9"/>
    <p:sldId id="396" r:id="rId10"/>
    <p:sldId id="397" r:id="rId11"/>
    <p:sldId id="398" r:id="rId12"/>
    <p:sldId id="386" r:id="rId13"/>
    <p:sldId id="387" r:id="rId14"/>
    <p:sldId id="388" r:id="rId15"/>
    <p:sldId id="389" r:id="rId16"/>
    <p:sldId id="390" r:id="rId17"/>
    <p:sldId id="391" r:id="rId18"/>
    <p:sldId id="392" r:id="rId19"/>
    <p:sldId id="393" r:id="rId20"/>
    <p:sldId id="395" r:id="rId21"/>
    <p:sldId id="394" r:id="rId2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E9639D4-E3E2-4D34-9284-5A2195B3D0D7}" styleName="スタイル (淡色)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912C8C85-51F0-491E-9774-3900AFEF0FD7}" styleName="淡色スタイル 2 - アクセント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5A111915-BE36-4E01-A7E5-04B1672EAD32}" styleName="淡色スタイル 2 - アクセント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3831"/>
    <p:restoredTop sz="94712"/>
  </p:normalViewPr>
  <p:slideViewPr>
    <p:cSldViewPr snapToGrid="0" snapToObjects="1">
      <p:cViewPr>
        <p:scale>
          <a:sx n="100" d="100"/>
          <a:sy n="100" d="100"/>
        </p:scale>
        <p:origin x="744" y="4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notesMaster" Target="notesMasters/notesMaster1.xml"/><Relationship Id="rId24" Type="http://schemas.openxmlformats.org/officeDocument/2006/relationships/presProps" Target="presProps.xml"/><Relationship Id="rId25" Type="http://schemas.openxmlformats.org/officeDocument/2006/relationships/viewProps" Target="viewProps.xml"/><Relationship Id="rId26" Type="http://schemas.openxmlformats.org/officeDocument/2006/relationships/theme" Target="theme/theme1.xml"/><Relationship Id="rId27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984368-59CE-BF4B-96DC-49B83ECDD899}" type="datetimeFigureOut">
              <a:rPr kumimoji="1" lang="ja-JP" altLang="en-US" smtClean="0"/>
              <a:t>2016/9/21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7879CC-0D68-B343-B17C-B6B180C1117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456783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7879CC-0D68-B343-B17C-B6B180C11170}" type="slidenum">
              <a:rPr kumimoji="1" lang="ja-JP" altLang="en-US" smtClean="0"/>
              <a:t>18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88729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ja-JP" altLang="en-US" b="0" i="0" dirty="0">
              <a:latin typeface="MS PGothic" charset="-128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758952"/>
            <a:ext cx="75438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ja-JP" altLang="en-US" dirty="0" smtClean="0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ja-JP" altLang="en-US" dirty="0" smtClean="0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39ECF-4268-CF43-973E-E0BDC6673544}" type="datetime1">
              <a:rPr lang="ja-JP" altLang="en-US" smtClean="0"/>
              <a:t>2016/9/21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2000"/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638367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91440" indent="-91440">
              <a:lnSpc>
                <a:spcPct val="150000"/>
              </a:lnSpc>
              <a:buFont typeface="Calibri" charset="0"/>
              <a:buChar char="◦"/>
              <a:defRPr/>
            </a:lvl1pPr>
            <a:lvl2pPr>
              <a:lnSpc>
                <a:spcPct val="150000"/>
              </a:lnSpc>
              <a:defRPr/>
            </a:lvl2pPr>
            <a:lvl3pPr>
              <a:lnSpc>
                <a:spcPct val="150000"/>
              </a:lnSpc>
              <a:defRPr sz="2000"/>
            </a:lvl3pPr>
            <a:lvl4pPr>
              <a:lnSpc>
                <a:spcPct val="150000"/>
              </a:lnSpc>
              <a:defRPr/>
            </a:lvl4pPr>
            <a:lvl5pPr>
              <a:lnSpc>
                <a:spcPct val="150000"/>
              </a:lnSpc>
              <a:defRPr/>
            </a:lvl5pPr>
          </a:lstStyle>
          <a:p>
            <a:pPr lvl="0"/>
            <a:r>
              <a:rPr lang="ja-JP" altLang="en-US" dirty="0" smtClean="0"/>
              <a:t>マスター テキストの書式設定</a:t>
            </a:r>
          </a:p>
          <a:p>
            <a:pPr lvl="1"/>
            <a:r>
              <a:rPr lang="ja-JP" altLang="en-US" dirty="0" smtClean="0"/>
              <a:t>第 </a:t>
            </a:r>
            <a:r>
              <a:rPr lang="en-US" altLang="ja-JP" dirty="0" smtClean="0"/>
              <a:t>2 </a:t>
            </a:r>
            <a:r>
              <a:rPr lang="ja-JP" altLang="en-US" dirty="0" smtClean="0"/>
              <a:t>レベル</a:t>
            </a:r>
          </a:p>
          <a:p>
            <a:pPr lvl="2"/>
            <a:r>
              <a:rPr lang="ja-JP" altLang="en-US" dirty="0" smtClean="0"/>
              <a:t>第 </a:t>
            </a:r>
            <a:r>
              <a:rPr lang="en-US" altLang="ja-JP" dirty="0" smtClean="0"/>
              <a:t>3 </a:t>
            </a:r>
            <a:r>
              <a:rPr lang="ja-JP" altLang="en-US" dirty="0" smtClean="0"/>
              <a:t>レベル</a:t>
            </a:r>
          </a:p>
          <a:p>
            <a:pPr lvl="3"/>
            <a:r>
              <a:rPr lang="ja-JP" altLang="en-US" dirty="0" smtClean="0"/>
              <a:t>第 </a:t>
            </a:r>
            <a:r>
              <a:rPr lang="en-US" altLang="ja-JP" dirty="0" smtClean="0"/>
              <a:t>4 </a:t>
            </a:r>
            <a:r>
              <a:rPr lang="ja-JP" altLang="en-US" dirty="0" smtClean="0"/>
              <a:t>レベル</a:t>
            </a:r>
          </a:p>
          <a:p>
            <a:pPr lvl="4"/>
            <a:r>
              <a:rPr lang="ja-JP" altLang="en-US" dirty="0" smtClean="0"/>
              <a:t>第 </a:t>
            </a:r>
            <a:r>
              <a:rPr lang="en-US" altLang="ja-JP" dirty="0" smtClean="0"/>
              <a:t>5 </a:t>
            </a:r>
            <a:r>
              <a:rPr lang="ja-JP" altLang="en-US" dirty="0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7745D-31D3-AB4D-8AE1-F450CF30FFEC}" type="datetime1">
              <a:rPr lang="ja-JP" altLang="en-US" smtClean="0"/>
              <a:t>2016/9/21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2000"/>
            </a:lvl1pPr>
          </a:lstStyle>
          <a:p>
            <a:fld id="{6113E31D-E2AB-40D1-8B51-AFA5AFEF393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0547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セクション見出し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ja-JP" altLang="en-US" b="0" i="0" dirty="0">
              <a:latin typeface="MS PGothic" charset="-128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758952"/>
            <a:ext cx="75438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ja-JP" altLang="en-US" dirty="0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4453128"/>
            <a:ext cx="75438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none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 dirty="0" smtClean="0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C71AF-FCB5-E047-81EE-CCADF9049F68}" type="datetime1">
              <a:rPr lang="ja-JP" altLang="en-US" smtClean="0"/>
              <a:t>2016/9/21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2000"/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182250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845734"/>
            <a:ext cx="3703320" cy="4023360"/>
          </a:xfrm>
        </p:spPr>
        <p:txBody>
          <a:bodyPr/>
          <a:lstStyle>
            <a:lvl1pPr marL="91440" indent="-91440">
              <a:buFont typeface="Calibri" charset="0"/>
              <a:buChar char="◦"/>
              <a:defRPr/>
            </a:lvl1pPr>
          </a:lstStyle>
          <a:p>
            <a:pPr lvl="0"/>
            <a:r>
              <a:rPr lang="ja-JP" altLang="en-US" dirty="0" smtClean="0"/>
              <a:t>マスター テキストの書式設定</a:t>
            </a:r>
          </a:p>
          <a:p>
            <a:pPr lvl="1"/>
            <a:r>
              <a:rPr lang="ja-JP" altLang="en-US" dirty="0" smtClean="0"/>
              <a:t>第 </a:t>
            </a:r>
            <a:r>
              <a:rPr lang="en-US" altLang="ja-JP" dirty="0" smtClean="0"/>
              <a:t>2 </a:t>
            </a:r>
            <a:r>
              <a:rPr lang="ja-JP" altLang="en-US" dirty="0" smtClean="0"/>
              <a:t>レベル</a:t>
            </a:r>
          </a:p>
          <a:p>
            <a:pPr lvl="2"/>
            <a:r>
              <a:rPr lang="ja-JP" altLang="en-US" dirty="0" smtClean="0"/>
              <a:t>第 </a:t>
            </a:r>
            <a:r>
              <a:rPr lang="en-US" altLang="ja-JP" dirty="0" smtClean="0"/>
              <a:t>3 </a:t>
            </a:r>
            <a:r>
              <a:rPr lang="ja-JP" altLang="en-US" dirty="0" smtClean="0"/>
              <a:t>レベル</a:t>
            </a:r>
          </a:p>
          <a:p>
            <a:pPr lvl="3"/>
            <a:r>
              <a:rPr lang="ja-JP" altLang="en-US" dirty="0" smtClean="0"/>
              <a:t>第 </a:t>
            </a:r>
            <a:r>
              <a:rPr lang="en-US" altLang="ja-JP" dirty="0" smtClean="0"/>
              <a:t>4 </a:t>
            </a:r>
            <a:r>
              <a:rPr lang="ja-JP" altLang="en-US" dirty="0" smtClean="0"/>
              <a:t>レベル</a:t>
            </a:r>
          </a:p>
          <a:p>
            <a:pPr lvl="4"/>
            <a:r>
              <a:rPr lang="ja-JP" altLang="en-US" dirty="0" smtClean="0"/>
              <a:t>第 </a:t>
            </a:r>
            <a:r>
              <a:rPr lang="en-US" altLang="ja-JP" dirty="0" smtClean="0"/>
              <a:t>5 </a:t>
            </a:r>
            <a:r>
              <a:rPr lang="ja-JP" altLang="en-US" dirty="0" smtClean="0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6"/>
            <a:ext cx="3703320" cy="4023359"/>
          </a:xfrm>
        </p:spPr>
        <p:txBody>
          <a:bodyPr/>
          <a:lstStyle>
            <a:lvl1pPr marL="91440" indent="-91440">
              <a:buFont typeface="Calibri" charset="0"/>
              <a:buChar char="◦"/>
              <a:defRPr/>
            </a:lvl1pPr>
          </a:lstStyle>
          <a:p>
            <a:pPr lvl="0"/>
            <a:r>
              <a:rPr lang="ja-JP" altLang="en-US" dirty="0" smtClean="0"/>
              <a:t>マスター テキストの書式設定</a:t>
            </a:r>
          </a:p>
          <a:p>
            <a:pPr lvl="1"/>
            <a:r>
              <a:rPr lang="ja-JP" altLang="en-US" dirty="0" smtClean="0"/>
              <a:t>第 </a:t>
            </a:r>
            <a:r>
              <a:rPr lang="en-US" altLang="ja-JP" dirty="0" smtClean="0"/>
              <a:t>2 </a:t>
            </a:r>
            <a:r>
              <a:rPr lang="ja-JP" altLang="en-US" dirty="0" smtClean="0"/>
              <a:t>レベル</a:t>
            </a:r>
          </a:p>
          <a:p>
            <a:pPr lvl="2"/>
            <a:r>
              <a:rPr lang="ja-JP" altLang="en-US" dirty="0" smtClean="0"/>
              <a:t>第 </a:t>
            </a:r>
            <a:r>
              <a:rPr lang="en-US" altLang="ja-JP" dirty="0" smtClean="0"/>
              <a:t>3 </a:t>
            </a:r>
            <a:r>
              <a:rPr lang="ja-JP" altLang="en-US" dirty="0" smtClean="0"/>
              <a:t>レベル</a:t>
            </a:r>
          </a:p>
          <a:p>
            <a:pPr lvl="3"/>
            <a:r>
              <a:rPr lang="ja-JP" altLang="en-US" dirty="0" smtClean="0"/>
              <a:t>第 </a:t>
            </a:r>
            <a:r>
              <a:rPr lang="en-US" altLang="ja-JP" dirty="0" smtClean="0"/>
              <a:t>4 </a:t>
            </a:r>
            <a:r>
              <a:rPr lang="ja-JP" altLang="en-US" dirty="0" smtClean="0"/>
              <a:t>レベル</a:t>
            </a:r>
          </a:p>
          <a:p>
            <a:pPr lvl="4"/>
            <a:r>
              <a:rPr lang="ja-JP" altLang="en-US" dirty="0" smtClean="0"/>
              <a:t>第 </a:t>
            </a:r>
            <a:r>
              <a:rPr lang="en-US" altLang="ja-JP" dirty="0" smtClean="0"/>
              <a:t>5 </a:t>
            </a:r>
            <a:r>
              <a:rPr lang="ja-JP" altLang="en-US" dirty="0" smtClean="0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4B96D-8FD7-1C45-A616-068160AC20F9}" type="datetime1">
              <a:rPr lang="ja-JP" altLang="en-US" smtClean="0"/>
              <a:t>2016/9/21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2000"/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937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Autofit/>
          </a:bodyPr>
          <a:lstStyle>
            <a:lvl1pPr marL="0" indent="0">
              <a:buNone/>
              <a:defRPr sz="3200" b="0" cap="none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dirty="0" smtClean="0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4"/>
            <a:ext cx="3703320" cy="3286760"/>
          </a:xfrm>
        </p:spPr>
        <p:txBody>
          <a:bodyPr/>
          <a:lstStyle>
            <a:lvl1pPr>
              <a:defRPr sz="2800"/>
            </a:lvl1pPr>
            <a:lvl2pPr>
              <a:defRPr sz="2000"/>
            </a:lvl2pPr>
          </a:lstStyle>
          <a:p>
            <a:pPr lvl="0"/>
            <a:r>
              <a:rPr lang="ja-JP" altLang="en-US" dirty="0" smtClean="0"/>
              <a:t>マスター テキストの書式設定</a:t>
            </a:r>
          </a:p>
          <a:p>
            <a:pPr lvl="1"/>
            <a:r>
              <a:rPr lang="ja-JP" altLang="en-US" dirty="0" smtClean="0"/>
              <a:t>第 </a:t>
            </a:r>
            <a:r>
              <a:rPr lang="en-US" altLang="ja-JP" dirty="0" smtClean="0"/>
              <a:t>2 </a:t>
            </a:r>
            <a:r>
              <a:rPr lang="ja-JP" altLang="en-US" dirty="0" smtClean="0"/>
              <a:t>レベル</a:t>
            </a:r>
          </a:p>
          <a:p>
            <a:pPr lvl="2"/>
            <a:r>
              <a:rPr lang="ja-JP" altLang="en-US" dirty="0" smtClean="0"/>
              <a:t>第 </a:t>
            </a:r>
            <a:r>
              <a:rPr lang="en-US" altLang="ja-JP" dirty="0" smtClean="0"/>
              <a:t>3 </a:t>
            </a:r>
            <a:r>
              <a:rPr lang="ja-JP" altLang="en-US" dirty="0" smtClean="0"/>
              <a:t>レベル</a:t>
            </a:r>
          </a:p>
          <a:p>
            <a:pPr lvl="3"/>
            <a:r>
              <a:rPr lang="ja-JP" altLang="en-US" dirty="0" smtClean="0"/>
              <a:t>第 </a:t>
            </a:r>
            <a:r>
              <a:rPr lang="en-US" altLang="ja-JP" dirty="0" smtClean="0"/>
              <a:t>4 </a:t>
            </a:r>
            <a:r>
              <a:rPr lang="ja-JP" altLang="en-US" dirty="0" smtClean="0"/>
              <a:t>レベル</a:t>
            </a:r>
          </a:p>
          <a:p>
            <a:pPr lvl="4"/>
            <a:r>
              <a:rPr lang="ja-JP" altLang="en-US" dirty="0" smtClean="0"/>
              <a:t>第 </a:t>
            </a:r>
            <a:r>
              <a:rPr lang="en-US" altLang="ja-JP" dirty="0" smtClean="0"/>
              <a:t>5 </a:t>
            </a:r>
            <a:r>
              <a:rPr lang="ja-JP" altLang="en-US" dirty="0" smtClean="0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Autofit/>
          </a:bodyPr>
          <a:lstStyle>
            <a:lvl1pPr marL="0" indent="0">
              <a:buNone/>
              <a:defRPr sz="3200" b="0" cap="none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dirty="0" smtClean="0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286760"/>
          </a:xfrm>
        </p:spPr>
        <p:txBody>
          <a:bodyPr/>
          <a:lstStyle>
            <a:lvl1pPr>
              <a:defRPr sz="2800"/>
            </a:lvl1pPr>
            <a:lvl2pPr>
              <a:defRPr sz="2000"/>
            </a:lvl2pPr>
          </a:lstStyle>
          <a:p>
            <a:pPr lvl="0"/>
            <a:r>
              <a:rPr lang="ja-JP" altLang="en-US" dirty="0" smtClean="0"/>
              <a:t>マスター テキストの書式設定</a:t>
            </a:r>
          </a:p>
          <a:p>
            <a:pPr lvl="1"/>
            <a:r>
              <a:rPr lang="ja-JP" altLang="en-US" dirty="0" smtClean="0"/>
              <a:t>第 </a:t>
            </a:r>
            <a:r>
              <a:rPr lang="en-US" altLang="ja-JP" dirty="0" smtClean="0"/>
              <a:t>2 </a:t>
            </a:r>
            <a:r>
              <a:rPr lang="ja-JP" altLang="en-US" dirty="0" smtClean="0"/>
              <a:t>レベル</a:t>
            </a:r>
          </a:p>
          <a:p>
            <a:pPr lvl="2"/>
            <a:r>
              <a:rPr lang="ja-JP" altLang="en-US" dirty="0" smtClean="0"/>
              <a:t>第 </a:t>
            </a:r>
            <a:r>
              <a:rPr lang="en-US" altLang="ja-JP" dirty="0" smtClean="0"/>
              <a:t>3 </a:t>
            </a:r>
            <a:r>
              <a:rPr lang="ja-JP" altLang="en-US" dirty="0" smtClean="0"/>
              <a:t>レベル</a:t>
            </a:r>
          </a:p>
          <a:p>
            <a:pPr lvl="3"/>
            <a:r>
              <a:rPr lang="ja-JP" altLang="en-US" dirty="0" smtClean="0"/>
              <a:t>第 </a:t>
            </a:r>
            <a:r>
              <a:rPr lang="en-US" altLang="ja-JP" dirty="0" smtClean="0"/>
              <a:t>4 </a:t>
            </a:r>
            <a:r>
              <a:rPr lang="ja-JP" altLang="en-US" dirty="0" smtClean="0"/>
              <a:t>レベル</a:t>
            </a:r>
          </a:p>
          <a:p>
            <a:pPr lvl="4"/>
            <a:r>
              <a:rPr lang="ja-JP" altLang="en-US" dirty="0" smtClean="0"/>
              <a:t>第 </a:t>
            </a:r>
            <a:r>
              <a:rPr lang="en-US" altLang="ja-JP" dirty="0" smtClean="0"/>
              <a:t>5 </a:t>
            </a:r>
            <a:r>
              <a:rPr lang="ja-JP" altLang="en-US" dirty="0" smtClean="0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98094-E788-7E4D-9D8D-95CCE9BA87B0}" type="datetime1">
              <a:rPr lang="ja-JP" altLang="en-US" smtClean="0"/>
              <a:t>2016/9/21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2000"/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53459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D86B9D-072D-E447-86A7-329282897A3E}" type="datetime1">
              <a:rPr lang="ja-JP" altLang="en-US" smtClean="0"/>
              <a:t>2016/9/21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2000"/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8458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EEAD98-9C65-3745-B7A0-834F18E59615}" type="datetime1">
              <a:rPr lang="ja-JP" altLang="en-US" smtClean="0"/>
              <a:t>2016/9/21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1396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3" y="0"/>
            <a:ext cx="480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594359"/>
            <a:ext cx="24003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60237" y="731520"/>
            <a:ext cx="5009393" cy="5257800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926080"/>
            <a:ext cx="24003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49134" y="6459786"/>
            <a:ext cx="1963883" cy="365125"/>
          </a:xfrm>
        </p:spPr>
        <p:txBody>
          <a:bodyPr/>
          <a:lstStyle>
            <a:lvl1pPr algn="l">
              <a:defRPr/>
            </a:lvl1pPr>
          </a:lstStyle>
          <a:p>
            <a:fld id="{B750A2BE-7E35-344B-9C31-178C60B1730B}" type="datetime1">
              <a:rPr lang="ja-JP" altLang="en-US" smtClean="0"/>
              <a:t>2016/9/21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6459786"/>
            <a:ext cx="348615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87280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9141619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2" y="491507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074920"/>
            <a:ext cx="7589520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" y="0"/>
            <a:ext cx="9143989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 smtClean="0"/>
              <a:t>プレースホルダーまでドラッグするかアイコンをクリックして図を追加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59" y="5907024"/>
            <a:ext cx="7589520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3B88BB-C6B3-BC45-993D-59E8C06AE742}" type="datetime1">
              <a:rPr lang="ja-JP" altLang="en-US" smtClean="0"/>
              <a:t>2016/9/21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5064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E2F89D-5648-9040-9C9A-E3B66208AF07}" type="datetime1">
              <a:rPr lang="ja-JP" altLang="en-US" smtClean="0"/>
              <a:t>2016/9/21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2019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414779"/>
            <a:ext cx="1971675" cy="5757421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414779"/>
            <a:ext cx="5800725" cy="5757420"/>
          </a:xfrm>
        </p:spPr>
        <p:txBody>
          <a:bodyPr vert="eaVert" lIns="45720" tIns="0" rIns="45720" bIns="0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FC488-FE64-554F-AE5C-0DAF04315A50}" type="datetime1">
              <a:rPr lang="ja-JP" altLang="en-US" smtClean="0"/>
              <a:t>2016/9/21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99775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400800"/>
            <a:ext cx="914400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5"/>
            <a:ext cx="9144001" cy="65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59" y="1845734"/>
            <a:ext cx="7543801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ja-JP" altLang="en-US" dirty="0" smtClean="0"/>
              <a:t>マスター テキストの書式設定</a:t>
            </a:r>
          </a:p>
          <a:p>
            <a:pPr lvl="1"/>
            <a:r>
              <a:rPr lang="ja-JP" altLang="en-US" dirty="0" smtClean="0"/>
              <a:t>第 </a:t>
            </a:r>
            <a:r>
              <a:rPr lang="en-US" altLang="ja-JP" dirty="0" smtClean="0"/>
              <a:t>2 </a:t>
            </a:r>
            <a:r>
              <a:rPr lang="ja-JP" altLang="en-US" dirty="0" smtClean="0"/>
              <a:t>レベル</a:t>
            </a:r>
          </a:p>
          <a:p>
            <a:pPr lvl="2"/>
            <a:r>
              <a:rPr lang="ja-JP" altLang="en-US" dirty="0" smtClean="0"/>
              <a:t>第 </a:t>
            </a:r>
            <a:r>
              <a:rPr lang="en-US" altLang="ja-JP" dirty="0" smtClean="0"/>
              <a:t>3 </a:t>
            </a:r>
            <a:r>
              <a:rPr lang="ja-JP" altLang="en-US" dirty="0" smtClean="0"/>
              <a:t>レベル</a:t>
            </a:r>
          </a:p>
          <a:p>
            <a:pPr lvl="3"/>
            <a:r>
              <a:rPr lang="ja-JP" altLang="en-US" dirty="0" smtClean="0"/>
              <a:t>第 </a:t>
            </a:r>
            <a:r>
              <a:rPr lang="en-US" altLang="ja-JP" dirty="0" smtClean="0"/>
              <a:t>4 </a:t>
            </a:r>
            <a:r>
              <a:rPr lang="ja-JP" altLang="en-US" dirty="0" smtClean="0"/>
              <a:t>レベル</a:t>
            </a:r>
          </a:p>
          <a:p>
            <a:pPr lvl="4"/>
            <a:r>
              <a:rPr lang="ja-JP" altLang="en-US" dirty="0" smtClean="0"/>
              <a:t>第 </a:t>
            </a:r>
            <a:r>
              <a:rPr lang="en-US" altLang="ja-JP" dirty="0" smtClean="0"/>
              <a:t>5 </a:t>
            </a:r>
            <a:r>
              <a:rPr lang="ja-JP" altLang="en-US" dirty="0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0" i="0">
                <a:solidFill>
                  <a:srgbClr val="FFFFFF"/>
                </a:solidFill>
                <a:latin typeface="MS PGothic" charset="-128"/>
              </a:defRPr>
            </a:lvl1pPr>
          </a:lstStyle>
          <a:p>
            <a:fld id="{64F144C7-65D9-1246-BCEF-DA52814F34F2}" type="datetime1">
              <a:rPr lang="ja-JP" altLang="en-US" smtClean="0"/>
              <a:pPr/>
              <a:t>2016/9/21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0" i="0" cap="all" baseline="0">
                <a:solidFill>
                  <a:srgbClr val="FFFFFF"/>
                </a:solidFill>
                <a:latin typeface="MS PGothic" charset="-128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rgbClr val="FFFFFF"/>
                </a:solidFill>
                <a:latin typeface="MS PGothic" charset="-128"/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895149" y="1737845"/>
            <a:ext cx="74752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273607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hf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kumimoji="1"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kumimoji="1" sz="3600" b="0" i="0" kern="1200">
          <a:solidFill>
            <a:schemeClr val="tx1">
              <a:lumMod val="75000"/>
              <a:lumOff val="25000"/>
            </a:schemeClr>
          </a:solidFill>
          <a:latin typeface="MS PGothic" charset="-128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2800" b="0" i="0" kern="1200">
          <a:solidFill>
            <a:schemeClr val="tx1">
              <a:lumMod val="75000"/>
              <a:lumOff val="25000"/>
            </a:schemeClr>
          </a:solidFill>
          <a:latin typeface="MS PGothic" charset="-128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b="0" i="0" kern="1200">
          <a:solidFill>
            <a:schemeClr val="tx1">
              <a:lumMod val="75000"/>
              <a:lumOff val="25000"/>
            </a:schemeClr>
          </a:solidFill>
          <a:latin typeface="MS PGothic" charset="-128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b="0" i="0" kern="1200">
          <a:solidFill>
            <a:schemeClr val="tx1">
              <a:lumMod val="75000"/>
              <a:lumOff val="25000"/>
            </a:schemeClr>
          </a:solidFill>
          <a:latin typeface="MS PGothic" charset="-128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b="0" i="0" kern="1200">
          <a:solidFill>
            <a:schemeClr val="tx1">
              <a:lumMod val="75000"/>
              <a:lumOff val="25000"/>
            </a:schemeClr>
          </a:solidFill>
          <a:latin typeface="MS PGothic" charset="-128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モグラたたき</a:t>
            </a:r>
            <a:endParaRPr kumimoji="1" lang="ja-JP" altLang="en-US" dirty="0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2405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企画</a:t>
            </a:r>
            <a:r>
              <a:rPr kumimoji="1" lang="en-US" altLang="ja-JP" dirty="0" smtClean="0"/>
              <a:t>:1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ja-JP" altLang="en-US" dirty="0" smtClean="0"/>
              <a:t>画面のラフ・スケッチ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5245100" y="2208584"/>
            <a:ext cx="23690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※</a:t>
            </a:r>
            <a:r>
              <a:rPr kumimoji="1" lang="ja-JP" altLang="en-US" dirty="0" smtClean="0"/>
              <a:t>ラフ</a:t>
            </a:r>
            <a:r>
              <a:rPr kumimoji="1" lang="en-US" altLang="ja-JP" dirty="0" smtClean="0"/>
              <a:t>: rough </a:t>
            </a:r>
            <a:r>
              <a:rPr kumimoji="1" lang="ja-JP" altLang="en-US" dirty="0" smtClean="0"/>
              <a:t>だいたい</a:t>
            </a:r>
            <a:endParaRPr kumimoji="1" lang="ja-JP" altLang="en-US" dirty="0"/>
          </a:p>
        </p:txBody>
      </p:sp>
      <p:pic>
        <p:nvPicPr>
          <p:cNvPr id="6" name="図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0900" y="3064299"/>
            <a:ext cx="5631368" cy="3167645"/>
          </a:xfrm>
          <a:prstGeom prst="rect">
            <a:avLst/>
          </a:prstGeom>
        </p:spPr>
      </p:pic>
      <p:cxnSp>
        <p:nvCxnSpPr>
          <p:cNvPr id="8" name="直線矢印コネクタ 7"/>
          <p:cNvCxnSpPr/>
          <p:nvPr/>
        </p:nvCxnSpPr>
        <p:spPr>
          <a:xfrm>
            <a:off x="2120900" y="2864409"/>
            <a:ext cx="5631368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テキスト ボックス 8"/>
          <p:cNvSpPr txBox="1"/>
          <p:nvPr/>
        </p:nvSpPr>
        <p:spPr>
          <a:xfrm>
            <a:off x="4560423" y="2574675"/>
            <a:ext cx="7523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mtClean="0"/>
              <a:t>640px</a:t>
            </a:r>
            <a:endParaRPr kumimoji="1" lang="ja-JP" altLang="en-US" dirty="0"/>
          </a:p>
        </p:txBody>
      </p:sp>
      <p:cxnSp>
        <p:nvCxnSpPr>
          <p:cNvPr id="10" name="直線矢印コネクタ 9"/>
          <p:cNvCxnSpPr/>
          <p:nvPr/>
        </p:nvCxnSpPr>
        <p:spPr>
          <a:xfrm>
            <a:off x="1902459" y="3064299"/>
            <a:ext cx="0" cy="3167645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テキスト ボックス 11"/>
          <p:cNvSpPr txBox="1"/>
          <p:nvPr/>
        </p:nvSpPr>
        <p:spPr>
          <a:xfrm>
            <a:off x="1040917" y="4220264"/>
            <a:ext cx="7523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360px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8711833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企画</a:t>
            </a:r>
            <a:r>
              <a:rPr kumimoji="1" lang="en-US" altLang="ja-JP" dirty="0" smtClean="0"/>
              <a:t>:2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kumimoji="1" lang="ja-JP" altLang="en-US" dirty="0" smtClean="0"/>
              <a:t>ゲームのメカニクス</a:t>
            </a:r>
            <a:r>
              <a:rPr lang="en-US" altLang="ja-JP" dirty="0" smtClean="0"/>
              <a:t>(</a:t>
            </a:r>
            <a:r>
              <a:rPr lang="ja-JP" altLang="en-US" dirty="0" smtClean="0"/>
              <a:t>機構</a:t>
            </a:r>
            <a:r>
              <a:rPr lang="en-US" altLang="ja-JP" dirty="0" smtClean="0"/>
              <a:t>)</a:t>
            </a:r>
          </a:p>
          <a:p>
            <a:pPr lvl="1"/>
            <a:r>
              <a:rPr lang="ja-JP" altLang="en-US" dirty="0" smtClean="0"/>
              <a:t>制限時間がある</a:t>
            </a:r>
            <a:endParaRPr kumimoji="1" lang="en-US" altLang="ja-JP" dirty="0" smtClean="0"/>
          </a:p>
          <a:p>
            <a:pPr lvl="1"/>
            <a:r>
              <a:rPr lang="ja-JP" altLang="en-US" dirty="0" smtClean="0"/>
              <a:t>モグラがランダムに出現する</a:t>
            </a:r>
            <a:endParaRPr kumimoji="1" lang="en-US" altLang="ja-JP" dirty="0" smtClean="0"/>
          </a:p>
          <a:p>
            <a:pPr lvl="1"/>
            <a:r>
              <a:rPr kumimoji="1" lang="ja-JP" altLang="en-US" dirty="0" smtClean="0"/>
              <a:t>ハンマーでモグラをたたくと</a:t>
            </a:r>
            <a:endParaRPr kumimoji="1" lang="en-US" altLang="ja-JP" dirty="0" smtClean="0"/>
          </a:p>
          <a:p>
            <a:pPr lvl="2"/>
            <a:r>
              <a:rPr lang="ja-JP" altLang="en-US" dirty="0" smtClean="0"/>
              <a:t>得点が入る</a:t>
            </a:r>
            <a:endParaRPr lang="en-US" altLang="ja-JP" dirty="0" smtClean="0"/>
          </a:p>
          <a:p>
            <a:pPr lvl="2"/>
            <a:r>
              <a:rPr kumimoji="1" lang="ja-JP" altLang="en-US" dirty="0" smtClean="0"/>
              <a:t>モグラがランダムに移動する</a:t>
            </a:r>
            <a:endParaRPr kumimoji="1" lang="en-US" altLang="ja-JP" dirty="0" smtClean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19417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企画</a:t>
            </a:r>
            <a:r>
              <a:rPr kumimoji="1" lang="en-US" altLang="ja-JP" dirty="0" smtClean="0"/>
              <a:t>:3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kumimoji="1" lang="ja-JP" altLang="en-US" dirty="0" smtClean="0"/>
              <a:t>今回実装しないアイデア</a:t>
            </a:r>
            <a:endParaRPr kumimoji="1" lang="en-US" altLang="ja-JP" dirty="0" smtClean="0"/>
          </a:p>
          <a:p>
            <a:pPr lvl="1"/>
            <a:r>
              <a:rPr lang="ja-JP" altLang="en-US" dirty="0" smtClean="0"/>
              <a:t>穴が固定された場所にあり、モグラは穴のところに出現する</a:t>
            </a:r>
            <a:endParaRPr lang="en-US" altLang="ja-JP" dirty="0" smtClean="0"/>
          </a:p>
          <a:p>
            <a:pPr lvl="1"/>
            <a:r>
              <a:rPr lang="ja-JP" altLang="en-US" dirty="0" smtClean="0"/>
              <a:t>たたいた効果を表示する</a:t>
            </a:r>
            <a:endParaRPr lang="en-US" altLang="ja-JP" dirty="0" smtClean="0"/>
          </a:p>
          <a:p>
            <a:pPr lvl="1"/>
            <a:r>
              <a:rPr lang="ja-JP" altLang="en-US" dirty="0" smtClean="0"/>
              <a:t>たたかないまま、ある時間経過すると、モグラが別な場所に移動する</a:t>
            </a:r>
            <a:endParaRPr kumimoji="1" lang="en-US" altLang="ja-JP" dirty="0" smtClean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80380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プロトタイプ</a:t>
            </a:r>
            <a:r>
              <a:rPr lang="ja-JP" altLang="en-US" dirty="0" smtClean="0"/>
              <a:t>開発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kumimoji="1" lang="ja-JP" altLang="en-US" dirty="0" smtClean="0"/>
              <a:t>いきなり本気で作らないで、試作してみる</a:t>
            </a:r>
            <a:endParaRPr kumimoji="1" lang="en-US" altLang="ja-JP" dirty="0" smtClean="0"/>
          </a:p>
          <a:p>
            <a:r>
              <a:rPr lang="ja-JP" altLang="en-US" dirty="0" smtClean="0"/>
              <a:t>プロトタイプのメカニクス</a:t>
            </a:r>
            <a:endParaRPr kumimoji="1" lang="en-US" altLang="ja-JP" dirty="0" smtClean="0"/>
          </a:p>
          <a:p>
            <a:pPr lvl="1"/>
            <a:r>
              <a:rPr kumimoji="1" lang="ja-JP" altLang="en-US" dirty="0" smtClean="0"/>
              <a:t>円がランダムな場所に出る</a:t>
            </a:r>
            <a:endParaRPr kumimoji="1" lang="en-US" altLang="ja-JP" dirty="0" smtClean="0"/>
          </a:p>
          <a:p>
            <a:pPr lvl="1"/>
            <a:r>
              <a:rPr lang="ja-JP" altLang="en-US" dirty="0" smtClean="0"/>
              <a:t>円をクリックすると消えて、ランダムな場所に出る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6313276" y="1368029"/>
            <a:ext cx="20960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※prototype </a:t>
            </a:r>
            <a:r>
              <a:rPr kumimoji="1" lang="ja-JP" altLang="en-US" dirty="0" smtClean="0"/>
              <a:t>試作品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3539259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 smtClean="0"/>
              <a:t>ランダムな位置に出現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ja-JP" altLang="en-US" dirty="0" smtClean="0"/>
              <a:t>乱数</a:t>
            </a:r>
            <a:r>
              <a:rPr kumimoji="1" lang="en-US" altLang="ja-JP" dirty="0" smtClean="0"/>
              <a:t>random()</a:t>
            </a:r>
            <a:r>
              <a:rPr kumimoji="1" lang="ja-JP" altLang="en-US" dirty="0" smtClean="0"/>
              <a:t>を使用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77373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 smtClean="0"/>
              <a:t>接触</a:t>
            </a:r>
            <a:r>
              <a:rPr kumimoji="1" lang="ja-JP" altLang="en-US" dirty="0" smtClean="0"/>
              <a:t>判定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ja-JP" altLang="en-US" dirty="0" smtClean="0"/>
              <a:t>円形の当たり範囲</a:t>
            </a:r>
            <a:endParaRPr kumimoji="1" lang="en-US" altLang="ja-JP" dirty="0" smtClean="0"/>
          </a:p>
          <a:p>
            <a:pPr lvl="1"/>
            <a:r>
              <a:rPr lang="ja-JP" altLang="en-US" dirty="0" smtClean="0"/>
              <a:t>簡単にするため</a:t>
            </a:r>
            <a:endParaRPr lang="en-US" altLang="ja-JP" dirty="0" smtClean="0"/>
          </a:p>
          <a:p>
            <a:r>
              <a:rPr kumimoji="1" lang="ja-JP" altLang="en-US" dirty="0" smtClean="0"/>
              <a:t>円の中心との距離で判定</a:t>
            </a:r>
            <a:endParaRPr kumimoji="1" lang="en-US" altLang="ja-JP" dirty="0" smtClean="0"/>
          </a:p>
          <a:p>
            <a:pPr lvl="1"/>
            <a:r>
              <a:rPr lang="ja-JP" altLang="en-US" dirty="0" smtClean="0"/>
              <a:t>距離は</a:t>
            </a:r>
            <a:r>
              <a:rPr lang="en-US" altLang="ja-JP" dirty="0" err="1" smtClean="0"/>
              <a:t>dist</a:t>
            </a:r>
            <a:r>
              <a:rPr lang="en-US" altLang="ja-JP" dirty="0" smtClean="0"/>
              <a:t>()</a:t>
            </a:r>
            <a:r>
              <a:rPr lang="ja-JP" altLang="en-US" dirty="0" smtClean="0"/>
              <a:t>で求められる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37394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 smtClean="0"/>
              <a:t>プロダクト</a:t>
            </a:r>
            <a:r>
              <a:rPr kumimoji="1" lang="ja-JP" altLang="en-US" dirty="0" smtClean="0"/>
              <a:t>開発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kumimoji="1" lang="ja-JP" altLang="en-US" dirty="0" smtClean="0"/>
              <a:t>プロトタイプをベースに開発</a:t>
            </a:r>
            <a:endParaRPr kumimoji="1" lang="en-US" altLang="ja-JP" dirty="0" smtClean="0"/>
          </a:p>
          <a:p>
            <a:r>
              <a:rPr lang="ja-JP" altLang="en-US" dirty="0" smtClean="0"/>
              <a:t>プロトタイプに追加するもの</a:t>
            </a:r>
            <a:endParaRPr lang="en-US" altLang="ja-JP" dirty="0" smtClean="0"/>
          </a:p>
          <a:p>
            <a:pPr lvl="1"/>
            <a:r>
              <a:rPr lang="ja-JP" altLang="en-US" dirty="0" smtClean="0"/>
              <a:t>画像</a:t>
            </a:r>
            <a:endParaRPr lang="en-US" altLang="ja-JP" dirty="0" smtClean="0"/>
          </a:p>
          <a:p>
            <a:pPr lvl="1"/>
            <a:r>
              <a:rPr lang="ja-JP" altLang="en-US" dirty="0" smtClean="0"/>
              <a:t>得点</a:t>
            </a:r>
            <a:endParaRPr lang="en-US" altLang="ja-JP" dirty="0" smtClean="0"/>
          </a:p>
          <a:p>
            <a:pPr lvl="1"/>
            <a:r>
              <a:rPr lang="ja-JP" altLang="en-US" dirty="0" smtClean="0"/>
              <a:t>制限時間</a:t>
            </a:r>
            <a:endParaRPr lang="en-US" altLang="ja-JP" dirty="0" smtClean="0"/>
          </a:p>
          <a:p>
            <a:pPr lvl="1"/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6740829" y="1365722"/>
            <a:ext cx="16685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※product </a:t>
            </a:r>
            <a:r>
              <a:rPr kumimoji="1" lang="ja-JP" altLang="en-US" dirty="0" smtClean="0"/>
              <a:t>製品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1323293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画像の用意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ja-JP" altLang="en-US" dirty="0" smtClean="0"/>
              <a:t>ステージ、モグラ、ハンマーを用意</a:t>
            </a:r>
            <a:endParaRPr lang="en-US" altLang="ja-JP" dirty="0" smtClean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69608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 smtClean="0"/>
              <a:t>得点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ja-JP" altLang="en-US" dirty="0" smtClean="0"/>
              <a:t>得点を表す変数を用意</a:t>
            </a:r>
            <a:endParaRPr kumimoji="1" lang="en-US" altLang="ja-JP" dirty="0" smtClean="0"/>
          </a:p>
          <a:p>
            <a:r>
              <a:rPr lang="ja-JP" altLang="en-US" dirty="0" smtClean="0"/>
              <a:t>得点を表示</a:t>
            </a:r>
            <a:endParaRPr kumimoji="1" lang="en-US" altLang="ja-JP" dirty="0" smtClean="0"/>
          </a:p>
          <a:p>
            <a:r>
              <a:rPr lang="ja-JP" altLang="en-US" dirty="0" smtClean="0"/>
              <a:t>たたいたら、値を増やす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7068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 smtClean="0"/>
              <a:t>制限時間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kumimoji="1" lang="ja-JP" altLang="en-US" dirty="0" smtClean="0"/>
              <a:t>現在の時間と制限時間を表す変数を用意</a:t>
            </a:r>
            <a:endParaRPr kumimoji="1" lang="en-US" altLang="ja-JP" dirty="0" smtClean="0"/>
          </a:p>
          <a:p>
            <a:pPr lvl="1"/>
            <a:r>
              <a:rPr lang="ja-JP" altLang="en-US" dirty="0" smtClean="0"/>
              <a:t>残り時間</a:t>
            </a:r>
            <a:r>
              <a:rPr lang="en-US" altLang="ja-JP" dirty="0" smtClean="0"/>
              <a:t> = </a:t>
            </a:r>
            <a:r>
              <a:rPr lang="ja-JP" altLang="en-US" dirty="0" smtClean="0"/>
              <a:t>制限時間</a:t>
            </a:r>
            <a:r>
              <a:rPr lang="en-US" altLang="ja-JP" dirty="0" smtClean="0"/>
              <a:t> - </a:t>
            </a:r>
            <a:r>
              <a:rPr lang="ja-JP" altLang="en-US" dirty="0" smtClean="0"/>
              <a:t>現在の時間</a:t>
            </a:r>
            <a:endParaRPr kumimoji="1" lang="en-US" altLang="ja-JP" dirty="0" smtClean="0"/>
          </a:p>
          <a:p>
            <a:r>
              <a:rPr lang="ja-JP" altLang="en-US" dirty="0" smtClean="0"/>
              <a:t>残り時間を表示</a:t>
            </a:r>
            <a:endParaRPr kumimoji="1" lang="en-US" altLang="ja-JP" dirty="0" smtClean="0"/>
          </a:p>
          <a:p>
            <a:r>
              <a:rPr lang="ja-JP" altLang="en-US" dirty="0" smtClean="0"/>
              <a:t>制限時間を越えたら、ゲームを止める</a:t>
            </a:r>
            <a:endParaRPr lang="en-US" altLang="ja-JP" dirty="0" smtClean="0"/>
          </a:p>
          <a:p>
            <a:pPr lvl="1"/>
            <a:r>
              <a:rPr kumimoji="1" lang="ja-JP" altLang="en-US" dirty="0" smtClean="0"/>
              <a:t>「</a:t>
            </a:r>
            <a:r>
              <a:rPr kumimoji="1" lang="en-US" altLang="ja-JP" dirty="0" smtClean="0"/>
              <a:t>GAME OVER</a:t>
            </a:r>
            <a:r>
              <a:rPr kumimoji="1" lang="ja-JP" altLang="en-US" dirty="0" smtClean="0"/>
              <a:t>」と表示してもいいかも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86207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 smtClean="0"/>
              <a:t>わかりにくいプログラムとは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kumimoji="1" lang="ja-JP" altLang="en-US" dirty="0" smtClean="0"/>
              <a:t>「木を見て、森を見ない」</a:t>
            </a:r>
            <a:endParaRPr kumimoji="1" lang="en-US" altLang="ja-JP" dirty="0" smtClean="0"/>
          </a:p>
          <a:p>
            <a:pPr lvl="1"/>
            <a:r>
              <a:rPr lang="ja-JP" altLang="en-US" dirty="0" smtClean="0"/>
              <a:t>プログラムを素直に書くと、たくさんの木が並んでいるようなものになる</a:t>
            </a:r>
            <a:endParaRPr lang="en-US" altLang="ja-JP" dirty="0" smtClean="0"/>
          </a:p>
          <a:p>
            <a:pPr lvl="1"/>
            <a:r>
              <a:rPr lang="ja-JP" altLang="en-US" dirty="0" smtClean="0"/>
              <a:t>一本一本の木を見るように、最初から最後まで読まないと、何をしているのかわからない</a:t>
            </a:r>
            <a:endParaRPr lang="en-US" altLang="ja-JP" dirty="0" smtClean="0"/>
          </a:p>
          <a:p>
            <a:pPr lvl="1"/>
            <a:r>
              <a:rPr lang="ja-JP" altLang="en-US" dirty="0" smtClean="0"/>
              <a:t>そして、人間は、一度にたくさん頭に入らないので、迷う</a:t>
            </a:r>
            <a:endParaRPr lang="en-US" altLang="ja-JP" dirty="0" smtClean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67321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ja-JP" altLang="en-US" sz="4000" dirty="0" smtClean="0"/>
              <a:t>プログラムをわかりやすくするには</a:t>
            </a:r>
            <a:endParaRPr kumimoji="1" lang="ja-JP" altLang="en-US" sz="4000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ja-JP" altLang="en-US" dirty="0" smtClean="0"/>
              <a:t>一部分を読んでも、わかるようにする</a:t>
            </a:r>
            <a:endParaRPr lang="en-US" altLang="ja-JP" dirty="0" smtClean="0"/>
          </a:p>
          <a:p>
            <a:pPr lvl="1"/>
            <a:r>
              <a:rPr lang="ja-JP" altLang="en-US" dirty="0" smtClean="0"/>
              <a:t>一度にたくさん頭に入らない「人間にやさしい」</a:t>
            </a:r>
            <a:endParaRPr lang="en-US" altLang="ja-JP" dirty="0" smtClean="0"/>
          </a:p>
          <a:p>
            <a:r>
              <a:rPr lang="ja-JP" altLang="en-US" dirty="0" smtClean="0"/>
              <a:t>具体的には、「森」と「木」に分ける</a:t>
            </a:r>
            <a:endParaRPr lang="en-US" altLang="ja-JP" dirty="0" smtClean="0"/>
          </a:p>
          <a:p>
            <a:pPr lvl="1"/>
            <a:r>
              <a:rPr lang="ja-JP" altLang="en-US" dirty="0" smtClean="0"/>
              <a:t>「森」には、大雑把な流れが書いてある</a:t>
            </a:r>
            <a:endParaRPr lang="en-US" altLang="ja-JP" dirty="0" smtClean="0"/>
          </a:p>
          <a:p>
            <a:pPr lvl="1"/>
            <a:r>
              <a:rPr lang="ja-JP" altLang="en-US" dirty="0" smtClean="0"/>
              <a:t>「木」には、それぞれの木のことが書いてある</a:t>
            </a:r>
            <a:endParaRPr lang="en-US" altLang="ja-JP" dirty="0" smtClean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354659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 smtClean="0"/>
              <a:t>プログラムを部品に</a:t>
            </a:r>
            <a:r>
              <a:rPr lang="ja-JP" altLang="en-US" dirty="0" smtClean="0"/>
              <a:t>する</a:t>
            </a:r>
            <a:r>
              <a:rPr lang="en-US" altLang="ja-JP" dirty="0" smtClean="0"/>
              <a:t/>
            </a:r>
            <a:br>
              <a:rPr lang="en-US" altLang="ja-JP" dirty="0" smtClean="0"/>
            </a:br>
            <a:r>
              <a:rPr lang="ja-JP" altLang="en-US" dirty="0" smtClean="0"/>
              <a:t>オブジェクト</a:t>
            </a:r>
            <a:r>
              <a:rPr lang="ja-JP" altLang="en-US" dirty="0" smtClean="0"/>
              <a:t>指向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ja-JP" altLang="en-US" dirty="0" smtClean="0"/>
              <a:t>オブジェクト指向</a:t>
            </a:r>
            <a:endParaRPr lang="en-US" altLang="ja-JP" dirty="0" smtClean="0"/>
          </a:p>
          <a:p>
            <a:pPr lvl="1"/>
            <a:r>
              <a:rPr kumimoji="1" lang="ja-JP" altLang="en-US" dirty="0" smtClean="0"/>
              <a:t>プログラムを部品として使う</a:t>
            </a:r>
            <a:endParaRPr kumimoji="1" lang="en-US" altLang="ja-JP" dirty="0" smtClean="0"/>
          </a:p>
          <a:p>
            <a:r>
              <a:rPr lang="ja-JP" altLang="en-US" dirty="0" smtClean="0"/>
              <a:t>今回、具体的には</a:t>
            </a:r>
            <a:endParaRPr lang="en-US" altLang="ja-JP" dirty="0" smtClean="0"/>
          </a:p>
          <a:p>
            <a:pPr lvl="1"/>
            <a:r>
              <a:rPr lang="ja-JP" altLang="en-US" dirty="0" smtClean="0"/>
              <a:t>「ハンマー」「モグラ」などのオブジェクトを作る</a:t>
            </a:r>
            <a:endParaRPr lang="en-US" altLang="ja-JP" dirty="0" smtClean="0"/>
          </a:p>
          <a:p>
            <a:pPr lvl="1"/>
            <a:r>
              <a:rPr kumimoji="1" lang="ja-JP" altLang="en-US" dirty="0" smtClean="0"/>
              <a:t>メイン・プログラムには、それを使ったシナリオを書く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762107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Java</a:t>
            </a:r>
            <a:r>
              <a:rPr kumimoji="1" lang="ja-JP" altLang="en-US" dirty="0" smtClean="0"/>
              <a:t>のオブジェクト指向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kumimoji="1" lang="ja-JP" altLang="en-US" dirty="0" smtClean="0"/>
              <a:t>クラス</a:t>
            </a:r>
            <a:r>
              <a:rPr kumimoji="1" lang="en-US" altLang="ja-JP" dirty="0" smtClean="0"/>
              <a:t>(</a:t>
            </a:r>
            <a:r>
              <a:rPr kumimoji="1" lang="ja-JP" altLang="en-US" dirty="0" smtClean="0"/>
              <a:t>設計図</a:t>
            </a:r>
            <a:r>
              <a:rPr kumimoji="1" lang="en-US" altLang="ja-JP" dirty="0" smtClean="0"/>
              <a:t>)</a:t>
            </a:r>
            <a:r>
              <a:rPr kumimoji="1" lang="ja-JP" altLang="en-US" dirty="0" smtClean="0"/>
              <a:t>を宣言</a:t>
            </a:r>
            <a:endParaRPr kumimoji="1" lang="en-US" altLang="ja-JP" dirty="0" smtClean="0"/>
          </a:p>
          <a:p>
            <a:pPr lvl="1"/>
            <a:r>
              <a:rPr lang="ja-JP" altLang="en-US" dirty="0" smtClean="0"/>
              <a:t>フィールド</a:t>
            </a:r>
            <a:r>
              <a:rPr lang="en-US" altLang="ja-JP" dirty="0" smtClean="0"/>
              <a:t>(</a:t>
            </a:r>
            <a:r>
              <a:rPr lang="ja-JP" altLang="en-US" dirty="0" smtClean="0"/>
              <a:t>データ</a:t>
            </a:r>
            <a:r>
              <a:rPr lang="en-US" altLang="ja-JP" dirty="0" smtClean="0"/>
              <a:t>)</a:t>
            </a:r>
            <a:r>
              <a:rPr lang="ja-JP" altLang="en-US" dirty="0" smtClean="0"/>
              <a:t>とメソッド</a:t>
            </a:r>
            <a:r>
              <a:rPr lang="en-US" altLang="ja-JP" dirty="0" smtClean="0"/>
              <a:t>(</a:t>
            </a:r>
            <a:r>
              <a:rPr lang="ja-JP" altLang="en-US" dirty="0" smtClean="0"/>
              <a:t>操作</a:t>
            </a:r>
            <a:r>
              <a:rPr lang="en-US" altLang="ja-JP" dirty="0" smtClean="0"/>
              <a:t>)</a:t>
            </a:r>
            <a:r>
              <a:rPr lang="ja-JP" altLang="en-US" dirty="0" smtClean="0"/>
              <a:t>を用意</a:t>
            </a:r>
            <a:endParaRPr kumimoji="1" lang="en-US" altLang="ja-JP" dirty="0" smtClean="0"/>
          </a:p>
          <a:p>
            <a:r>
              <a:rPr kumimoji="1" lang="ja-JP" altLang="en-US" dirty="0" smtClean="0"/>
              <a:t>インスタンス</a:t>
            </a:r>
            <a:r>
              <a:rPr kumimoji="1" lang="en-US" altLang="ja-JP" dirty="0" smtClean="0"/>
              <a:t>(</a:t>
            </a:r>
            <a:r>
              <a:rPr kumimoji="1" lang="ja-JP" altLang="en-US" dirty="0" smtClean="0"/>
              <a:t>実体</a:t>
            </a:r>
            <a:r>
              <a:rPr kumimoji="1" lang="en-US" altLang="ja-JP" dirty="0" smtClean="0"/>
              <a:t>)</a:t>
            </a:r>
            <a:r>
              <a:rPr kumimoji="1" lang="ja-JP" altLang="en-US" dirty="0" smtClean="0"/>
              <a:t>を、クラスから作って使う</a:t>
            </a:r>
            <a:endParaRPr kumimoji="1" lang="en-US" altLang="ja-JP" dirty="0" smtClean="0"/>
          </a:p>
          <a:p>
            <a:pPr lvl="1"/>
            <a:r>
              <a:rPr lang="ja-JP" altLang="en-US" dirty="0" smtClean="0"/>
              <a:t>インスタンスは、オブジェクト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140501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ハンマー・クラスの作成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kumimoji="1" lang="ja-JP" altLang="en-US" dirty="0" smtClean="0"/>
              <a:t>フィールド</a:t>
            </a:r>
            <a:r>
              <a:rPr kumimoji="1" lang="en-US" altLang="ja-JP" dirty="0" smtClean="0"/>
              <a:t>: </a:t>
            </a:r>
            <a:r>
              <a:rPr kumimoji="1" lang="ja-JP" altLang="en-US" dirty="0" smtClean="0"/>
              <a:t>データ</a:t>
            </a:r>
            <a:endParaRPr kumimoji="1" lang="en-US" altLang="ja-JP" dirty="0" smtClean="0"/>
          </a:p>
          <a:p>
            <a:pPr lvl="1"/>
            <a:r>
              <a:rPr kumimoji="1" lang="ja-JP" altLang="en-US" dirty="0" smtClean="0"/>
              <a:t>画像</a:t>
            </a:r>
            <a:endParaRPr kumimoji="1" lang="en-US" altLang="ja-JP" dirty="0" smtClean="0"/>
          </a:p>
          <a:p>
            <a:pPr lvl="1"/>
            <a:r>
              <a:rPr kumimoji="1" lang="en-US" altLang="ja-JP" dirty="0" smtClean="0"/>
              <a:t>x</a:t>
            </a:r>
            <a:r>
              <a:rPr kumimoji="1" lang="ja-JP" altLang="en-US" dirty="0" smtClean="0"/>
              <a:t>、</a:t>
            </a:r>
            <a:r>
              <a:rPr kumimoji="1" lang="en-US" altLang="ja-JP" dirty="0" smtClean="0"/>
              <a:t>y</a:t>
            </a:r>
            <a:r>
              <a:rPr kumimoji="1" lang="ja-JP" altLang="en-US" dirty="0" smtClean="0"/>
              <a:t>座標</a:t>
            </a:r>
            <a:endParaRPr kumimoji="1" lang="en-US" altLang="ja-JP" dirty="0" smtClean="0"/>
          </a:p>
          <a:p>
            <a:r>
              <a:rPr kumimoji="1" lang="ja-JP" altLang="en-US" dirty="0" smtClean="0"/>
              <a:t>メソッド</a:t>
            </a:r>
            <a:r>
              <a:rPr kumimoji="1" lang="en-US" altLang="ja-JP" dirty="0" smtClean="0"/>
              <a:t>: </a:t>
            </a:r>
            <a:r>
              <a:rPr kumimoji="1" lang="ja-JP" altLang="en-US" dirty="0" smtClean="0"/>
              <a:t>操作</a:t>
            </a:r>
            <a:endParaRPr kumimoji="1" lang="en-US" altLang="ja-JP" dirty="0" smtClean="0"/>
          </a:p>
          <a:p>
            <a:pPr lvl="1"/>
            <a:r>
              <a:rPr lang="ja-JP" altLang="en-US" dirty="0" smtClean="0"/>
              <a:t>移動</a:t>
            </a:r>
            <a:endParaRPr kumimoji="1" lang="en-US" altLang="ja-JP" dirty="0" smtClean="0"/>
          </a:p>
          <a:p>
            <a:pPr lvl="1"/>
            <a:r>
              <a:rPr kumimoji="1" lang="ja-JP" altLang="en-US" dirty="0" smtClean="0"/>
              <a:t>表示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623736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ja-JP" altLang="en-US" sz="4400" dirty="0" smtClean="0"/>
              <a:t>ハンマー・クラスのコンストラクタ</a:t>
            </a:r>
            <a:endParaRPr kumimoji="1" lang="ja-JP" altLang="en-US" sz="4400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ja-JP" altLang="en-US" dirty="0" smtClean="0"/>
              <a:t>初期化するときに行いたいことをコンストラクタに書く</a:t>
            </a:r>
            <a:endParaRPr kumimoji="1" lang="en-US" altLang="ja-JP" dirty="0" smtClean="0"/>
          </a:p>
          <a:p>
            <a:r>
              <a:rPr lang="ja-JP" altLang="en-US" dirty="0" smtClean="0"/>
              <a:t>具体的には</a:t>
            </a:r>
            <a:endParaRPr lang="en-US" altLang="ja-JP" dirty="0" smtClean="0"/>
          </a:p>
          <a:p>
            <a:pPr lvl="1"/>
            <a:r>
              <a:rPr kumimoji="1" lang="ja-JP" altLang="en-US" dirty="0" smtClean="0"/>
              <a:t>画像の設定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280563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カプセル化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kumimoji="1" lang="ja-JP" altLang="en-US" dirty="0" smtClean="0"/>
              <a:t>カプセル化とは</a:t>
            </a:r>
            <a:endParaRPr kumimoji="1" lang="en-US" altLang="ja-JP" dirty="0" smtClean="0"/>
          </a:p>
          <a:p>
            <a:pPr lvl="1"/>
            <a:r>
              <a:rPr kumimoji="1" lang="ja-JP" altLang="en-US" dirty="0" smtClean="0"/>
              <a:t>本当は、外部から行っていい操作だけを見せて、そうでないもの</a:t>
            </a:r>
            <a:r>
              <a:rPr lang="ja-JP" altLang="en-US" dirty="0" smtClean="0"/>
              <a:t>は</a:t>
            </a:r>
            <a:r>
              <a:rPr kumimoji="1" lang="ja-JP" altLang="en-US" dirty="0" smtClean="0"/>
              <a:t>隠すことが望ましい</a:t>
            </a:r>
            <a:endParaRPr kumimoji="1" lang="en-US" altLang="ja-JP" dirty="0" smtClean="0"/>
          </a:p>
          <a:p>
            <a:pPr lvl="1"/>
            <a:r>
              <a:rPr lang="en-US" altLang="ja-JP" dirty="0" smtClean="0"/>
              <a:t>private</a:t>
            </a:r>
            <a:r>
              <a:rPr lang="ja-JP" altLang="en-US" dirty="0" smtClean="0"/>
              <a:t>、</a:t>
            </a:r>
            <a:r>
              <a:rPr lang="en-US" altLang="ja-JP" dirty="0" smtClean="0"/>
              <a:t>protected</a:t>
            </a:r>
            <a:r>
              <a:rPr lang="ja-JP" altLang="en-US" dirty="0" smtClean="0"/>
              <a:t>、</a:t>
            </a:r>
            <a:r>
              <a:rPr lang="en-US" altLang="ja-JP" dirty="0" smtClean="0"/>
              <a:t>public</a:t>
            </a:r>
            <a:r>
              <a:rPr lang="ja-JP" altLang="en-US" dirty="0" smtClean="0"/>
              <a:t>などの修飾子の活用</a:t>
            </a:r>
            <a:endParaRPr lang="en-US" altLang="ja-JP" dirty="0" smtClean="0"/>
          </a:p>
          <a:p>
            <a:pPr lvl="1"/>
            <a:r>
              <a:rPr lang="ja-JP" altLang="en-US" dirty="0" smtClean="0"/>
              <a:t>一方で、プログラムが長くなる</a:t>
            </a:r>
            <a:endParaRPr lang="en-US" altLang="ja-JP" dirty="0" smtClean="0"/>
          </a:p>
          <a:p>
            <a:r>
              <a:rPr kumimoji="1" lang="ja-JP" altLang="en-US" dirty="0" smtClean="0"/>
              <a:t>今回は、カプセル化は行わない</a:t>
            </a:r>
            <a:endParaRPr kumimoji="1" lang="en-US" altLang="ja-JP" dirty="0" smtClean="0"/>
          </a:p>
          <a:p>
            <a:pPr lvl="1"/>
            <a:r>
              <a:rPr lang="ja-JP" altLang="en-US" dirty="0" smtClean="0"/>
              <a:t>開発時間と安全性のトレードオフ</a:t>
            </a:r>
            <a:endParaRPr kumimoji="1" lang="en-US" altLang="ja-JP" dirty="0" smtClean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pPr/>
              <a:t>18</a:t>
            </a:fld>
            <a:endParaRPr lang="en-US" dirty="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6613010" y="5499762"/>
            <a:ext cx="17537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mtClean="0"/>
              <a:t>※tradeoff: </a:t>
            </a:r>
            <a:r>
              <a:rPr kumimoji="1" lang="ja-JP" altLang="en-US" dirty="0" smtClean="0"/>
              <a:t>代償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63233149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DRY: </a:t>
            </a:r>
            <a:r>
              <a:rPr lang="en-US" altLang="ja-JP" dirty="0" smtClean="0"/>
              <a:t>Don't Repeat Yourself</a:t>
            </a:r>
            <a:br>
              <a:rPr lang="en-US" altLang="ja-JP" dirty="0" smtClean="0"/>
            </a:br>
            <a:r>
              <a:rPr lang="ja-JP" altLang="en-US" dirty="0" smtClean="0"/>
              <a:t>同じことを何度も書かかない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ja-JP" altLang="en-US" dirty="0" smtClean="0"/>
              <a:t>ハンマーとモグラのプログラムは、似ている</a:t>
            </a:r>
            <a:endParaRPr kumimoji="1" lang="en-US" altLang="ja-JP" dirty="0" smtClean="0"/>
          </a:p>
          <a:p>
            <a:r>
              <a:rPr lang="ja-JP" altLang="en-US" dirty="0" smtClean="0"/>
              <a:t>親クラスを作って、共通の部分を吸収する</a:t>
            </a:r>
            <a:endParaRPr kumimoji="1" lang="en-US" altLang="ja-JP" dirty="0" smtClean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pPr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934379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スプライト・クラス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kumimoji="1" lang="ja-JP" altLang="en-US" dirty="0" smtClean="0"/>
              <a:t>ゲーム開発では、キャラクターなどの画像オブジェクトはスプライトと呼ばれている</a:t>
            </a:r>
            <a:endParaRPr kumimoji="1" lang="en-US" altLang="ja-JP" dirty="0" smtClean="0"/>
          </a:p>
          <a:p>
            <a:r>
              <a:rPr lang="ja-JP" altLang="en-US" dirty="0" smtClean="0"/>
              <a:t>クラスの設計</a:t>
            </a:r>
            <a:endParaRPr lang="en-US" altLang="ja-JP" dirty="0" smtClean="0"/>
          </a:p>
          <a:p>
            <a:pPr lvl="1"/>
            <a:r>
              <a:rPr kumimoji="1" lang="ja-JP" altLang="en-US" dirty="0" smtClean="0"/>
              <a:t>フィールド</a:t>
            </a:r>
            <a:endParaRPr kumimoji="1" lang="en-US" altLang="ja-JP" dirty="0" smtClean="0"/>
          </a:p>
          <a:p>
            <a:pPr lvl="2"/>
            <a:r>
              <a:rPr lang="ja-JP" altLang="en-US" dirty="0" smtClean="0"/>
              <a:t>画像、</a:t>
            </a:r>
            <a:r>
              <a:rPr lang="en-US" altLang="ja-JP" dirty="0" smtClean="0"/>
              <a:t>x</a:t>
            </a:r>
            <a:r>
              <a:rPr lang="ja-JP" altLang="en-US" dirty="0" smtClean="0"/>
              <a:t>、</a:t>
            </a:r>
            <a:r>
              <a:rPr lang="en-US" altLang="ja-JP" dirty="0" smtClean="0"/>
              <a:t>y</a:t>
            </a:r>
            <a:r>
              <a:rPr lang="ja-JP" altLang="en-US" dirty="0" smtClean="0"/>
              <a:t>座標</a:t>
            </a:r>
            <a:endParaRPr kumimoji="1" lang="en-US" altLang="ja-JP" dirty="0" smtClean="0"/>
          </a:p>
          <a:p>
            <a:pPr lvl="1"/>
            <a:r>
              <a:rPr lang="ja-JP" altLang="en-US" dirty="0" smtClean="0"/>
              <a:t>メソッド</a:t>
            </a:r>
            <a:endParaRPr lang="en-US" altLang="ja-JP" dirty="0" smtClean="0"/>
          </a:p>
          <a:p>
            <a:pPr lvl="2"/>
            <a:r>
              <a:rPr lang="ja-JP" altLang="en-US" dirty="0" smtClean="0"/>
              <a:t>移動、表示、接触判定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pPr/>
              <a:t>20</a:t>
            </a:fld>
            <a:endParaRPr lang="en-US" dirty="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6866055" y="1368029"/>
            <a:ext cx="15433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mtClean="0"/>
              <a:t>※Sprite: </a:t>
            </a:r>
            <a:r>
              <a:rPr kumimoji="1" lang="ja-JP" altLang="en-US" dirty="0" smtClean="0"/>
              <a:t>妖精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71966566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ステージ・クラスの作成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kumimoji="1" lang="ja-JP" altLang="en-US" dirty="0" smtClean="0"/>
              <a:t>メイン・プログラムの整理</a:t>
            </a:r>
            <a:endParaRPr kumimoji="1" lang="en-US" altLang="ja-JP" dirty="0" smtClean="0"/>
          </a:p>
          <a:p>
            <a:pPr lvl="1"/>
            <a:r>
              <a:rPr kumimoji="1" lang="ja-JP" altLang="en-US" dirty="0" smtClean="0"/>
              <a:t>メイン・プログラムがシナリオだけに見えるように、ステージ・クラスを作って吸収</a:t>
            </a:r>
            <a:endParaRPr kumimoji="1" lang="en-US" altLang="ja-JP" dirty="0" smtClean="0"/>
          </a:p>
          <a:p>
            <a:r>
              <a:rPr lang="ja-JP" altLang="en-US" dirty="0" smtClean="0"/>
              <a:t>継承の限界</a:t>
            </a:r>
            <a:endParaRPr lang="en-US" altLang="ja-JP" dirty="0" smtClean="0"/>
          </a:p>
          <a:p>
            <a:pPr lvl="1"/>
            <a:r>
              <a:rPr lang="ja-JP" altLang="en-US" dirty="0" smtClean="0"/>
              <a:t>ステージ・クラスもスプライト・クラスを継承させる</a:t>
            </a:r>
            <a:endParaRPr lang="en-US" altLang="ja-JP" dirty="0" smtClean="0"/>
          </a:p>
          <a:p>
            <a:pPr lvl="1"/>
            <a:r>
              <a:rPr kumimoji="1" lang="ja-JP" altLang="en-US" dirty="0" smtClean="0"/>
              <a:t>あんまり共通なところがないので、継承しなくてもいいかも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pPr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1125681"/>
      </p:ext>
    </p:extLst>
  </p:cSld>
  <p:clrMapOvr>
    <a:masterClrMapping/>
  </p:clrMapOvr>
</p:sld>
</file>

<file path=ppt/theme/theme1.xml><?xml version="1.0" encoding="utf-8"?>
<a:theme xmlns:a="http://schemas.openxmlformats.org/drawingml/2006/main" name="レトロスペクト">
  <a:themeElements>
    <a:clrScheme name="レトロスペクト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レトロスペクト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レトロスペクト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ホワイ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Yu Gothic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Yu Gothic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3086</TotalTime>
  <Words>701</Words>
  <Application>Microsoft Macintosh PowerPoint</Application>
  <PresentationFormat>画面に合わせる (4:3)</PresentationFormat>
  <Paragraphs>130</Paragraphs>
  <Slides>21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21</vt:i4>
      </vt:variant>
    </vt:vector>
  </HeadingPairs>
  <TitlesOfParts>
    <vt:vector size="27" baseType="lpstr">
      <vt:lpstr>Calibri</vt:lpstr>
      <vt:lpstr>Calibri Light</vt:lpstr>
      <vt:lpstr>MS PGothic</vt:lpstr>
      <vt:lpstr>ＭＳ Ｐゴシック</vt:lpstr>
      <vt:lpstr>Yu Gothic</vt:lpstr>
      <vt:lpstr>レトロスペクト</vt:lpstr>
      <vt:lpstr>モグラたたき</vt:lpstr>
      <vt:lpstr>企画:1</vt:lpstr>
      <vt:lpstr>企画:2</vt:lpstr>
      <vt:lpstr>企画:3</vt:lpstr>
      <vt:lpstr>プロトタイプ開発</vt:lpstr>
      <vt:lpstr>ランダムな位置に出現</vt:lpstr>
      <vt:lpstr>接触判定</vt:lpstr>
      <vt:lpstr>プロダクト開発</vt:lpstr>
      <vt:lpstr>画像の用意</vt:lpstr>
      <vt:lpstr>得点</vt:lpstr>
      <vt:lpstr>制限時間</vt:lpstr>
      <vt:lpstr>わかりにくいプログラムとは</vt:lpstr>
      <vt:lpstr>プログラムをわかりやすくするには</vt:lpstr>
      <vt:lpstr>プログラムを部品にする オブジェクト指向</vt:lpstr>
      <vt:lpstr>Javaのオブジェクト指向</vt:lpstr>
      <vt:lpstr>ハンマー・クラスの作成</vt:lpstr>
      <vt:lpstr>ハンマー・クラスのコンストラクタ</vt:lpstr>
      <vt:lpstr>カプセル化</vt:lpstr>
      <vt:lpstr>DRY: Don't Repeat Yourself 同じことを何度も書かかない</vt:lpstr>
      <vt:lpstr>スプライト・クラス</vt:lpstr>
      <vt:lpstr>ステージ・クラスの作成</vt:lpstr>
    </vt:vector>
  </TitlesOfParts>
  <Company/>
  <LinksUpToDate>false</LinksUpToDate>
  <SharedDoc>false</SharedDoc>
  <HyperlinksChanged>false</HyperlinksChanged>
  <AppVersion>15.0026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Processingで Javaを理解して ゲームを作ろう</dc:title>
  <dc:creator>Atsushi Kokubo</dc:creator>
  <cp:lastModifiedBy>Atsushi Kokubo</cp:lastModifiedBy>
  <cp:revision>68</cp:revision>
  <dcterms:created xsi:type="dcterms:W3CDTF">2016-07-27T01:11:49Z</dcterms:created>
  <dcterms:modified xsi:type="dcterms:W3CDTF">2016-09-21T04:38:34Z</dcterms:modified>
</cp:coreProperties>
</file>