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E74"/>
    <a:srgbClr val="3134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7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F8F0D-20FE-4D5D-951F-D22823263CE9}" type="datetimeFigureOut">
              <a:rPr lang="ko-KR" altLang="en-US" smtClean="0"/>
              <a:t>2022-11-02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53C07-9248-4519-B9A9-6C0AD6A97C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0515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F8F0D-20FE-4D5D-951F-D22823263CE9}" type="datetimeFigureOut">
              <a:rPr lang="ko-KR" altLang="en-US" smtClean="0"/>
              <a:t>2022-11-02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53C07-9248-4519-B9A9-6C0AD6A97C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9753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F8F0D-20FE-4D5D-951F-D22823263CE9}" type="datetimeFigureOut">
              <a:rPr lang="ko-KR" altLang="en-US" smtClean="0"/>
              <a:t>2022-11-02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53C07-9248-4519-B9A9-6C0AD6A97C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7412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F8F0D-20FE-4D5D-951F-D22823263CE9}" type="datetimeFigureOut">
              <a:rPr lang="ko-KR" altLang="en-US" smtClean="0"/>
              <a:t>2022-11-02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53C07-9248-4519-B9A9-6C0AD6A97C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0409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F8F0D-20FE-4D5D-951F-D22823263CE9}" type="datetimeFigureOut">
              <a:rPr lang="ko-KR" altLang="en-US" smtClean="0"/>
              <a:t>2022-11-02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53C07-9248-4519-B9A9-6C0AD6A97C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136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F8F0D-20FE-4D5D-951F-D22823263CE9}" type="datetimeFigureOut">
              <a:rPr lang="ko-KR" altLang="en-US" smtClean="0"/>
              <a:t>2022-11-02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53C07-9248-4519-B9A9-6C0AD6A97C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1325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F8F0D-20FE-4D5D-951F-D22823263CE9}" type="datetimeFigureOut">
              <a:rPr lang="ko-KR" altLang="en-US" smtClean="0"/>
              <a:t>2022-11-02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53C07-9248-4519-B9A9-6C0AD6A97C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301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F8F0D-20FE-4D5D-951F-D22823263CE9}" type="datetimeFigureOut">
              <a:rPr lang="ko-KR" altLang="en-US" smtClean="0"/>
              <a:t>2022-11-02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53C07-9248-4519-B9A9-6C0AD6A97C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9591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F8F0D-20FE-4D5D-951F-D22823263CE9}" type="datetimeFigureOut">
              <a:rPr lang="ko-KR" altLang="en-US" smtClean="0"/>
              <a:t>2022-11-02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53C07-9248-4519-B9A9-6C0AD6A97C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6843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F8F0D-20FE-4D5D-951F-D22823263CE9}" type="datetimeFigureOut">
              <a:rPr lang="ko-KR" altLang="en-US" smtClean="0"/>
              <a:t>2022-11-02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53C07-9248-4519-B9A9-6C0AD6A97C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4133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F8F0D-20FE-4D5D-951F-D22823263CE9}" type="datetimeFigureOut">
              <a:rPr lang="ko-KR" altLang="en-US" smtClean="0"/>
              <a:t>2022-11-02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53C07-9248-4519-B9A9-6C0AD6A97C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2690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F8F0D-20FE-4D5D-951F-D22823263CE9}" type="datetimeFigureOut">
              <a:rPr lang="ko-KR" altLang="en-US" smtClean="0"/>
              <a:t>2022-11-02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53C07-9248-4519-B9A9-6C0AD6A97C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1933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그룹 25">
            <a:extLst>
              <a:ext uri="{FF2B5EF4-FFF2-40B4-BE49-F238E27FC236}">
                <a16:creationId xmlns:a16="http://schemas.microsoft.com/office/drawing/2014/main" id="{57DAB70C-5324-40E6-8990-A18FCDA81326}"/>
              </a:ext>
            </a:extLst>
          </p:cNvPr>
          <p:cNvGrpSpPr/>
          <p:nvPr/>
        </p:nvGrpSpPr>
        <p:grpSpPr>
          <a:xfrm>
            <a:off x="10304680" y="6008979"/>
            <a:ext cx="1543105" cy="658290"/>
            <a:chOff x="5716607" y="5277092"/>
            <a:chExt cx="1543105" cy="65829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1E7BE28-36E8-47DE-9F31-DED9272E91B0}"/>
                </a:ext>
              </a:extLst>
            </p:cNvPr>
            <p:cNvSpPr txBox="1"/>
            <p:nvPr/>
          </p:nvSpPr>
          <p:spPr>
            <a:xfrm>
              <a:off x="5727915" y="5277092"/>
              <a:ext cx="518530" cy="3112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100" dirty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주최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EA43C6B-98F8-4B35-86FA-E80A0276EB13}"/>
                </a:ext>
              </a:extLst>
            </p:cNvPr>
            <p:cNvSpPr txBox="1"/>
            <p:nvPr/>
          </p:nvSpPr>
          <p:spPr>
            <a:xfrm>
              <a:off x="5716607" y="5624087"/>
              <a:ext cx="518530" cy="3112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100" dirty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주관</a:t>
              </a:r>
              <a:endParaRPr lang="en-US" altLang="ko-KR" sz="11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49E2040F-60D5-4DCA-A27A-2FA2E3D4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5250" y="5325299"/>
              <a:ext cx="1014462" cy="215639"/>
            </a:xfrm>
            <a:prstGeom prst="rect">
              <a:avLst/>
            </a:prstGeom>
          </p:spPr>
        </p:pic>
        <p:pic>
          <p:nvPicPr>
            <p:cNvPr id="25" name="그림 24">
              <a:extLst>
                <a:ext uri="{FF2B5EF4-FFF2-40B4-BE49-F238E27FC236}">
                  <a16:creationId xmlns:a16="http://schemas.microsoft.com/office/drawing/2014/main" id="{5FB12347-8711-47E1-BA6E-3EF0DDEDF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5665" y="5669029"/>
              <a:ext cx="921465" cy="221412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B395428-DF3B-4AF9-8BF0-B838706AE6B0}"/>
              </a:ext>
            </a:extLst>
          </p:cNvPr>
          <p:cNvSpPr txBox="1"/>
          <p:nvPr/>
        </p:nvSpPr>
        <p:spPr>
          <a:xfrm>
            <a:off x="139928" y="167043"/>
            <a:ext cx="2132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spc="-122" dirty="0">
                <a:solidFill>
                  <a:schemeClr val="bg1">
                    <a:lumMod val="9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2022 AM:PM </a:t>
            </a:r>
            <a:r>
              <a:rPr lang="en-US" altLang="ko-KR" sz="1400" spc="-122" dirty="0">
                <a:solidFill>
                  <a:schemeClr val="bg1">
                    <a:lumMod val="9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4</a:t>
            </a:r>
            <a:r>
              <a:rPr lang="en-US" altLang="ko-KR" sz="1400" spc="-122" baseline="30000" dirty="0">
                <a:solidFill>
                  <a:schemeClr val="bg1">
                    <a:lumMod val="9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th</a:t>
            </a:r>
            <a:r>
              <a:rPr lang="en-US" altLang="ko-KR" sz="1400" spc="-122" dirty="0">
                <a:solidFill>
                  <a:schemeClr val="bg1">
                    <a:lumMod val="9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Hackathon</a:t>
            </a:r>
            <a:endParaRPr lang="ko-KR" altLang="en-US" sz="1400" dirty="0">
              <a:solidFill>
                <a:schemeClr val="bg1">
                  <a:lumMod val="9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8DA4A0F-FCAE-434C-A6FA-9B099B2190DC}"/>
              </a:ext>
            </a:extLst>
          </p:cNvPr>
          <p:cNvSpPr txBox="1"/>
          <p:nvPr/>
        </p:nvSpPr>
        <p:spPr>
          <a:xfrm>
            <a:off x="609599" y="2671164"/>
            <a:ext cx="61869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b="1" dirty="0">
                <a:solidFill>
                  <a:schemeClr val="bg1"/>
                </a:solidFill>
              </a:rPr>
              <a:t>아이디어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E328D04-D05A-4E9A-940A-2988AE909BA4}"/>
              </a:ext>
            </a:extLst>
          </p:cNvPr>
          <p:cNvSpPr txBox="1"/>
          <p:nvPr/>
        </p:nvSpPr>
        <p:spPr>
          <a:xfrm>
            <a:off x="609599" y="3686827"/>
            <a:ext cx="6186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</a:rPr>
              <a:t>조</a:t>
            </a:r>
            <a:r>
              <a:rPr lang="en-US" altLang="ko-KR" dirty="0">
                <a:solidFill>
                  <a:schemeClr val="bg1"/>
                </a:solidFill>
              </a:rPr>
              <a:t>_</a:t>
            </a:r>
            <a:r>
              <a:rPr lang="ko-KR" altLang="en-US" dirty="0" err="1">
                <a:solidFill>
                  <a:schemeClr val="bg1"/>
                </a:solidFill>
              </a:rPr>
              <a:t>팀명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7299DF56-7653-4F4D-805E-5A5ED4CD50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782050" y="0"/>
            <a:ext cx="3409950" cy="81915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27616722-DB48-43CC-8CFA-DCE0BCAB41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-9427" y="5976243"/>
            <a:ext cx="2526384" cy="89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608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그룹 25">
            <a:extLst>
              <a:ext uri="{FF2B5EF4-FFF2-40B4-BE49-F238E27FC236}">
                <a16:creationId xmlns:a16="http://schemas.microsoft.com/office/drawing/2014/main" id="{57DAB70C-5324-40E6-8990-A18FCDA81326}"/>
              </a:ext>
            </a:extLst>
          </p:cNvPr>
          <p:cNvGrpSpPr/>
          <p:nvPr/>
        </p:nvGrpSpPr>
        <p:grpSpPr>
          <a:xfrm>
            <a:off x="10304680" y="6008979"/>
            <a:ext cx="1543105" cy="658290"/>
            <a:chOff x="5716607" y="5277092"/>
            <a:chExt cx="1543105" cy="65829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1E7BE28-36E8-47DE-9F31-DED9272E91B0}"/>
                </a:ext>
              </a:extLst>
            </p:cNvPr>
            <p:cNvSpPr txBox="1"/>
            <p:nvPr/>
          </p:nvSpPr>
          <p:spPr>
            <a:xfrm>
              <a:off x="5727915" y="5277092"/>
              <a:ext cx="518530" cy="3112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100" dirty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주최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EA43C6B-98F8-4B35-86FA-E80A0276EB13}"/>
                </a:ext>
              </a:extLst>
            </p:cNvPr>
            <p:cNvSpPr txBox="1"/>
            <p:nvPr/>
          </p:nvSpPr>
          <p:spPr>
            <a:xfrm>
              <a:off x="5716607" y="5624087"/>
              <a:ext cx="518530" cy="3112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100" dirty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주관</a:t>
              </a:r>
              <a:endParaRPr lang="en-US" altLang="ko-KR" sz="11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49E2040F-60D5-4DCA-A27A-2FA2E3D4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5250" y="5325299"/>
              <a:ext cx="1014462" cy="215639"/>
            </a:xfrm>
            <a:prstGeom prst="rect">
              <a:avLst/>
            </a:prstGeom>
          </p:spPr>
        </p:pic>
        <p:pic>
          <p:nvPicPr>
            <p:cNvPr id="25" name="그림 24">
              <a:extLst>
                <a:ext uri="{FF2B5EF4-FFF2-40B4-BE49-F238E27FC236}">
                  <a16:creationId xmlns:a16="http://schemas.microsoft.com/office/drawing/2014/main" id="{5FB12347-8711-47E1-BA6E-3EF0DDEDF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5665" y="5669029"/>
              <a:ext cx="921465" cy="221412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28DA4A0F-FCAE-434C-A6FA-9B099B2190DC}"/>
              </a:ext>
            </a:extLst>
          </p:cNvPr>
          <p:cNvSpPr txBox="1"/>
          <p:nvPr/>
        </p:nvSpPr>
        <p:spPr>
          <a:xfrm>
            <a:off x="582862" y="881390"/>
            <a:ext cx="6186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>
                <a:solidFill>
                  <a:schemeClr val="bg1"/>
                </a:solidFill>
              </a:rPr>
              <a:t>목차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E328D04-D05A-4E9A-940A-2988AE909BA4}"/>
              </a:ext>
            </a:extLst>
          </p:cNvPr>
          <p:cNvSpPr txBox="1"/>
          <p:nvPr/>
        </p:nvSpPr>
        <p:spPr>
          <a:xfrm>
            <a:off x="582862" y="2007753"/>
            <a:ext cx="618690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>
                <a:solidFill>
                  <a:schemeClr val="bg1"/>
                </a:solidFill>
              </a:rPr>
              <a:t>가나다</a:t>
            </a:r>
            <a:endParaRPr lang="en-US" altLang="ko-KR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en-US" altLang="ko-KR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ko-KR" altLang="en-US" dirty="0">
                <a:solidFill>
                  <a:schemeClr val="bg1"/>
                </a:solidFill>
              </a:rPr>
              <a:t>가나다</a:t>
            </a:r>
            <a:endParaRPr lang="en-US" altLang="ko-KR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en-US" altLang="ko-KR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ko-KR" altLang="en-US" dirty="0">
                <a:solidFill>
                  <a:schemeClr val="bg1"/>
                </a:solidFill>
              </a:rPr>
              <a:t>가나다</a:t>
            </a:r>
            <a:endParaRPr lang="en-US" altLang="ko-KR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en-US" altLang="ko-KR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ko-KR" altLang="en-US" dirty="0">
                <a:solidFill>
                  <a:schemeClr val="bg1"/>
                </a:solidFill>
              </a:rPr>
              <a:t>가나다</a:t>
            </a:r>
            <a:endParaRPr lang="en-US" altLang="ko-KR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en-US" altLang="ko-KR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ko-KR" altLang="en-US" dirty="0">
                <a:solidFill>
                  <a:schemeClr val="bg1"/>
                </a:solidFill>
              </a:rPr>
              <a:t>가나다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E9B83CFE-8E5B-4126-B2EE-4357CE09D3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782050" y="0"/>
            <a:ext cx="3409950" cy="81915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2B527482-8ADD-4605-BB70-FFA9D0DC2D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-9427" y="5976243"/>
            <a:ext cx="2526384" cy="89118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36FA486-F8A8-4B01-8044-B2A11EAC0C15}"/>
              </a:ext>
            </a:extLst>
          </p:cNvPr>
          <p:cNvSpPr txBox="1"/>
          <p:nvPr/>
        </p:nvSpPr>
        <p:spPr>
          <a:xfrm>
            <a:off x="139928" y="167043"/>
            <a:ext cx="2132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spc="-122" dirty="0">
                <a:solidFill>
                  <a:schemeClr val="bg1">
                    <a:lumMod val="9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2022 AM:PM </a:t>
            </a:r>
            <a:r>
              <a:rPr lang="en-US" altLang="ko-KR" sz="1400" spc="-122" dirty="0">
                <a:solidFill>
                  <a:schemeClr val="bg1">
                    <a:lumMod val="9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4</a:t>
            </a:r>
            <a:r>
              <a:rPr lang="en-US" altLang="ko-KR" sz="1400" spc="-122" baseline="30000" dirty="0">
                <a:solidFill>
                  <a:schemeClr val="bg1">
                    <a:lumMod val="9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th</a:t>
            </a:r>
            <a:r>
              <a:rPr lang="en-US" altLang="ko-KR" sz="1400" spc="-122" dirty="0">
                <a:solidFill>
                  <a:schemeClr val="bg1">
                    <a:lumMod val="9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Hackathon</a:t>
            </a:r>
            <a:endParaRPr lang="ko-KR" altLang="en-US" sz="1400" dirty="0">
              <a:solidFill>
                <a:schemeClr val="bg1">
                  <a:lumMod val="9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99608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28DA4A0F-FCAE-434C-A6FA-9B099B2190DC}"/>
              </a:ext>
            </a:extLst>
          </p:cNvPr>
          <p:cNvSpPr txBox="1"/>
          <p:nvPr/>
        </p:nvSpPr>
        <p:spPr>
          <a:xfrm>
            <a:off x="2743199" y="2921168"/>
            <a:ext cx="61869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0" b="1" dirty="0">
                <a:solidFill>
                  <a:schemeClr val="bg1"/>
                </a:solidFill>
                <a:latin typeface="+mj-ea"/>
                <a:ea typeface="+mj-ea"/>
              </a:rPr>
              <a:t>아이디어란</a:t>
            </a:r>
            <a:r>
              <a:rPr lang="en-US" altLang="ko-KR" sz="6000" b="1" dirty="0">
                <a:solidFill>
                  <a:schemeClr val="bg1"/>
                </a:solidFill>
                <a:latin typeface="+mj-ea"/>
                <a:ea typeface="+mj-ea"/>
              </a:rPr>
              <a:t>?</a:t>
            </a:r>
            <a:endParaRPr lang="ko-KR" altLang="en-US" sz="6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CB3C47B0-7BC3-41E4-8596-D59C0E2FC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782050" y="0"/>
            <a:ext cx="3409950" cy="81915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257DD9EB-D4D0-44E4-8AEA-D6D5D2AC2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9427" y="5976243"/>
            <a:ext cx="2526384" cy="8911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C8CAF90-7788-4DCA-9311-295726AF21E1}"/>
              </a:ext>
            </a:extLst>
          </p:cNvPr>
          <p:cNvSpPr txBox="1"/>
          <p:nvPr/>
        </p:nvSpPr>
        <p:spPr>
          <a:xfrm>
            <a:off x="139928" y="167043"/>
            <a:ext cx="2132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spc="-122" dirty="0">
                <a:solidFill>
                  <a:schemeClr val="bg1">
                    <a:lumMod val="9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2022 AM:PM </a:t>
            </a:r>
            <a:r>
              <a:rPr lang="en-US" altLang="ko-KR" sz="1400" spc="-122" dirty="0">
                <a:solidFill>
                  <a:schemeClr val="bg1">
                    <a:lumMod val="9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4</a:t>
            </a:r>
            <a:r>
              <a:rPr lang="en-US" altLang="ko-KR" sz="1400" spc="-122" baseline="30000" dirty="0">
                <a:solidFill>
                  <a:schemeClr val="bg1">
                    <a:lumMod val="9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th</a:t>
            </a:r>
            <a:r>
              <a:rPr lang="en-US" altLang="ko-KR" sz="1400" spc="-122" dirty="0">
                <a:solidFill>
                  <a:schemeClr val="bg1">
                    <a:lumMod val="9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Hackathon</a:t>
            </a:r>
            <a:endParaRPr lang="ko-KR" altLang="en-US" sz="1400" dirty="0">
              <a:solidFill>
                <a:schemeClr val="bg1">
                  <a:lumMod val="9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22136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EE5A0E7-F6CB-4EC1-A134-C6206A5CF396}"/>
              </a:ext>
            </a:extLst>
          </p:cNvPr>
          <p:cNvSpPr txBox="1"/>
          <p:nvPr/>
        </p:nvSpPr>
        <p:spPr>
          <a:xfrm>
            <a:off x="502267" y="881390"/>
            <a:ext cx="6186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+mn-ea"/>
              </a:rPr>
              <a:t>아이디어란</a:t>
            </a:r>
            <a:r>
              <a:rPr lang="en-US" altLang="ko-KR" sz="2800" dirty="0">
                <a:solidFill>
                  <a:schemeClr val="bg1"/>
                </a:solidFill>
                <a:latin typeface="+mn-ea"/>
              </a:rPr>
              <a:t>?</a:t>
            </a:r>
            <a:endParaRPr lang="ko-KR" alt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E96D8B-2E17-4B45-B8B6-33A4B09896CD}"/>
              </a:ext>
            </a:extLst>
          </p:cNvPr>
          <p:cNvSpPr txBox="1"/>
          <p:nvPr/>
        </p:nvSpPr>
        <p:spPr>
          <a:xfrm>
            <a:off x="502267" y="1626514"/>
            <a:ext cx="6186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Lorem</a:t>
            </a:r>
            <a:r>
              <a:rPr lang="ko-KR" altLang="en-US" dirty="0">
                <a:solidFill>
                  <a:schemeClr val="bg1"/>
                </a:solidFill>
              </a:rPr>
              <a:t> </a:t>
            </a:r>
            <a:r>
              <a:rPr lang="en-US" altLang="ko-KR" dirty="0">
                <a:solidFill>
                  <a:schemeClr val="bg1"/>
                </a:solidFill>
              </a:rPr>
              <a:t>Ipsum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59D351AA-C54C-4519-85ED-85C304B72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782050" y="0"/>
            <a:ext cx="3409950" cy="81915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AC933BDC-3E4F-4890-8B53-9697B0FA6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9427" y="5976243"/>
            <a:ext cx="2526384" cy="89118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3A00460-F6B0-471B-8226-7B1ED3D2DA37}"/>
              </a:ext>
            </a:extLst>
          </p:cNvPr>
          <p:cNvSpPr txBox="1"/>
          <p:nvPr/>
        </p:nvSpPr>
        <p:spPr>
          <a:xfrm>
            <a:off x="139928" y="167043"/>
            <a:ext cx="2132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spc="-122" dirty="0">
                <a:solidFill>
                  <a:schemeClr val="bg1">
                    <a:lumMod val="9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2022 AM:PM </a:t>
            </a:r>
            <a:r>
              <a:rPr lang="en-US" altLang="ko-KR" sz="1400" spc="-122" dirty="0">
                <a:solidFill>
                  <a:schemeClr val="bg1">
                    <a:lumMod val="9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4</a:t>
            </a:r>
            <a:r>
              <a:rPr lang="en-US" altLang="ko-KR" sz="1400" spc="-122" baseline="30000" dirty="0">
                <a:solidFill>
                  <a:schemeClr val="bg1">
                    <a:lumMod val="9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th</a:t>
            </a:r>
            <a:r>
              <a:rPr lang="en-US" altLang="ko-KR" sz="1400" spc="-122" dirty="0">
                <a:solidFill>
                  <a:schemeClr val="bg1">
                    <a:lumMod val="9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Hackathon</a:t>
            </a:r>
            <a:endParaRPr lang="ko-KR" altLang="en-US" sz="1400" dirty="0">
              <a:solidFill>
                <a:schemeClr val="bg1">
                  <a:lumMod val="9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72591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28DA4A0F-FCAE-434C-A6FA-9B099B2190DC}"/>
              </a:ext>
            </a:extLst>
          </p:cNvPr>
          <p:cNvSpPr txBox="1"/>
          <p:nvPr/>
        </p:nvSpPr>
        <p:spPr>
          <a:xfrm>
            <a:off x="2743199" y="2921168"/>
            <a:ext cx="61869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bg1"/>
                </a:solidFill>
                <a:latin typeface="+mj-ea"/>
                <a:ea typeface="+mj-ea"/>
              </a:rPr>
              <a:t>Q&amp;A</a:t>
            </a:r>
            <a:endParaRPr lang="ko-KR" altLang="en-US" sz="6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63AE8CB8-9216-434B-8B0D-4C1982ED6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782050" y="0"/>
            <a:ext cx="3409950" cy="81915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4D85441C-3910-4A0B-8E78-76C169B5D7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9427" y="5976243"/>
            <a:ext cx="2526384" cy="8911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CED3E78-FB4F-4AEC-8DD8-A50E779BEF64}"/>
              </a:ext>
            </a:extLst>
          </p:cNvPr>
          <p:cNvSpPr txBox="1"/>
          <p:nvPr/>
        </p:nvSpPr>
        <p:spPr>
          <a:xfrm>
            <a:off x="139928" y="167043"/>
            <a:ext cx="2132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spc="-122" dirty="0">
                <a:solidFill>
                  <a:schemeClr val="bg1">
                    <a:lumMod val="9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2022 AM:PM </a:t>
            </a:r>
            <a:r>
              <a:rPr lang="en-US" altLang="ko-KR" sz="1400" spc="-122" dirty="0">
                <a:solidFill>
                  <a:schemeClr val="bg1">
                    <a:lumMod val="9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4</a:t>
            </a:r>
            <a:r>
              <a:rPr lang="en-US" altLang="ko-KR" sz="1400" spc="-122" baseline="30000" dirty="0">
                <a:solidFill>
                  <a:schemeClr val="bg1">
                    <a:lumMod val="9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th</a:t>
            </a:r>
            <a:r>
              <a:rPr lang="en-US" altLang="ko-KR" sz="1400" spc="-122" dirty="0">
                <a:solidFill>
                  <a:schemeClr val="bg1">
                    <a:lumMod val="9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Hackathon</a:t>
            </a:r>
            <a:endParaRPr lang="ko-KR" altLang="en-US" sz="1400" dirty="0">
              <a:solidFill>
                <a:schemeClr val="bg1">
                  <a:lumMod val="9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98031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그룹 25">
            <a:extLst>
              <a:ext uri="{FF2B5EF4-FFF2-40B4-BE49-F238E27FC236}">
                <a16:creationId xmlns:a16="http://schemas.microsoft.com/office/drawing/2014/main" id="{57DAB70C-5324-40E6-8990-A18FCDA81326}"/>
              </a:ext>
            </a:extLst>
          </p:cNvPr>
          <p:cNvGrpSpPr/>
          <p:nvPr/>
        </p:nvGrpSpPr>
        <p:grpSpPr>
          <a:xfrm>
            <a:off x="10304680" y="6008979"/>
            <a:ext cx="1543105" cy="658290"/>
            <a:chOff x="5716607" y="5277092"/>
            <a:chExt cx="1543105" cy="65829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1E7BE28-36E8-47DE-9F31-DED9272E91B0}"/>
                </a:ext>
              </a:extLst>
            </p:cNvPr>
            <p:cNvSpPr txBox="1"/>
            <p:nvPr/>
          </p:nvSpPr>
          <p:spPr>
            <a:xfrm>
              <a:off x="5727915" y="5277092"/>
              <a:ext cx="518530" cy="3112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100" dirty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주최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EA43C6B-98F8-4B35-86FA-E80A0276EB13}"/>
                </a:ext>
              </a:extLst>
            </p:cNvPr>
            <p:cNvSpPr txBox="1"/>
            <p:nvPr/>
          </p:nvSpPr>
          <p:spPr>
            <a:xfrm>
              <a:off x="5716607" y="5624087"/>
              <a:ext cx="518530" cy="3112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100" dirty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주관</a:t>
              </a:r>
              <a:endParaRPr lang="en-US" altLang="ko-KR" sz="11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49E2040F-60D5-4DCA-A27A-2FA2E3D4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5250" y="5325299"/>
              <a:ext cx="1014462" cy="215639"/>
            </a:xfrm>
            <a:prstGeom prst="rect">
              <a:avLst/>
            </a:prstGeom>
          </p:spPr>
        </p:pic>
        <p:pic>
          <p:nvPicPr>
            <p:cNvPr id="25" name="그림 24">
              <a:extLst>
                <a:ext uri="{FF2B5EF4-FFF2-40B4-BE49-F238E27FC236}">
                  <a16:creationId xmlns:a16="http://schemas.microsoft.com/office/drawing/2014/main" id="{5FB12347-8711-47E1-BA6E-3EF0DDEDF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5665" y="5669029"/>
              <a:ext cx="921465" cy="221412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28DA4A0F-FCAE-434C-A6FA-9B099B2190DC}"/>
              </a:ext>
            </a:extLst>
          </p:cNvPr>
          <p:cNvSpPr txBox="1"/>
          <p:nvPr/>
        </p:nvSpPr>
        <p:spPr>
          <a:xfrm>
            <a:off x="598905" y="2831585"/>
            <a:ext cx="61869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b="1" dirty="0">
                <a:solidFill>
                  <a:schemeClr val="bg1"/>
                </a:solidFill>
              </a:rPr>
              <a:t>감사합니다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11EC3767-C324-4B09-B001-2C03A29A7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782050" y="0"/>
            <a:ext cx="3409950" cy="81915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32D1B633-8420-4C7A-8FD2-20E66B3BCD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-9427" y="5976243"/>
            <a:ext cx="2526384" cy="8911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828ED81-C4A0-4AE0-8696-43E47E90FD7B}"/>
              </a:ext>
            </a:extLst>
          </p:cNvPr>
          <p:cNvSpPr txBox="1"/>
          <p:nvPr/>
        </p:nvSpPr>
        <p:spPr>
          <a:xfrm>
            <a:off x="139928" y="167043"/>
            <a:ext cx="2132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spc="-122" dirty="0">
                <a:solidFill>
                  <a:schemeClr val="bg1">
                    <a:lumMod val="9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2022 AM:PM </a:t>
            </a:r>
            <a:r>
              <a:rPr lang="en-US" altLang="ko-KR" sz="1400" spc="-122" dirty="0">
                <a:solidFill>
                  <a:schemeClr val="bg1">
                    <a:lumMod val="9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4</a:t>
            </a:r>
            <a:r>
              <a:rPr lang="en-US" altLang="ko-KR" sz="1400" spc="-122" baseline="30000" dirty="0">
                <a:solidFill>
                  <a:schemeClr val="bg1">
                    <a:lumMod val="9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th</a:t>
            </a:r>
            <a:r>
              <a:rPr lang="en-US" altLang="ko-KR" sz="1400" spc="-122" dirty="0">
                <a:solidFill>
                  <a:schemeClr val="bg1">
                    <a:lumMod val="9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Hackathon</a:t>
            </a:r>
            <a:endParaRPr lang="ko-KR" altLang="en-US" sz="1400" dirty="0">
              <a:solidFill>
                <a:schemeClr val="bg1">
                  <a:lumMod val="9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45833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62</Words>
  <Application>Microsoft Office PowerPoint</Application>
  <PresentationFormat>와이드스크린</PresentationFormat>
  <Paragraphs>29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3" baseType="lpstr">
      <vt:lpstr>나눔스퀘어</vt:lpstr>
      <vt:lpstr>나눔스퀘어 ExtraBold</vt:lpstr>
      <vt:lpstr>맑은 고딕</vt:lpstr>
      <vt:lpstr>Arial</vt:lpstr>
      <vt:lpstr>Calibri</vt:lpstr>
      <vt:lpstr>Calibri Light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윤수 남</dc:creator>
  <cp:lastModifiedBy>남 수</cp:lastModifiedBy>
  <cp:revision>3</cp:revision>
  <dcterms:created xsi:type="dcterms:W3CDTF">2019-11-15T16:42:52Z</dcterms:created>
  <dcterms:modified xsi:type="dcterms:W3CDTF">2022-11-02T11:17:59Z</dcterms:modified>
</cp:coreProperties>
</file>