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9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64365-E3E5-43DC-943A-5BA83AFB6FB6}" type="datetimeFigureOut">
              <a:rPr lang="en-US" smtClean="0"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5FCE9-45A9-408A-967B-3732A79E096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This is a macro slideshow!!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subtitle</a:t>
            </a: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7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This is a macro slideshow!!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a macro slideshow</dc:title>
  <dc:creator>Javen ONeal</dc:creator>
  <cp:lastModifiedBy>Javen ONeal</cp:lastModifiedBy>
  <cp:revision>6</cp:revision>
  <dcterms:created xsi:type="dcterms:W3CDTF">2016-04-11T01:57:03Z</dcterms:created>
  <dcterms:modified xsi:type="dcterms:W3CDTF">2016-04-11T02:11:00Z</dcterms:modified>
</cp:coreProperties>
</file>