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handoutMasterIdLst>
    <p:handoutMasterId r:id="rId10"/>
  </p:handoutMasterIdLst>
  <p:sldIdLst>
    <p:sldId id="256" r:id="rId5"/>
    <p:sldId id="262" r:id="rId6"/>
    <p:sldId id="264" r:id="rId7"/>
    <p:sldId id="263" r:id="rId8"/>
  </p:sldIdLst>
  <p:sldSz cx="12192000" cy="6858000"/>
  <p:notesSz cx="6858000" cy="9144000"/>
  <p:defaultTextStyle>
    <a:defPPr rtl="0"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欢迎" id="{E75E278A-FF0E-49A4-B170-79828D63BBAD}">
          <p14:sldIdLst>
            <p14:sldId id="256"/>
          </p14:sldIdLst>
        </p14:section>
        <p14:section name="共同设计、表达自我、协同工作" id="{B9B51309-D148-4332-87C2-07BE32FBCA3B}">
          <p14:sldIdLst>
            <p14:sldId id="262"/>
            <p14:sldId id="264"/>
          </p14:sldIdLst>
        </p14:section>
        <p14:section name="了解详细信息" id="{2CC34DB2-6590-42C0-AD4B-A04C6060184E}">
          <p14:sldIdLst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  <p:cmAuthor id="2" name="大胖 张" initials="大胖" lastIdx="1" clrIdx="2">
    <p:extLst>
      <p:ext uri="{19B8F6BF-5375-455C-9EA6-DF929625EA0E}">
        <p15:presenceInfo xmlns:p15="http://schemas.microsoft.com/office/powerpoint/2012/main" userId="大胖 张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B4A6"/>
    <a:srgbClr val="734F29"/>
    <a:srgbClr val="D24726"/>
    <a:srgbClr val="DD462F"/>
    <a:srgbClr val="AEB785"/>
    <a:srgbClr val="EFD5A2"/>
    <a:srgbClr val="3B3026"/>
    <a:srgbClr val="ECE1CA"/>
    <a:srgbClr val="79553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74373" autoAdjust="0"/>
  </p:normalViewPr>
  <p:slideViewPr>
    <p:cSldViewPr snapToGrid="0">
      <p:cViewPr varScale="1">
        <p:scale>
          <a:sx n="86" d="100"/>
          <a:sy n="86" d="100"/>
        </p:scale>
        <p:origin x="9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293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ke Test User" userId="SID-0" providerId="Test" clId="FakeClientId"/>
    <pc:docChg chg="undo custSel modSld modMainMaster modNotesMaster modHandout">
      <pc:chgData name="Fake Test User" userId="SID-0" providerId="Test" clId="FakeClientId" dt="2019-08-12T08:53:09.402" v="92" actId="790"/>
      <pc:docMkLst>
        <pc:docMk/>
      </pc:docMkLst>
      <pc:sldChg chg="modSp mod modNotes">
        <pc:chgData name="Fake Test User" userId="SID-0" providerId="Test" clId="FakeClientId" dt="2019-08-09T02:28:00.746" v="27" actId="2711"/>
        <pc:sldMkLst>
          <pc:docMk/>
          <pc:sldMk cId="2471807738" sldId="256"/>
        </pc:sldMkLst>
        <pc:spChg chg="mod">
          <ac:chgData name="Fake Test User" userId="SID-0" providerId="Test" clId="FakeClientId" dt="2019-08-09T02:28:00.746" v="27" actId="2711"/>
          <ac:spMkLst>
            <pc:docMk/>
            <pc:sldMk cId="2471807738" sldId="256"/>
            <ac:spMk id="2" creationId="{00000000-0000-0000-0000-000000000000}"/>
          </ac:spMkLst>
        </pc:spChg>
        <pc:spChg chg="mod">
          <ac:chgData name="Fake Test User" userId="SID-0" providerId="Test" clId="FakeClientId" dt="2019-08-09T02:28:00.746" v="27" actId="2711"/>
          <ac:spMkLst>
            <pc:docMk/>
            <pc:sldMk cId="2471807738" sldId="256"/>
            <ac:spMk id="3" creationId="{00000000-0000-0000-0000-000000000000}"/>
          </ac:spMkLst>
        </pc:spChg>
      </pc:sldChg>
      <pc:sldChg chg="modSp mod modNotes">
        <pc:chgData name="Fake Test User" userId="SID-0" providerId="Test" clId="FakeClientId" dt="2019-08-09T03:07:48.336" v="47" actId="14826"/>
        <pc:sldMkLst>
          <pc:docMk/>
          <pc:sldMk cId="1328676004" sldId="257"/>
        </pc:sldMkLst>
        <pc:spChg chg="mod">
          <ac:chgData name="Fake Test User" userId="SID-0" providerId="Test" clId="FakeClientId" dt="2019-08-09T02:28:38.775" v="29" actId="2711"/>
          <ac:spMkLst>
            <pc:docMk/>
            <pc:sldMk cId="1328676004" sldId="257"/>
            <ac:spMk id="2" creationId="{00000000-0000-0000-0000-000000000000}"/>
          </ac:spMkLst>
        </pc:spChg>
        <pc:spChg chg="mod">
          <ac:chgData name="Fake Test User" userId="SID-0" providerId="Test" clId="FakeClientId" dt="2019-08-09T02:31:43.482" v="33" actId="20577"/>
          <ac:spMkLst>
            <pc:docMk/>
            <pc:sldMk cId="1328676004" sldId="257"/>
            <ac:spMk id="3" creationId="{00000000-0000-0000-0000-000000000000}"/>
          </ac:spMkLst>
        </pc:spChg>
        <pc:picChg chg="mod">
          <ac:chgData name="Fake Test User" userId="SID-0" providerId="Test" clId="FakeClientId" dt="2019-08-09T02:38:59.884" v="42" actId="1036"/>
          <ac:picMkLst>
            <pc:docMk/>
            <pc:sldMk cId="1328676004" sldId="257"/>
            <ac:picMk id="6" creationId="{00000000-0000-0000-0000-000000000000}"/>
          </ac:picMkLst>
        </pc:picChg>
        <pc:picChg chg="mod">
          <ac:chgData name="Fake Test User" userId="SID-0" providerId="Test" clId="FakeClientId" dt="2019-08-09T03:07:30.025" v="46" actId="14826"/>
          <ac:picMkLst>
            <pc:docMk/>
            <pc:sldMk cId="1328676004" sldId="257"/>
            <ac:picMk id="7" creationId="{00000000-0000-0000-0000-000000000000}"/>
          </ac:picMkLst>
        </pc:picChg>
        <pc:picChg chg="mod">
          <ac:chgData name="Fake Test User" userId="SID-0" providerId="Test" clId="FakeClientId" dt="2019-08-09T03:07:48.336" v="47" actId="14826"/>
          <ac:picMkLst>
            <pc:docMk/>
            <pc:sldMk cId="1328676004" sldId="257"/>
            <ac:picMk id="11" creationId="{00000000-0000-0000-0000-000000000000}"/>
          </ac:picMkLst>
        </pc:picChg>
      </pc:sldChg>
      <pc:sldChg chg="modSp mod modNotes">
        <pc:chgData name="Fake Test User" userId="SID-0" providerId="Test" clId="FakeClientId" dt="2019-08-09T03:06:52.356" v="45" actId="14826"/>
        <pc:sldMkLst>
          <pc:docMk/>
          <pc:sldMk cId="2090733893" sldId="262"/>
        </pc:sldMkLst>
        <pc:spChg chg="mod">
          <ac:chgData name="Fake Test User" userId="SID-0" providerId="Test" clId="FakeClientId" dt="2019-08-09T02:28:30.026" v="28" actId="2711"/>
          <ac:spMkLst>
            <pc:docMk/>
            <pc:sldMk cId="2090733893" sldId="262"/>
            <ac:spMk id="2" creationId="{00000000-0000-0000-0000-000000000000}"/>
          </ac:spMkLst>
        </pc:spChg>
        <pc:spChg chg="mod">
          <ac:chgData name="Fake Test User" userId="SID-0" providerId="Test" clId="FakeClientId" dt="2019-08-09T02:28:30.026" v="28" actId="2711"/>
          <ac:spMkLst>
            <pc:docMk/>
            <pc:sldMk cId="2090733893" sldId="262"/>
            <ac:spMk id="3" creationId="{00000000-0000-0000-0000-000000000000}"/>
          </ac:spMkLst>
        </pc:spChg>
        <pc:picChg chg="mod">
          <ac:chgData name="Fake Test User" userId="SID-0" providerId="Test" clId="FakeClientId" dt="2019-08-09T03:06:37.716" v="44" actId="14826"/>
          <ac:picMkLst>
            <pc:docMk/>
            <pc:sldMk cId="2090733893" sldId="262"/>
            <ac:picMk id="4" creationId="{00000000-0000-0000-0000-000000000000}"/>
          </ac:picMkLst>
        </pc:picChg>
        <pc:picChg chg="mod">
          <ac:chgData name="Fake Test User" userId="SID-0" providerId="Test" clId="FakeClientId" dt="2019-08-09T03:06:52.356" v="45" actId="14826"/>
          <ac:picMkLst>
            <pc:docMk/>
            <pc:sldMk cId="2090733893" sldId="262"/>
            <ac:picMk id="5" creationId="{00000000-0000-0000-0000-000000000000}"/>
          </ac:picMkLst>
        </pc:picChg>
        <pc:picChg chg="mod">
          <ac:chgData name="Fake Test User" userId="SID-0" providerId="Test" clId="FakeClientId" dt="2019-08-09T03:06:19.748" v="43" actId="14826"/>
          <ac:picMkLst>
            <pc:docMk/>
            <pc:sldMk cId="2090733893" sldId="262"/>
            <ac:picMk id="6" creationId="{00000000-0000-0000-0000-000000000000}"/>
          </ac:picMkLst>
        </pc:picChg>
      </pc:sldChg>
      <pc:sldChg chg="modSp mod modNotes">
        <pc:chgData name="Fake Test User" userId="SID-0" providerId="Test" clId="FakeClientId" dt="2019-08-09T09:38:34.601" v="77" actId="790"/>
        <pc:sldMkLst>
          <pc:docMk/>
          <pc:sldMk cId="2317502127" sldId="263"/>
        </pc:sldMkLst>
        <pc:spChg chg="mod">
          <ac:chgData name="Fake Test User" userId="SID-0" providerId="Test" clId="FakeClientId" dt="2019-08-09T09:38:34.601" v="77" actId="790"/>
          <ac:spMkLst>
            <pc:docMk/>
            <pc:sldMk cId="2317502127" sldId="263"/>
            <ac:spMk id="2" creationId="{00000000-0000-0000-0000-000000000000}"/>
          </ac:spMkLst>
        </pc:spChg>
        <pc:spChg chg="mod">
          <ac:chgData name="Fake Test User" userId="SID-0" providerId="Test" clId="FakeClientId" dt="2019-08-09T09:38:34.601" v="77" actId="790"/>
          <ac:spMkLst>
            <pc:docMk/>
            <pc:sldMk cId="2317502127" sldId="263"/>
            <ac:spMk id="3" creationId="{00000000-0000-0000-0000-000000000000}"/>
          </ac:spMkLst>
        </pc:spChg>
        <pc:spChg chg="mod">
          <ac:chgData name="Fake Test User" userId="SID-0" providerId="Test" clId="FakeClientId" dt="2019-08-09T09:38:34.601" v="77" actId="790"/>
          <ac:spMkLst>
            <pc:docMk/>
            <pc:sldMk cId="2317502127" sldId="263"/>
            <ac:spMk id="4" creationId="{00000000-0000-0000-0000-000000000000}"/>
          </ac:spMkLst>
        </pc:spChg>
        <pc:spChg chg="mod">
          <ac:chgData name="Fake Test User" userId="SID-0" providerId="Test" clId="FakeClientId" dt="2019-08-09T09:38:34.601" v="77" actId="790"/>
          <ac:spMkLst>
            <pc:docMk/>
            <pc:sldMk cId="2317502127" sldId="263"/>
            <ac:spMk id="8" creationId="{00000000-0000-0000-0000-000000000000}"/>
          </ac:spMkLst>
        </pc:spChg>
        <pc:spChg chg="mod">
          <ac:chgData name="Fake Test User" userId="SID-0" providerId="Test" clId="FakeClientId" dt="2019-08-09T09:38:34.601" v="77" actId="790"/>
          <ac:spMkLst>
            <pc:docMk/>
            <pc:sldMk cId="2317502127" sldId="263"/>
            <ac:spMk id="9" creationId="{00000000-0000-0000-0000-000000000000}"/>
          </ac:spMkLst>
        </pc:spChg>
      </pc:sldChg>
      <pc:sldChg chg="addSp modSp mod addCm delCm modNotes">
        <pc:chgData name="Fake Test User" userId="SID-0" providerId="Test" clId="FakeClientId" dt="2019-08-09T03:09:07.394" v="76" actId="1037"/>
        <pc:sldMkLst>
          <pc:docMk/>
          <pc:sldMk cId="1531532291" sldId="264"/>
        </pc:sldMkLst>
        <pc:spChg chg="mod">
          <ac:chgData name="Fake Test User" userId="SID-0" providerId="Test" clId="FakeClientId" dt="2019-08-09T02:28:46.353" v="30" actId="2711"/>
          <ac:spMkLst>
            <pc:docMk/>
            <pc:sldMk cId="1531532291" sldId="264"/>
            <ac:spMk id="2" creationId="{00000000-0000-0000-0000-000000000000}"/>
          </ac:spMkLst>
        </pc:spChg>
        <pc:spChg chg="mod">
          <ac:chgData name="Fake Test User" userId="SID-0" providerId="Test" clId="FakeClientId" dt="2019-08-09T02:28:46.353" v="30" actId="2711"/>
          <ac:spMkLst>
            <pc:docMk/>
            <pc:sldMk cId="1531532291" sldId="264"/>
            <ac:spMk id="3" creationId="{00000000-0000-0000-0000-000000000000}"/>
          </ac:spMkLst>
        </pc:spChg>
        <pc:picChg chg="add mod">
          <ac:chgData name="Fake Test User" userId="SID-0" providerId="Test" clId="FakeClientId" dt="2019-08-09T03:09:07.394" v="76" actId="1037"/>
          <ac:picMkLst>
            <pc:docMk/>
            <pc:sldMk cId="1531532291" sldId="264"/>
            <ac:picMk id="4" creationId="{AE7934FE-5EA2-467D-85AA-FF84047332B1}"/>
          </ac:picMkLst>
        </pc:picChg>
        <pc:picChg chg="mod">
          <ac:chgData name="Fake Test User" userId="SID-0" providerId="Test" clId="FakeClientId" dt="2019-08-09T03:08:17.978" v="48" actId="14826"/>
          <ac:picMkLst>
            <pc:docMk/>
            <pc:sldMk cId="1531532291" sldId="264"/>
            <ac:picMk id="5" creationId="{00000000-0000-0000-0000-000000000000}"/>
          </ac:picMkLst>
        </pc:picChg>
        <pc:cmChg chg="add del">
          <pc:chgData name="Fake Test User" userId="SID-0" providerId="Test" clId="FakeClientId" dt="2019-08-09T03:09:07.394" v="76" actId="1037"/>
          <pc:cmMkLst>
            <pc:docMk/>
            <pc:sldMk cId="1531532291" sldId="264"/>
            <pc:cmMk authorId="2" idx="1"/>
          </pc:cmMkLst>
        </pc:cmChg>
      </pc:sldChg>
      <pc:sldMasterChg chg="modSp mod modSldLayout">
        <pc:chgData name="Fake Test User" userId="SID-0" providerId="Test" clId="FakeClientId" dt="2019-08-09T02:25:27.781" v="20" actId="790"/>
        <pc:sldMasterMkLst>
          <pc:docMk/>
          <pc:sldMasterMk cId="946754946" sldId="2147483660"/>
        </pc:sldMasterMkLst>
        <pc:spChg chg="mod">
          <ac:chgData name="Fake Test User" userId="SID-0" providerId="Test" clId="FakeClientId" dt="2019-08-08T07:32:33.479" v="8" actId="790"/>
          <ac:spMkLst>
            <pc:docMk/>
            <pc:sldMasterMk cId="946754946" sldId="2147483660"/>
            <ac:spMk id="2" creationId="{00000000-0000-0000-0000-000000000000}"/>
          </ac:spMkLst>
        </pc:spChg>
        <pc:spChg chg="mod">
          <ac:chgData name="Fake Test User" userId="SID-0" providerId="Test" clId="FakeClientId" dt="2019-08-08T07:32:33.479" v="8" actId="790"/>
          <ac:spMkLst>
            <pc:docMk/>
            <pc:sldMasterMk cId="946754946" sldId="2147483660"/>
            <ac:spMk id="3" creationId="{00000000-0000-0000-0000-000000000000}"/>
          </ac:spMkLst>
        </pc:spChg>
        <pc:spChg chg="mod">
          <ac:chgData name="Fake Test User" userId="SID-0" providerId="Test" clId="FakeClientId" dt="2019-08-08T07:32:33.479" v="8" actId="790"/>
          <ac:spMkLst>
            <pc:docMk/>
            <pc:sldMasterMk cId="946754946" sldId="2147483660"/>
            <ac:spMk id="4" creationId="{00000000-0000-0000-0000-000000000000}"/>
          </ac:spMkLst>
        </pc:spChg>
        <pc:spChg chg="mod">
          <ac:chgData name="Fake Test User" userId="SID-0" providerId="Test" clId="FakeClientId" dt="2019-08-08T07:32:33.479" v="8" actId="790"/>
          <ac:spMkLst>
            <pc:docMk/>
            <pc:sldMasterMk cId="946754946" sldId="2147483660"/>
            <ac:spMk id="5" creationId="{00000000-0000-0000-0000-000000000000}"/>
          </ac:spMkLst>
        </pc:spChg>
        <pc:spChg chg="mod">
          <ac:chgData name="Fake Test User" userId="SID-0" providerId="Test" clId="FakeClientId" dt="2019-08-08T07:32:33.479" v="8" actId="790"/>
          <ac:spMkLst>
            <pc:docMk/>
            <pc:sldMasterMk cId="946754946" sldId="2147483660"/>
            <ac:spMk id="6" creationId="{00000000-0000-0000-0000-000000000000}"/>
          </ac:spMkLst>
        </pc:spChg>
        <pc:sldLayoutChg chg="modSp mod">
          <pc:chgData name="Fake Test User" userId="SID-0" providerId="Test" clId="FakeClientId" dt="2019-08-08T07:32:39.823" v="9" actId="790"/>
          <pc:sldLayoutMkLst>
            <pc:docMk/>
            <pc:sldMasterMk cId="946754946" sldId="2147483660"/>
            <pc:sldLayoutMk cId="1718549498" sldId="2147483661"/>
          </pc:sldLayoutMkLst>
          <pc:spChg chg="mod">
            <ac:chgData name="Fake Test User" userId="SID-0" providerId="Test" clId="FakeClientId" dt="2019-08-08T07:32:39.823" v="9" actId="790"/>
            <ac:spMkLst>
              <pc:docMk/>
              <pc:sldMasterMk cId="946754946" sldId="2147483660"/>
              <pc:sldLayoutMk cId="1718549498" sldId="2147483661"/>
              <ac:spMk id="2" creationId="{00000000-0000-0000-0000-000000000000}"/>
            </ac:spMkLst>
          </pc:spChg>
          <pc:spChg chg="mod">
            <ac:chgData name="Fake Test User" userId="SID-0" providerId="Test" clId="FakeClientId" dt="2019-08-08T07:32:39.823" v="9" actId="790"/>
            <ac:spMkLst>
              <pc:docMk/>
              <pc:sldMasterMk cId="946754946" sldId="2147483660"/>
              <pc:sldLayoutMk cId="1718549498" sldId="2147483661"/>
              <ac:spMk id="3" creationId="{00000000-0000-0000-0000-000000000000}"/>
            </ac:spMkLst>
          </pc:spChg>
          <pc:spChg chg="mod">
            <ac:chgData name="Fake Test User" userId="SID-0" providerId="Test" clId="FakeClientId" dt="2019-08-08T07:32:39.823" v="9" actId="790"/>
            <ac:spMkLst>
              <pc:docMk/>
              <pc:sldMasterMk cId="946754946" sldId="2147483660"/>
              <pc:sldLayoutMk cId="1718549498" sldId="2147483661"/>
              <ac:spMk id="4" creationId="{00000000-0000-0000-0000-000000000000}"/>
            </ac:spMkLst>
          </pc:spChg>
          <pc:spChg chg="mod">
            <ac:chgData name="Fake Test User" userId="SID-0" providerId="Test" clId="FakeClientId" dt="2019-08-08T07:32:39.823" v="9" actId="790"/>
            <ac:spMkLst>
              <pc:docMk/>
              <pc:sldMasterMk cId="946754946" sldId="2147483660"/>
              <pc:sldLayoutMk cId="1718549498" sldId="2147483661"/>
              <ac:spMk id="5" creationId="{00000000-0000-0000-0000-000000000000}"/>
            </ac:spMkLst>
          </pc:spChg>
          <pc:spChg chg="mod">
            <ac:chgData name="Fake Test User" userId="SID-0" providerId="Test" clId="FakeClientId" dt="2019-08-08T07:32:39.823" v="9" actId="790"/>
            <ac:spMkLst>
              <pc:docMk/>
              <pc:sldMasterMk cId="946754946" sldId="2147483660"/>
              <pc:sldLayoutMk cId="1718549498" sldId="2147483661"/>
              <ac:spMk id="6" creationId="{00000000-0000-0000-0000-000000000000}"/>
            </ac:spMkLst>
          </pc:spChg>
          <pc:spChg chg="mod">
            <ac:chgData name="Fake Test User" userId="SID-0" providerId="Test" clId="FakeClientId" dt="2019-08-08T07:32:39.823" v="9" actId="790"/>
            <ac:spMkLst>
              <pc:docMk/>
              <pc:sldMasterMk cId="946754946" sldId="2147483660"/>
              <pc:sldLayoutMk cId="1718549498" sldId="2147483661"/>
              <ac:spMk id="7" creationId="{00000000-0000-0000-0000-000000000000}"/>
            </ac:spMkLst>
          </pc:spChg>
          <pc:spChg chg="mod">
            <ac:chgData name="Fake Test User" userId="SID-0" providerId="Test" clId="FakeClientId" dt="2019-08-08T07:32:39.823" v="9" actId="790"/>
            <ac:spMkLst>
              <pc:docMk/>
              <pc:sldMasterMk cId="946754946" sldId="2147483660"/>
              <pc:sldLayoutMk cId="1718549498" sldId="2147483661"/>
              <ac:spMk id="8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08T07:32:46.229" v="10" actId="790"/>
          <pc:sldLayoutMkLst>
            <pc:docMk/>
            <pc:sldMasterMk cId="946754946" sldId="2147483660"/>
            <pc:sldLayoutMk cId="2185836540" sldId="2147483662"/>
          </pc:sldLayoutMkLst>
          <pc:spChg chg="mod">
            <ac:chgData name="Fake Test User" userId="SID-0" providerId="Test" clId="FakeClientId" dt="2019-08-08T07:32:46.229" v="10" actId="790"/>
            <ac:spMkLst>
              <pc:docMk/>
              <pc:sldMasterMk cId="946754946" sldId="2147483660"/>
              <pc:sldLayoutMk cId="2185836540" sldId="2147483662"/>
              <ac:spMk id="2" creationId="{00000000-0000-0000-0000-000000000000}"/>
            </ac:spMkLst>
          </pc:spChg>
          <pc:spChg chg="mod">
            <ac:chgData name="Fake Test User" userId="SID-0" providerId="Test" clId="FakeClientId" dt="2019-08-08T07:32:46.229" v="10" actId="790"/>
            <ac:spMkLst>
              <pc:docMk/>
              <pc:sldMasterMk cId="946754946" sldId="2147483660"/>
              <pc:sldLayoutMk cId="2185836540" sldId="2147483662"/>
              <ac:spMk id="3" creationId="{00000000-0000-0000-0000-000000000000}"/>
            </ac:spMkLst>
          </pc:spChg>
          <pc:spChg chg="mod">
            <ac:chgData name="Fake Test User" userId="SID-0" providerId="Test" clId="FakeClientId" dt="2019-08-08T07:32:46.229" v="10" actId="790"/>
            <ac:spMkLst>
              <pc:docMk/>
              <pc:sldMasterMk cId="946754946" sldId="2147483660"/>
              <pc:sldLayoutMk cId="2185836540" sldId="2147483662"/>
              <ac:spMk id="4" creationId="{00000000-0000-0000-0000-000000000000}"/>
            </ac:spMkLst>
          </pc:spChg>
          <pc:spChg chg="mod">
            <ac:chgData name="Fake Test User" userId="SID-0" providerId="Test" clId="FakeClientId" dt="2019-08-08T07:32:46.229" v="10" actId="790"/>
            <ac:spMkLst>
              <pc:docMk/>
              <pc:sldMasterMk cId="946754946" sldId="2147483660"/>
              <pc:sldLayoutMk cId="2185836540" sldId="2147483662"/>
              <ac:spMk id="5" creationId="{00000000-0000-0000-0000-000000000000}"/>
            </ac:spMkLst>
          </pc:spChg>
          <pc:spChg chg="mod">
            <ac:chgData name="Fake Test User" userId="SID-0" providerId="Test" clId="FakeClientId" dt="2019-08-08T07:32:46.229" v="10" actId="790"/>
            <ac:spMkLst>
              <pc:docMk/>
              <pc:sldMasterMk cId="946754946" sldId="2147483660"/>
              <pc:sldLayoutMk cId="2185836540" sldId="2147483662"/>
              <ac:spMk id="6" creationId="{00000000-0000-0000-0000-000000000000}"/>
            </ac:spMkLst>
          </pc:spChg>
          <pc:spChg chg="mod">
            <ac:chgData name="Fake Test User" userId="SID-0" providerId="Test" clId="FakeClientId" dt="2019-08-08T07:32:46.229" v="10" actId="790"/>
            <ac:spMkLst>
              <pc:docMk/>
              <pc:sldMasterMk cId="946754946" sldId="2147483660"/>
              <pc:sldLayoutMk cId="2185836540" sldId="2147483662"/>
              <ac:spMk id="7" creationId="{00000000-0000-0000-0000-000000000000}"/>
            </ac:spMkLst>
          </pc:spChg>
          <pc:spChg chg="mod">
            <ac:chgData name="Fake Test User" userId="SID-0" providerId="Test" clId="FakeClientId" dt="2019-08-08T07:32:46.229" v="10" actId="790"/>
            <ac:spMkLst>
              <pc:docMk/>
              <pc:sldMasterMk cId="946754946" sldId="2147483660"/>
              <pc:sldLayoutMk cId="2185836540" sldId="2147483662"/>
              <ac:spMk id="8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08T07:32:52.775" v="11" actId="790"/>
          <pc:sldLayoutMkLst>
            <pc:docMk/>
            <pc:sldMasterMk cId="946754946" sldId="2147483660"/>
            <pc:sldLayoutMk cId="1335655537" sldId="2147483663"/>
          </pc:sldLayoutMkLst>
          <pc:spChg chg="mod">
            <ac:chgData name="Fake Test User" userId="SID-0" providerId="Test" clId="FakeClientId" dt="2019-08-08T07:32:52.775" v="11" actId="790"/>
            <ac:spMkLst>
              <pc:docMk/>
              <pc:sldMasterMk cId="946754946" sldId="2147483660"/>
              <pc:sldLayoutMk cId="1335655537" sldId="2147483663"/>
              <ac:spMk id="2" creationId="{00000000-0000-0000-0000-000000000000}"/>
            </ac:spMkLst>
          </pc:spChg>
          <pc:spChg chg="mod">
            <ac:chgData name="Fake Test User" userId="SID-0" providerId="Test" clId="FakeClientId" dt="2019-08-08T07:32:52.775" v="11" actId="790"/>
            <ac:spMkLst>
              <pc:docMk/>
              <pc:sldMasterMk cId="946754946" sldId="2147483660"/>
              <pc:sldLayoutMk cId="1335655537" sldId="2147483663"/>
              <ac:spMk id="3" creationId="{00000000-0000-0000-0000-000000000000}"/>
            </ac:spMkLst>
          </pc:spChg>
          <pc:spChg chg="mod">
            <ac:chgData name="Fake Test User" userId="SID-0" providerId="Test" clId="FakeClientId" dt="2019-08-08T07:32:52.775" v="11" actId="790"/>
            <ac:spMkLst>
              <pc:docMk/>
              <pc:sldMasterMk cId="946754946" sldId="2147483660"/>
              <pc:sldLayoutMk cId="1335655537" sldId="2147483663"/>
              <ac:spMk id="4" creationId="{00000000-0000-0000-0000-000000000000}"/>
            </ac:spMkLst>
          </pc:spChg>
          <pc:spChg chg="mod">
            <ac:chgData name="Fake Test User" userId="SID-0" providerId="Test" clId="FakeClientId" dt="2019-08-08T07:32:52.775" v="11" actId="790"/>
            <ac:spMkLst>
              <pc:docMk/>
              <pc:sldMasterMk cId="946754946" sldId="2147483660"/>
              <pc:sldLayoutMk cId="1335655537" sldId="2147483663"/>
              <ac:spMk id="5" creationId="{00000000-0000-0000-0000-000000000000}"/>
            </ac:spMkLst>
          </pc:spChg>
          <pc:spChg chg="mod">
            <ac:chgData name="Fake Test User" userId="SID-0" providerId="Test" clId="FakeClientId" dt="2019-08-08T07:32:52.775" v="11" actId="790"/>
            <ac:spMkLst>
              <pc:docMk/>
              <pc:sldMasterMk cId="946754946" sldId="2147483660"/>
              <pc:sldLayoutMk cId="1335655537" sldId="2147483663"/>
              <ac:spMk id="6" creationId="{00000000-0000-0000-0000-000000000000}"/>
            </ac:spMkLst>
          </pc:spChg>
          <pc:spChg chg="mod">
            <ac:chgData name="Fake Test User" userId="SID-0" providerId="Test" clId="FakeClientId" dt="2019-08-08T07:32:52.775" v="11" actId="790"/>
            <ac:spMkLst>
              <pc:docMk/>
              <pc:sldMasterMk cId="946754946" sldId="2147483660"/>
              <pc:sldLayoutMk cId="1335655537" sldId="2147483663"/>
              <ac:spMk id="7" creationId="{00000000-0000-0000-0000-000000000000}"/>
            </ac:spMkLst>
          </pc:spChg>
          <pc:spChg chg="mod">
            <ac:chgData name="Fake Test User" userId="SID-0" providerId="Test" clId="FakeClientId" dt="2019-08-08T07:32:52.775" v="11" actId="790"/>
            <ac:spMkLst>
              <pc:docMk/>
              <pc:sldMasterMk cId="946754946" sldId="2147483660"/>
              <pc:sldLayoutMk cId="1335655537" sldId="2147483663"/>
              <ac:spMk id="8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08T07:32:58.697" v="12" actId="790"/>
          <pc:sldLayoutMkLst>
            <pc:docMk/>
            <pc:sldMasterMk cId="946754946" sldId="2147483660"/>
            <pc:sldLayoutMk cId="3328223887" sldId="2147483664"/>
          </pc:sldLayoutMkLst>
          <pc:spChg chg="mod">
            <ac:chgData name="Fake Test User" userId="SID-0" providerId="Test" clId="FakeClientId" dt="2019-08-08T07:32:58.697" v="12" actId="790"/>
            <ac:spMkLst>
              <pc:docMk/>
              <pc:sldMasterMk cId="946754946" sldId="2147483660"/>
              <pc:sldLayoutMk cId="3328223887" sldId="2147483664"/>
              <ac:spMk id="2" creationId="{00000000-0000-0000-0000-000000000000}"/>
            </ac:spMkLst>
          </pc:spChg>
          <pc:spChg chg="mod">
            <ac:chgData name="Fake Test User" userId="SID-0" providerId="Test" clId="FakeClientId" dt="2019-08-08T07:32:58.697" v="12" actId="790"/>
            <ac:spMkLst>
              <pc:docMk/>
              <pc:sldMasterMk cId="946754946" sldId="2147483660"/>
              <pc:sldLayoutMk cId="3328223887" sldId="2147483664"/>
              <ac:spMk id="3" creationId="{00000000-0000-0000-0000-000000000000}"/>
            </ac:spMkLst>
          </pc:spChg>
          <pc:spChg chg="mod">
            <ac:chgData name="Fake Test User" userId="SID-0" providerId="Test" clId="FakeClientId" dt="2019-08-08T07:32:58.697" v="12" actId="790"/>
            <ac:spMkLst>
              <pc:docMk/>
              <pc:sldMasterMk cId="946754946" sldId="2147483660"/>
              <pc:sldLayoutMk cId="3328223887" sldId="2147483664"/>
              <ac:spMk id="4" creationId="{00000000-0000-0000-0000-000000000000}"/>
            </ac:spMkLst>
          </pc:spChg>
          <pc:spChg chg="mod">
            <ac:chgData name="Fake Test User" userId="SID-0" providerId="Test" clId="FakeClientId" dt="2019-08-08T07:32:58.697" v="12" actId="790"/>
            <ac:spMkLst>
              <pc:docMk/>
              <pc:sldMasterMk cId="946754946" sldId="2147483660"/>
              <pc:sldLayoutMk cId="3328223887" sldId="2147483664"/>
              <ac:spMk id="5" creationId="{00000000-0000-0000-0000-000000000000}"/>
            </ac:spMkLst>
          </pc:spChg>
          <pc:spChg chg="mod">
            <ac:chgData name="Fake Test User" userId="SID-0" providerId="Test" clId="FakeClientId" dt="2019-08-08T07:32:58.697" v="12" actId="790"/>
            <ac:spMkLst>
              <pc:docMk/>
              <pc:sldMasterMk cId="946754946" sldId="2147483660"/>
              <pc:sldLayoutMk cId="3328223887" sldId="2147483664"/>
              <ac:spMk id="6" creationId="{00000000-0000-0000-0000-000000000000}"/>
            </ac:spMkLst>
          </pc:spChg>
          <pc:spChg chg="mod">
            <ac:chgData name="Fake Test User" userId="SID-0" providerId="Test" clId="FakeClientId" dt="2019-08-08T07:32:58.697" v="12" actId="790"/>
            <ac:spMkLst>
              <pc:docMk/>
              <pc:sldMasterMk cId="946754946" sldId="2147483660"/>
              <pc:sldLayoutMk cId="3328223887" sldId="2147483664"/>
              <ac:spMk id="7" creationId="{00000000-0000-0000-0000-000000000000}"/>
            </ac:spMkLst>
          </pc:spChg>
          <pc:spChg chg="mod">
            <ac:chgData name="Fake Test User" userId="SID-0" providerId="Test" clId="FakeClientId" dt="2019-08-08T07:32:58.697" v="12" actId="790"/>
            <ac:spMkLst>
              <pc:docMk/>
              <pc:sldMasterMk cId="946754946" sldId="2147483660"/>
              <pc:sldLayoutMk cId="3328223887" sldId="2147483664"/>
              <ac:spMk id="8" creationId="{00000000-0000-0000-0000-000000000000}"/>
            </ac:spMkLst>
          </pc:spChg>
          <pc:spChg chg="mod">
            <ac:chgData name="Fake Test User" userId="SID-0" providerId="Test" clId="FakeClientId" dt="2019-08-08T07:32:58.697" v="12" actId="790"/>
            <ac:spMkLst>
              <pc:docMk/>
              <pc:sldMasterMk cId="946754946" sldId="2147483660"/>
              <pc:sldLayoutMk cId="3328223887" sldId="2147483664"/>
              <ac:spMk id="9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08T07:33:04.573" v="13" actId="790"/>
          <pc:sldLayoutMkLst>
            <pc:docMk/>
            <pc:sldMasterMk cId="946754946" sldId="2147483660"/>
            <pc:sldLayoutMk cId="3606029816" sldId="2147483665"/>
          </pc:sldLayoutMkLst>
          <pc:spChg chg="mod">
            <ac:chgData name="Fake Test User" userId="SID-0" providerId="Test" clId="FakeClientId" dt="2019-08-08T07:33:04.573" v="13" actId="790"/>
            <ac:spMkLst>
              <pc:docMk/>
              <pc:sldMasterMk cId="946754946" sldId="2147483660"/>
              <pc:sldLayoutMk cId="3606029816" sldId="2147483665"/>
              <ac:spMk id="2" creationId="{00000000-0000-0000-0000-000000000000}"/>
            </ac:spMkLst>
          </pc:spChg>
          <pc:spChg chg="mod">
            <ac:chgData name="Fake Test User" userId="SID-0" providerId="Test" clId="FakeClientId" dt="2019-08-08T07:33:04.573" v="13" actId="790"/>
            <ac:spMkLst>
              <pc:docMk/>
              <pc:sldMasterMk cId="946754946" sldId="2147483660"/>
              <pc:sldLayoutMk cId="3606029816" sldId="2147483665"/>
              <ac:spMk id="3" creationId="{00000000-0000-0000-0000-000000000000}"/>
            </ac:spMkLst>
          </pc:spChg>
          <pc:spChg chg="mod">
            <ac:chgData name="Fake Test User" userId="SID-0" providerId="Test" clId="FakeClientId" dt="2019-08-08T07:33:04.573" v="13" actId="790"/>
            <ac:spMkLst>
              <pc:docMk/>
              <pc:sldMasterMk cId="946754946" sldId="2147483660"/>
              <pc:sldLayoutMk cId="3606029816" sldId="2147483665"/>
              <ac:spMk id="4" creationId="{00000000-0000-0000-0000-000000000000}"/>
            </ac:spMkLst>
          </pc:spChg>
          <pc:spChg chg="mod">
            <ac:chgData name="Fake Test User" userId="SID-0" providerId="Test" clId="FakeClientId" dt="2019-08-08T07:33:04.573" v="13" actId="790"/>
            <ac:spMkLst>
              <pc:docMk/>
              <pc:sldMasterMk cId="946754946" sldId="2147483660"/>
              <pc:sldLayoutMk cId="3606029816" sldId="2147483665"/>
              <ac:spMk id="5" creationId="{00000000-0000-0000-0000-000000000000}"/>
            </ac:spMkLst>
          </pc:spChg>
          <pc:spChg chg="mod">
            <ac:chgData name="Fake Test User" userId="SID-0" providerId="Test" clId="FakeClientId" dt="2019-08-08T07:33:04.573" v="13" actId="790"/>
            <ac:spMkLst>
              <pc:docMk/>
              <pc:sldMasterMk cId="946754946" sldId="2147483660"/>
              <pc:sldLayoutMk cId="3606029816" sldId="2147483665"/>
              <ac:spMk id="6" creationId="{00000000-0000-0000-0000-000000000000}"/>
            </ac:spMkLst>
          </pc:spChg>
          <pc:spChg chg="mod">
            <ac:chgData name="Fake Test User" userId="SID-0" providerId="Test" clId="FakeClientId" dt="2019-08-08T07:33:04.573" v="13" actId="790"/>
            <ac:spMkLst>
              <pc:docMk/>
              <pc:sldMasterMk cId="946754946" sldId="2147483660"/>
              <pc:sldLayoutMk cId="3606029816" sldId="2147483665"/>
              <ac:spMk id="7" creationId="{00000000-0000-0000-0000-000000000000}"/>
            </ac:spMkLst>
          </pc:spChg>
          <pc:spChg chg="mod">
            <ac:chgData name="Fake Test User" userId="SID-0" providerId="Test" clId="FakeClientId" dt="2019-08-08T07:33:04.573" v="13" actId="790"/>
            <ac:spMkLst>
              <pc:docMk/>
              <pc:sldMasterMk cId="946754946" sldId="2147483660"/>
              <pc:sldLayoutMk cId="3606029816" sldId="2147483665"/>
              <ac:spMk id="8" creationId="{00000000-0000-0000-0000-000000000000}"/>
            </ac:spMkLst>
          </pc:spChg>
          <pc:spChg chg="mod">
            <ac:chgData name="Fake Test User" userId="SID-0" providerId="Test" clId="FakeClientId" dt="2019-08-08T07:33:04.573" v="13" actId="790"/>
            <ac:spMkLst>
              <pc:docMk/>
              <pc:sldMasterMk cId="946754946" sldId="2147483660"/>
              <pc:sldLayoutMk cId="3606029816" sldId="2147483665"/>
              <ac:spMk id="9" creationId="{00000000-0000-0000-0000-000000000000}"/>
            </ac:spMkLst>
          </pc:spChg>
          <pc:spChg chg="mod">
            <ac:chgData name="Fake Test User" userId="SID-0" providerId="Test" clId="FakeClientId" dt="2019-08-08T07:33:04.573" v="13" actId="790"/>
            <ac:spMkLst>
              <pc:docMk/>
              <pc:sldMasterMk cId="946754946" sldId="2147483660"/>
              <pc:sldLayoutMk cId="3606029816" sldId="2147483665"/>
              <ac:spMk id="10" creationId="{00000000-0000-0000-0000-000000000000}"/>
            </ac:spMkLst>
          </pc:spChg>
          <pc:spChg chg="mod">
            <ac:chgData name="Fake Test User" userId="SID-0" providerId="Test" clId="FakeClientId" dt="2019-08-08T07:33:04.573" v="13" actId="790"/>
            <ac:spMkLst>
              <pc:docMk/>
              <pc:sldMasterMk cId="946754946" sldId="2147483660"/>
              <pc:sldLayoutMk cId="3606029816" sldId="2147483665"/>
              <ac:spMk id="11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08T07:33:11.744" v="14" actId="790"/>
          <pc:sldLayoutMkLst>
            <pc:docMk/>
            <pc:sldMasterMk cId="946754946" sldId="2147483660"/>
            <pc:sldLayoutMk cId="100814485" sldId="2147483666"/>
          </pc:sldLayoutMkLst>
          <pc:spChg chg="mod">
            <ac:chgData name="Fake Test User" userId="SID-0" providerId="Test" clId="FakeClientId" dt="2019-08-08T07:33:11.744" v="14" actId="790"/>
            <ac:spMkLst>
              <pc:docMk/>
              <pc:sldMasterMk cId="946754946" sldId="2147483660"/>
              <pc:sldLayoutMk cId="100814485" sldId="2147483666"/>
              <ac:spMk id="2" creationId="{00000000-0000-0000-0000-000000000000}"/>
            </ac:spMkLst>
          </pc:spChg>
          <pc:spChg chg="mod">
            <ac:chgData name="Fake Test User" userId="SID-0" providerId="Test" clId="FakeClientId" dt="2019-08-08T07:33:11.744" v="14" actId="790"/>
            <ac:spMkLst>
              <pc:docMk/>
              <pc:sldMasterMk cId="946754946" sldId="2147483660"/>
              <pc:sldLayoutMk cId="100814485" sldId="2147483666"/>
              <ac:spMk id="3" creationId="{00000000-0000-0000-0000-000000000000}"/>
            </ac:spMkLst>
          </pc:spChg>
          <pc:spChg chg="mod">
            <ac:chgData name="Fake Test User" userId="SID-0" providerId="Test" clId="FakeClientId" dt="2019-08-08T07:33:11.744" v="14" actId="790"/>
            <ac:spMkLst>
              <pc:docMk/>
              <pc:sldMasterMk cId="946754946" sldId="2147483660"/>
              <pc:sldLayoutMk cId="100814485" sldId="2147483666"/>
              <ac:spMk id="4" creationId="{00000000-0000-0000-0000-000000000000}"/>
            </ac:spMkLst>
          </pc:spChg>
          <pc:spChg chg="mod">
            <ac:chgData name="Fake Test User" userId="SID-0" providerId="Test" clId="FakeClientId" dt="2019-08-08T07:33:11.744" v="14" actId="790"/>
            <ac:spMkLst>
              <pc:docMk/>
              <pc:sldMasterMk cId="946754946" sldId="2147483660"/>
              <pc:sldLayoutMk cId="100814485" sldId="2147483666"/>
              <ac:spMk id="5" creationId="{00000000-0000-0000-0000-000000000000}"/>
            </ac:spMkLst>
          </pc:spChg>
          <pc:spChg chg="mod">
            <ac:chgData name="Fake Test User" userId="SID-0" providerId="Test" clId="FakeClientId" dt="2019-08-08T07:33:11.744" v="14" actId="790"/>
            <ac:spMkLst>
              <pc:docMk/>
              <pc:sldMasterMk cId="946754946" sldId="2147483660"/>
              <pc:sldLayoutMk cId="100814485" sldId="2147483666"/>
              <ac:spMk id="6" creationId="{00000000-0000-0000-0000-000000000000}"/>
            </ac:spMkLst>
          </pc:spChg>
          <pc:spChg chg="mod">
            <ac:chgData name="Fake Test User" userId="SID-0" providerId="Test" clId="FakeClientId" dt="2019-08-08T07:33:11.744" v="14" actId="790"/>
            <ac:spMkLst>
              <pc:docMk/>
              <pc:sldMasterMk cId="946754946" sldId="2147483660"/>
              <pc:sldLayoutMk cId="100814485" sldId="2147483666"/>
              <ac:spMk id="7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08T07:33:18.634" v="15" actId="790"/>
          <pc:sldLayoutMkLst>
            <pc:docMk/>
            <pc:sldMasterMk cId="946754946" sldId="2147483660"/>
            <pc:sldLayoutMk cId="4037432058" sldId="2147483667"/>
          </pc:sldLayoutMkLst>
          <pc:spChg chg="mod">
            <ac:chgData name="Fake Test User" userId="SID-0" providerId="Test" clId="FakeClientId" dt="2019-08-08T07:33:18.634" v="15" actId="790"/>
            <ac:spMkLst>
              <pc:docMk/>
              <pc:sldMasterMk cId="946754946" sldId="2147483660"/>
              <pc:sldLayoutMk cId="4037432058" sldId="2147483667"/>
              <ac:spMk id="2" creationId="{00000000-0000-0000-0000-000000000000}"/>
            </ac:spMkLst>
          </pc:spChg>
          <pc:spChg chg="mod">
            <ac:chgData name="Fake Test User" userId="SID-0" providerId="Test" clId="FakeClientId" dt="2019-08-08T07:33:18.634" v="15" actId="790"/>
            <ac:spMkLst>
              <pc:docMk/>
              <pc:sldMasterMk cId="946754946" sldId="2147483660"/>
              <pc:sldLayoutMk cId="4037432058" sldId="2147483667"/>
              <ac:spMk id="3" creationId="{00000000-0000-0000-0000-000000000000}"/>
            </ac:spMkLst>
          </pc:spChg>
          <pc:spChg chg="mod">
            <ac:chgData name="Fake Test User" userId="SID-0" providerId="Test" clId="FakeClientId" dt="2019-08-08T07:33:18.634" v="15" actId="790"/>
            <ac:spMkLst>
              <pc:docMk/>
              <pc:sldMasterMk cId="946754946" sldId="2147483660"/>
              <pc:sldLayoutMk cId="4037432058" sldId="2147483667"/>
              <ac:spMk id="4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08T07:33:24.587" v="16" actId="790"/>
          <pc:sldLayoutMkLst>
            <pc:docMk/>
            <pc:sldMasterMk cId="946754946" sldId="2147483660"/>
            <pc:sldLayoutMk cId="1784193825" sldId="2147483668"/>
          </pc:sldLayoutMkLst>
          <pc:spChg chg="mod">
            <ac:chgData name="Fake Test User" userId="SID-0" providerId="Test" clId="FakeClientId" dt="2019-08-08T07:33:24.587" v="16" actId="790"/>
            <ac:spMkLst>
              <pc:docMk/>
              <pc:sldMasterMk cId="946754946" sldId="2147483660"/>
              <pc:sldLayoutMk cId="1784193825" sldId="2147483668"/>
              <ac:spMk id="2" creationId="{00000000-0000-0000-0000-000000000000}"/>
            </ac:spMkLst>
          </pc:spChg>
          <pc:spChg chg="mod">
            <ac:chgData name="Fake Test User" userId="SID-0" providerId="Test" clId="FakeClientId" dt="2019-08-08T07:33:24.587" v="16" actId="790"/>
            <ac:spMkLst>
              <pc:docMk/>
              <pc:sldMasterMk cId="946754946" sldId="2147483660"/>
              <pc:sldLayoutMk cId="1784193825" sldId="2147483668"/>
              <ac:spMk id="3" creationId="{00000000-0000-0000-0000-000000000000}"/>
            </ac:spMkLst>
          </pc:spChg>
          <pc:spChg chg="mod">
            <ac:chgData name="Fake Test User" userId="SID-0" providerId="Test" clId="FakeClientId" dt="2019-08-08T07:33:24.587" v="16" actId="790"/>
            <ac:spMkLst>
              <pc:docMk/>
              <pc:sldMasterMk cId="946754946" sldId="2147483660"/>
              <pc:sldLayoutMk cId="1784193825" sldId="2147483668"/>
              <ac:spMk id="4" creationId="{00000000-0000-0000-0000-000000000000}"/>
            </ac:spMkLst>
          </pc:spChg>
          <pc:spChg chg="mod">
            <ac:chgData name="Fake Test User" userId="SID-0" providerId="Test" clId="FakeClientId" dt="2019-08-08T07:33:24.587" v="16" actId="790"/>
            <ac:spMkLst>
              <pc:docMk/>
              <pc:sldMasterMk cId="946754946" sldId="2147483660"/>
              <pc:sldLayoutMk cId="1784193825" sldId="2147483668"/>
              <ac:spMk id="5" creationId="{00000000-0000-0000-0000-000000000000}"/>
            </ac:spMkLst>
          </pc:spChg>
          <pc:spChg chg="mod">
            <ac:chgData name="Fake Test User" userId="SID-0" providerId="Test" clId="FakeClientId" dt="2019-08-08T07:33:24.587" v="16" actId="790"/>
            <ac:spMkLst>
              <pc:docMk/>
              <pc:sldMasterMk cId="946754946" sldId="2147483660"/>
              <pc:sldLayoutMk cId="1784193825" sldId="2147483668"/>
              <ac:spMk id="6" creationId="{00000000-0000-0000-0000-000000000000}"/>
            </ac:spMkLst>
          </pc:spChg>
          <pc:spChg chg="mod">
            <ac:chgData name="Fake Test User" userId="SID-0" providerId="Test" clId="FakeClientId" dt="2019-08-08T07:33:24.587" v="16" actId="790"/>
            <ac:spMkLst>
              <pc:docMk/>
              <pc:sldMasterMk cId="946754946" sldId="2147483660"/>
              <pc:sldLayoutMk cId="1784193825" sldId="2147483668"/>
              <ac:spMk id="7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08T07:33:34.723" v="17" actId="790"/>
          <pc:sldLayoutMkLst>
            <pc:docMk/>
            <pc:sldMasterMk cId="946754946" sldId="2147483660"/>
            <pc:sldLayoutMk cId="3161095380" sldId="2147483669"/>
          </pc:sldLayoutMkLst>
          <pc:spChg chg="mod">
            <ac:chgData name="Fake Test User" userId="SID-0" providerId="Test" clId="FakeClientId" dt="2019-08-08T07:33:34.723" v="17" actId="790"/>
            <ac:spMkLst>
              <pc:docMk/>
              <pc:sldMasterMk cId="946754946" sldId="2147483660"/>
              <pc:sldLayoutMk cId="3161095380" sldId="2147483669"/>
              <ac:spMk id="2" creationId="{00000000-0000-0000-0000-000000000000}"/>
            </ac:spMkLst>
          </pc:spChg>
          <pc:spChg chg="mod">
            <ac:chgData name="Fake Test User" userId="SID-0" providerId="Test" clId="FakeClientId" dt="2019-08-08T07:33:34.723" v="17" actId="790"/>
            <ac:spMkLst>
              <pc:docMk/>
              <pc:sldMasterMk cId="946754946" sldId="2147483660"/>
              <pc:sldLayoutMk cId="3161095380" sldId="2147483669"/>
              <ac:spMk id="3" creationId="{00000000-0000-0000-0000-000000000000}"/>
            </ac:spMkLst>
          </pc:spChg>
          <pc:spChg chg="mod">
            <ac:chgData name="Fake Test User" userId="SID-0" providerId="Test" clId="FakeClientId" dt="2019-08-08T07:33:34.723" v="17" actId="790"/>
            <ac:spMkLst>
              <pc:docMk/>
              <pc:sldMasterMk cId="946754946" sldId="2147483660"/>
              <pc:sldLayoutMk cId="3161095380" sldId="2147483669"/>
              <ac:spMk id="4" creationId="{00000000-0000-0000-0000-000000000000}"/>
            </ac:spMkLst>
          </pc:spChg>
          <pc:spChg chg="mod">
            <ac:chgData name="Fake Test User" userId="SID-0" providerId="Test" clId="FakeClientId" dt="2019-08-08T07:33:34.723" v="17" actId="790"/>
            <ac:spMkLst>
              <pc:docMk/>
              <pc:sldMasterMk cId="946754946" sldId="2147483660"/>
              <pc:sldLayoutMk cId="3161095380" sldId="2147483669"/>
              <ac:spMk id="5" creationId="{00000000-0000-0000-0000-000000000000}"/>
            </ac:spMkLst>
          </pc:spChg>
          <pc:spChg chg="mod">
            <ac:chgData name="Fake Test User" userId="SID-0" providerId="Test" clId="FakeClientId" dt="2019-08-08T07:33:34.723" v="17" actId="790"/>
            <ac:spMkLst>
              <pc:docMk/>
              <pc:sldMasterMk cId="946754946" sldId="2147483660"/>
              <pc:sldLayoutMk cId="3161095380" sldId="2147483669"/>
              <ac:spMk id="6" creationId="{00000000-0000-0000-0000-000000000000}"/>
            </ac:spMkLst>
          </pc:spChg>
          <pc:spChg chg="mod">
            <ac:chgData name="Fake Test User" userId="SID-0" providerId="Test" clId="FakeClientId" dt="2019-08-08T07:33:34.723" v="17" actId="790"/>
            <ac:spMkLst>
              <pc:docMk/>
              <pc:sldMasterMk cId="946754946" sldId="2147483660"/>
              <pc:sldLayoutMk cId="3161095380" sldId="2147483669"/>
              <ac:spMk id="7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08T07:33:41.613" v="18" actId="790"/>
          <pc:sldLayoutMkLst>
            <pc:docMk/>
            <pc:sldMasterMk cId="946754946" sldId="2147483660"/>
            <pc:sldLayoutMk cId="596921339" sldId="2147483670"/>
          </pc:sldLayoutMkLst>
          <pc:spChg chg="mod">
            <ac:chgData name="Fake Test User" userId="SID-0" providerId="Test" clId="FakeClientId" dt="2019-08-08T07:33:41.613" v="18" actId="790"/>
            <ac:spMkLst>
              <pc:docMk/>
              <pc:sldMasterMk cId="946754946" sldId="2147483660"/>
              <pc:sldLayoutMk cId="596921339" sldId="2147483670"/>
              <ac:spMk id="2" creationId="{00000000-0000-0000-0000-000000000000}"/>
            </ac:spMkLst>
          </pc:spChg>
          <pc:spChg chg="mod">
            <ac:chgData name="Fake Test User" userId="SID-0" providerId="Test" clId="FakeClientId" dt="2019-08-08T07:33:41.613" v="18" actId="790"/>
            <ac:spMkLst>
              <pc:docMk/>
              <pc:sldMasterMk cId="946754946" sldId="2147483660"/>
              <pc:sldLayoutMk cId="596921339" sldId="2147483670"/>
              <ac:spMk id="3" creationId="{00000000-0000-0000-0000-000000000000}"/>
            </ac:spMkLst>
          </pc:spChg>
          <pc:spChg chg="mod">
            <ac:chgData name="Fake Test User" userId="SID-0" providerId="Test" clId="FakeClientId" dt="2019-08-08T07:33:41.613" v="18" actId="790"/>
            <ac:spMkLst>
              <pc:docMk/>
              <pc:sldMasterMk cId="946754946" sldId="2147483660"/>
              <pc:sldLayoutMk cId="596921339" sldId="2147483670"/>
              <ac:spMk id="4" creationId="{00000000-0000-0000-0000-000000000000}"/>
            </ac:spMkLst>
          </pc:spChg>
          <pc:spChg chg="mod">
            <ac:chgData name="Fake Test User" userId="SID-0" providerId="Test" clId="FakeClientId" dt="2019-08-08T07:33:41.613" v="18" actId="790"/>
            <ac:spMkLst>
              <pc:docMk/>
              <pc:sldMasterMk cId="946754946" sldId="2147483660"/>
              <pc:sldLayoutMk cId="596921339" sldId="2147483670"/>
              <ac:spMk id="5" creationId="{00000000-0000-0000-0000-000000000000}"/>
            </ac:spMkLst>
          </pc:spChg>
          <pc:spChg chg="mod">
            <ac:chgData name="Fake Test User" userId="SID-0" providerId="Test" clId="FakeClientId" dt="2019-08-08T07:33:41.613" v="18" actId="790"/>
            <ac:spMkLst>
              <pc:docMk/>
              <pc:sldMasterMk cId="946754946" sldId="2147483660"/>
              <pc:sldLayoutMk cId="596921339" sldId="2147483670"/>
              <ac:spMk id="6" creationId="{00000000-0000-0000-0000-000000000000}"/>
            </ac:spMkLst>
          </pc:spChg>
          <pc:spChg chg="mod">
            <ac:chgData name="Fake Test User" userId="SID-0" providerId="Test" clId="FakeClientId" dt="2019-08-08T07:33:41.613" v="18" actId="790"/>
            <ac:spMkLst>
              <pc:docMk/>
              <pc:sldMasterMk cId="946754946" sldId="2147483660"/>
              <pc:sldLayoutMk cId="596921339" sldId="2147483670"/>
              <ac:spMk id="7" creationId="{00000000-0000-0000-0000-000000000000}"/>
            </ac:spMkLst>
          </pc:spChg>
          <pc:spChg chg="mod">
            <ac:chgData name="Fake Test User" userId="SID-0" providerId="Test" clId="FakeClientId" dt="2019-08-08T07:33:41.613" v="18" actId="790"/>
            <ac:spMkLst>
              <pc:docMk/>
              <pc:sldMasterMk cId="946754946" sldId="2147483660"/>
              <pc:sldLayoutMk cId="596921339" sldId="2147483670"/>
              <ac:spMk id="8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09T02:25:27.781" v="20" actId="790"/>
          <pc:sldLayoutMkLst>
            <pc:docMk/>
            <pc:sldMasterMk cId="946754946" sldId="2147483660"/>
            <pc:sldLayoutMk cId="1302266631" sldId="2147483671"/>
          </pc:sldLayoutMkLst>
          <pc:spChg chg="mod">
            <ac:chgData name="Fake Test User" userId="SID-0" providerId="Test" clId="FakeClientId" dt="2019-08-09T02:25:27.781" v="20" actId="790"/>
            <ac:spMkLst>
              <pc:docMk/>
              <pc:sldMasterMk cId="946754946" sldId="2147483660"/>
              <pc:sldLayoutMk cId="1302266631" sldId="2147483671"/>
              <ac:spMk id="2" creationId="{00000000-0000-0000-0000-000000000000}"/>
            </ac:spMkLst>
          </pc:spChg>
          <pc:spChg chg="mod">
            <ac:chgData name="Fake Test User" userId="SID-0" providerId="Test" clId="FakeClientId" dt="2019-08-09T02:25:27.781" v="20" actId="790"/>
            <ac:spMkLst>
              <pc:docMk/>
              <pc:sldMasterMk cId="946754946" sldId="2147483660"/>
              <pc:sldLayoutMk cId="1302266631" sldId="2147483671"/>
              <ac:spMk id="3" creationId="{00000000-0000-0000-0000-000000000000}"/>
            </ac:spMkLst>
          </pc:spChg>
          <pc:spChg chg="mod">
            <ac:chgData name="Fake Test User" userId="SID-0" providerId="Test" clId="FakeClientId" dt="2019-08-09T02:25:27.781" v="20" actId="790"/>
            <ac:spMkLst>
              <pc:docMk/>
              <pc:sldMasterMk cId="946754946" sldId="2147483660"/>
              <pc:sldLayoutMk cId="1302266631" sldId="2147483671"/>
              <ac:spMk id="4" creationId="{00000000-0000-0000-0000-000000000000}"/>
            </ac:spMkLst>
          </pc:spChg>
          <pc:spChg chg="mod">
            <ac:chgData name="Fake Test User" userId="SID-0" providerId="Test" clId="FakeClientId" dt="2019-08-09T02:25:27.781" v="20" actId="790"/>
            <ac:spMkLst>
              <pc:docMk/>
              <pc:sldMasterMk cId="946754946" sldId="2147483660"/>
              <pc:sldLayoutMk cId="1302266631" sldId="2147483671"/>
              <ac:spMk id="5" creationId="{00000000-0000-0000-0000-000000000000}"/>
            </ac:spMkLst>
          </pc:spChg>
          <pc:spChg chg="mod">
            <ac:chgData name="Fake Test User" userId="SID-0" providerId="Test" clId="FakeClientId" dt="2019-08-09T02:25:27.781" v="20" actId="790"/>
            <ac:spMkLst>
              <pc:docMk/>
              <pc:sldMasterMk cId="946754946" sldId="2147483660"/>
              <pc:sldLayoutMk cId="1302266631" sldId="2147483671"/>
              <ac:spMk id="6" creationId="{00000000-0000-0000-0000-000000000000}"/>
            </ac:spMkLst>
          </pc:spChg>
          <pc:spChg chg="mod">
            <ac:chgData name="Fake Test User" userId="SID-0" providerId="Test" clId="FakeClientId" dt="2019-08-09T02:25:27.781" v="20" actId="790"/>
            <ac:spMkLst>
              <pc:docMk/>
              <pc:sldMasterMk cId="946754946" sldId="2147483660"/>
              <pc:sldLayoutMk cId="1302266631" sldId="2147483671"/>
              <ac:spMk id="7" creationId="{00000000-0000-0000-0000-000000000000}"/>
            </ac:spMkLst>
          </pc:spChg>
          <pc:spChg chg="mod">
            <ac:chgData name="Fake Test User" userId="SID-0" providerId="Test" clId="FakeClientId" dt="2019-08-09T02:25:27.781" v="20" actId="790"/>
            <ac:spMkLst>
              <pc:docMk/>
              <pc:sldMasterMk cId="946754946" sldId="2147483660"/>
              <pc:sldLayoutMk cId="1302266631" sldId="2147483671"/>
              <ac:spMk id="8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="" xmlns:a16="http://schemas.microsoft.com/office/drawing/2014/main" id="{8768BEA6-295A-4B48-9898-7CD9E401970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noProof="1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557DAB2C-804F-4A1A-A957-839E9DF8573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CFD96-CC1B-42F3-A095-D2A9A0607167}" type="datetime1">
              <a:rPr lang="zh-CN" altLang="en-US" noProof="1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2020/7/12</a:t>
            </a:fld>
            <a:endParaRPr lang="zh-CN" altLang="en-US" noProof="1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A97817B3-93B3-40BE-A3E1-69D67DF48CC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noProof="1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DB0DE84E-C609-41E0-B2B1-102119C4138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367B8C-8E11-4BE8-92AB-4542C96FA0CB}" type="slidenum">
              <a:rPr lang="en-US" altLang="zh-CN" noProof="1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‹#›</a:t>
            </a:fld>
            <a:endParaRPr lang="zh-CN" altLang="en-US" noProof="1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5366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D3817120-FE20-47E6-92D2-B4094FC1BB7A}" type="datetime1">
              <a:rPr lang="zh-CN" altLang="en-US" noProof="1" smtClean="0"/>
              <a:t>2020/7/12</a:t>
            </a:fld>
            <a:endParaRPr lang="zh-CN" altLang="en-US" noProof="1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CN" altLang="en-US" noProof="1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CN" altLang="en-US" noProof="1"/>
              <a:t>单击此处编辑母版文本样式</a:t>
            </a:r>
          </a:p>
          <a:p>
            <a:pPr lvl="1" rtl="0"/>
            <a:r>
              <a:rPr lang="zh-CN" altLang="en-US" noProof="1"/>
              <a:t>第二级</a:t>
            </a:r>
          </a:p>
          <a:p>
            <a:pPr lvl="2" rtl="0"/>
            <a:r>
              <a:rPr lang="zh-CN" altLang="en-US" noProof="1"/>
              <a:t>第三级</a:t>
            </a:r>
          </a:p>
          <a:p>
            <a:pPr lvl="3" rtl="0"/>
            <a:r>
              <a:rPr lang="zh-CN" altLang="en-US" noProof="1"/>
              <a:t>第四级</a:t>
            </a:r>
          </a:p>
          <a:p>
            <a:pPr lvl="4" rtl="0"/>
            <a:r>
              <a:rPr lang="zh-CN" altLang="en-US" noProof="1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zh-CN" altLang="en-US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DF61EA0F-A667-4B49-8422-0062BC55E249}" type="slidenum">
              <a:rPr lang="en-US" altLang="zh-CN" noProof="1" smtClean="0"/>
              <a:pPr/>
              <a:t>‹#›</a:t>
            </a:fld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 noProof="1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en-US" altLang="zh-CN" noProof="1" smtClean="0"/>
              <a:t>1</a:t>
            </a:fld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altLang="zh-CN" noProof="1" dirty="0" smtClean="0"/>
              <a:pPr/>
              <a:t>2</a:t>
            </a:fld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1869437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altLang="zh-CN" noProof="1" dirty="0" smtClean="0"/>
              <a:pPr/>
              <a:t>3</a:t>
            </a:fld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132819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zh-CN" altLang="en-US" noProof="1"/>
              <a:t>在幻灯片放映模式下，单击箭头转到 </a:t>
            </a:r>
            <a:r>
              <a:rPr lang="en-US" altLang="zh-CN" noProof="1"/>
              <a:t>PowerPoint </a:t>
            </a:r>
            <a:r>
              <a:rPr lang="zh-CN" altLang="en-US" noProof="1"/>
              <a:t>入门中心。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en-US" altLang="zh-CN" noProof="1" dirty="0" smtClean="0"/>
              <a:t>4</a:t>
            </a:fld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1851196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长方形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sz="1800" noProof="1">
              <a:latin typeface="Microsoft YaHei UI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rtlCol="0"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pPr rtl="0"/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38202" y="5110609"/>
            <a:ext cx="6705599" cy="1137793"/>
          </a:xfrm>
        </p:spPr>
        <p:txBody>
          <a:bodyPr rtlCol="0"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D24726"/>
                </a:solidFill>
                <a:latin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zh-CN" altLang="en-US" noProof="1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6A1944A-E2DF-45B6-A60C-A27D14D72CBA}" type="datetime1">
              <a:rPr lang="zh-CN" altLang="en-US" noProof="1" smtClean="0"/>
              <a:t>2020/7/12</a:t>
            </a:fld>
            <a:endParaRPr lang="zh-CN" altLang="en-US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n-US" altLang="zh-CN" noProof="1" smtClean="0"/>
              <a:t>‹#›</a:t>
            </a:fld>
            <a:endParaRPr lang="zh-CN" altLang="en-US" noProof="1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sz="1800" noProof="1">
              <a:latin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长方形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sz="1800" noProof="1">
              <a:latin typeface="Microsoft YaHei UI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zh-CN" altLang="en-US" noProof="1" smtClean="0"/>
              <a:t>单击此处编辑母版文本样式</a:t>
            </a:r>
          </a:p>
          <a:p>
            <a:pPr lvl="1" rtl="0"/>
            <a:r>
              <a:rPr lang="zh-CN" altLang="en-US" noProof="1" smtClean="0"/>
              <a:t>第二级</a:t>
            </a:r>
          </a:p>
          <a:p>
            <a:pPr lvl="2" rtl="0"/>
            <a:r>
              <a:rPr lang="zh-CN" altLang="en-US" noProof="1" smtClean="0"/>
              <a:t>第三级</a:t>
            </a:r>
          </a:p>
          <a:p>
            <a:pPr lvl="3" rtl="0"/>
            <a:r>
              <a:rPr lang="zh-CN" altLang="en-US" noProof="1" smtClean="0"/>
              <a:t>第四级</a:t>
            </a:r>
          </a:p>
          <a:p>
            <a:pPr lvl="4" rtl="0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5B5E890-9DB2-4D03-993B-73937DBB0595}" type="datetime1">
              <a:rPr lang="zh-CN" altLang="en-US" noProof="1" smtClean="0"/>
              <a:t>2020/7/12</a:t>
            </a:fld>
            <a:endParaRPr lang="zh-CN" altLang="en-US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n-US" altLang="zh-CN" noProof="1" smtClean="0"/>
              <a:t>‹#›</a:t>
            </a:fld>
            <a:endParaRPr lang="zh-CN" altLang="en-US" noProof="1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sz="1800" noProof="1">
              <a:latin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长方形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sz="1800" noProof="1">
              <a:latin typeface="Microsoft YaHei UI" panose="020B0503020204020204" pitchFamily="34" charset="-122"/>
            </a:endParaRPr>
          </a:p>
        </p:txBody>
      </p:sp>
      <p:sp>
        <p:nvSpPr>
          <p:cNvPr id="2" name="垂直标题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rtlCol="0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垂直文本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zh-CN" altLang="en-US" noProof="1" smtClean="0"/>
              <a:t>单击此处编辑母版文本样式</a:t>
            </a:r>
          </a:p>
          <a:p>
            <a:pPr lvl="1" rtl="0"/>
            <a:r>
              <a:rPr lang="zh-CN" altLang="en-US" noProof="1" smtClean="0"/>
              <a:t>第二级</a:t>
            </a:r>
          </a:p>
          <a:p>
            <a:pPr lvl="2" rtl="0"/>
            <a:r>
              <a:rPr lang="zh-CN" altLang="en-US" noProof="1" smtClean="0"/>
              <a:t>第三级</a:t>
            </a:r>
          </a:p>
          <a:p>
            <a:pPr lvl="3" rtl="0"/>
            <a:r>
              <a:rPr lang="zh-CN" altLang="en-US" noProof="1" smtClean="0"/>
              <a:t>第四级</a:t>
            </a:r>
          </a:p>
          <a:p>
            <a:pPr lvl="4" rtl="0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D0576C9-7BD5-416B-83A6-3A459F90841D}" type="datetime1">
              <a:rPr lang="zh-CN" altLang="en-US" noProof="1" smtClean="0"/>
              <a:t>2020/7/12</a:t>
            </a:fld>
            <a:endParaRPr lang="zh-CN" altLang="en-US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n-US" altLang="zh-CN" noProof="1" smtClean="0"/>
              <a:t>‹#›</a:t>
            </a:fld>
            <a:endParaRPr lang="zh-CN" altLang="en-US" noProof="1"/>
          </a:p>
        </p:txBody>
      </p:sp>
      <p:sp>
        <p:nvSpPr>
          <p:cNvPr id="8" name="矩形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sz="1800" noProof="1">
              <a:latin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长方形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sz="1800" noProof="1">
              <a:latin typeface="Microsoft YaHei UI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 rtl="0"/>
            <a:r>
              <a:rPr lang="zh-CN" altLang="en-US" noProof="1" smtClean="0"/>
              <a:t>单击此处编辑母版文本样式</a:t>
            </a:r>
          </a:p>
          <a:p>
            <a:pPr lvl="1" rtl="0"/>
            <a:r>
              <a:rPr lang="zh-CN" altLang="en-US" noProof="1" smtClean="0"/>
              <a:t>第二级</a:t>
            </a:r>
          </a:p>
          <a:p>
            <a:pPr lvl="2" rtl="0"/>
            <a:r>
              <a:rPr lang="zh-CN" altLang="en-US" noProof="1" smtClean="0"/>
              <a:t>第三级</a:t>
            </a:r>
          </a:p>
          <a:p>
            <a:pPr lvl="3" rtl="0"/>
            <a:r>
              <a:rPr lang="zh-CN" altLang="en-US" noProof="1" smtClean="0"/>
              <a:t>第四级</a:t>
            </a:r>
          </a:p>
          <a:p>
            <a:pPr lvl="4" rtl="0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0868EE-4DD7-413D-AE5E-83AF066BD7BC}" type="datetime1">
              <a:rPr lang="zh-CN" altLang="en-US" noProof="1" smtClean="0"/>
              <a:t>2020/7/12</a:t>
            </a:fld>
            <a:endParaRPr lang="zh-CN" altLang="en-US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n-US" altLang="zh-CN" noProof="1" smtClean="0"/>
              <a:t>‹#›</a:t>
            </a:fld>
            <a:endParaRPr lang="zh-CN" altLang="en-US" noProof="1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sz="1800" noProof="1">
              <a:latin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长方形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sz="1800" noProof="1">
              <a:latin typeface="Microsoft YaHei UI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rtlCol="0" anchor="ctr">
            <a:noAutofit/>
          </a:bodyPr>
          <a:lstStyle>
            <a:lvl1pPr algn="l">
              <a:defRPr sz="4800">
                <a:solidFill>
                  <a:srgbClr val="D24726"/>
                </a:solidFill>
              </a:defRPr>
            </a:lvl1pPr>
          </a:lstStyle>
          <a:p>
            <a:pPr rtl="0"/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rtlCol="0" anchor="ctr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Microsoft YaHei UI" panose="020B0503020204020204" pitchFamily="34" charset="-122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A32019-F8E6-4A76-935C-E3414CA717C6}" type="datetime1">
              <a:rPr lang="zh-CN" altLang="en-US" noProof="1" smtClean="0"/>
              <a:t>2020/7/12</a:t>
            </a:fld>
            <a:endParaRPr lang="zh-CN" altLang="en-US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n-US" altLang="zh-CN" noProof="1" smtClean="0"/>
              <a:t>‹#›</a:t>
            </a:fld>
            <a:endParaRPr lang="zh-CN" altLang="en-US" noProof="1"/>
          </a:p>
        </p:txBody>
      </p:sp>
      <p:sp>
        <p:nvSpPr>
          <p:cNvPr id="8" name="长方形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sz="1800" noProof="1">
              <a:latin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长方形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sz="1800" noProof="1">
              <a:latin typeface="Microsoft YaHei UI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单击此处编辑母版文本样式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第二级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第三级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第四级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单击此处编辑母版文本样式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第二级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第三级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第四级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6EF131C-040A-4332-8DFE-B61A7733D541}" type="datetime1">
              <a:rPr lang="zh-CN" altLang="en-US" noProof="1" smtClean="0"/>
              <a:t>2020/7/12</a:t>
            </a:fld>
            <a:endParaRPr lang="zh-CN" altLang="en-US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n-US" altLang="zh-CN" noProof="1" smtClean="0"/>
              <a:t>‹#›</a:t>
            </a:fld>
            <a:endParaRPr lang="zh-CN" altLang="en-US" noProof="1"/>
          </a:p>
        </p:txBody>
      </p:sp>
      <p:sp>
        <p:nvSpPr>
          <p:cNvPr id="9" name="长方形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sz="1800" noProof="1">
              <a:latin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长方形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sz="1800" noProof="1">
              <a:latin typeface="Microsoft YaHei UI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单击此处编辑母版文本样式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第二级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第三级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第四级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单击此处编辑母版文本样式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第二级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第三级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第四级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FEA2BFA-CB66-4899-A909-CE035F82A1F8}" type="datetime1">
              <a:rPr lang="zh-CN" altLang="en-US" noProof="1" smtClean="0"/>
              <a:t>2020/7/12</a:t>
            </a:fld>
            <a:endParaRPr lang="zh-CN" altLang="en-US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n-US" altLang="zh-CN" noProof="1" smtClean="0"/>
              <a:t>‹#›</a:t>
            </a:fld>
            <a:endParaRPr lang="zh-CN" altLang="en-US" noProof="1"/>
          </a:p>
        </p:txBody>
      </p:sp>
      <p:sp>
        <p:nvSpPr>
          <p:cNvPr id="11" name="长方形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sz="1800" noProof="1">
              <a:latin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长方形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sz="1800" noProof="1">
              <a:latin typeface="Microsoft YaHei UI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0DE7923-DB5B-40E6-9799-766ACDC7575D}" type="datetime1">
              <a:rPr lang="zh-CN" altLang="en-US" noProof="1" smtClean="0"/>
              <a:t>2020/7/12</a:t>
            </a:fld>
            <a:endParaRPr lang="zh-CN" altLang="en-US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n-US" altLang="zh-CN" noProof="1" smtClean="0"/>
              <a:t>‹#›</a:t>
            </a:fld>
            <a:endParaRPr lang="zh-CN" altLang="en-US" noProof="1"/>
          </a:p>
        </p:txBody>
      </p:sp>
      <p:sp>
        <p:nvSpPr>
          <p:cNvPr id="7" name="长方形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sz="1800" noProof="1">
              <a:latin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1D5EF73-3977-4FBD-9A1F-2AF86F4BA937}" type="datetime1">
              <a:rPr lang="zh-CN" altLang="en-US" noProof="1" smtClean="0"/>
              <a:t>2020/7/12</a:t>
            </a:fld>
            <a:endParaRPr lang="zh-CN" altLang="en-US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n-US" altLang="zh-CN" noProof="1" smtClean="0"/>
              <a:t>‹#›</a:t>
            </a:fld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带标题的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单击此处编辑母版文本样式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第二级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第三级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第四级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CA75697-E0B3-44C5-A484-742964AA8024}" type="datetime1">
              <a:rPr lang="zh-CN" altLang="en-US" noProof="1" smtClean="0"/>
              <a:t>2020/7/12</a:t>
            </a:fld>
            <a:endParaRPr lang="zh-CN" altLang="en-US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n-US" altLang="zh-CN" noProof="1" smtClean="0"/>
              <a:t>‹#›</a:t>
            </a:fld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带标题的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5183188" y="987427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zh-CN" altLang="en-US" noProof="1"/>
              <a:t>单击图标，添加图片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4BBF4C-9153-4173-BA0F-756B7E433659}" type="datetime1">
              <a:rPr lang="zh-CN" altLang="en-US" noProof="1" smtClean="0"/>
              <a:t>2020/7/12</a:t>
            </a:fld>
            <a:endParaRPr lang="zh-CN" altLang="en-US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en-US" altLang="zh-CN" noProof="1" smtClean="0"/>
              <a:t>‹#›</a:t>
            </a:fld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zh-CN" altLang="en-US" noProof="1"/>
              <a:t>单击此处编辑母版文本样式</a:t>
            </a:r>
          </a:p>
          <a:p>
            <a:pPr lvl="1" rtl="0"/>
            <a:r>
              <a:rPr lang="zh-CN" altLang="en-US" noProof="1"/>
              <a:t>第二级</a:t>
            </a:r>
          </a:p>
          <a:p>
            <a:pPr lvl="2" rtl="0"/>
            <a:r>
              <a:rPr lang="zh-CN" altLang="en-US" noProof="1"/>
              <a:t>第三级</a:t>
            </a:r>
          </a:p>
          <a:p>
            <a:pPr lvl="3" rtl="0"/>
            <a:r>
              <a:rPr lang="zh-CN" altLang="en-US" noProof="1"/>
              <a:t>第四级</a:t>
            </a:r>
          </a:p>
          <a:p>
            <a:pPr lvl="4" rtl="0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</a:defRPr>
            </a:lvl1pPr>
          </a:lstStyle>
          <a:p>
            <a:fld id="{8B60F440-79C9-460C-BBC3-D47398EA736A}" type="datetime1">
              <a:rPr lang="zh-CN" altLang="en-US" noProof="1" smtClean="0"/>
              <a:t>2020/7/12</a:t>
            </a:fld>
            <a:endParaRPr lang="zh-CN" altLang="en-US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</a:defRPr>
            </a:lvl1pPr>
          </a:lstStyle>
          <a:p>
            <a:endParaRPr lang="zh-CN" altLang="en-US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</a:defRPr>
            </a:lvl1pPr>
          </a:lstStyle>
          <a:p>
            <a:fld id="{9860EDB8-5305-433F-BE41-D7A86D811DB3}" type="slidenum">
              <a:rPr lang="en-US" altLang="zh-CN" noProof="1" smtClean="0"/>
              <a:pPr/>
              <a:t>‹#›</a:t>
            </a:fld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Microsoft YaHei UI" panose="020B0503020204020204" pitchFamily="34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icrosoft YaHei UI" panose="020B0503020204020204" pitchFamily="34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icrosoft YaHei UI" panose="020B0503020204020204" pitchFamily="34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icrosoft YaHei UI" panose="020B0503020204020204" pitchFamily="34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crosoft YaHei UI" panose="020B0503020204020204" pitchFamily="34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crosoft YaHei UI" panose="020B0503020204020204" pitchFamily="34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zh-CN" dirty="0">
                <a:ea typeface="Microsoft YaHei UI" panose="020B0503020204020204" pitchFamily="34" charset="-122"/>
              </a:rPr>
              <a:t>欢迎使用 </a:t>
            </a:r>
            <a:r>
              <a:rPr lang="en-US" altLang="zh-CN" dirty="0" err="1" smtClean="0">
                <a:ea typeface="Microsoft YaHei UI" panose="020B0503020204020204" pitchFamily="34" charset="-122"/>
              </a:rPr>
              <a:t>AppEmit</a:t>
            </a:r>
            <a:endParaRPr lang="en-US" dirty="0">
              <a:ea typeface="Microsoft YaHei UI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r>
              <a:rPr lang="en-US" dirty="0" smtClean="0">
                <a:ea typeface="Microsoft YaHei UI" panose="020B0503020204020204" pitchFamily="34" charset="-122"/>
              </a:rPr>
              <a:t>http://www.appemit.com</a:t>
            </a:r>
            <a:endParaRPr lang="en-US" dirty="0"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CN" altLang="en-US" dirty="0">
                <a:ea typeface="Microsoft YaHei UI" panose="020B0503020204020204" pitchFamily="34" charset="-122"/>
              </a:rPr>
              <a:t>概述</a:t>
            </a:r>
            <a:endParaRPr lang="en-US" dirty="0">
              <a:ea typeface="Microsoft YaHei UI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4"/>
            <a:ext cx="4876800" cy="4447761"/>
          </a:xfrm>
        </p:spPr>
        <p:txBody>
          <a:bodyPr rtlCol="0">
            <a:normAutofit/>
          </a:bodyPr>
          <a:lstStyle/>
          <a:p>
            <a:r>
              <a:rPr lang="en-US" altLang="zh-CN" dirty="0" err="1"/>
              <a:t>AppEmit</a:t>
            </a:r>
            <a:r>
              <a:rPr lang="zh-CN" altLang="zh-CN" dirty="0"/>
              <a:t>是应用程序（尤其是浏览器）与本地程序间互相通信的易扩展的轻量级中间件。</a:t>
            </a:r>
            <a:endParaRPr lang="en-US" dirty="0">
              <a:ea typeface="Microsoft YaHei UI" panose="020B0503020204020204" pitchFamily="34" charset="-122"/>
            </a:endParaRPr>
          </a:p>
          <a:p>
            <a:pPr rtl="0"/>
            <a:endParaRPr lang="en-US" dirty="0">
              <a:ea typeface="Microsoft YaHei UI" panose="020B0503020204020204" pitchFamily="34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3"/>
          <a:stretch>
            <a:fillRect/>
          </a:stretch>
        </p:blipFill>
        <p:spPr>
          <a:xfrm>
            <a:off x="6225401" y="2132550"/>
            <a:ext cx="5253355" cy="414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733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CN" altLang="en-US" dirty="0">
                <a:ea typeface="Microsoft YaHei UI" panose="020B0503020204020204" pitchFamily="34" charset="-122"/>
              </a:rPr>
              <a:t>功能</a:t>
            </a:r>
            <a:endParaRPr lang="en-US" dirty="0">
              <a:ea typeface="Microsoft YaHei UI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1" y="1825625"/>
            <a:ext cx="5111838" cy="4351338"/>
          </a:xfrm>
        </p:spPr>
        <p:txBody>
          <a:bodyPr rtlCol="0">
            <a:normAutofit/>
          </a:bodyPr>
          <a:lstStyle/>
          <a:p>
            <a:pPr marL="285750" lvl="0" indent="-285750">
              <a:buFont typeface="Wingdings" panose="05000000000000000000" pitchFamily="2" charset="2"/>
              <a:buChar char="u"/>
            </a:pPr>
            <a:r>
              <a:rPr lang="zh-CN" altLang="zh-CN" dirty="0"/>
              <a:t>在浏览器播放含有</a:t>
            </a:r>
            <a:r>
              <a:rPr lang="en-US" altLang="zh-CN" dirty="0"/>
              <a:t>flash</a:t>
            </a:r>
            <a:r>
              <a:rPr lang="zh-CN" altLang="zh-CN" dirty="0"/>
              <a:t>的网页或</a:t>
            </a:r>
            <a:r>
              <a:rPr lang="en-US" altLang="zh-CN" dirty="0"/>
              <a:t>Flash</a:t>
            </a:r>
            <a:r>
              <a:rPr lang="zh-CN" altLang="zh-CN" dirty="0"/>
              <a:t>文件，包括</a:t>
            </a:r>
            <a:r>
              <a:rPr lang="en-US" altLang="zh-CN" dirty="0" err="1"/>
              <a:t>swf</a:t>
            </a:r>
            <a:r>
              <a:rPr lang="zh-CN" altLang="zh-CN" dirty="0"/>
              <a:t>交互动画、</a:t>
            </a:r>
            <a:r>
              <a:rPr lang="en-US" altLang="zh-CN" dirty="0" err="1"/>
              <a:t>flv</a:t>
            </a:r>
            <a:r>
              <a:rPr lang="zh-CN" altLang="zh-CN" dirty="0"/>
              <a:t>影视等</a:t>
            </a:r>
          </a:p>
          <a:p>
            <a:pPr marL="285750" lvl="0" indent="-285750">
              <a:buFont typeface="Wingdings" panose="05000000000000000000" pitchFamily="2" charset="2"/>
              <a:buChar char="u"/>
            </a:pPr>
            <a:r>
              <a:rPr lang="zh-CN" altLang="zh-CN" dirty="0"/>
              <a:t>在浏览器打开、操作本地文件，比如阅读办公软件</a:t>
            </a:r>
            <a:r>
              <a:rPr lang="en-US" altLang="zh-CN" dirty="0"/>
              <a:t>PDF</a:t>
            </a:r>
            <a:r>
              <a:rPr lang="zh-CN" altLang="zh-CN" dirty="0"/>
              <a:t>；创建、阅读、编辑</a:t>
            </a:r>
            <a:r>
              <a:rPr lang="en-US" altLang="zh-CN" dirty="0"/>
              <a:t>Office</a:t>
            </a:r>
            <a:r>
              <a:rPr lang="zh-CN" altLang="zh-CN" dirty="0"/>
              <a:t>文件</a:t>
            </a:r>
          </a:p>
          <a:p>
            <a:pPr marL="285750" lvl="0" indent="-285750">
              <a:buFont typeface="Wingdings" panose="05000000000000000000" pitchFamily="2" charset="2"/>
              <a:buChar char="u"/>
            </a:pPr>
            <a:r>
              <a:rPr lang="zh-CN" altLang="zh-CN" dirty="0"/>
              <a:t>开发本地硬件</a:t>
            </a:r>
            <a:r>
              <a:rPr lang="en-US" altLang="zh-CN" dirty="0"/>
              <a:t>DLL</a:t>
            </a:r>
            <a:r>
              <a:rPr lang="zh-CN" altLang="zh-CN" dirty="0"/>
              <a:t>驱动模块的封装插件，实现在网页中操作控制本地的读卡器、打印机、扫描仪、高拍仪、</a:t>
            </a:r>
            <a:r>
              <a:rPr lang="en-US" altLang="zh-CN" dirty="0"/>
              <a:t>U</a:t>
            </a:r>
            <a:r>
              <a:rPr lang="zh-CN" altLang="zh-CN" dirty="0"/>
              <a:t>盾等各种硬件设备</a:t>
            </a:r>
          </a:p>
          <a:p>
            <a:pPr marL="285750" lvl="0" indent="-285750">
              <a:buFont typeface="Wingdings" panose="05000000000000000000" pitchFamily="2" charset="2"/>
              <a:buChar char="u"/>
            </a:pPr>
            <a:r>
              <a:rPr lang="zh-CN" altLang="zh-CN" dirty="0"/>
              <a:t>各个应用程序之间通信</a:t>
            </a:r>
          </a:p>
          <a:p>
            <a:pPr marL="285750" lvl="0" indent="-285750">
              <a:buFont typeface="Wingdings" panose="05000000000000000000" pitchFamily="2" charset="2"/>
              <a:buChar char="u"/>
            </a:pPr>
            <a:r>
              <a:rPr lang="zh-CN" altLang="zh-CN" dirty="0"/>
              <a:t>在</a:t>
            </a:r>
            <a:r>
              <a:rPr lang="en-US" altLang="zh-CN" dirty="0"/>
              <a:t>Chrome</a:t>
            </a:r>
            <a:r>
              <a:rPr lang="zh-CN" altLang="zh-CN" dirty="0"/>
              <a:t>里嵌入</a:t>
            </a:r>
            <a:r>
              <a:rPr lang="en-US" altLang="zh-CN" dirty="0"/>
              <a:t>IE</a:t>
            </a:r>
            <a:r>
              <a:rPr lang="zh-CN" altLang="zh-CN" dirty="0"/>
              <a:t>内核网页</a:t>
            </a:r>
          </a:p>
        </p:txBody>
      </p:sp>
      <p:pic>
        <p:nvPicPr>
          <p:cNvPr id="6" name="图片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444" y="4479606"/>
            <a:ext cx="3920078" cy="1964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6"/>
          <p:cNvPicPr/>
          <p:nvPr/>
        </p:nvPicPr>
        <p:blipFill>
          <a:blip r:embed="rId4"/>
          <a:stretch>
            <a:fillRect/>
          </a:stretch>
        </p:blipFill>
        <p:spPr>
          <a:xfrm>
            <a:off x="8338080" y="4268341"/>
            <a:ext cx="3672460" cy="2693205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 rotWithShape="1">
          <a:blip r:embed="rId5"/>
          <a:srcRect r="2047"/>
          <a:stretch/>
        </p:blipFill>
        <p:spPr bwMode="auto">
          <a:xfrm>
            <a:off x="7254692" y="1324753"/>
            <a:ext cx="4441939" cy="30389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31532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altLang="zh-CN" noProof="1" smtClean="0">
                <a:ea typeface="Microsoft YaHei UI" panose="020B0503020204020204" pitchFamily="34" charset="-122"/>
              </a:rPr>
              <a:t>Bye</a:t>
            </a:r>
            <a:endParaRPr lang="zh-CN" altLang="en-US" noProof="1">
              <a:ea typeface="Microsoft YaHei UI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28267" y="2402237"/>
            <a:ext cx="5859506" cy="2187226"/>
          </a:xfrm>
        </p:spPr>
        <p:txBody>
          <a:bodyPr rtlCol="0">
            <a:noAutofit/>
          </a:bodyPr>
          <a:lstStyle/>
          <a:p>
            <a:r>
              <a:rPr lang="en-US" altLang="zh-CN" sz="2400" dirty="0" err="1"/>
              <a:t>AppEmit</a:t>
            </a:r>
            <a:r>
              <a:rPr lang="zh-CN" altLang="zh-CN" sz="2400" dirty="0"/>
              <a:t>是应用程序（尤其是浏览器）与本地程序间互相通信的易扩展的轻量级中间件。</a:t>
            </a:r>
            <a:endParaRPr lang="zh-CN" altLang="en-US" sz="2400" noProof="1"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7502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欢迎文档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5909667_TF02923944.potx" id="{23885F20-3F30-49DD-B3D4-8B8C44E7BFED}" vid="{EDA930BD-C7F3-45E9-97C7-F001D34A6FBA}"/>
    </a:ext>
  </a:extLst>
</a:theme>
</file>

<file path=ppt/theme/theme2.xml><?xml version="1.0" encoding="utf-8"?>
<a:theme xmlns:a="http://schemas.openxmlformats.org/drawingml/2006/main" name="办公室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1584528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2012-06-20T23:39:00+00:00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TP102923943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843282</LocLastLocAttemptVersionLookup>
    <IsSearchable xmlns="4873beb7-5857-4685-be1f-d57550cc96cc">true</IsSearchable>
    <TemplateTemplateType xmlns="4873beb7-5857-4685-be1f-d57550cc96cc">PowerPoint Template - Slideshow Launch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LocMarketGroupTiers2 xmlns="4873beb7-5857-4685-be1f-d57550cc96cc" xsi:nil="true"/>
    <APAuthor xmlns="4873beb7-5857-4685-be1f-d57550cc96cc">
      <UserInfo>
        <DisplayName>REDMOND\v-sa</DisplayName>
        <AccountId>2467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</documentManagement>
</p:properties>
</file>

<file path=customXml/itemProps1.xml><?xml version="1.0" encoding="utf-8"?>
<ds:datastoreItem xmlns:ds="http://schemas.openxmlformats.org/officeDocument/2006/customXml" ds:itemID="{C3DEC53A-9DF1-4780-BE92-17E971B7A9E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EE7759-C66F-4EA4-9863-7EBA32518D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970C04F-E7AC-41AB-9C6D-1B1BB88BFF7F}">
  <ds:schemaRefs>
    <ds:schemaRef ds:uri="4873beb7-5857-4685-be1f-d57550cc96cc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欢迎使用 PowerPoint</Template>
  <TotalTime>5</TotalTime>
  <Words>154</Words>
  <Application>Microsoft Office PowerPoint</Application>
  <PresentationFormat>宽屏</PresentationFormat>
  <Paragraphs>17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Microsoft YaHei UI</vt:lpstr>
      <vt:lpstr>Arial</vt:lpstr>
      <vt:lpstr>Wingdings</vt:lpstr>
      <vt:lpstr>欢迎文档</vt:lpstr>
      <vt:lpstr>欢迎使用 AppEmit</vt:lpstr>
      <vt:lpstr>概述</vt:lpstr>
      <vt:lpstr>功能</vt:lpstr>
      <vt:lpstr>Bye</vt:lpstr>
    </vt:vector>
  </TitlesOfParts>
  <Company>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欢迎使用 AppEmit</dc:title>
  <dc:creator>c</dc:creator>
  <cp:keywords/>
  <cp:lastModifiedBy>c</cp:lastModifiedBy>
  <cp:revision>2</cp:revision>
  <dcterms:created xsi:type="dcterms:W3CDTF">2020-07-06T04:16:58Z</dcterms:created>
  <dcterms:modified xsi:type="dcterms:W3CDTF">2020-07-12T10:24:46Z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_TemplateID">
    <vt:lpwstr>TC029239449991</vt:lpwstr>
  </property>
  <property fmtid="{D5CDD505-2E9C-101B-9397-08002B2CF9AE}" pid="4" name="ContentTypeId">
    <vt:lpwstr>0x0101006EDDDB5EE6D98C44930B742096920B300400F5B6D36B3EF94B4E9A635CDF2A18F5B8</vt:lpwstr>
  </property>
  <property fmtid="{D5CDD505-2E9C-101B-9397-08002B2CF9AE}" pid="5" name="FeatureTags">
    <vt:lpwstr/>
  </property>
  <property fmtid="{D5CDD505-2E9C-101B-9397-08002B2CF9AE}" pid="6" name="LocalizationTags">
    <vt:lpwstr/>
  </property>
  <property fmtid="{D5CDD505-2E9C-101B-9397-08002B2CF9AE}" pid="7" name="ScenarioTags">
    <vt:lpwstr/>
  </property>
  <property fmtid="{D5CDD505-2E9C-101B-9397-08002B2CF9AE}" pid="8" name="CampaignTags">
    <vt:lpwstr/>
  </property>
</Properties>
</file>