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Override1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9A75"/>
    <a:srgbClr val="CDFFF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985" autoAdjust="0"/>
    <p:restoredTop sz="94660"/>
  </p:normalViewPr>
  <p:slideViewPr>
    <p:cSldViewPr snapToGrid="0">
      <p:cViewPr varScale="1">
        <p:scale>
          <a:sx n="67" d="100"/>
          <a:sy n="67" d="100"/>
        </p:scale>
        <p:origin x="126" y="5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A954E7-2E4A-42CE-868E-1BCB977FE677}" type="datetimeFigureOut">
              <a:rPr lang="en-US" smtClean="0"/>
              <a:t>8/6/2015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5499A6-3FE4-4C28-8BEE-E71BD0C6AA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470999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A954E7-2E4A-42CE-868E-1BCB977FE677}" type="datetimeFigureOut">
              <a:rPr lang="en-US" smtClean="0"/>
              <a:t>8/6/2015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5499A6-3FE4-4C28-8BEE-E71BD0C6AA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669595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A954E7-2E4A-42CE-868E-1BCB977FE677}" type="datetimeFigureOut">
              <a:rPr lang="en-US" smtClean="0"/>
              <a:t>8/6/2015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5499A6-3FE4-4C28-8BEE-E71BD0C6AA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534595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A954E7-2E4A-42CE-868E-1BCB977FE677}" type="datetimeFigureOut">
              <a:rPr lang="en-US" smtClean="0"/>
              <a:t>8/6/2015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5499A6-3FE4-4C28-8BEE-E71BD0C6AA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320371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A954E7-2E4A-42CE-868E-1BCB977FE677}" type="datetimeFigureOut">
              <a:rPr lang="en-US" smtClean="0"/>
              <a:t>8/6/2015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5499A6-3FE4-4C28-8BEE-E71BD0C6AA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764005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A954E7-2E4A-42CE-868E-1BCB977FE677}" type="datetimeFigureOut">
              <a:rPr lang="en-US" smtClean="0"/>
              <a:t>8/6/2015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5499A6-3FE4-4C28-8BEE-E71BD0C6AA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153098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A954E7-2E4A-42CE-868E-1BCB977FE677}" type="datetimeFigureOut">
              <a:rPr lang="en-US" smtClean="0"/>
              <a:t>8/6/2015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5499A6-3FE4-4C28-8BEE-E71BD0C6AA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878685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A954E7-2E4A-42CE-868E-1BCB977FE677}" type="datetimeFigureOut">
              <a:rPr lang="en-US" smtClean="0"/>
              <a:t>8/6/2015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5499A6-3FE4-4C28-8BEE-E71BD0C6AA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920129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A954E7-2E4A-42CE-868E-1BCB977FE677}" type="datetimeFigureOut">
              <a:rPr lang="en-US" smtClean="0"/>
              <a:t>8/6/2015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5499A6-3FE4-4C28-8BEE-E71BD0C6AA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902218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A954E7-2E4A-42CE-868E-1BCB977FE677}" type="datetimeFigureOut">
              <a:rPr lang="en-US" smtClean="0"/>
              <a:t>8/6/2015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5499A6-3FE4-4C28-8BEE-E71BD0C6AA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727212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A954E7-2E4A-42CE-868E-1BCB977FE677}" type="datetimeFigureOut">
              <a:rPr lang="en-US" smtClean="0"/>
              <a:t>8/6/2015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5499A6-3FE4-4C28-8BEE-E71BD0C6AA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376990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A954E7-2E4A-42CE-868E-1BCB977FE677}" type="datetimeFigureOut">
              <a:rPr lang="en-US" smtClean="0"/>
              <a:t>8/6/2015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65499A6-3FE4-4C28-8BEE-E71BD0C6AA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0965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6" Type="http://schemas.openxmlformats.org/officeDocument/2006/relationships/image" Target="file:///C:\Users\tksassa\Documents\20-GitProjects\2014\210-AutomatingPowerpoint\AutomatingPowerPoint\img\img12.jpg" TargetMode="External"/><Relationship Id="rId117" Type="http://schemas.openxmlformats.org/officeDocument/2006/relationships/hyperlink" Target="http://www.imdb.com/title/tt0048279/?ref_=nm_flmg_act_64" TargetMode="External"/><Relationship Id="rId21" Type="http://schemas.openxmlformats.org/officeDocument/2006/relationships/hyperlink" Target="http://www.imdb.com/title/tt0107808/?ref_=nm_flmg_act_10" TargetMode="External"/><Relationship Id="rId42" Type="http://schemas.openxmlformats.org/officeDocument/2006/relationships/image" Target="file:///C:\Users\tksassa\Documents\20-GitProjects\2014\210-AutomatingPowerpoint\AutomatingPowerPoint\img\img20.jpg" TargetMode="External"/><Relationship Id="rId47" Type="http://schemas.openxmlformats.org/officeDocument/2006/relationships/hyperlink" Target="http://www.imdb.com/title/tt0083943/?ref_=nm_flmg_act_23" TargetMode="External"/><Relationship Id="rId63" Type="http://schemas.openxmlformats.org/officeDocument/2006/relationships/hyperlink" Target="http://www.imdb.com/title/tt0072926/?ref_=nm_flmg_act_31" TargetMode="External"/><Relationship Id="rId68" Type="http://schemas.openxmlformats.org/officeDocument/2006/relationships/image" Target="file:///C:\Users\tksassa\Documents\20-GitProjects\2014\210-AutomatingPowerpoint\AutomatingPowerPoint\img\img33.jpg" TargetMode="External"/><Relationship Id="rId84" Type="http://schemas.openxmlformats.org/officeDocument/2006/relationships/image" Target="file:///C:\Users\tksassa\Documents\20-GitProjects\2014\210-AutomatingPowerpoint\AutomatingPowerPoint\img\img41.jpg" TargetMode="External"/><Relationship Id="rId89" Type="http://schemas.openxmlformats.org/officeDocument/2006/relationships/hyperlink" Target="http://www.imdb.com/title/tt0062824/?ref_=nm_flmg_act_44" TargetMode="External"/><Relationship Id="rId112" Type="http://schemas.openxmlformats.org/officeDocument/2006/relationships/image" Target="file:///C:\Users\tksassa\Documents\20-GitProjects\2014\210-AutomatingPowerpoint\AutomatingPowerPoint\img\img55.jpg" TargetMode="External"/><Relationship Id="rId16" Type="http://schemas.openxmlformats.org/officeDocument/2006/relationships/image" Target="file:///C:\Users\tksassa\Documents\20-GitProjects\2014\210-AutomatingPowerpoint\AutomatingPowerPoint\img\img07.jpg" TargetMode="External"/><Relationship Id="rId107" Type="http://schemas.openxmlformats.org/officeDocument/2006/relationships/hyperlink" Target="http://www.imdb.com/title/tt0048971/?ref_=nm_flmg_act_58" TargetMode="External"/><Relationship Id="rId11" Type="http://schemas.openxmlformats.org/officeDocument/2006/relationships/hyperlink" Target="http://www.imdb.com/title/tt0186566/?ref_=nm_flmg_act_5" TargetMode="External"/><Relationship Id="rId32" Type="http://schemas.openxmlformats.org/officeDocument/2006/relationships/image" Target="file:///C:\Users\tksassa\Documents\20-GitProjects\2014\210-AutomatingPowerpoint\AutomatingPowerPoint\img\img15.jpg" TargetMode="External"/><Relationship Id="rId37" Type="http://schemas.openxmlformats.org/officeDocument/2006/relationships/hyperlink" Target="http://www.imdb.com/title/tt0089767/?ref_=nm_flmg_act_18" TargetMode="External"/><Relationship Id="rId53" Type="http://schemas.openxmlformats.org/officeDocument/2006/relationships/hyperlink" Target="http://www.imdb.com/title/tt0079116/?ref_=nm_flmg_act_26" TargetMode="External"/><Relationship Id="rId58" Type="http://schemas.openxmlformats.org/officeDocument/2006/relationships/image" Target="file:///C:\Users\tksassa\Documents\20-GitProjects\2014\210-AutomatingPowerpoint\AutomatingPowerPoint\img\img28.jpg" TargetMode="External"/><Relationship Id="rId74" Type="http://schemas.openxmlformats.org/officeDocument/2006/relationships/image" Target="file:///C:\Users\tksassa\Documents\20-GitProjects\2014\210-AutomatingPowerpoint\AutomatingPowerPoint\img\img36.jpg" TargetMode="External"/><Relationship Id="rId79" Type="http://schemas.openxmlformats.org/officeDocument/2006/relationships/hyperlink" Target="http://www.imdb.com/title/tt0066819/?ref_=nm_flmg_act_39" TargetMode="External"/><Relationship Id="rId102" Type="http://schemas.openxmlformats.org/officeDocument/2006/relationships/image" Target="file:///C:\Users\tksassa\Documents\20-GitProjects\2014\210-AutomatingPowerpoint\AutomatingPowerPoint\img\img50.jpg" TargetMode="External"/><Relationship Id="rId5" Type="http://schemas.openxmlformats.org/officeDocument/2006/relationships/hyperlink" Target="http://www.imdb.com/title/tt1205489/?ref_=nm_flmg_act_2" TargetMode="External"/><Relationship Id="rId90" Type="http://schemas.openxmlformats.org/officeDocument/2006/relationships/image" Target="file:///C:\Users\tksassa\Documents\20-GitProjects\2014\210-AutomatingPowerpoint\AutomatingPowerPoint\img\img44.jpg" TargetMode="External"/><Relationship Id="rId95" Type="http://schemas.openxmlformats.org/officeDocument/2006/relationships/hyperlink" Target="http://www.imdb.com/title/tt0060196/?ref_=nm_flmg_act_47" TargetMode="External"/><Relationship Id="rId22" Type="http://schemas.openxmlformats.org/officeDocument/2006/relationships/image" Target="file:///C:\Users\tksassa\Documents\20-GitProjects\2014\210-AutomatingPowerpoint\AutomatingPowerPoint\img\img10.jpg" TargetMode="External"/><Relationship Id="rId27" Type="http://schemas.openxmlformats.org/officeDocument/2006/relationships/hyperlink" Target="http://www.imdb.com/title/tt0100514/?ref_=nm_flmg_act_13" TargetMode="External"/><Relationship Id="rId43" Type="http://schemas.openxmlformats.org/officeDocument/2006/relationships/hyperlink" Target="http://www.imdb.com/title/tt0086383/?ref_=nm_flmg_act_21" TargetMode="External"/><Relationship Id="rId48" Type="http://schemas.openxmlformats.org/officeDocument/2006/relationships/image" Target="file:///C:\Users\tksassa\Documents\20-GitProjects\2014\210-AutomatingPowerpoint\AutomatingPowerPoint\img\img23.jpg" TargetMode="External"/><Relationship Id="rId64" Type="http://schemas.openxmlformats.org/officeDocument/2006/relationships/image" Target="file:///C:\Users\tksassa\Documents\20-GitProjects\2014\210-AutomatingPowerpoint\AutomatingPowerPoint\img\img31.jpg" TargetMode="External"/><Relationship Id="rId69" Type="http://schemas.openxmlformats.org/officeDocument/2006/relationships/hyperlink" Target="http://www.imdb.com/title/tt0069822/?ref_=nm_flmg_act_34" TargetMode="External"/><Relationship Id="rId113" Type="http://schemas.openxmlformats.org/officeDocument/2006/relationships/hyperlink" Target="http://www.imdb.com/title/tt0049547/?ref_=nm_flmg_act_62" TargetMode="External"/><Relationship Id="rId118" Type="http://schemas.openxmlformats.org/officeDocument/2006/relationships/image" Target="file:///C:\Users\tksassa\Documents\20-GitProjects\2014\210-AutomatingPowerpoint\AutomatingPowerPoint\img\img58.jpg" TargetMode="External"/><Relationship Id="rId80" Type="http://schemas.openxmlformats.org/officeDocument/2006/relationships/image" Target="file:///C:\Users\tksassa\Documents\20-GitProjects\2014\210-AutomatingPowerpoint\AutomatingPowerPoint\img\img39.jpg" TargetMode="External"/><Relationship Id="rId85" Type="http://schemas.openxmlformats.org/officeDocument/2006/relationships/hyperlink" Target="http://www.imdb.com/title/tt0064782/?ref_=nm_flmg_act_42" TargetMode="External"/><Relationship Id="rId12" Type="http://schemas.openxmlformats.org/officeDocument/2006/relationships/image" Target="file:///C:\Users\tksassa\Documents\20-GitProjects\2014\210-AutomatingPowerpoint\AutomatingPowerPoint\img\img05.jpg" TargetMode="External"/><Relationship Id="rId17" Type="http://schemas.openxmlformats.org/officeDocument/2006/relationships/hyperlink" Target="http://www.imdb.com/title/tt0112579/?ref_=nm_flmg_act_8" TargetMode="External"/><Relationship Id="rId33" Type="http://schemas.openxmlformats.org/officeDocument/2006/relationships/hyperlink" Target="http://www.imdb.com/title/tt0094963/?ref_=nm_flmg_act_16" TargetMode="External"/><Relationship Id="rId38" Type="http://schemas.openxmlformats.org/officeDocument/2006/relationships/image" Target="file:///C:\Users\tksassa\Documents\20-GitProjects\2014\210-AutomatingPowerpoint\AutomatingPowerPoint\img\img18.jpg" TargetMode="External"/><Relationship Id="rId59" Type="http://schemas.openxmlformats.org/officeDocument/2006/relationships/hyperlink" Target="http://www.imdb.com/title/tt0074483/?ref_=nm_flmg_act_29" TargetMode="External"/><Relationship Id="rId103" Type="http://schemas.openxmlformats.org/officeDocument/2006/relationships/hyperlink" Target="http://www.imdb.com/title/tt0051840/?ref_=nm_flmg_act_53" TargetMode="External"/><Relationship Id="rId108" Type="http://schemas.openxmlformats.org/officeDocument/2006/relationships/image" Target="file:///C:\Users\tksassa\Documents\20-GitProjects\2014\210-AutomatingPowerpoint\AutomatingPowerPoint\img\img53.jpg" TargetMode="External"/><Relationship Id="rId54" Type="http://schemas.openxmlformats.org/officeDocument/2006/relationships/image" Target="file:///C:\Users\tksassa\Documents\20-GitProjects\2014\210-AutomatingPowerpoint\AutomatingPowerPoint\img\img26.jpg" TargetMode="External"/><Relationship Id="rId70" Type="http://schemas.openxmlformats.org/officeDocument/2006/relationships/image" Target="file:///C:\Users\tksassa\Documents\20-GitProjects\2014\210-AutomatingPowerpoint\AutomatingPowerPoint\img\img34.jpg" TargetMode="External"/><Relationship Id="rId75" Type="http://schemas.openxmlformats.org/officeDocument/2006/relationships/hyperlink" Target="http://www.imdb.com/title/tt0066999/?ref_=nm_flmg_act_37" TargetMode="External"/><Relationship Id="rId91" Type="http://schemas.openxmlformats.org/officeDocument/2006/relationships/hyperlink" Target="http://www.imdb.com/title/tt0061747/?ref_=nm_flmg_act_45" TargetMode="External"/><Relationship Id="rId96" Type="http://schemas.openxmlformats.org/officeDocument/2006/relationships/image" Target="file:///C:\Users\tksassa\Documents\20-GitProjects\2014\210-AutomatingPowerpoint\AutomatingPowerPoint\img\img47.jpg" TargetMode="External"/><Relationship Id="rId1" Type="http://schemas.openxmlformats.org/officeDocument/2006/relationships/themeOverride" Target="../theme/themeOverride1.xml"/><Relationship Id="rId6" Type="http://schemas.openxmlformats.org/officeDocument/2006/relationships/image" Target="file:///C:\Users\tksassa\Documents\20-GitProjects\2014\210-AutomatingPowerpoint\AutomatingPowerPoint\img\img02.jpg" TargetMode="External"/><Relationship Id="rId23" Type="http://schemas.openxmlformats.org/officeDocument/2006/relationships/hyperlink" Target="http://www.imdb.com/title/tt0107206/?ref_=nm_flmg_act_11" TargetMode="External"/><Relationship Id="rId28" Type="http://schemas.openxmlformats.org/officeDocument/2006/relationships/image" Target="file:///C:\Users\tksassa\Documents\20-GitProjects\2014\210-AutomatingPowerpoint\AutomatingPowerPoint\img\img13.jpg" TargetMode="External"/><Relationship Id="rId49" Type="http://schemas.openxmlformats.org/officeDocument/2006/relationships/hyperlink" Target="http://www.imdb.com/title/tt0080377/?ref_=nm_flmg_act_24" TargetMode="External"/><Relationship Id="rId114" Type="http://schemas.openxmlformats.org/officeDocument/2006/relationships/image" Target="file:///C:\Users\tksassa\Documents\20-GitProjects\2014\210-AutomatingPowerpoint\AutomatingPowerPoint\img\img56.jpg" TargetMode="External"/><Relationship Id="rId119" Type="http://schemas.openxmlformats.org/officeDocument/2006/relationships/hyperlink" Target="http://www.imdb.com/title/tt0048092/?ref_=nm_flmg_act_65" TargetMode="External"/><Relationship Id="rId44" Type="http://schemas.openxmlformats.org/officeDocument/2006/relationships/image" Target="file:///C:\Users\tksassa\Documents\20-GitProjects\2014\210-AutomatingPowerpoint\AutomatingPowerPoint\img\img21.jpg" TargetMode="External"/><Relationship Id="rId60" Type="http://schemas.openxmlformats.org/officeDocument/2006/relationships/image" Target="file:///C:\Users\tksassa\Documents\20-GitProjects\2014\210-AutomatingPowerpoint\AutomatingPowerPoint\img\img29.jpg" TargetMode="External"/><Relationship Id="rId65" Type="http://schemas.openxmlformats.org/officeDocument/2006/relationships/hyperlink" Target="http://www.imdb.com/title/tt0072288/?ref_=nm_flmg_act_32" TargetMode="External"/><Relationship Id="rId81" Type="http://schemas.openxmlformats.org/officeDocument/2006/relationships/hyperlink" Target="http://www.imdb.com/title/tt0065938/?ref_=nm_flmg_act_40" TargetMode="External"/><Relationship Id="rId86" Type="http://schemas.openxmlformats.org/officeDocument/2006/relationships/image" Target="file:///C:\Users\tksassa\Documents\20-GitProjects\2014\210-AutomatingPowerpoint\AutomatingPowerPoint\img\img42.jpg" TargetMode="External"/><Relationship Id="rId4" Type="http://schemas.openxmlformats.org/officeDocument/2006/relationships/image" Target="file:///C:\Users\tksassa\Documents\20-GitProjects\2014\210-AutomatingPowerpoint\AutomatingPowerPoint\img\img01.jpg" TargetMode="External"/><Relationship Id="rId9" Type="http://schemas.openxmlformats.org/officeDocument/2006/relationships/hyperlink" Target="http://www.imdb.com/title/tt0309377/?ref_=nm_flmg_act_4" TargetMode="External"/><Relationship Id="rId13" Type="http://schemas.openxmlformats.org/officeDocument/2006/relationships/hyperlink" Target="http://www.imdb.com/title/tt0139668/?ref_=nm_flmg_act_6" TargetMode="External"/><Relationship Id="rId18" Type="http://schemas.openxmlformats.org/officeDocument/2006/relationships/image" Target="file:///C:\Users\tksassa\Documents\20-GitProjects\2014\210-AutomatingPowerpoint\AutomatingPowerPoint\img\img08.jpg" TargetMode="External"/><Relationship Id="rId39" Type="http://schemas.openxmlformats.org/officeDocument/2006/relationships/hyperlink" Target="http://www.imdb.com/title/tt0087062/?ref_=nm_flmg_act_19" TargetMode="External"/><Relationship Id="rId109" Type="http://schemas.openxmlformats.org/officeDocument/2006/relationships/hyperlink" Target="http://www.imdb.com/title/tt0049212/?ref_=nm_flmg_act_59" TargetMode="External"/><Relationship Id="rId34" Type="http://schemas.openxmlformats.org/officeDocument/2006/relationships/image" Target="file:///C:\Users\tksassa\Documents\20-GitProjects\2014\210-AutomatingPowerpoint\AutomatingPowerPoint\img\img16.jpg" TargetMode="External"/><Relationship Id="rId50" Type="http://schemas.openxmlformats.org/officeDocument/2006/relationships/image" Target="file:///C:\Users\tksassa\Documents\20-GitProjects\2014\210-AutomatingPowerpoint\AutomatingPowerPoint\img\img24.jpg" TargetMode="External"/><Relationship Id="rId55" Type="http://schemas.openxmlformats.org/officeDocument/2006/relationships/hyperlink" Target="http://www.imdb.com/title/tt0077523/?ref_=nm_flmg_act_27" TargetMode="External"/><Relationship Id="rId76" Type="http://schemas.openxmlformats.org/officeDocument/2006/relationships/image" Target="file:///C:\Users\tksassa\Documents\20-GitProjects\2014\210-AutomatingPowerpoint\AutomatingPowerPoint\img\img37.jpg" TargetMode="External"/><Relationship Id="rId97" Type="http://schemas.openxmlformats.org/officeDocument/2006/relationships/hyperlink" Target="http://www.imdb.com/title/tt0059578/?ref_=nm_flmg_act_48" TargetMode="External"/><Relationship Id="rId104" Type="http://schemas.openxmlformats.org/officeDocument/2006/relationships/image" Target="file:///C:\Users\tksassa\Documents\20-GitProjects\2014\210-AutomatingPowerpoint\AutomatingPowerPoint\img\img51.jpg" TargetMode="External"/><Relationship Id="rId120" Type="http://schemas.openxmlformats.org/officeDocument/2006/relationships/image" Target="file:///C:\Users\tksassa\Documents\20-GitProjects\2014\210-AutomatingPowerpoint\AutomatingPowerPoint\img\img59.jpg" TargetMode="External"/><Relationship Id="rId7" Type="http://schemas.openxmlformats.org/officeDocument/2006/relationships/hyperlink" Target="http://www.imdb.com/title/tt0405159/?ref_=nm_flmg_act_3" TargetMode="External"/><Relationship Id="rId71" Type="http://schemas.openxmlformats.org/officeDocument/2006/relationships/hyperlink" Target="http://www.imdb.com/title/tt0068699/?ref_=nm_flmg_act_35" TargetMode="External"/><Relationship Id="rId92" Type="http://schemas.openxmlformats.org/officeDocument/2006/relationships/image" Target="file:///C:\Users\tksassa\Documents\20-GitProjects\2014\210-AutomatingPowerpoint\AutomatingPowerPoint\img\img45.jpg" TargetMode="External"/><Relationship Id="rId2" Type="http://schemas.openxmlformats.org/officeDocument/2006/relationships/slideLayout" Target="../slideLayouts/slideLayout6.xml"/><Relationship Id="rId29" Type="http://schemas.openxmlformats.org/officeDocument/2006/relationships/hyperlink" Target="http://www.imdb.com/title/tt0100928/?ref_=nm_flmg_act_14" TargetMode="External"/><Relationship Id="rId24" Type="http://schemas.openxmlformats.org/officeDocument/2006/relationships/image" Target="file:///C:\Users\tksassa\Documents\20-GitProjects\2014\210-AutomatingPowerpoint\AutomatingPowerPoint\img\img11.jpg" TargetMode="External"/><Relationship Id="rId40" Type="http://schemas.openxmlformats.org/officeDocument/2006/relationships/image" Target="file:///C:\Users\tksassa\Documents\20-GitProjects\2014\210-AutomatingPowerpoint\AutomatingPowerPoint\img\img19.jpg" TargetMode="External"/><Relationship Id="rId45" Type="http://schemas.openxmlformats.org/officeDocument/2006/relationships/hyperlink" Target="http://www.imdb.com/title/tt0084088/?ref_=nm_flmg_act_22" TargetMode="External"/><Relationship Id="rId66" Type="http://schemas.openxmlformats.org/officeDocument/2006/relationships/image" Target="file:///C:\Users\tksassa\Documents\20-GitProjects\2014\210-AutomatingPowerpoint\AutomatingPowerPoint\img\img32.jpg" TargetMode="External"/><Relationship Id="rId87" Type="http://schemas.openxmlformats.org/officeDocument/2006/relationships/hyperlink" Target="http://www.imdb.com/title/tt0065207/?ref_=nm_flmg_act_43" TargetMode="External"/><Relationship Id="rId110" Type="http://schemas.openxmlformats.org/officeDocument/2006/relationships/image" Target="file:///C:\Users\tksassa\Documents\20-GitProjects\2014\210-AutomatingPowerpoint\AutomatingPowerPoint\img\img54.jpg" TargetMode="External"/><Relationship Id="rId115" Type="http://schemas.openxmlformats.org/officeDocument/2006/relationships/hyperlink" Target="http://www.imdb.com/title/tt0048696/?ref_=nm_flmg_act_63" TargetMode="External"/><Relationship Id="rId61" Type="http://schemas.openxmlformats.org/officeDocument/2006/relationships/hyperlink" Target="http://www.imdb.com/title/tt0075029/?ref_=nm_flmg_act_30" TargetMode="External"/><Relationship Id="rId82" Type="http://schemas.openxmlformats.org/officeDocument/2006/relationships/image" Target="file:///C:\Users\tksassa\Documents\20-GitProjects\2014\210-AutomatingPowerpoint\AutomatingPowerPoint\img\img40.jpg" TargetMode="External"/><Relationship Id="rId19" Type="http://schemas.openxmlformats.org/officeDocument/2006/relationships/hyperlink" Target="http://www.imdb.com/title/tt0112642/?ref_=nm_flmg_act_9" TargetMode="External"/><Relationship Id="rId14" Type="http://schemas.openxmlformats.org/officeDocument/2006/relationships/image" Target="file:///C:\Users\tksassa\Documents\20-GitProjects\2014\210-AutomatingPowerpoint\AutomatingPowerPoint\img\img06.jpg" TargetMode="External"/><Relationship Id="rId30" Type="http://schemas.openxmlformats.org/officeDocument/2006/relationships/image" Target="file:///C:\Users\tksassa\Documents\20-GitProjects\2014\210-AutomatingPowerpoint\AutomatingPowerPoint\img\img14.jpg" TargetMode="External"/><Relationship Id="rId35" Type="http://schemas.openxmlformats.org/officeDocument/2006/relationships/hyperlink" Target="http://www.imdb.com/title/tt0091187/?ref_=nm_flmg_act_17" TargetMode="External"/><Relationship Id="rId56" Type="http://schemas.openxmlformats.org/officeDocument/2006/relationships/image" Target="file:///C:\Users\tksassa\Documents\20-GitProjects\2014\210-AutomatingPowerpoint\AutomatingPowerPoint\img\img27.jpg" TargetMode="External"/><Relationship Id="rId77" Type="http://schemas.openxmlformats.org/officeDocument/2006/relationships/hyperlink" Target="http://www.imdb.com/title/tt0067588/?ref_=nm_flmg_act_38" TargetMode="External"/><Relationship Id="rId100" Type="http://schemas.openxmlformats.org/officeDocument/2006/relationships/image" Target="file:///C:\Users\tksassa\Documents\20-GitProjects\2014\210-AutomatingPowerpoint\AutomatingPowerPoint\img\img49.jpg" TargetMode="External"/><Relationship Id="rId105" Type="http://schemas.openxmlformats.org/officeDocument/2006/relationships/hyperlink" Target="http://www.imdb.com/title/tt0050363/?ref_=nm_flmg_act_55" TargetMode="External"/><Relationship Id="rId8" Type="http://schemas.openxmlformats.org/officeDocument/2006/relationships/image" Target="file:///C:\Users\tksassa\Documents\20-GitProjects\2014\210-AutomatingPowerpoint\AutomatingPowerPoint\img\img03.jpg" TargetMode="External"/><Relationship Id="rId51" Type="http://schemas.openxmlformats.org/officeDocument/2006/relationships/hyperlink" Target="http://www.imdb.com/title/tt0080472/?ref_=nm_flmg_act_25" TargetMode="External"/><Relationship Id="rId72" Type="http://schemas.openxmlformats.org/officeDocument/2006/relationships/image" Target="file:///C:\Users\tksassa\Documents\20-GitProjects\2014\210-AutomatingPowerpoint\AutomatingPowerPoint\img\img35.jpg" TargetMode="External"/><Relationship Id="rId93" Type="http://schemas.openxmlformats.org/officeDocument/2006/relationships/hyperlink" Target="http://www.imdb.com/title/tt0061037/?ref_=nm_flmg_act_46" TargetMode="External"/><Relationship Id="rId98" Type="http://schemas.openxmlformats.org/officeDocument/2006/relationships/image" Target="file:///C:\Users\tksassa\Documents\20-GitProjects\2014\210-AutomatingPowerpoint\AutomatingPowerPoint\img\img48.jpg" TargetMode="External"/><Relationship Id="rId121" Type="http://schemas.openxmlformats.org/officeDocument/2006/relationships/hyperlink" Target="http://www.imdb.com/title/tt0048554/?ref_=nm_flmg_act_67" TargetMode="External"/><Relationship Id="rId3" Type="http://schemas.openxmlformats.org/officeDocument/2006/relationships/hyperlink" Target="http://www.imdb.com/title/tt2083383/?ref_=nm_flmg_act_1" TargetMode="External"/><Relationship Id="rId25" Type="http://schemas.openxmlformats.org/officeDocument/2006/relationships/hyperlink" Target="http://www.imdb.com/title/tt0105695/?ref_=nm_flmg_act_12" TargetMode="External"/><Relationship Id="rId46" Type="http://schemas.openxmlformats.org/officeDocument/2006/relationships/image" Target="file:///C:\Users\tksassa\Documents\20-GitProjects\2014\210-AutomatingPowerpoint\AutomatingPowerPoint\img\img22.jpg" TargetMode="External"/><Relationship Id="rId67" Type="http://schemas.openxmlformats.org/officeDocument/2006/relationships/hyperlink" Target="http://www.imdb.com/title/tt0070355/?ref_=nm_flmg_act_33" TargetMode="External"/><Relationship Id="rId116" Type="http://schemas.openxmlformats.org/officeDocument/2006/relationships/image" Target="file:///C:\Users\tksassa\Documents\20-GitProjects\2014\210-AutomatingPowerpoint\AutomatingPowerPoint\img\img57.jpg" TargetMode="External"/><Relationship Id="rId20" Type="http://schemas.openxmlformats.org/officeDocument/2006/relationships/image" Target="file:///C:\Users\tksassa\Documents\20-GitProjects\2014\210-AutomatingPowerpoint\AutomatingPowerPoint\img\img09.jpg" TargetMode="External"/><Relationship Id="rId41" Type="http://schemas.openxmlformats.org/officeDocument/2006/relationships/hyperlink" Target="http://www.imdb.com/title/tt0088272/?ref_=nm_flmg_act_20" TargetMode="External"/><Relationship Id="rId62" Type="http://schemas.openxmlformats.org/officeDocument/2006/relationships/image" Target="file:///C:\Users\tksassa\Documents\20-GitProjects\2014\210-AutomatingPowerpoint\AutomatingPowerPoint\img\img30.jpg" TargetMode="External"/><Relationship Id="rId83" Type="http://schemas.openxmlformats.org/officeDocument/2006/relationships/hyperlink" Target="http://www.imdb.com/title/tt0065134/?ref_=nm_flmg_act_41" TargetMode="External"/><Relationship Id="rId88" Type="http://schemas.openxmlformats.org/officeDocument/2006/relationships/image" Target="file:///C:\Users\tksassa\Documents\20-GitProjects\2014\210-AutomatingPowerpoint\AutomatingPowerPoint\img\img43.jpg" TargetMode="External"/><Relationship Id="rId111" Type="http://schemas.openxmlformats.org/officeDocument/2006/relationships/hyperlink" Target="http://www.imdb.com/title/tt0049793/?ref_=nm_flmg_act_60" TargetMode="External"/><Relationship Id="rId15" Type="http://schemas.openxmlformats.org/officeDocument/2006/relationships/hyperlink" Target="http://www.imdb.com/title/tt0118548/?ref_=nm_flmg_act_7" TargetMode="External"/><Relationship Id="rId36" Type="http://schemas.openxmlformats.org/officeDocument/2006/relationships/image" Target="file:///C:\Users\tksassa\Documents\20-GitProjects\2014\210-AutomatingPowerpoint\AutomatingPowerPoint\img\img17.jpg" TargetMode="External"/><Relationship Id="rId57" Type="http://schemas.openxmlformats.org/officeDocument/2006/relationships/hyperlink" Target="http://www.imdb.com/title/tt0076070/?ref_=nm_flmg_act_28" TargetMode="External"/><Relationship Id="rId106" Type="http://schemas.openxmlformats.org/officeDocument/2006/relationships/image" Target="file:///C:\Users\tksassa\Documents\20-GitProjects\2014\210-AutomatingPowerpoint\AutomatingPowerPoint\img\img52.jpg" TargetMode="External"/><Relationship Id="rId10" Type="http://schemas.openxmlformats.org/officeDocument/2006/relationships/image" Target="file:///C:\Users\tksassa\Documents\20-GitProjects\2014\210-AutomatingPowerpoint\AutomatingPowerPoint\img\img04.jpg" TargetMode="External"/><Relationship Id="rId31" Type="http://schemas.openxmlformats.org/officeDocument/2006/relationships/hyperlink" Target="http://www.imdb.com/title/tt0098097/?ref_=nm_flmg_act_15" TargetMode="External"/><Relationship Id="rId52" Type="http://schemas.openxmlformats.org/officeDocument/2006/relationships/image" Target="file:///C:\Users\tksassa\Documents\20-GitProjects\2014\210-AutomatingPowerpoint\AutomatingPowerPoint\img\img25.jpg" TargetMode="External"/><Relationship Id="rId73" Type="http://schemas.openxmlformats.org/officeDocument/2006/relationships/hyperlink" Target="http://www.imdb.com/title/tt0068768/?ref_=nm_flmg_act_36" TargetMode="External"/><Relationship Id="rId78" Type="http://schemas.openxmlformats.org/officeDocument/2006/relationships/image" Target="file:///C:\Users\tksassa\Documents\20-GitProjects\2014\210-AutomatingPowerpoint\AutomatingPowerPoint\img\img38.jpg" TargetMode="External"/><Relationship Id="rId94" Type="http://schemas.openxmlformats.org/officeDocument/2006/relationships/image" Target="file:///C:\Users\tksassa\Documents\20-GitProjects\2014\210-AutomatingPowerpoint\AutomatingPowerPoint\img\img46.jpg" TargetMode="External"/><Relationship Id="rId99" Type="http://schemas.openxmlformats.org/officeDocument/2006/relationships/hyperlink" Target="http://www.imdb.com/title/tt0058461/?ref_=nm_flmg_act_50" TargetMode="External"/><Relationship Id="rId101" Type="http://schemas.openxmlformats.org/officeDocument/2006/relationships/hyperlink" Target="http://www.imdb.com/title/tt0051349/?ref_=nm_flmg_act_52" TargetMode="External"/><Relationship Id="rId122" Type="http://schemas.openxmlformats.org/officeDocument/2006/relationships/image" Target="file:///C:\Users\tksassa\Documents\20-GitProjects\2014\210-AutomatingPowerpoint\AutomatingPowerPoint\img\img60.jpg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55400"/>
            <a:ext cx="10515600" cy="590931"/>
          </a:xfrm>
        </p:spPr>
        <p:txBody>
          <a:bodyPr>
            <a:spAutoFit/>
          </a:bodyPr>
          <a:lstStyle/>
          <a:p>
            <a:r>
              <a:rPr lang="en-US" sz="3600" smtClean="0">
                <a:solidFill>
                  <a:srgbClr val="66FFDC"/>
                </a:solidFill>
                <a:latin typeface="Calibri" panose="020F0502020204030204" pitchFamily="34" charset="0"/>
              </a:rPr>
              <a:t>Filmography: Clint Eastwood</a:t>
            </a:r>
            <a:endParaRPr lang="en-US" sz="3600">
              <a:solidFill>
                <a:srgbClr val="66FFDC"/>
              </a:solidFill>
              <a:latin typeface="Calibri" panose="020F0502020204030204" pitchFamily="34" charset="0"/>
            </a:endParaRPr>
          </a:p>
        </p:txBody>
      </p:sp>
      <p:cxnSp>
        <p:nvCxnSpPr>
          <p:cNvPr id="3" name="Straight Connector 2"/>
          <p:cNvCxnSpPr/>
          <p:nvPr/>
        </p:nvCxnSpPr>
        <p:spPr>
          <a:xfrm>
            <a:off x="0" y="635000"/>
            <a:ext cx="12192000" cy="0"/>
          </a:xfrm>
          <a:prstGeom prst="line">
            <a:avLst/>
          </a:prstGeom>
          <a:ln w="12700">
            <a:solidFill>
              <a:srgbClr val="66FFD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Oval 3"/>
          <p:cNvSpPr/>
          <p:nvPr/>
        </p:nvSpPr>
        <p:spPr>
          <a:xfrm>
            <a:off x="10922000" y="0"/>
            <a:ext cx="1270000" cy="1270000"/>
          </a:xfrm>
          <a:prstGeom prst="ellipse">
            <a:avLst/>
          </a:prstGeom>
          <a:solidFill>
            <a:srgbClr val="66FFD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smtClean="0">
                <a:latin typeface="Calibri" panose="020F0502020204030204" pitchFamily="34" charset="0"/>
              </a:rPr>
              <a:t>4.48 BUSD </a:t>
            </a:r>
            <a:endParaRPr lang="en-US" sz="2400">
              <a:latin typeface="Calibri" panose="020F0502020204030204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7112000" y="317500"/>
            <a:ext cx="3873500" cy="400110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pPr algn="r"/>
            <a:r>
              <a:rPr lang="en-US" sz="2000" smtClean="0">
                <a:solidFill>
                  <a:srgbClr val="66FFDC"/>
                </a:solidFill>
              </a:rPr>
              <a:t>Total Box Office Earnings</a:t>
            </a:r>
            <a:endParaRPr lang="en-US" sz="2000">
              <a:solidFill>
                <a:srgbClr val="66FFDC"/>
              </a:solidFill>
            </a:endParaRPr>
          </a:p>
        </p:txBody>
      </p:sp>
      <p:sp>
        <p:nvSpPr>
          <p:cNvPr id="126" name="Rectangle 125"/>
          <p:cNvSpPr/>
          <p:nvPr/>
        </p:nvSpPr>
        <p:spPr>
          <a:xfrm>
            <a:off x="7747000" y="1905000"/>
            <a:ext cx="1905000" cy="508000"/>
          </a:xfrm>
          <a:prstGeom prst="rect">
            <a:avLst/>
          </a:prstGeom>
          <a:noFill/>
          <a:ln w="12700" cap="flat" cmpd="sng" algn="ctr">
            <a:solidFill>
              <a:srgbClr val="66FFDC"/>
            </a:solidFill>
            <a:prstDash val="solid"/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mtClean="0">
                <a:solidFill>
                  <a:srgbClr val="66FFDC"/>
                </a:solidFill>
              </a:rPr>
              <a:t>Alphabetical</a:t>
            </a:r>
            <a:endParaRPr lang="en-US">
              <a:solidFill>
                <a:srgbClr val="66FFDC"/>
              </a:solidFill>
            </a:endParaRPr>
          </a:p>
        </p:txBody>
      </p:sp>
      <p:sp>
        <p:nvSpPr>
          <p:cNvPr id="127" name="Rectangle 126"/>
          <p:cNvSpPr/>
          <p:nvPr/>
        </p:nvSpPr>
        <p:spPr>
          <a:xfrm>
            <a:off x="10033000" y="1905000"/>
            <a:ext cx="1905000" cy="508000"/>
          </a:xfrm>
          <a:prstGeom prst="rect">
            <a:avLst/>
          </a:prstGeom>
          <a:noFill/>
          <a:ln w="12700" cap="flat" cmpd="sng" algn="ctr">
            <a:solidFill>
              <a:srgbClr val="66FFDC"/>
            </a:solidFill>
            <a:prstDash val="solid"/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mtClean="0">
                <a:solidFill>
                  <a:srgbClr val="66FFDC"/>
                </a:solidFill>
              </a:rPr>
              <a:t>Release Year</a:t>
            </a:r>
            <a:endParaRPr lang="en-US">
              <a:solidFill>
                <a:srgbClr val="66FFDC"/>
              </a:solidFill>
            </a:endParaRPr>
          </a:p>
        </p:txBody>
      </p:sp>
      <p:pic>
        <p:nvPicPr>
          <p:cNvPr id="128" name="Picture 127">
            <a:hlinkClick r:id="rId3" tooltip="Trouble with the Curve&#10;Character: Gus&#10;Release Year: 2012"/>
          </p:cNvPr>
          <p:cNvPicPr>
            <a:picLocks/>
          </p:cNvPicPr>
          <p:nvPr/>
        </p:nvPicPr>
        <p:blipFill>
          <a:blip r:link="rId4"/>
          <a:stretch>
            <a:fillRect/>
          </a:stretch>
        </p:blipFill>
        <p:spPr>
          <a:xfrm>
            <a:off x="12700" y="3441700"/>
            <a:ext cx="596900" cy="1130300"/>
          </a:xfrm>
          <a:prstGeom prst="rect">
            <a:avLst/>
          </a:prstGeom>
          <a:ln w="25400" cmpd="sng">
            <a:solidFill>
              <a:srgbClr val="CDFFF3"/>
            </a:solidFill>
          </a:ln>
        </p:spPr>
      </p:pic>
      <p:pic>
        <p:nvPicPr>
          <p:cNvPr id="129" name="Picture 128">
            <a:hlinkClick r:id="rId5" tooltip="Gran Torino&#10;Character: Walt Kowalski&#10;Release Year: 2008"/>
          </p:cNvPr>
          <p:cNvPicPr>
            <a:picLocks/>
          </p:cNvPicPr>
          <p:nvPr/>
        </p:nvPicPr>
        <p:blipFill>
          <a:blip r:link="rId6"/>
          <a:stretch>
            <a:fillRect/>
          </a:stretch>
        </p:blipFill>
        <p:spPr>
          <a:xfrm>
            <a:off x="622300" y="3441700"/>
            <a:ext cx="596900" cy="1130300"/>
          </a:xfrm>
          <a:prstGeom prst="rect">
            <a:avLst/>
          </a:prstGeom>
          <a:ln w="25400" cmpd="sng">
            <a:solidFill>
              <a:srgbClr val="CDFFF3"/>
            </a:solidFill>
          </a:ln>
        </p:spPr>
      </p:pic>
      <p:pic>
        <p:nvPicPr>
          <p:cNvPr id="130" name="Picture 129">
            <a:hlinkClick r:id="rId7" tooltip="Million Dollar Baby&#10;Character: Frankie Dunn&#10;Release Year: 2004"/>
          </p:cNvPr>
          <p:cNvPicPr>
            <a:picLocks/>
          </p:cNvPicPr>
          <p:nvPr/>
        </p:nvPicPr>
        <p:blipFill>
          <a:blip r:link="rId8"/>
          <a:stretch>
            <a:fillRect/>
          </a:stretch>
        </p:blipFill>
        <p:spPr>
          <a:xfrm>
            <a:off x="1231900" y="3441700"/>
            <a:ext cx="596900" cy="1130300"/>
          </a:xfrm>
          <a:prstGeom prst="rect">
            <a:avLst/>
          </a:prstGeom>
          <a:ln w="25400" cmpd="sng">
            <a:solidFill>
              <a:srgbClr val="CDFFF3"/>
            </a:solidFill>
          </a:ln>
        </p:spPr>
      </p:pic>
      <p:pic>
        <p:nvPicPr>
          <p:cNvPr id="131" name="Picture 130">
            <a:hlinkClick r:id="rId9" tooltip="Blood Work&#10;Character: Terry McCaleb&#10;Release Year: 2002"/>
          </p:cNvPr>
          <p:cNvPicPr>
            <a:picLocks/>
          </p:cNvPicPr>
          <p:nvPr/>
        </p:nvPicPr>
        <p:blipFill>
          <a:blip r:link="rId10"/>
          <a:stretch>
            <a:fillRect/>
          </a:stretch>
        </p:blipFill>
        <p:spPr>
          <a:xfrm>
            <a:off x="1841500" y="3441700"/>
            <a:ext cx="596900" cy="1130300"/>
          </a:xfrm>
          <a:prstGeom prst="rect">
            <a:avLst/>
          </a:prstGeom>
          <a:ln w="25400" cmpd="sng">
            <a:solidFill>
              <a:srgbClr val="CDFFF3"/>
            </a:solidFill>
          </a:ln>
        </p:spPr>
      </p:pic>
      <p:pic>
        <p:nvPicPr>
          <p:cNvPr id="132" name="Picture 131">
            <a:hlinkClick r:id="rId11" tooltip="Space Cowboys&#10;Character: Frank Corvin&#10;Release Year: 2000"/>
          </p:cNvPr>
          <p:cNvPicPr>
            <a:picLocks/>
          </p:cNvPicPr>
          <p:nvPr/>
        </p:nvPicPr>
        <p:blipFill>
          <a:blip r:link="rId12"/>
          <a:stretch>
            <a:fillRect/>
          </a:stretch>
        </p:blipFill>
        <p:spPr>
          <a:xfrm>
            <a:off x="2451100" y="3441700"/>
            <a:ext cx="596900" cy="1130300"/>
          </a:xfrm>
          <a:prstGeom prst="rect">
            <a:avLst/>
          </a:prstGeom>
          <a:ln w="25400" cmpd="sng">
            <a:solidFill>
              <a:srgbClr val="CDFFF3"/>
            </a:solidFill>
          </a:ln>
        </p:spPr>
      </p:pic>
      <p:pic>
        <p:nvPicPr>
          <p:cNvPr id="133" name="Picture 132">
            <a:hlinkClick r:id="rId13" tooltip="True Crime&#10;Character: Steve Everett&#10;Release Year: 1999"/>
          </p:cNvPr>
          <p:cNvPicPr>
            <a:picLocks/>
          </p:cNvPicPr>
          <p:nvPr/>
        </p:nvPicPr>
        <p:blipFill>
          <a:blip r:link="rId14"/>
          <a:stretch>
            <a:fillRect/>
          </a:stretch>
        </p:blipFill>
        <p:spPr>
          <a:xfrm>
            <a:off x="3060700" y="3441700"/>
            <a:ext cx="596900" cy="1130300"/>
          </a:xfrm>
          <a:prstGeom prst="rect">
            <a:avLst/>
          </a:prstGeom>
          <a:ln w="25400" cmpd="sng">
            <a:solidFill>
              <a:srgbClr val="CDFFF3"/>
            </a:solidFill>
          </a:ln>
        </p:spPr>
      </p:pic>
      <p:pic>
        <p:nvPicPr>
          <p:cNvPr id="134" name="Picture 133">
            <a:hlinkClick r:id="rId15" tooltip="Absolute Power&#10;Character: Luther Whitney&#10;Release Year: 1997"/>
          </p:cNvPr>
          <p:cNvPicPr>
            <a:picLocks/>
          </p:cNvPicPr>
          <p:nvPr/>
        </p:nvPicPr>
        <p:blipFill>
          <a:blip r:link="rId16"/>
          <a:stretch>
            <a:fillRect/>
          </a:stretch>
        </p:blipFill>
        <p:spPr>
          <a:xfrm>
            <a:off x="3670300" y="3441700"/>
            <a:ext cx="596900" cy="1130300"/>
          </a:xfrm>
          <a:prstGeom prst="rect">
            <a:avLst/>
          </a:prstGeom>
          <a:ln w="25400" cmpd="sng">
            <a:solidFill>
              <a:srgbClr val="CDFFF3"/>
            </a:solidFill>
          </a:ln>
        </p:spPr>
      </p:pic>
      <p:pic>
        <p:nvPicPr>
          <p:cNvPr id="135" name="Picture 134">
            <a:hlinkClick r:id="rId17" tooltip="The Bridges of Madison County&#10;Character: Robert Kincaid&#10;Release Year: 1995"/>
          </p:cNvPr>
          <p:cNvPicPr>
            <a:picLocks/>
          </p:cNvPicPr>
          <p:nvPr/>
        </p:nvPicPr>
        <p:blipFill>
          <a:blip r:link="rId18"/>
          <a:stretch>
            <a:fillRect/>
          </a:stretch>
        </p:blipFill>
        <p:spPr>
          <a:xfrm>
            <a:off x="4279900" y="3441700"/>
            <a:ext cx="596900" cy="1130300"/>
          </a:xfrm>
          <a:prstGeom prst="rect">
            <a:avLst/>
          </a:prstGeom>
          <a:ln w="25400" cmpd="sng">
            <a:solidFill>
              <a:srgbClr val="CDFFF3"/>
            </a:solidFill>
          </a:ln>
        </p:spPr>
      </p:pic>
      <p:pic>
        <p:nvPicPr>
          <p:cNvPr id="136" name="Picture 135">
            <a:hlinkClick r:id="rId19" tooltip="Casper&#10;Character: Clint Eastwood (uncredited)&#10;Release Year: 1995"/>
          </p:cNvPr>
          <p:cNvPicPr>
            <a:picLocks/>
          </p:cNvPicPr>
          <p:nvPr/>
        </p:nvPicPr>
        <p:blipFill>
          <a:blip r:link="rId20"/>
          <a:stretch>
            <a:fillRect/>
          </a:stretch>
        </p:blipFill>
        <p:spPr>
          <a:xfrm>
            <a:off x="4889500" y="3441700"/>
            <a:ext cx="596900" cy="1130300"/>
          </a:xfrm>
          <a:prstGeom prst="rect">
            <a:avLst/>
          </a:prstGeom>
          <a:ln w="25400" cmpd="sng">
            <a:solidFill>
              <a:srgbClr val="CDFFF3"/>
            </a:solidFill>
          </a:ln>
        </p:spPr>
      </p:pic>
      <p:pic>
        <p:nvPicPr>
          <p:cNvPr id="137" name="Picture 136">
            <a:hlinkClick r:id="rId21" tooltip="A Perfect World&#10;Character: Chief Red Garnett&#10;Release Year: 1993"/>
          </p:cNvPr>
          <p:cNvPicPr>
            <a:picLocks/>
          </p:cNvPicPr>
          <p:nvPr/>
        </p:nvPicPr>
        <p:blipFill>
          <a:blip r:link="rId22"/>
          <a:stretch>
            <a:fillRect/>
          </a:stretch>
        </p:blipFill>
        <p:spPr>
          <a:xfrm>
            <a:off x="5499100" y="3441700"/>
            <a:ext cx="596900" cy="1130300"/>
          </a:xfrm>
          <a:prstGeom prst="rect">
            <a:avLst/>
          </a:prstGeom>
          <a:ln w="25400" cmpd="sng">
            <a:solidFill>
              <a:srgbClr val="CDFFF3"/>
            </a:solidFill>
          </a:ln>
        </p:spPr>
      </p:pic>
      <p:pic>
        <p:nvPicPr>
          <p:cNvPr id="138" name="Picture 137">
            <a:hlinkClick r:id="rId23" tooltip="In the Line of Fire&#10;Character: Frank Horrigan&#10;Release Year: 1993"/>
          </p:cNvPr>
          <p:cNvPicPr>
            <a:picLocks/>
          </p:cNvPicPr>
          <p:nvPr/>
        </p:nvPicPr>
        <p:blipFill>
          <a:blip r:link="rId24"/>
          <a:stretch>
            <a:fillRect/>
          </a:stretch>
        </p:blipFill>
        <p:spPr>
          <a:xfrm>
            <a:off x="6108700" y="3441700"/>
            <a:ext cx="596900" cy="1130300"/>
          </a:xfrm>
          <a:prstGeom prst="rect">
            <a:avLst/>
          </a:prstGeom>
          <a:ln w="25400" cmpd="sng">
            <a:solidFill>
              <a:srgbClr val="CDFFF3"/>
            </a:solidFill>
          </a:ln>
        </p:spPr>
      </p:pic>
      <p:pic>
        <p:nvPicPr>
          <p:cNvPr id="139" name="Picture 138">
            <a:hlinkClick r:id="rId25" tooltip="Unforgiven&#10;Character: Bill Munny&#10;Release Year: 1992"/>
          </p:cNvPr>
          <p:cNvPicPr>
            <a:picLocks/>
          </p:cNvPicPr>
          <p:nvPr/>
        </p:nvPicPr>
        <p:blipFill>
          <a:blip r:link="rId26"/>
          <a:stretch>
            <a:fillRect/>
          </a:stretch>
        </p:blipFill>
        <p:spPr>
          <a:xfrm>
            <a:off x="6718300" y="3441700"/>
            <a:ext cx="596900" cy="1130300"/>
          </a:xfrm>
          <a:prstGeom prst="rect">
            <a:avLst/>
          </a:prstGeom>
          <a:ln w="25400" cmpd="sng">
            <a:solidFill>
              <a:srgbClr val="CDFFF3"/>
            </a:solidFill>
          </a:ln>
        </p:spPr>
      </p:pic>
      <p:pic>
        <p:nvPicPr>
          <p:cNvPr id="140" name="Picture 139">
            <a:hlinkClick r:id="rId27" tooltip="The Rookie&#10;Character: Nick Pulovski&#10;Release Year: 1990"/>
          </p:cNvPr>
          <p:cNvPicPr>
            <a:picLocks/>
          </p:cNvPicPr>
          <p:nvPr/>
        </p:nvPicPr>
        <p:blipFill>
          <a:blip r:link="rId28"/>
          <a:stretch>
            <a:fillRect/>
          </a:stretch>
        </p:blipFill>
        <p:spPr>
          <a:xfrm>
            <a:off x="7327900" y="3441700"/>
            <a:ext cx="596900" cy="1130300"/>
          </a:xfrm>
          <a:prstGeom prst="rect">
            <a:avLst/>
          </a:prstGeom>
          <a:ln w="25400" cmpd="sng">
            <a:solidFill>
              <a:srgbClr val="CDFFF3"/>
            </a:solidFill>
          </a:ln>
        </p:spPr>
      </p:pic>
      <p:pic>
        <p:nvPicPr>
          <p:cNvPr id="141" name="Picture 140">
            <a:hlinkClick r:id="rId29" tooltip="White Hunter Black Heart&#10;Character: John Wilson&#10;Release Year: 1990"/>
          </p:cNvPr>
          <p:cNvPicPr>
            <a:picLocks/>
          </p:cNvPicPr>
          <p:nvPr/>
        </p:nvPicPr>
        <p:blipFill>
          <a:blip r:link="rId30"/>
          <a:stretch>
            <a:fillRect/>
          </a:stretch>
        </p:blipFill>
        <p:spPr>
          <a:xfrm>
            <a:off x="7937500" y="3441700"/>
            <a:ext cx="596900" cy="1130300"/>
          </a:xfrm>
          <a:prstGeom prst="rect">
            <a:avLst/>
          </a:prstGeom>
          <a:ln w="25400" cmpd="sng">
            <a:solidFill>
              <a:srgbClr val="CDFFF3"/>
            </a:solidFill>
          </a:ln>
        </p:spPr>
      </p:pic>
      <p:pic>
        <p:nvPicPr>
          <p:cNvPr id="142" name="Picture 141">
            <a:hlinkClick r:id="rId31" tooltip="Pink Cadillac&#10;Character: Tommy Nowak&#10;Release Year: 1989"/>
          </p:cNvPr>
          <p:cNvPicPr>
            <a:picLocks/>
          </p:cNvPicPr>
          <p:nvPr/>
        </p:nvPicPr>
        <p:blipFill>
          <a:blip r:link="rId32"/>
          <a:stretch>
            <a:fillRect/>
          </a:stretch>
        </p:blipFill>
        <p:spPr>
          <a:xfrm>
            <a:off x="8547100" y="3441700"/>
            <a:ext cx="596900" cy="1130300"/>
          </a:xfrm>
          <a:prstGeom prst="rect">
            <a:avLst/>
          </a:prstGeom>
          <a:ln w="25400" cmpd="sng">
            <a:solidFill>
              <a:srgbClr val="CDFFF3"/>
            </a:solidFill>
          </a:ln>
        </p:spPr>
      </p:pic>
      <p:pic>
        <p:nvPicPr>
          <p:cNvPr id="143" name="Picture 142">
            <a:hlinkClick r:id="rId33" tooltip="The Dead Pool&#10;Character: Harry Callahan&#10;Release Year: 1988"/>
          </p:cNvPr>
          <p:cNvPicPr>
            <a:picLocks/>
          </p:cNvPicPr>
          <p:nvPr/>
        </p:nvPicPr>
        <p:blipFill>
          <a:blip r:link="rId34"/>
          <a:stretch>
            <a:fillRect/>
          </a:stretch>
        </p:blipFill>
        <p:spPr>
          <a:xfrm>
            <a:off x="9156700" y="3441700"/>
            <a:ext cx="596900" cy="1130300"/>
          </a:xfrm>
          <a:prstGeom prst="rect">
            <a:avLst/>
          </a:prstGeom>
          <a:ln w="25400" cmpd="sng">
            <a:solidFill>
              <a:srgbClr val="CDFFF3"/>
            </a:solidFill>
          </a:ln>
        </p:spPr>
      </p:pic>
      <p:pic>
        <p:nvPicPr>
          <p:cNvPr id="144" name="Picture 143">
            <a:hlinkClick r:id="rId35" tooltip="Heartbreak Ridge&#10;Character: Highway&#10;Release Year: 1986"/>
          </p:cNvPr>
          <p:cNvPicPr>
            <a:picLocks/>
          </p:cNvPicPr>
          <p:nvPr/>
        </p:nvPicPr>
        <p:blipFill>
          <a:blip r:link="rId36"/>
          <a:stretch>
            <a:fillRect/>
          </a:stretch>
        </p:blipFill>
        <p:spPr>
          <a:xfrm>
            <a:off x="9766300" y="3441700"/>
            <a:ext cx="596900" cy="1130300"/>
          </a:xfrm>
          <a:prstGeom prst="rect">
            <a:avLst/>
          </a:prstGeom>
          <a:ln w="25400" cmpd="sng">
            <a:solidFill>
              <a:srgbClr val="CDFFF3"/>
            </a:solidFill>
          </a:ln>
        </p:spPr>
      </p:pic>
      <p:pic>
        <p:nvPicPr>
          <p:cNvPr id="145" name="Picture 144">
            <a:hlinkClick r:id="rId37" tooltip="Pale Rider&#10;Character: Preacher&#10;Release Year: 1985"/>
          </p:cNvPr>
          <p:cNvPicPr>
            <a:picLocks/>
          </p:cNvPicPr>
          <p:nvPr/>
        </p:nvPicPr>
        <p:blipFill>
          <a:blip r:link="rId38"/>
          <a:stretch>
            <a:fillRect/>
          </a:stretch>
        </p:blipFill>
        <p:spPr>
          <a:xfrm>
            <a:off x="10375900" y="3441700"/>
            <a:ext cx="596900" cy="1130300"/>
          </a:xfrm>
          <a:prstGeom prst="rect">
            <a:avLst/>
          </a:prstGeom>
          <a:ln w="25400" cmpd="sng">
            <a:solidFill>
              <a:srgbClr val="CDFFF3"/>
            </a:solidFill>
          </a:ln>
        </p:spPr>
      </p:pic>
      <p:pic>
        <p:nvPicPr>
          <p:cNvPr id="146" name="Picture 145">
            <a:hlinkClick r:id="rId39" tooltip="City Heat&#10;Character: Lieutenant Speer&#10;Release Year: 1984"/>
          </p:cNvPr>
          <p:cNvPicPr>
            <a:picLocks/>
          </p:cNvPicPr>
          <p:nvPr/>
        </p:nvPicPr>
        <p:blipFill>
          <a:blip r:link="rId40"/>
          <a:stretch>
            <a:fillRect/>
          </a:stretch>
        </p:blipFill>
        <p:spPr>
          <a:xfrm>
            <a:off x="10985500" y="3441700"/>
            <a:ext cx="596900" cy="1130300"/>
          </a:xfrm>
          <a:prstGeom prst="rect">
            <a:avLst/>
          </a:prstGeom>
          <a:ln w="25400" cmpd="sng">
            <a:solidFill>
              <a:srgbClr val="CDFFF3"/>
            </a:solidFill>
          </a:ln>
        </p:spPr>
      </p:pic>
      <p:pic>
        <p:nvPicPr>
          <p:cNvPr id="147" name="Picture 146">
            <a:hlinkClick r:id="rId41" tooltip="Tightrope&#10;Character: Wes Block&#10;Release Year: 1984"/>
          </p:cNvPr>
          <p:cNvPicPr>
            <a:picLocks/>
          </p:cNvPicPr>
          <p:nvPr/>
        </p:nvPicPr>
        <p:blipFill>
          <a:blip r:link="rId42"/>
          <a:stretch>
            <a:fillRect/>
          </a:stretch>
        </p:blipFill>
        <p:spPr>
          <a:xfrm>
            <a:off x="11595100" y="3441700"/>
            <a:ext cx="596900" cy="1130300"/>
          </a:xfrm>
          <a:prstGeom prst="rect">
            <a:avLst/>
          </a:prstGeom>
          <a:ln w="25400" cmpd="sng">
            <a:solidFill>
              <a:srgbClr val="CDFFF3"/>
            </a:solidFill>
          </a:ln>
        </p:spPr>
      </p:pic>
      <p:pic>
        <p:nvPicPr>
          <p:cNvPr id="148" name="Picture 147">
            <a:hlinkClick r:id="rId43" tooltip="Sudden Impact&#10;Character: Harry Callahan&#10;Release Year: 1983"/>
          </p:cNvPr>
          <p:cNvPicPr>
            <a:picLocks/>
          </p:cNvPicPr>
          <p:nvPr/>
        </p:nvPicPr>
        <p:blipFill>
          <a:blip r:link="rId44"/>
          <a:stretch>
            <a:fillRect/>
          </a:stretch>
        </p:blipFill>
        <p:spPr>
          <a:xfrm>
            <a:off x="12700" y="4584700"/>
            <a:ext cx="596900" cy="1130300"/>
          </a:xfrm>
          <a:prstGeom prst="rect">
            <a:avLst/>
          </a:prstGeom>
          <a:ln w="25400" cmpd="sng">
            <a:solidFill>
              <a:srgbClr val="CDFFF3"/>
            </a:solidFill>
          </a:ln>
        </p:spPr>
      </p:pic>
      <p:pic>
        <p:nvPicPr>
          <p:cNvPr id="149" name="Picture 148">
            <a:hlinkClick r:id="rId45" tooltip="Honkytonk Man&#10;Character: Red Stovall&#10;Release Year: 1982"/>
          </p:cNvPr>
          <p:cNvPicPr>
            <a:picLocks/>
          </p:cNvPicPr>
          <p:nvPr/>
        </p:nvPicPr>
        <p:blipFill>
          <a:blip r:link="rId46"/>
          <a:stretch>
            <a:fillRect/>
          </a:stretch>
        </p:blipFill>
        <p:spPr>
          <a:xfrm>
            <a:off x="622300" y="4584700"/>
            <a:ext cx="596900" cy="1130300"/>
          </a:xfrm>
          <a:prstGeom prst="rect">
            <a:avLst/>
          </a:prstGeom>
          <a:ln w="25400" cmpd="sng">
            <a:solidFill>
              <a:srgbClr val="CDFFF3"/>
            </a:solidFill>
          </a:ln>
        </p:spPr>
      </p:pic>
      <p:pic>
        <p:nvPicPr>
          <p:cNvPr id="150" name="Picture 149">
            <a:hlinkClick r:id="rId47" tooltip="Firefox&#10;Character: Mitchell Gant&#10;Release Year: 1982"/>
          </p:cNvPr>
          <p:cNvPicPr>
            <a:picLocks/>
          </p:cNvPicPr>
          <p:nvPr/>
        </p:nvPicPr>
        <p:blipFill>
          <a:blip r:link="rId48"/>
          <a:stretch>
            <a:fillRect/>
          </a:stretch>
        </p:blipFill>
        <p:spPr>
          <a:xfrm>
            <a:off x="1231900" y="4584700"/>
            <a:ext cx="596900" cy="1130300"/>
          </a:xfrm>
          <a:prstGeom prst="rect">
            <a:avLst/>
          </a:prstGeom>
          <a:ln w="25400" cmpd="sng">
            <a:solidFill>
              <a:srgbClr val="CDFFF3"/>
            </a:solidFill>
          </a:ln>
        </p:spPr>
      </p:pic>
      <p:pic>
        <p:nvPicPr>
          <p:cNvPr id="151" name="Picture 150">
            <a:hlinkClick r:id="rId49" tooltip="Any Which Way You Can&#10;Character: Philo Beddoe&#10;Release Year: 1980"/>
          </p:cNvPr>
          <p:cNvPicPr>
            <a:picLocks/>
          </p:cNvPicPr>
          <p:nvPr/>
        </p:nvPicPr>
        <p:blipFill>
          <a:blip r:link="rId50"/>
          <a:stretch>
            <a:fillRect/>
          </a:stretch>
        </p:blipFill>
        <p:spPr>
          <a:xfrm>
            <a:off x="1841500" y="4584700"/>
            <a:ext cx="596900" cy="1130300"/>
          </a:xfrm>
          <a:prstGeom prst="rect">
            <a:avLst/>
          </a:prstGeom>
          <a:ln w="25400" cmpd="sng">
            <a:solidFill>
              <a:srgbClr val="CDFFF3"/>
            </a:solidFill>
          </a:ln>
        </p:spPr>
      </p:pic>
      <p:pic>
        <p:nvPicPr>
          <p:cNvPr id="152" name="Picture 151">
            <a:hlinkClick r:id="rId51" tooltip="Bronco Billy&#10;Character: Bronco Billy&#10;Release Year: 1980"/>
          </p:cNvPr>
          <p:cNvPicPr>
            <a:picLocks/>
          </p:cNvPicPr>
          <p:nvPr/>
        </p:nvPicPr>
        <p:blipFill>
          <a:blip r:link="rId52"/>
          <a:stretch>
            <a:fillRect/>
          </a:stretch>
        </p:blipFill>
        <p:spPr>
          <a:xfrm>
            <a:off x="2451100" y="4584700"/>
            <a:ext cx="596900" cy="1130300"/>
          </a:xfrm>
          <a:prstGeom prst="rect">
            <a:avLst/>
          </a:prstGeom>
          <a:ln w="25400" cmpd="sng">
            <a:solidFill>
              <a:srgbClr val="CDFFF3"/>
            </a:solidFill>
          </a:ln>
        </p:spPr>
      </p:pic>
      <p:pic>
        <p:nvPicPr>
          <p:cNvPr id="153" name="Picture 152">
            <a:hlinkClick r:id="rId53" tooltip="Escape from Alcatraz&#10;Character: Frank Morris&#10;Release Year: 1979"/>
          </p:cNvPr>
          <p:cNvPicPr>
            <a:picLocks/>
          </p:cNvPicPr>
          <p:nvPr/>
        </p:nvPicPr>
        <p:blipFill>
          <a:blip r:link="rId54"/>
          <a:stretch>
            <a:fillRect/>
          </a:stretch>
        </p:blipFill>
        <p:spPr>
          <a:xfrm>
            <a:off x="3060700" y="4584700"/>
            <a:ext cx="596900" cy="1130300"/>
          </a:xfrm>
          <a:prstGeom prst="rect">
            <a:avLst/>
          </a:prstGeom>
          <a:ln w="25400" cmpd="sng">
            <a:solidFill>
              <a:srgbClr val="CDFFF3"/>
            </a:solidFill>
          </a:ln>
        </p:spPr>
      </p:pic>
      <p:pic>
        <p:nvPicPr>
          <p:cNvPr id="154" name="Picture 153">
            <a:hlinkClick r:id="rId55" tooltip="Every Which Way But Loose&#10;Character: Philo Beddoe&#10;Release Year: 1978"/>
          </p:cNvPr>
          <p:cNvPicPr>
            <a:picLocks/>
          </p:cNvPicPr>
          <p:nvPr/>
        </p:nvPicPr>
        <p:blipFill>
          <a:blip r:link="rId56"/>
          <a:stretch>
            <a:fillRect/>
          </a:stretch>
        </p:blipFill>
        <p:spPr>
          <a:xfrm>
            <a:off x="3670300" y="4584700"/>
            <a:ext cx="596900" cy="1130300"/>
          </a:xfrm>
          <a:prstGeom prst="rect">
            <a:avLst/>
          </a:prstGeom>
          <a:ln w="25400" cmpd="sng">
            <a:solidFill>
              <a:srgbClr val="CDFFF3"/>
            </a:solidFill>
          </a:ln>
        </p:spPr>
      </p:pic>
      <p:pic>
        <p:nvPicPr>
          <p:cNvPr id="155" name="Picture 154">
            <a:hlinkClick r:id="rId57" tooltip="The Gauntlet&#10;Character: Ben Shockley&#10;Release Year: 1977"/>
          </p:cNvPr>
          <p:cNvPicPr>
            <a:picLocks/>
          </p:cNvPicPr>
          <p:nvPr/>
        </p:nvPicPr>
        <p:blipFill>
          <a:blip r:link="rId58"/>
          <a:stretch>
            <a:fillRect/>
          </a:stretch>
        </p:blipFill>
        <p:spPr>
          <a:xfrm>
            <a:off x="4279900" y="4584700"/>
            <a:ext cx="596900" cy="1130300"/>
          </a:xfrm>
          <a:prstGeom prst="rect">
            <a:avLst/>
          </a:prstGeom>
          <a:ln w="25400" cmpd="sng">
            <a:solidFill>
              <a:srgbClr val="CDFFF3"/>
            </a:solidFill>
          </a:ln>
        </p:spPr>
      </p:pic>
      <p:pic>
        <p:nvPicPr>
          <p:cNvPr id="156" name="Picture 155">
            <a:hlinkClick r:id="rId59" tooltip="The Enforcer&#10;Character: Harry Callahan&#10;Release Year: 1976"/>
          </p:cNvPr>
          <p:cNvPicPr>
            <a:picLocks/>
          </p:cNvPicPr>
          <p:nvPr/>
        </p:nvPicPr>
        <p:blipFill>
          <a:blip r:link="rId60"/>
          <a:stretch>
            <a:fillRect/>
          </a:stretch>
        </p:blipFill>
        <p:spPr>
          <a:xfrm>
            <a:off x="4889500" y="4584700"/>
            <a:ext cx="596900" cy="1130300"/>
          </a:xfrm>
          <a:prstGeom prst="rect">
            <a:avLst/>
          </a:prstGeom>
          <a:ln w="25400" cmpd="sng">
            <a:solidFill>
              <a:srgbClr val="CDFFF3"/>
            </a:solidFill>
          </a:ln>
        </p:spPr>
      </p:pic>
      <p:pic>
        <p:nvPicPr>
          <p:cNvPr id="157" name="Picture 156">
            <a:hlinkClick r:id="rId61" tooltip="The Outlaw Josey Wales&#10;Character: Josey Wales&#10;Release Year: 1976"/>
          </p:cNvPr>
          <p:cNvPicPr>
            <a:picLocks/>
          </p:cNvPicPr>
          <p:nvPr/>
        </p:nvPicPr>
        <p:blipFill>
          <a:blip r:link="rId62"/>
          <a:stretch>
            <a:fillRect/>
          </a:stretch>
        </p:blipFill>
        <p:spPr>
          <a:xfrm>
            <a:off x="5499100" y="4584700"/>
            <a:ext cx="596900" cy="1130300"/>
          </a:xfrm>
          <a:prstGeom prst="rect">
            <a:avLst/>
          </a:prstGeom>
          <a:ln w="25400" cmpd="sng">
            <a:solidFill>
              <a:srgbClr val="CDFFF3"/>
            </a:solidFill>
          </a:ln>
        </p:spPr>
      </p:pic>
      <p:pic>
        <p:nvPicPr>
          <p:cNvPr id="158" name="Picture 157">
            <a:hlinkClick r:id="rId63" tooltip="The Eiger Sanction&#10;Character: Jonathan Hemlock&#10;Release Year: 1975"/>
          </p:cNvPr>
          <p:cNvPicPr>
            <a:picLocks/>
          </p:cNvPicPr>
          <p:nvPr/>
        </p:nvPicPr>
        <p:blipFill>
          <a:blip r:link="rId64"/>
          <a:stretch>
            <a:fillRect/>
          </a:stretch>
        </p:blipFill>
        <p:spPr>
          <a:xfrm>
            <a:off x="6108700" y="4584700"/>
            <a:ext cx="596900" cy="1130300"/>
          </a:xfrm>
          <a:prstGeom prst="rect">
            <a:avLst/>
          </a:prstGeom>
          <a:ln w="25400" cmpd="sng">
            <a:solidFill>
              <a:srgbClr val="CDFFF3"/>
            </a:solidFill>
          </a:ln>
        </p:spPr>
      </p:pic>
      <p:pic>
        <p:nvPicPr>
          <p:cNvPr id="159" name="Picture 158">
            <a:hlinkClick r:id="rId65" tooltip="Thunderbolt and Lightfoot&#10;Character: Thunderbolt&#10;Release Year: 1974"/>
          </p:cNvPr>
          <p:cNvPicPr>
            <a:picLocks/>
          </p:cNvPicPr>
          <p:nvPr/>
        </p:nvPicPr>
        <p:blipFill>
          <a:blip r:link="rId66"/>
          <a:stretch>
            <a:fillRect/>
          </a:stretch>
        </p:blipFill>
        <p:spPr>
          <a:xfrm>
            <a:off x="6718300" y="4584700"/>
            <a:ext cx="596900" cy="1130300"/>
          </a:xfrm>
          <a:prstGeom prst="rect">
            <a:avLst/>
          </a:prstGeom>
          <a:ln w="25400" cmpd="sng">
            <a:solidFill>
              <a:srgbClr val="CDFFF3"/>
            </a:solidFill>
          </a:ln>
        </p:spPr>
      </p:pic>
      <p:pic>
        <p:nvPicPr>
          <p:cNvPr id="160" name="Picture 159">
            <a:hlinkClick r:id="rId67" tooltip="Magnum Force&#10;Character: Harry Calahan&#10;Release Year: 1973"/>
          </p:cNvPr>
          <p:cNvPicPr>
            <a:picLocks/>
          </p:cNvPicPr>
          <p:nvPr/>
        </p:nvPicPr>
        <p:blipFill>
          <a:blip r:link="rId68"/>
          <a:stretch>
            <a:fillRect/>
          </a:stretch>
        </p:blipFill>
        <p:spPr>
          <a:xfrm>
            <a:off x="7327900" y="4584700"/>
            <a:ext cx="596900" cy="1130300"/>
          </a:xfrm>
          <a:prstGeom prst="rect">
            <a:avLst/>
          </a:prstGeom>
          <a:ln w="25400" cmpd="sng">
            <a:solidFill>
              <a:srgbClr val="CDFFF3"/>
            </a:solidFill>
          </a:ln>
        </p:spPr>
      </p:pic>
      <p:pic>
        <p:nvPicPr>
          <p:cNvPr id="161" name="Picture 160">
            <a:hlinkClick r:id="rId69" tooltip="Breezy&#10;Character: Man at Marina&#10;Release Year: 1973"/>
          </p:cNvPr>
          <p:cNvPicPr>
            <a:picLocks/>
          </p:cNvPicPr>
          <p:nvPr/>
        </p:nvPicPr>
        <p:blipFill>
          <a:blip r:link="rId70"/>
          <a:stretch>
            <a:fillRect/>
          </a:stretch>
        </p:blipFill>
        <p:spPr>
          <a:xfrm>
            <a:off x="7937500" y="4584700"/>
            <a:ext cx="596900" cy="1130300"/>
          </a:xfrm>
          <a:prstGeom prst="rect">
            <a:avLst/>
          </a:prstGeom>
          <a:ln w="25400" cmpd="sng">
            <a:solidFill>
              <a:srgbClr val="CDFFF3"/>
            </a:solidFill>
          </a:ln>
        </p:spPr>
      </p:pic>
      <p:pic>
        <p:nvPicPr>
          <p:cNvPr id="162" name="Picture 161">
            <a:hlinkClick r:id="rId71" tooltip="High Plains Drifter&#10;Character: The Stranger&#10;Release Year: 1973"/>
          </p:cNvPr>
          <p:cNvPicPr>
            <a:picLocks/>
          </p:cNvPicPr>
          <p:nvPr/>
        </p:nvPicPr>
        <p:blipFill>
          <a:blip r:link="rId72"/>
          <a:stretch>
            <a:fillRect/>
          </a:stretch>
        </p:blipFill>
        <p:spPr>
          <a:xfrm>
            <a:off x="8547100" y="4584700"/>
            <a:ext cx="596900" cy="1130300"/>
          </a:xfrm>
          <a:prstGeom prst="rect">
            <a:avLst/>
          </a:prstGeom>
          <a:ln w="25400" cmpd="sng">
            <a:solidFill>
              <a:srgbClr val="CDFFF3"/>
            </a:solidFill>
          </a:ln>
        </p:spPr>
      </p:pic>
      <p:pic>
        <p:nvPicPr>
          <p:cNvPr id="163" name="Picture 162">
            <a:hlinkClick r:id="rId73" tooltip="Joe Kidd&#10;Character: Joe Kidd&#10;Release Year: 1972"/>
          </p:cNvPr>
          <p:cNvPicPr>
            <a:picLocks/>
          </p:cNvPicPr>
          <p:nvPr/>
        </p:nvPicPr>
        <p:blipFill>
          <a:blip r:link="rId74"/>
          <a:stretch>
            <a:fillRect/>
          </a:stretch>
        </p:blipFill>
        <p:spPr>
          <a:xfrm>
            <a:off x="9156700" y="4584700"/>
            <a:ext cx="596900" cy="1130300"/>
          </a:xfrm>
          <a:prstGeom prst="rect">
            <a:avLst/>
          </a:prstGeom>
          <a:ln w="25400" cmpd="sng">
            <a:solidFill>
              <a:srgbClr val="CDFFF3"/>
            </a:solidFill>
          </a:ln>
        </p:spPr>
      </p:pic>
      <p:pic>
        <p:nvPicPr>
          <p:cNvPr id="164" name="Picture 163">
            <a:hlinkClick r:id="rId75" tooltip="Dirty Harry&#10;Character: Harry&#10;Release Year: 1971"/>
          </p:cNvPr>
          <p:cNvPicPr>
            <a:picLocks/>
          </p:cNvPicPr>
          <p:nvPr/>
        </p:nvPicPr>
        <p:blipFill>
          <a:blip r:link="rId76"/>
          <a:stretch>
            <a:fillRect/>
          </a:stretch>
        </p:blipFill>
        <p:spPr>
          <a:xfrm>
            <a:off x="9766300" y="4584700"/>
            <a:ext cx="596900" cy="1130300"/>
          </a:xfrm>
          <a:prstGeom prst="rect">
            <a:avLst/>
          </a:prstGeom>
          <a:ln w="25400" cmpd="sng">
            <a:solidFill>
              <a:srgbClr val="CDFFF3"/>
            </a:solidFill>
          </a:ln>
        </p:spPr>
      </p:pic>
      <p:pic>
        <p:nvPicPr>
          <p:cNvPr id="165" name="Picture 164">
            <a:hlinkClick r:id="rId77" tooltip="Play Misty for Me&#10;Character: Dave&#10;Release Year: 1971"/>
          </p:cNvPr>
          <p:cNvPicPr>
            <a:picLocks/>
          </p:cNvPicPr>
          <p:nvPr/>
        </p:nvPicPr>
        <p:blipFill>
          <a:blip r:link="rId78"/>
          <a:stretch>
            <a:fillRect/>
          </a:stretch>
        </p:blipFill>
        <p:spPr>
          <a:xfrm>
            <a:off x="10375900" y="4584700"/>
            <a:ext cx="596900" cy="1130300"/>
          </a:xfrm>
          <a:prstGeom prst="rect">
            <a:avLst/>
          </a:prstGeom>
          <a:ln w="25400" cmpd="sng">
            <a:solidFill>
              <a:srgbClr val="CDFFF3"/>
            </a:solidFill>
          </a:ln>
        </p:spPr>
      </p:pic>
      <p:pic>
        <p:nvPicPr>
          <p:cNvPr id="166" name="Picture 165">
            <a:hlinkClick r:id="rId79" tooltip="The Beguiled&#10;Character: John McBurney&#10;Release Year: 1971"/>
          </p:cNvPr>
          <p:cNvPicPr>
            <a:picLocks/>
          </p:cNvPicPr>
          <p:nvPr/>
        </p:nvPicPr>
        <p:blipFill>
          <a:blip r:link="rId80"/>
          <a:stretch>
            <a:fillRect/>
          </a:stretch>
        </p:blipFill>
        <p:spPr>
          <a:xfrm>
            <a:off x="10985500" y="4584700"/>
            <a:ext cx="596900" cy="1130300"/>
          </a:xfrm>
          <a:prstGeom prst="rect">
            <a:avLst/>
          </a:prstGeom>
          <a:ln w="25400" cmpd="sng">
            <a:solidFill>
              <a:srgbClr val="CDFFF3"/>
            </a:solidFill>
          </a:ln>
        </p:spPr>
      </p:pic>
      <p:pic>
        <p:nvPicPr>
          <p:cNvPr id="167" name="Picture 166">
            <a:hlinkClick r:id="rId81" tooltip="Kelly's Heroes&#10;Character: Kelly&#10;Release Year: 1970"/>
          </p:cNvPr>
          <p:cNvPicPr>
            <a:picLocks/>
          </p:cNvPicPr>
          <p:nvPr/>
        </p:nvPicPr>
        <p:blipFill>
          <a:blip r:link="rId82"/>
          <a:stretch>
            <a:fillRect/>
          </a:stretch>
        </p:blipFill>
        <p:spPr>
          <a:xfrm>
            <a:off x="11595100" y="4584700"/>
            <a:ext cx="596900" cy="1130300"/>
          </a:xfrm>
          <a:prstGeom prst="rect">
            <a:avLst/>
          </a:prstGeom>
          <a:ln w="25400" cmpd="sng">
            <a:solidFill>
              <a:srgbClr val="CDFFF3"/>
            </a:solidFill>
          </a:ln>
        </p:spPr>
      </p:pic>
      <p:pic>
        <p:nvPicPr>
          <p:cNvPr id="168" name="Picture 167">
            <a:hlinkClick r:id="rId83" tooltip="Two Mules for Sister Sara&#10;Character: Hogan&#10;Release Year: 1970"/>
          </p:cNvPr>
          <p:cNvPicPr>
            <a:picLocks/>
          </p:cNvPicPr>
          <p:nvPr/>
        </p:nvPicPr>
        <p:blipFill>
          <a:blip r:link="rId84"/>
          <a:stretch>
            <a:fillRect/>
          </a:stretch>
        </p:blipFill>
        <p:spPr>
          <a:xfrm>
            <a:off x="12700" y="5727700"/>
            <a:ext cx="596900" cy="1130300"/>
          </a:xfrm>
          <a:prstGeom prst="rect">
            <a:avLst/>
          </a:prstGeom>
          <a:ln w="25400" cmpd="sng">
            <a:solidFill>
              <a:srgbClr val="CDFFF3"/>
            </a:solidFill>
          </a:ln>
        </p:spPr>
      </p:pic>
      <p:pic>
        <p:nvPicPr>
          <p:cNvPr id="169" name="Picture 168">
            <a:hlinkClick r:id="rId85" tooltip="Paint Your Wagon&#10;Character: Pardner&#10;Release Year: 1969"/>
          </p:cNvPr>
          <p:cNvPicPr>
            <a:picLocks/>
          </p:cNvPicPr>
          <p:nvPr/>
        </p:nvPicPr>
        <p:blipFill>
          <a:blip r:link="rId86"/>
          <a:stretch>
            <a:fillRect/>
          </a:stretch>
        </p:blipFill>
        <p:spPr>
          <a:xfrm>
            <a:off x="622300" y="5727700"/>
            <a:ext cx="596900" cy="1130300"/>
          </a:xfrm>
          <a:prstGeom prst="rect">
            <a:avLst/>
          </a:prstGeom>
          <a:ln w="25400" cmpd="sng">
            <a:solidFill>
              <a:srgbClr val="CDFFF3"/>
            </a:solidFill>
          </a:ln>
        </p:spPr>
      </p:pic>
      <p:pic>
        <p:nvPicPr>
          <p:cNvPr id="170" name="Picture 169">
            <a:hlinkClick r:id="rId87" tooltip="Where Eagles Dare&#10;Character: Schaffer&#10;Release Year: 1968"/>
          </p:cNvPr>
          <p:cNvPicPr>
            <a:picLocks/>
          </p:cNvPicPr>
          <p:nvPr/>
        </p:nvPicPr>
        <p:blipFill>
          <a:blip r:link="rId88"/>
          <a:stretch>
            <a:fillRect/>
          </a:stretch>
        </p:blipFill>
        <p:spPr>
          <a:xfrm>
            <a:off x="1231900" y="5727700"/>
            <a:ext cx="596900" cy="1130300"/>
          </a:xfrm>
          <a:prstGeom prst="rect">
            <a:avLst/>
          </a:prstGeom>
          <a:ln w="25400" cmpd="sng">
            <a:solidFill>
              <a:srgbClr val="CDFFF3"/>
            </a:solidFill>
          </a:ln>
        </p:spPr>
      </p:pic>
      <p:pic>
        <p:nvPicPr>
          <p:cNvPr id="171" name="Picture 170">
            <a:hlinkClick r:id="rId89" tooltip="Coogan's Bluff&#10;Character: Coogan&#10;Release Year: 1968"/>
          </p:cNvPr>
          <p:cNvPicPr>
            <a:picLocks/>
          </p:cNvPicPr>
          <p:nvPr/>
        </p:nvPicPr>
        <p:blipFill>
          <a:blip r:link="rId90"/>
          <a:stretch>
            <a:fillRect/>
          </a:stretch>
        </p:blipFill>
        <p:spPr>
          <a:xfrm>
            <a:off x="1841500" y="5727700"/>
            <a:ext cx="596900" cy="1130300"/>
          </a:xfrm>
          <a:prstGeom prst="rect">
            <a:avLst/>
          </a:prstGeom>
          <a:ln w="25400" cmpd="sng">
            <a:solidFill>
              <a:srgbClr val="CDFFF3"/>
            </a:solidFill>
          </a:ln>
        </p:spPr>
      </p:pic>
      <p:pic>
        <p:nvPicPr>
          <p:cNvPr id="172" name="Picture 171">
            <a:hlinkClick r:id="rId91" tooltip="Hang 'Em High&#10;Character: Marshal Jed Cooper&#10;Release Year: 1968"/>
          </p:cNvPr>
          <p:cNvPicPr>
            <a:picLocks/>
          </p:cNvPicPr>
          <p:nvPr/>
        </p:nvPicPr>
        <p:blipFill>
          <a:blip r:link="rId92"/>
          <a:stretch>
            <a:fillRect/>
          </a:stretch>
        </p:blipFill>
        <p:spPr>
          <a:xfrm>
            <a:off x="2451100" y="5727700"/>
            <a:ext cx="596900" cy="1130300"/>
          </a:xfrm>
          <a:prstGeom prst="rect">
            <a:avLst/>
          </a:prstGeom>
          <a:ln w="25400" cmpd="sng">
            <a:solidFill>
              <a:srgbClr val="CDFFF3"/>
            </a:solidFill>
          </a:ln>
        </p:spPr>
      </p:pic>
      <p:pic>
        <p:nvPicPr>
          <p:cNvPr id="173" name="Picture 172">
            <a:hlinkClick r:id="rId93" tooltip="The Witches&#10;Character: Carlo (Segment &quot;Sera Come Le Altre, Una&quot;)&#10;Release Year: 1967"/>
          </p:cNvPr>
          <p:cNvPicPr>
            <a:picLocks/>
          </p:cNvPicPr>
          <p:nvPr/>
        </p:nvPicPr>
        <p:blipFill>
          <a:blip r:link="rId94"/>
          <a:stretch>
            <a:fillRect/>
          </a:stretch>
        </p:blipFill>
        <p:spPr>
          <a:xfrm>
            <a:off x="3060700" y="5727700"/>
            <a:ext cx="596900" cy="1130300"/>
          </a:xfrm>
          <a:prstGeom prst="rect">
            <a:avLst/>
          </a:prstGeom>
          <a:ln w="25400" cmpd="sng">
            <a:solidFill>
              <a:srgbClr val="CDFFF3"/>
            </a:solidFill>
          </a:ln>
        </p:spPr>
      </p:pic>
      <p:pic>
        <p:nvPicPr>
          <p:cNvPr id="174" name="Picture 173">
            <a:hlinkClick r:id="rId95" tooltip="The Good, the Bad and the Ugly&#10;Character: Blondie&#10;Release Year: 1966"/>
          </p:cNvPr>
          <p:cNvPicPr>
            <a:picLocks/>
          </p:cNvPicPr>
          <p:nvPr/>
        </p:nvPicPr>
        <p:blipFill>
          <a:blip r:link="rId96"/>
          <a:stretch>
            <a:fillRect/>
          </a:stretch>
        </p:blipFill>
        <p:spPr>
          <a:xfrm>
            <a:off x="3670300" y="5727700"/>
            <a:ext cx="596900" cy="1130300"/>
          </a:xfrm>
          <a:prstGeom prst="rect">
            <a:avLst/>
          </a:prstGeom>
          <a:ln w="25400" cmpd="sng">
            <a:solidFill>
              <a:srgbClr val="CDFFF3"/>
            </a:solidFill>
          </a:ln>
        </p:spPr>
      </p:pic>
      <p:pic>
        <p:nvPicPr>
          <p:cNvPr id="175" name="Picture 174">
            <a:hlinkClick r:id="rId97" tooltip="For a Few Dollars More&#10;Character: Monco&#10;Release Year: 1965"/>
          </p:cNvPr>
          <p:cNvPicPr>
            <a:picLocks/>
          </p:cNvPicPr>
          <p:nvPr/>
        </p:nvPicPr>
        <p:blipFill>
          <a:blip r:link="rId98"/>
          <a:stretch>
            <a:fillRect/>
          </a:stretch>
        </p:blipFill>
        <p:spPr>
          <a:xfrm>
            <a:off x="4279900" y="5727700"/>
            <a:ext cx="596900" cy="1130300"/>
          </a:xfrm>
          <a:prstGeom prst="rect">
            <a:avLst/>
          </a:prstGeom>
          <a:ln w="25400" cmpd="sng">
            <a:solidFill>
              <a:srgbClr val="CDFFF3"/>
            </a:solidFill>
          </a:ln>
        </p:spPr>
      </p:pic>
      <p:pic>
        <p:nvPicPr>
          <p:cNvPr id="176" name="Picture 175">
            <a:hlinkClick r:id="rId99" tooltip="A Fistful of Dollars&#10;Character: Joe&#10;Release Year: 1964"/>
          </p:cNvPr>
          <p:cNvPicPr>
            <a:picLocks/>
          </p:cNvPicPr>
          <p:nvPr/>
        </p:nvPicPr>
        <p:blipFill>
          <a:blip r:link="rId100"/>
          <a:stretch>
            <a:fillRect/>
          </a:stretch>
        </p:blipFill>
        <p:spPr>
          <a:xfrm>
            <a:off x="4889500" y="5727700"/>
            <a:ext cx="596900" cy="1130300"/>
          </a:xfrm>
          <a:prstGeom prst="rect">
            <a:avLst/>
          </a:prstGeom>
          <a:ln w="25400" cmpd="sng">
            <a:solidFill>
              <a:srgbClr val="CDFFF3"/>
            </a:solidFill>
          </a:ln>
        </p:spPr>
      </p:pic>
      <p:pic>
        <p:nvPicPr>
          <p:cNvPr id="177" name="Picture 176">
            <a:hlinkClick r:id="rId101" tooltip="Ambush at Cimarron Pass&#10;Character: Keith Williams&#10;Release Year: 1958"/>
          </p:cNvPr>
          <p:cNvPicPr>
            <a:picLocks/>
          </p:cNvPicPr>
          <p:nvPr/>
        </p:nvPicPr>
        <p:blipFill>
          <a:blip r:link="rId102"/>
          <a:stretch>
            <a:fillRect/>
          </a:stretch>
        </p:blipFill>
        <p:spPr>
          <a:xfrm>
            <a:off x="5499100" y="5727700"/>
            <a:ext cx="596900" cy="1130300"/>
          </a:xfrm>
          <a:prstGeom prst="rect">
            <a:avLst/>
          </a:prstGeom>
          <a:ln w="25400" cmpd="sng">
            <a:solidFill>
              <a:srgbClr val="CDFFF3"/>
            </a:solidFill>
          </a:ln>
        </p:spPr>
      </p:pic>
      <p:pic>
        <p:nvPicPr>
          <p:cNvPr id="178" name="Picture 177">
            <a:hlinkClick r:id="rId103" tooltip="Lafayette Escadrille&#10;Character: George Moseley&#10;Release Year: 1958"/>
          </p:cNvPr>
          <p:cNvPicPr>
            <a:picLocks/>
          </p:cNvPicPr>
          <p:nvPr/>
        </p:nvPicPr>
        <p:blipFill>
          <a:blip r:link="rId104"/>
          <a:stretch>
            <a:fillRect/>
          </a:stretch>
        </p:blipFill>
        <p:spPr>
          <a:xfrm>
            <a:off x="6108700" y="5727700"/>
            <a:ext cx="596900" cy="1130300"/>
          </a:xfrm>
          <a:prstGeom prst="rect">
            <a:avLst/>
          </a:prstGeom>
          <a:ln w="25400" cmpd="sng">
            <a:solidFill>
              <a:srgbClr val="CDFFF3"/>
            </a:solidFill>
          </a:ln>
        </p:spPr>
      </p:pic>
      <p:pic>
        <p:nvPicPr>
          <p:cNvPr id="179" name="Picture 178">
            <a:hlinkClick r:id="rId105" tooltip="Escapade in Japan&#10;Character: Dumbo Pilot (uncredited)&#10;Release Year: 1957"/>
          </p:cNvPr>
          <p:cNvPicPr>
            <a:picLocks/>
          </p:cNvPicPr>
          <p:nvPr/>
        </p:nvPicPr>
        <p:blipFill>
          <a:blip r:link="rId106"/>
          <a:stretch>
            <a:fillRect/>
          </a:stretch>
        </p:blipFill>
        <p:spPr>
          <a:xfrm>
            <a:off x="6718300" y="5727700"/>
            <a:ext cx="596900" cy="1130300"/>
          </a:xfrm>
          <a:prstGeom prst="rect">
            <a:avLst/>
          </a:prstGeom>
          <a:ln w="25400" cmpd="sng">
            <a:solidFill>
              <a:srgbClr val="CDFFF3"/>
            </a:solidFill>
          </a:ln>
        </p:spPr>
      </p:pic>
      <p:pic>
        <p:nvPicPr>
          <p:cNvPr id="180" name="Picture 179">
            <a:hlinkClick r:id="rId107" tooltip="Away All Boats&#10;Character: Corpsman (uncredited)&#10;Release Year: 1956"/>
          </p:cNvPr>
          <p:cNvPicPr>
            <a:picLocks/>
          </p:cNvPicPr>
          <p:nvPr/>
        </p:nvPicPr>
        <p:blipFill>
          <a:blip r:link="rId108"/>
          <a:stretch>
            <a:fillRect/>
          </a:stretch>
        </p:blipFill>
        <p:spPr>
          <a:xfrm>
            <a:off x="7327900" y="5727700"/>
            <a:ext cx="596900" cy="1130300"/>
          </a:xfrm>
          <a:prstGeom prst="rect">
            <a:avLst/>
          </a:prstGeom>
          <a:ln w="25400" cmpd="sng">
            <a:solidFill>
              <a:srgbClr val="CDFFF3"/>
            </a:solidFill>
          </a:ln>
        </p:spPr>
      </p:pic>
      <p:pic>
        <p:nvPicPr>
          <p:cNvPr id="181" name="Picture 180">
            <a:hlinkClick r:id="rId109" tooltip="The First Traveling Saleslady&#10;Character: Lt. Jack Rice&#10;Release Year: 1956"/>
          </p:cNvPr>
          <p:cNvPicPr>
            <a:picLocks/>
          </p:cNvPicPr>
          <p:nvPr/>
        </p:nvPicPr>
        <p:blipFill>
          <a:blip r:link="rId110"/>
          <a:stretch>
            <a:fillRect/>
          </a:stretch>
        </p:blipFill>
        <p:spPr>
          <a:xfrm>
            <a:off x="7937500" y="5727700"/>
            <a:ext cx="596900" cy="1130300"/>
          </a:xfrm>
          <a:prstGeom prst="rect">
            <a:avLst/>
          </a:prstGeom>
          <a:ln w="25400" cmpd="sng">
            <a:solidFill>
              <a:srgbClr val="CDFFF3"/>
            </a:solidFill>
          </a:ln>
        </p:spPr>
      </p:pic>
      <p:pic>
        <p:nvPicPr>
          <p:cNvPr id="182" name="Picture 181">
            <a:hlinkClick r:id="rId111" tooltip="Star in the Dust&#10;Character: Tom - Ranch Hand (uncredited)&#10;Release Year: 1956"/>
          </p:cNvPr>
          <p:cNvPicPr>
            <a:picLocks/>
          </p:cNvPicPr>
          <p:nvPr/>
        </p:nvPicPr>
        <p:blipFill>
          <a:blip r:link="rId112"/>
          <a:stretch>
            <a:fillRect/>
          </a:stretch>
        </p:blipFill>
        <p:spPr>
          <a:xfrm>
            <a:off x="8547100" y="5727700"/>
            <a:ext cx="596900" cy="1130300"/>
          </a:xfrm>
          <a:prstGeom prst="rect">
            <a:avLst/>
          </a:prstGeom>
          <a:ln w="25400" cmpd="sng">
            <a:solidFill>
              <a:srgbClr val="CDFFF3"/>
            </a:solidFill>
          </a:ln>
        </p:spPr>
      </p:pic>
      <p:pic>
        <p:nvPicPr>
          <p:cNvPr id="183" name="Picture 182">
            <a:hlinkClick r:id="rId113" tooltip="Never Say Goodbye&#10;Character: Will (uncredited)&#10;Release Year: 1956"/>
          </p:cNvPr>
          <p:cNvPicPr>
            <a:picLocks/>
          </p:cNvPicPr>
          <p:nvPr/>
        </p:nvPicPr>
        <p:blipFill>
          <a:blip r:link="rId114"/>
          <a:stretch>
            <a:fillRect/>
          </a:stretch>
        </p:blipFill>
        <p:spPr>
          <a:xfrm>
            <a:off x="9156700" y="5727700"/>
            <a:ext cx="596900" cy="1130300"/>
          </a:xfrm>
          <a:prstGeom prst="rect">
            <a:avLst/>
          </a:prstGeom>
          <a:ln w="25400" cmpd="sng">
            <a:solidFill>
              <a:srgbClr val="CDFFF3"/>
            </a:solidFill>
          </a:ln>
        </p:spPr>
      </p:pic>
      <p:pic>
        <p:nvPicPr>
          <p:cNvPr id="184" name="Picture 183">
            <a:hlinkClick r:id="rId115" tooltip="Tarantula&#10;Character: Jet Squadron Leader (uncredited)&#10;Release Year: 1955"/>
          </p:cNvPr>
          <p:cNvPicPr>
            <a:picLocks/>
          </p:cNvPicPr>
          <p:nvPr/>
        </p:nvPicPr>
        <p:blipFill>
          <a:blip r:link="rId116"/>
          <a:stretch>
            <a:fillRect/>
          </a:stretch>
        </p:blipFill>
        <p:spPr>
          <a:xfrm>
            <a:off x="9766300" y="5727700"/>
            <a:ext cx="596900" cy="1130300"/>
          </a:xfrm>
          <a:prstGeom prst="rect">
            <a:avLst/>
          </a:prstGeom>
          <a:ln w="25400" cmpd="sng">
            <a:solidFill>
              <a:srgbClr val="CDFFF3"/>
            </a:solidFill>
          </a:ln>
        </p:spPr>
      </p:pic>
      <p:pic>
        <p:nvPicPr>
          <p:cNvPr id="185" name="Picture 184">
            <a:hlinkClick r:id="rId117" tooltip="Lady Godiva of Coventry&#10;Character: First Saxon (uncredited)&#10;Release Year: 1955"/>
          </p:cNvPr>
          <p:cNvPicPr>
            <a:picLocks/>
          </p:cNvPicPr>
          <p:nvPr/>
        </p:nvPicPr>
        <p:blipFill>
          <a:blip r:link="rId118"/>
          <a:stretch>
            <a:fillRect/>
          </a:stretch>
        </p:blipFill>
        <p:spPr>
          <a:xfrm>
            <a:off x="10375900" y="5727700"/>
            <a:ext cx="596900" cy="1130300"/>
          </a:xfrm>
          <a:prstGeom prst="rect">
            <a:avLst/>
          </a:prstGeom>
          <a:ln w="25400" cmpd="sng">
            <a:solidFill>
              <a:srgbClr val="CDFFF3"/>
            </a:solidFill>
          </a:ln>
        </p:spPr>
      </p:pic>
      <p:pic>
        <p:nvPicPr>
          <p:cNvPr id="186" name="Picture 185">
            <a:hlinkClick r:id="rId119" tooltip="Francis in the Navy&#10;Character: Jonesey&#10;Release Year: 1955"/>
          </p:cNvPr>
          <p:cNvPicPr>
            <a:picLocks/>
          </p:cNvPicPr>
          <p:nvPr/>
        </p:nvPicPr>
        <p:blipFill>
          <a:blip r:link="rId120"/>
          <a:stretch>
            <a:fillRect/>
          </a:stretch>
        </p:blipFill>
        <p:spPr>
          <a:xfrm>
            <a:off x="10985500" y="5727700"/>
            <a:ext cx="596900" cy="1130300"/>
          </a:xfrm>
          <a:prstGeom prst="rect">
            <a:avLst/>
          </a:prstGeom>
          <a:ln w="25400" cmpd="sng">
            <a:solidFill>
              <a:srgbClr val="CDFFF3"/>
            </a:solidFill>
          </a:ln>
        </p:spPr>
      </p:pic>
      <p:pic>
        <p:nvPicPr>
          <p:cNvPr id="187" name="Picture 186">
            <a:hlinkClick r:id="rId121" tooltip="Revenge of the Creature&#10;Character: Jennings (uncredited)&#10;Release Year: 1955"/>
          </p:cNvPr>
          <p:cNvPicPr>
            <a:picLocks/>
          </p:cNvPicPr>
          <p:nvPr/>
        </p:nvPicPr>
        <p:blipFill>
          <a:blip r:link="rId122"/>
          <a:stretch>
            <a:fillRect/>
          </a:stretch>
        </p:blipFill>
        <p:spPr>
          <a:xfrm>
            <a:off x="11595100" y="5727700"/>
            <a:ext cx="596900" cy="1130300"/>
          </a:xfrm>
          <a:prstGeom prst="rect">
            <a:avLst/>
          </a:prstGeom>
          <a:ln w="25400" cmpd="sng">
            <a:solidFill>
              <a:srgbClr val="CDFFF3"/>
            </a:solidFill>
          </a:ln>
        </p:spPr>
      </p:pic>
    </p:spTree>
    <p:extLst>
      <p:ext uri="{BB962C8B-B14F-4D97-AF65-F5344CB8AC3E}">
        <p14:creationId xmlns:p14="http://schemas.microsoft.com/office/powerpoint/2010/main" val="196968276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2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0.25 E" pathEditMode="relative" ptsTypes="">
                                      <p:cBhvr>
                                        <p:cTn id="6" dur="1500" fill="hold"/>
                                        <p:tgtEl>
                                          <p:spTgt spid="12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Motion origin="layout" path="M0,0 L0.7,0.333" pathEditMode="relative">
                                      <p:cBhvr from="" to="">
                                        <p:cTn id="7" dur="1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8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0.25 E" pathEditMode="relative" ptsTypes="">
                                      <p:cBhvr>
                                        <p:cTn id="9" dur="1500" fill="hold"/>
                                        <p:tgtEl>
                                          <p:spTgt spid="12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Motion origin="layout" path="M0,0 L0.9,0" pathEditMode="relative">
                                      <p:cBhvr from="" to="">
                                        <p:cTn id="10" dur="1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1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0.25 E" pathEditMode="relative" ptsTypes="">
                                      <p:cBhvr>
                                        <p:cTn id="12" dur="1500" fill="hold"/>
                                        <p:tgtEl>
                                          <p:spTgt spid="13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Motion origin="layout" path="M0,0 L0.4,0.167" pathEditMode="relative">
                                      <p:cBhvr from="" to="">
                                        <p:cTn id="13" dur="1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4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0.25 E" pathEditMode="relative" ptsTypes="">
                                      <p:cBhvr>
                                        <p:cTn id="15" dur="1500" fill="hold"/>
                                        <p:tgtEl>
                                          <p:spTgt spid="13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Motion origin="layout" path="M0,0 L0.15,0" pathEditMode="relative">
                                      <p:cBhvr from="" to="">
                                        <p:cTn id="16" dur="1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7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0.25 E" pathEditMode="relative" ptsTypes="">
                                      <p:cBhvr>
                                        <p:cTn id="18" dur="1500" fill="hold"/>
                                        <p:tgtEl>
                                          <p:spTgt spid="13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Motion origin="layout" path="M0,0 L0.65,0.167" pathEditMode="relative">
                                      <p:cBhvr from="" to="">
                                        <p:cTn id="19" dur="1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20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0.25 E" pathEditMode="relative" ptsTypes="">
                                      <p:cBhvr>
                                        <p:cTn id="21" dur="1500" fill="hold"/>
                                        <p:tgtEl>
                                          <p:spTgt spid="13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Motion origin="layout" path="M0,0 L0.5,0.333" pathEditMode="relative">
                                      <p:cBhvr from="" to="">
                                        <p:cTn id="22" dur="1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23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0.25 E" pathEditMode="relative" ptsTypes="">
                                      <p:cBhvr>
                                        <p:cTn id="24" dur="1500" fill="hold"/>
                                        <p:tgtEl>
                                          <p:spTgt spid="13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Motion origin="layout" path="M0,0 L-0.2,0" pathEditMode="relative">
                                      <p:cBhvr from="" to="">
                                        <p:cTn id="25" dur="1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26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0.25 E" pathEditMode="relative" ptsTypes="">
                                      <p:cBhvr>
                                        <p:cTn id="27" dur="1500" fill="hold"/>
                                        <p:tgtEl>
                                          <p:spTgt spid="13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Motion origin="layout" path="M0,0 L-0.25,0.333" pathEditMode="relative">
                                      <p:cBhvr from="" to="">
                                        <p:cTn id="28" dur="1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29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0.25 E" pathEditMode="relative" ptsTypes="">
                                      <p:cBhvr>
                                        <p:cTn id="30" dur="1500" fill="hold"/>
                                        <p:tgtEl>
                                          <p:spTgt spid="13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Motion origin="layout" path="M0,0 L0.05,0" pathEditMode="relative">
                                      <p:cBhvr from="" to="">
                                        <p:cTn id="31" dur="1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32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0.25 E" pathEditMode="relative" ptsTypes="">
                                      <p:cBhvr>
                                        <p:cTn id="33" dur="1500" fill="hold"/>
                                        <p:tgtEl>
                                          <p:spTgt spid="13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Motion origin="layout" path="M0,0 L-0.4,0" pathEditMode="relative">
                                      <p:cBhvr from="" to="">
                                        <p:cTn id="34" dur="1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35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0.25 E" pathEditMode="relative" ptsTypes="">
                                      <p:cBhvr>
                                        <p:cTn id="36" dur="1500" fill="hold"/>
                                        <p:tgtEl>
                                          <p:spTgt spid="13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Motion origin="layout" path="M0,0 L-0.3,0.167" pathEditMode="relative">
                                      <p:cBhvr from="" to="">
                                        <p:cTn id="37" dur="1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38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0.25 E" pathEditMode="relative" ptsTypes="">
                                      <p:cBhvr>
                                        <p:cTn id="39" dur="1500" fill="hold"/>
                                        <p:tgtEl>
                                          <p:spTgt spid="13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Motion origin="layout" path="M0,0 L0.3,0.333" pathEditMode="relative">
                                      <p:cBhvr from="" to="">
                                        <p:cTn id="40" dur="1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41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0.25 E" pathEditMode="relative" ptsTypes="">
                                      <p:cBhvr>
                                        <p:cTn id="42" dur="1500" fill="hold"/>
                                        <p:tgtEl>
                                          <p:spTgt spid="14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Motion origin="layout" path="M0,0 L-0.1,0.333" pathEditMode="relative">
                                      <p:cBhvr from="" to="">
                                        <p:cTn id="43" dur="1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44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0.25 E" pathEditMode="relative" ptsTypes="">
                                      <p:cBhvr>
                                        <p:cTn id="45" dur="1500" fill="hold"/>
                                        <p:tgtEl>
                                          <p:spTgt spid="14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Motion origin="layout" path="M0,0 L0.3,0.333" pathEditMode="relative">
                                      <p:cBhvr from="" to="">
                                        <p:cTn id="46" dur="1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47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0.25 E" pathEditMode="relative" ptsTypes="">
                                      <p:cBhvr>
                                        <p:cTn id="48" dur="1500" fill="hold"/>
                                        <p:tgtEl>
                                          <p:spTgt spid="14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Motion origin="layout" path="M0,0 L0,0.167" pathEditMode="relative">
                                      <p:cBhvr from="" to="">
                                        <p:cTn id="49" dur="1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50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0.25 E" pathEditMode="relative" ptsTypes="">
                                      <p:cBhvr>
                                        <p:cTn id="51" dur="1500" fill="hold"/>
                                        <p:tgtEl>
                                          <p:spTgt spid="14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Motion origin="layout" path="M0,0 L-0.6,0.333" pathEditMode="relative">
                                      <p:cBhvr from="" to="">
                                        <p:cTn id="52" dur="1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53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0.25 E" pathEditMode="relative" ptsTypes="">
                                      <p:cBhvr>
                                        <p:cTn id="54" dur="1500" fill="hold"/>
                                        <p:tgtEl>
                                          <p:spTgt spid="14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Motion origin="layout" path="M0,0 L-0.75,0.167" pathEditMode="relative">
                                      <p:cBhvr from="" to="">
                                        <p:cTn id="55" dur="1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56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0.25 E" pathEditMode="relative" ptsTypes="">
                                      <p:cBhvr>
                                        <p:cTn id="57" dur="1500" fill="hold"/>
                                        <p:tgtEl>
                                          <p:spTgt spid="14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Motion origin="layout" path="M0,0 L-0.2,0.167" pathEditMode="relative">
                                      <p:cBhvr from="" to="">
                                        <p:cTn id="58" dur="1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59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0.25 E" pathEditMode="relative" ptsTypes="">
                                      <p:cBhvr>
                                        <p:cTn id="60" dur="1500" fill="hold"/>
                                        <p:tgtEl>
                                          <p:spTgt spid="14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Motion origin="layout" path="M0,0 L-0.4,0" pathEditMode="relative">
                                      <p:cBhvr from="" to="">
                                        <p:cTn id="61" dur="1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62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0.25 E" pathEditMode="relative" ptsTypes="">
                                      <p:cBhvr>
                                        <p:cTn id="63" dur="1500" fill="hold"/>
                                        <p:tgtEl>
                                          <p:spTgt spid="14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Motion origin="layout" path="M0,0 L-0.3,0.333" pathEditMode="relative">
                                      <p:cBhvr from="" to="">
                                        <p:cTn id="64" dur="1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65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0.25 E" pathEditMode="relative" ptsTypes="">
                                      <p:cBhvr>
                                        <p:cTn id="66" dur="1500" fill="hold"/>
                                        <p:tgtEl>
                                          <p:spTgt spid="14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Motion origin="layout" path="M0,0 L0.95,0" pathEditMode="relative">
                                      <p:cBhvr from="" to="">
                                        <p:cTn id="67" dur="1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68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0.25 E" pathEditMode="relative" ptsTypes="">
                                      <p:cBhvr>
                                        <p:cTn id="69" dur="1500" fill="hold"/>
                                        <p:tgtEl>
                                          <p:spTgt spid="14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Motion origin="layout" path="M0,0 L0.1,0" pathEditMode="relative">
                                      <p:cBhvr from="" to="">
                                        <p:cTn id="70" dur="1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71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0.25 E" pathEditMode="relative" ptsTypes="">
                                      <p:cBhvr>
                                        <p:cTn id="72" dur="1500" fill="hold"/>
                                        <p:tgtEl>
                                          <p:spTgt spid="15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Motion origin="layout" path="M0,0 L0.7,-0.167" pathEditMode="relative">
                                      <p:cBhvr from="" to="">
                                        <p:cTn id="73" dur="1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74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0.25 E" pathEditMode="relative" ptsTypes="">
                                      <p:cBhvr>
                                        <p:cTn id="75" dur="1500" fill="hold"/>
                                        <p:tgtEl>
                                          <p:spTgt spid="15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Motion origin="layout" path="M0,0 L0.05,-0.167" pathEditMode="relative">
                                      <p:cBhvr from="" to="">
                                        <p:cTn id="76" dur="1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77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0.25 E" pathEditMode="relative" ptsTypes="">
                                      <p:cBhvr>
                                        <p:cTn id="78" dur="1500" fill="hold"/>
                                        <p:tgtEl>
                                          <p:spTgt spid="15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Motion origin="layout" path="M0,0 L0.2,-0.167" pathEditMode="relative">
                                      <p:cBhvr from="" to="">
                                        <p:cTn id="79" dur="1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80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0.25 E" pathEditMode="relative" ptsTypes="">
                                      <p:cBhvr>
                                        <p:cTn id="81" dur="1500" fill="hold"/>
                                        <p:tgtEl>
                                          <p:spTgt spid="15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Motion origin="layout" path="M0,0 L0.45,-0.167" pathEditMode="relative">
                                      <p:cBhvr from="" to="">
                                        <p:cTn id="82" dur="1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83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0.25 E" pathEditMode="relative" ptsTypes="">
                                      <p:cBhvr>
                                        <p:cTn id="84" dur="1500" fill="hold"/>
                                        <p:tgtEl>
                                          <p:spTgt spid="15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Motion origin="layout" path="M0,0 L0.45,-0.167" pathEditMode="relative">
                                      <p:cBhvr from="" to="">
                                        <p:cTn id="85" dur="1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86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0.25 E" pathEditMode="relative" ptsTypes="">
                                      <p:cBhvr>
                                        <p:cTn id="87" dur="1500" fill="hold"/>
                                        <p:tgtEl>
                                          <p:spTgt spid="15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Motion origin="layout" path="M0,0 L0,0.167" pathEditMode="relative">
                                      <p:cBhvr from="" to="">
                                        <p:cTn id="88" dur="1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89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0.25 E" pathEditMode="relative" ptsTypes="">
                                      <p:cBhvr>
                                        <p:cTn id="90" dur="1500" fill="hold"/>
                                        <p:tgtEl>
                                          <p:spTgt spid="15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Motion origin="layout" path="M0,0 L-0.15,0.167" pathEditMode="relative">
                                      <p:cBhvr from="" to="">
                                        <p:cTn id="91" dur="1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92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0.25 E" pathEditMode="relative" ptsTypes="">
                                      <p:cBhvr>
                                        <p:cTn id="93" dur="1500" fill="hold"/>
                                        <p:tgtEl>
                                          <p:spTgt spid="15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Motion origin="layout" path="M0,0 L0,0.167" pathEditMode="relative">
                                      <p:cBhvr from="" to="">
                                        <p:cTn id="94" dur="1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95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0.25 E" pathEditMode="relative" ptsTypes="">
                                      <p:cBhvr>
                                        <p:cTn id="96" dur="1500" fill="hold"/>
                                        <p:tgtEl>
                                          <p:spTgt spid="15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Motion origin="layout" path="M0,0 L-0.3,0.167" pathEditMode="relative">
                                      <p:cBhvr from="" to="">
                                        <p:cTn id="97" dur="1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98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0.25 E" pathEditMode="relative" ptsTypes="">
                                      <p:cBhvr>
                                        <p:cTn id="99" dur="1500" fill="hold"/>
                                        <p:tgtEl>
                                          <p:spTgt spid="15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Motion origin="layout" path="M0,0 L0.05,0.167" pathEditMode="relative">
                                      <p:cBhvr from="" to="">
                                        <p:cTn id="100" dur="1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1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0.25 E" pathEditMode="relative" ptsTypes="">
                                      <p:cBhvr>
                                        <p:cTn id="102" dur="1500" fill="hold"/>
                                        <p:tgtEl>
                                          <p:spTgt spid="16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Motion origin="layout" path="M0,0 L-0.15,0" pathEditMode="relative">
                                      <p:cBhvr from="" to="">
                                        <p:cTn id="103" dur="1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4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0.25 E" pathEditMode="relative" ptsTypes="">
                                      <p:cBhvr>
                                        <p:cTn id="105" dur="1500" fill="hold"/>
                                        <p:tgtEl>
                                          <p:spTgt spid="16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Motion origin="layout" path="M0,0 L-0.3,-0.167" pathEditMode="relative">
                                      <p:cBhvr from="" to="">
                                        <p:cTn id="106" dur="1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7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0.25 E" pathEditMode="relative" ptsTypes="">
                                      <p:cBhvr>
                                        <p:cTn id="108" dur="1500" fill="hold"/>
                                        <p:tgtEl>
                                          <p:spTgt spid="16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Motion origin="layout" path="M0,0 L-0.6,0" pathEditMode="relative">
                                      <p:cBhvr from="" to="">
                                        <p:cTn id="109" dur="1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10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0.25 E" pathEditMode="relative" ptsTypes="">
                                      <p:cBhvr>
                                        <p:cTn id="111" dur="1500" fill="hold"/>
                                        <p:tgtEl>
                                          <p:spTgt spid="16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Motion origin="layout" path="M0,0 L-0.5,0" pathEditMode="relative">
                                      <p:cBhvr from="" to="">
                                        <p:cTn id="112" dur="1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13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0.25 E" pathEditMode="relative" ptsTypes="">
                                      <p:cBhvr>
                                        <p:cTn id="114" dur="1500" fill="hold"/>
                                        <p:tgtEl>
                                          <p:spTgt spid="16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Motion origin="layout" path="M0,0 L-0.2,-0.167" pathEditMode="relative">
                                      <p:cBhvr from="" to="">
                                        <p:cTn id="115" dur="1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16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0.25 E" pathEditMode="relative" ptsTypes="">
                                      <p:cBhvr>
                                        <p:cTn id="117" dur="1500" fill="hold"/>
                                        <p:tgtEl>
                                          <p:spTgt spid="16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Motion origin="layout" path="M0,0 L-0.1,0" pathEditMode="relative">
                                      <p:cBhvr from="" to="">
                                        <p:cTn id="118" dur="1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19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0.25 E" pathEditMode="relative" ptsTypes="">
                                      <p:cBhvr>
                                        <p:cTn id="120" dur="1500" fill="hold"/>
                                        <p:tgtEl>
                                          <p:spTgt spid="16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Motion origin="layout" path="M0,0 L-0.85,0.167" pathEditMode="relative">
                                      <p:cBhvr from="" to="">
                                        <p:cTn id="121" dur="1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22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0.25 E" pathEditMode="relative" ptsTypes="">
                                      <p:cBhvr>
                                        <p:cTn id="123" dur="1500" fill="hold"/>
                                        <p:tgtEl>
                                          <p:spTgt spid="16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Motion origin="layout" path="M0,0 L-0.65,0" pathEditMode="relative">
                                      <p:cBhvr from="" to="">
                                        <p:cTn id="124" dur="1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25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0.25 E" pathEditMode="relative" ptsTypes="">
                                      <p:cBhvr>
                                        <p:cTn id="126" dur="1500" fill="hold"/>
                                        <p:tgtEl>
                                          <p:spTgt spid="16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Motion origin="layout" path="M0,0 L0.8,0" pathEditMode="relative">
                                      <p:cBhvr from="" to="">
                                        <p:cTn id="127" dur="1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28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0.25 E" pathEditMode="relative" ptsTypes="">
                                      <p:cBhvr>
                                        <p:cTn id="129" dur="1500" fill="hold"/>
                                        <p:tgtEl>
                                          <p:spTgt spid="16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Motion origin="layout" path="M0,0 L0.55,-0.167" pathEditMode="relative">
                                      <p:cBhvr from="" to="">
                                        <p:cTn id="130" dur="1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31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0.25 E" pathEditMode="relative" ptsTypes="">
                                      <p:cBhvr>
                                        <p:cTn id="132" dur="1500" fill="hold"/>
                                        <p:tgtEl>
                                          <p:spTgt spid="17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Motion origin="layout" path="M0,0 L0.8,0" pathEditMode="relative">
                                      <p:cBhvr from="" to="">
                                        <p:cTn id="133" dur="1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34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0.25 E" pathEditMode="relative" ptsTypes="">
                                      <p:cBhvr>
                                        <p:cTn id="135" dur="1500" fill="hold"/>
                                        <p:tgtEl>
                                          <p:spTgt spid="17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Motion origin="layout" path="M0,0 L0.4,-0.333" pathEditMode="relative">
                                      <p:cBhvr from="" to="">
                                        <p:cTn id="136" dur="1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37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0.25 E" pathEditMode="relative" ptsTypes="">
                                      <p:cBhvr>
                                        <p:cTn id="138" dur="1500" fill="hold"/>
                                        <p:tgtEl>
                                          <p:spTgt spid="17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Motion origin="layout" path="M0,0 L-0.2,-0.167" pathEditMode="relative">
                                      <p:cBhvr from="" to="">
                                        <p:cTn id="139" dur="1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40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0.25 E" pathEditMode="relative" ptsTypes="">
                                      <p:cBhvr>
                                        <p:cTn id="141" dur="1500" fill="hold"/>
                                        <p:tgtEl>
                                          <p:spTgt spid="17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Motion origin="layout" path="M0,0 L0.3,0" pathEditMode="relative">
                                      <p:cBhvr from="" to="">
                                        <p:cTn id="142" dur="1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43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0.25 E" pathEditMode="relative" ptsTypes="">
                                      <p:cBhvr>
                                        <p:cTn id="144" dur="1500" fill="hold"/>
                                        <p:tgtEl>
                                          <p:spTgt spid="17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Motion origin="layout" path="M0,0 L0.1,0" pathEditMode="relative">
                                      <p:cBhvr from="" to="">
                                        <p:cTn id="145" dur="1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46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0.25 E" pathEditMode="relative" ptsTypes="">
                                      <p:cBhvr>
                                        <p:cTn id="147" dur="1500" fill="hold"/>
                                        <p:tgtEl>
                                          <p:spTgt spid="17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Motion origin="layout" path="M0,0 L0.5,-0.333" pathEditMode="relative">
                                      <p:cBhvr from="" to="">
                                        <p:cTn id="148" dur="1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49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0.25 E" pathEditMode="relative" ptsTypes="">
                                      <p:cBhvr>
                                        <p:cTn id="150" dur="1500" fill="hold"/>
                                        <p:tgtEl>
                                          <p:spTgt spid="17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Motion origin="layout" path="M0,0 L-0.4,-0.333" pathEditMode="relative">
                                      <p:cBhvr from="" to="">
                                        <p:cTn id="151" dur="1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52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0.25 E" pathEditMode="relative" ptsTypes="">
                                      <p:cBhvr>
                                        <p:cTn id="153" dur="1500" fill="hold"/>
                                        <p:tgtEl>
                                          <p:spTgt spid="17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Motion origin="layout" path="M0,0 L-0.3,-0.333" pathEditMode="relative">
                                      <p:cBhvr from="" to="">
                                        <p:cTn id="154" dur="1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55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0.25 E" pathEditMode="relative" ptsTypes="">
                                      <p:cBhvr>
                                        <p:cTn id="156" dur="1500" fill="hold"/>
                                        <p:tgtEl>
                                          <p:spTgt spid="17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Motion origin="layout" path="M0,0 L-0.1,-0.167" pathEditMode="relative">
                                      <p:cBhvr from="" to="">
                                        <p:cTn id="157" dur="1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58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0.25 E" pathEditMode="relative" ptsTypes="">
                                      <p:cBhvr>
                                        <p:cTn id="159" dur="1500" fill="hold"/>
                                        <p:tgtEl>
                                          <p:spTgt spid="17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Motion origin="layout" path="M0,0 L0.1,-0.333" pathEditMode="relative">
                                      <p:cBhvr from="" to="">
                                        <p:cTn id="160" dur="1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61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0.25 E" pathEditMode="relative" ptsTypes="">
                                      <p:cBhvr>
                                        <p:cTn id="162" dur="1500" fill="hold"/>
                                        <p:tgtEl>
                                          <p:spTgt spid="18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Motion origin="layout" path="M0,0 L-0.35,-0.333" pathEditMode="relative">
                                      <p:cBhvr from="" to="">
                                        <p:cTn id="163" dur="1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64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0.25 E" pathEditMode="relative" ptsTypes="">
                                      <p:cBhvr>
                                        <p:cTn id="165" dur="1500" fill="hold"/>
                                        <p:tgtEl>
                                          <p:spTgt spid="18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Motion origin="layout" path="M0,0 L-0.35,0" pathEditMode="relative">
                                      <p:cBhvr from="" to="">
                                        <p:cTn id="166" dur="1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67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0.25 E" pathEditMode="relative" ptsTypes="">
                                      <p:cBhvr>
                                        <p:cTn id="168" dur="1500" fill="hold"/>
                                        <p:tgtEl>
                                          <p:spTgt spid="18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Motion origin="layout" path="M0,0 L0.2,-0.167" pathEditMode="relative">
                                      <p:cBhvr from="" to="">
                                        <p:cTn id="169" dur="1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70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0.25 E" pathEditMode="relative" ptsTypes="">
                                      <p:cBhvr>
                                        <p:cTn id="171" dur="1500" fill="hold"/>
                                        <p:tgtEl>
                                          <p:spTgt spid="18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Motion origin="layout" path="M0,0 L-0.2,-0.167" pathEditMode="relative">
                                      <p:cBhvr from="" to="">
                                        <p:cTn id="172" dur="1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73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0.25 E" pathEditMode="relative" ptsTypes="">
                                      <p:cBhvr>
                                        <p:cTn id="174" dur="1500" fill="hold"/>
                                        <p:tgtEl>
                                          <p:spTgt spid="18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Motion origin="layout" path="M0,0 L-0.8,0" pathEditMode="relative">
                                      <p:cBhvr from="" to="">
                                        <p:cTn id="175" dur="1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76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0.25 E" pathEditMode="relative" ptsTypes="">
                                      <p:cBhvr>
                                        <p:cTn id="177" dur="1500" fill="hold"/>
                                        <p:tgtEl>
                                          <p:spTgt spid="18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Motion origin="layout" path="M0,0 L-0.5,-0.167" pathEditMode="relative">
                                      <p:cBhvr from="" to="">
                                        <p:cTn id="178" dur="1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79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0.25 E" pathEditMode="relative" ptsTypes="">
                                      <p:cBhvr>
                                        <p:cTn id="180" dur="1500" fill="hold"/>
                                        <p:tgtEl>
                                          <p:spTgt spid="18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Motion origin="layout" path="M0,0 L0,-0.333" pathEditMode="relative">
                                      <p:cBhvr from="" to="">
                                        <p:cTn id="181" dur="1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82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0.25 E" pathEditMode="relative" ptsTypes="">
                                      <p:cBhvr>
                                        <p:cTn id="183" dur="1500" fill="hold"/>
                                        <p:tgtEl>
                                          <p:spTgt spid="18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Motion origin="layout" path="M0,0 L-0.15,-0.167" pathEditMode="relative">
                                      <p:cBhvr from="" to="">
                                        <p:cTn id="184" dur="1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6"/>
                  </p:tgtEl>
                </p:cond>
              </p:nextCondLst>
            </p:seq>
            <p:seq concurrent="1" nextAc="seek">
              <p:cTn id="185" restart="whenNotActive" fill="hold" evtFilter="cancelBubble" nodeType="interactiveSeq">
                <p:stCondLst>
                  <p:cond evt="onClick" delay="0">
                    <p:tgtEl>
                      <p:spTgt spid="12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6" fill="hold">
                      <p:stCondLst>
                        <p:cond delay="0"/>
                      </p:stCondLst>
                      <p:childTnLst>
                        <p:par>
                          <p:cTn id="187" fill="hold">
                            <p:stCondLst>
                              <p:cond delay="0"/>
                            </p:stCondLst>
                            <p:childTnLst>
                              <p:par>
                                <p:cTn id="188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0.25 E" pathEditMode="relative" ptsTypes="">
                                      <p:cBhvr>
                                        <p:cTn id="189" dur="1500" fill="hold"/>
                                        <p:tgtEl>
                                          <p:spTgt spid="12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Motion origin="layout" path="M0.7,0.333 L0,0" pathEditMode="relative">
                                      <p:cBhvr from="" to="">
                                        <p:cTn id="190" dur="1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91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0.25 E" pathEditMode="relative" ptsTypes="">
                                      <p:cBhvr>
                                        <p:cTn id="192" dur="1500" fill="hold"/>
                                        <p:tgtEl>
                                          <p:spTgt spid="12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Motion origin="layout" path="M0.9,0 L0,0" pathEditMode="relative">
                                      <p:cBhvr from="" to="">
                                        <p:cTn id="193" dur="1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94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0.25 E" pathEditMode="relative" ptsTypes="">
                                      <p:cBhvr>
                                        <p:cTn id="195" dur="1500" fill="hold"/>
                                        <p:tgtEl>
                                          <p:spTgt spid="13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Motion origin="layout" path="M0.4,0.167 L0,0" pathEditMode="relative">
                                      <p:cBhvr from="" to="">
                                        <p:cTn id="196" dur="1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97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0.25 E" pathEditMode="relative" ptsTypes="">
                                      <p:cBhvr>
                                        <p:cTn id="198" dur="1500" fill="hold"/>
                                        <p:tgtEl>
                                          <p:spTgt spid="13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Motion origin="layout" path="M0.15,0 L0,0" pathEditMode="relative">
                                      <p:cBhvr from="" to="">
                                        <p:cTn id="199" dur="1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200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0.25 E" pathEditMode="relative" ptsTypes="">
                                      <p:cBhvr>
                                        <p:cTn id="201" dur="1500" fill="hold"/>
                                        <p:tgtEl>
                                          <p:spTgt spid="13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Motion origin="layout" path="M0.65,0.167 L0,0" pathEditMode="relative">
                                      <p:cBhvr from="" to="">
                                        <p:cTn id="202" dur="1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203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0.25 E" pathEditMode="relative" ptsTypes="">
                                      <p:cBhvr>
                                        <p:cTn id="204" dur="1500" fill="hold"/>
                                        <p:tgtEl>
                                          <p:spTgt spid="13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Motion origin="layout" path="M0.5,0.333 L0,0" pathEditMode="relative">
                                      <p:cBhvr from="" to="">
                                        <p:cTn id="205" dur="1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206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0.25 E" pathEditMode="relative" ptsTypes="">
                                      <p:cBhvr>
                                        <p:cTn id="207" dur="1500" fill="hold"/>
                                        <p:tgtEl>
                                          <p:spTgt spid="13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Motion origin="layout" path="M-0.2,0 L0,0" pathEditMode="relative">
                                      <p:cBhvr from="" to="">
                                        <p:cTn id="208" dur="1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209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0.25 E" pathEditMode="relative" ptsTypes="">
                                      <p:cBhvr>
                                        <p:cTn id="210" dur="1500" fill="hold"/>
                                        <p:tgtEl>
                                          <p:spTgt spid="13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Motion origin="layout" path="M-0.25,0.333 L0,0" pathEditMode="relative">
                                      <p:cBhvr from="" to="">
                                        <p:cTn id="211" dur="1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212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0.25 E" pathEditMode="relative" ptsTypes="">
                                      <p:cBhvr>
                                        <p:cTn id="213" dur="1500" fill="hold"/>
                                        <p:tgtEl>
                                          <p:spTgt spid="13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Motion origin="layout" path="M0.05,0 L0,0" pathEditMode="relative">
                                      <p:cBhvr from="" to="">
                                        <p:cTn id="214" dur="1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215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0.25 E" pathEditMode="relative" ptsTypes="">
                                      <p:cBhvr>
                                        <p:cTn id="216" dur="1500" fill="hold"/>
                                        <p:tgtEl>
                                          <p:spTgt spid="13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Motion origin="layout" path="M-0.4,0 L0,0" pathEditMode="relative">
                                      <p:cBhvr from="" to="">
                                        <p:cTn id="217" dur="1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218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0.25 E" pathEditMode="relative" ptsTypes="">
                                      <p:cBhvr>
                                        <p:cTn id="219" dur="1500" fill="hold"/>
                                        <p:tgtEl>
                                          <p:spTgt spid="13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Motion origin="layout" path="M-0.3,0.167 L0,0" pathEditMode="relative">
                                      <p:cBhvr from="" to="">
                                        <p:cTn id="220" dur="1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221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0.25 E" pathEditMode="relative" ptsTypes="">
                                      <p:cBhvr>
                                        <p:cTn id="222" dur="1500" fill="hold"/>
                                        <p:tgtEl>
                                          <p:spTgt spid="13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Motion origin="layout" path="M0.3,0.333 L0,0" pathEditMode="relative">
                                      <p:cBhvr from="" to="">
                                        <p:cTn id="223" dur="1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224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0.25 E" pathEditMode="relative" ptsTypes="">
                                      <p:cBhvr>
                                        <p:cTn id="225" dur="1500" fill="hold"/>
                                        <p:tgtEl>
                                          <p:spTgt spid="14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Motion origin="layout" path="M-0.1,0.333 L0,0" pathEditMode="relative">
                                      <p:cBhvr from="" to="">
                                        <p:cTn id="226" dur="1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227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0.25 E" pathEditMode="relative" ptsTypes="">
                                      <p:cBhvr>
                                        <p:cTn id="228" dur="1500" fill="hold"/>
                                        <p:tgtEl>
                                          <p:spTgt spid="14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Motion origin="layout" path="M0.3,0.333 L0,0" pathEditMode="relative">
                                      <p:cBhvr from="" to="">
                                        <p:cTn id="229" dur="1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230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0.25 E" pathEditMode="relative" ptsTypes="">
                                      <p:cBhvr>
                                        <p:cTn id="231" dur="1500" fill="hold"/>
                                        <p:tgtEl>
                                          <p:spTgt spid="14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Motion origin="layout" path="M0,0.167 L0,0" pathEditMode="relative">
                                      <p:cBhvr from="" to="">
                                        <p:cTn id="232" dur="1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233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0.25 E" pathEditMode="relative" ptsTypes="">
                                      <p:cBhvr>
                                        <p:cTn id="234" dur="1500" fill="hold"/>
                                        <p:tgtEl>
                                          <p:spTgt spid="14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Motion origin="layout" path="M-0.6,0.333 L0,0" pathEditMode="relative">
                                      <p:cBhvr from="" to="">
                                        <p:cTn id="235" dur="1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236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0.25 E" pathEditMode="relative" ptsTypes="">
                                      <p:cBhvr>
                                        <p:cTn id="237" dur="1500" fill="hold"/>
                                        <p:tgtEl>
                                          <p:spTgt spid="14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Motion origin="layout" path="M-0.75,0.167 L0,0" pathEditMode="relative">
                                      <p:cBhvr from="" to="">
                                        <p:cTn id="238" dur="1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239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0.25 E" pathEditMode="relative" ptsTypes="">
                                      <p:cBhvr>
                                        <p:cTn id="240" dur="1500" fill="hold"/>
                                        <p:tgtEl>
                                          <p:spTgt spid="14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Motion origin="layout" path="M-0.2,0.167 L0,0" pathEditMode="relative">
                                      <p:cBhvr from="" to="">
                                        <p:cTn id="241" dur="1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242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0.25 E" pathEditMode="relative" ptsTypes="">
                                      <p:cBhvr>
                                        <p:cTn id="243" dur="1500" fill="hold"/>
                                        <p:tgtEl>
                                          <p:spTgt spid="14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Motion origin="layout" path="M-0.4,0 L0,0" pathEditMode="relative">
                                      <p:cBhvr from="" to="">
                                        <p:cTn id="244" dur="1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245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0.25 E" pathEditMode="relative" ptsTypes="">
                                      <p:cBhvr>
                                        <p:cTn id="246" dur="1500" fill="hold"/>
                                        <p:tgtEl>
                                          <p:spTgt spid="14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Motion origin="layout" path="M-0.3,0.333 L0,0" pathEditMode="relative">
                                      <p:cBhvr from="" to="">
                                        <p:cTn id="247" dur="1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248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0.25 E" pathEditMode="relative" ptsTypes="">
                                      <p:cBhvr>
                                        <p:cTn id="249" dur="1500" fill="hold"/>
                                        <p:tgtEl>
                                          <p:spTgt spid="14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Motion origin="layout" path="M0.95,0 L0,0" pathEditMode="relative">
                                      <p:cBhvr from="" to="">
                                        <p:cTn id="250" dur="1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251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0.25 E" pathEditMode="relative" ptsTypes="">
                                      <p:cBhvr>
                                        <p:cTn id="252" dur="1500" fill="hold"/>
                                        <p:tgtEl>
                                          <p:spTgt spid="14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Motion origin="layout" path="M0.1,0 L0,0" pathEditMode="relative">
                                      <p:cBhvr from="" to="">
                                        <p:cTn id="253" dur="1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254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0.25 E" pathEditMode="relative" ptsTypes="">
                                      <p:cBhvr>
                                        <p:cTn id="255" dur="1500" fill="hold"/>
                                        <p:tgtEl>
                                          <p:spTgt spid="15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Motion origin="layout" path="M0.7,-0.167 L0,0" pathEditMode="relative">
                                      <p:cBhvr from="" to="">
                                        <p:cTn id="256" dur="1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257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0.25 E" pathEditMode="relative" ptsTypes="">
                                      <p:cBhvr>
                                        <p:cTn id="258" dur="1500" fill="hold"/>
                                        <p:tgtEl>
                                          <p:spTgt spid="15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Motion origin="layout" path="M0.05,-0.167 L0,0" pathEditMode="relative">
                                      <p:cBhvr from="" to="">
                                        <p:cTn id="259" dur="1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260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0.25 E" pathEditMode="relative" ptsTypes="">
                                      <p:cBhvr>
                                        <p:cTn id="261" dur="1500" fill="hold"/>
                                        <p:tgtEl>
                                          <p:spTgt spid="15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Motion origin="layout" path="M0.2,-0.167 L0,0" pathEditMode="relative">
                                      <p:cBhvr from="" to="">
                                        <p:cTn id="262" dur="1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263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0.25 E" pathEditMode="relative" ptsTypes="">
                                      <p:cBhvr>
                                        <p:cTn id="264" dur="1500" fill="hold"/>
                                        <p:tgtEl>
                                          <p:spTgt spid="15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Motion origin="layout" path="M0.45,-0.167 L0,0" pathEditMode="relative">
                                      <p:cBhvr from="" to="">
                                        <p:cTn id="265" dur="1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266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0.25 E" pathEditMode="relative" ptsTypes="">
                                      <p:cBhvr>
                                        <p:cTn id="267" dur="1500" fill="hold"/>
                                        <p:tgtEl>
                                          <p:spTgt spid="15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Motion origin="layout" path="M0.45,-0.167 L0,0" pathEditMode="relative">
                                      <p:cBhvr from="" to="">
                                        <p:cTn id="268" dur="1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269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0.25 E" pathEditMode="relative" ptsTypes="">
                                      <p:cBhvr>
                                        <p:cTn id="270" dur="1500" fill="hold"/>
                                        <p:tgtEl>
                                          <p:spTgt spid="15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Motion origin="layout" path="M0,0.167 L0,0" pathEditMode="relative">
                                      <p:cBhvr from="" to="">
                                        <p:cTn id="271" dur="1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272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0.25 E" pathEditMode="relative" ptsTypes="">
                                      <p:cBhvr>
                                        <p:cTn id="273" dur="1500" fill="hold"/>
                                        <p:tgtEl>
                                          <p:spTgt spid="15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Motion origin="layout" path="M-0.15,0.167 L0,0" pathEditMode="relative">
                                      <p:cBhvr from="" to="">
                                        <p:cTn id="274" dur="1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275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0.25 E" pathEditMode="relative" ptsTypes="">
                                      <p:cBhvr>
                                        <p:cTn id="276" dur="1500" fill="hold"/>
                                        <p:tgtEl>
                                          <p:spTgt spid="15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Motion origin="layout" path="M0,0.167 L0,0" pathEditMode="relative">
                                      <p:cBhvr from="" to="">
                                        <p:cTn id="277" dur="1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278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0.25 E" pathEditMode="relative" ptsTypes="">
                                      <p:cBhvr>
                                        <p:cTn id="279" dur="1500" fill="hold"/>
                                        <p:tgtEl>
                                          <p:spTgt spid="15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Motion origin="layout" path="M-0.3,0.167 L0,0" pathEditMode="relative">
                                      <p:cBhvr from="" to="">
                                        <p:cTn id="280" dur="1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281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0.25 E" pathEditMode="relative" ptsTypes="">
                                      <p:cBhvr>
                                        <p:cTn id="282" dur="1500" fill="hold"/>
                                        <p:tgtEl>
                                          <p:spTgt spid="15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Motion origin="layout" path="M0.05,0.167 L0,0" pathEditMode="relative">
                                      <p:cBhvr from="" to="">
                                        <p:cTn id="283" dur="1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284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0.25 E" pathEditMode="relative" ptsTypes="">
                                      <p:cBhvr>
                                        <p:cTn id="285" dur="1500" fill="hold"/>
                                        <p:tgtEl>
                                          <p:spTgt spid="16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Motion origin="layout" path="M-0.15,0 L0,0" pathEditMode="relative">
                                      <p:cBhvr from="" to="">
                                        <p:cTn id="286" dur="1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287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0.25 E" pathEditMode="relative" ptsTypes="">
                                      <p:cBhvr>
                                        <p:cTn id="288" dur="1500" fill="hold"/>
                                        <p:tgtEl>
                                          <p:spTgt spid="16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Motion origin="layout" path="M-0.3,-0.167 L0,0" pathEditMode="relative">
                                      <p:cBhvr from="" to="">
                                        <p:cTn id="289" dur="1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290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0.25 E" pathEditMode="relative" ptsTypes="">
                                      <p:cBhvr>
                                        <p:cTn id="291" dur="1500" fill="hold"/>
                                        <p:tgtEl>
                                          <p:spTgt spid="16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Motion origin="layout" path="M-0.6,0 L0,0" pathEditMode="relative">
                                      <p:cBhvr from="" to="">
                                        <p:cTn id="292" dur="1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293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0.25 E" pathEditMode="relative" ptsTypes="">
                                      <p:cBhvr>
                                        <p:cTn id="294" dur="1500" fill="hold"/>
                                        <p:tgtEl>
                                          <p:spTgt spid="16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Motion origin="layout" path="M-0.5,0 L0,0" pathEditMode="relative">
                                      <p:cBhvr from="" to="">
                                        <p:cTn id="295" dur="1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296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0.25 E" pathEditMode="relative" ptsTypes="">
                                      <p:cBhvr>
                                        <p:cTn id="297" dur="1500" fill="hold"/>
                                        <p:tgtEl>
                                          <p:spTgt spid="16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Motion origin="layout" path="M-0.2,-0.167 L0,0" pathEditMode="relative">
                                      <p:cBhvr from="" to="">
                                        <p:cTn id="298" dur="1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299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0.25 E" pathEditMode="relative" ptsTypes="">
                                      <p:cBhvr>
                                        <p:cTn id="300" dur="1500" fill="hold"/>
                                        <p:tgtEl>
                                          <p:spTgt spid="16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Motion origin="layout" path="M-0.1,0 L0,0" pathEditMode="relative">
                                      <p:cBhvr from="" to="">
                                        <p:cTn id="301" dur="1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302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0.25 E" pathEditMode="relative" ptsTypes="">
                                      <p:cBhvr>
                                        <p:cTn id="303" dur="1500" fill="hold"/>
                                        <p:tgtEl>
                                          <p:spTgt spid="16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Motion origin="layout" path="M-0.85,0.167 L0,0" pathEditMode="relative">
                                      <p:cBhvr from="" to="">
                                        <p:cTn id="304" dur="1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305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0.25 E" pathEditMode="relative" ptsTypes="">
                                      <p:cBhvr>
                                        <p:cTn id="306" dur="1500" fill="hold"/>
                                        <p:tgtEl>
                                          <p:spTgt spid="16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Motion origin="layout" path="M-0.65,0 L0,0" pathEditMode="relative">
                                      <p:cBhvr from="" to="">
                                        <p:cTn id="307" dur="1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308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0.25 E" pathEditMode="relative" ptsTypes="">
                                      <p:cBhvr>
                                        <p:cTn id="309" dur="1500" fill="hold"/>
                                        <p:tgtEl>
                                          <p:spTgt spid="16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Motion origin="layout" path="M0.8,0 L0,0" pathEditMode="relative">
                                      <p:cBhvr from="" to="">
                                        <p:cTn id="310" dur="1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311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0.25 E" pathEditMode="relative" ptsTypes="">
                                      <p:cBhvr>
                                        <p:cTn id="312" dur="1500" fill="hold"/>
                                        <p:tgtEl>
                                          <p:spTgt spid="16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Motion origin="layout" path="M0.55,-0.167 L0,0" pathEditMode="relative">
                                      <p:cBhvr from="" to="">
                                        <p:cTn id="313" dur="1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314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0.25 E" pathEditMode="relative" ptsTypes="">
                                      <p:cBhvr>
                                        <p:cTn id="315" dur="1500" fill="hold"/>
                                        <p:tgtEl>
                                          <p:spTgt spid="17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Motion origin="layout" path="M0.8,0 L0,0" pathEditMode="relative">
                                      <p:cBhvr from="" to="">
                                        <p:cTn id="316" dur="1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317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0.25 E" pathEditMode="relative" ptsTypes="">
                                      <p:cBhvr>
                                        <p:cTn id="318" dur="1500" fill="hold"/>
                                        <p:tgtEl>
                                          <p:spTgt spid="17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Motion origin="layout" path="M0.4,-0.333 L0,0" pathEditMode="relative">
                                      <p:cBhvr from="" to="">
                                        <p:cTn id="319" dur="1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320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0.25 E" pathEditMode="relative" ptsTypes="">
                                      <p:cBhvr>
                                        <p:cTn id="321" dur="1500" fill="hold"/>
                                        <p:tgtEl>
                                          <p:spTgt spid="17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Motion origin="layout" path="M-0.2,-0.167 L0,0" pathEditMode="relative">
                                      <p:cBhvr from="" to="">
                                        <p:cTn id="322" dur="1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323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0.25 E" pathEditMode="relative" ptsTypes="">
                                      <p:cBhvr>
                                        <p:cTn id="324" dur="1500" fill="hold"/>
                                        <p:tgtEl>
                                          <p:spTgt spid="17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Motion origin="layout" path="M0.3,0 L0,0" pathEditMode="relative">
                                      <p:cBhvr from="" to="">
                                        <p:cTn id="325" dur="1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326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0.25 E" pathEditMode="relative" ptsTypes="">
                                      <p:cBhvr>
                                        <p:cTn id="327" dur="1500" fill="hold"/>
                                        <p:tgtEl>
                                          <p:spTgt spid="17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Motion origin="layout" path="M0.1,0 L0,0" pathEditMode="relative">
                                      <p:cBhvr from="" to="">
                                        <p:cTn id="328" dur="1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329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0.25 E" pathEditMode="relative" ptsTypes="">
                                      <p:cBhvr>
                                        <p:cTn id="330" dur="1500" fill="hold"/>
                                        <p:tgtEl>
                                          <p:spTgt spid="17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Motion origin="layout" path="M0.5,-0.333 L0,0" pathEditMode="relative">
                                      <p:cBhvr from="" to="">
                                        <p:cTn id="331" dur="1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332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0.25 E" pathEditMode="relative" ptsTypes="">
                                      <p:cBhvr>
                                        <p:cTn id="333" dur="1500" fill="hold"/>
                                        <p:tgtEl>
                                          <p:spTgt spid="17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Motion origin="layout" path="M-0.4,-0.333 L0,0" pathEditMode="relative">
                                      <p:cBhvr from="" to="">
                                        <p:cTn id="334" dur="1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335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0.25 E" pathEditMode="relative" ptsTypes="">
                                      <p:cBhvr>
                                        <p:cTn id="336" dur="1500" fill="hold"/>
                                        <p:tgtEl>
                                          <p:spTgt spid="17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Motion origin="layout" path="M-0.3,-0.333 L0,0" pathEditMode="relative">
                                      <p:cBhvr from="" to="">
                                        <p:cTn id="337" dur="1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338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0.25 E" pathEditMode="relative" ptsTypes="">
                                      <p:cBhvr>
                                        <p:cTn id="339" dur="1500" fill="hold"/>
                                        <p:tgtEl>
                                          <p:spTgt spid="17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Motion origin="layout" path="M-0.1,-0.167 L0,0" pathEditMode="relative">
                                      <p:cBhvr from="" to="">
                                        <p:cTn id="340" dur="1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341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0.25 E" pathEditMode="relative" ptsTypes="">
                                      <p:cBhvr>
                                        <p:cTn id="342" dur="1500" fill="hold"/>
                                        <p:tgtEl>
                                          <p:spTgt spid="17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Motion origin="layout" path="M0.1,-0.333 L0,0" pathEditMode="relative">
                                      <p:cBhvr from="" to="">
                                        <p:cTn id="343" dur="1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344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0.25 E" pathEditMode="relative" ptsTypes="">
                                      <p:cBhvr>
                                        <p:cTn id="345" dur="1500" fill="hold"/>
                                        <p:tgtEl>
                                          <p:spTgt spid="18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Motion origin="layout" path="M-0.35,-0.333 L0,0" pathEditMode="relative">
                                      <p:cBhvr from="" to="">
                                        <p:cTn id="346" dur="1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347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0.25 E" pathEditMode="relative" ptsTypes="">
                                      <p:cBhvr>
                                        <p:cTn id="348" dur="1500" fill="hold"/>
                                        <p:tgtEl>
                                          <p:spTgt spid="18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Motion origin="layout" path="M-0.35,0 L0,0" pathEditMode="relative">
                                      <p:cBhvr from="" to="">
                                        <p:cTn id="349" dur="1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350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0.25 E" pathEditMode="relative" ptsTypes="">
                                      <p:cBhvr>
                                        <p:cTn id="351" dur="1500" fill="hold"/>
                                        <p:tgtEl>
                                          <p:spTgt spid="18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Motion origin="layout" path="M0.2,-0.167 L0,0" pathEditMode="relative">
                                      <p:cBhvr from="" to="">
                                        <p:cTn id="352" dur="1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353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0.25 E" pathEditMode="relative" ptsTypes="">
                                      <p:cBhvr>
                                        <p:cTn id="354" dur="1500" fill="hold"/>
                                        <p:tgtEl>
                                          <p:spTgt spid="18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Motion origin="layout" path="M-0.2,-0.167 L0,0" pathEditMode="relative">
                                      <p:cBhvr from="" to="">
                                        <p:cTn id="355" dur="1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356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0.25 E" pathEditMode="relative" ptsTypes="">
                                      <p:cBhvr>
                                        <p:cTn id="357" dur="1500" fill="hold"/>
                                        <p:tgtEl>
                                          <p:spTgt spid="18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Motion origin="layout" path="M-0.8,0 L0,0" pathEditMode="relative">
                                      <p:cBhvr from="" to="">
                                        <p:cTn id="358" dur="1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359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0.25 E" pathEditMode="relative" ptsTypes="">
                                      <p:cBhvr>
                                        <p:cTn id="360" dur="1500" fill="hold"/>
                                        <p:tgtEl>
                                          <p:spTgt spid="18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Motion origin="layout" path="M-0.5,-0.167 L0,0" pathEditMode="relative">
                                      <p:cBhvr from="" to="">
                                        <p:cTn id="361" dur="1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362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0.25 E" pathEditMode="relative" ptsTypes="">
                                      <p:cBhvr>
                                        <p:cTn id="363" dur="1500" fill="hold"/>
                                        <p:tgtEl>
                                          <p:spTgt spid="18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Motion origin="layout" path="M0,-0.333 L0,0" pathEditMode="relative">
                                      <p:cBhvr from="" to="">
                                        <p:cTn id="364" dur="1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365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0.25 E" pathEditMode="relative" ptsTypes="">
                                      <p:cBhvr>
                                        <p:cTn id="366" dur="1500" fill="hold"/>
                                        <p:tgtEl>
                                          <p:spTgt spid="18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Motion origin="layout" path="M-0.15,-0.167 L0,0" pathEditMode="relative">
                                      <p:cBhvr from="" to="">
                                        <p:cTn id="367" dur="1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7"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Office">
    <a:dk1>
      <a:srgbClr val="000000"/>
    </a:dk1>
    <a:lt1>
      <a:srgbClr val="000000"/>
    </a:lt1>
    <a:dk2>
      <a:srgbClr val="C8C8C8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98</TotalTime>
  <Words>13</Words>
  <Application>Microsoft Office PowerPoint</Application>
  <PresentationFormat>Widescreen</PresentationFormat>
  <Paragraphs>5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Filmography: Clint Eastwood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Filmography: Clint Eastwood</dc:title>
  <dc:creator>Asif Salam</dc:creator>
  <cp:lastModifiedBy>Asif Salam</cp:lastModifiedBy>
  <cp:revision>4</cp:revision>
  <dcterms:created xsi:type="dcterms:W3CDTF">2015-08-06T14:14:07Z</dcterms:created>
  <dcterms:modified xsi:type="dcterms:W3CDTF">2015-08-06T15:52:44Z</dcterms:modified>
</cp:coreProperties>
</file>