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746604571"/>
  <ax:ocxPr ax:name="Size" ax:value="6562;1270"/>
  <ax:ocxPr ax:name="Value" ax:value="Some text"/>
  <ax:ocxPr ax:name="FontName" ax:value="Arial"/>
  <ax:ocxPr ax:name="FontHeight" ax:value="285"/>
  <ax:ocxPr ax:name="FontCharSet" ax:value="0"/>
  <ax:ocxPr ax:name="FontPitchAndFamily" ax:value="2"/>
</ax:ocx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Caption" ax:value="Show"/>
  <ax:ocxPr ax:name="Size" ax:value="4233;1058"/>
  <ax:ocxPr ax:name="FontName" ax:value="Arial"/>
  <ax:ocxPr ax:name="FontHeight" ax:value="285"/>
  <ax:ocxPr ax:name="FontCharSet" ax:value="0"/>
  <ax:ocxPr ax:name="FontPitchAndFamily" ax:value="2"/>
  <ax:ocxPr ax:name="ParagraphAlign" ax:value="3"/>
</ax:ocx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6B63A-0C7C-4EFA-87F5-9EE041B1FF09}" type="datetimeFigureOut">
              <a:rPr lang="ru-RU" smtClean="0"/>
              <a:pPr/>
              <a:t>10.11.2012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036B9-1454-49F4-B822-BA90B9912E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1027" name="TextBox1" r:id="rId2" imgW="2362320" imgH="457200"/>
      <p:control spid="1028" name="CommandButton1" r:id="rId3" imgW="1523880" imgH="38088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John</cp:lastModifiedBy>
  <cp:revision>2</cp:revision>
  <dcterms:created xsi:type="dcterms:W3CDTF">2012-11-10T05:34:12Z</dcterms:created>
  <dcterms:modified xsi:type="dcterms:W3CDTF">2012-11-10T05:40:08Z</dcterms:modified>
</cp:coreProperties>
</file>