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4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5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6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7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8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9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10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752" r:id="rId5"/>
    <p:sldMasterId id="2147483781" r:id="rId6"/>
    <p:sldMasterId id="2147483791" r:id="rId7"/>
    <p:sldMasterId id="2147483798" r:id="rId8"/>
    <p:sldMasterId id="2147483804" r:id="rId9"/>
    <p:sldMasterId id="2147483661" r:id="rId10"/>
    <p:sldMasterId id="2147483673" r:id="rId11"/>
    <p:sldMasterId id="2147483685" r:id="rId12"/>
    <p:sldMasterId id="2147483697" r:id="rId13"/>
    <p:sldMasterId id="2147483765" r:id="rId14"/>
  </p:sldMasterIdLst>
  <p:notesMasterIdLst>
    <p:notesMasterId r:id="rId26"/>
  </p:notesMasterIdLst>
  <p:sldIdLst>
    <p:sldId id="289" r:id="rId15"/>
    <p:sldId id="300" r:id="rId16"/>
    <p:sldId id="292" r:id="rId17"/>
    <p:sldId id="303" r:id="rId18"/>
    <p:sldId id="308" r:id="rId19"/>
    <p:sldId id="309" r:id="rId20"/>
    <p:sldId id="302" r:id="rId21"/>
    <p:sldId id="301" r:id="rId22"/>
    <p:sldId id="310" r:id="rId23"/>
    <p:sldId id="306" r:id="rId24"/>
    <p:sldId id="307" r:id="rId25"/>
  </p:sldIdLst>
  <p:sldSz cx="9144000" cy="5145088"/>
  <p:notesSz cx="6858000" cy="9144000"/>
  <p:defaultTextStyle>
    <a:defPPr>
      <a:defRPr lang="en-US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42424"/>
    <a:srgbClr val="FEF9EB"/>
    <a:srgbClr val="FAF7FD"/>
    <a:srgbClr val="F1FAF4"/>
    <a:srgbClr val="F3F9FF"/>
    <a:srgbClr val="F7E6B7"/>
    <a:srgbClr val="DEB7E6"/>
    <a:srgbClr val="97DDBA"/>
    <a:srgbClr val="BBE8D1"/>
    <a:srgbClr val="B1D1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72" autoAdjust="0"/>
    <p:restoredTop sz="94660"/>
  </p:normalViewPr>
  <p:slideViewPr>
    <p:cSldViewPr snapToGrid="0">
      <p:cViewPr varScale="1">
        <p:scale>
          <a:sx n="89" d="100"/>
          <a:sy n="89" d="100"/>
        </p:scale>
        <p:origin x="42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Master" Target="slideMasters/slideMaster10.xml"/><Relationship Id="rId18" Type="http://schemas.openxmlformats.org/officeDocument/2006/relationships/slide" Target="slides/slide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7.xml"/><Relationship Id="rId7" Type="http://schemas.openxmlformats.org/officeDocument/2006/relationships/slideMaster" Target="slideMasters/slideMaster4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3.xml"/><Relationship Id="rId25" Type="http://schemas.openxmlformats.org/officeDocument/2006/relationships/slide" Target="slides/slide11.xml"/><Relationship Id="rId2" Type="http://schemas.openxmlformats.org/officeDocument/2006/relationships/customXml" Target="../customXml/item2.xml"/><Relationship Id="rId16" Type="http://schemas.openxmlformats.org/officeDocument/2006/relationships/slide" Target="slides/slide2.xml"/><Relationship Id="rId20" Type="http://schemas.openxmlformats.org/officeDocument/2006/relationships/slide" Target="slides/slide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0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.xml"/><Relationship Id="rId23" Type="http://schemas.openxmlformats.org/officeDocument/2006/relationships/slide" Target="slides/slide9.xml"/><Relationship Id="rId28" Type="http://schemas.openxmlformats.org/officeDocument/2006/relationships/viewProps" Target="viewProps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Master" Target="slideMasters/slideMaster11.xml"/><Relationship Id="rId22" Type="http://schemas.openxmlformats.org/officeDocument/2006/relationships/slide" Target="slides/slide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3CBABE-916E-4AAD-B057-5389DC7DF64C}" type="datetimeFigureOut">
              <a:rPr lang="nb-NO" smtClean="0"/>
              <a:t>20.05.2025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6A1A9E-9E56-4094-AB2E-3DD200DFCBA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529912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6A1A9E-9E56-4094-AB2E-3DD200DFCBAC}" type="slidenum">
              <a:rPr lang="nb-NO" smtClean="0"/>
              <a:t>1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9251941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2003079" y="3839778"/>
            <a:ext cx="5137842" cy="200055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algn="ctr">
              <a:defRPr sz="1300" b="0">
                <a:solidFill>
                  <a:schemeClr val="tx1"/>
                </a:solidFill>
                <a:latin typeface="+mj-lt"/>
              </a:defRPr>
            </a:lvl1pPr>
          </a:lstStyle>
          <a:p>
            <a:fld id="{CC918E41-4448-4E79-865F-42013EA6E1CC}" type="datetime1">
              <a:rPr lang="nb-NO" smtClean="0"/>
              <a:pPr/>
              <a:t>20.05.2025</a:t>
            </a:fld>
            <a:endParaRPr lang="nb-NO" dirty="0"/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FD02DCE0-5A02-4ACD-8B6C-58E0A1FDBC5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18283" y="45426"/>
            <a:ext cx="2707434" cy="3682110"/>
          </a:xfrm>
          <a:prstGeom prst="rect">
            <a:avLst/>
          </a:prstGeom>
        </p:spPr>
      </p:pic>
      <p:sp>
        <p:nvSpPr>
          <p:cNvPr id="12" name="Tittel 1"/>
          <p:cNvSpPr>
            <a:spLocks noGrp="1"/>
          </p:cNvSpPr>
          <p:nvPr>
            <p:ph type="ctrTitle" hasCustomPrompt="1"/>
          </p:nvPr>
        </p:nvSpPr>
        <p:spPr>
          <a:xfrm>
            <a:off x="2003079" y="3414493"/>
            <a:ext cx="5137842" cy="221599"/>
          </a:xfrm>
        </p:spPr>
        <p:txBody>
          <a:bodyPr lIns="0" tIns="0" rIns="0" bIns="0" anchor="ctr">
            <a:spAutoFit/>
          </a:bodyPr>
          <a:lstStyle>
            <a:lvl1pPr algn="ctr">
              <a:defRPr sz="1600" cap="none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tittel</a:t>
            </a:r>
            <a:endParaRPr lang="en-GB" noProof="0" dirty="0"/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4D3A68B5-E442-9AFE-938A-D6727C41F578}"/>
              </a:ext>
            </a:extLst>
          </p:cNvPr>
          <p:cNvSpPr/>
          <p:nvPr userDrawn="1"/>
        </p:nvSpPr>
        <p:spPr>
          <a:xfrm>
            <a:off x="0" y="4864253"/>
            <a:ext cx="9144000" cy="280835"/>
          </a:xfrm>
          <a:prstGeom prst="rect">
            <a:avLst/>
          </a:prstGeom>
          <a:solidFill>
            <a:srgbClr val="DC1E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00" cap="all" baseline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2227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997678" y="1376493"/>
            <a:ext cx="5148643" cy="828104"/>
          </a:xfrm>
        </p:spPr>
        <p:txBody>
          <a:bodyPr anchor="ctr"/>
          <a:lstStyle>
            <a:lvl1pPr algn="ctr">
              <a:tabLst>
                <a:tab pos="2155825" algn="l"/>
              </a:tabLst>
              <a:defRPr sz="2600"/>
            </a:lvl1pPr>
          </a:lstStyle>
          <a:p>
            <a:r>
              <a:rPr lang="nb-NO" dirty="0"/>
              <a:t>Klikk for å legge til tittel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 hasCustomPrompt="1"/>
          </p:nvPr>
        </p:nvSpPr>
        <p:spPr>
          <a:xfrm>
            <a:off x="1997678" y="2386299"/>
            <a:ext cx="5148643" cy="828104"/>
          </a:xfrm>
        </p:spPr>
        <p:txBody>
          <a:bodyPr anchor="ctr">
            <a:noAutofit/>
          </a:bodyPr>
          <a:lstStyle>
            <a:lvl1pPr marL="0" indent="0" algn="ctr">
              <a:buNone/>
              <a:defRPr sz="17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 dirty="0"/>
              <a:t>Klikk for å legge til undertittel</a:t>
            </a:r>
          </a:p>
        </p:txBody>
      </p:sp>
    </p:spTree>
    <p:extLst>
      <p:ext uri="{BB962C8B-B14F-4D97-AF65-F5344CB8AC3E}">
        <p14:creationId xmlns:p14="http://schemas.microsoft.com/office/powerpoint/2010/main" val="18465593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623888" y="1282700"/>
            <a:ext cx="7886700" cy="214021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nb-NO" dirty="0"/>
              <a:t>Klikk for å legge til tittel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 hasCustomPrompt="1"/>
          </p:nvPr>
        </p:nvSpPr>
        <p:spPr>
          <a:xfrm>
            <a:off x="623888" y="3443160"/>
            <a:ext cx="7886700" cy="1125488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dirty="0"/>
              <a:t>Klikk for å legge til undertittel</a:t>
            </a: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25E5-F4E9-4572-B8CF-5901727261FC}" type="slidenum">
              <a:rPr lang="nb-NO" smtClean="0"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032043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dirty="0"/>
              <a:t>Klikk for å legge til tittel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25E5-F4E9-4572-B8CF-5901727261FC}" type="slidenum">
              <a:rPr lang="nb-NO" smtClean="0"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6395794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b-NO" dirty="0"/>
              <a:t>Klikk for å legge til tittel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 hasCustomPrompt="1"/>
          </p:nvPr>
        </p:nvSpPr>
        <p:spPr>
          <a:xfrm>
            <a:off x="628650" y="1369642"/>
            <a:ext cx="3886200" cy="304238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 hasCustomPrompt="1"/>
          </p:nvPr>
        </p:nvSpPr>
        <p:spPr>
          <a:xfrm>
            <a:off x="4629150" y="1369642"/>
            <a:ext cx="3886200" cy="304238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25E5-F4E9-4572-B8CF-5901727261FC}" type="slidenum">
              <a:rPr lang="nb-NO" smtClean="0"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0467891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b-NO" dirty="0"/>
              <a:t>Klikk for å legge til tittel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 hasCustomPrompt="1"/>
          </p:nvPr>
        </p:nvSpPr>
        <p:spPr>
          <a:xfrm>
            <a:off x="628651" y="1369642"/>
            <a:ext cx="2584502" cy="304238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25E5-F4E9-4572-B8CF-5901727261FC}" type="slidenum">
              <a:rPr lang="nb-NO" smtClean="0"/>
              <a:t>‹#›</a:t>
            </a:fld>
            <a:endParaRPr lang="nb-NO" dirty="0"/>
          </a:p>
        </p:txBody>
      </p:sp>
      <p:sp>
        <p:nvSpPr>
          <p:cNvPr id="11" name="Plassholder for innhold 2">
            <a:extLst>
              <a:ext uri="{FF2B5EF4-FFF2-40B4-BE49-F238E27FC236}">
                <a16:creationId xmlns:a16="http://schemas.microsoft.com/office/drawing/2014/main" id="{DC0F11F6-E8AF-8158-D57D-153367628225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3279749" y="1369642"/>
            <a:ext cx="2584502" cy="304238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12" name="Plassholder for innhold 2">
            <a:extLst>
              <a:ext uri="{FF2B5EF4-FFF2-40B4-BE49-F238E27FC236}">
                <a16:creationId xmlns:a16="http://schemas.microsoft.com/office/drawing/2014/main" id="{D78B2751-BBC2-233E-0670-F9D966733FE1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5930847" y="1369642"/>
            <a:ext cx="2584502" cy="304238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37029484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 hasCustomPrompt="1"/>
          </p:nvPr>
        </p:nvSpPr>
        <p:spPr>
          <a:xfrm>
            <a:off x="628650" y="1369642"/>
            <a:ext cx="3886200" cy="601190"/>
          </a:xfrm>
        </p:spPr>
        <p:txBody>
          <a:bodyPr anchor="t">
            <a:noAutofit/>
          </a:bodyPr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 dirty="0"/>
              <a:t>Klikk for å legge til tekst</a:t>
            </a:r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25E5-F4E9-4572-B8CF-5901727261FC}" type="slidenum">
              <a:rPr lang="nb-NO" smtClean="0"/>
              <a:t>‹#›</a:t>
            </a:fld>
            <a:endParaRPr lang="nb-NO" dirty="0"/>
          </a:p>
        </p:txBody>
      </p:sp>
      <p:sp>
        <p:nvSpPr>
          <p:cNvPr id="10" name="Plassholder for tittel 1"/>
          <p:cNvSpPr>
            <a:spLocks noGrp="1"/>
          </p:cNvSpPr>
          <p:nvPr>
            <p:ph type="title" hasCustomPrompt="1"/>
          </p:nvPr>
        </p:nvSpPr>
        <p:spPr>
          <a:xfrm>
            <a:off x="628650" y="351954"/>
            <a:ext cx="7886700" cy="82810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nb-NO" dirty="0"/>
              <a:t>Klikk for å legge til tittel</a:t>
            </a:r>
          </a:p>
        </p:txBody>
      </p:sp>
      <p:sp>
        <p:nvSpPr>
          <p:cNvPr id="12" name="Plassholder for tekst 2"/>
          <p:cNvSpPr>
            <a:spLocks noGrp="1"/>
          </p:cNvSpPr>
          <p:nvPr>
            <p:ph type="body" idx="14" hasCustomPrompt="1"/>
          </p:nvPr>
        </p:nvSpPr>
        <p:spPr>
          <a:xfrm>
            <a:off x="4629150" y="1369642"/>
            <a:ext cx="3886200" cy="601190"/>
          </a:xfrm>
        </p:spPr>
        <p:txBody>
          <a:bodyPr anchor="t">
            <a:noAutofit/>
          </a:bodyPr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 dirty="0"/>
              <a:t>Klikk for å legge til tekst</a:t>
            </a:r>
          </a:p>
        </p:txBody>
      </p:sp>
      <p:sp>
        <p:nvSpPr>
          <p:cNvPr id="13" name="Plassholder for innhold 2"/>
          <p:cNvSpPr>
            <a:spLocks noGrp="1"/>
          </p:cNvSpPr>
          <p:nvPr>
            <p:ph sz="half" idx="15" hasCustomPrompt="1"/>
          </p:nvPr>
        </p:nvSpPr>
        <p:spPr>
          <a:xfrm>
            <a:off x="4629150" y="1970832"/>
            <a:ext cx="3886200" cy="2441189"/>
          </a:xfrm>
        </p:spPr>
        <p:txBody>
          <a:bodyPr/>
          <a:lstStyle/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269327F-7799-4597-BCED-BE3A21D9E2C9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28650" y="1970833"/>
            <a:ext cx="3886200" cy="2441189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130454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b-NO" dirty="0"/>
              <a:t>Klikk for å legge til tittel</a:t>
            </a:r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25E5-F4E9-4572-B8CF-5901727261FC}" type="slidenum">
              <a:rPr lang="nb-NO" smtClean="0"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369152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25E5-F4E9-4572-B8CF-5901727261FC}" type="slidenum">
              <a:rPr lang="nb-NO" smtClean="0"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68599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øytral uten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82B0047A-29FF-A858-ACDB-7140A07BD473}"/>
              </a:ext>
            </a:extLst>
          </p:cNvPr>
          <p:cNvSpPr/>
          <p:nvPr userDrawn="1"/>
        </p:nvSpPr>
        <p:spPr>
          <a:xfrm>
            <a:off x="107576" y="4525896"/>
            <a:ext cx="1160290" cy="5071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826340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, tittel og rød str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EBB785D6-56F2-421B-9C6E-0CE161F6B87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5088"/>
          </a:xfrm>
          <a:solidFill>
            <a:srgbClr val="F6F6F6"/>
          </a:solidFill>
        </p:spPr>
        <p:txBody>
          <a:bodyPr>
            <a:normAutofit/>
          </a:bodyPr>
          <a:lstStyle>
            <a:lvl1pPr marL="0" indent="0">
              <a:buNone/>
              <a:defRPr sz="1200"/>
            </a:lvl1pPr>
          </a:lstStyle>
          <a:p>
            <a:r>
              <a:rPr lang="nb-NO"/>
              <a:t>Klikk på ikonet for å legge til et bilde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FB34EC5-FCD0-4DB5-B3AE-6EB23C75DF4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dirty="0"/>
              <a:t>Klikk for å legge til tittel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E7A3D93F-B7C3-4F5A-B7D9-2F41E515084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-1" y="4419599"/>
            <a:ext cx="6234113" cy="409576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Klikk for å legge til tekst</a:t>
            </a:r>
          </a:p>
        </p:txBody>
      </p:sp>
    </p:spTree>
    <p:extLst>
      <p:ext uri="{BB962C8B-B14F-4D97-AF65-F5344CB8AC3E}">
        <p14:creationId xmlns:p14="http://schemas.microsoft.com/office/powerpoint/2010/main" val="27878426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9">
            <a:extLst>
              <a:ext uri="{FF2B5EF4-FFF2-40B4-BE49-F238E27FC236}">
                <a16:creationId xmlns:a16="http://schemas.microsoft.com/office/drawing/2014/main" id="{CBBDFCF7-F532-477F-8A1A-E900E1DC928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5088"/>
          </a:xfrm>
          <a:solidFill>
            <a:srgbClr val="F6F6F6"/>
          </a:solidFill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nb-NO"/>
              <a:t>Klikk på ikonet for å legge til et bilde</a:t>
            </a:r>
            <a:endParaRPr lang="en-GB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FA06A6E-EF01-4423-B229-C83BB34ADB9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412342"/>
            <a:ext cx="9143999" cy="732745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 lIns="612000" rIns="468000" anchor="ctr">
            <a:normAutofit/>
          </a:bodyPr>
          <a:lstStyle>
            <a:lvl1pPr marL="0" indent="0" algn="l">
              <a:buNone/>
              <a:defRPr sz="2000" b="1"/>
            </a:lvl1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Klikk for å legge til tekst</a:t>
            </a:r>
          </a:p>
        </p:txBody>
      </p:sp>
    </p:spTree>
    <p:extLst>
      <p:ext uri="{BB962C8B-B14F-4D97-AF65-F5344CB8AC3E}">
        <p14:creationId xmlns:p14="http://schemas.microsoft.com/office/powerpoint/2010/main" val="3000241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og tekst søy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9">
            <a:extLst>
              <a:ext uri="{FF2B5EF4-FFF2-40B4-BE49-F238E27FC236}">
                <a16:creationId xmlns:a16="http://schemas.microsoft.com/office/drawing/2014/main" id="{CBBDFCF7-F532-477F-8A1A-E900E1DC928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5088"/>
          </a:xfrm>
          <a:solidFill>
            <a:srgbClr val="F6F6F6"/>
          </a:solidFill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nb-NO"/>
              <a:t>Klikk på ikonet for å legge til et bilde</a:t>
            </a:r>
            <a:endParaRPr lang="en-GB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FA06A6E-EF01-4423-B229-C83BB34ADB9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49961" y="0"/>
            <a:ext cx="3193200" cy="5145088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 lIns="612000" rIns="468000" anchor="ctr">
            <a:normAutofit/>
          </a:bodyPr>
          <a:lstStyle>
            <a:lvl1pPr marL="0" indent="0" algn="l">
              <a:buNone/>
              <a:defRPr sz="2000" b="0"/>
            </a:lvl1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Klikk for å legge til tekst</a:t>
            </a:r>
          </a:p>
        </p:txBody>
      </p:sp>
    </p:spTree>
    <p:extLst>
      <p:ext uri="{BB962C8B-B14F-4D97-AF65-F5344CB8AC3E}">
        <p14:creationId xmlns:p14="http://schemas.microsoft.com/office/powerpoint/2010/main" val="35581730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n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23D3014F-3029-2FFB-A5C7-C4B6C86D9FC5}"/>
              </a:ext>
            </a:extLst>
          </p:cNvPr>
          <p:cNvSpPr/>
          <p:nvPr userDrawn="1"/>
        </p:nvSpPr>
        <p:spPr>
          <a:xfrm>
            <a:off x="0" y="0"/>
            <a:ext cx="3312826" cy="51450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Picture Placeholder 9">
            <a:extLst>
              <a:ext uri="{FF2B5EF4-FFF2-40B4-BE49-F238E27FC236}">
                <a16:creationId xmlns:a16="http://schemas.microsoft.com/office/drawing/2014/main" id="{CBBDFCF7-F532-477F-8A1A-E900E1DC928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5088"/>
          </a:xfrm>
          <a:solidFill>
            <a:srgbClr val="F6F6F6"/>
          </a:solidFill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nb-NO" dirty="0"/>
              <a:t>Klikk på ikonet for å legge til et bilde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641304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1E1C32F-6395-4279-A4F6-2DFACFC18416}"/>
              </a:ext>
            </a:extLst>
          </p:cNvPr>
          <p:cNvSpPr/>
          <p:nvPr userDrawn="1"/>
        </p:nvSpPr>
        <p:spPr>
          <a:xfrm>
            <a:off x="1" y="0"/>
            <a:ext cx="4572000" cy="51450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628650" y="351954"/>
            <a:ext cx="3316055" cy="828104"/>
          </a:xfrm>
        </p:spPr>
        <p:txBody>
          <a:bodyPr/>
          <a:lstStyle>
            <a:lvl1pPr>
              <a:defRPr/>
            </a:lvl1pPr>
          </a:lstStyle>
          <a:p>
            <a:r>
              <a:rPr lang="nb-NO" dirty="0"/>
              <a:t>Tittel</a:t>
            </a: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25E5-F4E9-4572-B8CF-5901727261FC}" type="slidenum">
              <a:rPr lang="nb-NO" smtClean="0"/>
              <a:t>‹#›</a:t>
            </a:fld>
            <a:endParaRPr lang="nb-NO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D5337E2-4B06-4343-A7EC-B372A6E84A7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00648" y="351954"/>
            <a:ext cx="3314697" cy="828104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600"/>
            </a:lvl1pPr>
          </a:lstStyle>
          <a:p>
            <a:pPr lvl="0"/>
            <a:r>
              <a:rPr lang="nb-NO" dirty="0"/>
              <a:t>Tittel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A74192B-9ADD-4790-9339-0C70E66B2819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628650" y="1369643"/>
            <a:ext cx="3316056" cy="3042700"/>
          </a:xfrm>
          <a:prstGeom prst="rect">
            <a:avLst/>
          </a:prstGeo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 dirty="0" err="1"/>
              <a:t>Klikk</a:t>
            </a:r>
            <a:r>
              <a:rPr lang="en-US" dirty="0"/>
              <a:t> for å </a:t>
            </a:r>
            <a:r>
              <a:rPr lang="en-US" dirty="0" err="1"/>
              <a:t>legge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tekst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58A1958C-541C-458F-9C86-5AE3035B69A4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5200649" y="1369643"/>
            <a:ext cx="3314696" cy="3042700"/>
          </a:xfrm>
          <a:prstGeom prst="rect">
            <a:avLst/>
          </a:prstGeo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 dirty="0" err="1"/>
              <a:t>Klikk</a:t>
            </a:r>
            <a:r>
              <a:rPr lang="en-US" dirty="0"/>
              <a:t> for å </a:t>
            </a:r>
            <a:r>
              <a:rPr lang="en-US" dirty="0" err="1"/>
              <a:t>legge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tekst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368866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, innhold og bilde (H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1E1C32F-6395-4279-A4F6-2DFACFC18416}"/>
              </a:ext>
            </a:extLst>
          </p:cNvPr>
          <p:cNvSpPr/>
          <p:nvPr userDrawn="1"/>
        </p:nvSpPr>
        <p:spPr>
          <a:xfrm>
            <a:off x="1" y="0"/>
            <a:ext cx="9143998" cy="51450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628650" y="351954"/>
            <a:ext cx="3316055" cy="828104"/>
          </a:xfrm>
        </p:spPr>
        <p:txBody>
          <a:bodyPr/>
          <a:lstStyle>
            <a:lvl1pPr>
              <a:defRPr/>
            </a:lvl1pPr>
          </a:lstStyle>
          <a:p>
            <a:r>
              <a:rPr lang="nb-NO" dirty="0"/>
              <a:t>Tittel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628650" y="1369643"/>
            <a:ext cx="3316056" cy="3042700"/>
          </a:xfrm>
        </p:spPr>
        <p:txBody>
          <a:bodyPr/>
          <a:lstStyle/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25E5-F4E9-4572-B8CF-5901727261FC}" type="slidenum">
              <a:rPr lang="nb-NO" smtClean="0"/>
              <a:t>‹#›</a:t>
            </a:fld>
            <a:endParaRPr lang="nb-NO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48218045-9B70-4777-A444-3E4233FF4C4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572000" y="0"/>
            <a:ext cx="4571999" cy="5145087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26110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, innhold og bilde (V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25E5-F4E9-4572-B8CF-5901727261FC}" type="slidenum">
              <a:rPr lang="nb-NO" smtClean="0"/>
              <a:t>‹#›</a:t>
            </a:fld>
            <a:endParaRPr lang="nb-NO" dirty="0"/>
          </a:p>
        </p:txBody>
      </p:sp>
      <p:sp>
        <p:nvSpPr>
          <p:cNvPr id="8" name="Plassholder for innhold 2">
            <a:extLst>
              <a:ext uri="{FF2B5EF4-FFF2-40B4-BE49-F238E27FC236}">
                <a16:creationId xmlns:a16="http://schemas.microsoft.com/office/drawing/2014/main" id="{3DDC1A92-163C-4D9F-982D-CDC6A6CB0788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5200649" y="1369643"/>
            <a:ext cx="3314696" cy="3042700"/>
          </a:xfrm>
        </p:spPr>
        <p:txBody>
          <a:bodyPr/>
          <a:lstStyle/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D5337E2-4B06-4343-A7EC-B372A6E84A7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00648" y="351954"/>
            <a:ext cx="3314697" cy="828104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600"/>
            </a:lvl1pPr>
          </a:lstStyle>
          <a:p>
            <a:pPr lvl="0"/>
            <a:r>
              <a:rPr lang="nb-NO" dirty="0"/>
              <a:t>Tittel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DB52D3BE-B2BB-4638-9CFB-C9E00968464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-1" y="0"/>
            <a:ext cx="4572001" cy="5145087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513075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629841" y="449705"/>
            <a:ext cx="2949178" cy="1093822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 dirty="0"/>
              <a:t>Klikk for å legge til tittel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3887391" y="449706"/>
            <a:ext cx="4629150" cy="394744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1543526"/>
            <a:ext cx="2949178" cy="2859574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 dirty="0"/>
              <a:t>Klikk for å legge til tekst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25E5-F4E9-4572-B8CF-5901727261FC}" type="slidenum">
              <a:rPr lang="nb-NO" smtClean="0"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7858936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629841" y="414528"/>
            <a:ext cx="2949178" cy="1128999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 dirty="0"/>
              <a:t>Klikk for å legge til tittel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 hasCustomPrompt="1"/>
          </p:nvPr>
        </p:nvSpPr>
        <p:spPr>
          <a:xfrm>
            <a:off x="3887391" y="475488"/>
            <a:ext cx="4629150" cy="3921657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nb-NO" dirty="0"/>
              <a:t>Klikk på ikonet for å legge til et bilde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1543526"/>
            <a:ext cx="2949178" cy="2859574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 dirty="0"/>
              <a:t>Klikk for å legge til tekst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25E5-F4E9-4572-B8CF-5901727261FC}" type="slidenum">
              <a:rPr lang="nb-NO" smtClean="0"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9041628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997678" y="1376493"/>
            <a:ext cx="5148643" cy="828104"/>
          </a:xfrm>
        </p:spPr>
        <p:txBody>
          <a:bodyPr anchor="ctr"/>
          <a:lstStyle>
            <a:lvl1pPr algn="ctr">
              <a:defRPr sz="2600"/>
            </a:lvl1pPr>
          </a:lstStyle>
          <a:p>
            <a:r>
              <a:rPr lang="nb-NO" dirty="0"/>
              <a:t>Klikk for å legge til tittel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 hasCustomPrompt="1"/>
          </p:nvPr>
        </p:nvSpPr>
        <p:spPr>
          <a:xfrm>
            <a:off x="1997678" y="2386299"/>
            <a:ext cx="5148643" cy="828104"/>
          </a:xfrm>
        </p:spPr>
        <p:txBody>
          <a:bodyPr anchor="ctr">
            <a:noAutofit/>
          </a:bodyPr>
          <a:lstStyle>
            <a:lvl1pPr marL="0" indent="0" algn="ctr">
              <a:buNone/>
              <a:defRPr sz="17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 dirty="0"/>
              <a:t>Klikk for å legge til undertittel</a:t>
            </a:r>
          </a:p>
        </p:txBody>
      </p:sp>
    </p:spTree>
    <p:extLst>
      <p:ext uri="{BB962C8B-B14F-4D97-AF65-F5344CB8AC3E}">
        <p14:creationId xmlns:p14="http://schemas.microsoft.com/office/powerpoint/2010/main" val="80627406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623888" y="1282701"/>
            <a:ext cx="7886700" cy="2034658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nb-NO" dirty="0"/>
              <a:t>Klikk for å legge til tittel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 hasCustomPrompt="1"/>
          </p:nvPr>
        </p:nvSpPr>
        <p:spPr>
          <a:xfrm>
            <a:off x="623888" y="3413051"/>
            <a:ext cx="7886700" cy="893135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dirty="0"/>
              <a:t>Klikk for å legge til undertittel</a:t>
            </a: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25E5-F4E9-4572-B8CF-5901727261FC}" type="slidenum">
              <a:rPr lang="nb-NO" smtClean="0"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8136574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b-NO" dirty="0"/>
              <a:t>Klikk for å legge til tittel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25E5-F4E9-4572-B8CF-5901727261FC}" type="slidenum">
              <a:rPr lang="nb-NO" smtClean="0"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531958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b-NO" dirty="0"/>
              <a:t>Klikk for å legge til tittel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 hasCustomPrompt="1"/>
          </p:nvPr>
        </p:nvSpPr>
        <p:spPr>
          <a:xfrm>
            <a:off x="628650" y="1369642"/>
            <a:ext cx="3886200" cy="2925911"/>
          </a:xfrm>
        </p:spPr>
        <p:txBody>
          <a:bodyPr/>
          <a:lstStyle/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 hasCustomPrompt="1"/>
          </p:nvPr>
        </p:nvSpPr>
        <p:spPr>
          <a:xfrm>
            <a:off x="4629150" y="1369642"/>
            <a:ext cx="3886200" cy="2925911"/>
          </a:xfrm>
        </p:spPr>
        <p:txBody>
          <a:bodyPr/>
          <a:lstStyle/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25E5-F4E9-4572-B8CF-5901727261FC}" type="slidenum">
              <a:rPr lang="nb-NO" smtClean="0"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53093997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b-NO" dirty="0"/>
              <a:t>Klikk for å legge til tittel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25E5-F4E9-4572-B8CF-5901727261FC}" type="slidenum">
              <a:rPr lang="nb-NO" smtClean="0"/>
              <a:t>‹#›</a:t>
            </a:fld>
            <a:endParaRPr lang="nb-NO" dirty="0"/>
          </a:p>
        </p:txBody>
      </p:sp>
      <p:sp>
        <p:nvSpPr>
          <p:cNvPr id="5" name="Plassholder for innhold 2">
            <a:extLst>
              <a:ext uri="{FF2B5EF4-FFF2-40B4-BE49-F238E27FC236}">
                <a16:creationId xmlns:a16="http://schemas.microsoft.com/office/drawing/2014/main" id="{27C4A294-31AE-59F3-390D-EF51198FF5FE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28651" y="1369642"/>
            <a:ext cx="2584502" cy="293654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8" name="Plassholder for innhold 2">
            <a:extLst>
              <a:ext uri="{FF2B5EF4-FFF2-40B4-BE49-F238E27FC236}">
                <a16:creationId xmlns:a16="http://schemas.microsoft.com/office/drawing/2014/main" id="{92843721-6C3D-2545-475E-FC3AD3311711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3279749" y="1369642"/>
            <a:ext cx="2584502" cy="293654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9" name="Plassholder for innhold 2">
            <a:extLst>
              <a:ext uri="{FF2B5EF4-FFF2-40B4-BE49-F238E27FC236}">
                <a16:creationId xmlns:a16="http://schemas.microsoft.com/office/drawing/2014/main" id="{4BA27DF5-7B01-D435-4A1D-909A30291D28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5930847" y="1369642"/>
            <a:ext cx="2584502" cy="293654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368325748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 hasCustomPrompt="1"/>
          </p:nvPr>
        </p:nvSpPr>
        <p:spPr>
          <a:xfrm>
            <a:off x="628650" y="1369642"/>
            <a:ext cx="3886200" cy="601190"/>
          </a:xfrm>
        </p:spPr>
        <p:txBody>
          <a:bodyPr anchor="t">
            <a:noAutofit/>
          </a:bodyPr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 dirty="0"/>
              <a:t>Klikk for å legge til tekst</a:t>
            </a:r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25E5-F4E9-4572-B8CF-5901727261FC}" type="slidenum">
              <a:rPr lang="nb-NO" smtClean="0"/>
              <a:t>‹#›</a:t>
            </a:fld>
            <a:endParaRPr lang="nb-NO" dirty="0"/>
          </a:p>
        </p:txBody>
      </p:sp>
      <p:sp>
        <p:nvSpPr>
          <p:cNvPr id="10" name="Plassholder for tittel 1"/>
          <p:cNvSpPr>
            <a:spLocks noGrp="1"/>
          </p:cNvSpPr>
          <p:nvPr>
            <p:ph type="title" hasCustomPrompt="1"/>
          </p:nvPr>
        </p:nvSpPr>
        <p:spPr>
          <a:xfrm>
            <a:off x="628650" y="351954"/>
            <a:ext cx="7886700" cy="82810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nb-NO" dirty="0"/>
              <a:t>Klikk for å legge til tittel</a:t>
            </a:r>
          </a:p>
        </p:txBody>
      </p:sp>
      <p:sp>
        <p:nvSpPr>
          <p:cNvPr id="11" name="Plassholder for innhold 2"/>
          <p:cNvSpPr>
            <a:spLocks noGrp="1"/>
          </p:cNvSpPr>
          <p:nvPr>
            <p:ph sz="half" idx="13" hasCustomPrompt="1"/>
          </p:nvPr>
        </p:nvSpPr>
        <p:spPr>
          <a:xfrm>
            <a:off x="628650" y="1970832"/>
            <a:ext cx="3886200" cy="2345987"/>
          </a:xfrm>
        </p:spPr>
        <p:txBody>
          <a:bodyPr/>
          <a:lstStyle/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12" name="Plassholder for tekst 2"/>
          <p:cNvSpPr>
            <a:spLocks noGrp="1"/>
          </p:cNvSpPr>
          <p:nvPr>
            <p:ph type="body" idx="14" hasCustomPrompt="1"/>
          </p:nvPr>
        </p:nvSpPr>
        <p:spPr>
          <a:xfrm>
            <a:off x="4629150" y="1369642"/>
            <a:ext cx="3886200" cy="601190"/>
          </a:xfrm>
        </p:spPr>
        <p:txBody>
          <a:bodyPr anchor="t">
            <a:noAutofit/>
          </a:bodyPr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 dirty="0"/>
              <a:t>Klikk for å legge til tekst</a:t>
            </a:r>
          </a:p>
        </p:txBody>
      </p:sp>
      <p:sp>
        <p:nvSpPr>
          <p:cNvPr id="13" name="Plassholder for innhold 2"/>
          <p:cNvSpPr>
            <a:spLocks noGrp="1"/>
          </p:cNvSpPr>
          <p:nvPr>
            <p:ph sz="half" idx="15" hasCustomPrompt="1"/>
          </p:nvPr>
        </p:nvSpPr>
        <p:spPr>
          <a:xfrm>
            <a:off x="4629150" y="1970832"/>
            <a:ext cx="3886200" cy="2345987"/>
          </a:xfrm>
        </p:spPr>
        <p:txBody>
          <a:bodyPr/>
          <a:lstStyle/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64474237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b-NO" dirty="0"/>
              <a:t>Klikk for å legge til tittel</a:t>
            </a:r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25E5-F4E9-4572-B8CF-5901727261FC}" type="slidenum">
              <a:rPr lang="nb-NO" smtClean="0"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19844096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25E5-F4E9-4572-B8CF-5901727261FC}" type="slidenum">
              <a:rPr lang="nb-NO" smtClean="0"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862544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629841" y="434715"/>
            <a:ext cx="2949178" cy="1108812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 dirty="0"/>
              <a:t>Klikk for å legge til tittel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3887391" y="434716"/>
            <a:ext cx="4629150" cy="3823888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1543526"/>
            <a:ext cx="2949178" cy="271507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 dirty="0"/>
              <a:t>Klikk for å legge til tekst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25E5-F4E9-4572-B8CF-5901727261FC}" type="slidenum">
              <a:rPr lang="nb-NO" smtClean="0"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68608425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b-NO" dirty="0"/>
              <a:t>Klikk for å legge til tittel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25E5-F4E9-4572-B8CF-5901727261FC}" type="slidenum">
              <a:rPr lang="nb-NO" smtClean="0"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07324728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tel og innhold">
    <p:bg>
      <p:bgPr>
        <a:solidFill>
          <a:srgbClr val="F3F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b-NO" dirty="0"/>
              <a:t>Klikk for å legge til tittel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25E5-F4E9-4572-B8CF-5901727261FC}" type="slidenum">
              <a:rPr lang="nb-NO" smtClean="0"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62314653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b-NO" dirty="0"/>
              <a:t>Klikk for å legge til tittel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 hasCustomPrompt="1"/>
          </p:nvPr>
        </p:nvSpPr>
        <p:spPr>
          <a:xfrm>
            <a:off x="628650" y="1369642"/>
            <a:ext cx="3886200" cy="2915279"/>
          </a:xfrm>
        </p:spPr>
        <p:txBody>
          <a:bodyPr/>
          <a:lstStyle/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 hasCustomPrompt="1"/>
          </p:nvPr>
        </p:nvSpPr>
        <p:spPr>
          <a:xfrm>
            <a:off x="4629150" y="1369642"/>
            <a:ext cx="3886200" cy="2915279"/>
          </a:xfrm>
        </p:spPr>
        <p:txBody>
          <a:bodyPr/>
          <a:lstStyle/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25E5-F4E9-4572-B8CF-5901727261FC}" type="slidenum">
              <a:rPr lang="nb-NO" smtClean="0"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0443586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b-NO" dirty="0"/>
              <a:t>Klikk for å legge til tittel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25E5-F4E9-4572-B8CF-5901727261FC}" type="slidenum">
              <a:rPr lang="nb-NO" smtClean="0"/>
              <a:t>‹#›</a:t>
            </a:fld>
            <a:endParaRPr lang="nb-NO" dirty="0"/>
          </a:p>
        </p:txBody>
      </p:sp>
      <p:sp>
        <p:nvSpPr>
          <p:cNvPr id="5" name="Plassholder for innhold 2">
            <a:extLst>
              <a:ext uri="{FF2B5EF4-FFF2-40B4-BE49-F238E27FC236}">
                <a16:creationId xmlns:a16="http://schemas.microsoft.com/office/drawing/2014/main" id="{27C4A294-31AE-59F3-390D-EF51198FF5FE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28651" y="1369642"/>
            <a:ext cx="2584502" cy="2925911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8" name="Plassholder for innhold 2">
            <a:extLst>
              <a:ext uri="{FF2B5EF4-FFF2-40B4-BE49-F238E27FC236}">
                <a16:creationId xmlns:a16="http://schemas.microsoft.com/office/drawing/2014/main" id="{92843721-6C3D-2545-475E-FC3AD3311711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3279749" y="1369642"/>
            <a:ext cx="2584502" cy="2925911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9" name="Plassholder for innhold 2">
            <a:extLst>
              <a:ext uri="{FF2B5EF4-FFF2-40B4-BE49-F238E27FC236}">
                <a16:creationId xmlns:a16="http://schemas.microsoft.com/office/drawing/2014/main" id="{4BA27DF5-7B01-D435-4A1D-909A30291D28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5930847" y="1369642"/>
            <a:ext cx="2584502" cy="2925911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95442187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 hasCustomPrompt="1"/>
          </p:nvPr>
        </p:nvSpPr>
        <p:spPr>
          <a:xfrm>
            <a:off x="628650" y="1369642"/>
            <a:ext cx="3886200" cy="601190"/>
          </a:xfrm>
        </p:spPr>
        <p:txBody>
          <a:bodyPr anchor="t">
            <a:noAutofit/>
          </a:bodyPr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 dirty="0"/>
              <a:t>Klikk for å legge til tekst</a:t>
            </a:r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25E5-F4E9-4572-B8CF-5901727261FC}" type="slidenum">
              <a:rPr lang="nb-NO" smtClean="0"/>
              <a:t>‹#›</a:t>
            </a:fld>
            <a:endParaRPr lang="nb-NO" dirty="0"/>
          </a:p>
        </p:txBody>
      </p:sp>
      <p:sp>
        <p:nvSpPr>
          <p:cNvPr id="10" name="Plassholder for tittel 1"/>
          <p:cNvSpPr>
            <a:spLocks noGrp="1"/>
          </p:cNvSpPr>
          <p:nvPr>
            <p:ph type="title" hasCustomPrompt="1"/>
          </p:nvPr>
        </p:nvSpPr>
        <p:spPr>
          <a:xfrm>
            <a:off x="628650" y="351954"/>
            <a:ext cx="7886700" cy="82810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nb-NO" dirty="0"/>
              <a:t>Klikk for å legge til tittel</a:t>
            </a:r>
          </a:p>
        </p:txBody>
      </p:sp>
      <p:sp>
        <p:nvSpPr>
          <p:cNvPr id="11" name="Plassholder for innhold 2"/>
          <p:cNvSpPr>
            <a:spLocks noGrp="1"/>
          </p:cNvSpPr>
          <p:nvPr>
            <p:ph sz="half" idx="13" hasCustomPrompt="1"/>
          </p:nvPr>
        </p:nvSpPr>
        <p:spPr>
          <a:xfrm>
            <a:off x="628650" y="1970832"/>
            <a:ext cx="3886200" cy="2314089"/>
          </a:xfrm>
        </p:spPr>
        <p:txBody>
          <a:bodyPr/>
          <a:lstStyle/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12" name="Plassholder for tekst 2"/>
          <p:cNvSpPr>
            <a:spLocks noGrp="1"/>
          </p:cNvSpPr>
          <p:nvPr>
            <p:ph type="body" idx="14" hasCustomPrompt="1"/>
          </p:nvPr>
        </p:nvSpPr>
        <p:spPr>
          <a:xfrm>
            <a:off x="4629150" y="1369642"/>
            <a:ext cx="3886200" cy="601190"/>
          </a:xfrm>
        </p:spPr>
        <p:txBody>
          <a:bodyPr anchor="t">
            <a:noAutofit/>
          </a:bodyPr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 dirty="0"/>
              <a:t>Klikk for å legge til tekst</a:t>
            </a:r>
          </a:p>
        </p:txBody>
      </p:sp>
      <p:sp>
        <p:nvSpPr>
          <p:cNvPr id="13" name="Plassholder for innhold 2"/>
          <p:cNvSpPr>
            <a:spLocks noGrp="1"/>
          </p:cNvSpPr>
          <p:nvPr>
            <p:ph sz="half" idx="15" hasCustomPrompt="1"/>
          </p:nvPr>
        </p:nvSpPr>
        <p:spPr>
          <a:xfrm>
            <a:off x="4629150" y="1970832"/>
            <a:ext cx="3886200" cy="2314089"/>
          </a:xfrm>
        </p:spPr>
        <p:txBody>
          <a:bodyPr/>
          <a:lstStyle/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54762400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25E5-F4E9-4572-B8CF-5901727261FC}" type="slidenum">
              <a:rPr lang="nb-NO" smtClean="0"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77426440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b-NO" dirty="0"/>
              <a:t>Klikk for å legge til tittel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25E5-F4E9-4572-B8CF-5901727261FC}" type="slidenum">
              <a:rPr lang="nb-NO" smtClean="0"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3821668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tel og innhold">
    <p:bg>
      <p:bgPr>
        <a:solidFill>
          <a:srgbClr val="F1FA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b-NO" dirty="0"/>
              <a:t>Klikk for å legge til tittel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25E5-F4E9-4572-B8CF-5901727261FC}" type="slidenum">
              <a:rPr lang="nb-NO" smtClean="0"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17092241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b-NO" dirty="0"/>
              <a:t>Klikk for å legge til tittel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 hasCustomPrompt="1"/>
          </p:nvPr>
        </p:nvSpPr>
        <p:spPr>
          <a:xfrm>
            <a:off x="628650" y="1369642"/>
            <a:ext cx="3886200" cy="2925911"/>
          </a:xfrm>
        </p:spPr>
        <p:txBody>
          <a:bodyPr/>
          <a:lstStyle/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 hasCustomPrompt="1"/>
          </p:nvPr>
        </p:nvSpPr>
        <p:spPr>
          <a:xfrm>
            <a:off x="4629150" y="1369642"/>
            <a:ext cx="3886200" cy="2925911"/>
          </a:xfrm>
        </p:spPr>
        <p:txBody>
          <a:bodyPr/>
          <a:lstStyle/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25E5-F4E9-4572-B8CF-5901727261FC}" type="slidenum">
              <a:rPr lang="nb-NO" smtClean="0"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75651844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b-NO" dirty="0"/>
              <a:t>Klikk for å legge til tittel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25E5-F4E9-4572-B8CF-5901727261FC}" type="slidenum">
              <a:rPr lang="nb-NO" smtClean="0"/>
              <a:t>‹#›</a:t>
            </a:fld>
            <a:endParaRPr lang="nb-NO" dirty="0"/>
          </a:p>
        </p:txBody>
      </p:sp>
      <p:sp>
        <p:nvSpPr>
          <p:cNvPr id="5" name="Plassholder for innhold 2">
            <a:extLst>
              <a:ext uri="{FF2B5EF4-FFF2-40B4-BE49-F238E27FC236}">
                <a16:creationId xmlns:a16="http://schemas.microsoft.com/office/drawing/2014/main" id="{27C4A294-31AE-59F3-390D-EF51198FF5FE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28651" y="1369642"/>
            <a:ext cx="2584502" cy="291527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8" name="Plassholder for innhold 2">
            <a:extLst>
              <a:ext uri="{FF2B5EF4-FFF2-40B4-BE49-F238E27FC236}">
                <a16:creationId xmlns:a16="http://schemas.microsoft.com/office/drawing/2014/main" id="{92843721-6C3D-2545-475E-FC3AD3311711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3279749" y="1369642"/>
            <a:ext cx="2584502" cy="291527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9" name="Plassholder for innhold 2">
            <a:extLst>
              <a:ext uri="{FF2B5EF4-FFF2-40B4-BE49-F238E27FC236}">
                <a16:creationId xmlns:a16="http://schemas.microsoft.com/office/drawing/2014/main" id="{4BA27DF5-7B01-D435-4A1D-909A30291D28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5930847" y="1369642"/>
            <a:ext cx="2584502" cy="291527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37067016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 hasCustomPrompt="1"/>
          </p:nvPr>
        </p:nvSpPr>
        <p:spPr>
          <a:xfrm>
            <a:off x="628650" y="1369642"/>
            <a:ext cx="3886200" cy="601190"/>
          </a:xfrm>
        </p:spPr>
        <p:txBody>
          <a:bodyPr anchor="t">
            <a:noAutofit/>
          </a:bodyPr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 dirty="0"/>
              <a:t>Klikk for å legge til tekst</a:t>
            </a:r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25E5-F4E9-4572-B8CF-5901727261FC}" type="slidenum">
              <a:rPr lang="nb-NO" smtClean="0"/>
              <a:t>‹#›</a:t>
            </a:fld>
            <a:endParaRPr lang="nb-NO" dirty="0"/>
          </a:p>
        </p:txBody>
      </p:sp>
      <p:sp>
        <p:nvSpPr>
          <p:cNvPr id="10" name="Plassholder for tittel 1"/>
          <p:cNvSpPr>
            <a:spLocks noGrp="1"/>
          </p:cNvSpPr>
          <p:nvPr>
            <p:ph type="title" hasCustomPrompt="1"/>
          </p:nvPr>
        </p:nvSpPr>
        <p:spPr>
          <a:xfrm>
            <a:off x="628650" y="351954"/>
            <a:ext cx="7886700" cy="82810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nb-NO" dirty="0"/>
              <a:t>Klikk for å legge til tittel</a:t>
            </a:r>
          </a:p>
        </p:txBody>
      </p:sp>
      <p:sp>
        <p:nvSpPr>
          <p:cNvPr id="11" name="Plassholder for innhold 2"/>
          <p:cNvSpPr>
            <a:spLocks noGrp="1"/>
          </p:cNvSpPr>
          <p:nvPr>
            <p:ph sz="half" idx="13" hasCustomPrompt="1"/>
          </p:nvPr>
        </p:nvSpPr>
        <p:spPr>
          <a:xfrm>
            <a:off x="628650" y="1970832"/>
            <a:ext cx="3886200" cy="2324721"/>
          </a:xfrm>
        </p:spPr>
        <p:txBody>
          <a:bodyPr/>
          <a:lstStyle/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12" name="Plassholder for tekst 2"/>
          <p:cNvSpPr>
            <a:spLocks noGrp="1"/>
          </p:cNvSpPr>
          <p:nvPr>
            <p:ph type="body" idx="14" hasCustomPrompt="1"/>
          </p:nvPr>
        </p:nvSpPr>
        <p:spPr>
          <a:xfrm>
            <a:off x="4629150" y="1369642"/>
            <a:ext cx="3886200" cy="601190"/>
          </a:xfrm>
        </p:spPr>
        <p:txBody>
          <a:bodyPr anchor="t">
            <a:noAutofit/>
          </a:bodyPr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 dirty="0"/>
              <a:t>Klikk for å legge til tekst</a:t>
            </a:r>
          </a:p>
        </p:txBody>
      </p:sp>
      <p:sp>
        <p:nvSpPr>
          <p:cNvPr id="13" name="Plassholder for innhold 2"/>
          <p:cNvSpPr>
            <a:spLocks noGrp="1"/>
          </p:cNvSpPr>
          <p:nvPr>
            <p:ph sz="half" idx="15" hasCustomPrompt="1"/>
          </p:nvPr>
        </p:nvSpPr>
        <p:spPr>
          <a:xfrm>
            <a:off x="4629150" y="1970832"/>
            <a:ext cx="3886200" cy="2324721"/>
          </a:xfrm>
        </p:spPr>
        <p:txBody>
          <a:bodyPr/>
          <a:lstStyle/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84659596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25E5-F4E9-4572-B8CF-5901727261FC}" type="slidenum">
              <a:rPr lang="nb-NO" smtClean="0"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00282344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b-NO" dirty="0"/>
              <a:t>Klikk for å legge til tittel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25E5-F4E9-4572-B8CF-5901727261FC}" type="slidenum">
              <a:rPr lang="nb-NO" smtClean="0"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75580843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tel og innhold">
    <p:bg>
      <p:bgPr>
        <a:solidFill>
          <a:srgbClr val="FAF7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b-NO" dirty="0"/>
              <a:t>Klikk for å legge til tittel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25E5-F4E9-4572-B8CF-5901727261FC}" type="slidenum">
              <a:rPr lang="nb-NO" smtClean="0"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72509802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b-NO" dirty="0"/>
              <a:t>Klikk for å legge til tittel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 hasCustomPrompt="1"/>
          </p:nvPr>
        </p:nvSpPr>
        <p:spPr>
          <a:xfrm>
            <a:off x="628650" y="1369642"/>
            <a:ext cx="3886200" cy="2915279"/>
          </a:xfrm>
        </p:spPr>
        <p:txBody>
          <a:bodyPr/>
          <a:lstStyle/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 hasCustomPrompt="1"/>
          </p:nvPr>
        </p:nvSpPr>
        <p:spPr>
          <a:xfrm>
            <a:off x="4629150" y="1369642"/>
            <a:ext cx="3886200" cy="2915279"/>
          </a:xfrm>
        </p:spPr>
        <p:txBody>
          <a:bodyPr/>
          <a:lstStyle/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25E5-F4E9-4572-B8CF-5901727261FC}" type="slidenum">
              <a:rPr lang="nb-NO" smtClean="0"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4642778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b-NO" dirty="0"/>
              <a:t>Klikk for å legge til tittel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25E5-F4E9-4572-B8CF-5901727261FC}" type="slidenum">
              <a:rPr lang="nb-NO" smtClean="0"/>
              <a:t>‹#›</a:t>
            </a:fld>
            <a:endParaRPr lang="nb-NO" dirty="0"/>
          </a:p>
        </p:txBody>
      </p:sp>
      <p:sp>
        <p:nvSpPr>
          <p:cNvPr id="5" name="Plassholder for innhold 2">
            <a:extLst>
              <a:ext uri="{FF2B5EF4-FFF2-40B4-BE49-F238E27FC236}">
                <a16:creationId xmlns:a16="http://schemas.microsoft.com/office/drawing/2014/main" id="{27C4A294-31AE-59F3-390D-EF51198FF5FE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28651" y="1369642"/>
            <a:ext cx="2584502" cy="2925911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8" name="Plassholder for innhold 2">
            <a:extLst>
              <a:ext uri="{FF2B5EF4-FFF2-40B4-BE49-F238E27FC236}">
                <a16:creationId xmlns:a16="http://schemas.microsoft.com/office/drawing/2014/main" id="{92843721-6C3D-2545-475E-FC3AD3311711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3279749" y="1369642"/>
            <a:ext cx="2584502" cy="2925911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9" name="Plassholder for innhold 2">
            <a:extLst>
              <a:ext uri="{FF2B5EF4-FFF2-40B4-BE49-F238E27FC236}">
                <a16:creationId xmlns:a16="http://schemas.microsoft.com/office/drawing/2014/main" id="{4BA27DF5-7B01-D435-4A1D-909A30291D28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5930847" y="1369642"/>
            <a:ext cx="2584502" cy="2925911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314763273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 hasCustomPrompt="1"/>
          </p:nvPr>
        </p:nvSpPr>
        <p:spPr>
          <a:xfrm>
            <a:off x="628650" y="1369642"/>
            <a:ext cx="3886200" cy="601190"/>
          </a:xfrm>
        </p:spPr>
        <p:txBody>
          <a:bodyPr anchor="t">
            <a:noAutofit/>
          </a:bodyPr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 dirty="0"/>
              <a:t>Klikk for å legge til tekst</a:t>
            </a:r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25E5-F4E9-4572-B8CF-5901727261FC}" type="slidenum">
              <a:rPr lang="nb-NO" smtClean="0"/>
              <a:t>‹#›</a:t>
            </a:fld>
            <a:endParaRPr lang="nb-NO" dirty="0"/>
          </a:p>
        </p:txBody>
      </p:sp>
      <p:sp>
        <p:nvSpPr>
          <p:cNvPr id="10" name="Plassholder for tittel 1"/>
          <p:cNvSpPr>
            <a:spLocks noGrp="1"/>
          </p:cNvSpPr>
          <p:nvPr>
            <p:ph type="title" hasCustomPrompt="1"/>
          </p:nvPr>
        </p:nvSpPr>
        <p:spPr>
          <a:xfrm>
            <a:off x="628650" y="351954"/>
            <a:ext cx="7886700" cy="82810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nb-NO" dirty="0"/>
              <a:t>Klikk for å legge til tittel</a:t>
            </a:r>
          </a:p>
        </p:txBody>
      </p:sp>
      <p:sp>
        <p:nvSpPr>
          <p:cNvPr id="11" name="Plassholder for innhold 2"/>
          <p:cNvSpPr>
            <a:spLocks noGrp="1"/>
          </p:cNvSpPr>
          <p:nvPr>
            <p:ph sz="half" idx="13" hasCustomPrompt="1"/>
          </p:nvPr>
        </p:nvSpPr>
        <p:spPr>
          <a:xfrm>
            <a:off x="628650" y="1970832"/>
            <a:ext cx="3886200" cy="2356619"/>
          </a:xfrm>
        </p:spPr>
        <p:txBody>
          <a:bodyPr/>
          <a:lstStyle/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12" name="Plassholder for tekst 2"/>
          <p:cNvSpPr>
            <a:spLocks noGrp="1"/>
          </p:cNvSpPr>
          <p:nvPr>
            <p:ph type="body" idx="14" hasCustomPrompt="1"/>
          </p:nvPr>
        </p:nvSpPr>
        <p:spPr>
          <a:xfrm>
            <a:off x="4629150" y="1369642"/>
            <a:ext cx="3886200" cy="601190"/>
          </a:xfrm>
        </p:spPr>
        <p:txBody>
          <a:bodyPr anchor="t">
            <a:noAutofit/>
          </a:bodyPr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 dirty="0"/>
              <a:t>Klikk for å legge til tekst</a:t>
            </a:r>
          </a:p>
        </p:txBody>
      </p:sp>
      <p:sp>
        <p:nvSpPr>
          <p:cNvPr id="13" name="Plassholder for innhold 2"/>
          <p:cNvSpPr>
            <a:spLocks noGrp="1"/>
          </p:cNvSpPr>
          <p:nvPr>
            <p:ph sz="half" idx="15" hasCustomPrompt="1"/>
          </p:nvPr>
        </p:nvSpPr>
        <p:spPr>
          <a:xfrm>
            <a:off x="4629150" y="1970832"/>
            <a:ext cx="3886200" cy="2356619"/>
          </a:xfrm>
        </p:spPr>
        <p:txBody>
          <a:bodyPr/>
          <a:lstStyle/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228749438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25E5-F4E9-4572-B8CF-5901727261FC}" type="slidenum">
              <a:rPr lang="nb-NO" smtClean="0"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21977478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b-NO" dirty="0"/>
              <a:t>Klikk for å legge til tittel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25E5-F4E9-4572-B8CF-5901727261FC}" type="slidenum">
              <a:rPr lang="nb-NO" smtClean="0"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61592436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tel og innhold">
    <p:bg>
      <p:bgPr>
        <a:solidFill>
          <a:srgbClr val="FEF9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b-NO" dirty="0"/>
              <a:t>Klikk for å legge til tittel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25E5-F4E9-4572-B8CF-5901727261FC}" type="slidenum">
              <a:rPr lang="nb-NO" smtClean="0"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02679894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b-NO" dirty="0"/>
              <a:t>Klikk for å legge til tittel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 hasCustomPrompt="1"/>
          </p:nvPr>
        </p:nvSpPr>
        <p:spPr>
          <a:xfrm>
            <a:off x="628650" y="1369642"/>
            <a:ext cx="3886200" cy="2936544"/>
          </a:xfrm>
        </p:spPr>
        <p:txBody>
          <a:bodyPr/>
          <a:lstStyle/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 hasCustomPrompt="1"/>
          </p:nvPr>
        </p:nvSpPr>
        <p:spPr>
          <a:xfrm>
            <a:off x="4629150" y="1369642"/>
            <a:ext cx="3886200" cy="2936544"/>
          </a:xfrm>
        </p:spPr>
        <p:txBody>
          <a:bodyPr/>
          <a:lstStyle/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25E5-F4E9-4572-B8CF-5901727261FC}" type="slidenum">
              <a:rPr lang="nb-NO" smtClean="0"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95026309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b-NO" dirty="0"/>
              <a:t>Klikk for å legge til tittel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25E5-F4E9-4572-B8CF-5901727261FC}" type="slidenum">
              <a:rPr lang="nb-NO" smtClean="0"/>
              <a:t>‹#›</a:t>
            </a:fld>
            <a:endParaRPr lang="nb-NO" dirty="0"/>
          </a:p>
        </p:txBody>
      </p:sp>
      <p:sp>
        <p:nvSpPr>
          <p:cNvPr id="5" name="Plassholder for innhold 2">
            <a:extLst>
              <a:ext uri="{FF2B5EF4-FFF2-40B4-BE49-F238E27FC236}">
                <a16:creationId xmlns:a16="http://schemas.microsoft.com/office/drawing/2014/main" id="{27C4A294-31AE-59F3-390D-EF51198FF5FE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28651" y="1369642"/>
            <a:ext cx="2584502" cy="290464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8" name="Plassholder for innhold 2">
            <a:extLst>
              <a:ext uri="{FF2B5EF4-FFF2-40B4-BE49-F238E27FC236}">
                <a16:creationId xmlns:a16="http://schemas.microsoft.com/office/drawing/2014/main" id="{92843721-6C3D-2545-475E-FC3AD3311711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3279749" y="1369642"/>
            <a:ext cx="2584502" cy="290464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9" name="Plassholder for innhold 2">
            <a:extLst>
              <a:ext uri="{FF2B5EF4-FFF2-40B4-BE49-F238E27FC236}">
                <a16:creationId xmlns:a16="http://schemas.microsoft.com/office/drawing/2014/main" id="{4BA27DF5-7B01-D435-4A1D-909A30291D28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5930847" y="1369642"/>
            <a:ext cx="2584502" cy="290464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214057900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 hasCustomPrompt="1"/>
          </p:nvPr>
        </p:nvSpPr>
        <p:spPr>
          <a:xfrm>
            <a:off x="628650" y="1369642"/>
            <a:ext cx="3886200" cy="601190"/>
          </a:xfrm>
        </p:spPr>
        <p:txBody>
          <a:bodyPr anchor="t">
            <a:noAutofit/>
          </a:bodyPr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 dirty="0"/>
              <a:t>Klikk for å legge til tekst</a:t>
            </a:r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25E5-F4E9-4572-B8CF-5901727261FC}" type="slidenum">
              <a:rPr lang="nb-NO" smtClean="0"/>
              <a:t>‹#›</a:t>
            </a:fld>
            <a:endParaRPr lang="nb-NO" dirty="0"/>
          </a:p>
        </p:txBody>
      </p:sp>
      <p:sp>
        <p:nvSpPr>
          <p:cNvPr id="10" name="Plassholder for tittel 1"/>
          <p:cNvSpPr>
            <a:spLocks noGrp="1"/>
          </p:cNvSpPr>
          <p:nvPr>
            <p:ph type="title" hasCustomPrompt="1"/>
          </p:nvPr>
        </p:nvSpPr>
        <p:spPr>
          <a:xfrm>
            <a:off x="628650" y="351954"/>
            <a:ext cx="7886700" cy="82810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nb-NO" dirty="0"/>
              <a:t>Klikk for å legge til tittel</a:t>
            </a:r>
          </a:p>
        </p:txBody>
      </p:sp>
      <p:sp>
        <p:nvSpPr>
          <p:cNvPr id="11" name="Plassholder for innhold 2"/>
          <p:cNvSpPr>
            <a:spLocks noGrp="1"/>
          </p:cNvSpPr>
          <p:nvPr>
            <p:ph sz="half" idx="13" hasCustomPrompt="1"/>
          </p:nvPr>
        </p:nvSpPr>
        <p:spPr>
          <a:xfrm>
            <a:off x="628650" y="1970832"/>
            <a:ext cx="3886200" cy="2324721"/>
          </a:xfrm>
        </p:spPr>
        <p:txBody>
          <a:bodyPr/>
          <a:lstStyle/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12" name="Plassholder for tekst 2"/>
          <p:cNvSpPr>
            <a:spLocks noGrp="1"/>
          </p:cNvSpPr>
          <p:nvPr>
            <p:ph type="body" idx="14" hasCustomPrompt="1"/>
          </p:nvPr>
        </p:nvSpPr>
        <p:spPr>
          <a:xfrm>
            <a:off x="4629150" y="1369642"/>
            <a:ext cx="3886200" cy="601190"/>
          </a:xfrm>
        </p:spPr>
        <p:txBody>
          <a:bodyPr anchor="t">
            <a:noAutofit/>
          </a:bodyPr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 dirty="0"/>
              <a:t>Klikk for å legge til tekst</a:t>
            </a:r>
          </a:p>
        </p:txBody>
      </p:sp>
      <p:sp>
        <p:nvSpPr>
          <p:cNvPr id="13" name="Plassholder for innhold 2"/>
          <p:cNvSpPr>
            <a:spLocks noGrp="1"/>
          </p:cNvSpPr>
          <p:nvPr>
            <p:ph sz="half" idx="15" hasCustomPrompt="1"/>
          </p:nvPr>
        </p:nvSpPr>
        <p:spPr>
          <a:xfrm>
            <a:off x="4629150" y="1970832"/>
            <a:ext cx="3886200" cy="2324721"/>
          </a:xfrm>
        </p:spPr>
        <p:txBody>
          <a:bodyPr/>
          <a:lstStyle/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411587840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25E5-F4E9-4572-B8CF-5901727261FC}" type="slidenum">
              <a:rPr lang="nb-NO" smtClean="0"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4534531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1">
            <a:extLst>
              <a:ext uri="{FF2B5EF4-FFF2-40B4-BE49-F238E27FC236}">
                <a16:creationId xmlns:a16="http://schemas.microsoft.com/office/drawing/2014/main" id="{F57C1160-AA3D-4EC7-A753-1B68C145575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2085" y="2033824"/>
            <a:ext cx="7886700" cy="993775"/>
          </a:xfrm>
        </p:spPr>
        <p:txBody>
          <a:bodyPr/>
          <a:lstStyle>
            <a:lvl1pPr algn="ctr">
              <a:defRPr/>
            </a:lvl1pPr>
          </a:lstStyle>
          <a:p>
            <a:r>
              <a:rPr lang="nb-NO" dirty="0"/>
              <a:t>Klikk for å legge til tittel</a:t>
            </a:r>
          </a:p>
        </p:txBody>
      </p:sp>
    </p:spTree>
    <p:extLst>
      <p:ext uri="{BB962C8B-B14F-4D97-AF65-F5344CB8AC3E}">
        <p14:creationId xmlns:p14="http://schemas.microsoft.com/office/powerpoint/2010/main" val="34427629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tittel 2">
            <a:extLst>
              <a:ext uri="{FF2B5EF4-FFF2-40B4-BE49-F238E27FC236}">
                <a16:creationId xmlns:a16="http://schemas.microsoft.com/office/drawing/2014/main" id="{ACFB1E53-D74D-421B-A3C1-CEBCB570085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43000" y="2701925"/>
            <a:ext cx="6858000" cy="124301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dirty="0"/>
              <a:t>Klikk for å legge til undertittel</a:t>
            </a:r>
          </a:p>
        </p:txBody>
      </p:sp>
      <p:sp>
        <p:nvSpPr>
          <p:cNvPr id="7" name="Tittel 1">
            <a:extLst>
              <a:ext uri="{FF2B5EF4-FFF2-40B4-BE49-F238E27FC236}">
                <a16:creationId xmlns:a16="http://schemas.microsoft.com/office/drawing/2014/main" id="{356C2279-BC3D-48E1-9CA5-9BDFC946096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3000" y="1547906"/>
            <a:ext cx="6858000" cy="895258"/>
          </a:xfrm>
        </p:spPr>
        <p:txBody>
          <a:bodyPr anchor="b">
            <a:normAutofit/>
          </a:bodyPr>
          <a:lstStyle>
            <a:lvl1pPr algn="ctr">
              <a:defRPr sz="3200" baseline="0"/>
            </a:lvl1pPr>
          </a:lstStyle>
          <a:p>
            <a:r>
              <a:rPr lang="nb-NO" dirty="0"/>
              <a:t>Klikk for å legge til tittel</a:t>
            </a:r>
          </a:p>
        </p:txBody>
      </p:sp>
    </p:spTree>
    <p:extLst>
      <p:ext uri="{BB962C8B-B14F-4D97-AF65-F5344CB8AC3E}">
        <p14:creationId xmlns:p14="http://schemas.microsoft.com/office/powerpoint/2010/main" val="320019516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432826-C099-49D2-A0A8-B6588C0E5E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err="1"/>
              <a:t>Klikk</a:t>
            </a:r>
            <a:r>
              <a:rPr lang="en-US" dirty="0"/>
              <a:t> for å </a:t>
            </a:r>
            <a:r>
              <a:rPr lang="en-US" dirty="0" err="1"/>
              <a:t>legge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tittel</a:t>
            </a:r>
            <a:endParaRPr lang="en-GB" dirty="0"/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2712A80B-F6C6-433F-8EB2-B0096D0E3DFA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28650" y="1370013"/>
            <a:ext cx="7886700" cy="3263900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/>
            </a:lvl1pPr>
          </a:lstStyle>
          <a:p>
            <a:pPr lvl="0"/>
            <a:r>
              <a:rPr lang="en-US" dirty="0" err="1"/>
              <a:t>Klikk</a:t>
            </a:r>
            <a:r>
              <a:rPr lang="en-US" dirty="0"/>
              <a:t> for å </a:t>
            </a:r>
            <a:r>
              <a:rPr lang="en-US" dirty="0" err="1"/>
              <a:t>legge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tekst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8573999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0690847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tittel 2">
            <a:extLst>
              <a:ext uri="{FF2B5EF4-FFF2-40B4-BE49-F238E27FC236}">
                <a16:creationId xmlns:a16="http://schemas.microsoft.com/office/drawing/2014/main" id="{B82C8D37-4918-425E-80D8-DB48955A9F6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43000" y="2701925"/>
            <a:ext cx="6858000" cy="124301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dirty="0"/>
              <a:t>Klikk for å legge til undertittel</a:t>
            </a:r>
          </a:p>
        </p:txBody>
      </p:sp>
      <p:sp>
        <p:nvSpPr>
          <p:cNvPr id="7" name="Tittel 1">
            <a:extLst>
              <a:ext uri="{FF2B5EF4-FFF2-40B4-BE49-F238E27FC236}">
                <a16:creationId xmlns:a16="http://schemas.microsoft.com/office/drawing/2014/main" id="{20854A9C-F886-4A7F-9F70-7F199A94BF2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3000" y="1547906"/>
            <a:ext cx="6858000" cy="895258"/>
          </a:xfrm>
        </p:spPr>
        <p:txBody>
          <a:bodyPr anchor="b">
            <a:normAutofit/>
          </a:bodyPr>
          <a:lstStyle>
            <a:lvl1pPr algn="ctr">
              <a:defRPr sz="3200" baseline="0"/>
            </a:lvl1pPr>
          </a:lstStyle>
          <a:p>
            <a:r>
              <a:rPr lang="nb-NO" dirty="0"/>
              <a:t>Klikk for å legge til tittel</a:t>
            </a:r>
          </a:p>
        </p:txBody>
      </p:sp>
    </p:spTree>
    <p:extLst>
      <p:ext uri="{BB962C8B-B14F-4D97-AF65-F5344CB8AC3E}">
        <p14:creationId xmlns:p14="http://schemas.microsoft.com/office/powerpoint/2010/main" val="273014465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283D6C-6DFE-47A5-88F4-FCF159E82E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err="1"/>
              <a:t>Klikk</a:t>
            </a:r>
            <a:r>
              <a:rPr lang="en-US" dirty="0"/>
              <a:t> for å </a:t>
            </a:r>
            <a:r>
              <a:rPr lang="en-US" dirty="0" err="1"/>
              <a:t>legge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tittel</a:t>
            </a:r>
            <a:endParaRPr lang="en-GB" dirty="0"/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1E7901DD-A680-4B52-B365-A2C8C938706B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28650" y="1370013"/>
            <a:ext cx="7886700" cy="3263900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/>
            </a:lvl1pPr>
          </a:lstStyle>
          <a:p>
            <a:pPr lvl="0"/>
            <a:r>
              <a:rPr lang="en-US" dirty="0" err="1"/>
              <a:t>Klikk</a:t>
            </a:r>
            <a:r>
              <a:rPr lang="en-US" dirty="0"/>
              <a:t> for å </a:t>
            </a:r>
            <a:r>
              <a:rPr lang="en-US" dirty="0" err="1"/>
              <a:t>legge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tekst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4961168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1">
            <a:extLst>
              <a:ext uri="{FF2B5EF4-FFF2-40B4-BE49-F238E27FC236}">
                <a16:creationId xmlns:a16="http://schemas.microsoft.com/office/drawing/2014/main" id="{DBB54631-3419-43F6-9B38-5F921743B5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2085" y="2033824"/>
            <a:ext cx="7886700" cy="993775"/>
          </a:xfrm>
        </p:spPr>
        <p:txBody>
          <a:bodyPr/>
          <a:lstStyle>
            <a:lvl1pPr algn="ctr">
              <a:defRPr/>
            </a:lvl1pPr>
          </a:lstStyle>
          <a:p>
            <a:r>
              <a:rPr lang="nb-NO" dirty="0"/>
              <a:t>Klikk for å legge til tittel</a:t>
            </a:r>
          </a:p>
        </p:txBody>
      </p:sp>
    </p:spTree>
    <p:extLst>
      <p:ext uri="{BB962C8B-B14F-4D97-AF65-F5344CB8AC3E}">
        <p14:creationId xmlns:p14="http://schemas.microsoft.com/office/powerpoint/2010/main" val="68030697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996112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1">
            <a:extLst>
              <a:ext uri="{FF2B5EF4-FFF2-40B4-BE49-F238E27FC236}">
                <a16:creationId xmlns:a16="http://schemas.microsoft.com/office/drawing/2014/main" id="{90E22446-8377-47F6-9BF7-F72EB9654E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2085" y="2033824"/>
            <a:ext cx="7886700" cy="993775"/>
          </a:xfrm>
        </p:spPr>
        <p:txBody>
          <a:bodyPr/>
          <a:lstStyle>
            <a:lvl1pPr algn="ctr">
              <a:defRPr/>
            </a:lvl1pPr>
          </a:lstStyle>
          <a:p>
            <a:r>
              <a:rPr lang="nb-NO" dirty="0"/>
              <a:t>Klikk for å legge til tittel</a:t>
            </a:r>
          </a:p>
        </p:txBody>
      </p:sp>
    </p:spTree>
    <p:extLst>
      <p:ext uri="{BB962C8B-B14F-4D97-AF65-F5344CB8AC3E}">
        <p14:creationId xmlns:p14="http://schemas.microsoft.com/office/powerpoint/2010/main" val="328985808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tittel 2">
            <a:extLst>
              <a:ext uri="{FF2B5EF4-FFF2-40B4-BE49-F238E27FC236}">
                <a16:creationId xmlns:a16="http://schemas.microsoft.com/office/drawing/2014/main" id="{A29DF0FB-49F5-4403-8367-59FD00F1A04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43000" y="2701925"/>
            <a:ext cx="6858000" cy="124301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dirty="0"/>
              <a:t>Klikk for å legge til undertittel</a:t>
            </a:r>
          </a:p>
        </p:txBody>
      </p:sp>
      <p:sp>
        <p:nvSpPr>
          <p:cNvPr id="7" name="Tittel 1">
            <a:extLst>
              <a:ext uri="{FF2B5EF4-FFF2-40B4-BE49-F238E27FC236}">
                <a16:creationId xmlns:a16="http://schemas.microsoft.com/office/drawing/2014/main" id="{C379BE1D-2F94-4432-9EA0-185A1612860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3000" y="1547906"/>
            <a:ext cx="6858000" cy="895258"/>
          </a:xfrm>
        </p:spPr>
        <p:txBody>
          <a:bodyPr anchor="b">
            <a:normAutofit/>
          </a:bodyPr>
          <a:lstStyle>
            <a:lvl1pPr algn="ctr">
              <a:defRPr sz="3200" baseline="0"/>
            </a:lvl1pPr>
          </a:lstStyle>
          <a:p>
            <a:r>
              <a:rPr lang="nb-NO" dirty="0"/>
              <a:t>Klikk for å legge til tittel</a:t>
            </a:r>
          </a:p>
        </p:txBody>
      </p:sp>
    </p:spTree>
    <p:extLst>
      <p:ext uri="{BB962C8B-B14F-4D97-AF65-F5344CB8AC3E}">
        <p14:creationId xmlns:p14="http://schemas.microsoft.com/office/powerpoint/2010/main" val="102044895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EA11D9-7B4E-4F15-842A-E08A1D6B41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err="1"/>
              <a:t>Klikk</a:t>
            </a:r>
            <a:r>
              <a:rPr lang="en-US" dirty="0"/>
              <a:t> for å </a:t>
            </a:r>
            <a:r>
              <a:rPr lang="en-US" dirty="0" err="1"/>
              <a:t>legge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tittel</a:t>
            </a:r>
            <a:endParaRPr lang="en-GB" dirty="0"/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FBF94286-2306-40E2-9F24-9C71DCFE31D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28650" y="1370013"/>
            <a:ext cx="7886700" cy="3263900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/>
            </a:lvl1pPr>
          </a:lstStyle>
          <a:p>
            <a:pPr lvl="0"/>
            <a:r>
              <a:rPr lang="en-US" dirty="0" err="1"/>
              <a:t>Klikk</a:t>
            </a:r>
            <a:r>
              <a:rPr lang="en-US" dirty="0"/>
              <a:t> for å </a:t>
            </a:r>
            <a:r>
              <a:rPr lang="en-US" dirty="0" err="1"/>
              <a:t>legge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tekst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18213637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671447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1">
            <a:extLst>
              <a:ext uri="{FF2B5EF4-FFF2-40B4-BE49-F238E27FC236}">
                <a16:creationId xmlns:a16="http://schemas.microsoft.com/office/drawing/2014/main" id="{732DF13C-3902-4906-8699-AC798D80AC4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2085" y="2033824"/>
            <a:ext cx="7886700" cy="993775"/>
          </a:xfrm>
        </p:spPr>
        <p:txBody>
          <a:bodyPr/>
          <a:lstStyle>
            <a:lvl1pPr algn="ctr">
              <a:defRPr/>
            </a:lvl1pPr>
          </a:lstStyle>
          <a:p>
            <a:r>
              <a:rPr lang="nb-NO" dirty="0"/>
              <a:t>Klikk for å legge til tittel</a:t>
            </a:r>
          </a:p>
        </p:txBody>
      </p:sp>
    </p:spTree>
    <p:extLst>
      <p:ext uri="{BB962C8B-B14F-4D97-AF65-F5344CB8AC3E}">
        <p14:creationId xmlns:p14="http://schemas.microsoft.com/office/powerpoint/2010/main" val="223699501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tittel 2">
            <a:extLst>
              <a:ext uri="{FF2B5EF4-FFF2-40B4-BE49-F238E27FC236}">
                <a16:creationId xmlns:a16="http://schemas.microsoft.com/office/drawing/2014/main" id="{7B531ECD-27B0-42FD-B6F4-19322107A36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43000" y="2701925"/>
            <a:ext cx="6858000" cy="124301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dirty="0"/>
              <a:t>Klikk for å legge til undertittel</a:t>
            </a:r>
          </a:p>
        </p:txBody>
      </p:sp>
      <p:sp>
        <p:nvSpPr>
          <p:cNvPr id="7" name="Tittel 1">
            <a:extLst>
              <a:ext uri="{FF2B5EF4-FFF2-40B4-BE49-F238E27FC236}">
                <a16:creationId xmlns:a16="http://schemas.microsoft.com/office/drawing/2014/main" id="{32EC9AFC-2C7E-4AC5-A70A-C42677DDAFA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3000" y="1547906"/>
            <a:ext cx="6858000" cy="895258"/>
          </a:xfrm>
        </p:spPr>
        <p:txBody>
          <a:bodyPr anchor="b">
            <a:normAutofit/>
          </a:bodyPr>
          <a:lstStyle>
            <a:lvl1pPr algn="ctr">
              <a:defRPr sz="3200" baseline="0"/>
            </a:lvl1pPr>
          </a:lstStyle>
          <a:p>
            <a:r>
              <a:rPr lang="nb-NO" dirty="0"/>
              <a:t>Klikk for å legge til tittel</a:t>
            </a:r>
          </a:p>
        </p:txBody>
      </p:sp>
    </p:spTree>
    <p:extLst>
      <p:ext uri="{BB962C8B-B14F-4D97-AF65-F5344CB8AC3E}">
        <p14:creationId xmlns:p14="http://schemas.microsoft.com/office/powerpoint/2010/main" val="195275046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885C32-39A1-4FFB-AD80-E3F99D1548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err="1"/>
              <a:t>Klikk</a:t>
            </a:r>
            <a:r>
              <a:rPr lang="en-US" dirty="0"/>
              <a:t> for å </a:t>
            </a:r>
            <a:r>
              <a:rPr lang="en-US" dirty="0" err="1"/>
              <a:t>legge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tittel</a:t>
            </a:r>
            <a:endParaRPr lang="en-GB" dirty="0"/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D3862554-B158-41F3-B722-059291A78B26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28650" y="1370013"/>
            <a:ext cx="7886700" cy="3263900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/>
            </a:lvl1pPr>
          </a:lstStyle>
          <a:p>
            <a:pPr lvl="0"/>
            <a:r>
              <a:rPr lang="en-US" dirty="0" err="1"/>
              <a:t>Klikk</a:t>
            </a:r>
            <a:r>
              <a:rPr lang="en-US" dirty="0"/>
              <a:t> for å </a:t>
            </a:r>
            <a:r>
              <a:rPr lang="en-US" dirty="0" err="1"/>
              <a:t>legge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tekst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9432423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02030001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1">
            <a:extLst>
              <a:ext uri="{FF2B5EF4-FFF2-40B4-BE49-F238E27FC236}">
                <a16:creationId xmlns:a16="http://schemas.microsoft.com/office/drawing/2014/main" id="{F57C1160-AA3D-4EC7-A753-1B68C145575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2085" y="2033824"/>
            <a:ext cx="7886700" cy="993775"/>
          </a:xfrm>
        </p:spPr>
        <p:txBody>
          <a:bodyPr/>
          <a:lstStyle>
            <a:lvl1pPr algn="ctr">
              <a:defRPr/>
            </a:lvl1pPr>
          </a:lstStyle>
          <a:p>
            <a:r>
              <a:rPr lang="nb-NO" dirty="0"/>
              <a:t>Klikk for å legge til tittel</a:t>
            </a:r>
          </a:p>
        </p:txBody>
      </p:sp>
    </p:spTree>
    <p:extLst>
      <p:ext uri="{BB962C8B-B14F-4D97-AF65-F5344CB8AC3E}">
        <p14:creationId xmlns:p14="http://schemas.microsoft.com/office/powerpoint/2010/main" val="1028929727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dertittel 2">
            <a:extLst>
              <a:ext uri="{FF2B5EF4-FFF2-40B4-BE49-F238E27FC236}">
                <a16:creationId xmlns:a16="http://schemas.microsoft.com/office/drawing/2014/main" id="{BBF02C50-FE8C-E360-BE3C-238D985AE55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43000" y="2701925"/>
            <a:ext cx="6858000" cy="124301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dirty="0"/>
              <a:t>Klikk for å legge til undertittel</a:t>
            </a:r>
          </a:p>
        </p:txBody>
      </p:sp>
      <p:sp>
        <p:nvSpPr>
          <p:cNvPr id="3" name="Tittel 1">
            <a:extLst>
              <a:ext uri="{FF2B5EF4-FFF2-40B4-BE49-F238E27FC236}">
                <a16:creationId xmlns:a16="http://schemas.microsoft.com/office/drawing/2014/main" id="{8EA8AF26-5297-77BB-2046-7338B565A66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3000" y="1547906"/>
            <a:ext cx="6858000" cy="895258"/>
          </a:xfrm>
        </p:spPr>
        <p:txBody>
          <a:bodyPr anchor="b">
            <a:normAutofit/>
          </a:bodyPr>
          <a:lstStyle>
            <a:lvl1pPr algn="ctr">
              <a:defRPr sz="3200" baseline="0"/>
            </a:lvl1pPr>
          </a:lstStyle>
          <a:p>
            <a:r>
              <a:rPr lang="nb-NO" dirty="0"/>
              <a:t>Klikk for å legge til tittel</a:t>
            </a:r>
          </a:p>
        </p:txBody>
      </p:sp>
    </p:spTree>
    <p:extLst>
      <p:ext uri="{BB962C8B-B14F-4D97-AF65-F5344CB8AC3E}">
        <p14:creationId xmlns:p14="http://schemas.microsoft.com/office/powerpoint/2010/main" val="2830025483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654A86-EA6A-4365-8419-46B7BB16D19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err="1"/>
              <a:t>Klikk</a:t>
            </a:r>
            <a:r>
              <a:rPr lang="en-US" dirty="0"/>
              <a:t> for å </a:t>
            </a:r>
            <a:r>
              <a:rPr lang="en-US" dirty="0" err="1"/>
              <a:t>legge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tittel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34E3902-CDBE-4B35-8D4F-D552A0F91394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28650" y="1370013"/>
            <a:ext cx="7886700" cy="3263900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/>
            </a:lvl1pPr>
          </a:lstStyle>
          <a:p>
            <a:pPr lvl="0"/>
            <a:r>
              <a:rPr lang="en-US" dirty="0" err="1"/>
              <a:t>Klikk</a:t>
            </a:r>
            <a:r>
              <a:rPr lang="en-US" dirty="0"/>
              <a:t> for å </a:t>
            </a:r>
            <a:r>
              <a:rPr lang="en-US" dirty="0" err="1"/>
              <a:t>legge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tekst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5815747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39224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24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1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5" Type="http://schemas.openxmlformats.org/officeDocument/2006/relationships/slideLayout" Target="../slideLayouts/slideLayout33.xml"/><Relationship Id="rId4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7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43.xml"/><Relationship Id="rId7" Type="http://schemas.openxmlformats.org/officeDocument/2006/relationships/theme" Target="../theme/theme5.xml"/><Relationship Id="rId2" Type="http://schemas.openxmlformats.org/officeDocument/2006/relationships/slideLayout" Target="../slideLayouts/slideLayout42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5.xml"/><Relationship Id="rId4" Type="http://schemas.openxmlformats.org/officeDocument/2006/relationships/slideLayout" Target="../slideLayouts/slideLayout44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49.xml"/><Relationship Id="rId7" Type="http://schemas.openxmlformats.org/officeDocument/2006/relationships/theme" Target="../theme/theme6.xml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5" Type="http://schemas.openxmlformats.org/officeDocument/2006/relationships/slideLayout" Target="../slideLayouts/slideLayout51.xml"/><Relationship Id="rId4" Type="http://schemas.openxmlformats.org/officeDocument/2006/relationships/slideLayout" Target="../slideLayouts/slideLayout50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5.xml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5" Type="http://schemas.openxmlformats.org/officeDocument/2006/relationships/theme" Target="../theme/theme7.xml"/><Relationship Id="rId4" Type="http://schemas.openxmlformats.org/officeDocument/2006/relationships/slideLayout" Target="../slideLayouts/slideLayout56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9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5" Type="http://schemas.openxmlformats.org/officeDocument/2006/relationships/theme" Target="../theme/theme8.xml"/><Relationship Id="rId4" Type="http://schemas.openxmlformats.org/officeDocument/2006/relationships/slideLayout" Target="../slideLayouts/slideLayout60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3.xml"/><Relationship Id="rId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61.xml"/><Relationship Id="rId5" Type="http://schemas.openxmlformats.org/officeDocument/2006/relationships/theme" Target="../theme/theme9.xml"/><Relationship Id="rId4" Type="http://schemas.openxmlformats.org/officeDocument/2006/relationships/slideLayout" Target="../slideLayouts/slideLayout64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7.xml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Relationship Id="rId5" Type="http://schemas.openxmlformats.org/officeDocument/2006/relationships/theme" Target="../theme/theme10.xml"/><Relationship Id="rId4" Type="http://schemas.openxmlformats.org/officeDocument/2006/relationships/slideLayout" Target="../slideLayouts/slideLayout68.xml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1.xml"/><Relationship Id="rId2" Type="http://schemas.openxmlformats.org/officeDocument/2006/relationships/slideLayout" Target="../slideLayouts/slideLayout70.xml"/><Relationship Id="rId1" Type="http://schemas.openxmlformats.org/officeDocument/2006/relationships/slideLayout" Target="../slideLayouts/slideLayout69.xml"/><Relationship Id="rId5" Type="http://schemas.openxmlformats.org/officeDocument/2006/relationships/theme" Target="../theme/theme11.xml"/><Relationship Id="rId4" Type="http://schemas.openxmlformats.org/officeDocument/2006/relationships/slideLayout" Target="../slideLayouts/slideLayout7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>
            <a:extLst>
              <a:ext uri="{FF2B5EF4-FFF2-40B4-BE49-F238E27FC236}">
                <a16:creationId xmlns:a16="http://schemas.microsoft.com/office/drawing/2014/main" id="{0F4096BB-E650-4E61-81C4-0A8A93C7C166}"/>
              </a:ext>
            </a:extLst>
          </p:cNvPr>
          <p:cNvPicPr>
            <a:picLocks noChangeAspect="1"/>
          </p:cNvPicPr>
          <p:nvPr userDrawn="1"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30" y="4422855"/>
            <a:ext cx="1340631" cy="738688"/>
          </a:xfrm>
          <a:prstGeom prst="rect">
            <a:avLst/>
          </a:prstGeom>
        </p:spPr>
      </p:pic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628650" y="351954"/>
            <a:ext cx="7886700" cy="82810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nb-NO" dirty="0"/>
              <a:t>Klikk for å legge til tittel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28650" y="1369643"/>
            <a:ext cx="7886700" cy="30427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1223963" y="4764987"/>
            <a:ext cx="4891087" cy="138542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457950" y="4764987"/>
            <a:ext cx="2057400" cy="138542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35E025E5-F4E9-4572-B8CF-5901727261FC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12354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49" r:id="rId2"/>
    <p:sldLayoutId id="2147483651" r:id="rId3"/>
    <p:sldLayoutId id="2147483650" r:id="rId4"/>
    <p:sldLayoutId id="2147483652" r:id="rId5"/>
    <p:sldLayoutId id="2147483775" r:id="rId6"/>
    <p:sldLayoutId id="2147483776" r:id="rId7"/>
    <p:sldLayoutId id="2147483654" r:id="rId8"/>
    <p:sldLayoutId id="2147483655" r:id="rId9"/>
    <p:sldLayoutId id="2147483774" r:id="rId10"/>
    <p:sldLayoutId id="2147483763" r:id="rId11"/>
    <p:sldLayoutId id="2147483770" r:id="rId12"/>
    <p:sldLayoutId id="2147483764" r:id="rId13"/>
    <p:sldLayoutId id="2147483777" r:id="rId14"/>
    <p:sldLayoutId id="2147483769" r:id="rId15"/>
    <p:sldLayoutId id="2147483771" r:id="rId16"/>
    <p:sldLayoutId id="2147483772" r:id="rId17"/>
    <p:sldLayoutId id="2147483656" r:id="rId18"/>
    <p:sldLayoutId id="2147483657" r:id="rId19"/>
  </p:sldLayoutIdLst>
  <p:hf sldNum="0" hdr="0" ftr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DECF7E6-E4A2-4E7E-94F2-75E69B6FDB97}"/>
              </a:ext>
            </a:extLst>
          </p:cNvPr>
          <p:cNvSpPr/>
          <p:nvPr userDrawn="1"/>
        </p:nvSpPr>
        <p:spPr>
          <a:xfrm>
            <a:off x="0" y="4412343"/>
            <a:ext cx="9144000" cy="7492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0F4096BB-E650-4E61-81C4-0A8A93C7C166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30" y="4422855"/>
            <a:ext cx="1340631" cy="738688"/>
          </a:xfrm>
          <a:prstGeom prst="rect">
            <a:avLst/>
          </a:prstGeom>
        </p:spPr>
      </p:pic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628650" y="351954"/>
            <a:ext cx="7886700" cy="82810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nb-NO" dirty="0"/>
              <a:t>Klikk for å legge til tittel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28650" y="1369643"/>
            <a:ext cx="7886700" cy="293654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1223963" y="4764987"/>
            <a:ext cx="4891087" cy="138542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457950" y="4764987"/>
            <a:ext cx="2057400" cy="138542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35E025E5-F4E9-4572-B8CF-5901727261FC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7568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6" r:id="rId2"/>
    <p:sldLayoutId id="2147483755" r:id="rId3"/>
    <p:sldLayoutId id="2147483757" r:id="rId4"/>
    <p:sldLayoutId id="2147483779" r:id="rId5"/>
    <p:sldLayoutId id="2147483758" r:id="rId6"/>
    <p:sldLayoutId id="2147483759" r:id="rId7"/>
    <p:sldLayoutId id="2147483760" r:id="rId8"/>
    <p:sldLayoutId id="2147483761" r:id="rId9"/>
  </p:sldLayoutIdLst>
  <p:hf sldNum="0" hdr="0" ftr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DECF7E6-E4A2-4E7E-94F2-75E69B6FDB97}"/>
              </a:ext>
            </a:extLst>
          </p:cNvPr>
          <p:cNvSpPr/>
          <p:nvPr userDrawn="1"/>
        </p:nvSpPr>
        <p:spPr>
          <a:xfrm>
            <a:off x="0" y="4412343"/>
            <a:ext cx="9144000" cy="749200"/>
          </a:xfrm>
          <a:prstGeom prst="rect">
            <a:avLst/>
          </a:prstGeom>
          <a:solidFill>
            <a:srgbClr val="8EBD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0F4096BB-E650-4E61-81C4-0A8A93C7C166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30" y="4422855"/>
            <a:ext cx="1340631" cy="738688"/>
          </a:xfrm>
          <a:prstGeom prst="rect">
            <a:avLst/>
          </a:prstGeom>
        </p:spPr>
      </p:pic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628650" y="351954"/>
            <a:ext cx="7886700" cy="82810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nb-NO" dirty="0"/>
              <a:t>Klikk for å legge til tittel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28650" y="1369643"/>
            <a:ext cx="7886700" cy="292591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1223963" y="4764987"/>
            <a:ext cx="4891087" cy="138542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457950" y="4764987"/>
            <a:ext cx="2057400" cy="138542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35E025E5-F4E9-4572-B8CF-5901727261FC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626263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0" r:id="rId1"/>
    <p:sldLayoutId id="2147483810" r:id="rId2"/>
    <p:sldLayoutId id="2147483785" r:id="rId3"/>
    <p:sldLayoutId id="2147483786" r:id="rId4"/>
    <p:sldLayoutId id="2147483787" r:id="rId5"/>
    <p:sldLayoutId id="2147483789" r:id="rId6"/>
  </p:sldLayoutIdLst>
  <p:hf sldNum="0" hdr="0" ftr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DECF7E6-E4A2-4E7E-94F2-75E69B6FDB97}"/>
              </a:ext>
            </a:extLst>
          </p:cNvPr>
          <p:cNvSpPr/>
          <p:nvPr userDrawn="1"/>
        </p:nvSpPr>
        <p:spPr>
          <a:xfrm>
            <a:off x="0" y="4412343"/>
            <a:ext cx="9144000" cy="749200"/>
          </a:xfrm>
          <a:prstGeom prst="rect">
            <a:avLst/>
          </a:prstGeom>
          <a:solidFill>
            <a:srgbClr val="97DD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0F4096BB-E650-4E61-81C4-0A8A93C7C166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30" y="4422855"/>
            <a:ext cx="1340631" cy="738688"/>
          </a:xfrm>
          <a:prstGeom prst="rect">
            <a:avLst/>
          </a:prstGeom>
        </p:spPr>
      </p:pic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628650" y="351954"/>
            <a:ext cx="7886700" cy="82810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nb-NO" dirty="0"/>
              <a:t>Klikk for å legge til tittel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28650" y="1369643"/>
            <a:ext cx="7886700" cy="292591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1223963" y="4764987"/>
            <a:ext cx="4891087" cy="138542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457950" y="4764987"/>
            <a:ext cx="2057400" cy="138542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35E025E5-F4E9-4572-B8CF-5901727261FC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33754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2" r:id="rId1"/>
    <p:sldLayoutId id="2147483797" r:id="rId2"/>
    <p:sldLayoutId id="2147483793" r:id="rId3"/>
    <p:sldLayoutId id="2147483794" r:id="rId4"/>
    <p:sldLayoutId id="2147483795" r:id="rId5"/>
    <p:sldLayoutId id="2147483796" r:id="rId6"/>
  </p:sldLayoutIdLst>
  <p:hf sldNum="0" hdr="0" ftr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DECF7E6-E4A2-4E7E-94F2-75E69B6FDB97}"/>
              </a:ext>
            </a:extLst>
          </p:cNvPr>
          <p:cNvSpPr/>
          <p:nvPr userDrawn="1"/>
        </p:nvSpPr>
        <p:spPr>
          <a:xfrm>
            <a:off x="0" y="4412343"/>
            <a:ext cx="9144000" cy="749200"/>
          </a:xfrm>
          <a:prstGeom prst="rect">
            <a:avLst/>
          </a:prstGeom>
          <a:solidFill>
            <a:srgbClr val="DEB7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0F4096BB-E650-4E61-81C4-0A8A93C7C166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30" y="4422855"/>
            <a:ext cx="1340631" cy="738688"/>
          </a:xfrm>
          <a:prstGeom prst="rect">
            <a:avLst/>
          </a:prstGeom>
        </p:spPr>
      </p:pic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628650" y="351954"/>
            <a:ext cx="7886700" cy="82810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nb-NO" dirty="0"/>
              <a:t>Klikk for å legge til tittel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28650" y="1369643"/>
            <a:ext cx="7886700" cy="291527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1223963" y="4764987"/>
            <a:ext cx="4891087" cy="138542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457950" y="4764987"/>
            <a:ext cx="2057400" cy="138542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35E025E5-F4E9-4572-B8CF-5901727261FC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812023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11" r:id="rId2"/>
    <p:sldLayoutId id="2147483800" r:id="rId3"/>
    <p:sldLayoutId id="2147483801" r:id="rId4"/>
    <p:sldLayoutId id="2147483802" r:id="rId5"/>
    <p:sldLayoutId id="2147483803" r:id="rId6"/>
  </p:sldLayoutIdLst>
  <p:hf sldNum="0" hdr="0" ftr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DECF7E6-E4A2-4E7E-94F2-75E69B6FDB97}"/>
              </a:ext>
            </a:extLst>
          </p:cNvPr>
          <p:cNvSpPr/>
          <p:nvPr userDrawn="1"/>
        </p:nvSpPr>
        <p:spPr>
          <a:xfrm>
            <a:off x="0" y="4412343"/>
            <a:ext cx="9144000" cy="749200"/>
          </a:xfrm>
          <a:prstGeom prst="rect">
            <a:avLst/>
          </a:prstGeom>
          <a:solidFill>
            <a:srgbClr val="F7E6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0F4096BB-E650-4E61-81C4-0A8A93C7C166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30" y="4422855"/>
            <a:ext cx="1340631" cy="738688"/>
          </a:xfrm>
          <a:prstGeom prst="rect">
            <a:avLst/>
          </a:prstGeom>
        </p:spPr>
      </p:pic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628650" y="351954"/>
            <a:ext cx="7886700" cy="82810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nb-NO" dirty="0"/>
              <a:t>Klikk for å legge til tittel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28650" y="1369643"/>
            <a:ext cx="7886700" cy="291527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1223963" y="4764987"/>
            <a:ext cx="4891087" cy="138542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457950" y="4764987"/>
            <a:ext cx="2057400" cy="138542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35E025E5-F4E9-4572-B8CF-5901727261FC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12555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12" r:id="rId2"/>
    <p:sldLayoutId id="2147483806" r:id="rId3"/>
    <p:sldLayoutId id="2147483807" r:id="rId4"/>
    <p:sldLayoutId id="2147483808" r:id="rId5"/>
    <p:sldLayoutId id="2147483809" r:id="rId6"/>
  </p:sldLayoutIdLst>
  <p:hf sldNum="0" hdr="0" ftr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DC1E2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E681A396-20AD-4B45-831C-5AB87B3E93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/>
              <a:t>Klikk for å legge til tittel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2CFB4BBF-9F37-4753-A27F-F3CB18EA9C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39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35292155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2" r:id="rId2"/>
    <p:sldLayoutId id="2147483669" r:id="rId3"/>
    <p:sldLayoutId id="2147483668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600" kern="120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1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1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6027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4E69DB7C-60E6-4BFC-9E73-F020656EA0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/>
              <a:t>Klikk for å legge til tittel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61A59E0C-BAA2-45AE-AE99-E6B77824F6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39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3053536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81" r:id="rId2"/>
    <p:sldLayoutId id="2147483679" r:id="rId3"/>
    <p:sldLayoutId id="2147483680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600" kern="120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1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1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B99CF020-2FD4-45A8-B471-E94970642A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/>
              <a:t>Klikk for å legge til tittel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E97E720-B8EB-433E-B396-3FF41FD25E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39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580865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86" r:id="rId2"/>
    <p:sldLayoutId id="2147483693" r:id="rId3"/>
    <p:sldLayoutId id="214748369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600" kern="120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1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1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A6D8722A-197D-4F5F-B5FC-4BF2A2C24B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/>
              <a:t>Klikk for å legge til tittel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1414EA90-1F13-4549-AAB3-C6AD4318D5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39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41700555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698" r:id="rId2"/>
    <p:sldLayoutId id="2147483705" r:id="rId3"/>
    <p:sldLayoutId id="2147483704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600" kern="120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1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1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24242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E681A396-20AD-4B45-831C-5AB87B3E93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/>
              <a:t>Klikk for å legge til tittel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2CFB4BBF-9F37-4753-A27F-F3CB18EA9C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39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3297221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80" r:id="rId2"/>
    <p:sldLayoutId id="2147483773" r:id="rId3"/>
    <p:sldLayoutId id="2147483768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600" kern="120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1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1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E25B125-2AEA-462B-AA3E-051607D0C5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003079" y="3839778"/>
            <a:ext cx="5137842" cy="200055"/>
          </a:xfrm>
        </p:spPr>
        <p:txBody>
          <a:bodyPr/>
          <a:lstStyle/>
          <a:p>
            <a:fld id="{CC918E41-4448-4E79-865F-42013EA6E1CC}" type="datetime1">
              <a:rPr lang="nb-NO" smtClean="0"/>
              <a:pPr/>
              <a:t>20.05.2025</a:t>
            </a:fld>
            <a:endParaRPr lang="nb-NO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3BB9F911-BF99-43B6-9D96-8516CE9350E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7948892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9B5E891-3E6B-3830-3452-A32CD38370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7E61FD3-90C0-3DF2-1A8F-6674A89A31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008241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D74F8AD-4592-A8D2-E937-8F8A4DDCF6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9B7D18A-042B-AE84-8BFF-02095D74DB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497235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5BEB01D-4067-681F-E839-B095B7C8C6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1292E9A3-FFDB-3635-402D-6B55695F22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27FE3D8F-8BF0-CCD0-AD07-8E77C77D2107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A20169BB-EABC-C030-3432-BBC13EF39CAF}"/>
              </a:ext>
            </a:extLst>
          </p:cNvPr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231917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dertittel 1">
            <a:extLst>
              <a:ext uri="{FF2B5EF4-FFF2-40B4-BE49-F238E27FC236}">
                <a16:creationId xmlns:a16="http://schemas.microsoft.com/office/drawing/2014/main" id="{6031C93E-A2E5-BCB6-0B63-67DD3C9DB9E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4DBF4BFA-AFAA-A5A5-778B-B26F486CFD5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641736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dertittel 1">
            <a:extLst>
              <a:ext uri="{FF2B5EF4-FFF2-40B4-BE49-F238E27FC236}">
                <a16:creationId xmlns:a16="http://schemas.microsoft.com/office/drawing/2014/main" id="{8DE50C28-CF72-EE22-7950-19052454E22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2AC33B6D-6818-1CD5-2173-FB98F1A0ADB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604688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ilde 1">
            <a:extLst>
              <a:ext uri="{FF2B5EF4-FFF2-40B4-BE49-F238E27FC236}">
                <a16:creationId xmlns:a16="http://schemas.microsoft.com/office/drawing/2014/main" id="{B1733445-B300-6F29-FAE0-ABF115041D9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91B6D51E-C5A9-E1EF-2353-30F15265D0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7C7776E1-60F7-FCC3-52B3-8E9F78F0C53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629854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C370D8E-3A17-B495-1573-E55F9EF72A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5D8F47D-81E4-381A-F51B-1F04C035A3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218815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3ADD729-55D7-1C58-0E97-85DC006F96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CF1C426-E46B-2F8E-3BCC-295150150F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959650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E9C74DE-5648-A9EC-8045-E7BD85BC4A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9CC3FA9-64AB-FAB0-DDFC-880A9FB32D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270860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38006B5-7BC9-5CF1-E696-C7CB1F9252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426093067"/>
      </p:ext>
    </p:extLst>
  </p:cSld>
  <p:clrMapOvr>
    <a:masterClrMapping/>
  </p:clrMapOvr>
</p:sld>
</file>

<file path=ppt/theme/theme1.xml><?xml version="1.0" encoding="utf-8"?>
<a:theme xmlns:a="http://schemas.openxmlformats.org/drawingml/2006/main" name="Bergen kommune hovedmal">
  <a:themeElements>
    <a:clrScheme name="Bergen kommune hovedfarger">
      <a:dk1>
        <a:srgbClr val="000000"/>
      </a:dk1>
      <a:lt1>
        <a:srgbClr val="FFFFFF"/>
      </a:lt1>
      <a:dk2>
        <a:srgbClr val="333333"/>
      </a:dk2>
      <a:lt2>
        <a:srgbClr val="FFFFFF"/>
      </a:lt2>
      <a:accent1>
        <a:srgbClr val="DC1E23"/>
      </a:accent1>
      <a:accent2>
        <a:srgbClr val="E8CE86"/>
      </a:accent2>
      <a:accent3>
        <a:srgbClr val="134271"/>
      </a:accent3>
      <a:accent4>
        <a:srgbClr val="408FDD"/>
      </a:accent4>
      <a:accent5>
        <a:srgbClr val="094327"/>
      </a:accent5>
      <a:accent6>
        <a:srgbClr val="602772"/>
      </a:accent6>
      <a:hlink>
        <a:srgbClr val="134271"/>
      </a:hlink>
      <a:folHlink>
        <a:srgbClr val="BA871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_MAL_NORSK.pptx" id="{367DE91C-F642-426D-AE75-747AB680FCA1}" vid="{5BCFB59B-848E-4F4E-99D0-7C6B66BA6DB2}"/>
    </a:ext>
  </a:extLst>
</a:theme>
</file>

<file path=ppt/theme/theme2.xml><?xml version="1.0" encoding="utf-8"?>
<a:theme xmlns:a="http://schemas.openxmlformats.org/drawingml/2006/main" name="Bergen kommune grå bunn">
  <a:themeElements>
    <a:clrScheme name="Bergen kommune hovedfarger">
      <a:dk1>
        <a:srgbClr val="000000"/>
      </a:dk1>
      <a:lt1>
        <a:srgbClr val="FFFFFF"/>
      </a:lt1>
      <a:dk2>
        <a:srgbClr val="333333"/>
      </a:dk2>
      <a:lt2>
        <a:srgbClr val="FFFFFF"/>
      </a:lt2>
      <a:accent1>
        <a:srgbClr val="DC1E23"/>
      </a:accent1>
      <a:accent2>
        <a:srgbClr val="E8CE86"/>
      </a:accent2>
      <a:accent3>
        <a:srgbClr val="134271"/>
      </a:accent3>
      <a:accent4>
        <a:srgbClr val="408FDD"/>
      </a:accent4>
      <a:accent5>
        <a:srgbClr val="094327"/>
      </a:accent5>
      <a:accent6>
        <a:srgbClr val="602772"/>
      </a:accent6>
      <a:hlink>
        <a:srgbClr val="134271"/>
      </a:hlink>
      <a:folHlink>
        <a:srgbClr val="BA871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_MAL_NORSK.pptx" id="{367DE91C-F642-426D-AE75-747AB680FCA1}" vid="{EF7BFC94-D88C-4E78-AF3D-A77A9ECA80AF}"/>
    </a:ext>
  </a:extLst>
</a:theme>
</file>

<file path=ppt/theme/theme3.xml><?xml version="1.0" encoding="utf-8"?>
<a:theme xmlns:a="http://schemas.openxmlformats.org/drawingml/2006/main" name="Bk blå grafikk">
  <a:themeElements>
    <a:clrScheme name="Bk blå grafikk">
      <a:dk1>
        <a:srgbClr val="000000"/>
      </a:dk1>
      <a:lt1>
        <a:srgbClr val="FFFFFF"/>
      </a:lt1>
      <a:dk2>
        <a:srgbClr val="242424"/>
      </a:dk2>
      <a:lt2>
        <a:srgbClr val="F3F9FF"/>
      </a:lt2>
      <a:accent1>
        <a:srgbClr val="154A7E"/>
      </a:accent1>
      <a:accent2>
        <a:srgbClr val="4794DF"/>
      </a:accent2>
      <a:accent3>
        <a:srgbClr val="0A4C2B"/>
      </a:accent3>
      <a:accent4>
        <a:srgbClr val="18A55E"/>
      </a:accent4>
      <a:accent5>
        <a:srgbClr val="682977"/>
      </a:accent5>
      <a:accent6>
        <a:srgbClr val="BE73CE"/>
      </a:accent6>
      <a:hlink>
        <a:srgbClr val="B38900"/>
      </a:hlink>
      <a:folHlink>
        <a:srgbClr val="DC1E23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_MAL_NORSK.pptx" id="{367DE91C-F642-426D-AE75-747AB680FCA1}" vid="{EF7BFC94-D88C-4E78-AF3D-A77A9ECA80AF}"/>
    </a:ext>
  </a:extLst>
</a:theme>
</file>

<file path=ppt/theme/theme4.xml><?xml version="1.0" encoding="utf-8"?>
<a:theme xmlns:a="http://schemas.openxmlformats.org/drawingml/2006/main" name="Bk grønn grafikk">
  <a:themeElements>
    <a:clrScheme name="Bk grønn grafikk">
      <a:dk1>
        <a:srgbClr val="000000"/>
      </a:dk1>
      <a:lt1>
        <a:srgbClr val="FFFFFF"/>
      </a:lt1>
      <a:dk2>
        <a:srgbClr val="242424"/>
      </a:dk2>
      <a:lt2>
        <a:srgbClr val="F1FAF4"/>
      </a:lt2>
      <a:accent1>
        <a:srgbClr val="094327"/>
      </a:accent1>
      <a:accent2>
        <a:srgbClr val="30A16C"/>
      </a:accent2>
      <a:accent3>
        <a:srgbClr val="602772"/>
      </a:accent3>
      <a:accent4>
        <a:srgbClr val="BA6CCD"/>
      </a:accent4>
      <a:accent5>
        <a:srgbClr val="242424"/>
      </a:accent5>
      <a:accent6>
        <a:srgbClr val="DC1E23"/>
      </a:accent6>
      <a:hlink>
        <a:srgbClr val="134271"/>
      </a:hlink>
      <a:folHlink>
        <a:srgbClr val="B389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_MAL_NORSK.pptx" id="{367DE91C-F642-426D-AE75-747AB680FCA1}" vid="{EF7BFC94-D88C-4E78-AF3D-A77A9ECA80AF}"/>
    </a:ext>
  </a:extLst>
</a:theme>
</file>

<file path=ppt/theme/theme5.xml><?xml version="1.0" encoding="utf-8"?>
<a:theme xmlns:a="http://schemas.openxmlformats.org/drawingml/2006/main" name="Bk lilla grafikk">
  <a:themeElements>
    <a:clrScheme name="Bk lilla grafikk">
      <a:dk1>
        <a:srgbClr val="000000"/>
      </a:dk1>
      <a:lt1>
        <a:srgbClr val="FFFFFF"/>
      </a:lt1>
      <a:dk2>
        <a:srgbClr val="242424"/>
      </a:dk2>
      <a:lt2>
        <a:srgbClr val="FAF7FD"/>
      </a:lt2>
      <a:accent1>
        <a:srgbClr val="602772"/>
      </a:accent1>
      <a:accent2>
        <a:srgbClr val="BA6CCD"/>
      </a:accent2>
      <a:accent3>
        <a:srgbClr val="242424"/>
      </a:accent3>
      <a:accent4>
        <a:srgbClr val="DC1E23"/>
      </a:accent4>
      <a:accent5>
        <a:srgbClr val="510B0D"/>
      </a:accent5>
      <a:accent6>
        <a:srgbClr val="BA8716"/>
      </a:accent6>
      <a:hlink>
        <a:srgbClr val="134271"/>
      </a:hlink>
      <a:folHlink>
        <a:srgbClr val="DC1E23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_MAL_NORSK.pptx" id="{367DE91C-F642-426D-AE75-747AB680FCA1}" vid="{EF7BFC94-D88C-4E78-AF3D-A77A9ECA80AF}"/>
    </a:ext>
  </a:extLst>
</a:theme>
</file>

<file path=ppt/theme/theme6.xml><?xml version="1.0" encoding="utf-8"?>
<a:theme xmlns:a="http://schemas.openxmlformats.org/drawingml/2006/main" name="Bk rød og gull grafikk">
  <a:themeElements>
    <a:clrScheme name="Bk rød og gull grafikk">
      <a:dk1>
        <a:srgbClr val="000000"/>
      </a:dk1>
      <a:lt1>
        <a:srgbClr val="FFFFFF"/>
      </a:lt1>
      <a:dk2>
        <a:srgbClr val="242424"/>
      </a:dk2>
      <a:lt2>
        <a:srgbClr val="FEF9EB"/>
      </a:lt2>
      <a:accent1>
        <a:srgbClr val="DC1E23"/>
      </a:accent1>
      <a:accent2>
        <a:srgbClr val="510B0D"/>
      </a:accent2>
      <a:accent3>
        <a:srgbClr val="BA8716"/>
      </a:accent3>
      <a:accent4>
        <a:srgbClr val="134271"/>
      </a:accent4>
      <a:accent5>
        <a:srgbClr val="408FDD"/>
      </a:accent5>
      <a:accent6>
        <a:srgbClr val="094327"/>
      </a:accent6>
      <a:hlink>
        <a:srgbClr val="134271"/>
      </a:hlink>
      <a:folHlink>
        <a:srgbClr val="DC1E23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_MAL_NORSK.pptx" id="{367DE91C-F642-426D-AE75-747AB680FCA1}" vid="{EF7BFC94-D88C-4E78-AF3D-A77A9ECA80AF}"/>
    </a:ext>
  </a:extLst>
</a:theme>
</file>

<file path=ppt/theme/theme7.xml><?xml version="1.0" encoding="utf-8"?>
<a:theme xmlns:a="http://schemas.openxmlformats.org/drawingml/2006/main" name="Bk rød">
  <a:themeElements>
    <a:clrScheme name="Bergen kommune hovedfarger">
      <a:dk1>
        <a:srgbClr val="000000"/>
      </a:dk1>
      <a:lt1>
        <a:srgbClr val="FFFFFF"/>
      </a:lt1>
      <a:dk2>
        <a:srgbClr val="333333"/>
      </a:dk2>
      <a:lt2>
        <a:srgbClr val="FFFFFF"/>
      </a:lt2>
      <a:accent1>
        <a:srgbClr val="DC1E23"/>
      </a:accent1>
      <a:accent2>
        <a:srgbClr val="E8CE86"/>
      </a:accent2>
      <a:accent3>
        <a:srgbClr val="134271"/>
      </a:accent3>
      <a:accent4>
        <a:srgbClr val="408FDD"/>
      </a:accent4>
      <a:accent5>
        <a:srgbClr val="094327"/>
      </a:accent5>
      <a:accent6>
        <a:srgbClr val="602772"/>
      </a:accent6>
      <a:hlink>
        <a:srgbClr val="134271"/>
      </a:hlink>
      <a:folHlink>
        <a:srgbClr val="BA8716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_MAL_NORSK.pptx" id="{367DE91C-F642-426D-AE75-747AB680FCA1}" vid="{E931510E-B776-4653-B449-A3EC2CF80B34}"/>
    </a:ext>
  </a:extLst>
</a:theme>
</file>

<file path=ppt/theme/theme8.xml><?xml version="1.0" encoding="utf-8"?>
<a:theme xmlns:a="http://schemas.openxmlformats.org/drawingml/2006/main" name="Bk lilla">
  <a:themeElements>
    <a:clrScheme name="Bergen kommune hovedfarger">
      <a:dk1>
        <a:srgbClr val="000000"/>
      </a:dk1>
      <a:lt1>
        <a:srgbClr val="FFFFFF"/>
      </a:lt1>
      <a:dk2>
        <a:srgbClr val="333333"/>
      </a:dk2>
      <a:lt2>
        <a:srgbClr val="FFFFFF"/>
      </a:lt2>
      <a:accent1>
        <a:srgbClr val="DC1E23"/>
      </a:accent1>
      <a:accent2>
        <a:srgbClr val="E8CE86"/>
      </a:accent2>
      <a:accent3>
        <a:srgbClr val="134271"/>
      </a:accent3>
      <a:accent4>
        <a:srgbClr val="408FDD"/>
      </a:accent4>
      <a:accent5>
        <a:srgbClr val="094327"/>
      </a:accent5>
      <a:accent6>
        <a:srgbClr val="602772"/>
      </a:accent6>
      <a:hlink>
        <a:srgbClr val="134271"/>
      </a:hlink>
      <a:folHlink>
        <a:srgbClr val="BA8716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_MAL_NORSK.pptx" id="{367DE91C-F642-426D-AE75-747AB680FCA1}" vid="{D8269FEC-89E6-4E9E-B484-2024A24E547C}"/>
    </a:ext>
  </a:extLst>
</a:theme>
</file>

<file path=ppt/theme/theme9.xml><?xml version="1.0" encoding="utf-8"?>
<a:theme xmlns:a="http://schemas.openxmlformats.org/drawingml/2006/main" name="Bk blå">
  <a:themeElements>
    <a:clrScheme name="Bergen kommune hovedfarger">
      <a:dk1>
        <a:srgbClr val="000000"/>
      </a:dk1>
      <a:lt1>
        <a:srgbClr val="FFFFFF"/>
      </a:lt1>
      <a:dk2>
        <a:srgbClr val="333333"/>
      </a:dk2>
      <a:lt2>
        <a:srgbClr val="FFFFFF"/>
      </a:lt2>
      <a:accent1>
        <a:srgbClr val="DC1E23"/>
      </a:accent1>
      <a:accent2>
        <a:srgbClr val="E8CE86"/>
      </a:accent2>
      <a:accent3>
        <a:srgbClr val="134271"/>
      </a:accent3>
      <a:accent4>
        <a:srgbClr val="408FDD"/>
      </a:accent4>
      <a:accent5>
        <a:srgbClr val="094327"/>
      </a:accent5>
      <a:accent6>
        <a:srgbClr val="602772"/>
      </a:accent6>
      <a:hlink>
        <a:srgbClr val="134271"/>
      </a:hlink>
      <a:folHlink>
        <a:srgbClr val="BA8716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_MAL_NORSK.pptx" id="{367DE91C-F642-426D-AE75-747AB680FCA1}" vid="{BF31B77D-D923-466F-AB46-F8563A7B699D}"/>
    </a:ext>
  </a:extLst>
</a:theme>
</file>

<file path=ppt/theme/theme10.xml><?xml version="1.0" encoding="utf-8"?>
<a:theme xmlns:a="http://schemas.openxmlformats.org/drawingml/2006/main" name="Bk grønn">
  <a:themeElements>
    <a:clrScheme name="Bergen kommune hovedfarger">
      <a:dk1>
        <a:srgbClr val="000000"/>
      </a:dk1>
      <a:lt1>
        <a:srgbClr val="FFFFFF"/>
      </a:lt1>
      <a:dk2>
        <a:srgbClr val="333333"/>
      </a:dk2>
      <a:lt2>
        <a:srgbClr val="FFFFFF"/>
      </a:lt2>
      <a:accent1>
        <a:srgbClr val="DC1E23"/>
      </a:accent1>
      <a:accent2>
        <a:srgbClr val="E8CE86"/>
      </a:accent2>
      <a:accent3>
        <a:srgbClr val="134271"/>
      </a:accent3>
      <a:accent4>
        <a:srgbClr val="408FDD"/>
      </a:accent4>
      <a:accent5>
        <a:srgbClr val="094327"/>
      </a:accent5>
      <a:accent6>
        <a:srgbClr val="602772"/>
      </a:accent6>
      <a:hlink>
        <a:srgbClr val="134271"/>
      </a:hlink>
      <a:folHlink>
        <a:srgbClr val="BA8716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_MAL_NORSK.pptx" id="{367DE91C-F642-426D-AE75-747AB680FCA1}" vid="{433DD697-DD0D-4D37-B3CF-EDB465B40262}"/>
    </a:ext>
  </a:extLst>
</a:theme>
</file>

<file path=ppt/theme/theme11.xml><?xml version="1.0" encoding="utf-8"?>
<a:theme xmlns:a="http://schemas.openxmlformats.org/drawingml/2006/main" name="Svart">
  <a:themeElements>
    <a:clrScheme name="Bk hovedfarger">
      <a:dk1>
        <a:srgbClr val="000000"/>
      </a:dk1>
      <a:lt1>
        <a:srgbClr val="FFFFFF"/>
      </a:lt1>
      <a:dk2>
        <a:srgbClr val="333333"/>
      </a:dk2>
      <a:lt2>
        <a:srgbClr val="F3F9FF"/>
      </a:lt2>
      <a:accent1>
        <a:srgbClr val="DC1E23"/>
      </a:accent1>
      <a:accent2>
        <a:srgbClr val="F7E6B7"/>
      </a:accent2>
      <a:accent3>
        <a:srgbClr val="134271"/>
      </a:accent3>
      <a:accent4>
        <a:srgbClr val="408FDD"/>
      </a:accent4>
      <a:accent5>
        <a:srgbClr val="094327"/>
      </a:accent5>
      <a:accent6>
        <a:srgbClr val="30A16C"/>
      </a:accent6>
      <a:hlink>
        <a:srgbClr val="602772"/>
      </a:hlink>
      <a:folHlink>
        <a:srgbClr val="BA8716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_MAL_NORSK.pptx" id="{367DE91C-F642-426D-AE75-747AB680FCA1}" vid="{BBA94B1C-3CD5-4BBE-A815-C6234252781A}"/>
    </a:ext>
  </a:extLst>
</a:theme>
</file>

<file path=ppt/theme/theme1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D982FC97A4EB864EBF6B6ADD443A67CC" ma:contentTypeVersion="11" ma:contentTypeDescription="Opprett et nytt dokument." ma:contentTypeScope="" ma:versionID="1243dad0bdc800c2168160044757ccfa">
  <xsd:schema xmlns:xsd="http://www.w3.org/2001/XMLSchema" xmlns:xs="http://www.w3.org/2001/XMLSchema" xmlns:p="http://schemas.microsoft.com/office/2006/metadata/properties" xmlns:ns2="3b00a67f-9791-437e-b702-303a706ea042" targetNamespace="http://schemas.microsoft.com/office/2006/metadata/properties" ma:root="true" ma:fieldsID="9f2b7ce840c78a2065a44a5a957cc1d0" ns2:_="">
    <xsd:import namespace="3b00a67f-9791-437e-b702-303a706ea04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b00a67f-9791-437e-b702-303a706ea04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07582D6-3137-4D13-9E48-A98685FC693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b00a67f-9791-437e-b702-303a706ea04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9D84FE9-90BD-413A-BD1B-E5F8442116C9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03F341BE-FCEF-4AC8-980C-63738F6D926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PP_MAL_NORSK</Template>
  <TotalTime>247</TotalTime>
  <Words>2</Words>
  <Application>Microsoft Office PowerPoint</Application>
  <PresentationFormat>Egendefinert</PresentationFormat>
  <Paragraphs>2</Paragraphs>
  <Slides>11</Slides>
  <Notes>1</Notes>
  <HiddenSlides>0</HiddenSlides>
  <MMClips>0</MMClips>
  <ScaleCrop>false</ScaleCrop>
  <HeadingPairs>
    <vt:vector size="6" baseType="variant">
      <vt:variant>
        <vt:lpstr>Brukte skrifter</vt:lpstr>
      </vt:variant>
      <vt:variant>
        <vt:i4>2</vt:i4>
      </vt:variant>
      <vt:variant>
        <vt:lpstr>Tema</vt:lpstr>
      </vt:variant>
      <vt:variant>
        <vt:i4>11</vt:i4>
      </vt:variant>
      <vt:variant>
        <vt:lpstr>Lysbildetitler</vt:lpstr>
      </vt:variant>
      <vt:variant>
        <vt:i4>11</vt:i4>
      </vt:variant>
    </vt:vector>
  </HeadingPairs>
  <TitlesOfParts>
    <vt:vector size="24" baseType="lpstr">
      <vt:lpstr>Arial</vt:lpstr>
      <vt:lpstr>Calibri</vt:lpstr>
      <vt:lpstr>Bergen kommune hovedmal</vt:lpstr>
      <vt:lpstr>Bergen kommune grå bunn</vt:lpstr>
      <vt:lpstr>Bk blå grafikk</vt:lpstr>
      <vt:lpstr>Bk grønn grafikk</vt:lpstr>
      <vt:lpstr>Bk lilla grafikk</vt:lpstr>
      <vt:lpstr>Bk rød og gull grafikk</vt:lpstr>
      <vt:lpstr>Bk rød</vt:lpstr>
      <vt:lpstr>Bk lilla</vt:lpstr>
      <vt:lpstr>Bk blå</vt:lpstr>
      <vt:lpstr>Bk grønn</vt:lpstr>
      <vt:lpstr>Svart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Loodtz, Ann-Kristin</dc:creator>
  <cp:lastModifiedBy>Loodtz, Ann-Kristin</cp:lastModifiedBy>
  <cp:revision>11</cp:revision>
  <dcterms:created xsi:type="dcterms:W3CDTF">2024-07-18T12:49:46Z</dcterms:created>
  <dcterms:modified xsi:type="dcterms:W3CDTF">2025-05-20T14:26:13Z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0x010100D982FC97A4EB864EBF6B6ADD443A67CC</vt:lpwstr>
  </property>
</Properties>
</file>