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52" r:id="rId5"/>
    <p:sldMasterId id="2147483781" r:id="rId6"/>
    <p:sldMasterId id="2147483791" r:id="rId7"/>
    <p:sldMasterId id="2147483798" r:id="rId8"/>
    <p:sldMasterId id="2147483804" r:id="rId9"/>
    <p:sldMasterId id="2147483661" r:id="rId10"/>
    <p:sldMasterId id="2147483673" r:id="rId11"/>
    <p:sldMasterId id="2147483685" r:id="rId12"/>
    <p:sldMasterId id="2147483697" r:id="rId13"/>
    <p:sldMasterId id="2147483765" r:id="rId14"/>
  </p:sldMasterIdLst>
  <p:notesMasterIdLst>
    <p:notesMasterId r:id="rId26"/>
  </p:notesMasterIdLst>
  <p:sldIdLst>
    <p:sldId id="289" r:id="rId15"/>
    <p:sldId id="300" r:id="rId16"/>
    <p:sldId id="292" r:id="rId17"/>
    <p:sldId id="303" r:id="rId18"/>
    <p:sldId id="304" r:id="rId19"/>
    <p:sldId id="305" r:id="rId20"/>
    <p:sldId id="302" r:id="rId21"/>
    <p:sldId id="301" r:id="rId22"/>
    <p:sldId id="308" r:id="rId23"/>
    <p:sldId id="306" r:id="rId24"/>
    <p:sldId id="307" r:id="rId25"/>
  </p:sldIdLst>
  <p:sldSz cx="9144000" cy="5145088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FEF9EB"/>
    <a:srgbClr val="FAF7FD"/>
    <a:srgbClr val="F1FAF4"/>
    <a:srgbClr val="F3F9FF"/>
    <a:srgbClr val="F7E6B7"/>
    <a:srgbClr val="DEB7E6"/>
    <a:srgbClr val="97DDBA"/>
    <a:srgbClr val="BBE8D1"/>
    <a:srgbClr val="B1D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CBABE-916E-4AAD-B057-5389DC7DF64C}" type="datetimeFigureOut">
              <a:rPr lang="nb-NO" smtClean="0"/>
              <a:t>20.05.2025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A1A9E-9E56-4094-AB2E-3DD200DFC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9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519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839778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pPr/>
              <a:t>20.05.2025</a:t>
            </a:fld>
            <a:endParaRPr lang="nb-NO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cap="all" baseline="0" dirty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83" y="45425"/>
            <a:ext cx="2707434" cy="3682112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003079" y="3414493"/>
            <a:ext cx="5137842" cy="221599"/>
          </a:xfrm>
        </p:spPr>
        <p:txBody>
          <a:bodyPr lIns="0" tIns="0" rIns="0" bIns="0" anchor="ctr">
            <a:spAutoFit/>
          </a:bodyPr>
          <a:lstStyle>
            <a:lvl1pPr algn="ctr">
              <a:defRPr sz="16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dirty="0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3652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tabLst>
                <a:tab pos="2155825" algn="l"/>
              </a:tabLst>
              <a:defRPr sz="26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678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DC0F11F6-E8AF-8158-D57D-15336762822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D78B2751-BBC2-233E-0670-F9D966733F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02948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650" y="1970833"/>
            <a:ext cx="3886200" cy="2441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04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5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 userDrawn="1"/>
        </p:nvSpPr>
        <p:spPr>
          <a:xfrm>
            <a:off x="107576" y="4525896"/>
            <a:ext cx="1160290" cy="507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63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4419599"/>
            <a:ext cx="6234113" cy="40957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78784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412342"/>
            <a:ext cx="9143999" cy="73274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1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00024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961" y="0"/>
            <a:ext cx="3193200" cy="514508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558173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23D3014F-3029-2FFB-A5C7-C4B6C86D9FC5}"/>
              </a:ext>
            </a:extLst>
          </p:cNvPr>
          <p:cNvSpPr/>
          <p:nvPr userDrawn="1"/>
        </p:nvSpPr>
        <p:spPr>
          <a:xfrm>
            <a:off x="0" y="0"/>
            <a:ext cx="3312826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/>
              <a:t>Klikk på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130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4572000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8650" y="1369643"/>
            <a:ext cx="331605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00649" y="1369643"/>
            <a:ext cx="331469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886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9143998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28650" y="1369643"/>
            <a:ext cx="3316056" cy="3042700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1999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11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00649" y="1369643"/>
            <a:ext cx="3314696" cy="3042700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4572001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130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49705"/>
            <a:ext cx="2949178" cy="109382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449706"/>
            <a:ext cx="4629150" cy="3947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8589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14528"/>
            <a:ext cx="2949178" cy="112899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3887391" y="475488"/>
            <a:ext cx="4629150" cy="392165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361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4162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defRPr sz="26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80627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19641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304618"/>
            <a:ext cx="7886700" cy="100156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1365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319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03838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03838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0939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564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564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564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83257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7064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7064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44742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440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625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34715"/>
            <a:ext cx="2949178" cy="110881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434716"/>
            <a:ext cx="4629150" cy="388371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77490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6084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3247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3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31465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5780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5780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435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471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471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471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4421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3"/>
            <a:ext cx="3886200" cy="233535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3"/>
            <a:ext cx="3886200" cy="233535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47624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4264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2166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1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0922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65184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06701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3"/>
            <a:ext cx="3886200" cy="2303456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0345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465959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28234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5808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A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50980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4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476327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0264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0264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874943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97747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59243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E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7989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02630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405790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3"/>
            <a:ext cx="3886200" cy="233535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3"/>
            <a:ext cx="3886200" cy="233535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158784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453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442762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CFB1E53-D74D-421B-A3C1-CEBCB5700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56C2279-BC3D-48E1-9CA5-9BDFC94609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001951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2826-C099-49D2-A0A8-B6588C0E5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12A80B-F6C6-433F-8EB2-B0096D0E3D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39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9084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B82C8D37-4918-425E-80D8-DB48955A9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20854A9C-F886-4A7F-9F70-7F199A94BF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301446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3D6C-6DFE-47A5-88F4-FCF159E82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E7901DD-A680-4B52-B365-A2C8C938706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6116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DBB54631-3419-43F6-9B38-5F921743B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6803069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611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0E22446-8377-47F6-9BF7-F72EB9654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898580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29DF0FB-49F5-4403-8367-59FD00F1A0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379BE1D-2F94-4432-9EA0-185A161286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04489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11D9-7B4E-4F15-842A-E08A1D6B4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BF94286-2306-40E2-9F24-9C71DCFE31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2136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144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732DF13C-3902-4906-8699-AC798D80A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2369950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7B531ECD-27B0-42FD-B6F4-19322107A3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2EC9AFC-2C7E-4AC5-A70A-C42677DDAF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9527504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5C32-39A1-4FFB-AD80-E3F99D154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3862554-B158-41F3-B722-059291A78B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324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030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89297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BBF02C50-FE8C-E360-BE3C-238D985AE5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8EA8AF26-5297-77BB-2046-7338B565A6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8300254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4A86-EA6A-4365-8419-46B7BB16D1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E3902-CDBE-4B35-8D4F-D552A0F913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1574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92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6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1" r:id="rId3"/>
    <p:sldLayoutId id="2147483650" r:id="rId4"/>
    <p:sldLayoutId id="2147483652" r:id="rId5"/>
    <p:sldLayoutId id="2147483775" r:id="rId6"/>
    <p:sldLayoutId id="2147483776" r:id="rId7"/>
    <p:sldLayoutId id="2147483654" r:id="rId8"/>
    <p:sldLayoutId id="2147483655" r:id="rId9"/>
    <p:sldLayoutId id="2147483774" r:id="rId10"/>
    <p:sldLayoutId id="2147483763" r:id="rId11"/>
    <p:sldLayoutId id="2147483770" r:id="rId12"/>
    <p:sldLayoutId id="2147483764" r:id="rId13"/>
    <p:sldLayoutId id="2147483777" r:id="rId14"/>
    <p:sldLayoutId id="2147483769" r:id="rId15"/>
    <p:sldLayoutId id="2147483771" r:id="rId16"/>
    <p:sldLayoutId id="2147483772" r:id="rId17"/>
    <p:sldLayoutId id="2147483656" r:id="rId18"/>
    <p:sldLayoutId id="2147483657" r:id="rId19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103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6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6" r:id="rId2"/>
    <p:sldLayoutId id="2147483755" r:id="rId3"/>
    <p:sldLayoutId id="2147483757" r:id="rId4"/>
    <p:sldLayoutId id="2147483779" r:id="rId5"/>
    <p:sldLayoutId id="2147483758" r:id="rId6"/>
    <p:sldLayoutId id="2147483759" r:id="rId7"/>
    <p:sldLayoutId id="2147483760" r:id="rId8"/>
    <p:sldLayoutId id="2147483761" r:id="rId9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8EB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33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62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10" r:id="rId2"/>
    <p:sldLayoutId id="2147483785" r:id="rId3"/>
    <p:sldLayoutId id="2147483786" r:id="rId4"/>
    <p:sldLayoutId id="2147483787" r:id="rId5"/>
    <p:sldLayoutId id="2147483789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97D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257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75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7" r:id="rId2"/>
    <p:sldLayoutId id="2147483793" r:id="rId3"/>
    <p:sldLayoutId id="2147483794" r:id="rId4"/>
    <p:sldLayoutId id="2147483795" r:id="rId5"/>
    <p:sldLayoutId id="2147483796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DEB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33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20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11" r:id="rId2"/>
    <p:sldLayoutId id="2147483800" r:id="rId3"/>
    <p:sldLayoutId id="2147483801" r:id="rId4"/>
    <p:sldLayoutId id="2147483802" r:id="rId5"/>
    <p:sldLayoutId id="2147483803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F7E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41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55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12" r:id="rId2"/>
    <p:sldLayoutId id="2147483806" r:id="rId3"/>
    <p:sldLayoutId id="2147483807" r:id="rId4"/>
    <p:sldLayoutId id="2147483808" r:id="rId5"/>
    <p:sldLayoutId id="2147483809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C1E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292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2" r:id="rId2"/>
    <p:sldLayoutId id="2147483669" r:id="rId3"/>
    <p:sldLayoutId id="21474836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0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E69DB7C-60E6-4BFC-9E73-F020656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A59E0C-BAA2-45AE-AE99-E6B77824F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5353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79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CF020-2FD4-45A8-B471-E949706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97E720-B8EB-433E-B396-3FF41FD2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086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6" r:id="rId2"/>
    <p:sldLayoutId id="2147483693" r:id="rId3"/>
    <p:sldLayoutId id="21474836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6D8722A-197D-4F5F-B5FC-4BF2A2C2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14EA90-1F13-4549-AAB3-C6AD4318D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7005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705" r:id="rId3"/>
    <p:sldLayoutId id="214748370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9722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80" r:id="rId2"/>
    <p:sldLayoutId id="2147483773" r:id="rId3"/>
    <p:sldLayoutId id="21474837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25B125-2AEA-462B-AA3E-051607D0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3079" y="3839778"/>
            <a:ext cx="5137842" cy="200055"/>
          </a:xfrm>
        </p:spPr>
        <p:txBody>
          <a:bodyPr/>
          <a:lstStyle/>
          <a:p>
            <a:fld id="{CC918E41-4448-4E79-865F-42013EA6E1CC}" type="datetime1">
              <a:rPr lang="nb-NO" smtClean="0"/>
              <a:pPr/>
              <a:t>20.05.2025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B9F911-BF99-43B6-9D96-8516CE935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88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B5E891-3E6B-3830-3452-A32CD383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3" name="Plassholder for innhold 5">
            <a:extLst>
              <a:ext uri="{FF2B5EF4-FFF2-40B4-BE49-F238E27FC236}">
                <a16:creationId xmlns:a16="http://schemas.microsoft.com/office/drawing/2014/main" id="{913E2A49-15D3-D24D-FE13-1CDD0B785D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156821"/>
              </p:ext>
            </p:extLst>
          </p:nvPr>
        </p:nvGraphicFramePr>
        <p:xfrm>
          <a:off x="628650" y="1370013"/>
          <a:ext cx="7886700" cy="304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082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74F8AD-4592-A8D2-E937-8F8A4DDC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5A04C192-F5AC-7D08-5C98-60E0D0E78F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322335"/>
              </p:ext>
            </p:extLst>
          </p:nvPr>
        </p:nvGraphicFramePr>
        <p:xfrm>
          <a:off x="628650" y="1370013"/>
          <a:ext cx="7886700" cy="290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972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BEB01D-4067-681F-E839-B095B7C8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292E9A3-FFDB-3635-402D-6B55695F2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7FE3D8F-8BF0-CCD0-AD07-8E77C77D210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20169BB-EABC-C030-3432-BBC13EF39CA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191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7F1E7D-40AA-E35A-2D1B-F1D722FB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69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F451DB-ABE9-4E7D-B8FF-6F856E7A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033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B1733445-B300-6F29-FAE0-ABF115041D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1B6D51E-C5A9-E1EF-2353-30F15265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C7776E1-60F7-FCC3-52B3-8E9F78F0C5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98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370D8E-3A17-B495-1573-E55F9EF7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752FAD2B-D1BA-1DAA-1C4C-0FC600D23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88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48E600-F4FA-B738-667A-727BDF10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innhold 16">
            <a:extLst>
              <a:ext uri="{FF2B5EF4-FFF2-40B4-BE49-F238E27FC236}">
                <a16:creationId xmlns:a16="http://schemas.microsoft.com/office/drawing/2014/main" id="{792195F1-0027-9496-A43E-EE9B04C38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1832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C74DE-5648-A9EC-8045-E7BD85BC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CC3FA9-64AB-FAB0-DDFC-880A9FB32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7086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006B5-7BC9-5CF1-E696-C7CB1F925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093067"/>
      </p:ext>
    </p:extLst>
  </p:cSld>
  <p:clrMapOvr>
    <a:masterClrMapping/>
  </p:clrMapOvr>
</p:sld>
</file>

<file path=ppt/theme/theme1.xml><?xml version="1.0" encoding="utf-8"?>
<a:theme xmlns:a="http://schemas.openxmlformats.org/drawingml/2006/main" name="Bergen kommune hovedmal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5BCFB59B-848E-4F4E-99D0-7C6B66BA6DB2}"/>
    </a:ext>
  </a:extLst>
</a:theme>
</file>

<file path=ppt/theme/theme2.xml><?xml version="1.0" encoding="utf-8"?>
<a:theme xmlns:a="http://schemas.openxmlformats.org/drawingml/2006/main" name="Bergen kommune grå bunn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3.xml><?xml version="1.0" encoding="utf-8"?>
<a:theme xmlns:a="http://schemas.openxmlformats.org/drawingml/2006/main" name="Bk blå grafikk">
  <a:themeElements>
    <a:clrScheme name="Bk blå grafikk">
      <a:dk1>
        <a:srgbClr val="000000"/>
      </a:dk1>
      <a:lt1>
        <a:srgbClr val="FFFFFF"/>
      </a:lt1>
      <a:dk2>
        <a:srgbClr val="242424"/>
      </a:dk2>
      <a:lt2>
        <a:srgbClr val="F3F9FF"/>
      </a:lt2>
      <a:accent1>
        <a:srgbClr val="154A7E"/>
      </a:accent1>
      <a:accent2>
        <a:srgbClr val="4794DF"/>
      </a:accent2>
      <a:accent3>
        <a:srgbClr val="0A4C2B"/>
      </a:accent3>
      <a:accent4>
        <a:srgbClr val="18A55E"/>
      </a:accent4>
      <a:accent5>
        <a:srgbClr val="682977"/>
      </a:accent5>
      <a:accent6>
        <a:srgbClr val="BE73CE"/>
      </a:accent6>
      <a:hlink>
        <a:srgbClr val="B38900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4.xml><?xml version="1.0" encoding="utf-8"?>
<a:theme xmlns:a="http://schemas.openxmlformats.org/drawingml/2006/main" name="Bk grønn grafikk">
  <a:themeElements>
    <a:clrScheme name="Bk grønn grafikk">
      <a:dk1>
        <a:srgbClr val="000000"/>
      </a:dk1>
      <a:lt1>
        <a:srgbClr val="FFFFFF"/>
      </a:lt1>
      <a:dk2>
        <a:srgbClr val="242424"/>
      </a:dk2>
      <a:lt2>
        <a:srgbClr val="F1FAF4"/>
      </a:lt2>
      <a:accent1>
        <a:srgbClr val="094327"/>
      </a:accent1>
      <a:accent2>
        <a:srgbClr val="30A16C"/>
      </a:accent2>
      <a:accent3>
        <a:srgbClr val="602772"/>
      </a:accent3>
      <a:accent4>
        <a:srgbClr val="BA6CCD"/>
      </a:accent4>
      <a:accent5>
        <a:srgbClr val="242424"/>
      </a:accent5>
      <a:accent6>
        <a:srgbClr val="DC1E23"/>
      </a:accent6>
      <a:hlink>
        <a:srgbClr val="134271"/>
      </a:hlink>
      <a:folHlink>
        <a:srgbClr val="B38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5.xml><?xml version="1.0" encoding="utf-8"?>
<a:theme xmlns:a="http://schemas.openxmlformats.org/drawingml/2006/main" name="Bk lilla grafikk">
  <a:themeElements>
    <a:clrScheme name="Bk lilla grafikk">
      <a:dk1>
        <a:srgbClr val="000000"/>
      </a:dk1>
      <a:lt1>
        <a:srgbClr val="FFFFFF"/>
      </a:lt1>
      <a:dk2>
        <a:srgbClr val="242424"/>
      </a:dk2>
      <a:lt2>
        <a:srgbClr val="FAF7FD"/>
      </a:lt2>
      <a:accent1>
        <a:srgbClr val="602772"/>
      </a:accent1>
      <a:accent2>
        <a:srgbClr val="BA6CCD"/>
      </a:accent2>
      <a:accent3>
        <a:srgbClr val="242424"/>
      </a:accent3>
      <a:accent4>
        <a:srgbClr val="DC1E23"/>
      </a:accent4>
      <a:accent5>
        <a:srgbClr val="510B0D"/>
      </a:accent5>
      <a:accent6>
        <a:srgbClr val="BA8716"/>
      </a:accent6>
      <a:hlink>
        <a:srgbClr val="134271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6.xml><?xml version="1.0" encoding="utf-8"?>
<a:theme xmlns:a="http://schemas.openxmlformats.org/drawingml/2006/main" name="Bk rød og gull grafikk">
  <a:themeElements>
    <a:clrScheme name="Bk rød og gull grafikk">
      <a:dk1>
        <a:srgbClr val="000000"/>
      </a:dk1>
      <a:lt1>
        <a:srgbClr val="FFFFFF"/>
      </a:lt1>
      <a:dk2>
        <a:srgbClr val="242424"/>
      </a:dk2>
      <a:lt2>
        <a:srgbClr val="FEF9EB"/>
      </a:lt2>
      <a:accent1>
        <a:srgbClr val="DC1E23"/>
      </a:accent1>
      <a:accent2>
        <a:srgbClr val="510B0D"/>
      </a:accent2>
      <a:accent3>
        <a:srgbClr val="BA8716"/>
      </a:accent3>
      <a:accent4>
        <a:srgbClr val="134271"/>
      </a:accent4>
      <a:accent5>
        <a:srgbClr val="408FDD"/>
      </a:accent5>
      <a:accent6>
        <a:srgbClr val="094327"/>
      </a:accent6>
      <a:hlink>
        <a:srgbClr val="134271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7.xml><?xml version="1.0" encoding="utf-8"?>
<a:theme xmlns:a="http://schemas.openxmlformats.org/drawingml/2006/main" name="Bk rød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931510E-B776-4653-B449-A3EC2CF80B34}"/>
    </a:ext>
  </a:extLst>
</a:theme>
</file>

<file path=ppt/theme/theme8.xml><?xml version="1.0" encoding="utf-8"?>
<a:theme xmlns:a="http://schemas.openxmlformats.org/drawingml/2006/main" name="Bk lilla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D8269FEC-89E6-4E9E-B484-2024A24E547C}"/>
    </a:ext>
  </a:extLst>
</a:theme>
</file>

<file path=ppt/theme/theme9.xml><?xml version="1.0" encoding="utf-8"?>
<a:theme xmlns:a="http://schemas.openxmlformats.org/drawingml/2006/main" name="Bk blå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F31B77D-D923-466F-AB46-F8563A7B699D}"/>
    </a:ext>
  </a:extLst>
</a:theme>
</file>

<file path=ppt/theme/theme10.xml><?xml version="1.0" encoding="utf-8"?>
<a:theme xmlns:a="http://schemas.openxmlformats.org/drawingml/2006/main" name="Bk grønn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433DD697-DD0D-4D37-B3CF-EDB465B40262}"/>
    </a:ext>
  </a:extLst>
</a:theme>
</file>

<file path=ppt/theme/theme11.xml><?xml version="1.0" encoding="utf-8"?>
<a:theme xmlns:a="http://schemas.openxmlformats.org/drawingml/2006/main" name="Svart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BA94B1C-3CD5-4BBE-A815-C6234252781A}"/>
    </a:ext>
  </a:extLst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82FC97A4EB864EBF6B6ADD443A67CC" ma:contentTypeVersion="11" ma:contentTypeDescription="Opprett et nytt dokument." ma:contentTypeScope="" ma:versionID="1243dad0bdc800c2168160044757ccfa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9f2b7ce840c78a2065a44a5a957cc1d0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7582D6-3137-4D13-9E48-A98685FC6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D84FE9-90BD-413A-BD1B-E5F8442116C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3F341BE-FCEF-4AC8-980C-63738F6D92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PP_MAL_NORSK</Template>
  <TotalTime>318</TotalTime>
  <Words>2</Words>
  <Application>Microsoft Office PowerPoint</Application>
  <PresentationFormat>Egendefinert</PresentationFormat>
  <Paragraphs>2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11</vt:i4>
      </vt:variant>
      <vt:variant>
        <vt:lpstr>Lysbildetitler</vt:lpstr>
      </vt:variant>
      <vt:variant>
        <vt:i4>11</vt:i4>
      </vt:variant>
    </vt:vector>
  </HeadingPairs>
  <TitlesOfParts>
    <vt:vector size="24" baseType="lpstr">
      <vt:lpstr>Arial</vt:lpstr>
      <vt:lpstr>Calibri</vt:lpstr>
      <vt:lpstr>Bergen kommune hovedmal</vt:lpstr>
      <vt:lpstr>Bergen kommune grå bunn</vt:lpstr>
      <vt:lpstr>Bk blå grafikk</vt:lpstr>
      <vt:lpstr>Bk grønn grafikk</vt:lpstr>
      <vt:lpstr>Bk lilla grafikk</vt:lpstr>
      <vt:lpstr>Bk rød og gull grafikk</vt:lpstr>
      <vt:lpstr>Bk rød</vt:lpstr>
      <vt:lpstr>Bk lilla</vt:lpstr>
      <vt:lpstr>Bk blå</vt:lpstr>
      <vt:lpstr>Bk grønn</vt:lpstr>
      <vt:lpstr>Svart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Loodtz, Ann-Kristin</dc:creator>
  <cp:lastModifiedBy>Loodtz, Ann-Kristin</cp:lastModifiedBy>
  <cp:revision>8</cp:revision>
  <dcterms:created xsi:type="dcterms:W3CDTF">2024-07-18T12:49:46Z</dcterms:created>
  <dcterms:modified xsi:type="dcterms:W3CDTF">2025-05-20T14:29:26Z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