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2" r:id="rId2"/>
  </p:sldMasterIdLst>
  <p:notesMasterIdLst>
    <p:notesMasterId r:id="rId22"/>
  </p:notesMasterIdLst>
  <p:sldIdLst>
    <p:sldId id="256" r:id="rId3"/>
    <p:sldId id="273" r:id="rId4"/>
    <p:sldId id="274" r:id="rId5"/>
    <p:sldId id="275" r:id="rId6"/>
    <p:sldId id="276" r:id="rId7"/>
    <p:sldId id="277" r:id="rId8"/>
    <p:sldId id="272" r:id="rId9"/>
    <p:sldId id="257" r:id="rId10"/>
    <p:sldId id="268" r:id="rId11"/>
    <p:sldId id="280" r:id="rId12"/>
    <p:sldId id="281" r:id="rId13"/>
    <p:sldId id="282" r:id="rId14"/>
    <p:sldId id="285" r:id="rId15"/>
    <p:sldId id="286" r:id="rId16"/>
    <p:sldId id="283" r:id="rId17"/>
    <p:sldId id="263" r:id="rId18"/>
    <p:sldId id="278" r:id="rId19"/>
    <p:sldId id="279" r:id="rId20"/>
    <p:sldId id="266" r:id="rId21"/>
  </p:sldIdLst>
  <p:sldSz cx="12192000" cy="6858000"/>
  <p:notesSz cx="6858000" cy="9144000"/>
  <p:embeddedFontLst>
    <p:embeddedFont>
      <p:font typeface="Alfarn" pitchFamily="2" charset="77"/>
      <p:bold r:id="rId23"/>
    </p:embeddedFont>
    <p:embeddedFont>
      <p:font typeface="Calibri" panose="020F0502020204030204" pitchFamily="34" charset="0"/>
      <p:regular r:id="rId24"/>
      <p:bold r:id="rId25"/>
      <p:italic r:id="rId26"/>
      <p:boldItalic r:id="rId27"/>
    </p:embeddedFont>
    <p:embeddedFont>
      <p:font typeface="CarlMarx" pitchFamily="2" charset="77"/>
      <p:regular r:id="rId28"/>
      <p:bold r:id="rId29"/>
    </p:embeddedFont>
    <p:embeddedFont>
      <p:font typeface="Consolas" panose="020B0609020204030204" pitchFamily="49" charset="0"/>
      <p:regular r:id="rId30"/>
      <p:bold r:id="rId31"/>
      <p:italic r:id="rId32"/>
      <p:boldItalic r:id="rId33"/>
    </p:embeddedFont>
    <p:embeddedFont>
      <p:font typeface="Segoe UI" panose="020B0502040204020203" pitchFamily="34" charset="0"/>
      <p:regular r:id="rId34"/>
      <p:bold r:id="rId35"/>
      <p:italic r:id="rId36"/>
      <p:boldItalic r:id="rId37"/>
    </p:embeddedFont>
    <p:embeddedFont>
      <p:font typeface="Stencil" pitchFamily="82" charset="77"/>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F6C2F2D-37CF-4793-B375-75FDCC6FE8A7}">
          <p14:sldIdLst>
            <p14:sldId id="256"/>
            <p14:sldId id="273"/>
            <p14:sldId id="274"/>
            <p14:sldId id="275"/>
            <p14:sldId id="276"/>
            <p14:sldId id="277"/>
            <p14:sldId id="272"/>
            <p14:sldId id="257"/>
            <p14:sldId id="268"/>
            <p14:sldId id="280"/>
            <p14:sldId id="281"/>
            <p14:sldId id="282"/>
            <p14:sldId id="285"/>
            <p14:sldId id="286"/>
            <p14:sldId id="283"/>
            <p14:sldId id="263"/>
            <p14:sldId id="278"/>
            <p14:sldId id="279"/>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49"/>
    <a:srgbClr val="B3B9B5"/>
    <a:srgbClr val="FF64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62640" autoAdjust="0"/>
  </p:normalViewPr>
  <p:slideViewPr>
    <p:cSldViewPr snapToGrid="0">
      <p:cViewPr varScale="1">
        <p:scale>
          <a:sx n="75" d="100"/>
          <a:sy n="75" d="100"/>
        </p:scale>
        <p:origin x="193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49B142-3CF2-45A6-97F6-67C102C3FE96}" type="datetimeFigureOut">
              <a:rPr lang="en-US" smtClean="0"/>
              <a:t>6/4/19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819DE-7AE7-43B1-9EB8-0F6CA26EC42C}" type="slidenum">
              <a:rPr lang="en-US" smtClean="0"/>
              <a:t>‹#›</a:t>
            </a:fld>
            <a:endParaRPr lang="en-US"/>
          </a:p>
        </p:txBody>
      </p:sp>
    </p:spTree>
    <p:extLst>
      <p:ext uri="{BB962C8B-B14F-4D97-AF65-F5344CB8AC3E}">
        <p14:creationId xmlns:p14="http://schemas.microsoft.com/office/powerpoint/2010/main" val="380722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shown before the presentation starts. When you are ready to go, tell the video operator to start the recording, and click to the next slide.</a:t>
            </a:r>
          </a:p>
        </p:txBody>
      </p:sp>
      <p:sp>
        <p:nvSpPr>
          <p:cNvPr id="4" name="Slide Number Placeholder 3"/>
          <p:cNvSpPr>
            <a:spLocks noGrp="1"/>
          </p:cNvSpPr>
          <p:nvPr>
            <p:ph type="sldNum" sz="quarter" idx="5"/>
          </p:nvPr>
        </p:nvSpPr>
        <p:spPr/>
        <p:txBody>
          <a:bodyPr/>
          <a:lstStyle/>
          <a:p>
            <a:fld id="{42C819DE-7AE7-43B1-9EB8-0F6CA26EC42C}" type="slidenum">
              <a:rPr lang="en-US" smtClean="0"/>
              <a:t>1</a:t>
            </a:fld>
            <a:endParaRPr lang="en-US"/>
          </a:p>
        </p:txBody>
      </p:sp>
    </p:spTree>
    <p:extLst>
      <p:ext uri="{BB962C8B-B14F-4D97-AF65-F5344CB8AC3E}">
        <p14:creationId xmlns:p14="http://schemas.microsoft.com/office/powerpoint/2010/main" val="2226399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[REQUIRED SLIDE]</a:t>
            </a:r>
          </a:p>
          <a:p>
            <a:endParaRPr lang="de-DE" dirty="0"/>
          </a:p>
          <a:p>
            <a:r>
              <a:rPr lang="de-DE" dirty="0"/>
              <a:t>These slides are mandatory and help us with video post-processing. </a:t>
            </a:r>
            <a:r>
              <a:rPr lang="de-DE" dirty="0" err="1"/>
              <a:t>Please</a:t>
            </a:r>
            <a:r>
              <a:rPr lang="de-DE" dirty="0"/>
              <a:t> </a:t>
            </a:r>
            <a:r>
              <a:rPr lang="de-DE" dirty="0" err="1"/>
              <a:t>keep</a:t>
            </a:r>
            <a:r>
              <a:rPr lang="de-DE" dirty="0"/>
              <a:t> </a:t>
            </a:r>
            <a:r>
              <a:rPr lang="de-DE" dirty="0" err="1"/>
              <a:t>them</a:t>
            </a:r>
            <a:r>
              <a:rPr lang="de-DE" dirty="0"/>
              <a:t> </a:t>
            </a:r>
            <a:r>
              <a:rPr lang="de-DE" dirty="0" err="1"/>
              <a:t>as</a:t>
            </a:r>
            <a:r>
              <a:rPr lang="de-DE" dirty="0"/>
              <a:t> </a:t>
            </a:r>
            <a:r>
              <a:rPr lang="de-DE" dirty="0" err="1"/>
              <a:t>they</a:t>
            </a:r>
            <a:r>
              <a:rPr lang="de-DE" dirty="0"/>
              <a:t> </a:t>
            </a:r>
            <a:r>
              <a:rPr lang="de-DE" dirty="0" err="1"/>
              <a:t>are</a:t>
            </a:r>
            <a:r>
              <a:rPr lang="de-DE" dirty="0"/>
              <a:t>. </a:t>
            </a:r>
          </a:p>
        </p:txBody>
      </p:sp>
      <p:sp>
        <p:nvSpPr>
          <p:cNvPr id="4" name="Foliennummernplatzhalter 3"/>
          <p:cNvSpPr>
            <a:spLocks noGrp="1"/>
          </p:cNvSpPr>
          <p:nvPr>
            <p:ph type="sldNum" sz="quarter" idx="10"/>
          </p:nvPr>
        </p:nvSpPr>
        <p:spPr/>
        <p:txBody>
          <a:bodyPr/>
          <a:lstStyle/>
          <a:p>
            <a:fld id="{42C819DE-7AE7-43B1-9EB8-0F6CA26EC42C}" type="slidenum">
              <a:rPr lang="en-US" smtClean="0"/>
              <a:t>2</a:t>
            </a:fld>
            <a:endParaRPr lang="en-US"/>
          </a:p>
        </p:txBody>
      </p:sp>
    </p:spTree>
    <p:extLst>
      <p:ext uri="{BB962C8B-B14F-4D97-AF65-F5344CB8AC3E}">
        <p14:creationId xmlns:p14="http://schemas.microsoft.com/office/powerpoint/2010/main" val="1453300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[REQUIRED SLIDE]</a:t>
            </a:r>
          </a:p>
          <a:p>
            <a:endParaRPr lang="en-US" dirty="0"/>
          </a:p>
        </p:txBody>
      </p:sp>
      <p:sp>
        <p:nvSpPr>
          <p:cNvPr id="4" name="Slide Number Placeholder 3"/>
          <p:cNvSpPr>
            <a:spLocks noGrp="1"/>
          </p:cNvSpPr>
          <p:nvPr>
            <p:ph type="sldNum" sz="quarter" idx="5"/>
          </p:nvPr>
        </p:nvSpPr>
        <p:spPr/>
        <p:txBody>
          <a:bodyPr/>
          <a:lstStyle/>
          <a:p>
            <a:fld id="{42C819DE-7AE7-43B1-9EB8-0F6CA26EC42C}" type="slidenum">
              <a:rPr lang="en-US" smtClean="0"/>
              <a:t>3</a:t>
            </a:fld>
            <a:endParaRPr lang="en-US"/>
          </a:p>
        </p:txBody>
      </p:sp>
    </p:spTree>
    <p:extLst>
      <p:ext uri="{BB962C8B-B14F-4D97-AF65-F5344CB8AC3E}">
        <p14:creationId xmlns:p14="http://schemas.microsoft.com/office/powerpoint/2010/main" val="4019684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[REQUIRED SLIDE]</a:t>
            </a:r>
          </a:p>
          <a:p>
            <a:endParaRPr lang="en-US" dirty="0"/>
          </a:p>
        </p:txBody>
      </p:sp>
      <p:sp>
        <p:nvSpPr>
          <p:cNvPr id="4" name="Slide Number Placeholder 3"/>
          <p:cNvSpPr>
            <a:spLocks noGrp="1"/>
          </p:cNvSpPr>
          <p:nvPr>
            <p:ph type="sldNum" sz="quarter" idx="5"/>
          </p:nvPr>
        </p:nvSpPr>
        <p:spPr/>
        <p:txBody>
          <a:bodyPr/>
          <a:lstStyle/>
          <a:p>
            <a:fld id="{42C819DE-7AE7-43B1-9EB8-0F6CA26EC42C}" type="slidenum">
              <a:rPr lang="en-US" smtClean="0"/>
              <a:t>4</a:t>
            </a:fld>
            <a:endParaRPr lang="en-US"/>
          </a:p>
        </p:txBody>
      </p:sp>
    </p:spTree>
    <p:extLst>
      <p:ext uri="{BB962C8B-B14F-4D97-AF65-F5344CB8AC3E}">
        <p14:creationId xmlns:p14="http://schemas.microsoft.com/office/powerpoint/2010/main" val="811023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[REQUIRED SLIDE]</a:t>
            </a:r>
          </a:p>
          <a:p>
            <a:endParaRPr lang="en-US" dirty="0"/>
          </a:p>
        </p:txBody>
      </p:sp>
      <p:sp>
        <p:nvSpPr>
          <p:cNvPr id="4" name="Slide Number Placeholder 3"/>
          <p:cNvSpPr>
            <a:spLocks noGrp="1"/>
          </p:cNvSpPr>
          <p:nvPr>
            <p:ph type="sldNum" sz="quarter" idx="5"/>
          </p:nvPr>
        </p:nvSpPr>
        <p:spPr/>
        <p:txBody>
          <a:bodyPr/>
          <a:lstStyle/>
          <a:p>
            <a:fld id="{42C819DE-7AE7-43B1-9EB8-0F6CA26EC42C}" type="slidenum">
              <a:rPr lang="en-US" smtClean="0"/>
              <a:t>5</a:t>
            </a:fld>
            <a:endParaRPr lang="en-US"/>
          </a:p>
        </p:txBody>
      </p:sp>
    </p:spTree>
    <p:extLst>
      <p:ext uri="{BB962C8B-B14F-4D97-AF65-F5344CB8AC3E}">
        <p14:creationId xmlns:p14="http://schemas.microsoft.com/office/powerpoint/2010/main" val="1439294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[REQUIRED SLIDE]</a:t>
            </a:r>
          </a:p>
          <a:p>
            <a:endParaRPr lang="en-US" dirty="0"/>
          </a:p>
        </p:txBody>
      </p:sp>
      <p:sp>
        <p:nvSpPr>
          <p:cNvPr id="4" name="Slide Number Placeholder 3"/>
          <p:cNvSpPr>
            <a:spLocks noGrp="1"/>
          </p:cNvSpPr>
          <p:nvPr>
            <p:ph type="sldNum" sz="quarter" idx="5"/>
          </p:nvPr>
        </p:nvSpPr>
        <p:spPr/>
        <p:txBody>
          <a:bodyPr/>
          <a:lstStyle/>
          <a:p>
            <a:fld id="{42C819DE-7AE7-43B1-9EB8-0F6CA26EC42C}" type="slidenum">
              <a:rPr lang="en-US" smtClean="0"/>
              <a:t>6</a:t>
            </a:fld>
            <a:endParaRPr lang="en-US"/>
          </a:p>
        </p:txBody>
      </p:sp>
    </p:spTree>
    <p:extLst>
      <p:ext uri="{BB962C8B-B14F-4D97-AF65-F5344CB8AC3E}">
        <p14:creationId xmlns:p14="http://schemas.microsoft.com/office/powerpoint/2010/main" val="420708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opening. Now the stage is yours!</a:t>
            </a:r>
          </a:p>
        </p:txBody>
      </p:sp>
      <p:sp>
        <p:nvSpPr>
          <p:cNvPr id="4" name="Slide Number Placeholder 3"/>
          <p:cNvSpPr>
            <a:spLocks noGrp="1"/>
          </p:cNvSpPr>
          <p:nvPr>
            <p:ph type="sldNum" sz="quarter" idx="5"/>
          </p:nvPr>
        </p:nvSpPr>
        <p:spPr/>
        <p:txBody>
          <a:bodyPr/>
          <a:lstStyle/>
          <a:p>
            <a:fld id="{42C819DE-7AE7-43B1-9EB8-0F6CA26EC42C}" type="slidenum">
              <a:rPr lang="en-US" smtClean="0"/>
              <a:t>7</a:t>
            </a:fld>
            <a:endParaRPr lang="en-US"/>
          </a:p>
        </p:txBody>
      </p:sp>
    </p:spTree>
    <p:extLst>
      <p:ext uri="{BB962C8B-B14F-4D97-AF65-F5344CB8AC3E}">
        <p14:creationId xmlns:p14="http://schemas.microsoft.com/office/powerpoint/2010/main" val="1650501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invest some time to reconsider your session: what is it that audience can get out of it? Try and be as precise as you can. If you are showing solutions, then focus on “how to”. If you present about a general technology, you’ll want to stick to “Be able to” or “Understand why/how”.</a:t>
            </a:r>
          </a:p>
          <a:p>
            <a:endParaRPr lang="en-US" dirty="0"/>
          </a:p>
          <a:p>
            <a:endParaRPr lang="en-US" dirty="0"/>
          </a:p>
        </p:txBody>
      </p:sp>
      <p:sp>
        <p:nvSpPr>
          <p:cNvPr id="4" name="Slide Number Placeholder 3"/>
          <p:cNvSpPr>
            <a:spLocks noGrp="1"/>
          </p:cNvSpPr>
          <p:nvPr>
            <p:ph type="sldNum" sz="quarter" idx="5"/>
          </p:nvPr>
        </p:nvSpPr>
        <p:spPr/>
        <p:txBody>
          <a:bodyPr/>
          <a:lstStyle/>
          <a:p>
            <a:fld id="{42C819DE-7AE7-43B1-9EB8-0F6CA26EC42C}" type="slidenum">
              <a:rPr lang="en-US" smtClean="0"/>
              <a:t>8</a:t>
            </a:fld>
            <a:endParaRPr lang="en-US"/>
          </a:p>
        </p:txBody>
      </p:sp>
    </p:spTree>
    <p:extLst>
      <p:ext uri="{BB962C8B-B14F-4D97-AF65-F5344CB8AC3E}">
        <p14:creationId xmlns:p14="http://schemas.microsoft.com/office/powerpoint/2010/main" val="626616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Psconf.eu is about demos and code. Try and minimize use of text slides </a:t>
            </a:r>
          </a:p>
        </p:txBody>
      </p:sp>
      <p:sp>
        <p:nvSpPr>
          <p:cNvPr id="4" name="Slide Number Placeholder 3"/>
          <p:cNvSpPr>
            <a:spLocks noGrp="1"/>
          </p:cNvSpPr>
          <p:nvPr>
            <p:ph type="sldNum" sz="quarter" idx="5"/>
          </p:nvPr>
        </p:nvSpPr>
        <p:spPr/>
        <p:txBody>
          <a:bodyPr/>
          <a:lstStyle/>
          <a:p>
            <a:fld id="{42C819DE-7AE7-43B1-9EB8-0F6CA26EC42C}" type="slidenum">
              <a:rPr lang="en-US" smtClean="0"/>
              <a:t>9</a:t>
            </a:fld>
            <a:endParaRPr lang="en-US"/>
          </a:p>
        </p:txBody>
      </p:sp>
    </p:spTree>
    <p:extLst>
      <p:ext uri="{BB962C8B-B14F-4D97-AF65-F5344CB8AC3E}">
        <p14:creationId xmlns:p14="http://schemas.microsoft.com/office/powerpoint/2010/main" val="2731354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C819DE-7AE7-43B1-9EB8-0F6CA26EC42C}" type="slidenum">
              <a:rPr lang="en-US" smtClean="0"/>
              <a:t>14</a:t>
            </a:fld>
            <a:endParaRPr lang="en-US"/>
          </a:p>
        </p:txBody>
      </p:sp>
    </p:spTree>
    <p:extLst>
      <p:ext uri="{BB962C8B-B14F-4D97-AF65-F5344CB8AC3E}">
        <p14:creationId xmlns:p14="http://schemas.microsoft.com/office/powerpoint/2010/main" val="2215292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Sum</a:t>
            </a:r>
            <a:r>
              <a:rPr lang="de-DE" dirty="0"/>
              <a:t> </a:t>
            </a:r>
            <a:r>
              <a:rPr lang="de-DE" dirty="0" err="1"/>
              <a:t>up</a:t>
            </a:r>
            <a:r>
              <a:rPr lang="de-DE" dirty="0"/>
              <a:t> </a:t>
            </a:r>
            <a:r>
              <a:rPr lang="de-DE" dirty="0" err="1"/>
              <a:t>your</a:t>
            </a:r>
            <a:r>
              <a:rPr lang="de-DE" dirty="0"/>
              <a:t> </a:t>
            </a:r>
            <a:r>
              <a:rPr lang="de-DE" dirty="0" err="1"/>
              <a:t>key</a:t>
            </a:r>
            <a:r>
              <a:rPr lang="de-DE" dirty="0"/>
              <a:t> </a:t>
            </a:r>
            <a:r>
              <a:rPr lang="de-DE" dirty="0" err="1"/>
              <a:t>messages</a:t>
            </a:r>
            <a:endParaRPr lang="de-DE" dirty="0"/>
          </a:p>
        </p:txBody>
      </p:sp>
      <p:sp>
        <p:nvSpPr>
          <p:cNvPr id="4" name="Foliennummernplatzhalter 3"/>
          <p:cNvSpPr>
            <a:spLocks noGrp="1"/>
          </p:cNvSpPr>
          <p:nvPr>
            <p:ph type="sldNum" sz="quarter" idx="10"/>
          </p:nvPr>
        </p:nvSpPr>
        <p:spPr/>
        <p:txBody>
          <a:bodyPr/>
          <a:lstStyle/>
          <a:p>
            <a:fld id="{42C819DE-7AE7-43B1-9EB8-0F6CA26EC42C}" type="slidenum">
              <a:rPr lang="en-US" smtClean="0"/>
              <a:t>16</a:t>
            </a:fld>
            <a:endParaRPr lang="en-US"/>
          </a:p>
        </p:txBody>
      </p:sp>
    </p:spTree>
    <p:extLst>
      <p:ext uri="{BB962C8B-B14F-4D97-AF65-F5344CB8AC3E}">
        <p14:creationId xmlns:p14="http://schemas.microsoft.com/office/powerpoint/2010/main" val="1764489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[REQUIRED SLIDE]</a:t>
            </a:r>
          </a:p>
          <a:p>
            <a:r>
              <a:rPr lang="de-DE" dirty="0"/>
              <a:t>Make sure you provide all materials that audience needs to reproduce your demos.</a:t>
            </a:r>
          </a:p>
          <a:p>
            <a:r>
              <a:rPr lang="de-DE" dirty="0" err="1"/>
              <a:t>Either</a:t>
            </a:r>
            <a:r>
              <a:rPr lang="de-DE" dirty="0"/>
              <a:t> </a:t>
            </a:r>
            <a:r>
              <a:rPr lang="de-DE" dirty="0" err="1"/>
              <a:t>upload</a:t>
            </a:r>
            <a:r>
              <a:rPr lang="de-DE" dirty="0"/>
              <a:t> </a:t>
            </a:r>
            <a:r>
              <a:rPr lang="de-DE" dirty="0" err="1"/>
              <a:t>them</a:t>
            </a:r>
            <a:r>
              <a:rPr lang="de-DE" dirty="0"/>
              <a:t> </a:t>
            </a:r>
            <a:r>
              <a:rPr lang="de-DE" dirty="0" err="1"/>
              <a:t>as</a:t>
            </a:r>
            <a:r>
              <a:rPr lang="de-DE" dirty="0"/>
              <a:t> a PowerShell </a:t>
            </a:r>
            <a:r>
              <a:rPr lang="de-DE" dirty="0" err="1"/>
              <a:t>module</a:t>
            </a:r>
            <a:r>
              <a:rPr lang="de-DE" dirty="0"/>
              <a:t> </a:t>
            </a:r>
            <a:r>
              <a:rPr lang="de-DE" dirty="0" err="1"/>
              <a:t>to</a:t>
            </a:r>
            <a:r>
              <a:rPr lang="de-DE" dirty="0"/>
              <a:t> www.powershellgallery.com (</a:t>
            </a:r>
            <a:r>
              <a:rPr lang="de-DE" dirty="0" err="1"/>
              <a:t>preferred</a:t>
            </a:r>
            <a:r>
              <a:rPr lang="de-DE" dirty="0"/>
              <a:t> </a:t>
            </a:r>
            <a:r>
              <a:rPr lang="de-DE" dirty="0" err="1"/>
              <a:t>for</a:t>
            </a:r>
            <a:r>
              <a:rPr lang="de-DE" dirty="0"/>
              <a:t> </a:t>
            </a:r>
            <a:r>
              <a:rPr lang="de-DE" dirty="0" err="1"/>
              <a:t>reusable</a:t>
            </a:r>
            <a:r>
              <a:rPr lang="de-DE" dirty="0"/>
              <a:t> </a:t>
            </a:r>
            <a:r>
              <a:rPr lang="de-DE" dirty="0" err="1"/>
              <a:t>functions</a:t>
            </a:r>
            <a:r>
              <a:rPr lang="de-DE" dirty="0"/>
              <a:t>)</a:t>
            </a:r>
          </a:p>
          <a:p>
            <a:r>
              <a:rPr lang="de-DE" dirty="0" err="1"/>
              <a:t>Or</a:t>
            </a:r>
            <a:r>
              <a:rPr lang="de-DE" dirty="0"/>
              <a:t>, </a:t>
            </a:r>
            <a:r>
              <a:rPr lang="de-DE" dirty="0" err="1"/>
              <a:t>upload</a:t>
            </a:r>
            <a:r>
              <a:rPr lang="de-DE" dirty="0"/>
              <a:t> </a:t>
            </a:r>
            <a:r>
              <a:rPr lang="de-DE" dirty="0" err="1"/>
              <a:t>them</a:t>
            </a:r>
            <a:r>
              <a:rPr lang="de-DE" dirty="0"/>
              <a:t> </a:t>
            </a:r>
            <a:r>
              <a:rPr lang="de-DE" dirty="0" err="1"/>
              <a:t>to</a:t>
            </a:r>
            <a:r>
              <a:rPr lang="de-DE" dirty="0"/>
              <a:t> </a:t>
            </a:r>
            <a:r>
              <a:rPr lang="de-DE" dirty="0" err="1"/>
              <a:t>our</a:t>
            </a:r>
            <a:r>
              <a:rPr lang="de-DE" dirty="0"/>
              <a:t> </a:t>
            </a:r>
            <a:r>
              <a:rPr lang="de-DE" dirty="0" err="1"/>
              <a:t>github</a:t>
            </a:r>
            <a:r>
              <a:rPr lang="de-DE" dirty="0"/>
              <a:t> </a:t>
            </a:r>
            <a:r>
              <a:rPr lang="de-DE" dirty="0" err="1"/>
              <a:t>repository</a:t>
            </a:r>
            <a:r>
              <a:rPr lang="de-DE" dirty="0"/>
              <a:t> (</a:t>
            </a:r>
            <a:r>
              <a:rPr lang="de-DE" dirty="0" err="1"/>
              <a:t>ask</a:t>
            </a:r>
            <a:r>
              <a:rPr lang="de-DE" dirty="0"/>
              <a:t> </a:t>
            </a:r>
            <a:r>
              <a:rPr lang="de-DE" dirty="0" err="1"/>
              <a:t>the</a:t>
            </a:r>
            <a:r>
              <a:rPr lang="de-DE" dirty="0"/>
              <a:t> </a:t>
            </a:r>
            <a:r>
              <a:rPr lang="de-DE" dirty="0" err="1"/>
              <a:t>girls</a:t>
            </a:r>
            <a:r>
              <a:rPr lang="de-DE" dirty="0"/>
              <a:t> at </a:t>
            </a:r>
            <a:r>
              <a:rPr lang="de-DE" dirty="0" err="1"/>
              <a:t>the</a:t>
            </a:r>
            <a:r>
              <a:rPr lang="de-DE" dirty="0"/>
              <a:t> </a:t>
            </a:r>
            <a:r>
              <a:rPr lang="de-DE" dirty="0" err="1"/>
              <a:t>info</a:t>
            </a:r>
            <a:r>
              <a:rPr lang="de-DE" dirty="0"/>
              <a:t> </a:t>
            </a:r>
            <a:r>
              <a:rPr lang="de-DE" dirty="0" err="1"/>
              <a:t>desk</a:t>
            </a:r>
            <a:r>
              <a:rPr lang="de-DE" dirty="0"/>
              <a:t> </a:t>
            </a:r>
            <a:r>
              <a:rPr lang="de-DE" dirty="0" err="1"/>
              <a:t>to</a:t>
            </a:r>
            <a:r>
              <a:rPr lang="de-DE" dirty="0"/>
              <a:t> </a:t>
            </a:r>
            <a:r>
              <a:rPr lang="de-DE" dirty="0" err="1"/>
              <a:t>provide</a:t>
            </a:r>
            <a:r>
              <a:rPr lang="de-DE" dirty="0"/>
              <a:t> </a:t>
            </a:r>
            <a:r>
              <a:rPr lang="de-DE" dirty="0" err="1"/>
              <a:t>you</a:t>
            </a:r>
            <a:r>
              <a:rPr lang="de-DE" dirty="0"/>
              <a:t> </a:t>
            </a:r>
            <a:r>
              <a:rPr lang="de-DE" dirty="0" err="1"/>
              <a:t>with</a:t>
            </a:r>
            <a:r>
              <a:rPr lang="de-DE" dirty="0"/>
              <a:t> </a:t>
            </a:r>
            <a:r>
              <a:rPr lang="de-DE" dirty="0" err="1"/>
              <a:t>access</a:t>
            </a:r>
            <a:r>
              <a:rPr lang="de-DE" dirty="0"/>
              <a:t>)</a:t>
            </a:r>
          </a:p>
          <a:p>
            <a:r>
              <a:rPr lang="de-DE" dirty="0" err="1"/>
              <a:t>Or</a:t>
            </a:r>
            <a:r>
              <a:rPr lang="de-DE" dirty="0"/>
              <a:t>, </a:t>
            </a:r>
            <a:r>
              <a:rPr lang="de-DE" dirty="0" err="1"/>
              <a:t>upload</a:t>
            </a:r>
            <a:r>
              <a:rPr lang="de-DE" dirty="0"/>
              <a:t> </a:t>
            </a:r>
            <a:r>
              <a:rPr lang="de-DE" dirty="0" err="1"/>
              <a:t>them</a:t>
            </a:r>
            <a:r>
              <a:rPr lang="de-DE" dirty="0"/>
              <a:t> </a:t>
            </a:r>
            <a:r>
              <a:rPr lang="de-DE" dirty="0" err="1"/>
              <a:t>to</a:t>
            </a:r>
            <a:r>
              <a:rPr lang="de-DE" dirty="0"/>
              <a:t> </a:t>
            </a:r>
            <a:r>
              <a:rPr lang="de-DE" dirty="0" err="1"/>
              <a:t>your</a:t>
            </a:r>
            <a:r>
              <a:rPr lang="de-DE" dirty="0"/>
              <a:t> own </a:t>
            </a:r>
            <a:r>
              <a:rPr lang="de-DE" dirty="0" err="1"/>
              <a:t>github</a:t>
            </a:r>
            <a:r>
              <a:rPr lang="de-DE" dirty="0"/>
              <a:t> </a:t>
            </a:r>
            <a:r>
              <a:rPr lang="de-DE" dirty="0" err="1"/>
              <a:t>repository</a:t>
            </a:r>
            <a:endParaRPr lang="de-DE" dirty="0"/>
          </a:p>
          <a:p>
            <a:endParaRPr lang="de-DE" dirty="0"/>
          </a:p>
          <a:p>
            <a:r>
              <a:rPr lang="de-DE" dirty="0" err="1"/>
              <a:t>Please</a:t>
            </a:r>
            <a:r>
              <a:rPr lang="de-DE" dirty="0"/>
              <a:t> </a:t>
            </a:r>
            <a:r>
              <a:rPr lang="de-DE" dirty="0" err="1"/>
              <a:t>make</a:t>
            </a:r>
            <a:r>
              <a:rPr lang="de-DE" dirty="0"/>
              <a:t> </a:t>
            </a:r>
            <a:r>
              <a:rPr lang="de-DE" dirty="0" err="1"/>
              <a:t>sure</a:t>
            </a:r>
            <a:r>
              <a:rPr lang="de-DE" dirty="0"/>
              <a:t> all </a:t>
            </a:r>
            <a:r>
              <a:rPr lang="de-DE" dirty="0" err="1"/>
              <a:t>materials</a:t>
            </a:r>
            <a:r>
              <a:rPr lang="de-DE" dirty="0"/>
              <a:t> </a:t>
            </a:r>
            <a:r>
              <a:rPr lang="de-DE" dirty="0" err="1"/>
              <a:t>are</a:t>
            </a:r>
            <a:r>
              <a:rPr lang="de-DE" dirty="0"/>
              <a:t> </a:t>
            </a:r>
            <a:r>
              <a:rPr lang="de-DE" dirty="0" err="1"/>
              <a:t>available</a:t>
            </a:r>
            <a:r>
              <a:rPr lang="de-DE" dirty="0"/>
              <a:t> </a:t>
            </a:r>
            <a:r>
              <a:rPr lang="de-DE" dirty="0" err="1"/>
              <a:t>by</a:t>
            </a:r>
            <a:r>
              <a:rPr lang="de-DE" dirty="0"/>
              <a:t> </a:t>
            </a:r>
            <a:r>
              <a:rPr lang="de-DE" dirty="0" err="1"/>
              <a:t>the</a:t>
            </a:r>
            <a:r>
              <a:rPr lang="de-DE" dirty="0"/>
              <a:t> time </a:t>
            </a:r>
            <a:r>
              <a:rPr lang="de-DE" dirty="0" err="1"/>
              <a:t>your</a:t>
            </a:r>
            <a:r>
              <a:rPr lang="de-DE" dirty="0"/>
              <a:t> </a:t>
            </a:r>
            <a:r>
              <a:rPr lang="de-DE" dirty="0" err="1"/>
              <a:t>presentation</a:t>
            </a:r>
            <a:r>
              <a:rPr lang="de-DE" dirty="0"/>
              <a:t> </a:t>
            </a:r>
            <a:r>
              <a:rPr lang="de-DE" dirty="0" err="1"/>
              <a:t>starts</a:t>
            </a:r>
            <a:r>
              <a:rPr lang="de-DE" dirty="0"/>
              <a:t>, </a:t>
            </a:r>
            <a:r>
              <a:rPr lang="de-DE" dirty="0" err="1"/>
              <a:t>or</a:t>
            </a:r>
            <a:r>
              <a:rPr lang="de-DE" dirty="0"/>
              <a:t> at </a:t>
            </a:r>
            <a:r>
              <a:rPr lang="de-DE" dirty="0" err="1"/>
              <a:t>minimum</a:t>
            </a:r>
            <a:r>
              <a:rPr lang="de-DE" dirty="0"/>
              <a:t> </a:t>
            </a:r>
            <a:r>
              <a:rPr lang="de-DE" dirty="0" err="1"/>
              <a:t>upload</a:t>
            </a:r>
            <a:r>
              <a:rPr lang="de-DE" dirty="0"/>
              <a:t> </a:t>
            </a:r>
            <a:r>
              <a:rPr lang="de-DE" dirty="0" err="1"/>
              <a:t>them</a:t>
            </a:r>
            <a:r>
              <a:rPr lang="de-DE" dirty="0"/>
              <a:t> </a:t>
            </a:r>
            <a:r>
              <a:rPr lang="de-DE" dirty="0" err="1"/>
              <a:t>right</a:t>
            </a:r>
            <a:r>
              <a:rPr lang="de-DE" dirty="0"/>
              <a:t> after </a:t>
            </a:r>
            <a:r>
              <a:rPr lang="de-DE" dirty="0" err="1"/>
              <a:t>your</a:t>
            </a:r>
            <a:r>
              <a:rPr lang="de-DE" dirty="0"/>
              <a:t> </a:t>
            </a:r>
            <a:r>
              <a:rPr lang="de-DE" dirty="0" err="1"/>
              <a:t>presentation</a:t>
            </a:r>
            <a:endParaRPr lang="de-DE" dirty="0"/>
          </a:p>
        </p:txBody>
      </p:sp>
      <p:sp>
        <p:nvSpPr>
          <p:cNvPr id="4" name="Foliennummernplatzhalter 3"/>
          <p:cNvSpPr>
            <a:spLocks noGrp="1"/>
          </p:cNvSpPr>
          <p:nvPr>
            <p:ph type="sldNum" sz="quarter" idx="10"/>
          </p:nvPr>
        </p:nvSpPr>
        <p:spPr/>
        <p:txBody>
          <a:bodyPr/>
          <a:lstStyle/>
          <a:p>
            <a:fld id="{42C819DE-7AE7-43B1-9EB8-0F6CA26EC42C}" type="slidenum">
              <a:rPr lang="en-US" smtClean="0"/>
              <a:t>17</a:t>
            </a:fld>
            <a:endParaRPr lang="en-US"/>
          </a:p>
        </p:txBody>
      </p:sp>
    </p:spTree>
    <p:extLst>
      <p:ext uri="{BB962C8B-B14F-4D97-AF65-F5344CB8AC3E}">
        <p14:creationId xmlns:p14="http://schemas.microsoft.com/office/powerpoint/2010/main" val="3508779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[REQUIRED SLIDE]</a:t>
            </a:r>
          </a:p>
          <a:p>
            <a:r>
              <a:rPr lang="de-DE" dirty="0"/>
              <a:t>If you sticked to your timing, you now have 15 min left for Q&amp;A. If you missed your timing, you will have to leave the room when your slot is over. In this case, invite your audience to the coffee break and offer to cover questions there.</a:t>
            </a:r>
          </a:p>
          <a:p>
            <a:endParaRPr lang="de-DE" dirty="0"/>
          </a:p>
          <a:p>
            <a:r>
              <a:rPr lang="de-DE" dirty="0"/>
              <a:t>IN ANY CASE please point your audience to the conference app and the session voting. By the time the conference opens, the eventraft app *should* have the option to vote on sessions.</a:t>
            </a:r>
          </a:p>
          <a:p>
            <a:endParaRPr lang="de-DE" dirty="0"/>
          </a:p>
          <a:p>
            <a:r>
              <a:rPr lang="de-DE" dirty="0"/>
              <a:t>Please MAKE SURE you leave your room when your slot is over. The next speaker would like to set him/herself up and get everything up and running.</a:t>
            </a:r>
          </a:p>
          <a:p>
            <a:endParaRPr lang="en-US" dirty="0"/>
          </a:p>
        </p:txBody>
      </p:sp>
      <p:sp>
        <p:nvSpPr>
          <p:cNvPr id="4" name="Slide Number Placeholder 3"/>
          <p:cNvSpPr>
            <a:spLocks noGrp="1"/>
          </p:cNvSpPr>
          <p:nvPr>
            <p:ph type="sldNum" sz="quarter" idx="5"/>
          </p:nvPr>
        </p:nvSpPr>
        <p:spPr/>
        <p:txBody>
          <a:bodyPr/>
          <a:lstStyle/>
          <a:p>
            <a:fld id="{42C819DE-7AE7-43B1-9EB8-0F6CA26EC42C}" type="slidenum">
              <a:rPr lang="en-US" smtClean="0"/>
              <a:t>18</a:t>
            </a:fld>
            <a:endParaRPr lang="en-US"/>
          </a:p>
        </p:txBody>
      </p:sp>
    </p:spTree>
    <p:extLst>
      <p:ext uri="{BB962C8B-B14F-4D97-AF65-F5344CB8AC3E}">
        <p14:creationId xmlns:p14="http://schemas.microsoft.com/office/powerpoint/2010/main" val="2205516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EVER discuss this slide during your presentation. Please do not take presentation time to talk about yourself more than just a few introductory sentences. Instead, invite interested audience to the coffee break, and then talk about yourself, your job, your services, etc.</a:t>
            </a:r>
          </a:p>
          <a:p>
            <a:endParaRPr lang="en-US" dirty="0"/>
          </a:p>
          <a:p>
            <a:r>
              <a:rPr lang="en-US" dirty="0"/>
              <a:t>Use this slide to sum up your details. It will be part of the conference materials and recorded videos.</a:t>
            </a:r>
          </a:p>
        </p:txBody>
      </p:sp>
      <p:sp>
        <p:nvSpPr>
          <p:cNvPr id="4" name="Slide Number Placeholder 3"/>
          <p:cNvSpPr>
            <a:spLocks noGrp="1"/>
          </p:cNvSpPr>
          <p:nvPr>
            <p:ph type="sldNum" sz="quarter" idx="5"/>
          </p:nvPr>
        </p:nvSpPr>
        <p:spPr/>
        <p:txBody>
          <a:bodyPr/>
          <a:lstStyle/>
          <a:p>
            <a:fld id="{42C819DE-7AE7-43B1-9EB8-0F6CA26EC42C}" type="slidenum">
              <a:rPr lang="en-US" smtClean="0"/>
              <a:t>19</a:t>
            </a:fld>
            <a:endParaRPr lang="en-US"/>
          </a:p>
        </p:txBody>
      </p:sp>
    </p:spTree>
    <p:extLst>
      <p:ext uri="{BB962C8B-B14F-4D97-AF65-F5344CB8AC3E}">
        <p14:creationId xmlns:p14="http://schemas.microsoft.com/office/powerpoint/2010/main" val="1278921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my.eventraft.com/psconfeu"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20F4-D41C-46F3-9582-C94D2D3E638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Subtitle 2">
            <a:extLst>
              <a:ext uri="{FF2B5EF4-FFF2-40B4-BE49-F238E27FC236}">
                <a16:creationId xmlns:a16="http://schemas.microsoft.com/office/drawing/2014/main" id="{E4D3C5D9-9676-4F83-BAF7-1D3C4446F4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5" name="Footer Placeholder 4">
            <a:extLst>
              <a:ext uri="{FF2B5EF4-FFF2-40B4-BE49-F238E27FC236}">
                <a16:creationId xmlns:a16="http://schemas.microsoft.com/office/drawing/2014/main" id="{1D19833C-9F80-4BEB-A53A-D578A4A40017}"/>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2279427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mp;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0FD8-1326-4A4F-87B6-EBE0889C72CB}"/>
              </a:ext>
            </a:extLst>
          </p:cNvPr>
          <p:cNvSpPr>
            <a:spLocks noGrp="1"/>
          </p:cNvSpPr>
          <p:nvPr>
            <p:ph type="title"/>
          </p:nvPr>
        </p:nvSpPr>
        <p:spPr/>
        <p:txBody>
          <a:bodyPr/>
          <a:lstStyle/>
          <a:p>
            <a:r>
              <a:rPr lang="de-DE"/>
              <a:t>Mastertitelformat bearbeiten</a:t>
            </a:r>
            <a:endParaRPr lang="en-US"/>
          </a:p>
        </p:txBody>
      </p:sp>
      <p:sp>
        <p:nvSpPr>
          <p:cNvPr id="3" name="Content Placeholder 2">
            <a:extLst>
              <a:ext uri="{FF2B5EF4-FFF2-40B4-BE49-F238E27FC236}">
                <a16:creationId xmlns:a16="http://schemas.microsoft.com/office/drawing/2014/main" id="{55C7F8FE-1538-442B-83CD-90D117DDD92A}"/>
              </a:ext>
            </a:extLst>
          </p:cNvPr>
          <p:cNvSpPr>
            <a:spLocks noGrp="1"/>
          </p:cNvSpPr>
          <p:nvPr>
            <p:ph idx="1"/>
          </p:nvPr>
        </p:nvSpPr>
        <p:spPr/>
        <p:txBody>
          <a:bodyPr/>
          <a:lstStyle>
            <a:lvl1pPr marL="0" indent="0">
              <a:buNone/>
              <a:defRPr/>
            </a:lvl1pPr>
            <a:lvl2pPr marL="457200" indent="0">
              <a:buNone/>
              <a:defRPr/>
            </a:lvl2pPr>
            <a:lvl3pPr marL="914400" indent="0">
              <a:buNone/>
              <a:defRPr/>
            </a:lvl3pPr>
          </a:lstStyle>
          <a:p>
            <a:pPr lvl="0"/>
            <a:r>
              <a:rPr lang="de-DE"/>
              <a:t>Mastertextformat bearbeiten</a:t>
            </a:r>
          </a:p>
          <a:p>
            <a:pPr lvl="1"/>
            <a:r>
              <a:rPr lang="de-DE"/>
              <a:t>Zweite Ebene</a:t>
            </a:r>
          </a:p>
          <a:p>
            <a:pPr lvl="2"/>
            <a:r>
              <a:rPr lang="de-DE"/>
              <a:t>Dritte Ebene</a:t>
            </a:r>
          </a:p>
        </p:txBody>
      </p:sp>
      <p:sp>
        <p:nvSpPr>
          <p:cNvPr id="5" name="Footer Placeholder 4">
            <a:extLst>
              <a:ext uri="{FF2B5EF4-FFF2-40B4-BE49-F238E27FC236}">
                <a16:creationId xmlns:a16="http://schemas.microsoft.com/office/drawing/2014/main" id="{C2FE425A-D41A-41F5-8424-1B1F3831765F}"/>
              </a:ext>
            </a:extLst>
          </p:cNvPr>
          <p:cNvSpPr>
            <a:spLocks noGrp="1"/>
          </p:cNvSpPr>
          <p:nvPr>
            <p:ph type="ftr" sz="quarter" idx="11"/>
          </p:nvPr>
        </p:nvSpPr>
        <p:spPr/>
        <p:txBody>
          <a:bodyPr/>
          <a:lstStyle>
            <a:lvl1pPr algn="l">
              <a:defRPr/>
            </a:lvl1pPr>
          </a:lstStyle>
          <a:p>
            <a:r>
              <a:rPr lang="en-US"/>
              <a:t>bgelens</a:t>
            </a:r>
            <a:endParaRPr lang="en-US" dirty="0"/>
          </a:p>
        </p:txBody>
      </p:sp>
    </p:spTree>
    <p:extLst>
      <p:ext uri="{BB962C8B-B14F-4D97-AF65-F5344CB8AC3E}">
        <p14:creationId xmlns:p14="http://schemas.microsoft.com/office/powerpoint/2010/main" val="3748376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0FD8-1326-4A4F-87B6-EBE0889C72CB}"/>
              </a:ext>
            </a:extLst>
          </p:cNvPr>
          <p:cNvSpPr>
            <a:spLocks noGrp="1"/>
          </p:cNvSpPr>
          <p:nvPr>
            <p:ph type="title"/>
          </p:nvPr>
        </p:nvSpPr>
        <p:spPr/>
        <p:txBody>
          <a:bodyPr/>
          <a:lstStyle/>
          <a:p>
            <a:r>
              <a:rPr lang="de-DE"/>
              <a:t>Mastertitelformat bearbeiten</a:t>
            </a:r>
            <a:endParaRPr lang="en-US"/>
          </a:p>
        </p:txBody>
      </p:sp>
      <p:sp>
        <p:nvSpPr>
          <p:cNvPr id="3" name="Content Placeholder 2">
            <a:extLst>
              <a:ext uri="{FF2B5EF4-FFF2-40B4-BE49-F238E27FC236}">
                <a16:creationId xmlns:a16="http://schemas.microsoft.com/office/drawing/2014/main" id="{55C7F8FE-1538-442B-83CD-90D117DDD92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p:txBody>
      </p:sp>
      <p:sp>
        <p:nvSpPr>
          <p:cNvPr id="5" name="Footer Placeholder 4">
            <a:extLst>
              <a:ext uri="{FF2B5EF4-FFF2-40B4-BE49-F238E27FC236}">
                <a16:creationId xmlns:a16="http://schemas.microsoft.com/office/drawing/2014/main" id="{C2FE425A-D41A-41F5-8424-1B1F3831765F}"/>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814983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de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712D79-FB75-4E13-A379-59BB07334E58}"/>
              </a:ext>
            </a:extLst>
          </p:cNvPr>
          <p:cNvSpPr>
            <a:spLocks noGrp="1"/>
          </p:cNvSpPr>
          <p:nvPr>
            <p:ph type="body" idx="1"/>
          </p:nvPr>
        </p:nvSpPr>
        <p:spPr>
          <a:xfrm>
            <a:off x="0" y="0"/>
            <a:ext cx="12192000" cy="6858000"/>
          </a:xfrm>
          <a:solidFill>
            <a:schemeClr val="bg1">
              <a:lumMod val="95000"/>
            </a:schemeClr>
          </a:solidFill>
        </p:spPr>
        <p:txBody>
          <a:bodyPr/>
          <a:lstStyle>
            <a:lvl1pPr marL="0" indent="0">
              <a:buNone/>
              <a:defRPr sz="2400">
                <a:solidFill>
                  <a:schemeClr val="tx1"/>
                </a:solidFill>
                <a:latin typeface="Consolas" panose="020B0609020204030204" pitchFamily="49"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Mastertextformat bearbeiten</a:t>
            </a:r>
          </a:p>
        </p:txBody>
      </p:sp>
    </p:spTree>
    <p:extLst>
      <p:ext uri="{BB962C8B-B14F-4D97-AF65-F5344CB8AC3E}">
        <p14:creationId xmlns:p14="http://schemas.microsoft.com/office/powerpoint/2010/main" val="2250133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F03E1-C14B-4989-99D8-D0A96E3C3201}"/>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a:p>
        </p:txBody>
      </p:sp>
      <p:sp>
        <p:nvSpPr>
          <p:cNvPr id="3" name="Text Placeholder 2">
            <a:extLst>
              <a:ext uri="{FF2B5EF4-FFF2-40B4-BE49-F238E27FC236}">
                <a16:creationId xmlns:a16="http://schemas.microsoft.com/office/drawing/2014/main" id="{F6712D79-FB75-4E13-A379-59BB07334E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5" name="Footer Placeholder 4">
            <a:extLst>
              <a:ext uri="{FF2B5EF4-FFF2-40B4-BE49-F238E27FC236}">
                <a16:creationId xmlns:a16="http://schemas.microsoft.com/office/drawing/2014/main" id="{6101932C-5986-46DA-AF53-E9CA7C375AE2}"/>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4073367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without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4E4B-FF11-4A36-9627-0AAB48872E94}"/>
              </a:ext>
            </a:extLst>
          </p:cNvPr>
          <p:cNvSpPr>
            <a:spLocks noGrp="1"/>
          </p:cNvSpPr>
          <p:nvPr>
            <p:ph type="title"/>
          </p:nvPr>
        </p:nvSpPr>
        <p:spPr/>
        <p:txBody>
          <a:bodyPr/>
          <a:lstStyle/>
          <a:p>
            <a:r>
              <a:rPr lang="de-DE"/>
              <a:t>Mastertitelformat bearbeiten</a:t>
            </a:r>
            <a:endParaRPr lang="en-US"/>
          </a:p>
        </p:txBody>
      </p:sp>
      <p:sp>
        <p:nvSpPr>
          <p:cNvPr id="3" name="Content Placeholder 2">
            <a:extLst>
              <a:ext uri="{FF2B5EF4-FFF2-40B4-BE49-F238E27FC236}">
                <a16:creationId xmlns:a16="http://schemas.microsoft.com/office/drawing/2014/main" id="{546CDB03-2E67-470F-9D63-67094F32D62C}"/>
              </a:ext>
            </a:extLst>
          </p:cNvPr>
          <p:cNvSpPr>
            <a:spLocks noGrp="1"/>
          </p:cNvSpPr>
          <p:nvPr>
            <p:ph sz="half" idx="1"/>
          </p:nvPr>
        </p:nvSpPr>
        <p:spPr>
          <a:xfrm>
            <a:off x="838200" y="1825625"/>
            <a:ext cx="5181600" cy="4351338"/>
          </a:xfrm>
        </p:spPr>
        <p:txBody>
          <a:bodyPr/>
          <a:lstStyle>
            <a:lvl1pPr marL="0" indent="0">
              <a:buNone/>
              <a:defRPr/>
            </a:lvl1pPr>
            <a:lvl2pPr marL="457200" indent="0">
              <a:buNone/>
              <a:defRPr/>
            </a:lvl2pPr>
            <a:lvl3pPr marL="914400" indent="0">
              <a:buNone/>
              <a:defRPr/>
            </a:lvl3pPr>
          </a:lstStyle>
          <a:p>
            <a:pPr lvl="0"/>
            <a:r>
              <a:rPr lang="de-DE"/>
              <a:t>Mastertextformat bearbeiten</a:t>
            </a:r>
          </a:p>
          <a:p>
            <a:pPr lvl="1"/>
            <a:r>
              <a:rPr lang="de-DE"/>
              <a:t>Zweite Ebene</a:t>
            </a:r>
          </a:p>
          <a:p>
            <a:pPr lvl="2"/>
            <a:r>
              <a:rPr lang="de-DE"/>
              <a:t>Dritte Ebene</a:t>
            </a:r>
          </a:p>
        </p:txBody>
      </p:sp>
      <p:sp>
        <p:nvSpPr>
          <p:cNvPr id="4" name="Content Placeholder 3">
            <a:extLst>
              <a:ext uri="{FF2B5EF4-FFF2-40B4-BE49-F238E27FC236}">
                <a16:creationId xmlns:a16="http://schemas.microsoft.com/office/drawing/2014/main" id="{3FFF0660-D7AC-4C49-8907-DFB84E5C822C}"/>
              </a:ext>
            </a:extLst>
          </p:cNvPr>
          <p:cNvSpPr>
            <a:spLocks noGrp="1"/>
          </p:cNvSpPr>
          <p:nvPr>
            <p:ph sz="half" idx="2"/>
          </p:nvPr>
        </p:nvSpPr>
        <p:spPr>
          <a:xfrm>
            <a:off x="6172200" y="1825625"/>
            <a:ext cx="5181600" cy="4351338"/>
          </a:xfrm>
        </p:spPr>
        <p:txBody>
          <a:bodyPr/>
          <a:lstStyle>
            <a:lvl1pPr marL="0" indent="0">
              <a:buNone/>
              <a:defRPr/>
            </a:lvl1pPr>
            <a:lvl2pPr marL="457200" indent="0">
              <a:buNone/>
              <a:defRPr/>
            </a:lvl2pPr>
            <a:lvl3pPr marL="914400" indent="0">
              <a:buNone/>
              <a:defRPr/>
            </a:lvl3pPr>
          </a:lstStyle>
          <a:p>
            <a:pPr lvl="0"/>
            <a:r>
              <a:rPr lang="de-DE"/>
              <a:t>Mastertextformat bearbeiten</a:t>
            </a:r>
          </a:p>
          <a:p>
            <a:pPr lvl="1"/>
            <a:r>
              <a:rPr lang="de-DE"/>
              <a:t>Zweite Ebene</a:t>
            </a:r>
          </a:p>
          <a:p>
            <a:pPr lvl="2"/>
            <a:r>
              <a:rPr lang="de-DE"/>
              <a:t>Dritte Ebene</a:t>
            </a:r>
          </a:p>
        </p:txBody>
      </p:sp>
      <p:sp>
        <p:nvSpPr>
          <p:cNvPr id="6" name="Footer Placeholder 5">
            <a:extLst>
              <a:ext uri="{FF2B5EF4-FFF2-40B4-BE49-F238E27FC236}">
                <a16:creationId xmlns:a16="http://schemas.microsoft.com/office/drawing/2014/main" id="{2EDDB5A4-0630-4B40-B488-9A976EC8A115}"/>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218140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with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4E4B-FF11-4A36-9627-0AAB48872E94}"/>
              </a:ext>
            </a:extLst>
          </p:cNvPr>
          <p:cNvSpPr>
            <a:spLocks noGrp="1"/>
          </p:cNvSpPr>
          <p:nvPr>
            <p:ph type="title"/>
          </p:nvPr>
        </p:nvSpPr>
        <p:spPr/>
        <p:txBody>
          <a:bodyPr/>
          <a:lstStyle/>
          <a:p>
            <a:r>
              <a:rPr lang="de-DE"/>
              <a:t>Mastertitelformat bearbeiten</a:t>
            </a:r>
            <a:endParaRPr lang="en-US"/>
          </a:p>
        </p:txBody>
      </p:sp>
      <p:sp>
        <p:nvSpPr>
          <p:cNvPr id="3" name="Content Placeholder 2">
            <a:extLst>
              <a:ext uri="{FF2B5EF4-FFF2-40B4-BE49-F238E27FC236}">
                <a16:creationId xmlns:a16="http://schemas.microsoft.com/office/drawing/2014/main" id="{546CDB03-2E67-470F-9D63-67094F32D62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p:txBody>
      </p:sp>
      <p:sp>
        <p:nvSpPr>
          <p:cNvPr id="4" name="Content Placeholder 3">
            <a:extLst>
              <a:ext uri="{FF2B5EF4-FFF2-40B4-BE49-F238E27FC236}">
                <a16:creationId xmlns:a16="http://schemas.microsoft.com/office/drawing/2014/main" id="{3FFF0660-D7AC-4C49-8907-DFB84E5C822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p:txBody>
      </p:sp>
      <p:sp>
        <p:nvSpPr>
          <p:cNvPr id="6" name="Footer Placeholder 5">
            <a:extLst>
              <a:ext uri="{FF2B5EF4-FFF2-40B4-BE49-F238E27FC236}">
                <a16:creationId xmlns:a16="http://schemas.microsoft.com/office/drawing/2014/main" id="{2EDDB5A4-0630-4B40-B488-9A976EC8A115}"/>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4204414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without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5EFB9-8E36-4671-A151-3CE666AE07E3}"/>
              </a:ext>
            </a:extLst>
          </p:cNvPr>
          <p:cNvSpPr>
            <a:spLocks noGrp="1"/>
          </p:cNvSpPr>
          <p:nvPr>
            <p:ph type="title"/>
          </p:nvPr>
        </p:nvSpPr>
        <p:spPr>
          <a:xfrm>
            <a:off x="839788" y="365125"/>
            <a:ext cx="10515600" cy="1325563"/>
          </a:xfrm>
        </p:spPr>
        <p:txBody>
          <a:bodyPr/>
          <a:lstStyle/>
          <a:p>
            <a:r>
              <a:rPr lang="de-DE"/>
              <a:t>Mastertitelformat bearbeiten</a:t>
            </a:r>
            <a:endParaRPr lang="en-US" dirty="0"/>
          </a:p>
        </p:txBody>
      </p:sp>
      <p:sp>
        <p:nvSpPr>
          <p:cNvPr id="3" name="Text Placeholder 2">
            <a:extLst>
              <a:ext uri="{FF2B5EF4-FFF2-40B4-BE49-F238E27FC236}">
                <a16:creationId xmlns:a16="http://schemas.microsoft.com/office/drawing/2014/main" id="{76028DAC-E36D-4E77-A308-72BCE66FC7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5E9FE864-6B32-4AD3-80FE-67F8E6BF7708}"/>
              </a:ext>
            </a:extLst>
          </p:cNvPr>
          <p:cNvSpPr>
            <a:spLocks noGrp="1"/>
          </p:cNvSpPr>
          <p:nvPr>
            <p:ph sz="half" idx="2"/>
          </p:nvPr>
        </p:nvSpPr>
        <p:spPr>
          <a:xfrm>
            <a:off x="839788" y="2505075"/>
            <a:ext cx="5157787" cy="3684588"/>
          </a:xfrm>
        </p:spPr>
        <p:txBody>
          <a:bodyPr/>
          <a:lstStyle>
            <a:lvl1pPr marL="0" indent="0">
              <a:buNone/>
              <a:defRPr/>
            </a:lvl1pPr>
            <a:lvl2pPr marL="457200" indent="0">
              <a:buNone/>
              <a:defRPr/>
            </a:lvl2pPr>
            <a:lvl3pPr marL="914400" indent="0">
              <a:buNone/>
              <a:defRPr/>
            </a:lvl3pPr>
          </a:lstStyle>
          <a:p>
            <a:pPr lvl="0"/>
            <a:r>
              <a:rPr lang="de-DE"/>
              <a:t>Mastertextformat bearbeiten</a:t>
            </a:r>
          </a:p>
          <a:p>
            <a:pPr lvl="1"/>
            <a:r>
              <a:rPr lang="de-DE"/>
              <a:t>Zweite Ebene</a:t>
            </a:r>
          </a:p>
          <a:p>
            <a:pPr lvl="2"/>
            <a:r>
              <a:rPr lang="de-DE"/>
              <a:t>Dritte Ebene</a:t>
            </a:r>
          </a:p>
        </p:txBody>
      </p:sp>
      <p:sp>
        <p:nvSpPr>
          <p:cNvPr id="5" name="Text Placeholder 4">
            <a:extLst>
              <a:ext uri="{FF2B5EF4-FFF2-40B4-BE49-F238E27FC236}">
                <a16:creationId xmlns:a16="http://schemas.microsoft.com/office/drawing/2014/main" id="{0A92C74A-E752-499E-9FBC-B8FAA7360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6CCE6938-B95C-4603-A4BA-8F1431405AFC}"/>
              </a:ext>
            </a:extLst>
          </p:cNvPr>
          <p:cNvSpPr>
            <a:spLocks noGrp="1"/>
          </p:cNvSpPr>
          <p:nvPr>
            <p:ph sz="quarter" idx="4"/>
          </p:nvPr>
        </p:nvSpPr>
        <p:spPr>
          <a:xfrm>
            <a:off x="6172200" y="2505075"/>
            <a:ext cx="5183188" cy="3684588"/>
          </a:xfrm>
        </p:spPr>
        <p:txBody>
          <a:bodyPr/>
          <a:lstStyle>
            <a:lvl1pPr marL="0" indent="0">
              <a:buNone/>
              <a:defRPr/>
            </a:lvl1pPr>
            <a:lvl2pPr marL="457200" indent="0">
              <a:buNone/>
              <a:defRPr/>
            </a:lvl2pPr>
            <a:lvl3pPr marL="914400" indent="0">
              <a:buNone/>
              <a:defRPr/>
            </a:lvl3pPr>
          </a:lstStyle>
          <a:p>
            <a:pPr lvl="0"/>
            <a:r>
              <a:rPr lang="de-DE"/>
              <a:t>Mastertextformat bearbeiten</a:t>
            </a:r>
          </a:p>
          <a:p>
            <a:pPr lvl="1"/>
            <a:r>
              <a:rPr lang="de-DE"/>
              <a:t>Zweite Ebene</a:t>
            </a:r>
          </a:p>
          <a:p>
            <a:pPr lvl="2"/>
            <a:r>
              <a:rPr lang="de-DE"/>
              <a:t>Dritte Ebene</a:t>
            </a:r>
          </a:p>
        </p:txBody>
      </p:sp>
      <p:sp>
        <p:nvSpPr>
          <p:cNvPr id="8" name="Footer Placeholder 7">
            <a:extLst>
              <a:ext uri="{FF2B5EF4-FFF2-40B4-BE49-F238E27FC236}">
                <a16:creationId xmlns:a16="http://schemas.microsoft.com/office/drawing/2014/main" id="{57FE6799-84CA-48BE-BE54-3AB979BDA4EC}"/>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4198892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with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5EFB9-8E36-4671-A151-3CE666AE07E3}"/>
              </a:ext>
            </a:extLst>
          </p:cNvPr>
          <p:cNvSpPr>
            <a:spLocks noGrp="1"/>
          </p:cNvSpPr>
          <p:nvPr>
            <p:ph type="title"/>
          </p:nvPr>
        </p:nvSpPr>
        <p:spPr>
          <a:xfrm>
            <a:off x="839788" y="365125"/>
            <a:ext cx="10515600" cy="1325563"/>
          </a:xfrm>
        </p:spPr>
        <p:txBody>
          <a:bodyPr/>
          <a:lstStyle/>
          <a:p>
            <a:r>
              <a:rPr lang="de-DE"/>
              <a:t>Mastertitelformat bearbeiten</a:t>
            </a:r>
            <a:endParaRPr lang="en-US"/>
          </a:p>
        </p:txBody>
      </p:sp>
      <p:sp>
        <p:nvSpPr>
          <p:cNvPr id="3" name="Text Placeholder 2">
            <a:extLst>
              <a:ext uri="{FF2B5EF4-FFF2-40B4-BE49-F238E27FC236}">
                <a16:creationId xmlns:a16="http://schemas.microsoft.com/office/drawing/2014/main" id="{76028DAC-E36D-4E77-A308-72BCE66FC7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5E9FE864-6B32-4AD3-80FE-67F8E6BF7708}"/>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p:txBody>
      </p:sp>
      <p:sp>
        <p:nvSpPr>
          <p:cNvPr id="5" name="Text Placeholder 4">
            <a:extLst>
              <a:ext uri="{FF2B5EF4-FFF2-40B4-BE49-F238E27FC236}">
                <a16:creationId xmlns:a16="http://schemas.microsoft.com/office/drawing/2014/main" id="{0A92C74A-E752-499E-9FBC-B8FAA7360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6CCE6938-B95C-4603-A4BA-8F1431405AFC}"/>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p:txBody>
      </p:sp>
      <p:sp>
        <p:nvSpPr>
          <p:cNvPr id="8" name="Footer Placeholder 7">
            <a:extLst>
              <a:ext uri="{FF2B5EF4-FFF2-40B4-BE49-F238E27FC236}">
                <a16:creationId xmlns:a16="http://schemas.microsoft.com/office/drawing/2014/main" id="{57FE6799-84CA-48BE-BE54-3AB979BDA4EC}"/>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562896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14802-CBA9-4AC7-ACFD-23F9CBE5351B}"/>
              </a:ext>
            </a:extLst>
          </p:cNvPr>
          <p:cNvSpPr>
            <a:spLocks noGrp="1"/>
          </p:cNvSpPr>
          <p:nvPr>
            <p:ph type="title"/>
          </p:nvPr>
        </p:nvSpPr>
        <p:spPr/>
        <p:txBody>
          <a:bodyPr/>
          <a:lstStyle/>
          <a:p>
            <a:r>
              <a:rPr lang="de-DE"/>
              <a:t>Mastertitelformat bearbeiten</a:t>
            </a:r>
            <a:endParaRPr lang="en-US"/>
          </a:p>
        </p:txBody>
      </p:sp>
      <p:sp>
        <p:nvSpPr>
          <p:cNvPr id="4" name="Footer Placeholder 3">
            <a:extLst>
              <a:ext uri="{FF2B5EF4-FFF2-40B4-BE49-F238E27FC236}">
                <a16:creationId xmlns:a16="http://schemas.microsoft.com/office/drawing/2014/main" id="{124A5631-2913-4D3F-BD4E-AB5A08368397}"/>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2978076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E97E4B9-E7F8-42A5-AB77-855B39011A29}"/>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3791838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without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C5F8-FA7D-49E0-B4CA-287538AD9C1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Content Placeholder 2">
            <a:extLst>
              <a:ext uri="{FF2B5EF4-FFF2-40B4-BE49-F238E27FC236}">
                <a16:creationId xmlns:a16="http://schemas.microsoft.com/office/drawing/2014/main" id="{65AAA87E-410C-409B-B582-36CB5057A7AF}"/>
              </a:ext>
            </a:extLst>
          </p:cNvPr>
          <p:cNvSpPr>
            <a:spLocks noGrp="1"/>
          </p:cNvSpPr>
          <p:nvPr>
            <p:ph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p:txBody>
      </p:sp>
      <p:sp>
        <p:nvSpPr>
          <p:cNvPr id="4" name="Text Placeholder 3">
            <a:extLst>
              <a:ext uri="{FF2B5EF4-FFF2-40B4-BE49-F238E27FC236}">
                <a16:creationId xmlns:a16="http://schemas.microsoft.com/office/drawing/2014/main" id="{18B17A13-34CE-4E76-A89E-55BE3BDBB9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Footer Placeholder 5">
            <a:extLst>
              <a:ext uri="{FF2B5EF4-FFF2-40B4-BE49-F238E27FC236}">
                <a16:creationId xmlns:a16="http://schemas.microsoft.com/office/drawing/2014/main" id="{EBF0FE8F-5FF0-4A4F-B233-7BC54741A079}"/>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594605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with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C5F8-FA7D-49E0-B4CA-287538AD9C1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Content Placeholder 2">
            <a:extLst>
              <a:ext uri="{FF2B5EF4-FFF2-40B4-BE49-F238E27FC236}">
                <a16:creationId xmlns:a16="http://schemas.microsoft.com/office/drawing/2014/main" id="{65AAA87E-410C-409B-B582-36CB5057A7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p:txBody>
      </p:sp>
      <p:sp>
        <p:nvSpPr>
          <p:cNvPr id="4" name="Text Placeholder 3">
            <a:extLst>
              <a:ext uri="{FF2B5EF4-FFF2-40B4-BE49-F238E27FC236}">
                <a16:creationId xmlns:a16="http://schemas.microsoft.com/office/drawing/2014/main" id="{18B17A13-34CE-4E76-A89E-55BE3BDBB9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Footer Placeholder 5">
            <a:extLst>
              <a:ext uri="{FF2B5EF4-FFF2-40B4-BE49-F238E27FC236}">
                <a16:creationId xmlns:a16="http://schemas.microsoft.com/office/drawing/2014/main" id="{EBF0FE8F-5FF0-4A4F-B233-7BC54741A079}"/>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2466482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23488-53E4-4A31-BC0A-B4DE54836AD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Picture Placeholder 2">
            <a:extLst>
              <a:ext uri="{FF2B5EF4-FFF2-40B4-BE49-F238E27FC236}">
                <a16:creationId xmlns:a16="http://schemas.microsoft.com/office/drawing/2014/main" id="{0BD6A40E-7D33-4407-B2B1-93FF1489F9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a:p>
        </p:txBody>
      </p:sp>
      <p:sp>
        <p:nvSpPr>
          <p:cNvPr id="4" name="Text Placeholder 3">
            <a:extLst>
              <a:ext uri="{FF2B5EF4-FFF2-40B4-BE49-F238E27FC236}">
                <a16:creationId xmlns:a16="http://schemas.microsoft.com/office/drawing/2014/main" id="{8C12C0E5-2390-4470-BE85-BD80DCC85E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Footer Placeholder 5">
            <a:extLst>
              <a:ext uri="{FF2B5EF4-FFF2-40B4-BE49-F238E27FC236}">
                <a16:creationId xmlns:a16="http://schemas.microsoft.com/office/drawing/2014/main" id="{DE1D90B1-A7DE-481C-B95D-EFF4136441D4}"/>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392827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irst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7DE6A-E5D0-4047-B66C-C943AADC6C8E}"/>
              </a:ext>
            </a:extLst>
          </p:cNvPr>
          <p:cNvSpPr>
            <a:spLocks noGrp="1"/>
          </p:cNvSpPr>
          <p:nvPr>
            <p:ph type="ctrTitle"/>
          </p:nvPr>
        </p:nvSpPr>
        <p:spPr>
          <a:xfrm>
            <a:off x="612976" y="2349280"/>
            <a:ext cx="9293024" cy="2387600"/>
          </a:xfrm>
        </p:spPr>
        <p:txBody>
          <a:bodyPr anchor="t">
            <a:normAutofit/>
          </a:bodyPr>
          <a:lstStyle>
            <a:lvl1pPr algn="l">
              <a:defRPr sz="7200">
                <a:solidFill>
                  <a:srgbClr val="004D49"/>
                </a:solidFill>
                <a:latin typeface="CarlMarx" panose="00000500000000000000" pitchFamily="50" charset="0"/>
              </a:defRPr>
            </a:lvl1pPr>
          </a:lstStyle>
          <a:p>
            <a:r>
              <a:rPr lang="en-US" dirty="0"/>
              <a:t>Click to edit Master title style</a:t>
            </a:r>
          </a:p>
        </p:txBody>
      </p:sp>
      <p:sp>
        <p:nvSpPr>
          <p:cNvPr id="3" name="Subtitle 2">
            <a:extLst>
              <a:ext uri="{FF2B5EF4-FFF2-40B4-BE49-F238E27FC236}">
                <a16:creationId xmlns:a16="http://schemas.microsoft.com/office/drawing/2014/main" id="{359E8C50-F4A3-4249-AD21-50FE07579AB5}"/>
              </a:ext>
            </a:extLst>
          </p:cNvPr>
          <p:cNvSpPr>
            <a:spLocks noGrp="1"/>
          </p:cNvSpPr>
          <p:nvPr>
            <p:ph type="subTitle" idx="1"/>
          </p:nvPr>
        </p:nvSpPr>
        <p:spPr>
          <a:xfrm>
            <a:off x="612976" y="4826643"/>
            <a:ext cx="9293024" cy="1290317"/>
          </a:xfrm>
        </p:spPr>
        <p:txBody>
          <a:bodyPr anchor="t"/>
          <a:lstStyle>
            <a:lvl1pPr marL="0" indent="0" algn="l">
              <a:buNone/>
              <a:defRPr sz="2400">
                <a:latin typeface="Alfarn" panose="00000800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13B8568-656C-45B0-A651-CBC19CB11B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50990" y="5200139"/>
            <a:ext cx="1528034" cy="916821"/>
          </a:xfrm>
          <a:prstGeom prst="rect">
            <a:avLst/>
          </a:prstGeom>
          <a:effectLst/>
        </p:spPr>
      </p:pic>
      <p:sp>
        <p:nvSpPr>
          <p:cNvPr id="14" name="TextBox 13">
            <a:extLst>
              <a:ext uri="{FF2B5EF4-FFF2-40B4-BE49-F238E27FC236}">
                <a16:creationId xmlns:a16="http://schemas.microsoft.com/office/drawing/2014/main" id="{0D13B3D4-8CC1-4FC6-BC89-04C113E0C317}"/>
              </a:ext>
            </a:extLst>
          </p:cNvPr>
          <p:cNvSpPr txBox="1"/>
          <p:nvPr userDrawn="1"/>
        </p:nvSpPr>
        <p:spPr>
          <a:xfrm>
            <a:off x="10277296" y="4413714"/>
            <a:ext cx="1075423" cy="646331"/>
          </a:xfrm>
          <a:prstGeom prst="rect">
            <a:avLst/>
          </a:prstGeom>
          <a:noFill/>
        </p:spPr>
        <p:txBody>
          <a:bodyPr wrap="none" rtlCol="0">
            <a:spAutoFit/>
          </a:bodyPr>
          <a:lstStyle/>
          <a:p>
            <a:r>
              <a:rPr lang="sr-Latn-RS" dirty="0">
                <a:solidFill>
                  <a:schemeClr val="tx1">
                    <a:lumMod val="85000"/>
                    <a:lumOff val="15000"/>
                  </a:schemeClr>
                </a:solidFill>
              </a:rPr>
              <a:t>Platinum </a:t>
            </a:r>
          </a:p>
          <a:p>
            <a:pPr algn="ctr"/>
            <a:r>
              <a:rPr lang="sr-Latn-RS" dirty="0">
                <a:solidFill>
                  <a:schemeClr val="tx1">
                    <a:lumMod val="85000"/>
                    <a:lumOff val="15000"/>
                  </a:schemeClr>
                </a:solidFill>
              </a:rPr>
              <a:t>Sponsor</a:t>
            </a:r>
            <a:endParaRPr lang="en-US" dirty="0">
              <a:solidFill>
                <a:schemeClr val="tx1">
                  <a:lumMod val="85000"/>
                  <a:lumOff val="15000"/>
                </a:schemeClr>
              </a:solidFill>
            </a:endParaRPr>
          </a:p>
        </p:txBody>
      </p:sp>
      <p:sp>
        <p:nvSpPr>
          <p:cNvPr id="17" name="TextBox 16">
            <a:extLst>
              <a:ext uri="{FF2B5EF4-FFF2-40B4-BE49-F238E27FC236}">
                <a16:creationId xmlns:a16="http://schemas.microsoft.com/office/drawing/2014/main" id="{F1C6EB0C-7AFE-4688-8578-B41CB4AAAA00}"/>
              </a:ext>
            </a:extLst>
          </p:cNvPr>
          <p:cNvSpPr txBox="1"/>
          <p:nvPr userDrawn="1"/>
        </p:nvSpPr>
        <p:spPr>
          <a:xfrm>
            <a:off x="8425597" y="486136"/>
            <a:ext cx="3153427" cy="1426031"/>
          </a:xfrm>
          <a:prstGeom prst="rect">
            <a:avLst/>
          </a:prstGeom>
          <a:noFill/>
        </p:spPr>
        <p:txBody>
          <a:bodyPr wrap="none" rtlCol="0">
            <a:spAutoFit/>
          </a:bodyPr>
          <a:lstStyle/>
          <a:p>
            <a:pPr algn="r">
              <a:lnSpc>
                <a:spcPct val="150000"/>
              </a:lnSpc>
            </a:pPr>
            <a:r>
              <a:rPr lang="sr-Latn-RS" sz="2000" dirty="0">
                <a:latin typeface="CarlMarx" panose="00000500000000000000" pitchFamily="50" charset="0"/>
              </a:rPr>
              <a:t>PowerShell Conference Europe 2019</a:t>
            </a:r>
          </a:p>
          <a:p>
            <a:pPr algn="r">
              <a:lnSpc>
                <a:spcPct val="150000"/>
              </a:lnSpc>
            </a:pPr>
            <a:r>
              <a:rPr lang="sr-Latn-RS" sz="2000" dirty="0">
                <a:latin typeface="CarlMarx" panose="00000500000000000000" pitchFamily="50" charset="0"/>
              </a:rPr>
              <a:t>Hannover, Germany</a:t>
            </a:r>
          </a:p>
          <a:p>
            <a:pPr algn="r">
              <a:lnSpc>
                <a:spcPct val="150000"/>
              </a:lnSpc>
            </a:pPr>
            <a:r>
              <a:rPr lang="sr-Latn-RS" sz="2000" dirty="0">
                <a:latin typeface="CarlMarx" panose="00000500000000000000" pitchFamily="50" charset="0"/>
              </a:rPr>
              <a:t>June 4-7, 2019</a:t>
            </a:r>
            <a:endParaRPr lang="en-US" sz="2000" dirty="0">
              <a:latin typeface="CarlMarx" panose="00000500000000000000" pitchFamily="50" charset="0"/>
            </a:endParaRPr>
          </a:p>
        </p:txBody>
      </p:sp>
    </p:spTree>
    <p:extLst>
      <p:ext uri="{BB962C8B-B14F-4D97-AF65-F5344CB8AC3E}">
        <p14:creationId xmlns:p14="http://schemas.microsoft.com/office/powerpoint/2010/main" val="603572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4D3C5D9-9676-4F83-BAF7-1D3C4446F421}"/>
              </a:ext>
            </a:extLst>
          </p:cNvPr>
          <p:cNvSpPr>
            <a:spLocks noGrp="1"/>
          </p:cNvSpPr>
          <p:nvPr>
            <p:ph type="subTitle" idx="1"/>
          </p:nvPr>
        </p:nvSpPr>
        <p:spPr>
          <a:xfrm>
            <a:off x="694481" y="3194613"/>
            <a:ext cx="9973519" cy="2541023"/>
          </a:xfrm>
        </p:spPr>
        <p:txBody>
          <a:bodyPr>
            <a:normAutofit/>
          </a:bodyPr>
          <a:lstStyle>
            <a:lvl1pPr marL="0" indent="0" algn="l">
              <a:buNone/>
              <a:defRPr sz="4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1D19833C-9F80-4BEB-A53A-D578A4A40017}"/>
              </a:ext>
            </a:extLst>
          </p:cNvPr>
          <p:cNvSpPr>
            <a:spLocks noGrp="1"/>
          </p:cNvSpPr>
          <p:nvPr>
            <p:ph type="ftr" sz="quarter" idx="11"/>
          </p:nvPr>
        </p:nvSpPr>
        <p:spPr/>
        <p:txBody>
          <a:bodyPr/>
          <a:lstStyle/>
          <a:p>
            <a:r>
              <a:rPr lang="en-US"/>
              <a:t>bgelens</a:t>
            </a:r>
          </a:p>
        </p:txBody>
      </p:sp>
      <p:sp>
        <p:nvSpPr>
          <p:cNvPr id="6" name="Rectangle 5">
            <a:extLst>
              <a:ext uri="{FF2B5EF4-FFF2-40B4-BE49-F238E27FC236}">
                <a16:creationId xmlns:a16="http://schemas.microsoft.com/office/drawing/2014/main" id="{41E754EF-461B-4C50-AD2B-C1FDA492777C}"/>
              </a:ext>
            </a:extLst>
          </p:cNvPr>
          <p:cNvSpPr/>
          <p:nvPr userDrawn="1"/>
        </p:nvSpPr>
        <p:spPr>
          <a:xfrm>
            <a:off x="8889357" y="6327085"/>
            <a:ext cx="393539" cy="39353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7BE0DFE-903B-4CA9-A54D-06DB258379F6}"/>
              </a:ext>
            </a:extLst>
          </p:cNvPr>
          <p:cNvSpPr txBox="1"/>
          <p:nvPr userDrawn="1"/>
        </p:nvSpPr>
        <p:spPr>
          <a:xfrm>
            <a:off x="694481" y="1608881"/>
            <a:ext cx="1863011" cy="1200329"/>
          </a:xfrm>
          <a:prstGeom prst="rect">
            <a:avLst/>
          </a:prstGeom>
          <a:noFill/>
        </p:spPr>
        <p:txBody>
          <a:bodyPr wrap="none" rtlCol="0">
            <a:spAutoFit/>
          </a:bodyPr>
          <a:lstStyle/>
          <a:p>
            <a:r>
              <a:rPr lang="sr-Latn-RS" sz="7200" b="1" dirty="0">
                <a:solidFill>
                  <a:srgbClr val="004D49"/>
                </a:solidFill>
                <a:latin typeface="CarlMarx" panose="00000500000000000000" pitchFamily="50" charset="0"/>
                <a:cs typeface="Segoe UI" panose="020B0502040204020203" pitchFamily="34" charset="0"/>
              </a:rPr>
              <a:t>DEMO</a:t>
            </a:r>
            <a:endParaRPr lang="en-US" sz="7200" b="1" dirty="0">
              <a:solidFill>
                <a:srgbClr val="004D49"/>
              </a:solidFill>
              <a:latin typeface="CarlMarx" panose="00000500000000000000" pitchFamily="50" charset="0"/>
              <a:cs typeface="Segoe UI" panose="020B0502040204020203" pitchFamily="34" charset="0"/>
            </a:endParaRPr>
          </a:p>
        </p:txBody>
      </p:sp>
    </p:spTree>
    <p:extLst>
      <p:ext uri="{BB962C8B-B14F-4D97-AF65-F5344CB8AC3E}">
        <p14:creationId xmlns:p14="http://schemas.microsoft.com/office/powerpoint/2010/main" val="2895315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D19833C-9F80-4BEB-A53A-D578A4A40017}"/>
              </a:ext>
            </a:extLst>
          </p:cNvPr>
          <p:cNvSpPr>
            <a:spLocks noGrp="1"/>
          </p:cNvSpPr>
          <p:nvPr>
            <p:ph type="ftr" sz="quarter" idx="11"/>
          </p:nvPr>
        </p:nvSpPr>
        <p:spPr/>
        <p:txBody>
          <a:bodyPr/>
          <a:lstStyle/>
          <a:p>
            <a:r>
              <a:rPr lang="en-US"/>
              <a:t>bgelens</a:t>
            </a:r>
          </a:p>
        </p:txBody>
      </p:sp>
      <p:sp>
        <p:nvSpPr>
          <p:cNvPr id="6" name="Rectangle 5">
            <a:extLst>
              <a:ext uri="{FF2B5EF4-FFF2-40B4-BE49-F238E27FC236}">
                <a16:creationId xmlns:a16="http://schemas.microsoft.com/office/drawing/2014/main" id="{41E754EF-461B-4C50-AD2B-C1FDA492777C}"/>
              </a:ext>
            </a:extLst>
          </p:cNvPr>
          <p:cNvSpPr/>
          <p:nvPr userDrawn="1"/>
        </p:nvSpPr>
        <p:spPr>
          <a:xfrm>
            <a:off x="8889357" y="6327085"/>
            <a:ext cx="393539" cy="39353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51ACB57-6530-4BE3-9C11-613815EB17BC}"/>
              </a:ext>
            </a:extLst>
          </p:cNvPr>
          <p:cNvSpPr txBox="1"/>
          <p:nvPr userDrawn="1"/>
        </p:nvSpPr>
        <p:spPr>
          <a:xfrm>
            <a:off x="3870070" y="2309951"/>
            <a:ext cx="4451860" cy="1569660"/>
          </a:xfrm>
          <a:prstGeom prst="rect">
            <a:avLst/>
          </a:prstGeom>
          <a:noFill/>
        </p:spPr>
        <p:txBody>
          <a:bodyPr wrap="none" rtlCol="0">
            <a:spAutoFit/>
          </a:bodyPr>
          <a:lstStyle/>
          <a:p>
            <a:r>
              <a:rPr lang="sr-Latn-RS" sz="9600" b="1" dirty="0">
                <a:solidFill>
                  <a:srgbClr val="004D49"/>
                </a:solidFill>
                <a:latin typeface="CarlMarx" panose="00000500000000000000" pitchFamily="50" charset="0"/>
                <a:cs typeface="Segoe UI" panose="020B0502040204020203" pitchFamily="34" charset="0"/>
              </a:rPr>
              <a:t>Questions?</a:t>
            </a:r>
            <a:endParaRPr lang="en-US" sz="9600" b="1" dirty="0">
              <a:solidFill>
                <a:srgbClr val="004D49"/>
              </a:solidFill>
              <a:latin typeface="CarlMarx" panose="00000500000000000000" pitchFamily="50" charset="0"/>
              <a:cs typeface="Segoe UI" panose="020B0502040204020203" pitchFamily="34" charset="0"/>
            </a:endParaRPr>
          </a:p>
        </p:txBody>
      </p:sp>
      <p:sp>
        <p:nvSpPr>
          <p:cNvPr id="2" name="TextBox 1">
            <a:extLst>
              <a:ext uri="{FF2B5EF4-FFF2-40B4-BE49-F238E27FC236}">
                <a16:creationId xmlns:a16="http://schemas.microsoft.com/office/drawing/2014/main" id="{A0DCE37D-92FA-4B35-BC4E-B21F63E3AFA9}"/>
              </a:ext>
            </a:extLst>
          </p:cNvPr>
          <p:cNvSpPr txBox="1"/>
          <p:nvPr userDrawn="1"/>
        </p:nvSpPr>
        <p:spPr>
          <a:xfrm>
            <a:off x="2790993" y="4600276"/>
            <a:ext cx="6610015" cy="1107996"/>
          </a:xfrm>
          <a:prstGeom prst="rect">
            <a:avLst/>
          </a:prstGeom>
          <a:noFill/>
        </p:spPr>
        <p:txBody>
          <a:bodyPr wrap="none" rtlCol="0">
            <a:spAutoFit/>
          </a:bodyPr>
          <a:lstStyle/>
          <a:p>
            <a:pPr algn="ctr"/>
            <a:r>
              <a:rPr lang="en-US" sz="2400" dirty="0">
                <a:latin typeface="Segoe UI" panose="020B0502040204020203" pitchFamily="34" charset="0"/>
                <a:cs typeface="Segoe UI" panose="020B0502040204020203" pitchFamily="34" charset="0"/>
              </a:rPr>
              <a:t>Use the conference app to vote for this session:</a:t>
            </a:r>
          </a:p>
          <a:p>
            <a:pPr algn="ctr"/>
            <a:r>
              <a:rPr lang="en-US" sz="2400" dirty="0">
                <a:latin typeface="Segoe UI" panose="020B0502040204020203" pitchFamily="34" charset="0"/>
                <a:cs typeface="Segoe UI" panose="020B0502040204020203" pitchFamily="34" charset="0"/>
                <a:hlinkClick r:id="rId3"/>
              </a:rPr>
              <a:t>https://my.eventraft.com/psconfeu</a:t>
            </a:r>
            <a:endParaRPr lang="en-US" sz="2400" dirty="0">
              <a:latin typeface="Segoe UI" panose="020B0502040204020203" pitchFamily="34" charset="0"/>
              <a:cs typeface="Segoe UI" panose="020B0502040204020203" pitchFamily="34" charset="0"/>
            </a:endParaRPr>
          </a:p>
          <a:p>
            <a:endParaRPr lang="en-US" dirty="0"/>
          </a:p>
        </p:txBody>
      </p:sp>
    </p:spTree>
    <p:extLst>
      <p:ext uri="{BB962C8B-B14F-4D97-AF65-F5344CB8AC3E}">
        <p14:creationId xmlns:p14="http://schemas.microsoft.com/office/powerpoint/2010/main" val="29703720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s and demo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D19833C-9F80-4BEB-A53A-D578A4A40017}"/>
              </a:ext>
            </a:extLst>
          </p:cNvPr>
          <p:cNvSpPr>
            <a:spLocks noGrp="1"/>
          </p:cNvSpPr>
          <p:nvPr>
            <p:ph type="ftr" sz="quarter" idx="11"/>
          </p:nvPr>
        </p:nvSpPr>
        <p:spPr/>
        <p:txBody>
          <a:bodyPr/>
          <a:lstStyle/>
          <a:p>
            <a:r>
              <a:rPr lang="en-US"/>
              <a:t>bgelens</a:t>
            </a:r>
          </a:p>
        </p:txBody>
      </p:sp>
      <p:sp>
        <p:nvSpPr>
          <p:cNvPr id="6" name="Rectangle 5">
            <a:extLst>
              <a:ext uri="{FF2B5EF4-FFF2-40B4-BE49-F238E27FC236}">
                <a16:creationId xmlns:a16="http://schemas.microsoft.com/office/drawing/2014/main" id="{41E754EF-461B-4C50-AD2B-C1FDA492777C}"/>
              </a:ext>
            </a:extLst>
          </p:cNvPr>
          <p:cNvSpPr/>
          <p:nvPr userDrawn="1"/>
        </p:nvSpPr>
        <p:spPr>
          <a:xfrm>
            <a:off x="8889357" y="6327085"/>
            <a:ext cx="393539" cy="39353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51ACB57-6530-4BE3-9C11-613815EB17BC}"/>
              </a:ext>
            </a:extLst>
          </p:cNvPr>
          <p:cNvSpPr txBox="1"/>
          <p:nvPr userDrawn="1"/>
        </p:nvSpPr>
        <p:spPr>
          <a:xfrm>
            <a:off x="2011388" y="2309951"/>
            <a:ext cx="8169224" cy="1569660"/>
          </a:xfrm>
          <a:prstGeom prst="rect">
            <a:avLst/>
          </a:prstGeom>
          <a:noFill/>
        </p:spPr>
        <p:txBody>
          <a:bodyPr wrap="none" rtlCol="0">
            <a:spAutoFit/>
          </a:bodyPr>
          <a:lstStyle/>
          <a:p>
            <a:r>
              <a:rPr lang="en-US" sz="9600" b="1" dirty="0">
                <a:solidFill>
                  <a:srgbClr val="004D49"/>
                </a:solidFill>
                <a:latin typeface="CarlMarx" panose="00000500000000000000" pitchFamily="50" charset="0"/>
                <a:cs typeface="Segoe UI" panose="020B0502040204020203" pitchFamily="34" charset="0"/>
              </a:rPr>
              <a:t>Slides and demo code</a:t>
            </a:r>
          </a:p>
        </p:txBody>
      </p:sp>
      <p:sp>
        <p:nvSpPr>
          <p:cNvPr id="2" name="TextBox 1">
            <a:extLst>
              <a:ext uri="{FF2B5EF4-FFF2-40B4-BE49-F238E27FC236}">
                <a16:creationId xmlns:a16="http://schemas.microsoft.com/office/drawing/2014/main" id="{A0DCE37D-92FA-4B35-BC4E-B21F63E3AFA9}"/>
              </a:ext>
            </a:extLst>
          </p:cNvPr>
          <p:cNvSpPr txBox="1"/>
          <p:nvPr userDrawn="1"/>
        </p:nvSpPr>
        <p:spPr>
          <a:xfrm>
            <a:off x="1243550" y="4600276"/>
            <a:ext cx="9704901" cy="738664"/>
          </a:xfrm>
          <a:prstGeom prst="rect">
            <a:avLst/>
          </a:prstGeom>
          <a:noFill/>
        </p:spPr>
        <p:txBody>
          <a:bodyPr wrap="square" rtlCol="0">
            <a:spAutoFit/>
          </a:bodyPr>
          <a:lstStyle/>
          <a:p>
            <a:pPr marL="0" indent="0">
              <a:buNone/>
            </a:pPr>
            <a:r>
              <a:rPr lang="en-US" sz="2400" dirty="0">
                <a:solidFill>
                  <a:srgbClr val="0000FF"/>
                </a:solidFill>
                <a:latin typeface="Consolas" panose="020B0609020204030204" pitchFamily="49" charset="0"/>
              </a:rPr>
              <a:t>Start-Process</a:t>
            </a:r>
            <a:r>
              <a:rPr lang="en-US" sz="2400" dirty="0">
                <a:solidFill>
                  <a:prstClr val="black"/>
                </a:solidFill>
                <a:latin typeface="Consolas" panose="020B0609020204030204" pitchFamily="49" charset="0"/>
              </a:rPr>
              <a:t> </a:t>
            </a:r>
            <a:r>
              <a:rPr lang="en-US" sz="2400" dirty="0">
                <a:solidFill>
                  <a:srgbClr val="000080"/>
                </a:solidFill>
                <a:latin typeface="Consolas" panose="020B0609020204030204" pitchFamily="49" charset="0"/>
              </a:rPr>
              <a:t>-</a:t>
            </a:r>
            <a:r>
              <a:rPr lang="en-US" sz="2400" dirty="0" err="1">
                <a:solidFill>
                  <a:srgbClr val="000080"/>
                </a:solidFill>
                <a:latin typeface="Consolas" panose="020B0609020204030204" pitchFamily="49" charset="0"/>
              </a:rPr>
              <a:t>FilePath</a:t>
            </a:r>
            <a:r>
              <a:rPr lang="en-US" sz="2400" dirty="0">
                <a:solidFill>
                  <a:prstClr val="black"/>
                </a:solidFill>
                <a:latin typeface="Consolas" panose="020B0609020204030204" pitchFamily="49" charset="0"/>
              </a:rPr>
              <a:t> </a:t>
            </a:r>
            <a:r>
              <a:rPr lang="en-US" sz="2400" dirty="0">
                <a:solidFill>
                  <a:schemeClr val="accent6">
                    <a:lumMod val="50000"/>
                  </a:schemeClr>
                </a:solidFill>
                <a:latin typeface="Consolas" panose="020B0609020204030204" pitchFamily="49" charset="0"/>
              </a:rPr>
              <a:t>https://github.com/psconfeu/2019 </a:t>
            </a:r>
          </a:p>
          <a:p>
            <a:endParaRPr lang="en-US" dirty="0"/>
          </a:p>
        </p:txBody>
      </p:sp>
    </p:spTree>
    <p:extLst>
      <p:ext uri="{BB962C8B-B14F-4D97-AF65-F5344CB8AC3E}">
        <p14:creationId xmlns:p14="http://schemas.microsoft.com/office/powerpoint/2010/main" val="2878180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B3B9B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7B2A21-7B75-4635-AD98-A0A37BEB671D}"/>
              </a:ext>
            </a:extLst>
          </p:cNvPr>
          <p:cNvSpPr>
            <a:spLocks noGrp="1"/>
          </p:cNvSpPr>
          <p:nvPr>
            <p:ph type="title"/>
          </p:nvPr>
        </p:nvSpPr>
        <p:spPr>
          <a:xfrm>
            <a:off x="838200" y="365125"/>
            <a:ext cx="10515600" cy="780769"/>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a:extLst>
              <a:ext uri="{FF2B5EF4-FFF2-40B4-BE49-F238E27FC236}">
                <a16:creationId xmlns:a16="http://schemas.microsoft.com/office/drawing/2014/main" id="{DDD6A2AB-3439-42BF-A097-0201EC7493D1}"/>
              </a:ext>
            </a:extLst>
          </p:cNvPr>
          <p:cNvSpPr>
            <a:spLocks noGrp="1"/>
          </p:cNvSpPr>
          <p:nvPr>
            <p:ph type="body" idx="1"/>
          </p:nvPr>
        </p:nvSpPr>
        <p:spPr>
          <a:xfrm>
            <a:off x="838200" y="1423686"/>
            <a:ext cx="10515600" cy="4753277"/>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5" name="Footer Placeholder 4">
            <a:extLst>
              <a:ext uri="{FF2B5EF4-FFF2-40B4-BE49-F238E27FC236}">
                <a16:creationId xmlns:a16="http://schemas.microsoft.com/office/drawing/2014/main" id="{E49EED68-B9A3-4F77-9B03-8E7085C004EF}"/>
              </a:ext>
            </a:extLst>
          </p:cNvPr>
          <p:cNvSpPr>
            <a:spLocks noGrp="1"/>
          </p:cNvSpPr>
          <p:nvPr>
            <p:ph type="ftr" sz="quarter" idx="3"/>
          </p:nvPr>
        </p:nvSpPr>
        <p:spPr>
          <a:xfrm>
            <a:off x="9178724" y="6327085"/>
            <a:ext cx="2175075" cy="365125"/>
          </a:xfrm>
          <a:prstGeom prst="rect">
            <a:avLst/>
          </a:prstGeom>
        </p:spPr>
        <p:txBody>
          <a:bodyPr vert="horz" lIns="91440" tIns="45720" rIns="91440" bIns="45720" rtlCol="0" anchor="ctr"/>
          <a:lstStyle>
            <a:lvl1pPr algn="l">
              <a:defRPr sz="1800">
                <a:solidFill>
                  <a:schemeClr val="tx1"/>
                </a:solidFill>
                <a:latin typeface="Segoe UI" panose="020B0502040204020203" pitchFamily="34" charset="0"/>
                <a:cs typeface="Segoe UI" panose="020B0502040204020203" pitchFamily="34" charset="0"/>
              </a:defRPr>
            </a:lvl1pPr>
          </a:lstStyle>
          <a:p>
            <a:r>
              <a:rPr lang="en-US"/>
              <a:t>bgelens</a:t>
            </a:r>
            <a:endParaRPr lang="en-US" dirty="0"/>
          </a:p>
        </p:txBody>
      </p:sp>
      <p:sp>
        <p:nvSpPr>
          <p:cNvPr id="6" name="Rectangle 5">
            <a:extLst>
              <a:ext uri="{FF2B5EF4-FFF2-40B4-BE49-F238E27FC236}">
                <a16:creationId xmlns:a16="http://schemas.microsoft.com/office/drawing/2014/main" id="{F7C98041-6681-45A5-AEB0-419EF10F1958}"/>
              </a:ext>
            </a:extLst>
          </p:cNvPr>
          <p:cNvSpPr/>
          <p:nvPr userDrawn="1"/>
        </p:nvSpPr>
        <p:spPr>
          <a:xfrm>
            <a:off x="8889357" y="6327085"/>
            <a:ext cx="393539" cy="393539"/>
          </a:xfrm>
          <a:prstGeom prst="rect">
            <a:avLst/>
          </a:prstGeom>
          <a:blipFill>
            <a:blip r:embed="rId1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7906A78-65EE-4222-B502-834EDD88B1E2}"/>
              </a:ext>
            </a:extLst>
          </p:cNvPr>
          <p:cNvSpPr/>
          <p:nvPr userDrawn="1"/>
        </p:nvSpPr>
        <p:spPr>
          <a:xfrm>
            <a:off x="103207" y="5522993"/>
            <a:ext cx="1307939" cy="1307939"/>
          </a:xfrm>
          <a:prstGeom prst="rect">
            <a:avLst/>
          </a:prstGeom>
          <a:blipFill>
            <a:blip r:embed="rId17">
              <a:alphaModFix amt="65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9377244"/>
      </p:ext>
    </p:extLst>
  </p:cSld>
  <p:clrMap bg1="lt1" tx1="dk1" bg2="lt2" tx2="dk2" accent1="accent1" accent2="accent2" accent3="accent3" accent4="accent4" accent5="accent5" accent6="accent6" hlink="hlink" folHlink="folHlink"/>
  <p:sldLayoutIdLst>
    <p:sldLayoutId id="2147483664" r:id="rId1"/>
    <p:sldLayoutId id="2147483650" r:id="rId2"/>
    <p:sldLayoutId id="2147483658" r:id="rId3"/>
    <p:sldLayoutId id="2147483667" r:id="rId4"/>
    <p:sldLayoutId id="2147483651" r:id="rId5"/>
    <p:sldLayoutId id="2147483652" r:id="rId6"/>
    <p:sldLayoutId id="2147483659" r:id="rId7"/>
    <p:sldLayoutId id="2147483653" r:id="rId8"/>
    <p:sldLayoutId id="2147483660" r:id="rId9"/>
    <p:sldLayoutId id="2147483654" r:id="rId10"/>
    <p:sldLayoutId id="2147483655" r:id="rId11"/>
    <p:sldLayoutId id="2147483656" r:id="rId12"/>
    <p:sldLayoutId id="2147483661" r:id="rId13"/>
    <p:sldLayoutId id="2147483657" r:id="rId14"/>
  </p:sldLayoutIdLst>
  <p:hf sldNum="0" hdr="0" dt="0"/>
  <p:txStyles>
    <p:titleStyle>
      <a:lvl1pPr algn="l" defTabSz="914400" rtl="0" eaLnBrk="1" latinLnBrk="0" hangingPunct="1">
        <a:lnSpc>
          <a:spcPct val="90000"/>
        </a:lnSpc>
        <a:spcBef>
          <a:spcPct val="0"/>
        </a:spcBef>
        <a:buNone/>
        <a:defRPr sz="4400" kern="1200">
          <a:solidFill>
            <a:srgbClr val="004D49"/>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B3B9B5"/>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44DF8A2-F171-4CC9-847D-D11B74B76C13}"/>
              </a:ext>
            </a:extLst>
          </p:cNvPr>
          <p:cNvSpPr/>
          <p:nvPr userDrawn="1"/>
        </p:nvSpPr>
        <p:spPr>
          <a:xfrm rot="20845192">
            <a:off x="2038965" y="-4610010"/>
            <a:ext cx="13293388" cy="12491330"/>
          </a:xfrm>
          <a:custGeom>
            <a:avLst/>
            <a:gdLst>
              <a:gd name="connsiteX0" fmla="*/ 0 w 13293388"/>
              <a:gd name="connsiteY0" fmla="*/ 11567827 h 12491330"/>
              <a:gd name="connsiteX1" fmla="*/ 4138256 w 13293388"/>
              <a:gd name="connsiteY1" fmla="*/ 12491330 h 12491330"/>
              <a:gd name="connsiteX2" fmla="*/ 0 w 13293388"/>
              <a:gd name="connsiteY2" fmla="*/ 12491330 h 12491330"/>
              <a:gd name="connsiteX3" fmla="*/ 0 w 13293388"/>
              <a:gd name="connsiteY3" fmla="*/ 3086484 h 12491330"/>
              <a:gd name="connsiteX4" fmla="*/ 10425109 w 13293388"/>
              <a:gd name="connsiteY4" fmla="*/ 5412977 h 12491330"/>
              <a:gd name="connsiteX5" fmla="*/ 8931404 w 13293388"/>
              <a:gd name="connsiteY5" fmla="*/ 12106332 h 12491330"/>
              <a:gd name="connsiteX6" fmla="*/ 0 w 13293388"/>
              <a:gd name="connsiteY6" fmla="*/ 10113178 h 12491330"/>
              <a:gd name="connsiteX7" fmla="*/ 13293388 w 13293388"/>
              <a:gd name="connsiteY7" fmla="*/ 0 h 12491330"/>
              <a:gd name="connsiteX8" fmla="*/ 13293387 w 13293388"/>
              <a:gd name="connsiteY8" fmla="*/ 612517 h 12491330"/>
              <a:gd name="connsiteX9" fmla="*/ 10548675 w 13293388"/>
              <a:gd name="connsiteY9" fmla="*/ 0 h 1249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93388" h="12491330">
                <a:moveTo>
                  <a:pt x="0" y="11567827"/>
                </a:moveTo>
                <a:lnTo>
                  <a:pt x="4138256" y="12491330"/>
                </a:lnTo>
                <a:lnTo>
                  <a:pt x="0" y="12491330"/>
                </a:lnTo>
                <a:close/>
                <a:moveTo>
                  <a:pt x="0" y="3086484"/>
                </a:moveTo>
                <a:lnTo>
                  <a:pt x="10425109" y="5412977"/>
                </a:lnTo>
                <a:lnTo>
                  <a:pt x="8931404" y="12106332"/>
                </a:lnTo>
                <a:lnTo>
                  <a:pt x="0" y="10113178"/>
                </a:lnTo>
                <a:close/>
                <a:moveTo>
                  <a:pt x="13293388" y="0"/>
                </a:moveTo>
                <a:lnTo>
                  <a:pt x="13293387" y="612517"/>
                </a:lnTo>
                <a:lnTo>
                  <a:pt x="10548675" y="0"/>
                </a:lnTo>
                <a:close/>
              </a:path>
            </a:pathLst>
          </a:custGeom>
          <a:blipFill dpi="0" rotWithShape="1">
            <a:blip r:embed="rId6">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FC17996D-8589-4714-9820-F726F7BE04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2FD80F5-3F6B-46BE-8FFC-A8BDCC7F73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5" name="Footer Placeholder 4">
            <a:extLst>
              <a:ext uri="{FF2B5EF4-FFF2-40B4-BE49-F238E27FC236}">
                <a16:creationId xmlns:a16="http://schemas.microsoft.com/office/drawing/2014/main" id="{94BBA52D-4171-4F2E-80C8-CE60ACEB96AE}"/>
              </a:ext>
            </a:extLst>
          </p:cNvPr>
          <p:cNvSpPr>
            <a:spLocks noGrp="1"/>
          </p:cNvSpPr>
          <p:nvPr>
            <p:ph type="ftr" sz="quarter" idx="3"/>
          </p:nvPr>
        </p:nvSpPr>
        <p:spPr>
          <a:xfrm>
            <a:off x="9180576" y="6327648"/>
            <a:ext cx="2176272" cy="365125"/>
          </a:xfrm>
          <a:prstGeom prst="rect">
            <a:avLst/>
          </a:prstGeom>
        </p:spPr>
        <p:txBody>
          <a:bodyPr vert="horz" lIns="91440" tIns="45720" rIns="91440" bIns="45720" rtlCol="0" anchor="ctr"/>
          <a:lstStyle>
            <a:lvl1pPr algn="l">
              <a:defRPr sz="1800">
                <a:solidFill>
                  <a:schemeClr val="tx1"/>
                </a:solidFill>
                <a:latin typeface="Segoe UI" panose="020B0502040204020203" pitchFamily="34" charset="0"/>
                <a:cs typeface="Segoe UI" panose="020B0502040204020203" pitchFamily="34" charset="0"/>
              </a:defRPr>
            </a:lvl1pPr>
          </a:lstStyle>
          <a:p>
            <a:r>
              <a:rPr lang="en-US"/>
              <a:t>bgelens</a:t>
            </a:r>
            <a:endParaRPr lang="en-US" dirty="0"/>
          </a:p>
        </p:txBody>
      </p:sp>
    </p:spTree>
    <p:extLst>
      <p:ext uri="{BB962C8B-B14F-4D97-AF65-F5344CB8AC3E}">
        <p14:creationId xmlns:p14="http://schemas.microsoft.com/office/powerpoint/2010/main" val="33114340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6" r:id="rId3"/>
    <p:sldLayoutId id="2147483670" r:id="rId4"/>
  </p:sldLayoutIdLst>
  <p:hf sldNum="0" hdr="0" dt="0"/>
  <p:txStyles>
    <p:titleStyle>
      <a:lvl1pPr algn="l" defTabSz="914400" rtl="0" eaLnBrk="1" latinLnBrk="0" hangingPunct="1">
        <a:lnSpc>
          <a:spcPct val="90000"/>
        </a:lnSpc>
        <a:spcBef>
          <a:spcPct val="0"/>
        </a:spcBef>
        <a:buNone/>
        <a:defRPr sz="4400" kern="1200">
          <a:solidFill>
            <a:srgbClr val="004D49"/>
          </a:solidFill>
          <a:latin typeface="Segoe UI" panose="020B0502040204020203" pitchFamily="34" charset="0"/>
          <a:ea typeface="+mj-ea"/>
          <a:cs typeface="Segoe UI" panose="020B0502040204020203"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Segoe UI" panose="020B0502040204020203" pitchFamily="34" charset="0"/>
          <a:ea typeface="+mn-ea"/>
          <a:cs typeface="Segoe UI"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Segoe UI" panose="020B0502040204020203" pitchFamily="34" charset="0"/>
          <a:ea typeface="+mn-ea"/>
          <a:cs typeface="Segoe UI"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hyperlink" Target="https://github.com/bgelens/DSCPullServerAdmi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microsoft.com/en-us/download/details.aspx?id=54920"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DF63C0-7899-484C-A4D0-4E094D7D8514}"/>
              </a:ext>
            </a:extLst>
          </p:cNvPr>
          <p:cNvSpPr>
            <a:spLocks noGrp="1"/>
          </p:cNvSpPr>
          <p:nvPr>
            <p:ph type="ctrTitle"/>
          </p:nvPr>
        </p:nvSpPr>
        <p:spPr>
          <a:xfrm>
            <a:off x="612976" y="1578429"/>
            <a:ext cx="9293024" cy="2177143"/>
          </a:xfrm>
        </p:spPr>
        <p:txBody>
          <a:bodyPr>
            <a:normAutofit fontScale="90000"/>
          </a:bodyPr>
          <a:lstStyle/>
          <a:p>
            <a:r>
              <a:rPr lang="en-US" dirty="0" err="1"/>
              <a:t>DSCPullServerAdmin</a:t>
            </a:r>
            <a:br>
              <a:rPr lang="en-US" dirty="0"/>
            </a:br>
            <a:br>
              <a:rPr lang="en-US" dirty="0"/>
            </a:br>
            <a:r>
              <a:rPr lang="de-DE" sz="4400" dirty="0"/>
              <a:t>An Admin </a:t>
            </a:r>
            <a:r>
              <a:rPr lang="de-DE" sz="4400" dirty="0" err="1"/>
              <a:t>module</a:t>
            </a:r>
            <a:r>
              <a:rPr lang="de-DE" sz="4400" dirty="0"/>
              <a:t> </a:t>
            </a:r>
            <a:r>
              <a:rPr lang="de-DE" sz="4400" dirty="0" err="1"/>
              <a:t>for</a:t>
            </a:r>
            <a:r>
              <a:rPr lang="de-DE" sz="4400" dirty="0"/>
              <a:t> DSC </a:t>
            </a:r>
            <a:r>
              <a:rPr lang="de-DE" sz="4400" dirty="0" err="1"/>
              <a:t>PullServer</a:t>
            </a:r>
            <a:r>
              <a:rPr lang="de-DE" sz="4400" dirty="0"/>
              <a:t> Database </a:t>
            </a:r>
            <a:r>
              <a:rPr lang="de-DE" sz="4400" dirty="0" err="1"/>
              <a:t>management</a:t>
            </a:r>
            <a:endParaRPr lang="en-US" dirty="0"/>
          </a:p>
        </p:txBody>
      </p:sp>
      <p:sp>
        <p:nvSpPr>
          <p:cNvPr id="5" name="Subtitle 4">
            <a:extLst>
              <a:ext uri="{FF2B5EF4-FFF2-40B4-BE49-F238E27FC236}">
                <a16:creationId xmlns:a16="http://schemas.microsoft.com/office/drawing/2014/main" id="{DA3D2870-C39A-437F-AE7C-28D23BA6E53D}"/>
              </a:ext>
            </a:extLst>
          </p:cNvPr>
          <p:cNvSpPr>
            <a:spLocks noGrp="1"/>
          </p:cNvSpPr>
          <p:nvPr>
            <p:ph type="subTitle" idx="1"/>
          </p:nvPr>
        </p:nvSpPr>
        <p:spPr/>
        <p:txBody>
          <a:bodyPr>
            <a:normAutofit/>
          </a:bodyPr>
          <a:lstStyle/>
          <a:p>
            <a:r>
              <a:rPr lang="en-US" dirty="0"/>
              <a:t>Ben Gelens</a:t>
            </a:r>
          </a:p>
        </p:txBody>
      </p:sp>
    </p:spTree>
    <p:extLst>
      <p:ext uri="{BB962C8B-B14F-4D97-AF65-F5344CB8AC3E}">
        <p14:creationId xmlns:p14="http://schemas.microsoft.com/office/powerpoint/2010/main" val="573852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8B536AA-2BC0-402F-B2B7-641974955DA1}"/>
              </a:ext>
            </a:extLst>
          </p:cNvPr>
          <p:cNvSpPr>
            <a:spLocks noGrp="1"/>
          </p:cNvSpPr>
          <p:nvPr>
            <p:ph type="ftr" sz="quarter" idx="11"/>
          </p:nvPr>
        </p:nvSpPr>
        <p:spPr/>
        <p:txBody>
          <a:bodyPr/>
          <a:lstStyle/>
          <a:p>
            <a:r>
              <a:rPr lang="en-US"/>
              <a:t>bgelens</a:t>
            </a:r>
          </a:p>
        </p:txBody>
      </p:sp>
      <p:sp>
        <p:nvSpPr>
          <p:cNvPr id="3" name="Rechteck 2">
            <a:extLst>
              <a:ext uri="{FF2B5EF4-FFF2-40B4-BE49-F238E27FC236}">
                <a16:creationId xmlns:a16="http://schemas.microsoft.com/office/drawing/2014/main" id="{AEB1DAC2-769A-41F5-8C60-11289C0F01BE}"/>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D53313E3-67B5-47C0-A01C-52EBCED1B347}"/>
              </a:ext>
            </a:extLst>
          </p:cNvPr>
          <p:cNvSpPr txBox="1"/>
          <p:nvPr/>
        </p:nvSpPr>
        <p:spPr>
          <a:xfrm>
            <a:off x="5298621" y="1355272"/>
            <a:ext cx="2106386" cy="3939540"/>
          </a:xfrm>
          <a:prstGeom prst="rect">
            <a:avLst/>
          </a:prstGeom>
          <a:noFill/>
        </p:spPr>
        <p:txBody>
          <a:bodyPr wrap="square" rtlCol="0">
            <a:spAutoFit/>
          </a:bodyPr>
          <a:lstStyle/>
          <a:p>
            <a:r>
              <a:rPr lang="de-DE" sz="25000" dirty="0">
                <a:solidFill>
                  <a:schemeClr val="bg1"/>
                </a:solidFill>
                <a:latin typeface="Stencil" panose="040409050D0802020404" pitchFamily="82" charset="0"/>
              </a:rPr>
              <a:t>5</a:t>
            </a:r>
          </a:p>
        </p:txBody>
      </p:sp>
      <p:sp>
        <p:nvSpPr>
          <p:cNvPr id="5" name="Textfeld 4">
            <a:extLst>
              <a:ext uri="{FF2B5EF4-FFF2-40B4-BE49-F238E27FC236}">
                <a16:creationId xmlns:a16="http://schemas.microsoft.com/office/drawing/2014/main" id="{73B55529-2D1C-4F62-A77C-DAEBD0A0D657}"/>
              </a:ext>
            </a:extLst>
          </p:cNvPr>
          <p:cNvSpPr txBox="1"/>
          <p:nvPr/>
        </p:nvSpPr>
        <p:spPr>
          <a:xfrm>
            <a:off x="1208314" y="5535386"/>
            <a:ext cx="9976757" cy="553998"/>
          </a:xfrm>
          <a:prstGeom prst="rect">
            <a:avLst/>
          </a:prstGeom>
          <a:noFill/>
        </p:spPr>
        <p:txBody>
          <a:bodyPr wrap="square" rtlCol="0">
            <a:spAutoFit/>
          </a:bodyPr>
          <a:lstStyle/>
          <a:p>
            <a:pPr algn="ctr"/>
            <a:r>
              <a:rPr lang="de-DE" sz="3000" dirty="0">
                <a:solidFill>
                  <a:srgbClr val="FFC000"/>
                </a:solidFill>
                <a:latin typeface="Segoe UI" panose="020B0502040204020203" pitchFamily="34" charset="0"/>
                <a:cs typeface="Segoe UI" panose="020B0502040204020203" pitchFamily="34" charset="0"/>
              </a:rPr>
              <a:t>Video </a:t>
            </a:r>
            <a:r>
              <a:rPr lang="de-DE" sz="3000" dirty="0" err="1">
                <a:solidFill>
                  <a:srgbClr val="FFC000"/>
                </a:solidFill>
                <a:latin typeface="Segoe UI" panose="020B0502040204020203" pitchFamily="34" charset="0"/>
                <a:cs typeface="Segoe UI" panose="020B0502040204020203" pitchFamily="34" charset="0"/>
              </a:rPr>
              <a:t>operator</a:t>
            </a:r>
            <a:r>
              <a:rPr lang="de-DE" sz="3000" dirty="0">
                <a:solidFill>
                  <a:srgbClr val="FFC000"/>
                </a:solidFill>
                <a:latin typeface="Segoe UI" panose="020B0502040204020203" pitchFamily="34" charset="0"/>
                <a:cs typeface="Segoe UI" panose="020B0502040204020203" pitchFamily="34" charset="0"/>
              </a:rPr>
              <a:t>, </a:t>
            </a:r>
            <a:r>
              <a:rPr lang="de-DE" sz="3000" dirty="0" err="1">
                <a:solidFill>
                  <a:srgbClr val="FFC000"/>
                </a:solidFill>
                <a:latin typeface="Segoe UI" panose="020B0502040204020203" pitchFamily="34" charset="0"/>
                <a:cs typeface="Segoe UI" panose="020B0502040204020203" pitchFamily="34" charset="0"/>
              </a:rPr>
              <a:t>did</a:t>
            </a:r>
            <a:r>
              <a:rPr lang="de-DE" sz="3000" dirty="0">
                <a:solidFill>
                  <a:srgbClr val="FFC000"/>
                </a:solidFill>
                <a:latin typeface="Segoe UI" panose="020B0502040204020203" pitchFamily="34" charset="0"/>
                <a:cs typeface="Segoe UI" panose="020B0502040204020203" pitchFamily="34" charset="0"/>
              </a:rPr>
              <a:t> </a:t>
            </a:r>
            <a:r>
              <a:rPr lang="de-DE" sz="3000" dirty="0" err="1">
                <a:solidFill>
                  <a:srgbClr val="FFC000"/>
                </a:solidFill>
                <a:latin typeface="Segoe UI" panose="020B0502040204020203" pitchFamily="34" charset="0"/>
                <a:cs typeface="Segoe UI" panose="020B0502040204020203" pitchFamily="34" charset="0"/>
              </a:rPr>
              <a:t>you</a:t>
            </a:r>
            <a:r>
              <a:rPr lang="de-DE" sz="3000" dirty="0">
                <a:solidFill>
                  <a:srgbClr val="FFC000"/>
                </a:solidFill>
                <a:latin typeface="Segoe UI" panose="020B0502040204020203" pitchFamily="34" charset="0"/>
                <a:cs typeface="Segoe UI" panose="020B0502040204020203" pitchFamily="34" charset="0"/>
              </a:rPr>
              <a:t> </a:t>
            </a:r>
            <a:r>
              <a:rPr lang="de-DE" sz="3000" dirty="0" err="1">
                <a:solidFill>
                  <a:srgbClr val="FFC000"/>
                </a:solidFill>
                <a:latin typeface="Segoe UI" panose="020B0502040204020203" pitchFamily="34" charset="0"/>
                <a:cs typeface="Segoe UI" panose="020B0502040204020203" pitchFamily="34" charset="0"/>
              </a:rPr>
              <a:t>start</a:t>
            </a:r>
            <a:r>
              <a:rPr lang="de-DE" sz="3000" dirty="0">
                <a:solidFill>
                  <a:srgbClr val="FFC000"/>
                </a:solidFill>
                <a:latin typeface="Segoe UI" panose="020B0502040204020203" pitchFamily="34" charset="0"/>
                <a:cs typeface="Segoe UI" panose="020B0502040204020203" pitchFamily="34" charset="0"/>
              </a:rPr>
              <a:t> </a:t>
            </a:r>
            <a:r>
              <a:rPr lang="de-DE" sz="3000" dirty="0" err="1">
                <a:solidFill>
                  <a:srgbClr val="FFC000"/>
                </a:solidFill>
                <a:latin typeface="Segoe UI" panose="020B0502040204020203" pitchFamily="34" charset="0"/>
                <a:cs typeface="Segoe UI" panose="020B0502040204020203" pitchFamily="34" charset="0"/>
              </a:rPr>
              <a:t>the</a:t>
            </a:r>
            <a:r>
              <a:rPr lang="de-DE" sz="3000" dirty="0">
                <a:solidFill>
                  <a:srgbClr val="FFC000"/>
                </a:solidFill>
                <a:latin typeface="Segoe UI" panose="020B0502040204020203" pitchFamily="34" charset="0"/>
                <a:cs typeface="Segoe UI" panose="020B0502040204020203" pitchFamily="34" charset="0"/>
              </a:rPr>
              <a:t> </a:t>
            </a:r>
            <a:r>
              <a:rPr lang="de-DE" sz="3000" dirty="0" err="1">
                <a:solidFill>
                  <a:srgbClr val="FFC000"/>
                </a:solidFill>
                <a:latin typeface="Segoe UI" panose="020B0502040204020203" pitchFamily="34" charset="0"/>
                <a:cs typeface="Segoe UI" panose="020B0502040204020203" pitchFamily="34" charset="0"/>
              </a:rPr>
              <a:t>recording</a:t>
            </a:r>
            <a:r>
              <a:rPr lang="de-DE" sz="3000" dirty="0">
                <a:solidFill>
                  <a:srgbClr val="FFC000"/>
                </a:solidFill>
                <a:latin typeface="Segoe UI" panose="020B0502040204020203" pitchFamily="34" charset="0"/>
                <a:cs typeface="Segoe UI" panose="020B0502040204020203" pitchFamily="34" charset="0"/>
              </a:rPr>
              <a:t>? </a:t>
            </a:r>
          </a:p>
        </p:txBody>
      </p:sp>
    </p:spTree>
    <p:extLst>
      <p:ext uri="{BB962C8B-B14F-4D97-AF65-F5344CB8AC3E}">
        <p14:creationId xmlns:p14="http://schemas.microsoft.com/office/powerpoint/2010/main" val="1595797570"/>
      </p:ext>
    </p:extLst>
  </p:cSld>
  <p:clrMapOvr>
    <a:masterClrMapping/>
  </p:clrMapOvr>
  <p:transition spd="slow" advTm="1000">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8B536AA-2BC0-402F-B2B7-641974955DA1}"/>
              </a:ext>
            </a:extLst>
          </p:cNvPr>
          <p:cNvSpPr>
            <a:spLocks noGrp="1"/>
          </p:cNvSpPr>
          <p:nvPr>
            <p:ph type="ftr" sz="quarter" idx="11"/>
          </p:nvPr>
        </p:nvSpPr>
        <p:spPr/>
        <p:txBody>
          <a:bodyPr/>
          <a:lstStyle/>
          <a:p>
            <a:r>
              <a:rPr lang="en-US"/>
              <a:t>bgelens</a:t>
            </a:r>
          </a:p>
        </p:txBody>
      </p:sp>
      <p:sp>
        <p:nvSpPr>
          <p:cNvPr id="3" name="Rechteck 2">
            <a:extLst>
              <a:ext uri="{FF2B5EF4-FFF2-40B4-BE49-F238E27FC236}">
                <a16:creationId xmlns:a16="http://schemas.microsoft.com/office/drawing/2014/main" id="{AEB1DAC2-769A-41F5-8C60-11289C0F01BE}"/>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D53313E3-67B5-47C0-A01C-52EBCED1B347}"/>
              </a:ext>
            </a:extLst>
          </p:cNvPr>
          <p:cNvSpPr txBox="1"/>
          <p:nvPr/>
        </p:nvSpPr>
        <p:spPr>
          <a:xfrm>
            <a:off x="5298621" y="1355272"/>
            <a:ext cx="2106386" cy="3939540"/>
          </a:xfrm>
          <a:prstGeom prst="rect">
            <a:avLst/>
          </a:prstGeom>
          <a:noFill/>
        </p:spPr>
        <p:txBody>
          <a:bodyPr wrap="square" rtlCol="0">
            <a:spAutoFit/>
          </a:bodyPr>
          <a:lstStyle/>
          <a:p>
            <a:r>
              <a:rPr lang="de-DE" sz="25000" dirty="0">
                <a:solidFill>
                  <a:schemeClr val="bg1"/>
                </a:solidFill>
                <a:latin typeface="Stencil" panose="040409050D0802020404" pitchFamily="82" charset="0"/>
              </a:rPr>
              <a:t>4</a:t>
            </a:r>
          </a:p>
        </p:txBody>
      </p:sp>
    </p:spTree>
    <p:extLst>
      <p:ext uri="{BB962C8B-B14F-4D97-AF65-F5344CB8AC3E}">
        <p14:creationId xmlns:p14="http://schemas.microsoft.com/office/powerpoint/2010/main" val="70524332"/>
      </p:ext>
    </p:extLst>
  </p:cSld>
  <p:clrMapOvr>
    <a:masterClrMapping/>
  </p:clrMapOvr>
  <p:transition spd="slow" advTm="1000">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8B536AA-2BC0-402F-B2B7-641974955DA1}"/>
              </a:ext>
            </a:extLst>
          </p:cNvPr>
          <p:cNvSpPr>
            <a:spLocks noGrp="1"/>
          </p:cNvSpPr>
          <p:nvPr>
            <p:ph type="ftr" sz="quarter" idx="11"/>
          </p:nvPr>
        </p:nvSpPr>
        <p:spPr/>
        <p:txBody>
          <a:bodyPr/>
          <a:lstStyle/>
          <a:p>
            <a:r>
              <a:rPr lang="en-US"/>
              <a:t>bgelens</a:t>
            </a:r>
          </a:p>
        </p:txBody>
      </p:sp>
      <p:sp>
        <p:nvSpPr>
          <p:cNvPr id="3" name="Rechteck 2">
            <a:extLst>
              <a:ext uri="{FF2B5EF4-FFF2-40B4-BE49-F238E27FC236}">
                <a16:creationId xmlns:a16="http://schemas.microsoft.com/office/drawing/2014/main" id="{AEB1DAC2-769A-41F5-8C60-11289C0F01BE}"/>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D53313E3-67B5-47C0-A01C-52EBCED1B347}"/>
              </a:ext>
            </a:extLst>
          </p:cNvPr>
          <p:cNvSpPr txBox="1"/>
          <p:nvPr/>
        </p:nvSpPr>
        <p:spPr>
          <a:xfrm>
            <a:off x="5298621" y="1355272"/>
            <a:ext cx="2106386" cy="3939540"/>
          </a:xfrm>
          <a:prstGeom prst="rect">
            <a:avLst/>
          </a:prstGeom>
          <a:noFill/>
        </p:spPr>
        <p:txBody>
          <a:bodyPr wrap="square" rtlCol="0">
            <a:spAutoFit/>
          </a:bodyPr>
          <a:lstStyle/>
          <a:p>
            <a:r>
              <a:rPr lang="de-DE" sz="25000" dirty="0">
                <a:solidFill>
                  <a:schemeClr val="bg1"/>
                </a:solidFill>
                <a:latin typeface="Stencil" panose="040409050D0802020404" pitchFamily="82" charset="0"/>
              </a:rPr>
              <a:t>3</a:t>
            </a:r>
          </a:p>
        </p:txBody>
      </p:sp>
    </p:spTree>
    <p:extLst>
      <p:ext uri="{BB962C8B-B14F-4D97-AF65-F5344CB8AC3E}">
        <p14:creationId xmlns:p14="http://schemas.microsoft.com/office/powerpoint/2010/main" val="4029735255"/>
      </p:ext>
    </p:extLst>
  </p:cSld>
  <p:clrMapOvr>
    <a:masterClrMapping/>
  </p:clrMapOvr>
  <p:transition spd="slow" advTm="1000">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8B536AA-2BC0-402F-B2B7-641974955DA1}"/>
              </a:ext>
            </a:extLst>
          </p:cNvPr>
          <p:cNvSpPr>
            <a:spLocks noGrp="1"/>
          </p:cNvSpPr>
          <p:nvPr>
            <p:ph type="ftr" sz="quarter" idx="11"/>
          </p:nvPr>
        </p:nvSpPr>
        <p:spPr/>
        <p:txBody>
          <a:bodyPr/>
          <a:lstStyle/>
          <a:p>
            <a:r>
              <a:rPr lang="en-US"/>
              <a:t>bgelens</a:t>
            </a:r>
          </a:p>
        </p:txBody>
      </p:sp>
      <p:sp>
        <p:nvSpPr>
          <p:cNvPr id="3" name="Rechteck 2">
            <a:extLst>
              <a:ext uri="{FF2B5EF4-FFF2-40B4-BE49-F238E27FC236}">
                <a16:creationId xmlns:a16="http://schemas.microsoft.com/office/drawing/2014/main" id="{AEB1DAC2-769A-41F5-8C60-11289C0F01BE}"/>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D53313E3-67B5-47C0-A01C-52EBCED1B347}"/>
              </a:ext>
            </a:extLst>
          </p:cNvPr>
          <p:cNvSpPr txBox="1"/>
          <p:nvPr/>
        </p:nvSpPr>
        <p:spPr>
          <a:xfrm>
            <a:off x="5298621" y="1355272"/>
            <a:ext cx="2106386" cy="3939540"/>
          </a:xfrm>
          <a:prstGeom prst="rect">
            <a:avLst/>
          </a:prstGeom>
          <a:noFill/>
        </p:spPr>
        <p:txBody>
          <a:bodyPr wrap="square" rtlCol="0">
            <a:spAutoFit/>
          </a:bodyPr>
          <a:lstStyle/>
          <a:p>
            <a:r>
              <a:rPr lang="de-DE" sz="25000" dirty="0">
                <a:solidFill>
                  <a:schemeClr val="bg1"/>
                </a:solidFill>
                <a:latin typeface="Stencil" panose="040409050D0802020404" pitchFamily="82" charset="0"/>
              </a:rPr>
              <a:t>2</a:t>
            </a:r>
          </a:p>
        </p:txBody>
      </p:sp>
    </p:spTree>
    <p:extLst>
      <p:ext uri="{BB962C8B-B14F-4D97-AF65-F5344CB8AC3E}">
        <p14:creationId xmlns:p14="http://schemas.microsoft.com/office/powerpoint/2010/main" val="3875712801"/>
      </p:ext>
    </p:extLst>
  </p:cSld>
  <p:clrMapOvr>
    <a:masterClrMapping/>
  </p:clrMapOvr>
  <p:transition spd="slow" advTm="1000">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8B536AA-2BC0-402F-B2B7-641974955DA1}"/>
              </a:ext>
            </a:extLst>
          </p:cNvPr>
          <p:cNvSpPr>
            <a:spLocks noGrp="1"/>
          </p:cNvSpPr>
          <p:nvPr>
            <p:ph type="ftr" sz="quarter" idx="11"/>
          </p:nvPr>
        </p:nvSpPr>
        <p:spPr/>
        <p:txBody>
          <a:bodyPr/>
          <a:lstStyle/>
          <a:p>
            <a:r>
              <a:rPr lang="en-US"/>
              <a:t>bgelens</a:t>
            </a:r>
          </a:p>
        </p:txBody>
      </p:sp>
      <p:sp>
        <p:nvSpPr>
          <p:cNvPr id="3" name="Rechteck 2">
            <a:extLst>
              <a:ext uri="{FF2B5EF4-FFF2-40B4-BE49-F238E27FC236}">
                <a16:creationId xmlns:a16="http://schemas.microsoft.com/office/drawing/2014/main" id="{AEB1DAC2-769A-41F5-8C60-11289C0F01BE}"/>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D53313E3-67B5-47C0-A01C-52EBCED1B347}"/>
              </a:ext>
            </a:extLst>
          </p:cNvPr>
          <p:cNvSpPr txBox="1"/>
          <p:nvPr/>
        </p:nvSpPr>
        <p:spPr>
          <a:xfrm>
            <a:off x="5298621" y="1355272"/>
            <a:ext cx="2106386" cy="3939540"/>
          </a:xfrm>
          <a:prstGeom prst="rect">
            <a:avLst/>
          </a:prstGeom>
          <a:noFill/>
        </p:spPr>
        <p:txBody>
          <a:bodyPr wrap="square" rtlCol="0">
            <a:spAutoFit/>
          </a:bodyPr>
          <a:lstStyle/>
          <a:p>
            <a:r>
              <a:rPr lang="de-DE" sz="25000" dirty="0">
                <a:solidFill>
                  <a:schemeClr val="bg1"/>
                </a:solidFill>
                <a:latin typeface="Stencil" panose="040409050D0802020404" pitchFamily="82" charset="0"/>
              </a:rPr>
              <a:t>1</a:t>
            </a:r>
          </a:p>
        </p:txBody>
      </p:sp>
    </p:spTree>
    <p:extLst>
      <p:ext uri="{BB962C8B-B14F-4D97-AF65-F5344CB8AC3E}">
        <p14:creationId xmlns:p14="http://schemas.microsoft.com/office/powerpoint/2010/main" val="3105615110"/>
      </p:ext>
    </p:extLst>
  </p:cSld>
  <p:clrMapOvr>
    <a:masterClrMapping/>
  </p:clrMapOvr>
  <p:transition spd="slow" advTm="1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B8781412-C5F4-441B-A82E-2797BBF0537C}"/>
              </a:ext>
            </a:extLst>
          </p:cNvPr>
          <p:cNvSpPr>
            <a:spLocks noGrp="1"/>
          </p:cNvSpPr>
          <p:nvPr>
            <p:ph type="ctrTitle"/>
          </p:nvPr>
        </p:nvSpPr>
        <p:spPr>
          <a:xfrm>
            <a:off x="612976" y="1578429"/>
            <a:ext cx="9293024" cy="2177143"/>
          </a:xfrm>
        </p:spPr>
        <p:txBody>
          <a:bodyPr>
            <a:normAutofit fontScale="90000"/>
          </a:bodyPr>
          <a:lstStyle/>
          <a:p>
            <a:r>
              <a:rPr lang="en-US" dirty="0" err="1"/>
              <a:t>DSCPullServerAdmin</a:t>
            </a:r>
            <a:br>
              <a:rPr lang="en-US" dirty="0"/>
            </a:br>
            <a:br>
              <a:rPr lang="en-US" dirty="0"/>
            </a:br>
            <a:r>
              <a:rPr lang="de-DE" sz="4400" dirty="0"/>
              <a:t>An Admin </a:t>
            </a:r>
            <a:r>
              <a:rPr lang="de-DE" sz="4400" dirty="0" err="1"/>
              <a:t>module</a:t>
            </a:r>
            <a:r>
              <a:rPr lang="de-DE" sz="4400" dirty="0"/>
              <a:t> </a:t>
            </a:r>
            <a:r>
              <a:rPr lang="de-DE" sz="4400" dirty="0" err="1"/>
              <a:t>for</a:t>
            </a:r>
            <a:r>
              <a:rPr lang="de-DE" sz="4400" dirty="0"/>
              <a:t> DSC </a:t>
            </a:r>
            <a:r>
              <a:rPr lang="de-DE" sz="4400" dirty="0" err="1"/>
              <a:t>PullServer</a:t>
            </a:r>
            <a:r>
              <a:rPr lang="de-DE" sz="4400" dirty="0"/>
              <a:t> Database </a:t>
            </a:r>
            <a:r>
              <a:rPr lang="de-DE" sz="4400" dirty="0" err="1"/>
              <a:t>management</a:t>
            </a:r>
            <a:endParaRPr lang="en-US" dirty="0"/>
          </a:p>
        </p:txBody>
      </p:sp>
      <p:sp>
        <p:nvSpPr>
          <p:cNvPr id="11" name="Subtitle 4">
            <a:extLst>
              <a:ext uri="{FF2B5EF4-FFF2-40B4-BE49-F238E27FC236}">
                <a16:creationId xmlns:a16="http://schemas.microsoft.com/office/drawing/2014/main" id="{711800A3-3129-4D38-849C-4933C044FFAD}"/>
              </a:ext>
            </a:extLst>
          </p:cNvPr>
          <p:cNvSpPr>
            <a:spLocks noGrp="1"/>
          </p:cNvSpPr>
          <p:nvPr>
            <p:ph type="subTitle" idx="1"/>
          </p:nvPr>
        </p:nvSpPr>
        <p:spPr>
          <a:xfrm>
            <a:off x="612976" y="4826643"/>
            <a:ext cx="9293024" cy="1290317"/>
          </a:xfrm>
        </p:spPr>
        <p:txBody>
          <a:bodyPr>
            <a:normAutofit/>
          </a:bodyPr>
          <a:lstStyle/>
          <a:p>
            <a:r>
              <a:rPr lang="en-US" dirty="0"/>
              <a:t>Ben Gelens</a:t>
            </a:r>
          </a:p>
        </p:txBody>
      </p:sp>
    </p:spTree>
    <p:extLst>
      <p:ext uri="{BB962C8B-B14F-4D97-AF65-F5344CB8AC3E}">
        <p14:creationId xmlns:p14="http://schemas.microsoft.com/office/powerpoint/2010/main" val="205213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9D17843-0B9C-4455-AFFB-760D8C77D0BD}"/>
              </a:ext>
            </a:extLst>
          </p:cNvPr>
          <p:cNvSpPr>
            <a:spLocks noGrp="1"/>
          </p:cNvSpPr>
          <p:nvPr>
            <p:ph type="title"/>
          </p:nvPr>
        </p:nvSpPr>
        <p:spPr/>
        <p:txBody>
          <a:bodyPr/>
          <a:lstStyle/>
          <a:p>
            <a:r>
              <a:rPr lang="en-US" dirty="0"/>
              <a:t>This Session</a:t>
            </a:r>
          </a:p>
        </p:txBody>
      </p:sp>
      <p:sp>
        <p:nvSpPr>
          <p:cNvPr id="9" name="Content Placeholder 8">
            <a:extLst>
              <a:ext uri="{FF2B5EF4-FFF2-40B4-BE49-F238E27FC236}">
                <a16:creationId xmlns:a16="http://schemas.microsoft.com/office/drawing/2014/main" id="{0B81FE05-8089-40D5-840E-72D2BC42A676}"/>
              </a:ext>
            </a:extLst>
          </p:cNvPr>
          <p:cNvSpPr>
            <a:spLocks noGrp="1"/>
          </p:cNvSpPr>
          <p:nvPr>
            <p:ph idx="1"/>
          </p:nvPr>
        </p:nvSpPr>
        <p:spPr/>
        <p:txBody>
          <a:bodyPr/>
          <a:lstStyle/>
          <a:p>
            <a:endParaRPr lang="de-DE" dirty="0"/>
          </a:p>
          <a:p>
            <a:pPr marL="457200" indent="-457200">
              <a:buFont typeface="Arial" panose="020B0604020202020204" pitchFamily="34" charset="0"/>
              <a:buChar char="•"/>
            </a:pPr>
            <a:r>
              <a:rPr lang="de-DE" dirty="0" err="1"/>
              <a:t>Learn</a:t>
            </a:r>
            <a:r>
              <a:rPr lang="de-DE" dirty="0"/>
              <a:t> </a:t>
            </a:r>
            <a:r>
              <a:rPr lang="de-DE" dirty="0" err="1"/>
              <a:t>how</a:t>
            </a:r>
            <a:r>
              <a:rPr lang="de-DE" dirty="0"/>
              <a:t> </a:t>
            </a:r>
            <a:r>
              <a:rPr lang="de-DE" dirty="0" err="1"/>
              <a:t>to</a:t>
            </a:r>
            <a:r>
              <a:rPr lang="de-DE" dirty="0"/>
              <a:t> </a:t>
            </a:r>
            <a:r>
              <a:rPr lang="de-DE" dirty="0" err="1"/>
              <a:t>make</a:t>
            </a:r>
            <a:r>
              <a:rPr lang="de-DE" dirty="0"/>
              <a:t> </a:t>
            </a:r>
            <a:r>
              <a:rPr lang="de-DE" dirty="0" err="1"/>
              <a:t>use</a:t>
            </a:r>
            <a:r>
              <a:rPr lang="de-DE" dirty="0"/>
              <a:t> </a:t>
            </a:r>
            <a:r>
              <a:rPr lang="de-DE" dirty="0" err="1"/>
              <a:t>of</a:t>
            </a:r>
            <a:r>
              <a:rPr lang="de-DE" dirty="0"/>
              <a:t> </a:t>
            </a:r>
            <a:r>
              <a:rPr lang="de-DE" dirty="0" err="1"/>
              <a:t>DSCPullServerAdmin</a:t>
            </a:r>
            <a:r>
              <a:rPr lang="de-DE" dirty="0"/>
              <a:t> </a:t>
            </a:r>
            <a:r>
              <a:rPr lang="de-DE" dirty="0" err="1"/>
              <a:t>for</a:t>
            </a:r>
            <a:r>
              <a:rPr lang="de-DE" dirty="0"/>
              <a:t> Pull Server Management</a:t>
            </a:r>
          </a:p>
          <a:p>
            <a:pPr marL="457200" indent="-457200">
              <a:buFont typeface="Arial" panose="020B0604020202020204" pitchFamily="34" charset="0"/>
              <a:buChar char="•"/>
            </a:pPr>
            <a:r>
              <a:rPr lang="de-DE" dirty="0" err="1"/>
              <a:t>Understand</a:t>
            </a:r>
            <a:r>
              <a:rPr lang="de-DE" dirty="0"/>
              <a:t> </a:t>
            </a:r>
            <a:r>
              <a:rPr lang="de-DE" dirty="0" err="1"/>
              <a:t>why</a:t>
            </a:r>
            <a:r>
              <a:rPr lang="de-DE" dirty="0"/>
              <a:t> </a:t>
            </a:r>
            <a:r>
              <a:rPr lang="de-DE" dirty="0" err="1"/>
              <a:t>you</a:t>
            </a:r>
            <a:r>
              <a:rPr lang="de-DE" dirty="0"/>
              <a:t> </a:t>
            </a:r>
            <a:r>
              <a:rPr lang="de-DE" dirty="0" err="1"/>
              <a:t>would</a:t>
            </a:r>
            <a:r>
              <a:rPr lang="de-DE" dirty="0"/>
              <a:t> </a:t>
            </a:r>
            <a:r>
              <a:rPr lang="de-DE" dirty="0" err="1"/>
              <a:t>want</a:t>
            </a:r>
            <a:r>
              <a:rPr lang="de-DE" dirty="0"/>
              <a:t> </a:t>
            </a:r>
            <a:r>
              <a:rPr lang="de-DE" dirty="0" err="1"/>
              <a:t>to</a:t>
            </a:r>
            <a:r>
              <a:rPr lang="de-DE" dirty="0"/>
              <a:t> </a:t>
            </a:r>
            <a:r>
              <a:rPr lang="de-DE" dirty="0" err="1"/>
              <a:t>make</a:t>
            </a:r>
            <a:r>
              <a:rPr lang="de-DE" dirty="0"/>
              <a:t> </a:t>
            </a:r>
            <a:r>
              <a:rPr lang="de-DE" dirty="0" err="1"/>
              <a:t>use</a:t>
            </a:r>
            <a:r>
              <a:rPr lang="de-DE" dirty="0"/>
              <a:t> </a:t>
            </a:r>
            <a:r>
              <a:rPr lang="de-DE" dirty="0" err="1"/>
              <a:t>of</a:t>
            </a:r>
            <a:r>
              <a:rPr lang="de-DE" dirty="0"/>
              <a:t> </a:t>
            </a:r>
            <a:r>
              <a:rPr lang="de-DE" dirty="0" err="1"/>
              <a:t>DSCPullServerAdmin</a:t>
            </a:r>
            <a:r>
              <a:rPr lang="de-DE" dirty="0"/>
              <a:t> </a:t>
            </a:r>
            <a:r>
              <a:rPr lang="de-DE" dirty="0" err="1"/>
              <a:t>to</a:t>
            </a:r>
            <a:r>
              <a:rPr lang="de-DE" dirty="0"/>
              <a:t> </a:t>
            </a:r>
            <a:r>
              <a:rPr lang="de-DE" dirty="0" err="1"/>
              <a:t>migrate</a:t>
            </a:r>
            <a:r>
              <a:rPr lang="de-DE" dirty="0"/>
              <a:t> an </a:t>
            </a:r>
            <a:r>
              <a:rPr lang="de-DE" dirty="0" err="1"/>
              <a:t>existing</a:t>
            </a:r>
            <a:r>
              <a:rPr lang="de-DE" dirty="0"/>
              <a:t> Pull Server </a:t>
            </a:r>
            <a:r>
              <a:rPr lang="de-DE" dirty="0" err="1"/>
              <a:t>over</a:t>
            </a:r>
            <a:r>
              <a:rPr lang="de-DE" dirty="0"/>
              <a:t> </a:t>
            </a:r>
            <a:r>
              <a:rPr lang="de-DE" dirty="0" err="1"/>
              <a:t>to</a:t>
            </a:r>
            <a:r>
              <a:rPr lang="de-DE" dirty="0"/>
              <a:t> a SQL </a:t>
            </a:r>
            <a:r>
              <a:rPr lang="de-DE" dirty="0" err="1"/>
              <a:t>based</a:t>
            </a:r>
            <a:r>
              <a:rPr lang="de-DE" dirty="0"/>
              <a:t> Pull Server</a:t>
            </a:r>
          </a:p>
          <a:p>
            <a:pPr marL="457200" indent="-457200">
              <a:buFont typeface="Arial" panose="020B0604020202020204" pitchFamily="34" charset="0"/>
              <a:buChar char="•"/>
            </a:pPr>
            <a:r>
              <a:rPr lang="de-DE" dirty="0"/>
              <a:t>Be </a:t>
            </a:r>
            <a:r>
              <a:rPr lang="de-DE" dirty="0" err="1"/>
              <a:t>able</a:t>
            </a:r>
            <a:r>
              <a:rPr lang="de-DE" dirty="0"/>
              <a:t> </a:t>
            </a:r>
            <a:r>
              <a:rPr lang="de-DE" dirty="0" err="1"/>
              <a:t>to</a:t>
            </a:r>
            <a:r>
              <a:rPr lang="de-DE" dirty="0"/>
              <a:t> </a:t>
            </a:r>
            <a:r>
              <a:rPr lang="de-DE" dirty="0" err="1"/>
              <a:t>migrate</a:t>
            </a:r>
            <a:r>
              <a:rPr lang="de-DE" dirty="0"/>
              <a:t> </a:t>
            </a:r>
            <a:r>
              <a:rPr lang="de-DE" dirty="0" err="1"/>
              <a:t>data</a:t>
            </a:r>
            <a:r>
              <a:rPr lang="de-DE" dirty="0"/>
              <a:t> </a:t>
            </a:r>
            <a:r>
              <a:rPr lang="de-DE" dirty="0" err="1"/>
              <a:t>to</a:t>
            </a:r>
            <a:r>
              <a:rPr lang="de-DE" dirty="0"/>
              <a:t> </a:t>
            </a:r>
            <a:r>
              <a:rPr lang="de-DE" dirty="0" err="1"/>
              <a:t>another</a:t>
            </a:r>
            <a:r>
              <a:rPr lang="de-DE" dirty="0"/>
              <a:t> Pull Server </a:t>
            </a:r>
            <a:r>
              <a:rPr lang="de-DE" dirty="0" err="1"/>
              <a:t>supported</a:t>
            </a:r>
            <a:r>
              <a:rPr lang="de-DE" dirty="0"/>
              <a:t> </a:t>
            </a:r>
            <a:r>
              <a:rPr lang="de-DE" dirty="0" err="1"/>
              <a:t>database</a:t>
            </a:r>
            <a:r>
              <a:rPr lang="de-DE" dirty="0"/>
              <a:t> type</a:t>
            </a:r>
          </a:p>
          <a:p>
            <a:pPr marL="457200" indent="-457200">
              <a:buFont typeface="Arial" panose="020B0604020202020204" pitchFamily="34" charset="0"/>
              <a:buChar char="•"/>
            </a:pPr>
            <a:endParaRPr lang="de-DE" dirty="0"/>
          </a:p>
          <a:p>
            <a:endParaRPr lang="en-US" sz="2400" dirty="0"/>
          </a:p>
        </p:txBody>
      </p:sp>
      <p:sp>
        <p:nvSpPr>
          <p:cNvPr id="5" name="Footer Placeholder 4">
            <a:extLst>
              <a:ext uri="{FF2B5EF4-FFF2-40B4-BE49-F238E27FC236}">
                <a16:creationId xmlns:a16="http://schemas.microsoft.com/office/drawing/2014/main" id="{CB6B5BE9-A722-42E0-80FB-61B488D7D4E0}"/>
              </a:ext>
            </a:extLst>
          </p:cNvPr>
          <p:cNvSpPr>
            <a:spLocks noGrp="1"/>
          </p:cNvSpPr>
          <p:nvPr>
            <p:ph type="ftr" sz="quarter" idx="11"/>
          </p:nvPr>
        </p:nvSpPr>
        <p:spPr/>
        <p:txBody>
          <a:bodyPr/>
          <a:lstStyle/>
          <a:p>
            <a:pPr algn="l"/>
            <a:r>
              <a:rPr lang="en-US"/>
              <a:t>bgelens</a:t>
            </a:r>
            <a:endParaRPr lang="en-US" dirty="0"/>
          </a:p>
        </p:txBody>
      </p:sp>
    </p:spTree>
    <p:extLst>
      <p:ext uri="{BB962C8B-B14F-4D97-AF65-F5344CB8AC3E}">
        <p14:creationId xmlns:p14="http://schemas.microsoft.com/office/powerpoint/2010/main" val="138787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9D17843-0B9C-4455-AFFB-760D8C77D0BD}"/>
              </a:ext>
            </a:extLst>
          </p:cNvPr>
          <p:cNvSpPr>
            <a:spLocks noGrp="1"/>
          </p:cNvSpPr>
          <p:nvPr>
            <p:ph type="title"/>
          </p:nvPr>
        </p:nvSpPr>
        <p:spPr/>
        <p:txBody>
          <a:bodyPr/>
          <a:lstStyle/>
          <a:p>
            <a:r>
              <a:rPr lang="en-US" dirty="0"/>
              <a:t>Agenda</a:t>
            </a:r>
          </a:p>
        </p:txBody>
      </p:sp>
      <p:sp>
        <p:nvSpPr>
          <p:cNvPr id="9" name="Content Placeholder 8">
            <a:extLst>
              <a:ext uri="{FF2B5EF4-FFF2-40B4-BE49-F238E27FC236}">
                <a16:creationId xmlns:a16="http://schemas.microsoft.com/office/drawing/2014/main" id="{0B81FE05-8089-40D5-840E-72D2BC42A676}"/>
              </a:ext>
            </a:extLst>
          </p:cNvPr>
          <p:cNvSpPr>
            <a:spLocks noGrp="1"/>
          </p:cNvSpPr>
          <p:nvPr>
            <p:ph idx="1"/>
          </p:nvPr>
        </p:nvSpPr>
        <p:spPr/>
        <p:txBody>
          <a:bodyPr>
            <a:normAutofit/>
          </a:bodyPr>
          <a:lstStyle/>
          <a:p>
            <a:pPr marL="457200" indent="-457200">
              <a:buFont typeface="Arial" panose="020B0604020202020204" pitchFamily="34" charset="0"/>
              <a:buChar char="•"/>
            </a:pPr>
            <a:r>
              <a:rPr lang="de-DE" dirty="0" err="1"/>
              <a:t>What</a:t>
            </a:r>
            <a:r>
              <a:rPr lang="de-DE" dirty="0"/>
              <a:t> </a:t>
            </a:r>
            <a:r>
              <a:rPr lang="de-DE" dirty="0" err="1"/>
              <a:t>is</a:t>
            </a:r>
            <a:r>
              <a:rPr lang="de-DE" dirty="0"/>
              <a:t> </a:t>
            </a:r>
            <a:r>
              <a:rPr lang="de-DE" dirty="0" err="1"/>
              <a:t>it</a:t>
            </a:r>
            <a:r>
              <a:rPr lang="de-DE" dirty="0"/>
              <a:t>?</a:t>
            </a:r>
          </a:p>
          <a:p>
            <a:pPr marL="457200" indent="-457200">
              <a:buFont typeface="Arial" panose="020B0604020202020204" pitchFamily="34" charset="0"/>
              <a:buChar char="•"/>
            </a:pPr>
            <a:r>
              <a:rPr lang="de-DE" dirty="0" err="1"/>
              <a:t>Why</a:t>
            </a:r>
            <a:r>
              <a:rPr lang="de-DE" dirty="0"/>
              <a:t> </a:t>
            </a:r>
            <a:r>
              <a:rPr lang="de-DE" dirty="0" err="1"/>
              <a:t>did</a:t>
            </a:r>
            <a:r>
              <a:rPr lang="de-DE" dirty="0"/>
              <a:t> I </a:t>
            </a:r>
            <a:r>
              <a:rPr lang="de-DE" dirty="0" err="1"/>
              <a:t>start</a:t>
            </a:r>
            <a:r>
              <a:rPr lang="de-DE" dirty="0"/>
              <a:t> </a:t>
            </a:r>
            <a:r>
              <a:rPr lang="de-DE" dirty="0" err="1"/>
              <a:t>doing</a:t>
            </a:r>
            <a:r>
              <a:rPr lang="de-DE" dirty="0"/>
              <a:t> </a:t>
            </a:r>
            <a:r>
              <a:rPr lang="de-DE" dirty="0" err="1"/>
              <a:t>this</a:t>
            </a:r>
            <a:r>
              <a:rPr lang="de-DE" dirty="0"/>
              <a:t>?</a:t>
            </a:r>
          </a:p>
          <a:p>
            <a:pPr marL="457200" indent="-457200">
              <a:buFont typeface="Arial" panose="020B0604020202020204" pitchFamily="34" charset="0"/>
              <a:buChar char="•"/>
            </a:pPr>
            <a:r>
              <a:rPr lang="de-DE" dirty="0" err="1"/>
              <a:t>How</a:t>
            </a:r>
            <a:r>
              <a:rPr lang="de-DE" dirty="0"/>
              <a:t> </a:t>
            </a:r>
            <a:r>
              <a:rPr lang="de-DE" dirty="0" err="1"/>
              <a:t>does</a:t>
            </a:r>
            <a:r>
              <a:rPr lang="de-DE" dirty="0"/>
              <a:t> </a:t>
            </a:r>
            <a:r>
              <a:rPr lang="de-DE" dirty="0" err="1"/>
              <a:t>it</a:t>
            </a:r>
            <a:r>
              <a:rPr lang="de-DE" dirty="0"/>
              <a:t> support all </a:t>
            </a:r>
            <a:r>
              <a:rPr lang="de-DE" dirty="0" err="1"/>
              <a:t>these</a:t>
            </a:r>
            <a:r>
              <a:rPr lang="de-DE" dirty="0"/>
              <a:t> DB </a:t>
            </a:r>
            <a:r>
              <a:rPr lang="de-DE" dirty="0" err="1"/>
              <a:t>types</a:t>
            </a:r>
            <a:r>
              <a:rPr lang="de-DE" dirty="0"/>
              <a:t>?</a:t>
            </a:r>
          </a:p>
          <a:p>
            <a:pPr marL="457200" indent="-457200">
              <a:buFont typeface="Arial" panose="020B0604020202020204" pitchFamily="34" charset="0"/>
              <a:buChar char="•"/>
            </a:pPr>
            <a:r>
              <a:rPr lang="de-DE" dirty="0" err="1"/>
              <a:t>Demo‘s</a:t>
            </a:r>
            <a:r>
              <a:rPr lang="de-DE" dirty="0"/>
              <a:t>!</a:t>
            </a:r>
          </a:p>
        </p:txBody>
      </p:sp>
      <p:sp>
        <p:nvSpPr>
          <p:cNvPr id="5" name="Footer Placeholder 4">
            <a:extLst>
              <a:ext uri="{FF2B5EF4-FFF2-40B4-BE49-F238E27FC236}">
                <a16:creationId xmlns:a16="http://schemas.microsoft.com/office/drawing/2014/main" id="{CB6B5BE9-A722-42E0-80FB-61B488D7D4E0}"/>
              </a:ext>
            </a:extLst>
          </p:cNvPr>
          <p:cNvSpPr>
            <a:spLocks noGrp="1"/>
          </p:cNvSpPr>
          <p:nvPr>
            <p:ph type="ftr" sz="quarter" idx="11"/>
          </p:nvPr>
        </p:nvSpPr>
        <p:spPr/>
        <p:txBody>
          <a:bodyPr/>
          <a:lstStyle/>
          <a:p>
            <a:pPr algn="l"/>
            <a:r>
              <a:rPr lang="en-US"/>
              <a:t>bgelens</a:t>
            </a:r>
            <a:endParaRPr lang="en-US" dirty="0"/>
          </a:p>
        </p:txBody>
      </p:sp>
    </p:spTree>
    <p:extLst>
      <p:ext uri="{BB962C8B-B14F-4D97-AF65-F5344CB8AC3E}">
        <p14:creationId xmlns:p14="http://schemas.microsoft.com/office/powerpoint/2010/main" val="247773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15AC2-22EF-4FA0-A8C4-9ED31C6913F8}"/>
              </a:ext>
            </a:extLst>
          </p:cNvPr>
          <p:cNvSpPr>
            <a:spLocks noGrp="1"/>
          </p:cNvSpPr>
          <p:nvPr>
            <p:ph type="title"/>
          </p:nvPr>
        </p:nvSpPr>
        <p:spPr/>
        <p:txBody>
          <a:bodyPr/>
          <a:lstStyle/>
          <a:p>
            <a:r>
              <a:rPr lang="en-US" dirty="0"/>
              <a:t>What is it?</a:t>
            </a:r>
          </a:p>
        </p:txBody>
      </p:sp>
      <p:sp>
        <p:nvSpPr>
          <p:cNvPr id="3" name="Content Placeholder 2">
            <a:extLst>
              <a:ext uri="{FF2B5EF4-FFF2-40B4-BE49-F238E27FC236}">
                <a16:creationId xmlns:a16="http://schemas.microsoft.com/office/drawing/2014/main" id="{CC878EA2-23CB-4CC6-9FA4-73BBDF4FA8BD}"/>
              </a:ext>
            </a:extLst>
          </p:cNvPr>
          <p:cNvSpPr>
            <a:spLocks noGrp="1"/>
          </p:cNvSpPr>
          <p:nvPr>
            <p:ph idx="1"/>
          </p:nvPr>
        </p:nvSpPr>
        <p:spPr/>
        <p:txBody>
          <a:bodyPr/>
          <a:lstStyle/>
          <a:p>
            <a:pPr marL="457200" indent="-457200">
              <a:buFont typeface="Arial" panose="020B0604020202020204" pitchFamily="34" charset="0"/>
              <a:buChar char="•"/>
            </a:pPr>
            <a:r>
              <a:rPr lang="en-US" dirty="0"/>
              <a:t>Module capable of handling interactions with all DSC </a:t>
            </a:r>
            <a:r>
              <a:rPr lang="en-US" dirty="0" err="1"/>
              <a:t>PullServer</a:t>
            </a:r>
            <a:r>
              <a:rPr lang="en-US" dirty="0"/>
              <a:t> Database types (</a:t>
            </a:r>
            <a:r>
              <a:rPr lang="en-US" dirty="0" err="1"/>
              <a:t>mdb</a:t>
            </a:r>
            <a:r>
              <a:rPr lang="en-US" dirty="0"/>
              <a:t>, </a:t>
            </a:r>
            <a:r>
              <a:rPr lang="en-US" dirty="0" err="1"/>
              <a:t>edb</a:t>
            </a:r>
            <a:r>
              <a:rPr lang="en-US" dirty="0"/>
              <a:t> &amp; </a:t>
            </a:r>
            <a:r>
              <a:rPr lang="en-US" dirty="0" err="1"/>
              <a:t>sql</a:t>
            </a:r>
            <a:r>
              <a:rPr lang="en-US" dirty="0"/>
              <a:t>)</a:t>
            </a:r>
          </a:p>
          <a:p>
            <a:pPr marL="457200" indent="-457200">
              <a:buFont typeface="Arial" panose="020B0604020202020204" pitchFamily="34" charset="0"/>
              <a:buChar char="•"/>
            </a:pPr>
            <a:r>
              <a:rPr lang="en-US" dirty="0" err="1"/>
              <a:t>xPlat</a:t>
            </a:r>
            <a:r>
              <a:rPr lang="en-US" dirty="0"/>
              <a:t> PowerShell module</a:t>
            </a:r>
          </a:p>
          <a:p>
            <a:pPr marL="457200" indent="-457200">
              <a:buFont typeface="Arial" panose="020B0604020202020204" pitchFamily="34" charset="0"/>
              <a:buChar char="•"/>
            </a:pPr>
            <a:r>
              <a:rPr lang="en-US" dirty="0"/>
              <a:t>Published on Gallery</a:t>
            </a:r>
          </a:p>
          <a:p>
            <a:pPr marL="457200" indent="-457200">
              <a:buFont typeface="Arial" panose="020B0604020202020204" pitchFamily="34" charset="0"/>
              <a:buChar char="•"/>
            </a:pPr>
            <a:r>
              <a:rPr lang="en-US" dirty="0"/>
              <a:t>Project on GitHub </a:t>
            </a:r>
            <a:r>
              <a:rPr lang="en-US" dirty="0">
                <a:hlinkClick r:id="rId2"/>
              </a:rPr>
              <a:t>https://github.com/bgelens/DSCPullServerAdmin</a:t>
            </a:r>
            <a:endParaRPr lang="en-US" dirty="0"/>
          </a:p>
          <a:p>
            <a:endParaRPr lang="en-US" dirty="0"/>
          </a:p>
          <a:p>
            <a:endParaRPr lang="en-US" dirty="0"/>
          </a:p>
        </p:txBody>
      </p:sp>
      <p:sp>
        <p:nvSpPr>
          <p:cNvPr id="4" name="Footer Placeholder 3">
            <a:extLst>
              <a:ext uri="{FF2B5EF4-FFF2-40B4-BE49-F238E27FC236}">
                <a16:creationId xmlns:a16="http://schemas.microsoft.com/office/drawing/2014/main" id="{064C3604-315A-412A-9427-B96B5ED6D60B}"/>
              </a:ext>
            </a:extLst>
          </p:cNvPr>
          <p:cNvSpPr>
            <a:spLocks noGrp="1"/>
          </p:cNvSpPr>
          <p:nvPr>
            <p:ph type="ftr" sz="quarter" idx="11"/>
          </p:nvPr>
        </p:nvSpPr>
        <p:spPr/>
        <p:txBody>
          <a:bodyPr/>
          <a:lstStyle/>
          <a:p>
            <a:r>
              <a:rPr lang="en-US"/>
              <a:t>bgelens</a:t>
            </a:r>
            <a:endParaRPr lang="en-US" dirty="0"/>
          </a:p>
        </p:txBody>
      </p:sp>
      <p:pic>
        <p:nvPicPr>
          <p:cNvPr id="5" name="Picture 4">
            <a:extLst>
              <a:ext uri="{FF2B5EF4-FFF2-40B4-BE49-F238E27FC236}">
                <a16:creationId xmlns:a16="http://schemas.microsoft.com/office/drawing/2014/main" id="{C9393B6F-E403-1045-AF96-EFD09C9A7452}"/>
              </a:ext>
            </a:extLst>
          </p:cNvPr>
          <p:cNvPicPr>
            <a:picLocks noChangeAspect="1"/>
          </p:cNvPicPr>
          <p:nvPr/>
        </p:nvPicPr>
        <p:blipFill>
          <a:blip r:embed="rId3"/>
          <a:stretch>
            <a:fillRect/>
          </a:stretch>
        </p:blipFill>
        <p:spPr>
          <a:xfrm>
            <a:off x="8652933" y="2192866"/>
            <a:ext cx="3589867" cy="3589867"/>
          </a:xfrm>
          <a:prstGeom prst="rect">
            <a:avLst/>
          </a:prstGeom>
        </p:spPr>
      </p:pic>
    </p:spTree>
    <p:extLst>
      <p:ext uri="{BB962C8B-B14F-4D97-AF65-F5344CB8AC3E}">
        <p14:creationId xmlns:p14="http://schemas.microsoft.com/office/powerpoint/2010/main" val="81348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C4CEF-666D-4B7F-BA9E-156BA7624648}"/>
              </a:ext>
            </a:extLst>
          </p:cNvPr>
          <p:cNvSpPr>
            <a:spLocks noGrp="1"/>
          </p:cNvSpPr>
          <p:nvPr>
            <p:ph type="title"/>
          </p:nvPr>
        </p:nvSpPr>
        <p:spPr/>
        <p:txBody>
          <a:bodyPr/>
          <a:lstStyle/>
          <a:p>
            <a:r>
              <a:rPr lang="en-US" dirty="0"/>
              <a:t>Why did I start doing this?</a:t>
            </a:r>
          </a:p>
        </p:txBody>
      </p:sp>
      <p:sp>
        <p:nvSpPr>
          <p:cNvPr id="3" name="Content Placeholder 2">
            <a:extLst>
              <a:ext uri="{FF2B5EF4-FFF2-40B4-BE49-F238E27FC236}">
                <a16:creationId xmlns:a16="http://schemas.microsoft.com/office/drawing/2014/main" id="{325DE441-8308-4EB5-A67A-54C49A2D584B}"/>
              </a:ext>
            </a:extLst>
          </p:cNvPr>
          <p:cNvSpPr>
            <a:spLocks noGrp="1"/>
          </p:cNvSpPr>
          <p:nvPr>
            <p:ph idx="1"/>
          </p:nvPr>
        </p:nvSpPr>
        <p:spPr/>
        <p:txBody>
          <a:bodyPr/>
          <a:lstStyle/>
          <a:p>
            <a:r>
              <a:rPr lang="en-US" dirty="0"/>
              <a:t>Started as C# project in June 2017</a:t>
            </a:r>
          </a:p>
          <a:p>
            <a:pPr marL="457200" indent="-457200">
              <a:buFont typeface="Arial" panose="020B0604020202020204" pitchFamily="34" charset="0"/>
              <a:buChar char="•"/>
            </a:pPr>
            <a:r>
              <a:rPr lang="en-US" dirty="0"/>
              <a:t>targeting </a:t>
            </a:r>
            <a:r>
              <a:rPr lang="en-US" dirty="0" err="1"/>
              <a:t>edb</a:t>
            </a:r>
            <a:r>
              <a:rPr lang="en-US" dirty="0"/>
              <a:t> interaction for maintenance tasks</a:t>
            </a:r>
          </a:p>
          <a:p>
            <a:pPr marL="914400" lvl="1" indent="-457200">
              <a:buFont typeface="Arial" panose="020B0604020202020204" pitchFamily="34" charset="0"/>
              <a:buChar char="•"/>
            </a:pPr>
            <a:r>
              <a:rPr lang="en-US" dirty="0"/>
              <a:t>Getting data out of </a:t>
            </a:r>
            <a:r>
              <a:rPr lang="en-US" dirty="0" err="1"/>
              <a:t>edb</a:t>
            </a:r>
            <a:r>
              <a:rPr lang="en-US" dirty="0"/>
              <a:t>, mainly reports as REST API is not admin friendly</a:t>
            </a:r>
          </a:p>
          <a:p>
            <a:pPr marL="914400" lvl="1" indent="-457200">
              <a:buFont typeface="Arial" panose="020B0604020202020204" pitchFamily="34" charset="0"/>
              <a:buChar char="•"/>
            </a:pPr>
            <a:r>
              <a:rPr lang="en-US" dirty="0"/>
              <a:t>Removing old reporting data (keeping </a:t>
            </a:r>
            <a:r>
              <a:rPr lang="en-US" dirty="0" err="1"/>
              <a:t>edb</a:t>
            </a:r>
            <a:r>
              <a:rPr lang="en-US" dirty="0"/>
              <a:t> small)</a:t>
            </a:r>
          </a:p>
          <a:p>
            <a:pPr marL="914400" lvl="1" indent="-457200">
              <a:buFont typeface="Arial" panose="020B0604020202020204" pitchFamily="34" charset="0"/>
              <a:buChar char="•"/>
            </a:pPr>
            <a:r>
              <a:rPr lang="en-US" dirty="0"/>
              <a:t>Changing </a:t>
            </a:r>
            <a:r>
              <a:rPr lang="en-US" dirty="0" err="1"/>
              <a:t>configurationNames</a:t>
            </a:r>
            <a:r>
              <a:rPr lang="en-US" dirty="0"/>
              <a:t> like in Azure Automation DSC</a:t>
            </a:r>
          </a:p>
          <a:p>
            <a:pPr lvl="1"/>
            <a:endParaRPr lang="en-US" dirty="0"/>
          </a:p>
          <a:p>
            <a:pPr marL="457200" indent="-457200">
              <a:buFont typeface="Arial" panose="020B0604020202020204" pitchFamily="34" charset="0"/>
              <a:buChar char="•"/>
            </a:pPr>
            <a:r>
              <a:rPr lang="en-US" dirty="0"/>
              <a:t>Learning to code cmdlets in C#</a:t>
            </a:r>
          </a:p>
          <a:p>
            <a:endParaRPr lang="en-US" dirty="0"/>
          </a:p>
        </p:txBody>
      </p:sp>
      <p:sp>
        <p:nvSpPr>
          <p:cNvPr id="4" name="Footer Placeholder 3">
            <a:extLst>
              <a:ext uri="{FF2B5EF4-FFF2-40B4-BE49-F238E27FC236}">
                <a16:creationId xmlns:a16="http://schemas.microsoft.com/office/drawing/2014/main" id="{B4B6D8E5-EDF4-4845-814E-4185F00AFB94}"/>
              </a:ext>
            </a:extLst>
          </p:cNvPr>
          <p:cNvSpPr>
            <a:spLocks noGrp="1"/>
          </p:cNvSpPr>
          <p:nvPr>
            <p:ph type="ftr" sz="quarter" idx="11"/>
          </p:nvPr>
        </p:nvSpPr>
        <p:spPr/>
        <p:txBody>
          <a:bodyPr/>
          <a:lstStyle/>
          <a:p>
            <a:r>
              <a:rPr lang="en-US"/>
              <a:t>bgelens</a:t>
            </a:r>
            <a:endParaRPr lang="en-US" dirty="0"/>
          </a:p>
        </p:txBody>
      </p:sp>
    </p:spTree>
    <p:extLst>
      <p:ext uri="{BB962C8B-B14F-4D97-AF65-F5344CB8AC3E}">
        <p14:creationId xmlns:p14="http://schemas.microsoft.com/office/powerpoint/2010/main" val="343732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A9717-E600-4175-8A19-9B85637DD7B8}"/>
              </a:ext>
            </a:extLst>
          </p:cNvPr>
          <p:cNvSpPr>
            <a:spLocks noGrp="1"/>
          </p:cNvSpPr>
          <p:nvPr>
            <p:ph type="title"/>
          </p:nvPr>
        </p:nvSpPr>
        <p:spPr/>
        <p:txBody>
          <a:bodyPr/>
          <a:lstStyle/>
          <a:p>
            <a:r>
              <a:rPr lang="en-US" dirty="0"/>
              <a:t>Why did I start doing this?</a:t>
            </a:r>
          </a:p>
        </p:txBody>
      </p:sp>
      <p:sp>
        <p:nvSpPr>
          <p:cNvPr id="3" name="Content Placeholder 2">
            <a:extLst>
              <a:ext uri="{FF2B5EF4-FFF2-40B4-BE49-F238E27FC236}">
                <a16:creationId xmlns:a16="http://schemas.microsoft.com/office/drawing/2014/main" id="{5A4B0947-1968-4D59-993E-418A6D545C8D}"/>
              </a:ext>
            </a:extLst>
          </p:cNvPr>
          <p:cNvSpPr>
            <a:spLocks noGrp="1"/>
          </p:cNvSpPr>
          <p:nvPr>
            <p:ph idx="1"/>
          </p:nvPr>
        </p:nvSpPr>
        <p:spPr/>
        <p:txBody>
          <a:bodyPr/>
          <a:lstStyle/>
          <a:p>
            <a:r>
              <a:rPr lang="en-US" dirty="0"/>
              <a:t>Windows Server 1803 / 2019 brought SQL support to DSC </a:t>
            </a:r>
            <a:r>
              <a:rPr lang="en-US" dirty="0" err="1"/>
              <a:t>PullServer</a:t>
            </a:r>
            <a:endParaRPr lang="en-US" dirty="0"/>
          </a:p>
          <a:p>
            <a:endParaRPr lang="en-US" dirty="0"/>
          </a:p>
          <a:p>
            <a:r>
              <a:rPr lang="en-US" dirty="0"/>
              <a:t>Moved to Script module started from June 2018</a:t>
            </a:r>
          </a:p>
          <a:p>
            <a:pPr marL="457200" indent="-457200">
              <a:buFont typeface="Arial" panose="020B0604020202020204" pitchFamily="34" charset="0"/>
              <a:buChar char="•"/>
            </a:pPr>
            <a:r>
              <a:rPr lang="en-US" dirty="0"/>
              <a:t>Easier for external contributors</a:t>
            </a:r>
          </a:p>
          <a:p>
            <a:pPr marL="457200" indent="-457200">
              <a:buFont typeface="Arial" panose="020B0604020202020204" pitchFamily="34" charset="0"/>
              <a:buChar char="•"/>
            </a:pPr>
            <a:r>
              <a:rPr lang="en-US" dirty="0"/>
              <a:t>I needed a way to migrate data from </a:t>
            </a:r>
            <a:r>
              <a:rPr lang="en-US" dirty="0" err="1"/>
              <a:t>edb</a:t>
            </a:r>
            <a:r>
              <a:rPr lang="en-US" dirty="0"/>
              <a:t> to SQL based </a:t>
            </a:r>
            <a:r>
              <a:rPr lang="en-US" dirty="0" err="1"/>
              <a:t>PullServer</a:t>
            </a:r>
            <a:r>
              <a:rPr lang="en-US" dirty="0"/>
              <a:t> (existing environment -&gt; new scalable / highly available architecture)</a:t>
            </a:r>
          </a:p>
        </p:txBody>
      </p:sp>
      <p:sp>
        <p:nvSpPr>
          <p:cNvPr id="4" name="Footer Placeholder 3">
            <a:extLst>
              <a:ext uri="{FF2B5EF4-FFF2-40B4-BE49-F238E27FC236}">
                <a16:creationId xmlns:a16="http://schemas.microsoft.com/office/drawing/2014/main" id="{3423767E-064D-449E-B0EB-7F4293B6605B}"/>
              </a:ext>
            </a:extLst>
          </p:cNvPr>
          <p:cNvSpPr>
            <a:spLocks noGrp="1"/>
          </p:cNvSpPr>
          <p:nvPr>
            <p:ph type="ftr" sz="quarter" idx="11"/>
          </p:nvPr>
        </p:nvSpPr>
        <p:spPr/>
        <p:txBody>
          <a:bodyPr/>
          <a:lstStyle/>
          <a:p>
            <a:r>
              <a:rPr lang="en-US"/>
              <a:t>bgelens</a:t>
            </a:r>
            <a:endParaRPr lang="en-US" dirty="0"/>
          </a:p>
        </p:txBody>
      </p:sp>
    </p:spTree>
    <p:extLst>
      <p:ext uri="{BB962C8B-B14F-4D97-AF65-F5344CB8AC3E}">
        <p14:creationId xmlns:p14="http://schemas.microsoft.com/office/powerpoint/2010/main" val="10394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67E8-DF22-431F-993F-EA32ED069A1F}"/>
              </a:ext>
            </a:extLst>
          </p:cNvPr>
          <p:cNvSpPr>
            <a:spLocks noGrp="1"/>
          </p:cNvSpPr>
          <p:nvPr>
            <p:ph type="title"/>
          </p:nvPr>
        </p:nvSpPr>
        <p:spPr/>
        <p:txBody>
          <a:bodyPr/>
          <a:lstStyle/>
          <a:p>
            <a:r>
              <a:rPr lang="en-US" dirty="0"/>
              <a:t>How does it support all these DB types?</a:t>
            </a:r>
          </a:p>
        </p:txBody>
      </p:sp>
      <p:sp>
        <p:nvSpPr>
          <p:cNvPr id="3" name="Content Placeholder 2">
            <a:extLst>
              <a:ext uri="{FF2B5EF4-FFF2-40B4-BE49-F238E27FC236}">
                <a16:creationId xmlns:a16="http://schemas.microsoft.com/office/drawing/2014/main" id="{9CA0C225-F9B0-4BAE-87C6-3B12263972AE}"/>
              </a:ext>
            </a:extLst>
          </p:cNvPr>
          <p:cNvSpPr>
            <a:spLocks noGrp="1"/>
          </p:cNvSpPr>
          <p:nvPr>
            <p:ph idx="1"/>
          </p:nvPr>
        </p:nvSpPr>
        <p:spPr/>
        <p:txBody>
          <a:bodyPr/>
          <a:lstStyle/>
          <a:p>
            <a:r>
              <a:rPr lang="en-US" dirty="0"/>
              <a:t>MDB:</a:t>
            </a:r>
          </a:p>
          <a:p>
            <a:pPr marL="457200" indent="-457200">
              <a:buFont typeface="Arial" panose="020B0604020202020204" pitchFamily="34" charset="0"/>
              <a:buChar char="•"/>
            </a:pPr>
            <a:r>
              <a:rPr lang="en-US" dirty="0"/>
              <a:t>Only works on Windows PowerShell</a:t>
            </a:r>
          </a:p>
          <a:p>
            <a:pPr marL="914400" lvl="1" indent="-457200">
              <a:buFont typeface="Arial" panose="020B0604020202020204" pitchFamily="34" charset="0"/>
              <a:buChar char="•"/>
            </a:pPr>
            <a:r>
              <a:rPr lang="en-US" dirty="0"/>
              <a:t>Requires type: </a:t>
            </a:r>
            <a:r>
              <a:rPr lang="en-US" dirty="0" err="1"/>
              <a:t>System.Data.OleDb.OleDbConnection</a:t>
            </a: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Need to install Microsoft Access Database Engine 2016 x64</a:t>
            </a:r>
            <a:br>
              <a:rPr lang="en-US" dirty="0"/>
            </a:br>
            <a:r>
              <a:rPr lang="en-US" dirty="0">
                <a:hlinkClick r:id="rId2"/>
              </a:rPr>
              <a:t>https://www.microsoft.com/en-us/download/details.aspx?id=54920</a:t>
            </a:r>
            <a:endParaRPr lang="en-US" dirty="0"/>
          </a:p>
          <a:p>
            <a:pPr marL="914400" lvl="1" indent="-457200">
              <a:buFont typeface="Arial" panose="020B0604020202020204" pitchFamily="34" charset="0"/>
              <a:buChar char="•"/>
            </a:pPr>
            <a:r>
              <a:rPr lang="en-US" dirty="0"/>
              <a:t>This will add Microsoft.ACE.OLEDB.16.0 as a source provider</a:t>
            </a:r>
          </a:p>
        </p:txBody>
      </p:sp>
      <p:sp>
        <p:nvSpPr>
          <p:cNvPr id="4" name="Footer Placeholder 3">
            <a:extLst>
              <a:ext uri="{FF2B5EF4-FFF2-40B4-BE49-F238E27FC236}">
                <a16:creationId xmlns:a16="http://schemas.microsoft.com/office/drawing/2014/main" id="{E0075B3D-77B4-4B4F-BC55-763D034FFA44}"/>
              </a:ext>
            </a:extLst>
          </p:cNvPr>
          <p:cNvSpPr>
            <a:spLocks noGrp="1"/>
          </p:cNvSpPr>
          <p:nvPr>
            <p:ph type="ftr" sz="quarter" idx="11"/>
          </p:nvPr>
        </p:nvSpPr>
        <p:spPr/>
        <p:txBody>
          <a:bodyPr/>
          <a:lstStyle/>
          <a:p>
            <a:r>
              <a:rPr lang="en-US"/>
              <a:t>bgelens</a:t>
            </a:r>
            <a:endParaRPr lang="en-US" dirty="0"/>
          </a:p>
        </p:txBody>
      </p:sp>
    </p:spTree>
    <p:extLst>
      <p:ext uri="{BB962C8B-B14F-4D97-AF65-F5344CB8AC3E}">
        <p14:creationId xmlns:p14="http://schemas.microsoft.com/office/powerpoint/2010/main" val="885757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B95EDF-5121-4120-9E08-E893DC326237}"/>
              </a:ext>
            </a:extLst>
          </p:cNvPr>
          <p:cNvSpPr>
            <a:spLocks noGrp="1"/>
          </p:cNvSpPr>
          <p:nvPr>
            <p:ph type="title"/>
          </p:nvPr>
        </p:nvSpPr>
        <p:spPr/>
        <p:txBody>
          <a:bodyPr/>
          <a:lstStyle/>
          <a:p>
            <a:r>
              <a:rPr lang="en-US" dirty="0"/>
              <a:t>How does it support all these DB types?</a:t>
            </a:r>
          </a:p>
        </p:txBody>
      </p:sp>
      <p:sp>
        <p:nvSpPr>
          <p:cNvPr id="4" name="Content Placeholder 3">
            <a:extLst>
              <a:ext uri="{FF2B5EF4-FFF2-40B4-BE49-F238E27FC236}">
                <a16:creationId xmlns:a16="http://schemas.microsoft.com/office/drawing/2014/main" id="{0A89E5D3-62A3-4445-B779-F84452A22708}"/>
              </a:ext>
            </a:extLst>
          </p:cNvPr>
          <p:cNvSpPr>
            <a:spLocks noGrp="1"/>
          </p:cNvSpPr>
          <p:nvPr>
            <p:ph idx="1"/>
          </p:nvPr>
        </p:nvSpPr>
        <p:spPr/>
        <p:txBody>
          <a:bodyPr/>
          <a:lstStyle/>
          <a:p>
            <a:pPr marL="0" indent="0">
              <a:buNone/>
            </a:pPr>
            <a:r>
              <a:rPr lang="en-US" dirty="0"/>
              <a:t>EDB:</a:t>
            </a:r>
          </a:p>
          <a:p>
            <a:r>
              <a:rPr lang="en-US" dirty="0"/>
              <a:t>Works on Windows PowerShell and PowerShell 6+ on Windows</a:t>
            </a:r>
          </a:p>
          <a:p>
            <a:pPr lvl="1"/>
            <a:r>
              <a:rPr lang="en-US" dirty="0"/>
              <a:t>Requires type: </a:t>
            </a:r>
            <a:r>
              <a:rPr lang="en-US" dirty="0" err="1"/>
              <a:t>Microsoft.Isam.Esent.Interop.Api</a:t>
            </a:r>
            <a:r>
              <a:rPr lang="en-US" dirty="0"/>
              <a:t> (Shipped as part of Windows, Windows only)</a:t>
            </a:r>
          </a:p>
          <a:p>
            <a:pPr lvl="1"/>
            <a:endParaRPr lang="en-US" dirty="0"/>
          </a:p>
          <a:p>
            <a:pPr marL="0" indent="0">
              <a:buNone/>
            </a:pPr>
            <a:r>
              <a:rPr lang="en-US" dirty="0"/>
              <a:t>SQL:</a:t>
            </a:r>
          </a:p>
          <a:p>
            <a:r>
              <a:rPr lang="en-US" dirty="0"/>
              <a:t>Works on Windows PowerShell and PowerShell 6+ on any platform</a:t>
            </a:r>
          </a:p>
          <a:p>
            <a:pPr lvl="1"/>
            <a:r>
              <a:rPr lang="en-US" dirty="0"/>
              <a:t>Requires type: </a:t>
            </a:r>
            <a:r>
              <a:rPr lang="en-US" dirty="0" err="1"/>
              <a:t>System.Data.SqlClient.SqlConnection</a:t>
            </a:r>
            <a:endParaRPr lang="en-US" dirty="0"/>
          </a:p>
        </p:txBody>
      </p:sp>
    </p:spTree>
    <p:extLst>
      <p:ext uri="{BB962C8B-B14F-4D97-AF65-F5344CB8AC3E}">
        <p14:creationId xmlns:p14="http://schemas.microsoft.com/office/powerpoint/2010/main" val="22646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anim calcmode="lin" valueType="num">
                                      <p:cBhvr additive="base">
                                        <p:cTn id="1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anim calcmode="lin" valueType="num">
                                      <p:cBhvr additive="base">
                                        <p:cTn id="1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72B17E5-73A3-4D1C-8708-4AB6B26A77BC}"/>
              </a:ext>
            </a:extLst>
          </p:cNvPr>
          <p:cNvSpPr>
            <a:spLocks noGrp="1"/>
          </p:cNvSpPr>
          <p:nvPr>
            <p:ph type="ftr" sz="quarter" idx="11"/>
          </p:nvPr>
        </p:nvSpPr>
        <p:spPr/>
        <p:txBody>
          <a:bodyPr/>
          <a:lstStyle/>
          <a:p>
            <a:r>
              <a:rPr lang="en-US"/>
              <a:t>bgelens</a:t>
            </a:r>
            <a:endParaRPr lang="en-US" dirty="0"/>
          </a:p>
        </p:txBody>
      </p:sp>
    </p:spTree>
    <p:extLst>
      <p:ext uri="{BB962C8B-B14F-4D97-AF65-F5344CB8AC3E}">
        <p14:creationId xmlns:p14="http://schemas.microsoft.com/office/powerpoint/2010/main" val="1425960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0F8E6B-3198-4644-A484-C09C9AD7147E}"/>
              </a:ext>
            </a:extLst>
          </p:cNvPr>
          <p:cNvSpPr>
            <a:spLocks noGrp="1"/>
          </p:cNvSpPr>
          <p:nvPr>
            <p:ph type="title"/>
          </p:nvPr>
        </p:nvSpPr>
        <p:spPr/>
        <p:txBody>
          <a:bodyPr/>
          <a:lstStyle/>
          <a:p>
            <a:r>
              <a:rPr lang="en-US" dirty="0"/>
              <a:t>Summary</a:t>
            </a:r>
          </a:p>
        </p:txBody>
      </p:sp>
      <p:sp>
        <p:nvSpPr>
          <p:cNvPr id="4" name="Content Placeholder 3">
            <a:extLst>
              <a:ext uri="{FF2B5EF4-FFF2-40B4-BE49-F238E27FC236}">
                <a16:creationId xmlns:a16="http://schemas.microsoft.com/office/drawing/2014/main" id="{1BF78C52-77F8-4109-8CDE-7F92C6B3980E}"/>
              </a:ext>
            </a:extLst>
          </p:cNvPr>
          <p:cNvSpPr>
            <a:spLocks noGrp="1"/>
          </p:cNvSpPr>
          <p:nvPr>
            <p:ph idx="1"/>
          </p:nvPr>
        </p:nvSpPr>
        <p:spPr/>
        <p:txBody>
          <a:bodyPr/>
          <a:lstStyle/>
          <a:p>
            <a:r>
              <a:rPr lang="en-US" dirty="0" err="1"/>
              <a:t>DSCPullServerAdmin</a:t>
            </a:r>
            <a:r>
              <a:rPr lang="en-US" dirty="0"/>
              <a:t> makes it easy to manage Pull Server managed nodes by interacting with the Pull Server Database</a:t>
            </a:r>
          </a:p>
          <a:p>
            <a:r>
              <a:rPr lang="en-US" dirty="0"/>
              <a:t>It supports:</a:t>
            </a:r>
          </a:p>
          <a:p>
            <a:pPr lvl="1"/>
            <a:r>
              <a:rPr lang="en-US" dirty="0"/>
              <a:t>MDB (Windows PowerShell + Access DB Engine)</a:t>
            </a:r>
          </a:p>
          <a:p>
            <a:pPr lvl="1"/>
            <a:r>
              <a:rPr lang="en-US" dirty="0"/>
              <a:t>EDB (Windows PowerShell and PowerShell Core on Windows)</a:t>
            </a:r>
          </a:p>
          <a:p>
            <a:pPr lvl="1"/>
            <a:r>
              <a:rPr lang="en-US" dirty="0"/>
              <a:t>SQL (Windows PowerShell and PowerShell Core </a:t>
            </a:r>
            <a:r>
              <a:rPr lang="en-US" dirty="0" err="1"/>
              <a:t>xPlat</a:t>
            </a:r>
            <a:r>
              <a:rPr lang="en-US" dirty="0"/>
              <a:t>)</a:t>
            </a:r>
          </a:p>
          <a:p>
            <a:r>
              <a:rPr lang="en-US" dirty="0"/>
              <a:t>SQL Pull Server is the best experience</a:t>
            </a:r>
          </a:p>
        </p:txBody>
      </p:sp>
      <p:sp>
        <p:nvSpPr>
          <p:cNvPr id="5" name="Footer Placeholder 4">
            <a:extLst>
              <a:ext uri="{FF2B5EF4-FFF2-40B4-BE49-F238E27FC236}">
                <a16:creationId xmlns:a16="http://schemas.microsoft.com/office/drawing/2014/main" id="{4E5BF2A3-5478-4352-9C89-5EFF43644166}"/>
              </a:ext>
            </a:extLst>
          </p:cNvPr>
          <p:cNvSpPr>
            <a:spLocks noGrp="1"/>
          </p:cNvSpPr>
          <p:nvPr>
            <p:ph type="ftr" sz="quarter" idx="11"/>
          </p:nvPr>
        </p:nvSpPr>
        <p:spPr/>
        <p:txBody>
          <a:bodyPr/>
          <a:lstStyle/>
          <a:p>
            <a:r>
              <a:rPr lang="en-US"/>
              <a:t>bgelens</a:t>
            </a:r>
            <a:endParaRPr lang="en-US" dirty="0"/>
          </a:p>
        </p:txBody>
      </p:sp>
    </p:spTree>
    <p:extLst>
      <p:ext uri="{BB962C8B-B14F-4D97-AF65-F5344CB8AC3E}">
        <p14:creationId xmlns:p14="http://schemas.microsoft.com/office/powerpoint/2010/main" val="1980641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DBD17C6F-7B92-4C22-BB94-3244A56AD09C}"/>
              </a:ext>
            </a:extLst>
          </p:cNvPr>
          <p:cNvSpPr>
            <a:spLocks noGrp="1"/>
          </p:cNvSpPr>
          <p:nvPr>
            <p:ph type="ftr" sz="quarter" idx="11"/>
          </p:nvPr>
        </p:nvSpPr>
        <p:spPr/>
        <p:txBody>
          <a:bodyPr/>
          <a:lstStyle/>
          <a:p>
            <a:r>
              <a:rPr lang="en-US"/>
              <a:t>bgelens</a:t>
            </a:r>
          </a:p>
        </p:txBody>
      </p:sp>
      <p:sp>
        <p:nvSpPr>
          <p:cNvPr id="5" name="TextBox 4">
            <a:extLst>
              <a:ext uri="{FF2B5EF4-FFF2-40B4-BE49-F238E27FC236}">
                <a16:creationId xmlns:a16="http://schemas.microsoft.com/office/drawing/2014/main" id="{F7AC012E-C642-5A44-85F4-37978E29EDC4}"/>
              </a:ext>
            </a:extLst>
          </p:cNvPr>
          <p:cNvSpPr txBox="1"/>
          <p:nvPr/>
        </p:nvSpPr>
        <p:spPr>
          <a:xfrm>
            <a:off x="1507066" y="5681317"/>
            <a:ext cx="9177867" cy="646331"/>
          </a:xfrm>
          <a:prstGeom prst="rect">
            <a:avLst/>
          </a:prstGeom>
          <a:noFill/>
        </p:spPr>
        <p:txBody>
          <a:bodyPr wrap="square" rtlCol="0">
            <a:spAutoFit/>
          </a:bodyPr>
          <a:lstStyle/>
          <a:p>
            <a:r>
              <a:rPr lang="en-US" sz="3600" b="1" dirty="0"/>
              <a:t>https://</a:t>
            </a:r>
            <a:r>
              <a:rPr lang="en-US" sz="3600" b="1" dirty="0" err="1"/>
              <a:t>github.com</a:t>
            </a:r>
            <a:r>
              <a:rPr lang="en-US" sz="3600" b="1" dirty="0"/>
              <a:t>/</a:t>
            </a:r>
            <a:r>
              <a:rPr lang="en-US" sz="3600" b="1" dirty="0" err="1"/>
              <a:t>bgelens</a:t>
            </a:r>
            <a:r>
              <a:rPr lang="en-US" sz="3600" b="1" dirty="0"/>
              <a:t>/PSConfEU2019S01</a:t>
            </a:r>
          </a:p>
        </p:txBody>
      </p:sp>
    </p:spTree>
    <p:extLst>
      <p:ext uri="{BB962C8B-B14F-4D97-AF65-F5344CB8AC3E}">
        <p14:creationId xmlns:p14="http://schemas.microsoft.com/office/powerpoint/2010/main" val="3434434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81BC3A-80BB-467B-B23B-5C7AFBEF9201}"/>
              </a:ext>
            </a:extLst>
          </p:cNvPr>
          <p:cNvSpPr>
            <a:spLocks noGrp="1"/>
          </p:cNvSpPr>
          <p:nvPr>
            <p:ph type="ftr" sz="quarter" idx="11"/>
          </p:nvPr>
        </p:nvSpPr>
        <p:spPr/>
        <p:txBody>
          <a:bodyPr/>
          <a:lstStyle/>
          <a:p>
            <a:r>
              <a:rPr lang="en-US"/>
              <a:t>bgelens</a:t>
            </a:r>
          </a:p>
        </p:txBody>
      </p:sp>
    </p:spTree>
    <p:extLst>
      <p:ext uri="{BB962C8B-B14F-4D97-AF65-F5344CB8AC3E}">
        <p14:creationId xmlns:p14="http://schemas.microsoft.com/office/powerpoint/2010/main" val="313276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05F39C-4AA0-4044-BDA5-15C6FA7A6E1E}"/>
              </a:ext>
            </a:extLst>
          </p:cNvPr>
          <p:cNvSpPr>
            <a:spLocks noGrp="1"/>
          </p:cNvSpPr>
          <p:nvPr>
            <p:ph type="title"/>
          </p:nvPr>
        </p:nvSpPr>
        <p:spPr/>
        <p:txBody>
          <a:bodyPr/>
          <a:lstStyle/>
          <a:p>
            <a:r>
              <a:rPr lang="sr-Latn-RS" dirty="0"/>
              <a:t>a</a:t>
            </a:r>
            <a:r>
              <a:rPr lang="en-US" dirty="0"/>
              <a:t>bout</a:t>
            </a:r>
            <a:r>
              <a:rPr lang="sr-Latn-RS" dirty="0"/>
              <a:t>_Speaker</a:t>
            </a:r>
            <a:endParaRPr lang="en-US" dirty="0"/>
          </a:p>
        </p:txBody>
      </p:sp>
      <p:sp>
        <p:nvSpPr>
          <p:cNvPr id="4" name="Content Placeholder 3">
            <a:extLst>
              <a:ext uri="{FF2B5EF4-FFF2-40B4-BE49-F238E27FC236}">
                <a16:creationId xmlns:a16="http://schemas.microsoft.com/office/drawing/2014/main" id="{774F3289-CF28-4B5F-A303-11730BFBF1C4}"/>
              </a:ext>
            </a:extLst>
          </p:cNvPr>
          <p:cNvSpPr>
            <a:spLocks noGrp="1"/>
          </p:cNvSpPr>
          <p:nvPr>
            <p:ph idx="1"/>
          </p:nvPr>
        </p:nvSpPr>
        <p:spPr/>
        <p:txBody>
          <a:bodyPr/>
          <a:lstStyle/>
          <a:p>
            <a:r>
              <a:rPr lang="en-US" dirty="0"/>
              <a:t>Name       : Ben Gelens</a:t>
            </a:r>
          </a:p>
          <a:p>
            <a:r>
              <a:rPr lang="en-US" dirty="0"/>
              <a:t>Job           : Consultant</a:t>
            </a:r>
          </a:p>
          <a:p>
            <a:r>
              <a:rPr lang="en-US" dirty="0"/>
              <a:t>MVP         : CDM (PowerShell)</a:t>
            </a:r>
          </a:p>
          <a:p>
            <a:r>
              <a:rPr lang="en-US" dirty="0"/>
              <a:t>Company : </a:t>
            </a:r>
            <a:r>
              <a:rPr lang="en-US" dirty="0" err="1"/>
              <a:t>Condicio</a:t>
            </a:r>
            <a:endParaRPr lang="en-US" dirty="0"/>
          </a:p>
          <a:p>
            <a:r>
              <a:rPr lang="en-US" dirty="0"/>
              <a:t>Email        : ben@bgelens.nl</a:t>
            </a:r>
          </a:p>
          <a:p>
            <a:r>
              <a:rPr lang="en-US" dirty="0"/>
              <a:t>Twitter      : @</a:t>
            </a:r>
            <a:r>
              <a:rPr lang="en-US" dirty="0" err="1"/>
              <a:t>bgelens</a:t>
            </a:r>
            <a:endParaRPr lang="en-US" dirty="0"/>
          </a:p>
          <a:p>
            <a:r>
              <a:rPr lang="en-US" dirty="0"/>
              <a:t>GitHub     : </a:t>
            </a:r>
            <a:r>
              <a:rPr lang="en-US" dirty="0" err="1"/>
              <a:t>bgelens</a:t>
            </a:r>
            <a:endParaRPr lang="en-US" dirty="0"/>
          </a:p>
          <a:p>
            <a:r>
              <a:rPr lang="en-US" dirty="0"/>
              <a:t>Blog         : bgelens.nl</a:t>
            </a:r>
          </a:p>
          <a:p>
            <a:endParaRPr lang="en-US" dirty="0"/>
          </a:p>
        </p:txBody>
      </p:sp>
      <p:sp>
        <p:nvSpPr>
          <p:cNvPr id="5" name="Footer Placeholder 4">
            <a:extLst>
              <a:ext uri="{FF2B5EF4-FFF2-40B4-BE49-F238E27FC236}">
                <a16:creationId xmlns:a16="http://schemas.microsoft.com/office/drawing/2014/main" id="{BA7E7801-A04A-4494-8FB6-E872AAE1B38A}"/>
              </a:ext>
            </a:extLst>
          </p:cNvPr>
          <p:cNvSpPr>
            <a:spLocks noGrp="1"/>
          </p:cNvSpPr>
          <p:nvPr>
            <p:ph type="ftr" sz="quarter" idx="11"/>
          </p:nvPr>
        </p:nvSpPr>
        <p:spPr/>
        <p:txBody>
          <a:bodyPr/>
          <a:lstStyle/>
          <a:p>
            <a:r>
              <a:rPr lang="en-US"/>
              <a:t>bgelens</a:t>
            </a:r>
            <a:endParaRPr lang="en-US" dirty="0"/>
          </a:p>
        </p:txBody>
      </p:sp>
      <p:pic>
        <p:nvPicPr>
          <p:cNvPr id="2" name="Picture 1">
            <a:extLst>
              <a:ext uri="{FF2B5EF4-FFF2-40B4-BE49-F238E27FC236}">
                <a16:creationId xmlns:a16="http://schemas.microsoft.com/office/drawing/2014/main" id="{46C1EA87-716C-A947-BD35-A827E7C81553}"/>
              </a:ext>
            </a:extLst>
          </p:cNvPr>
          <p:cNvPicPr>
            <a:picLocks noChangeAspect="1"/>
          </p:cNvPicPr>
          <p:nvPr/>
        </p:nvPicPr>
        <p:blipFill>
          <a:blip r:embed="rId3"/>
          <a:stretch>
            <a:fillRect/>
          </a:stretch>
        </p:blipFill>
        <p:spPr>
          <a:xfrm>
            <a:off x="3803650" y="5377532"/>
            <a:ext cx="4584700" cy="1952743"/>
          </a:xfrm>
          <a:prstGeom prst="rect">
            <a:avLst/>
          </a:prstGeom>
        </p:spPr>
      </p:pic>
    </p:spTree>
    <p:extLst>
      <p:ext uri="{BB962C8B-B14F-4D97-AF65-F5344CB8AC3E}">
        <p14:creationId xmlns:p14="http://schemas.microsoft.com/office/powerpoint/2010/main" val="184093899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CCD5D75-B174-4622-AE92-892BE0E0887C}" vid="{98BD6D6E-F95A-41EE-AC20-08AF048B1503}"/>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CCD5D75-B174-4622-AE92-892BE0E0887C}" vid="{AE8BEA1D-CCF4-48A5-AC7F-4DEF24E89AC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PSConfEU_2019_16x9_Template_v03</Template>
  <TotalTime>70</TotalTime>
  <Words>942</Words>
  <Application>Microsoft Macintosh PowerPoint</Application>
  <PresentationFormat>Widescreen</PresentationFormat>
  <Paragraphs>129</Paragraphs>
  <Slides>19</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Stencil</vt:lpstr>
      <vt:lpstr>Consolas</vt:lpstr>
      <vt:lpstr>CarlMarx</vt:lpstr>
      <vt:lpstr>Alfarn</vt:lpstr>
      <vt:lpstr>Calibri</vt:lpstr>
      <vt:lpstr>Arial</vt:lpstr>
      <vt:lpstr>Segoe UI</vt:lpstr>
      <vt:lpstr>Office</vt:lpstr>
      <vt:lpstr>Custom Design</vt:lpstr>
      <vt:lpstr>DSCPullServerAdmin  An Admin module for DSC PullServer Database management</vt:lpstr>
      <vt:lpstr>PowerPoint Presentation</vt:lpstr>
      <vt:lpstr>PowerPoint Presentation</vt:lpstr>
      <vt:lpstr>PowerPoint Presentation</vt:lpstr>
      <vt:lpstr>PowerPoint Presentation</vt:lpstr>
      <vt:lpstr>PowerPoint Presentation</vt:lpstr>
      <vt:lpstr>DSCPullServerAdmin  An Admin module for DSC PullServer Database management</vt:lpstr>
      <vt:lpstr>This Session</vt:lpstr>
      <vt:lpstr>Agenda</vt:lpstr>
      <vt:lpstr>What is it?</vt:lpstr>
      <vt:lpstr>Why did I start doing this?</vt:lpstr>
      <vt:lpstr>Why did I start doing this?</vt:lpstr>
      <vt:lpstr>How does it support all these DB types?</vt:lpstr>
      <vt:lpstr>How does it support all these DB types?</vt:lpstr>
      <vt:lpstr>PowerPoint Presentation</vt:lpstr>
      <vt:lpstr>Summary</vt:lpstr>
      <vt:lpstr>PowerPoint Presentation</vt:lpstr>
      <vt:lpstr>PowerPoint Presentation</vt:lpstr>
      <vt:lpstr>about_Speaker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Title</dc:title>
  <dc:creator>Tobias Weltner</dc:creator>
  <cp:lastModifiedBy>Ben Gelens</cp:lastModifiedBy>
  <cp:revision>29</cp:revision>
  <dcterms:created xsi:type="dcterms:W3CDTF">2019-04-18T11:57:57Z</dcterms:created>
  <dcterms:modified xsi:type="dcterms:W3CDTF">2019-06-04T05:05:05Z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292996e-ad81-46e3-9d4d-bbd02c65fbd1_Enabled">
    <vt:lpwstr>True</vt:lpwstr>
  </property>
  <property fmtid="{D5CDD505-2E9C-101B-9397-08002B2CF9AE}" pid="3" name="MSIP_Label_5292996e-ad81-46e3-9d4d-bbd02c65fbd1_SiteId">
    <vt:lpwstr>2b55fa1c-0add-4120-a8e4-9987abf4d504</vt:lpwstr>
  </property>
  <property fmtid="{D5CDD505-2E9C-101B-9397-08002B2CF9AE}" pid="4" name="MSIP_Label_5292996e-ad81-46e3-9d4d-bbd02c65fbd1_Owner">
    <vt:lpwstr>ben.gelens@inspark.nl</vt:lpwstr>
  </property>
  <property fmtid="{D5CDD505-2E9C-101B-9397-08002B2CF9AE}" pid="5" name="MSIP_Label_5292996e-ad81-46e3-9d4d-bbd02c65fbd1_SetDate">
    <vt:lpwstr>2019-05-06T05:20:56.1954997Z</vt:lpwstr>
  </property>
  <property fmtid="{D5CDD505-2E9C-101B-9397-08002B2CF9AE}" pid="6" name="MSIP_Label_5292996e-ad81-46e3-9d4d-bbd02c65fbd1_Name">
    <vt:lpwstr>Public</vt:lpwstr>
  </property>
  <property fmtid="{D5CDD505-2E9C-101B-9397-08002B2CF9AE}" pid="7" name="MSIP_Label_5292996e-ad81-46e3-9d4d-bbd02c65fbd1_Application">
    <vt:lpwstr>Microsoft Azure Information Protection</vt:lpwstr>
  </property>
  <property fmtid="{D5CDD505-2E9C-101B-9397-08002B2CF9AE}" pid="8" name="MSIP_Label_5292996e-ad81-46e3-9d4d-bbd02c65fbd1_Extended_MSFT_Method">
    <vt:lpwstr>Manual</vt:lpwstr>
  </property>
  <property fmtid="{D5CDD505-2E9C-101B-9397-08002B2CF9AE}" pid="9" name="Sensitivity">
    <vt:lpwstr>Public</vt:lpwstr>
  </property>
</Properties>
</file>