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Play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hd+CdVAwEnWBO3ipmwIjscCRrU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Play-bold.fntdata"/><Relationship Id="rId10" Type="http://schemas.openxmlformats.org/officeDocument/2006/relationships/font" Target="fonts/Play-regular.fntdata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bjec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verticale teks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e titel en teks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dia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ekop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van twe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elijking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leen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g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met bij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fbeelding met bij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>
            <p:ph type="title"/>
          </p:nvPr>
        </p:nvSpPr>
        <p:spPr>
          <a:xfrm>
            <a:off x="638874" y="639200"/>
            <a:ext cx="3860400" cy="357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Font typeface="Play"/>
              <a:buNone/>
            </a:pPr>
            <a:r>
              <a:rPr lang="nl-BE" sz="61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Scenario’s based risk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643278" y="4409267"/>
            <a:ext cx="3255095" cy="18288"/>
          </a:xfrm>
          <a:custGeom>
            <a:rect b="b" l="l" r="r" t="t"/>
            <a:pathLst>
              <a:path extrusionOk="0" fill="none" h="18288" w="3255095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extrusionOk="0" h="18288" w="3255095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cap="rnd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fbeelding met logo, Graphics, clipart, Lettertype&#10;&#10;Automatisch gegenereerde beschrijving" id="87" name="Google Shape;87;p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10390"/>
          <a:stretch/>
        </p:blipFill>
        <p:spPr>
          <a:xfrm>
            <a:off x="4654296" y="997071"/>
            <a:ext cx="7214616" cy="4836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tile algn="tl" flip="none" tx="0" sx="100000" ty="0" sy="100000"/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blipFill rotWithShape="1">
            <a:blip r:embed="rId3">
              <a:alphaModFix/>
            </a:blip>
            <a:tile algn="tl" flip="none" tx="0" sx="100000" ty="0" sy="10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fbeelding met logo, Graphics, clipart, Lettertype&#10;&#10;Automatisch gegenereerde beschrijving" id="93" name="Google Shape;93;p2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10390"/>
          <a:stretch/>
        </p:blipFill>
        <p:spPr>
          <a:xfrm>
            <a:off x="9697235" y="229602"/>
            <a:ext cx="2225255" cy="14917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fbeelding met tekst, schermopname, Lettertype, document&#10;&#10;Automatisch gegenereerde beschrijving" id="94" name="Google Shape;94;p2"/>
          <p:cNvPicPr preferRelativeResize="0"/>
          <p:nvPr/>
        </p:nvPicPr>
        <p:blipFill rotWithShape="1">
          <a:blip r:embed="rId5">
            <a:alphaModFix/>
          </a:blip>
          <a:srcRect b="3565" l="0" r="-2" t="2347"/>
          <a:stretch/>
        </p:blipFill>
        <p:spPr>
          <a:xfrm>
            <a:off x="321733" y="229602"/>
            <a:ext cx="8769862" cy="58790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tile algn="tl" flip="none" tx="0" sx="100000" ty="0" sy="100000"/>
        </a:blip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fbeelding met tekst, schermopname, Lettertype, document&#10;&#10;Automatisch gegenereerde beschrijving" id="99" name="Google Shape;9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2141" y="292364"/>
            <a:ext cx="7414544" cy="59271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fbeelding met logo, Graphics, clipart, Lettertype&#10;&#10;Automatisch gegenereerde beschrijving" id="100" name="Google Shape;100;p3"/>
          <p:cNvPicPr preferRelativeResize="0"/>
          <p:nvPr>
            <p:ph idx="4294967295" type="body"/>
          </p:nvPr>
        </p:nvPicPr>
        <p:blipFill rotWithShape="1">
          <a:blip r:embed="rId5">
            <a:alphaModFix/>
          </a:blip>
          <a:srcRect b="0" l="0" r="0" t="10390"/>
          <a:stretch/>
        </p:blipFill>
        <p:spPr>
          <a:xfrm>
            <a:off x="9697235" y="229602"/>
            <a:ext cx="2225255" cy="14917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tile algn="tl" flip="none" tx="0" sx="100000" ty="0" sy="100000"/>
        </a:blip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4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4732" y="365124"/>
            <a:ext cx="8695121" cy="5730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fbeelding met logo, Graphics, clipart, Lettertype&#10;&#10;Automatisch gegenereerde beschrijving" id="106" name="Google Shape;106;p4"/>
          <p:cNvPicPr preferRelativeResize="0"/>
          <p:nvPr/>
        </p:nvPicPr>
        <p:blipFill rotWithShape="1">
          <a:blip r:embed="rId5">
            <a:alphaModFix/>
          </a:blip>
          <a:srcRect b="0" l="0" r="0" t="10390"/>
          <a:stretch/>
        </p:blipFill>
        <p:spPr>
          <a:xfrm>
            <a:off x="9697235" y="229602"/>
            <a:ext cx="2225255" cy="14917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tile algn="tl" flip="none" tx="0" sx="100000" ty="0" sy="100000"/>
        </a:blip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fbeelding met tekst, schermopname, Lettertype, document&#10;&#10;Automatisch gegenereerde beschrijving" id="111" name="Google Shape;111;p5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1432" y="365125"/>
            <a:ext cx="8305009" cy="6127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fbeelding met logo, Graphics, clipart, Lettertype&#10;&#10;Automatisch gegenereerde beschrijving" id="112" name="Google Shape;112;p5"/>
          <p:cNvPicPr preferRelativeResize="0"/>
          <p:nvPr>
            <p:ph idx="1" type="body"/>
          </p:nvPr>
        </p:nvPicPr>
        <p:blipFill rotWithShape="1">
          <a:blip r:embed="rId5">
            <a:alphaModFix/>
          </a:blip>
          <a:srcRect b="0" l="0" r="0" t="10390"/>
          <a:stretch/>
        </p:blipFill>
        <p:spPr>
          <a:xfrm>
            <a:off x="9697235" y="229602"/>
            <a:ext cx="2225255" cy="14917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2026-04-22T16:57:27Z</dcterms:created>
  <dc:creator>Lucas Vanhelmont</dc:creator>
</cp:coreProperties>
</file>