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2.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3.xml" ContentType="application/vnd.openxmlformats-officedocument.theme+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4.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theme/theme5.xml" ContentType="application/vnd.openxmlformats-officedocument.theme+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theme/theme6.xml" ContentType="application/vnd.openxmlformats-officedocument.theme+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theme/theme7.xml" ContentType="application/vnd.openxmlformats-officedocument.theme+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theme/theme8.xml" ContentType="application/vnd.openxmlformats-officedocument.theme+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theme/theme9.xml" ContentType="application/vnd.openxmlformats-officedocument.theme+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theme/theme10.xml" ContentType="application/vnd.openxmlformats-officedocument.theme+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4229" r:id="rId1"/>
    <p:sldMasterId id="2147485397" r:id="rId2"/>
    <p:sldMasterId id="2147485431" r:id="rId3"/>
    <p:sldMasterId id="2147485479" r:id="rId4"/>
    <p:sldMasterId id="2147485520" r:id="rId5"/>
    <p:sldMasterId id="2147485586" r:id="rId6"/>
    <p:sldMasterId id="2147485645" r:id="rId7"/>
    <p:sldMasterId id="2147485671" r:id="rId8"/>
    <p:sldMasterId id="2147485687" r:id="rId9"/>
    <p:sldMasterId id="2147485717" r:id="rId10"/>
    <p:sldMasterId id="2147485743" r:id="rId11"/>
  </p:sldMasterIdLst>
  <p:notesMasterIdLst>
    <p:notesMasterId r:id="rId28"/>
  </p:notesMasterIdLst>
  <p:handoutMasterIdLst>
    <p:handoutMasterId r:id="rId29"/>
  </p:handoutMasterIdLst>
  <p:sldIdLst>
    <p:sldId id="2076138465" r:id="rId12"/>
    <p:sldId id="264" r:id="rId13"/>
    <p:sldId id="2142532988" r:id="rId14"/>
    <p:sldId id="2076138089" r:id="rId15"/>
    <p:sldId id="2076138096" r:id="rId16"/>
    <p:sldId id="2076137664" r:id="rId17"/>
    <p:sldId id="2076137682" r:id="rId18"/>
    <p:sldId id="2076138090" r:id="rId19"/>
    <p:sldId id="2076137669" r:id="rId20"/>
    <p:sldId id="2076137699" r:id="rId21"/>
    <p:sldId id="2147469760" r:id="rId22"/>
    <p:sldId id="2076136808" r:id="rId23"/>
    <p:sldId id="2076137681" r:id="rId24"/>
    <p:sldId id="2147469761" r:id="rId25"/>
    <p:sldId id="2147469762" r:id="rId26"/>
    <p:sldId id="2147469759" r:id="rId27"/>
  </p:sldIdLst>
  <p:sldSz cx="12192000" cy="6858000"/>
  <p:notesSz cx="6858000" cy="9144000"/>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14D70C25-0413-A24B-B22A-8EE89C82326F}">
          <p14:sldIdLst>
            <p14:sldId id="2076138465"/>
            <p14:sldId id="264"/>
            <p14:sldId id="2142532988"/>
            <p14:sldId id="2076138089"/>
            <p14:sldId id="2076138096"/>
            <p14:sldId id="2076137664"/>
            <p14:sldId id="2076137682"/>
            <p14:sldId id="2076138090"/>
            <p14:sldId id="2076137669"/>
            <p14:sldId id="2076137699"/>
            <p14:sldId id="2147469760"/>
            <p14:sldId id="2076136808"/>
            <p14:sldId id="2076137681"/>
            <p14:sldId id="2147469761"/>
            <p14:sldId id="2147469762"/>
            <p14:sldId id="2147469759"/>
          </p14:sldIdLst>
        </p14:section>
      </p14:sectionLst>
    </p:ext>
    <p:ext uri="{EFAFB233-063F-42B5-8137-9DF3F51BA10A}">
      <p15:sldGuideLst xmlns:p15="http://schemas.microsoft.com/office/powerpoint/2012/main">
        <p15:guide id="2" orient="horz" pos="640" userDrawn="1">
          <p15:clr>
            <a:srgbClr val="A4A3A4"/>
          </p15:clr>
        </p15:guide>
        <p15:guide id="3"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2F2F"/>
    <a:srgbClr val="FFFFFF"/>
    <a:srgbClr val="666666"/>
    <a:srgbClr val="000000"/>
    <a:srgbClr val="8661C5"/>
    <a:srgbClr val="D59DFF"/>
    <a:srgbClr val="50E6FF"/>
    <a:srgbClr val="0069BA"/>
    <a:srgbClr val="9BF00B"/>
    <a:srgbClr val="0F78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2E0B61-77F1-4B9C-A72C-A25A8F8B61F3}" v="2" dt="2022-03-09T08:38:26.4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8" autoAdjust="0"/>
    <p:restoredTop sz="83847" autoAdjust="0"/>
  </p:normalViewPr>
  <p:slideViewPr>
    <p:cSldViewPr snapToGrid="0">
      <p:cViewPr varScale="1">
        <p:scale>
          <a:sx n="78" d="100"/>
          <a:sy n="78" d="100"/>
        </p:scale>
        <p:origin x="54" y="246"/>
      </p:cViewPr>
      <p:guideLst>
        <p:guide orient="horz" pos="640"/>
        <p:guide pos="3840"/>
      </p:guideLst>
    </p:cSldViewPr>
  </p:slideViewPr>
  <p:outlineViewPr>
    <p:cViewPr>
      <p:scale>
        <a:sx n="33" d="100"/>
        <a:sy n="33" d="100"/>
      </p:scale>
      <p:origin x="0" y="-44436"/>
    </p:cViewPr>
  </p:outlineViewPr>
  <p:notesTextViewPr>
    <p:cViewPr>
      <p:scale>
        <a:sx n="3" d="2"/>
        <a:sy n="3" d="2"/>
      </p:scale>
      <p:origin x="0" y="0"/>
    </p:cViewPr>
  </p:notesTextViewPr>
  <p:sorterViewPr>
    <p:cViewPr varScale="1">
      <p:scale>
        <a:sx n="1" d="1"/>
        <a:sy n="1" d="1"/>
      </p:scale>
      <p:origin x="0" y="-20925"/>
    </p:cViewPr>
  </p:sorterViewPr>
  <p:notesViewPr>
    <p:cSldViewPr snapToGrid="0" showGuides="1">
      <p:cViewPr varScale="1">
        <p:scale>
          <a:sx n="169" d="100"/>
          <a:sy n="169" d="100"/>
        </p:scale>
        <p:origin x="5232"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0.xml"/><Relationship Id="rId34"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notesMaster" Target="notesMasters/notesMaster1.xml"/><Relationship Id="rId36" Type="http://schemas.microsoft.com/office/2018/10/relationships/authors" Target="authors.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commentAuthors" Target="commentAuthors.xml"/><Relationship Id="rId35" Type="http://schemas.microsoft.com/office/2015/10/relationships/revisionInfo" Target="revisionInfo.xml"/><Relationship Id="rId8" Type="http://schemas.openxmlformats.org/officeDocument/2006/relationships/slideMaster" Target="slideMasters/slideMaster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60F9EC6-89FF-47E1-8594-1A32E3B45134}" type="datetime8">
              <a:rPr lang="en-US" smtClean="0">
                <a:latin typeface="Segoe UI" pitchFamily="34" charset="0"/>
              </a:rPr>
              <a:t>3/9/2022 9:38 AM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386CE63F-9E7F-4C04-9D0D-FCA25A8E9E86}" type="datetime8">
              <a:rPr lang="en-US" smtClean="0"/>
              <a:t>3/9/2022 9:37 AM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14367" rtl="0" eaLnBrk="1" latinLnBrk="0" hangingPunct="1">
      <a:lnSpc>
        <a:spcPct val="90000"/>
      </a:lnSpc>
      <a:spcAft>
        <a:spcPts val="333"/>
      </a:spcAft>
      <a:defRPr sz="882" kern="1200">
        <a:solidFill>
          <a:schemeClr val="tx1"/>
        </a:solidFill>
        <a:latin typeface="Segoe UI" panose="020B0502040204020203" pitchFamily="34" charset="0"/>
        <a:ea typeface="+mn-ea"/>
        <a:cs typeface="+mn-cs"/>
      </a:defRPr>
    </a:lvl1pPr>
    <a:lvl2pPr marL="212982" indent="-105829"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2pPr>
    <a:lvl3pPr marL="328071"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3pPr>
    <a:lvl4pPr marL="482848" indent="-146838"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4pPr>
    <a:lvl5pPr marL="615134"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5pPr>
    <a:lvl6pPr marL="2285918" algn="l" defTabSz="914367" rtl="0" eaLnBrk="1" latinLnBrk="0" hangingPunct="1">
      <a:defRPr sz="1176" kern="1200">
        <a:solidFill>
          <a:schemeClr val="tx1"/>
        </a:solidFill>
        <a:latin typeface="+mn-lt"/>
        <a:ea typeface="+mn-ea"/>
        <a:cs typeface="+mn-cs"/>
      </a:defRPr>
    </a:lvl6pPr>
    <a:lvl7pPr marL="2743101" algn="l" defTabSz="914367" rtl="0" eaLnBrk="1" latinLnBrk="0" hangingPunct="1">
      <a:defRPr sz="1176" kern="1200">
        <a:solidFill>
          <a:schemeClr val="tx1"/>
        </a:solidFill>
        <a:latin typeface="+mn-lt"/>
        <a:ea typeface="+mn-ea"/>
        <a:cs typeface="+mn-cs"/>
      </a:defRPr>
    </a:lvl7pPr>
    <a:lvl8pPr marL="3200284" algn="l" defTabSz="914367" rtl="0" eaLnBrk="1" latinLnBrk="0" hangingPunct="1">
      <a:defRPr sz="1176" kern="1200">
        <a:solidFill>
          <a:schemeClr val="tx1"/>
        </a:solidFill>
        <a:latin typeface="+mn-lt"/>
        <a:ea typeface="+mn-ea"/>
        <a:cs typeface="+mn-cs"/>
      </a:defRPr>
    </a:lvl8pPr>
    <a:lvl9pPr marL="3657469" algn="l" defTabSz="914367" rtl="0" eaLnBrk="1" latinLnBrk="0" hangingPunct="1">
      <a:defRPr sz="117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0854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N"/>
          </a:p>
        </p:txBody>
      </p:sp>
      <p:sp>
        <p:nvSpPr>
          <p:cNvPr id="4" name="Header Placeholder 3"/>
          <p:cNvSpPr>
            <a:spLocks noGrp="1"/>
          </p:cNvSpPr>
          <p:nvPr>
            <p:ph type="hdr" sz="quarter" idx="10"/>
          </p:nvPr>
        </p:nvSpPr>
        <p:spPr/>
        <p:txBody>
          <a:bodyPr/>
          <a:lstStyle/>
          <a:p>
            <a:pPr marL="0" marR="0" lvl="0" indent="0" algn="l" defTabSz="9317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62C61DAB-D93E-49CA-B245-379601CFE8D0}"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3/9/2022 9:37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079431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CECAD5-0D9A-486A-9465-C07AD15B7C3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2488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CECAD5-0D9A-486A-9465-C07AD15B7C3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660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CECAD5-0D9A-486A-9465-C07AD15B7C39}" type="slidenum">
              <a:rPr lang="en-US" smtClean="0"/>
              <a:t>6</a:t>
            </a:fld>
            <a:endParaRPr lang="en-US"/>
          </a:p>
        </p:txBody>
      </p:sp>
    </p:spTree>
    <p:extLst>
      <p:ext uri="{BB962C8B-B14F-4D97-AF65-F5344CB8AC3E}">
        <p14:creationId xmlns:p14="http://schemas.microsoft.com/office/powerpoint/2010/main" val="2742652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D00E60-4F94-4CEC-A663-EF88E7844A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1320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573EFA-B2BF-4E6C-BB80-565FE261562F}" type="slidenum">
              <a:rPr lang="en-US" smtClean="0"/>
              <a:t>8</a:t>
            </a:fld>
            <a:endParaRPr lang="en-US"/>
          </a:p>
        </p:txBody>
      </p:sp>
    </p:spTree>
    <p:extLst>
      <p:ext uri="{BB962C8B-B14F-4D97-AF65-F5344CB8AC3E}">
        <p14:creationId xmlns:p14="http://schemas.microsoft.com/office/powerpoint/2010/main" val="361685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CECAD5-0D9A-486A-9465-C07AD15B7C39}" type="slidenum">
              <a:rPr lang="en-US" smtClean="0"/>
              <a:t>9</a:t>
            </a:fld>
            <a:endParaRPr lang="en-US"/>
          </a:p>
        </p:txBody>
      </p:sp>
    </p:spTree>
    <p:extLst>
      <p:ext uri="{BB962C8B-B14F-4D97-AF65-F5344CB8AC3E}">
        <p14:creationId xmlns:p14="http://schemas.microsoft.com/office/powerpoint/2010/main" val="36778863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CECAD5-0D9A-486A-9465-C07AD15B7C39}" type="slidenum">
              <a:rPr lang="en-US" smtClean="0"/>
              <a:t>10</a:t>
            </a:fld>
            <a:endParaRPr lang="en-US"/>
          </a:p>
        </p:txBody>
      </p:sp>
    </p:spTree>
    <p:extLst>
      <p:ext uri="{BB962C8B-B14F-4D97-AF65-F5344CB8AC3E}">
        <p14:creationId xmlns:p14="http://schemas.microsoft.com/office/powerpoint/2010/main" val="3722489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N"/>
          </a:p>
        </p:txBody>
      </p:sp>
      <p:sp>
        <p:nvSpPr>
          <p:cNvPr id="4" name="Header Placeholder 3"/>
          <p:cNvSpPr>
            <a:spLocks noGrp="1"/>
          </p:cNvSpPr>
          <p:nvPr>
            <p:ph type="hdr" sz="quarter" idx="10"/>
          </p:nvPr>
        </p:nvSpPr>
        <p:spPr/>
        <p:txBody>
          <a:bodyPr/>
          <a:lstStyle/>
          <a:p>
            <a:pPr marL="0" marR="0" lvl="0" indent="0" algn="l" defTabSz="9317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62C61DAB-D93E-49CA-B245-379601CFE8D0}"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3/9/2022 9:37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59489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82349" marR="0" lvl="0" indent="0" algn="l" defTabSz="931451"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AF558CAF-ED4A-48B5-B365-EB5B674553D1}"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3/9/2022 9:37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43557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CECAD5-0D9A-486A-9465-C07AD15B7C3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42158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
          </p:nvPr>
        </p:nvSpPr>
        <p:spPr/>
        <p:txBody>
          <a:bodyPr/>
          <a:lstStyle/>
          <a:p>
            <a:fld id="{386CE63F-9E7F-4C04-9D0D-FCA25A8E9E86}" type="datetime8">
              <a:rPr lang="en-US" smtClean="0"/>
              <a:t>3/9/2022 9:37 AM</a:t>
            </a:fld>
            <a:endParaRPr lang="en-US" dirty="0"/>
          </a:p>
        </p:txBody>
      </p:sp>
      <p:sp>
        <p:nvSpPr>
          <p:cNvPr id="7" name="Slide Number Placeholder 6"/>
          <p:cNvSpPr>
            <a:spLocks noGrp="1"/>
          </p:cNvSpPr>
          <p:nvPr>
            <p:ph type="sldNum" sz="quarter" idx="5"/>
          </p:nvPr>
        </p:nvSpPr>
        <p:spPr/>
        <p:txBody>
          <a:bodyPr/>
          <a:lstStyle/>
          <a:p>
            <a:fld id="{B4008EB6-D09E-4580-8CD6-DDB14511944F}" type="slidenum">
              <a:rPr lang="en-US" smtClean="0"/>
              <a:pPr/>
              <a:t>14</a:t>
            </a:fld>
            <a:endParaRPr lang="en-US" dirty="0"/>
          </a:p>
        </p:txBody>
      </p:sp>
    </p:spTree>
    <p:extLst>
      <p:ext uri="{BB962C8B-B14F-4D97-AF65-F5344CB8AC3E}">
        <p14:creationId xmlns:p14="http://schemas.microsoft.com/office/powerpoint/2010/main" val="7312738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15.jpeg"/><Relationship Id="rId4" Type="http://schemas.openxmlformats.org/officeDocument/2006/relationships/image" Target="../media/image14.jpe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Master" Target="../slideMasters/slideMaster1.xml"/><Relationship Id="rId4" Type="http://schemas.openxmlformats.org/officeDocument/2006/relationships/image" Target="../media/image20.jpe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Master" Target="../slideMasters/slideMaster1.xml"/><Relationship Id="rId5" Type="http://schemas.openxmlformats.org/officeDocument/2006/relationships/image" Target="../media/image24.jpeg"/><Relationship Id="rId4" Type="http://schemas.openxmlformats.org/officeDocument/2006/relationships/image" Target="../media/image23.jpe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Master" Target="../slideMasters/slideMaster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Master" Target="../slideMasters/slideMaster1.xml"/><Relationship Id="rId4" Type="http://schemas.openxmlformats.org/officeDocument/2006/relationships/image" Target="../media/image32.jpe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Master" Target="../slideMasters/slideMaster1.xml"/><Relationship Id="rId5" Type="http://schemas.openxmlformats.org/officeDocument/2006/relationships/image" Target="../media/image33.jpeg"/><Relationship Id="rId4" Type="http://schemas.openxmlformats.org/officeDocument/2006/relationships/image" Target="../media/image32.jpe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Master" Target="../slideMasters/slideMaster1.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 Id="rId5" Type="http://schemas.openxmlformats.org/officeDocument/2006/relationships/image" Target="../media/image42.emf"/><Relationship Id="rId4" Type="http://schemas.openxmlformats.org/officeDocument/2006/relationships/image" Target="../media/image41.emf"/></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2.xml"/><Relationship Id="rId4" Type="http://schemas.openxmlformats.org/officeDocument/2006/relationships/image" Target="../media/image46.jpg"/></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2.xml"/><Relationship Id="rId4" Type="http://schemas.openxmlformats.org/officeDocument/2006/relationships/image" Target="../media/image46.jpg"/></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2.xml"/><Relationship Id="rId4" Type="http://schemas.openxmlformats.org/officeDocument/2006/relationships/image" Target="../media/image46.jpg"/></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2.emf"/><Relationship Id="rId1" Type="http://schemas.openxmlformats.org/officeDocument/2006/relationships/slideMaster" Target="../slideMasters/slideMaster3.xml"/><Relationship Id="rId5" Type="http://schemas.openxmlformats.org/officeDocument/2006/relationships/image" Target="../media/image41.emf"/><Relationship Id="rId4" Type="http://schemas.openxmlformats.org/officeDocument/2006/relationships/image" Target="../media/image40.svg"/></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Master" Target="../slideMasters/slideMaster3.xml"/><Relationship Id="rId4" Type="http://schemas.openxmlformats.org/officeDocument/2006/relationships/image" Target="../media/image65.jpeg"/></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66.png"/><Relationship Id="rId1" Type="http://schemas.openxmlformats.org/officeDocument/2006/relationships/slideMaster" Target="../slideMasters/slideMaster3.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Master" Target="../slideMasters/slideMaster3.xml"/><Relationship Id="rId4" Type="http://schemas.openxmlformats.org/officeDocument/2006/relationships/image" Target="../media/image76.jpeg"/></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Master" Target="../slideMasters/slideMaster4.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85.svg"/><Relationship Id="rId2" Type="http://schemas.openxmlformats.org/officeDocument/2006/relationships/image" Target="../media/image84.png"/><Relationship Id="rId1" Type="http://schemas.openxmlformats.org/officeDocument/2006/relationships/slideMaster" Target="../slideMasters/slideMaster4.xml"/></Relationships>
</file>

<file path=ppt/slideLayouts/_rels/slideLayout197.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86.jpeg"/><Relationship Id="rId1" Type="http://schemas.openxmlformats.org/officeDocument/2006/relationships/slideMaster" Target="../slideMasters/slideMaster4.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86.jpeg"/><Relationship Id="rId1" Type="http://schemas.openxmlformats.org/officeDocument/2006/relationships/slideMaster" Target="../slideMasters/slideMaster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Master" Target="../slideMasters/slideMaster4.xml"/><Relationship Id="rId4" Type="http://schemas.openxmlformats.org/officeDocument/2006/relationships/image" Target="../media/image89.jpeg"/></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Master" Target="../slideMasters/slideMaster4.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Master" Target="../slideMasters/slideMaster4.xml"/><Relationship Id="rId4" Type="http://schemas.openxmlformats.org/officeDocument/2006/relationships/image" Target="../media/image93.jpeg"/></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4.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4.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Master" Target="../slideMasters/slideMaster4.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Master" Target="../slideMasters/slideMaster5.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5.xml"/></Relationships>
</file>

<file path=ppt/slideLayouts/_rels/slideLayout22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42.emf"/><Relationship Id="rId1" Type="http://schemas.openxmlformats.org/officeDocument/2006/relationships/slideMaster" Target="../slideMasters/slideMaster5.xml"/><Relationship Id="rId4" Type="http://schemas.openxmlformats.org/officeDocument/2006/relationships/image" Target="../media/image95.svg"/></Relationships>
</file>

<file path=ppt/slideLayouts/_rels/slideLayout229.xml.rels><?xml version="1.0" encoding="UTF-8" standalone="yes"?>
<Relationships xmlns="http://schemas.openxmlformats.org/package/2006/relationships"><Relationship Id="rId3" Type="http://schemas.openxmlformats.org/officeDocument/2006/relationships/image" Target="../media/image96.svg"/><Relationship Id="rId2" Type="http://schemas.openxmlformats.org/officeDocument/2006/relationships/image" Target="../media/image39.png"/><Relationship Id="rId1" Type="http://schemas.openxmlformats.org/officeDocument/2006/relationships/slideMaster" Target="../slideMasters/slideMaster5.xml"/><Relationship Id="rId5" Type="http://schemas.openxmlformats.org/officeDocument/2006/relationships/image" Target="../media/image42.emf"/><Relationship Id="rId4" Type="http://schemas.openxmlformats.org/officeDocument/2006/relationships/image" Target="../media/image41.emf"/></Relationships>
</file>

<file path=ppt/slideLayouts/_rels/slideLayout2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emf"/><Relationship Id="rId1" Type="http://schemas.openxmlformats.org/officeDocument/2006/relationships/slideMaster" Target="../slideMasters/slideMaster5.xml"/></Relationships>
</file>

<file path=ppt/slideLayouts/_rels/slideLayout23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3.emf"/><Relationship Id="rId1" Type="http://schemas.openxmlformats.org/officeDocument/2006/relationships/slideMaster" Target="../slideMasters/slideMaster5.xml"/></Relationships>
</file>

<file path=ppt/slideLayouts/_rels/slideLayout23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3.emf"/><Relationship Id="rId1" Type="http://schemas.openxmlformats.org/officeDocument/2006/relationships/slideMaster" Target="../slideMasters/slideMaster5.xml"/></Relationships>
</file>

<file path=ppt/slideLayouts/_rels/slideLayout2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3.emf"/><Relationship Id="rId1" Type="http://schemas.openxmlformats.org/officeDocument/2006/relationships/slideMaster" Target="../slideMasters/slideMaster5.xml"/></Relationships>
</file>

<file path=ppt/slideLayouts/_rels/slideLayout2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3.emf"/><Relationship Id="rId1" Type="http://schemas.openxmlformats.org/officeDocument/2006/relationships/slideMaster" Target="../slideMasters/slideMaster5.xml"/></Relationships>
</file>

<file path=ppt/slideLayouts/_rels/slideLayout2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3.emf"/><Relationship Id="rId1" Type="http://schemas.openxmlformats.org/officeDocument/2006/relationships/slideMaster" Target="../slideMasters/slideMaster5.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Master" Target="../slideMasters/slideMaster5.xml"/><Relationship Id="rId4" Type="http://schemas.openxmlformats.org/officeDocument/2006/relationships/image" Target="../media/image65.jpeg"/></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Master" Target="../slideMasters/slideMaster5.xml"/><Relationship Id="rId4" Type="http://schemas.openxmlformats.org/officeDocument/2006/relationships/image" Target="../media/image76.jpeg"/></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5.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5.xml"/></Relationships>
</file>

<file path=ppt/slideLayouts/_rels/slideLayout24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Master" Target="../slideMasters/slideMaster5.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2.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5.xml"/></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5.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6.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Master" Target="../slideMasters/slideMaster6.xml"/></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6.xml"/></Relationships>
</file>

<file path=ppt/slideLayouts/_rels/slideLayout258.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6.xml"/></Relationships>
</file>

<file path=ppt/slideLayouts/_rels/slideLayout259.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6.xml"/><Relationship Id="rId4" Type="http://schemas.openxmlformats.org/officeDocument/2006/relationships/image" Target="../media/image41.emf"/></Relationships>
</file>

<file path=ppt/slideLayouts/_rels/slideLayout26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emf"/><Relationship Id="rId1" Type="http://schemas.openxmlformats.org/officeDocument/2006/relationships/slideMaster" Target="../slideMasters/slideMaster6.xml"/></Relationships>
</file>

<file path=ppt/slideLayouts/_rels/slideLayout26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3.emf"/><Relationship Id="rId1" Type="http://schemas.openxmlformats.org/officeDocument/2006/relationships/slideMaster" Target="../slideMasters/slideMaster6.xml"/></Relationships>
</file>

<file path=ppt/slideLayouts/_rels/slideLayout26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3.emf"/><Relationship Id="rId1" Type="http://schemas.openxmlformats.org/officeDocument/2006/relationships/slideMaster" Target="../slideMasters/slideMaster6.xml"/></Relationships>
</file>

<file path=ppt/slideLayouts/_rels/slideLayout26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3.emf"/><Relationship Id="rId1" Type="http://schemas.openxmlformats.org/officeDocument/2006/relationships/slideMaster" Target="../slideMasters/slideMaster6.xml"/></Relationships>
</file>

<file path=ppt/slideLayouts/_rels/slideLayout26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3.emf"/><Relationship Id="rId1" Type="http://schemas.openxmlformats.org/officeDocument/2006/relationships/slideMaster" Target="../slideMasters/slideMaster6.xml"/></Relationships>
</file>

<file path=ppt/slideLayouts/_rels/slideLayout26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3.emf"/><Relationship Id="rId1" Type="http://schemas.openxmlformats.org/officeDocument/2006/relationships/slideMaster" Target="../slideMasters/slideMaster6.xml"/></Relationships>
</file>

<file path=ppt/slideLayouts/_rels/slideLayout26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53.emf"/><Relationship Id="rId1" Type="http://schemas.openxmlformats.org/officeDocument/2006/relationships/slideMaster" Target="../slideMasters/slideMaster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Master" Target="../slideMasters/slideMaster6.xml"/><Relationship Id="rId4" Type="http://schemas.openxmlformats.org/officeDocument/2006/relationships/image" Target="../media/image65.jpeg"/></Relationships>
</file>

<file path=ppt/slideLayouts/_rels/slideLayout284.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66.png"/><Relationship Id="rId1" Type="http://schemas.openxmlformats.org/officeDocument/2006/relationships/slideMaster" Target="../slideMasters/slideMaster6.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Master" Target="../slideMasters/slideMaster6.xml"/></Relationships>
</file>

<file path=ppt/slideLayouts/_rels/slideLayout29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99.jpeg"/><Relationship Id="rId1" Type="http://schemas.openxmlformats.org/officeDocument/2006/relationships/slideMaster" Target="../slideMasters/slideMaster6.xml"/><Relationship Id="rId4" Type="http://schemas.openxmlformats.org/officeDocument/2006/relationships/image" Target="../media/image76.jpeg"/></Relationships>
</file>

<file path=ppt/slideLayouts/_rels/slideLayout30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6.xml"/></Relationships>
</file>

<file path=ppt/slideLayouts/_rels/slideLayout30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6.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Master" Target="../slideMasters/slideMaster6.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5.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6.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Master" Target="../slideMasters/slideMaster7.xml"/></Relationships>
</file>

<file path=ppt/slideLayouts/_rels/slideLayout3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316.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86.jpeg"/><Relationship Id="rId1" Type="http://schemas.openxmlformats.org/officeDocument/2006/relationships/slideMaster" Target="../slideMasters/slideMaster7.xml"/></Relationships>
</file>

<file path=ppt/slideLayouts/_rels/slideLayout317.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86.jpeg"/><Relationship Id="rId1" Type="http://schemas.openxmlformats.org/officeDocument/2006/relationships/slideMaster" Target="../slideMasters/slideMaster7.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Master" Target="../slideMasters/slideMaster7.xml"/><Relationship Id="rId4" Type="http://schemas.openxmlformats.org/officeDocument/2006/relationships/image" Target="../media/image89.jpeg"/></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8.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Master" Target="../slideMasters/slideMaster7.xml"/></Relationships>
</file>

<file path=ppt/slideLayouts/_rels/slideLayout32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Master" Target="../slideMasters/slideMaster7.xml"/><Relationship Id="rId4" Type="http://schemas.openxmlformats.org/officeDocument/2006/relationships/image" Target="../media/image93.jpeg"/></Relationships>
</file>

<file path=ppt/slideLayouts/_rels/slideLayout33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7.xml"/></Relationships>
</file>

<file path=ppt/slideLayouts/_rels/slideLayout33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7.xml"/></Relationships>
</file>

<file path=ppt/slideLayouts/_rels/slideLayout33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Master" Target="../slideMasters/slideMaster7.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33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8.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1.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Master" Target="../slideMasters/slideMaster8.xml"/></Relationships>
</file>

<file path=ppt/slideLayouts/_rels/slideLayout352.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Master" Target="../slideMasters/slideMaster8.xml"/></Relationships>
</file>

<file path=ppt/slideLayouts/_rels/slideLayout353.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Master" Target="../slideMasters/slideMaster9.xml"/></Relationships>
</file>

<file path=ppt/slideLayouts/_rels/slideLayout354.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9.xml"/></Relationships>
</file>

<file path=ppt/slideLayouts/_rels/slideLayout355.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105.jpeg"/><Relationship Id="rId1" Type="http://schemas.openxmlformats.org/officeDocument/2006/relationships/slideMaster" Target="../slideMasters/slideMaster9.xml"/></Relationships>
</file>

<file path=ppt/slideLayouts/_rels/slideLayout356.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105.jpeg"/><Relationship Id="rId1" Type="http://schemas.openxmlformats.org/officeDocument/2006/relationships/slideMaster" Target="../slideMasters/slideMaster9.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Master" Target="../slideMasters/slideMaster9.xml"/><Relationship Id="rId4" Type="http://schemas.openxmlformats.org/officeDocument/2006/relationships/image" Target="../media/image108.jpeg"/></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6.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Master" Target="../slideMasters/slideMaster9.xml"/></Relationships>
</file>

<file path=ppt/slideLayouts/_rels/slideLayout36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Master" Target="../slideMasters/slideMaster9.xml"/><Relationship Id="rId4" Type="http://schemas.openxmlformats.org/officeDocument/2006/relationships/image" Target="../media/image112.jpeg"/></Relationships>
</file>

<file path=ppt/slideLayouts/_rels/slideLayout368.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Master" Target="../slideMasters/slideMaster9.xml"/></Relationships>
</file>

<file path=ppt/slideLayouts/_rels/slideLayout369.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Master" Target="../slideMasters/slideMaster9.xml"/></Relationships>
</file>

<file path=ppt/slideLayouts/_rels/slideLayout370.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Master" Target="../slideMasters/slideMaster9.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3.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9.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1.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Master" Target="../slideMasters/slideMaster10.xml"/></Relationships>
</file>

<file path=ppt/slideLayouts/_rels/slideLayout382.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10.xml"/></Relationships>
</file>

<file path=ppt/slideLayouts/_rels/slideLayout383.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116.jpeg"/><Relationship Id="rId1" Type="http://schemas.openxmlformats.org/officeDocument/2006/relationships/slideMaster" Target="../slideMasters/slideMaster10.xml"/></Relationships>
</file>

<file path=ppt/slideLayouts/_rels/slideLayout384.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116.jpeg"/><Relationship Id="rId1" Type="http://schemas.openxmlformats.org/officeDocument/2006/relationships/slideMaster" Target="../slideMasters/slideMaster10.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Master" Target="../slideMasters/slideMaster10.xml"/><Relationship Id="rId4" Type="http://schemas.openxmlformats.org/officeDocument/2006/relationships/image" Target="../media/image119.jpeg"/></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4.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Master" Target="../slideMasters/slideMaster10.xml"/></Relationships>
</file>

<file path=ppt/slideLayouts/_rels/slideLayout39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jpeg"/><Relationship Id="rId1" Type="http://schemas.openxmlformats.org/officeDocument/2006/relationships/slideMaster" Target="../slideMasters/slideMaster10.xml"/><Relationship Id="rId4" Type="http://schemas.openxmlformats.org/officeDocument/2006/relationships/image" Target="../media/image123.jpeg"/></Relationships>
</file>

<file path=ppt/slideLayouts/_rels/slideLayout396.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Master" Target="../slideMasters/slideMaster10.xml"/></Relationships>
</file>

<file path=ppt/slideLayouts/_rels/slideLayout397.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Master" Target="../slideMasters/slideMaster10.xml"/></Relationships>
</file>

<file path=ppt/slideLayouts/_rels/slideLayout398.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Master" Target="../slideMasters/slideMaster10.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1.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10.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5.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Master" Target="../slideMasters/slideMaster11.xml"/></Relationships>
</file>

<file path=ppt/slideLayouts/_rels/slideLayout406.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11.xml"/></Relationships>
</file>

<file path=ppt/slideLayouts/_rels/slideLayout40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2.emf"/><Relationship Id="rId1" Type="http://schemas.openxmlformats.org/officeDocument/2006/relationships/slideMaster" Target="../slideMasters/slideMaster11.xml"/><Relationship Id="rId4" Type="http://schemas.openxmlformats.org/officeDocument/2006/relationships/image" Target="../media/image40.svg"/></Relationships>
</file>

<file path=ppt/slideLayouts/_rels/slideLayout40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2.emf"/><Relationship Id="rId1" Type="http://schemas.openxmlformats.org/officeDocument/2006/relationships/slideMaster" Target="../slideMasters/slideMaster11.xml"/><Relationship Id="rId5" Type="http://schemas.openxmlformats.org/officeDocument/2006/relationships/image" Target="../media/image41.emf"/><Relationship Id="rId4" Type="http://schemas.openxmlformats.org/officeDocument/2006/relationships/image" Target="../media/image40.svg"/></Relationships>
</file>

<file path=ppt/slideLayouts/_rels/slideLayout40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emf"/><Relationship Id="rId1" Type="http://schemas.openxmlformats.org/officeDocument/2006/relationships/slideMaster" Target="../slideMasters/slideMaster11.xml"/></Relationships>
</file>

<file path=ppt/slideLayouts/_rels/slideLayout410.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53.emf"/><Relationship Id="rId1" Type="http://schemas.openxmlformats.org/officeDocument/2006/relationships/slideMaster" Target="../slideMasters/slideMaster11.xml"/></Relationships>
</file>

<file path=ppt/slideLayouts/_rels/slideLayout41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3.emf"/><Relationship Id="rId1" Type="http://schemas.openxmlformats.org/officeDocument/2006/relationships/slideMaster" Target="../slideMasters/slideMaster11.xml"/></Relationships>
</file>

<file path=ppt/slideLayouts/_rels/slideLayout41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3.emf"/><Relationship Id="rId1" Type="http://schemas.openxmlformats.org/officeDocument/2006/relationships/slideMaster" Target="../slideMasters/slideMaster11.xml"/></Relationships>
</file>

<file path=ppt/slideLayouts/_rels/slideLayout41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3.emf"/><Relationship Id="rId1" Type="http://schemas.openxmlformats.org/officeDocument/2006/relationships/slideMaster" Target="../slideMasters/slideMaster11.xml"/></Relationships>
</file>

<file path=ppt/slideLayouts/_rels/slideLayout41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3.emf"/><Relationship Id="rId1" Type="http://schemas.openxmlformats.org/officeDocument/2006/relationships/slideMaster" Target="../slideMasters/slideMaster11.xml"/></Relationships>
</file>

<file path=ppt/slideLayouts/_rels/slideLayout415.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53.emf"/><Relationship Id="rId1" Type="http://schemas.openxmlformats.org/officeDocument/2006/relationships/slideMaster" Target="../slideMasters/slideMaster11.xml"/></Relationships>
</file>

<file path=ppt/slideLayouts/_rels/slideLayout416.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53.emf"/><Relationship Id="rId1" Type="http://schemas.openxmlformats.org/officeDocument/2006/relationships/slideMaster" Target="../slideMasters/slideMaster11.xml"/></Relationships>
</file>

<file path=ppt/slideLayouts/_rels/slideLayout417.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53.emf"/><Relationship Id="rId1" Type="http://schemas.openxmlformats.org/officeDocument/2006/relationships/slideMaster" Target="../slideMasters/slideMaster11.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23.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slideMaster" Target="../slideMasters/slideMaster11.xml"/><Relationship Id="rId4" Type="http://schemas.openxmlformats.org/officeDocument/2006/relationships/image" Target="../media/image133.jpeg"/></Relationships>
</file>

<file path=ppt/slideLayouts/_rels/slideLayout424.xml.rels><?xml version="1.0" encoding="UTF-8" standalone="yes"?>
<Relationships xmlns="http://schemas.openxmlformats.org/package/2006/relationships"><Relationship Id="rId3" Type="http://schemas.openxmlformats.org/officeDocument/2006/relationships/image" Target="../media/image134.png"/><Relationship Id="rId7" Type="http://schemas.openxmlformats.org/officeDocument/2006/relationships/image" Target="../media/image138.png"/><Relationship Id="rId2" Type="http://schemas.openxmlformats.org/officeDocument/2006/relationships/image" Target="../media/image66.png"/><Relationship Id="rId1" Type="http://schemas.openxmlformats.org/officeDocument/2006/relationships/slideMaster" Target="../slideMasters/slideMaster11.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png"/></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28.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Master" Target="../slideMasters/slideMaster11.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30.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Master" Target="../slideMasters/slideMaster11.xml"/></Relationships>
</file>

<file path=ppt/slideLayouts/_rels/slideLayout431.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141.jpeg"/><Relationship Id="rId1" Type="http://schemas.openxmlformats.org/officeDocument/2006/relationships/slideMaster" Target="../slideMasters/slideMaster11.xml"/><Relationship Id="rId4" Type="http://schemas.openxmlformats.org/officeDocument/2006/relationships/image" Target="../media/image143.jpeg"/></Relationships>
</file>

<file path=ppt/slideLayouts/_rels/slideLayout43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11.xml"/></Relationships>
</file>

<file path=ppt/slideLayouts/_rels/slideLayout43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11.xml"/></Relationships>
</file>

<file path=ppt/slideLayouts/_rels/slideLayout434.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Master" Target="../slideMasters/slideMaster1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37.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11.xml"/></Relationships>
</file>

<file path=ppt/slideLayouts/_rels/slideLayout438.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1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44.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Master" Target="../slideMasters/slideMaster11.xml"/></Relationships>
</file>

<file path=ppt/slideLayouts/_rels/slideLayout445.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Master" Target="../slideMasters/slideMaster1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47.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Master" Target="../slideMasters/slideMaster11.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3"/>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4" name="Picture Placeholder 3">
            <a:extLst>
              <a:ext uri="{FF2B5EF4-FFF2-40B4-BE49-F238E27FC236}">
                <a16:creationId xmlns:a16="http://schemas.microsoft.com/office/drawing/2014/main" id="{40BC5B99-509C-464A-99BC-BB61027E6D1A}"/>
              </a:ext>
            </a:extLst>
          </p:cNvPr>
          <p:cNvSpPr>
            <a:spLocks noGrp="1"/>
          </p:cNvSpPr>
          <p:nvPr>
            <p:ph type="pic" sz="quarter" idx="13"/>
          </p:nvPr>
        </p:nvSpPr>
        <p:spPr>
          <a:xfrm>
            <a:off x="5326063" y="0"/>
            <a:ext cx="6865937" cy="6858000"/>
          </a:xfrm>
        </p:spPr>
        <p:txBody>
          <a:bodyPr/>
          <a:lstStyle/>
          <a:p>
            <a:r>
              <a:rPr lang="en-US"/>
              <a:t>Click icon to add picture</a:t>
            </a:r>
          </a:p>
        </p:txBody>
      </p:sp>
    </p:spTree>
    <p:extLst>
      <p:ext uri="{BB962C8B-B14F-4D97-AF65-F5344CB8AC3E}">
        <p14:creationId xmlns:p14="http://schemas.microsoft.com/office/powerpoint/2010/main" val="30174309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userDrawn="1">
          <p15:clr>
            <a:srgbClr val="5ACBF0"/>
          </p15:clr>
        </p15:guide>
        <p15:guide id="3" pos="3355" userDrawn="1">
          <p15:clr>
            <a:srgbClr val="5ACBF0"/>
          </p15:clr>
        </p15:guide>
        <p15:guide id="5" orient="horz" pos="2160" userDrawn="1">
          <p15:clr>
            <a:srgbClr val="FBAE40"/>
          </p15:clr>
        </p15:guide>
        <p15:guide id="6" orient="horz" pos="2229" userDrawn="1">
          <p15:clr>
            <a:srgbClr val="5ACBF0"/>
          </p15:clr>
        </p15:guide>
        <p15:guide id="7" pos="2996" userDrawn="1">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quar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4" name="Picture Placeholder 3">
            <a:extLst>
              <a:ext uri="{FF2B5EF4-FFF2-40B4-BE49-F238E27FC236}">
                <a16:creationId xmlns:a16="http://schemas.microsoft.com/office/drawing/2014/main" id="{1D16804B-3245-9A4C-A340-6FF89CF57D54}"/>
              </a:ext>
            </a:extLst>
          </p:cNvPr>
          <p:cNvSpPr>
            <a:spLocks noGrp="1"/>
          </p:cNvSpPr>
          <p:nvPr>
            <p:ph type="pic" sz="quarter" idx="13"/>
          </p:nvPr>
        </p:nvSpPr>
        <p:spPr>
          <a:xfrm>
            <a:off x="5334000" y="0"/>
            <a:ext cx="6858000" cy="6858000"/>
          </a:xfrm>
        </p:spPr>
        <p:txBody>
          <a:bodyPr/>
          <a:lstStyle/>
          <a:p>
            <a:r>
              <a:rPr lang="en-US"/>
              <a:t>Click icon to add picture</a:t>
            </a:r>
          </a:p>
        </p:txBody>
      </p:sp>
    </p:spTree>
    <p:extLst>
      <p:ext uri="{BB962C8B-B14F-4D97-AF65-F5344CB8AC3E}">
        <p14:creationId xmlns:p14="http://schemas.microsoft.com/office/powerpoint/2010/main" val="16054354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9385043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6132" userDrawn="1">
          <p15:clr>
            <a:srgbClr val="5ACBF0"/>
          </p15:clr>
        </p15:guide>
        <p15:guide id="4" orient="horz" pos="21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Left Title Black Bkg">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551180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0899690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3840" userDrawn="1">
          <p15:clr>
            <a:srgbClr val="5ACBF0"/>
          </p15:clr>
        </p15:guide>
        <p15:guide id="4" orient="horz" pos="21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Left Title White Bkg">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551180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EC770E93-46FB-B04C-AFC6-A97F7105D84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39369899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3840" userDrawn="1">
          <p15:clr>
            <a:srgbClr val="5ACBF0"/>
          </p15:clr>
        </p15:guide>
        <p15:guide id="4"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18495981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Square Border Photo">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475615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475615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4" name="Picture Placeholder 3">
            <a:extLst>
              <a:ext uri="{FF2B5EF4-FFF2-40B4-BE49-F238E27FC236}">
                <a16:creationId xmlns:a16="http://schemas.microsoft.com/office/drawing/2014/main" id="{F20930C2-FF47-3F44-BA93-EEDCB40578EB}"/>
              </a:ext>
            </a:extLst>
          </p:cNvPr>
          <p:cNvSpPr>
            <a:spLocks noGrp="1"/>
          </p:cNvSpPr>
          <p:nvPr>
            <p:ph type="pic" sz="quarter" idx="13"/>
          </p:nvPr>
        </p:nvSpPr>
        <p:spPr>
          <a:xfrm>
            <a:off x="5627688" y="292100"/>
            <a:ext cx="6270625" cy="6272213"/>
          </a:xfrm>
        </p:spPr>
        <p:txBody>
          <a:bodyPr/>
          <a:lstStyle/>
          <a:p>
            <a:r>
              <a:rPr lang="en-US"/>
              <a:t>Click icon to add picture</a:t>
            </a:r>
          </a:p>
        </p:txBody>
      </p:sp>
    </p:spTree>
    <p:extLst>
      <p:ext uri="{BB962C8B-B14F-4D97-AF65-F5344CB8AC3E}">
        <p14:creationId xmlns:p14="http://schemas.microsoft.com/office/powerpoint/2010/main" val="8673704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guide id="5" pos="3545" userDrawn="1">
          <p15:clr>
            <a:srgbClr val="FBAE40"/>
          </p15:clr>
        </p15:guide>
        <p15:guide id="6" pos="336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 Slide Color Bkg">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5715040"/>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dirty="0"/>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25999618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userDrawn="1">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 Slide Black Bkg">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5715040"/>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3694579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userDrawn="1">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23299196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1337368"/>
      </p:ext>
    </p:extLst>
  </p:cSld>
  <p:clrMapOvr>
    <a:masterClrMapping/>
  </p:clrMapOvr>
  <p:transition>
    <p:fade/>
  </p:transition>
  <p:extLst>
    <p:ext uri="{DCECCB84-F9BA-43D5-87BE-67443E8EF086}">
      <p15:sldGuideLst xmlns:p15="http://schemas.microsoft.com/office/powerpoint/2012/main">
        <p15:guide id="1" orient="horz" pos="288" userDrawn="1">
          <p15:clr>
            <a:srgbClr val="5ACBF0"/>
          </p15:clr>
        </p15:guide>
        <p15:guide id="2" orient="horz" pos="905" userDrawn="1">
          <p15:clr>
            <a:srgbClr val="5ACBF0"/>
          </p15:clr>
        </p15:guide>
        <p15:guide id="4" orient="horz" pos="1272" userDrawn="1">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57200658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3367971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endParaRPr lang="en-US" dirty="0"/>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8857019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1070883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96918344"/>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3881619"/>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65518951"/>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userDrawn="1">
          <p15:clr>
            <a:srgbClr val="5ACBF0"/>
          </p15:clr>
        </p15:guide>
        <p15:guide id="7" pos="1795" userDrawn="1">
          <p15:clr>
            <a:srgbClr val="5ACBF0"/>
          </p15:clr>
        </p15:guide>
        <p15:guide id="8" pos="3035" userDrawn="1">
          <p15:clr>
            <a:srgbClr val="5ACBF0"/>
          </p15:clr>
        </p15:guide>
        <p15:guide id="9" pos="3221" userDrawn="1">
          <p15:clr>
            <a:srgbClr val="5ACBF0"/>
          </p15:clr>
        </p15:guide>
        <p15:guide id="10" pos="4461" userDrawn="1">
          <p15:clr>
            <a:srgbClr val="5ACBF0"/>
          </p15:clr>
        </p15:guide>
        <p15:guide id="11" pos="5890" userDrawn="1">
          <p15:clr>
            <a:srgbClr val="5ACBF0"/>
          </p15:clr>
        </p15:guide>
        <p15:guide id="12" orient="horz" pos="1436">
          <p15:clr>
            <a:srgbClr val="5ACBF0"/>
          </p15:clr>
        </p15:guide>
        <p15:guide id="13" pos="4646" userDrawn="1">
          <p15:clr>
            <a:srgbClr val="5ACBF0"/>
          </p15:clr>
        </p15:guide>
        <p15:guide id="14" pos="6072" userDrawn="1">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30798454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endParaRPr lang="en-US" dirty="0"/>
          </a:p>
        </p:txBody>
      </p:sp>
    </p:spTree>
    <p:extLst>
      <p:ext uri="{BB962C8B-B14F-4D97-AF65-F5344CB8AC3E}">
        <p14:creationId xmlns:p14="http://schemas.microsoft.com/office/powerpoint/2010/main" val="6133845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userDrawn="1">
          <p15:clr>
            <a:srgbClr val="5ACBF0"/>
          </p15:clr>
        </p15:guide>
        <p15:guide id="34" pos="3336" userDrawn="1">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24385852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userDrawn="1">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userDrawn="1">
          <p15:clr>
            <a:srgbClr val="5ACBF0"/>
          </p15:clr>
        </p15:guide>
        <p15:guide id="29" orient="horz" pos="1271" userDrawn="1">
          <p15:clr>
            <a:srgbClr val="5ACBF0"/>
          </p15:clr>
        </p15:guide>
        <p15:guide id="30" orient="horz" pos="288" userDrawn="1">
          <p15:clr>
            <a:srgbClr val="5ACBF0"/>
          </p15:clr>
        </p15:guide>
        <p15:guide id="31" pos="3840" userDrawn="1">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eader Background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1109616-29F5-2A48-AD26-C036688E660A}"/>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11018520" cy="553998"/>
          </a:xfrm>
        </p:spPr>
        <p:txBody>
          <a:bodyPr anchor="ctr"/>
          <a:lstStyle>
            <a:lvl1pPr>
              <a:defRPr>
                <a:solidFill>
                  <a:schemeClr val="accent3"/>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844675"/>
            <a:ext cx="11018838" cy="4424363"/>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589192910"/>
      </p:ext>
    </p:extLst>
  </p:cSld>
  <p:clrMapOvr>
    <a:masterClrMapping/>
  </p:clrMapOvr>
  <p:transition>
    <p:fade/>
  </p:transition>
  <p:extLst>
    <p:ext uri="{DCECCB84-F9BA-43D5-87BE-67443E8EF086}">
      <p15:sldGuideLst xmlns:p15="http://schemas.microsoft.com/office/powerpoint/2012/main">
        <p15:guide id="2" orient="horz" pos="1162" userDrawn="1">
          <p15:clr>
            <a:srgbClr val="5ACBF0"/>
          </p15:clr>
        </p15:guide>
        <p15:guide id="3" orient="horz" pos="288">
          <p15:clr>
            <a:srgbClr val="5ACBF0"/>
          </p15:clr>
        </p15:guide>
        <p15:guide id="5" orient="horz" pos="904">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eader Background Two Column Bullet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3A5130-10A1-954A-B139-8F920AB6EC86}"/>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nchor="ctr"/>
          <a:lstStyle>
            <a:lvl1pPr>
              <a:defRPr>
                <a:solidFill>
                  <a:schemeClr val="accent3"/>
                </a:solidFill>
              </a:defRPr>
            </a:lvl1p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844674"/>
            <a:ext cx="5211763" cy="4424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844674"/>
            <a:ext cx="5219700" cy="4424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82870302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eader Background Two Column Non-bulleted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D08175-261D-A74C-8918-CB97ADB19271}"/>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lstStyle>
            <a:lvl1pPr>
              <a:defRPr>
                <a:solidFill>
                  <a:schemeClr val="accent3"/>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584200" y="1853052"/>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844675"/>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6586935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eader Background Two Column Content with Subhead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7941E1A-46FF-9B43-8237-B9FAC6645B8E}"/>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851161"/>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495686"/>
            <a:ext cx="5214937" cy="3773352"/>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844675"/>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489200"/>
            <a:ext cx="5214937" cy="377983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3330693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ader Background Three Column Bullet with Subtitle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B0B838-FFE7-3848-8346-94C828955739}"/>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7971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7905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7971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22089322"/>
      </p:ext>
    </p:extLst>
  </p:cSld>
  <p:clrMapOvr>
    <a:masterClrMapping/>
  </p:clrMapOvr>
  <p:transition>
    <p:fade/>
  </p:transition>
  <p:extLst>
    <p:ext uri="{DCECCB84-F9BA-43D5-87BE-67443E8EF086}">
      <p15:sldGuideLst xmlns:p15="http://schemas.microsoft.com/office/powerpoint/2012/main">
        <p15:guide id="3" orient="horz" pos="1162" userDrawn="1">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eader Background Four Column Bullet with Subtitle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7D56507-64E9-FD49-A968-94669A530F3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8446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6895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8446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6828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8446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6895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8446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6828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5996806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162" userDrawn="1">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er Line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nchor="ctr"/>
          <a:lstStyle>
            <a:lvl1pPr>
              <a:defRPr>
                <a:solidFill>
                  <a:schemeClr val="tx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7" name="Straight Connector 6">
            <a:extLst>
              <a:ext uri="{FF2B5EF4-FFF2-40B4-BE49-F238E27FC236}">
                <a16:creationId xmlns:a16="http://schemas.microsoft.com/office/drawing/2014/main" id="{8EDAE969-6DFB-AD4B-A4BB-4C9D04F1489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125104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ader Line 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nchor="ctr"/>
          <a:lstStyle>
            <a:lvl1pPr>
              <a:defRPr>
                <a:solidFill>
                  <a:schemeClr val="tx1"/>
                </a:solidFill>
              </a:defRPr>
            </a:lvl1p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AE9361ED-1B01-E94D-9CDA-29127BEC918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522741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eader Line 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lstStyle>
            <a:lvl1pPr>
              <a:defRPr>
                <a:solidFill>
                  <a:schemeClr val="tx1"/>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6161C8D7-A314-D146-8B0F-88DAD8C243A2}"/>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331805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Header Background 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43174"/>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7699"/>
            <a:ext cx="5214937" cy="3773352"/>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3"/>
            <a:ext cx="5214937" cy="377983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B52B4BDF-7433-F544-8549-B08FCF3FD2A9}"/>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757613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eader Line 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CF841732-6515-3E42-A4B2-E3983B953B2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168791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er Line 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Straight Connector 11">
            <a:extLst>
              <a:ext uri="{FF2B5EF4-FFF2-40B4-BE49-F238E27FC236}">
                <a16:creationId xmlns:a16="http://schemas.microsoft.com/office/drawing/2014/main" id="{F6A269D7-BC15-0043-AAC1-8EE9E66292B3}"/>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4675876"/>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eader Line Four Column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cxnSp>
        <p:nvCxnSpPr>
          <p:cNvPr id="12" name="Straight Connector 11">
            <a:extLst>
              <a:ext uri="{FF2B5EF4-FFF2-40B4-BE49-F238E27FC236}">
                <a16:creationId xmlns:a16="http://schemas.microsoft.com/office/drawing/2014/main" id="{F6A269D7-BC15-0043-AAC1-8EE9E66292B3}"/>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870829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er Line Blank">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cxnSp>
        <p:nvCxnSpPr>
          <p:cNvPr id="3" name="Straight Connector 2">
            <a:extLst>
              <a:ext uri="{FF2B5EF4-FFF2-40B4-BE49-F238E27FC236}">
                <a16:creationId xmlns:a16="http://schemas.microsoft.com/office/drawing/2014/main" id="{2502F9BD-EF25-7144-AB08-9EDFAA5C2CE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38904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oAutofit/>
          </a:bodyPr>
          <a:lstStyle/>
          <a:p>
            <a:pPr algn="l"/>
            <a:r>
              <a:rPr lang="en-US" sz="3600" dirty="0">
                <a:solidFill>
                  <a:schemeClr val="tx2"/>
                </a:solidFill>
                <a:latin typeface="+mj-lt"/>
              </a:rPr>
              <a:t>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oAutofit/>
          </a:bodyPr>
          <a:lstStyle/>
          <a:p>
            <a:pPr algn="l"/>
            <a:r>
              <a:rPr lang="en-US" sz="3600" dirty="0">
                <a:solidFill>
                  <a:schemeClr val="tx2"/>
                </a:solidFill>
                <a:latin typeface="+mj-lt"/>
              </a:rPr>
              <a:t>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688861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9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Jan</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Feb</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Mar</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Apr</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May</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Jun</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Jul</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Aug</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Sep</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Oct</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Nov</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Dec</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478384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1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213786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3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Tree>
    <p:extLst>
      <p:ext uri="{BB962C8B-B14F-4D97-AF65-F5344CB8AC3E}">
        <p14:creationId xmlns:p14="http://schemas.microsoft.com/office/powerpoint/2010/main" val="1185091634"/>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2_Header Line 12 Months">
    <p:bg>
      <p:bgPr>
        <a:solidFill>
          <a:schemeClr val="tx2"/>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accent3"/>
                </a:solidFill>
              </a:defRPr>
            </a:lvl1pPr>
          </a:lstStyle>
          <a:p>
            <a:r>
              <a:rPr lang="en-US"/>
              <a:t>Click to edit Master title style</a:t>
            </a:r>
            <a:endParaRPr lang="en-US" dirty="0"/>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Tree>
    <p:extLst>
      <p:ext uri="{BB962C8B-B14F-4D97-AF65-F5344CB8AC3E}">
        <p14:creationId xmlns:p14="http://schemas.microsoft.com/office/powerpoint/2010/main" val="1598530170"/>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4_Header Line 12 Months">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E9C8D47-3F89-2440-BD17-30886A5B991A}"/>
              </a:ext>
            </a:extLst>
          </p:cNvPr>
          <p:cNvSpPr/>
          <p:nvPr userDrawn="1"/>
        </p:nvSpPr>
        <p:spPr bwMode="auto">
          <a:xfrm>
            <a:off x="0" y="0"/>
            <a:ext cx="5959475"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3477325" cy="1107996"/>
          </a:xfrm>
        </p:spPr>
        <p:txBody>
          <a:bodyPr wrap="square">
            <a:spAutoFit/>
          </a:bodyPr>
          <a:lstStyle>
            <a:lvl1pPr>
              <a:defRPr>
                <a:solidFill>
                  <a:schemeClr val="accent3"/>
                </a:solidFill>
              </a:defRPr>
            </a:lvl1pPr>
          </a:lstStyle>
          <a:p>
            <a:r>
              <a:rPr lang="en-US"/>
              <a:t>Click to edit Master title style</a:t>
            </a:r>
            <a:endParaRPr lang="en-US" dirty="0"/>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 name="Text Placeholder 4">
            <a:extLst>
              <a:ext uri="{FF2B5EF4-FFF2-40B4-BE49-F238E27FC236}">
                <a16:creationId xmlns:a16="http://schemas.microsoft.com/office/drawing/2014/main" id="{C0CD7CCE-7A0A-2445-87E0-A18FB3B723C6}"/>
              </a:ext>
            </a:extLst>
          </p:cNvPr>
          <p:cNvSpPr>
            <a:spLocks noGrp="1"/>
          </p:cNvSpPr>
          <p:nvPr>
            <p:ph type="body" sz="quarter" idx="34"/>
          </p:nvPr>
        </p:nvSpPr>
        <p:spPr>
          <a:xfrm>
            <a:off x="584200" y="2017713"/>
            <a:ext cx="3481388" cy="430887"/>
          </a:xfrm>
        </p:spPr>
        <p:txBody>
          <a:bodyPr/>
          <a:lstStyle>
            <a:lvl1pPr marL="0" indent="0">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212407088"/>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dirty="0"/>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948112344"/>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7" orient="horz" pos="1968">
          <p15:clr>
            <a:srgbClr val="5ACBF0"/>
          </p15:clr>
        </p15:guide>
        <p15:guide id="8" orient="horz" pos="2226">
          <p15:clr>
            <a:srgbClr val="5ACBF0"/>
          </p15:clr>
        </p15:guide>
        <p15:guide id="10" pos="3729" userDrawn="1">
          <p15:clr>
            <a:srgbClr val="C35EA4"/>
          </p15:clr>
        </p15:guide>
        <p15:guide id="11" pos="2993">
          <p15:clr>
            <a:srgbClr val="5ACBF0"/>
          </p15:clr>
        </p15:guide>
        <p15:guide id="12" pos="3543">
          <p15:clr>
            <a:srgbClr val="A4A3A4"/>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651151599"/>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5" orient="horz" pos="2160" userDrawn="1">
          <p15:clr>
            <a:srgbClr val="5ACBF0"/>
          </p15:clr>
        </p15:guide>
        <p15:guide id="6" pos="2991">
          <p15:clr>
            <a:srgbClr val="5ACBF0"/>
          </p15:clr>
        </p15:guide>
        <p15:guide id="7" pos="3728" userDrawn="1">
          <p15:clr>
            <a:srgbClr val="C35EA4"/>
          </p15:clr>
        </p15:guide>
        <p15:guide id="8" pos="3544">
          <p15:clr>
            <a:srgbClr val="A4A3A4"/>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dirty="0"/>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335627901"/>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 Square Photo Left">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50285C0-813F-A744-BFD3-CF358EAC839C}"/>
              </a:ext>
            </a:extLst>
          </p:cNvPr>
          <p:cNvSpPr>
            <a:spLocks noGrp="1"/>
          </p:cNvSpPr>
          <p:nvPr>
            <p:ph type="pic" sz="quarter" idx="10"/>
          </p:nvPr>
        </p:nvSpPr>
        <p:spPr>
          <a:xfrm>
            <a:off x="0" y="0"/>
            <a:ext cx="6892925" cy="6858000"/>
          </a:xfrm>
        </p:spPr>
        <p:txBody>
          <a:bodyPr/>
          <a:lstStyle/>
          <a:p>
            <a:r>
              <a:rPr lang="en-US"/>
              <a:t>Click icon to add picture</a:t>
            </a:r>
            <a:endParaRPr lang="en-US" dirty="0"/>
          </a:p>
        </p:txBody>
      </p:sp>
      <p:sp>
        <p:nvSpPr>
          <p:cNvPr id="6" name="Title 1">
            <a:extLst>
              <a:ext uri="{FF2B5EF4-FFF2-40B4-BE49-F238E27FC236}">
                <a16:creationId xmlns:a16="http://schemas.microsoft.com/office/drawing/2014/main" id="{44B1F25D-69F5-D649-BBA0-613396C764AC}"/>
              </a:ext>
            </a:extLst>
          </p:cNvPr>
          <p:cNvSpPr>
            <a:spLocks noGrp="1"/>
          </p:cNvSpPr>
          <p:nvPr>
            <p:ph type="title" idx="4294967295"/>
          </p:nvPr>
        </p:nvSpPr>
        <p:spPr>
          <a:xfrm>
            <a:off x="7192963" y="457200"/>
            <a:ext cx="4416425" cy="553998"/>
          </a:xfrm>
        </p:spPr>
        <p:txBody>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A8E421BE-E139-D243-8336-8A8C46F7F743}"/>
              </a:ext>
            </a:extLst>
          </p:cNvPr>
          <p:cNvSpPr>
            <a:spLocks noGrp="1"/>
          </p:cNvSpPr>
          <p:nvPr>
            <p:ph type="body" sz="quarter" idx="11"/>
          </p:nvPr>
        </p:nvSpPr>
        <p:spPr>
          <a:xfrm>
            <a:off x="7192963" y="1436688"/>
            <a:ext cx="3470275" cy="2043636"/>
          </a:xfrm>
        </p:spPr>
        <p:txBody>
          <a:bodyPr/>
          <a:lstStyle>
            <a:lvl1pPr marL="0" indent="0">
              <a:buFontTx/>
              <a:buNone/>
              <a:defRPr/>
            </a:lvl1pPr>
            <a:lvl2pPr marL="228600" indent="0">
              <a:buFontTx/>
              <a:buNone/>
              <a:defRPr/>
            </a:lvl2pPr>
            <a:lvl3pPr marL="457200" indent="0">
              <a:buFontTx/>
              <a:buNone/>
              <a:defRPr/>
            </a:lvl3pPr>
            <a:lvl4pPr marL="661988" indent="0">
              <a:buFontTx/>
              <a:buNone/>
              <a:defRPr/>
            </a:lvl4pPr>
            <a:lvl5pPr marL="855663"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4352849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8" pos="4342" userDrawn="1">
          <p15:clr>
            <a:srgbClr val="A4A3A4"/>
          </p15:clr>
        </p15:guide>
        <p15:guide id="19" pos="4531" userDrawn="1">
          <p15:clr>
            <a:srgbClr val="A4A3A4"/>
          </p15:clr>
        </p15:guide>
        <p15:guide id="28" orient="horz" pos="905">
          <p15:clr>
            <a:srgbClr val="5ACBF0"/>
          </p15:clr>
        </p15:guide>
        <p15:guide id="30" orient="horz" pos="288">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 Square Photo Right">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50285C0-813F-A744-BFD3-CF358EAC839C}"/>
              </a:ext>
            </a:extLst>
          </p:cNvPr>
          <p:cNvSpPr>
            <a:spLocks noGrp="1"/>
          </p:cNvSpPr>
          <p:nvPr>
            <p:ph type="pic" sz="quarter" idx="10"/>
          </p:nvPr>
        </p:nvSpPr>
        <p:spPr>
          <a:xfrm>
            <a:off x="5299075" y="0"/>
            <a:ext cx="6892925" cy="6858000"/>
          </a:xfrm>
        </p:spPr>
        <p:txBody>
          <a:bodyPr/>
          <a:lstStyle/>
          <a:p>
            <a:r>
              <a:rPr lang="en-US"/>
              <a:t>Click icon to add picture</a:t>
            </a:r>
            <a:endParaRPr lang="en-US" dirty="0"/>
          </a:p>
        </p:txBody>
      </p:sp>
      <p:sp>
        <p:nvSpPr>
          <p:cNvPr id="6" name="Title 1">
            <a:extLst>
              <a:ext uri="{FF2B5EF4-FFF2-40B4-BE49-F238E27FC236}">
                <a16:creationId xmlns:a16="http://schemas.microsoft.com/office/drawing/2014/main" id="{44B1F25D-69F5-D649-BBA0-613396C764AC}"/>
              </a:ext>
            </a:extLst>
          </p:cNvPr>
          <p:cNvSpPr>
            <a:spLocks noGrp="1"/>
          </p:cNvSpPr>
          <p:nvPr>
            <p:ph type="title" idx="4294967295"/>
          </p:nvPr>
        </p:nvSpPr>
        <p:spPr>
          <a:xfrm>
            <a:off x="584200" y="457200"/>
            <a:ext cx="4416425" cy="553998"/>
          </a:xfrm>
        </p:spPr>
        <p:txBody>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A8E421BE-E139-D243-8336-8A8C46F7F743}"/>
              </a:ext>
            </a:extLst>
          </p:cNvPr>
          <p:cNvSpPr>
            <a:spLocks noGrp="1"/>
          </p:cNvSpPr>
          <p:nvPr>
            <p:ph type="body" sz="quarter" idx="11"/>
          </p:nvPr>
        </p:nvSpPr>
        <p:spPr>
          <a:xfrm>
            <a:off x="584200" y="1436688"/>
            <a:ext cx="3470275" cy="2302169"/>
          </a:xfrm>
        </p:spPr>
        <p:txBody>
          <a:bodyPr/>
          <a:lstStyle>
            <a:lvl1pPr marL="0" indent="0">
              <a:buFontTx/>
              <a:buNone/>
              <a:defRPr sz="2200"/>
            </a:lvl1pPr>
            <a:lvl2pPr marL="228600" indent="0">
              <a:buFontTx/>
              <a:buNone/>
              <a:defRPr sz="2200"/>
            </a:lvl2pPr>
            <a:lvl3pPr marL="457200" indent="0">
              <a:buFontTx/>
              <a:buNone/>
              <a:defRPr sz="2200"/>
            </a:lvl3pPr>
            <a:lvl4pPr marL="661988" indent="0">
              <a:buFontTx/>
              <a:buNone/>
              <a:defRPr sz="2200"/>
            </a:lvl4pPr>
            <a:lvl5pPr marL="855663" indent="0">
              <a:buFontTx/>
              <a:buNone/>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6516701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8" pos="3160" userDrawn="1">
          <p15:clr>
            <a:srgbClr val="A4A3A4"/>
          </p15:clr>
        </p15:guide>
        <p15:guide id="19" pos="3341" userDrawn="1">
          <p15:clr>
            <a:srgbClr val="A4A3A4"/>
          </p15:clr>
        </p15:guide>
        <p15:guide id="28" orient="horz" pos="905">
          <p15:clr>
            <a:srgbClr val="5ACBF0"/>
          </p15:clr>
        </p15:guide>
        <p15:guide id="30" orient="horz" pos="288">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hoto full bleed upp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585789"/>
            <a:ext cx="12192000" cy="1362282"/>
          </a:xfrm>
          <a:noFill/>
        </p:spPr>
        <p:txBody>
          <a:bodyPr lIns="585216" tIns="0" rIns="585216" bIns="586800" anchor="t" anchorCtr="0">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179627729"/>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861443602"/>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603402083"/>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5" name="Title 1">
            <a:extLst>
              <a:ext uri="{FF2B5EF4-FFF2-40B4-BE49-F238E27FC236}">
                <a16:creationId xmlns:a16="http://schemas.microsoft.com/office/drawing/2014/main" id="{04D80903-AB2F-EA47-B1B9-181A4D5084E7}"/>
              </a:ext>
            </a:extLst>
          </p:cNvPr>
          <p:cNvSpPr txBox="1">
            <a:spLocks/>
          </p:cNvSpPr>
          <p:nvPr userDrawn="1"/>
        </p:nvSpPr>
        <p:spPr>
          <a:xfrm>
            <a:off x="584200" y="2425780"/>
            <a:ext cx="5511800" cy="1107996"/>
          </a:xfrm>
          <a:prstGeom prst="rect">
            <a:avLst/>
          </a:prstGeom>
          <a:noFill/>
        </p:spPr>
        <p:txBody>
          <a:bodyPr vert="horz" wrap="square" lIns="0" tIns="0" rIns="0" bIns="0" rtlCol="0" anchor="b" anchorCtr="0">
            <a:spAutoFit/>
          </a:bodyPr>
          <a:lstStyle>
            <a:lvl1pPr algn="l" defTabSz="932742" rtl="0" eaLnBrk="1" latinLnBrk="0" hangingPunct="1">
              <a:lnSpc>
                <a:spcPct val="100000"/>
              </a:lnSpc>
              <a:spcBef>
                <a:spcPct val="0"/>
              </a:spcBef>
              <a:buNone/>
              <a:defRPr lang="en-US" sz="3600" b="0" kern="1200" cap="none" spc="-50" baseline="0">
                <a:ln w="3175">
                  <a:noFill/>
                </a:ln>
                <a:solidFill>
                  <a:schemeClr val="tx1"/>
                </a:solidFill>
                <a:effectLst/>
                <a:latin typeface="+mj-lt"/>
                <a:ea typeface="+mn-ea"/>
                <a:cs typeface="Segoe UI" panose="020B0502040204020203" pitchFamily="34" charset="0"/>
              </a:defRPr>
            </a:lvl1pPr>
          </a:lstStyle>
          <a:p>
            <a:r>
              <a:rPr lang="en-US"/>
              <a:t>Event name or presentation title </a:t>
            </a:r>
            <a:endParaRPr lang="en-US" dirty="0"/>
          </a:p>
        </p:txBody>
      </p:sp>
      <p:sp>
        <p:nvSpPr>
          <p:cNvPr id="7" name="Text Placeholder 4">
            <a:extLst>
              <a:ext uri="{FF2B5EF4-FFF2-40B4-BE49-F238E27FC236}">
                <a16:creationId xmlns:a16="http://schemas.microsoft.com/office/drawing/2014/main" id="{A200C02C-4314-EE45-A300-21710CAE4FE5}"/>
              </a:ext>
            </a:extLst>
          </p:cNvPr>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9" name="MS logo white - EMF" descr="Microsoft logo white text version">
            <a:extLst>
              <a:ext uri="{FF2B5EF4-FFF2-40B4-BE49-F238E27FC236}">
                <a16:creationId xmlns:a16="http://schemas.microsoft.com/office/drawing/2014/main" id="{EDE56B65-3E69-6146-8830-D107DE1E3AE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19094434"/>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a:ln>
            <a:noFill/>
          </a:ln>
        </p:spPr>
        <p:txBody>
          <a:bodyPr lIns="585216" tIns="585216" rIns="585216" bIns="585216" anchor="ctr">
            <a:noAutofit/>
          </a:bodyPr>
          <a:lstStyle>
            <a:lvl1pPr algn="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A629011D-E3B4-416F-9D7F-7A99AE49F65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096866871"/>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userDrawn="1">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cstate="email">
              <a:extLst>
                <a:ext uri="{28A0092B-C50C-407E-A947-70E740481C1C}">
                  <a14:useLocalDpi xmlns:a14="http://schemas.microsoft.com/office/drawing/2010/main"/>
                </a:ext>
              </a:extLst>
            </a:blip>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39083819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userDrawn="1">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cstate="email">
              <a:extLst>
                <a:ext uri="{28A0092B-C50C-407E-A947-70E740481C1C}">
                  <a14:useLocalDpi xmlns:a14="http://schemas.microsoft.com/office/drawing/2010/main"/>
                </a:ext>
              </a:extLst>
            </a:blip>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72513658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userDrawn="1">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866287"/>
            <a:ext cx="11018520" cy="553998"/>
          </a:xfrm>
        </p:spPr>
        <p:txBody>
          <a:bodyPr anchor="ctr"/>
          <a:lstStyle>
            <a:lvl1pPr algn="l">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cstate="email">
              <a:extLst>
                <a:ext uri="{28A0092B-C50C-407E-A947-70E740481C1C}">
                  <a14:useLocalDpi xmlns:a14="http://schemas.microsoft.com/office/drawing/2010/main"/>
                </a:ext>
              </a:extLst>
            </a:blip>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02058752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userDrawn="1">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646059488"/>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userDrawn="1">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842252135"/>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userDrawn="1">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474357050"/>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userDrawn="1">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8CE10F07-B8D9-4B69-A567-8BEDE6973D9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624772569"/>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4" orient="horz" pos="3209" userDrawn="1">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userDrawn="1">
          <p15:clr>
            <a:srgbClr val="5ACBF0"/>
          </p15:clr>
        </p15:guide>
        <p15:guide id="15" pos="3451" userDrawn="1">
          <p15:clr>
            <a:srgbClr val="5ACBF0"/>
          </p15:clr>
        </p15:guide>
        <p15:guide id="16" pos="4229" userDrawn="1">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982817732"/>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userDrawn="1">
          <p15:clr>
            <a:srgbClr val="5ACBF0"/>
          </p15:clr>
        </p15:guide>
        <p15:guide id="15" pos="2168" userDrawn="1">
          <p15:clr>
            <a:srgbClr val="5ACBF0"/>
          </p15:clr>
        </p15:guide>
        <p15:guide id="16" pos="2944" userDrawn="1">
          <p15:clr>
            <a:srgbClr val="5ACBF0"/>
          </p15:clr>
        </p15:guide>
        <p15:guide id="17" pos="4738" userDrawn="1">
          <p15:clr>
            <a:srgbClr val="5ACBF0"/>
          </p15:clr>
        </p15:guide>
        <p15:guide id="18" pos="5514" userDrawn="1">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45299928"/>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userDrawn="1">
          <p15:clr>
            <a:srgbClr val="5ACBF0"/>
          </p15:clr>
        </p15:guide>
        <p15:guide id="16" pos="1524" userDrawn="1">
          <p15:clr>
            <a:srgbClr val="5ACBF0"/>
          </p15:clr>
        </p15:guide>
        <p15:guide id="17" pos="2298" userDrawn="1">
          <p15:clr>
            <a:srgbClr val="5ACBF0"/>
          </p15:clr>
        </p15:guide>
        <p15:guide id="18" pos="3450" userDrawn="1">
          <p15:clr>
            <a:srgbClr val="5ACBF0"/>
          </p15:clr>
        </p15:guide>
        <p15:guide id="19" pos="4230" userDrawn="1">
          <p15:clr>
            <a:srgbClr val="5ACBF0"/>
          </p15:clr>
        </p15:guide>
        <p15:guide id="20" pos="5380" userDrawn="1">
          <p15:clr>
            <a:srgbClr val="5ACBF0"/>
          </p15:clr>
        </p15:guide>
        <p15:guide id="21" pos="6156" userDrawn="1">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60590399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561602646"/>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userDrawn="1">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66753169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userDrawn="1">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074646849"/>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userDrawn="1">
          <p15:clr>
            <a:srgbClr val="5ACBF0"/>
          </p15:clr>
        </p15:guide>
        <p15:guide id="3" pos="6216" userDrawn="1">
          <p15:clr>
            <a:srgbClr val="5ACBF0"/>
          </p15:clr>
        </p15:guide>
        <p15:guide id="5" pos="5850" userDrawn="1">
          <p15:clr>
            <a:srgbClr val="5ACBF0"/>
          </p15:clr>
        </p15:guide>
        <p15:guide id="7" pos="4392" userDrawn="1">
          <p15:clr>
            <a:srgbClr val="5ACBF0"/>
          </p15:clr>
        </p15:guide>
        <p15:guide id="8" pos="3292" userDrawn="1">
          <p15:clr>
            <a:srgbClr val="5ACBF0"/>
          </p15:clr>
        </p15:guide>
        <p15:guide id="10" pos="2926">
          <p15:clr>
            <a:srgbClr val="5ACBF0"/>
          </p15:clr>
        </p15:guide>
        <p15:guide id="11" pos="4754" userDrawn="1">
          <p15:clr>
            <a:srgbClr val="5ACBF0"/>
          </p15:clr>
        </p15:guide>
        <p15:guide id="13" pos="1464" userDrawn="1">
          <p15:clr>
            <a:srgbClr val="5ACBF0"/>
          </p15:clr>
        </p15:guide>
        <p15:guide id="14" orient="horz" pos="1440">
          <p15:clr>
            <a:srgbClr val="5ACBF0"/>
          </p15:clr>
        </p15:guide>
        <p15:guide id="15" pos="1830" userDrawn="1">
          <p15:clr>
            <a:srgbClr val="5ACBF0"/>
          </p15:clr>
        </p15:guide>
        <p15:guide id="16" orient="horz" pos="2533" userDrawn="1">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Quote slide 1b">
    <p:bg>
      <p:bgRef idx="1001">
        <a:schemeClr val="bg2"/>
      </p:bgRef>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DD89A49A-58E0-6646-8574-0B0729961CFB}"/>
              </a:ext>
            </a:extLst>
          </p:cNvPr>
          <p:cNvSpPr>
            <a:spLocks noGrp="1"/>
          </p:cNvSpPr>
          <p:nvPr>
            <p:ph type="body" sz="quarter" idx="18" hasCustomPrompt="1"/>
          </p:nvPr>
        </p:nvSpPr>
        <p:spPr>
          <a:xfrm>
            <a:off x="1739900" y="3779493"/>
            <a:ext cx="5795963" cy="276999"/>
          </a:xfrm>
        </p:spPr>
        <p:txBody>
          <a:bodyPr/>
          <a:lstStyle>
            <a:lvl1pPr marL="0" indent="0" algn="l">
              <a:spcBef>
                <a:spcPts val="0"/>
              </a:spcBef>
              <a:buNone/>
              <a:defRPr sz="1800">
                <a:solidFill>
                  <a:schemeClr val="tx1"/>
                </a:solidFill>
                <a:latin typeface="+mj-lt"/>
              </a:defRPr>
            </a:lvl1pPr>
          </a:lstStyle>
          <a:p>
            <a:pPr lvl="0"/>
            <a:r>
              <a:rPr lang="en-US" dirty="0"/>
              <a:t>Name attribute</a:t>
            </a:r>
          </a:p>
        </p:txBody>
      </p:sp>
      <p:sp>
        <p:nvSpPr>
          <p:cNvPr id="9" name="Text Placeholder 3">
            <a:extLst>
              <a:ext uri="{FF2B5EF4-FFF2-40B4-BE49-F238E27FC236}">
                <a16:creationId xmlns:a16="http://schemas.microsoft.com/office/drawing/2014/main" id="{53C890AF-C449-E34D-86FC-4BE82A41ED0D}"/>
              </a:ext>
            </a:extLst>
          </p:cNvPr>
          <p:cNvSpPr>
            <a:spLocks noGrp="1"/>
          </p:cNvSpPr>
          <p:nvPr>
            <p:ph type="body" sz="quarter" idx="20" hasCustomPrompt="1"/>
          </p:nvPr>
        </p:nvSpPr>
        <p:spPr>
          <a:xfrm>
            <a:off x="1739900" y="4077072"/>
            <a:ext cx="5795963" cy="215444"/>
          </a:xfrm>
        </p:spPr>
        <p:txBody>
          <a:bodyPr/>
          <a:lstStyle>
            <a:lvl1pPr marL="0" indent="0" algn="l">
              <a:spcBef>
                <a:spcPts val="0"/>
              </a:spcBef>
              <a:buNone/>
              <a:defRPr sz="1400">
                <a:solidFill>
                  <a:schemeClr val="tx1"/>
                </a:solidFill>
                <a:latin typeface="+mn-lt"/>
              </a:defRPr>
            </a:lvl1pPr>
          </a:lstStyle>
          <a:p>
            <a:pPr lvl="0"/>
            <a:r>
              <a:rPr lang="en-US" dirty="0"/>
              <a:t>Job title or another attribute</a:t>
            </a:r>
          </a:p>
        </p:txBody>
      </p:sp>
      <p:sp>
        <p:nvSpPr>
          <p:cNvPr id="10" name="Title 1">
            <a:extLst>
              <a:ext uri="{FF2B5EF4-FFF2-40B4-BE49-F238E27FC236}">
                <a16:creationId xmlns:a16="http://schemas.microsoft.com/office/drawing/2014/main" id="{4B9A47D2-7C06-3E47-802E-BD98760204B1}"/>
              </a:ext>
            </a:extLst>
          </p:cNvPr>
          <p:cNvSpPr>
            <a:spLocks noGrp="1"/>
          </p:cNvSpPr>
          <p:nvPr>
            <p:ph type="title" hasCustomPrompt="1"/>
          </p:nvPr>
        </p:nvSpPr>
        <p:spPr>
          <a:xfrm>
            <a:off x="1739899" y="2025650"/>
            <a:ext cx="9866313" cy="1661993"/>
          </a:xfrm>
        </p:spPr>
        <p:txBody>
          <a:bodyPr anchor="b"/>
          <a:lstStyle>
            <a:lvl1pPr>
              <a:defRPr>
                <a:solidFill>
                  <a:schemeClr val="accent3"/>
                </a:solidFill>
              </a:defRPr>
            </a:lvl1pPr>
          </a:lstStyle>
          <a:p>
            <a:r>
              <a:rPr lang="en-US" dirty="0"/>
              <a:t>Add quote text here Add quote text here Add quote text here Add quote text here Add quote text here</a:t>
            </a:r>
          </a:p>
        </p:txBody>
      </p:sp>
    </p:spTree>
    <p:extLst>
      <p:ext uri="{BB962C8B-B14F-4D97-AF65-F5344CB8AC3E}">
        <p14:creationId xmlns:p14="http://schemas.microsoft.com/office/powerpoint/2010/main" val="327056325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Quote slide 2b">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339D5D9-B234-7B4F-90F8-2A7ABA2E4ABF}"/>
              </a:ext>
            </a:extLst>
          </p:cNvPr>
          <p:cNvSpPr/>
          <p:nvPr userDrawn="1"/>
        </p:nvSpPr>
        <p:spPr bwMode="auto">
          <a:xfrm>
            <a:off x="0" y="0"/>
            <a:ext cx="81280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4" name="Text Placeholder 3">
            <a:extLst>
              <a:ext uri="{FF2B5EF4-FFF2-40B4-BE49-F238E27FC236}">
                <a16:creationId xmlns:a16="http://schemas.microsoft.com/office/drawing/2014/main" id="{549D697E-24D0-AB42-8E18-256C047E4063}"/>
              </a:ext>
            </a:extLst>
          </p:cNvPr>
          <p:cNvSpPr>
            <a:spLocks noGrp="1"/>
          </p:cNvSpPr>
          <p:nvPr>
            <p:ph type="body" sz="quarter" idx="18" hasCustomPrompt="1"/>
          </p:nvPr>
        </p:nvSpPr>
        <p:spPr>
          <a:xfrm>
            <a:off x="8420100" y="2044961"/>
            <a:ext cx="3478213" cy="276999"/>
          </a:xfrm>
        </p:spPr>
        <p:txBody>
          <a:bodyPr/>
          <a:lstStyle>
            <a:lvl1pPr marL="0" indent="0" algn="l">
              <a:spcBef>
                <a:spcPts val="0"/>
              </a:spcBef>
              <a:buNone/>
              <a:defRPr sz="1800">
                <a:latin typeface="+mj-lt"/>
              </a:defRPr>
            </a:lvl1pPr>
          </a:lstStyle>
          <a:p>
            <a:pPr lvl="0"/>
            <a:r>
              <a:rPr lang="en-US" dirty="0"/>
              <a:t>Name attribute</a:t>
            </a:r>
          </a:p>
        </p:txBody>
      </p:sp>
      <p:sp>
        <p:nvSpPr>
          <p:cNvPr id="6" name="Text Placeholder 3">
            <a:extLst>
              <a:ext uri="{FF2B5EF4-FFF2-40B4-BE49-F238E27FC236}">
                <a16:creationId xmlns:a16="http://schemas.microsoft.com/office/drawing/2014/main" id="{BA94D27E-F2D3-4E43-B280-E6CF5DAAF0EF}"/>
              </a:ext>
            </a:extLst>
          </p:cNvPr>
          <p:cNvSpPr>
            <a:spLocks noGrp="1"/>
          </p:cNvSpPr>
          <p:nvPr>
            <p:ph type="body" sz="quarter" idx="20" hasCustomPrompt="1"/>
          </p:nvPr>
        </p:nvSpPr>
        <p:spPr>
          <a:xfrm>
            <a:off x="8420100" y="2342540"/>
            <a:ext cx="3478213" cy="215444"/>
          </a:xfrm>
        </p:spPr>
        <p:txBody>
          <a:bodyPr/>
          <a:lstStyle>
            <a:lvl1pPr marL="0" indent="0" algn="l">
              <a:spcBef>
                <a:spcPts val="0"/>
              </a:spcBef>
              <a:buNone/>
              <a:defRPr sz="1400">
                <a:solidFill>
                  <a:schemeClr val="accent6"/>
                </a:solidFill>
                <a:latin typeface="+mn-lt"/>
              </a:defRPr>
            </a:lvl1pPr>
          </a:lstStyle>
          <a:p>
            <a:pPr lvl="0"/>
            <a:r>
              <a:rPr lang="en-US" dirty="0"/>
              <a:t>Job title or another attribute</a:t>
            </a:r>
          </a:p>
        </p:txBody>
      </p:sp>
      <p:sp>
        <p:nvSpPr>
          <p:cNvPr id="7" name="Title 1">
            <a:extLst>
              <a:ext uri="{FF2B5EF4-FFF2-40B4-BE49-F238E27FC236}">
                <a16:creationId xmlns:a16="http://schemas.microsoft.com/office/drawing/2014/main" id="{89F65E91-FAFD-244C-A86D-629BF5974C9C}"/>
              </a:ext>
            </a:extLst>
          </p:cNvPr>
          <p:cNvSpPr>
            <a:spLocks noGrp="1"/>
          </p:cNvSpPr>
          <p:nvPr>
            <p:ph type="title" hasCustomPrompt="1"/>
          </p:nvPr>
        </p:nvSpPr>
        <p:spPr>
          <a:xfrm>
            <a:off x="1163638" y="2025650"/>
            <a:ext cx="6372225" cy="553998"/>
          </a:xfrm>
        </p:spPr>
        <p:txBody>
          <a:bodyPr anchor="t"/>
          <a:lstStyle>
            <a:lvl1pPr>
              <a:defRPr>
                <a:solidFill>
                  <a:schemeClr val="accent3"/>
                </a:solidFill>
              </a:defRPr>
            </a:lvl1pPr>
          </a:lstStyle>
          <a:p>
            <a:r>
              <a:rPr lang="en-US" dirty="0"/>
              <a:t>Add quote text here</a:t>
            </a:r>
          </a:p>
        </p:txBody>
      </p:sp>
    </p:spTree>
    <p:extLst>
      <p:ext uri="{BB962C8B-B14F-4D97-AF65-F5344CB8AC3E}">
        <p14:creationId xmlns:p14="http://schemas.microsoft.com/office/powerpoint/2010/main" val="160695231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733" userDrawn="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Quote slide with picture - alt">
    <p:spTree>
      <p:nvGrpSpPr>
        <p:cNvPr id="1" name=""/>
        <p:cNvGrpSpPr/>
        <p:nvPr/>
      </p:nvGrpSpPr>
      <p:grpSpPr>
        <a:xfrm>
          <a:off x="0" y="0"/>
          <a:ext cx="0" cy="0"/>
          <a:chOff x="0" y="0"/>
          <a:chExt cx="0" cy="0"/>
        </a:xfrm>
      </p:grpSpPr>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hasCustomPrompt="1"/>
          </p:nvPr>
        </p:nvSpPr>
        <p:spPr>
          <a:xfrm>
            <a:off x="1163638" y="3779493"/>
            <a:ext cx="6372225" cy="276999"/>
          </a:xfrm>
        </p:spPr>
        <p:txBody>
          <a:bodyPr/>
          <a:lstStyle>
            <a:lvl1pPr marL="0" indent="0" algn="l">
              <a:spcBef>
                <a:spcPts val="0"/>
              </a:spcBef>
              <a:buNone/>
              <a:defRPr sz="1800">
                <a:solidFill>
                  <a:schemeClr val="accent6"/>
                </a:solidFill>
                <a:latin typeface="+mj-lt"/>
              </a:defRPr>
            </a:lvl1pPr>
          </a:lstStyle>
          <a:p>
            <a:pPr lvl="0"/>
            <a:r>
              <a:rPr lang="en-US" dirty="0"/>
              <a:t>Name attribute</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25" name="Picture Placeholder 24">
            <a:extLst>
              <a:ext uri="{FF2B5EF4-FFF2-40B4-BE49-F238E27FC236}">
                <a16:creationId xmlns:a16="http://schemas.microsoft.com/office/drawing/2014/main" id="{DB4C8BDC-6825-414F-89F2-3D7A2187253C}"/>
              </a:ext>
            </a:extLst>
          </p:cNvPr>
          <p:cNvSpPr>
            <a:spLocks noGrp="1"/>
          </p:cNvSpPr>
          <p:nvPr>
            <p:ph type="pic" sz="quarter" idx="19"/>
          </p:nvPr>
        </p:nvSpPr>
        <p:spPr>
          <a:xfrm>
            <a:off x="7835900" y="0"/>
            <a:ext cx="4356100" cy="6858000"/>
          </a:xfrm>
        </p:spPr>
        <p:txBody>
          <a:bodyPr/>
          <a:lstStyle/>
          <a:p>
            <a:r>
              <a:rPr lang="en-US"/>
              <a:t>Click icon to add picture</a:t>
            </a:r>
            <a:endParaRPr lang="en-US" dirty="0"/>
          </a:p>
        </p:txBody>
      </p:sp>
      <p:sp>
        <p:nvSpPr>
          <p:cNvPr id="26" name="Text Placeholder 3">
            <a:extLst>
              <a:ext uri="{FF2B5EF4-FFF2-40B4-BE49-F238E27FC236}">
                <a16:creationId xmlns:a16="http://schemas.microsoft.com/office/drawing/2014/main" id="{90DE3A0D-12BA-BE4F-85C2-FCD13F863574}"/>
              </a:ext>
            </a:extLst>
          </p:cNvPr>
          <p:cNvSpPr>
            <a:spLocks noGrp="1"/>
          </p:cNvSpPr>
          <p:nvPr>
            <p:ph type="body" sz="quarter" idx="20" hasCustomPrompt="1"/>
          </p:nvPr>
        </p:nvSpPr>
        <p:spPr>
          <a:xfrm>
            <a:off x="1163638" y="4077072"/>
            <a:ext cx="6372225" cy="215444"/>
          </a:xfrm>
        </p:spPr>
        <p:txBody>
          <a:bodyPr/>
          <a:lstStyle>
            <a:lvl1pPr marL="0" indent="0" algn="l">
              <a:spcBef>
                <a:spcPts val="0"/>
              </a:spcBef>
              <a:buNone/>
              <a:defRPr sz="1400">
                <a:solidFill>
                  <a:schemeClr val="accent6"/>
                </a:solidFill>
                <a:latin typeface="+mn-lt"/>
              </a:defRPr>
            </a:lvl1pPr>
          </a:lstStyle>
          <a:p>
            <a:pPr lvl="0"/>
            <a:r>
              <a:rPr lang="en-US" dirty="0"/>
              <a:t>Job title or another attribute</a:t>
            </a:r>
          </a:p>
        </p:txBody>
      </p:sp>
      <p:sp>
        <p:nvSpPr>
          <p:cNvPr id="27" name="Title 1">
            <a:extLst>
              <a:ext uri="{FF2B5EF4-FFF2-40B4-BE49-F238E27FC236}">
                <a16:creationId xmlns:a16="http://schemas.microsoft.com/office/drawing/2014/main" id="{4AA6D598-4BC5-AF4E-B609-A7442E6DEBD3}"/>
              </a:ext>
            </a:extLst>
          </p:cNvPr>
          <p:cNvSpPr>
            <a:spLocks noGrp="1"/>
          </p:cNvSpPr>
          <p:nvPr>
            <p:ph type="title" hasCustomPrompt="1"/>
          </p:nvPr>
        </p:nvSpPr>
        <p:spPr>
          <a:xfrm>
            <a:off x="1163638" y="2025650"/>
            <a:ext cx="6372225" cy="553998"/>
          </a:xfrm>
        </p:spPr>
        <p:txBody>
          <a:bodyPr anchor="t"/>
          <a:lstStyle>
            <a:lvl1pPr>
              <a:defRPr>
                <a:solidFill>
                  <a:schemeClr val="tx1"/>
                </a:solidFill>
              </a:defRPr>
            </a:lvl1pPr>
          </a:lstStyle>
          <a:p>
            <a:r>
              <a:rPr lang="en-US" dirty="0"/>
              <a:t>Add quote text here</a:t>
            </a:r>
          </a:p>
        </p:txBody>
      </p:sp>
    </p:spTree>
    <p:extLst>
      <p:ext uri="{BB962C8B-B14F-4D97-AF65-F5344CB8AC3E}">
        <p14:creationId xmlns:p14="http://schemas.microsoft.com/office/powerpoint/2010/main" val="1038616751"/>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733" userDrawn="1">
          <p15:clr>
            <a:srgbClr val="5ACBF0"/>
          </p15:clr>
        </p15:guide>
        <p15:guide id="7" pos="4747" userDrawn="1">
          <p15:clr>
            <a:srgbClr val="5ACBF0"/>
          </p15:clr>
        </p15:guide>
        <p15:guide id="8" pos="4936">
          <p15:clr>
            <a:srgbClr val="5ACBF0"/>
          </p15:clr>
        </p15:guide>
        <p15:guide id="9" pos="5123">
          <p15:clr>
            <a:srgbClr val="5ACBF0"/>
          </p15:clr>
        </p15:guide>
        <p15:guide id="10" orient="horz" pos="3465" userDrawn="1">
          <p15:clr>
            <a:srgbClr val="5ACBF0"/>
          </p15:clr>
        </p15:guide>
        <p15:guide id="11" orient="horz" pos="1956" userDrawn="1">
          <p15:clr>
            <a:srgbClr val="FBAE40"/>
          </p15:clr>
        </p15:guide>
        <p15:guide id="12" pos="1096"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dirty="0"/>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6696161"/>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04964009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Title and text side by s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48745"/>
          </a:xfrm>
        </p:spPr>
        <p:txBody>
          <a:bodyPr anchor="t">
            <a:noAutofit/>
          </a:bodyPr>
          <a:lstStyle>
            <a:lvl1pPr>
              <a:defRPr>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9"/>
            <a:ext cx="1873779"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78310202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585789"/>
            <a:ext cx="158908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585789"/>
            <a:ext cx="1584325"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429000"/>
            <a:ext cx="158908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429000"/>
            <a:ext cx="1584325"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585789"/>
            <a:ext cx="159543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429000"/>
            <a:ext cx="159543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Tree>
    <p:extLst>
      <p:ext uri="{BB962C8B-B14F-4D97-AF65-F5344CB8AC3E}">
        <p14:creationId xmlns:p14="http://schemas.microsoft.com/office/powerpoint/2010/main" val="81487467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Left Title 3 Column Righ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961465"/>
            <a:ext cx="158908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961465"/>
            <a:ext cx="1584325"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818966"/>
            <a:ext cx="1589088" cy="2453246"/>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818965"/>
            <a:ext cx="1584325" cy="24532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968188"/>
            <a:ext cx="159543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832412"/>
            <a:ext cx="1595438" cy="2439800"/>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9" name="Text Placeholder 2">
            <a:extLst>
              <a:ext uri="{FF2B5EF4-FFF2-40B4-BE49-F238E27FC236}">
                <a16:creationId xmlns:a16="http://schemas.microsoft.com/office/drawing/2014/main" id="{CC8AF00F-83DA-104D-A2BF-D2C439FE9BB3}"/>
              </a:ext>
            </a:extLst>
          </p:cNvPr>
          <p:cNvSpPr>
            <a:spLocks noGrp="1"/>
          </p:cNvSpPr>
          <p:nvPr>
            <p:ph type="body" sz="quarter" idx="17" hasCustomPrompt="1"/>
          </p:nvPr>
        </p:nvSpPr>
        <p:spPr>
          <a:xfrm>
            <a:off x="4370387" y="585789"/>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1</a:t>
            </a:r>
          </a:p>
        </p:txBody>
      </p:sp>
      <p:sp>
        <p:nvSpPr>
          <p:cNvPr id="10" name="Text Placeholder 2">
            <a:extLst>
              <a:ext uri="{FF2B5EF4-FFF2-40B4-BE49-F238E27FC236}">
                <a16:creationId xmlns:a16="http://schemas.microsoft.com/office/drawing/2014/main" id="{24A44678-F325-7746-8C84-E6F44D505769}"/>
              </a:ext>
            </a:extLst>
          </p:cNvPr>
          <p:cNvSpPr>
            <a:spLocks noGrp="1"/>
          </p:cNvSpPr>
          <p:nvPr>
            <p:ph type="body" sz="quarter" idx="18" hasCustomPrompt="1"/>
          </p:nvPr>
        </p:nvSpPr>
        <p:spPr>
          <a:xfrm>
            <a:off x="7192962" y="585789"/>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2</a:t>
            </a:r>
          </a:p>
        </p:txBody>
      </p:sp>
      <p:sp>
        <p:nvSpPr>
          <p:cNvPr id="12" name="Text Placeholder 2">
            <a:extLst>
              <a:ext uri="{FF2B5EF4-FFF2-40B4-BE49-F238E27FC236}">
                <a16:creationId xmlns:a16="http://schemas.microsoft.com/office/drawing/2014/main" id="{0EF3CCAA-003D-324C-9FAA-5B5DC19336A2}"/>
              </a:ext>
            </a:extLst>
          </p:cNvPr>
          <p:cNvSpPr>
            <a:spLocks noGrp="1"/>
          </p:cNvSpPr>
          <p:nvPr>
            <p:ph type="body" sz="quarter" idx="19" hasCustomPrompt="1"/>
          </p:nvPr>
        </p:nvSpPr>
        <p:spPr>
          <a:xfrm>
            <a:off x="10013950" y="585789"/>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3</a:t>
            </a:r>
          </a:p>
        </p:txBody>
      </p:sp>
      <p:sp>
        <p:nvSpPr>
          <p:cNvPr id="13" name="Text Placeholder 2">
            <a:extLst>
              <a:ext uri="{FF2B5EF4-FFF2-40B4-BE49-F238E27FC236}">
                <a16:creationId xmlns:a16="http://schemas.microsoft.com/office/drawing/2014/main" id="{C2BCACD0-0017-9A49-9325-DCBC40CB2C2D}"/>
              </a:ext>
            </a:extLst>
          </p:cNvPr>
          <p:cNvSpPr>
            <a:spLocks noGrp="1"/>
          </p:cNvSpPr>
          <p:nvPr>
            <p:ph type="body" sz="quarter" idx="20" hasCustomPrompt="1"/>
          </p:nvPr>
        </p:nvSpPr>
        <p:spPr>
          <a:xfrm>
            <a:off x="4371875" y="3442448"/>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4</a:t>
            </a:r>
          </a:p>
        </p:txBody>
      </p:sp>
      <p:sp>
        <p:nvSpPr>
          <p:cNvPr id="14" name="Text Placeholder 2">
            <a:extLst>
              <a:ext uri="{FF2B5EF4-FFF2-40B4-BE49-F238E27FC236}">
                <a16:creationId xmlns:a16="http://schemas.microsoft.com/office/drawing/2014/main" id="{E251C719-BC21-8C4B-9DBC-6E80CFA162A9}"/>
              </a:ext>
            </a:extLst>
          </p:cNvPr>
          <p:cNvSpPr>
            <a:spLocks noGrp="1"/>
          </p:cNvSpPr>
          <p:nvPr>
            <p:ph type="body" sz="quarter" idx="21" hasCustomPrompt="1"/>
          </p:nvPr>
        </p:nvSpPr>
        <p:spPr>
          <a:xfrm>
            <a:off x="7198939" y="3442447"/>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5</a:t>
            </a:r>
          </a:p>
        </p:txBody>
      </p:sp>
      <p:sp>
        <p:nvSpPr>
          <p:cNvPr id="15" name="Text Placeholder 2">
            <a:extLst>
              <a:ext uri="{FF2B5EF4-FFF2-40B4-BE49-F238E27FC236}">
                <a16:creationId xmlns:a16="http://schemas.microsoft.com/office/drawing/2014/main" id="{F4273179-F1BC-0844-A024-D6A32BBE630E}"/>
              </a:ext>
            </a:extLst>
          </p:cNvPr>
          <p:cNvSpPr>
            <a:spLocks noGrp="1"/>
          </p:cNvSpPr>
          <p:nvPr>
            <p:ph type="body" sz="quarter" idx="22" hasCustomPrompt="1"/>
          </p:nvPr>
        </p:nvSpPr>
        <p:spPr>
          <a:xfrm>
            <a:off x="10013950" y="3453944"/>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6</a:t>
            </a:r>
          </a:p>
        </p:txBody>
      </p:sp>
      <p:sp>
        <p:nvSpPr>
          <p:cNvPr id="17" name="Text Placeholder 16">
            <a:extLst>
              <a:ext uri="{FF2B5EF4-FFF2-40B4-BE49-F238E27FC236}">
                <a16:creationId xmlns:a16="http://schemas.microsoft.com/office/drawing/2014/main" id="{A6C6A35A-94DF-F144-AECD-CDD578CC4A7D}"/>
              </a:ext>
            </a:extLst>
          </p:cNvPr>
          <p:cNvSpPr>
            <a:spLocks noGrp="1"/>
          </p:cNvSpPr>
          <p:nvPr>
            <p:ph type="body" sz="quarter" idx="23"/>
          </p:nvPr>
        </p:nvSpPr>
        <p:spPr>
          <a:xfrm>
            <a:off x="584200" y="1436688"/>
            <a:ext cx="2538413" cy="1249573"/>
          </a:xfrm>
        </p:spPr>
        <p:txBody>
          <a:bodyPr/>
          <a:lstStyle>
            <a:lvl1pPr marL="0" indent="0">
              <a:buNone/>
              <a:defRPr sz="1400">
                <a:solidFill>
                  <a:schemeClr val="tx1"/>
                </a:solidFill>
              </a:defRPr>
            </a:lvl1pPr>
            <a:lvl2pPr marL="228600" indent="0">
              <a:buNone/>
              <a:defRPr sz="1400">
                <a:solidFill>
                  <a:schemeClr val="tx1"/>
                </a:solidFill>
              </a:defRPr>
            </a:lvl2pPr>
            <a:lvl3pPr marL="457200" indent="0">
              <a:buNone/>
              <a:defRPr sz="1400">
                <a:solidFill>
                  <a:schemeClr val="tx1"/>
                </a:solidFill>
              </a:defRPr>
            </a:lvl3pPr>
            <a:lvl4pPr marL="661988" indent="0">
              <a:buNone/>
              <a:defRPr sz="1400">
                <a:solidFill>
                  <a:schemeClr val="tx1"/>
                </a:solidFill>
              </a:defRPr>
            </a:lvl4pPr>
            <a:lvl5pPr marL="855663" indent="0">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187997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0" pos="1967">
          <p15:clr>
            <a:srgbClr val="A4A3A4"/>
          </p15:clr>
        </p15:guide>
        <p15:guide id="11" pos="2150">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8" orient="horz" pos="905">
          <p15:clr>
            <a:srgbClr val="5ACBF0"/>
          </p15:clr>
        </p15:guide>
        <p15:guide id="30" orient="horz" pos="288">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47770739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13" name="Text Placeholder 12">
            <a:extLst>
              <a:ext uri="{FF2B5EF4-FFF2-40B4-BE49-F238E27FC236}">
                <a16:creationId xmlns:a16="http://schemas.microsoft.com/office/drawing/2014/main" id="{5A7F7DDB-BF21-0B40-8DBB-D5BC0B4C25FC}"/>
              </a:ext>
            </a:extLst>
          </p:cNvPr>
          <p:cNvSpPr>
            <a:spLocks noGrp="1"/>
          </p:cNvSpPr>
          <p:nvPr>
            <p:ph type="body" sz="quarter" idx="12" hasCustomPrompt="1"/>
          </p:nvPr>
        </p:nvSpPr>
        <p:spPr>
          <a:xfrm>
            <a:off x="49418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4" name="Text Placeholder 12">
            <a:extLst>
              <a:ext uri="{FF2B5EF4-FFF2-40B4-BE49-F238E27FC236}">
                <a16:creationId xmlns:a16="http://schemas.microsoft.com/office/drawing/2014/main" id="{4BDDDD90-9BFD-D94C-A026-A013126F234B}"/>
              </a:ext>
            </a:extLst>
          </p:cNvPr>
          <p:cNvSpPr>
            <a:spLocks noGrp="1"/>
          </p:cNvSpPr>
          <p:nvPr>
            <p:ph type="body" sz="quarter" idx="13" hasCustomPrompt="1"/>
          </p:nvPr>
        </p:nvSpPr>
        <p:spPr>
          <a:xfrm>
            <a:off x="86882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5" name="Text Placeholder 12">
            <a:extLst>
              <a:ext uri="{FF2B5EF4-FFF2-40B4-BE49-F238E27FC236}">
                <a16:creationId xmlns:a16="http://schemas.microsoft.com/office/drawing/2014/main" id="{232B6EB5-03C8-914E-9180-000AE9B40A6D}"/>
              </a:ext>
            </a:extLst>
          </p:cNvPr>
          <p:cNvSpPr>
            <a:spLocks noGrp="1"/>
          </p:cNvSpPr>
          <p:nvPr>
            <p:ph type="body" sz="quarter" idx="14" hasCustomPrompt="1"/>
          </p:nvPr>
        </p:nvSpPr>
        <p:spPr>
          <a:xfrm>
            <a:off x="49419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6" name="Text Placeholder 12">
            <a:extLst>
              <a:ext uri="{FF2B5EF4-FFF2-40B4-BE49-F238E27FC236}">
                <a16:creationId xmlns:a16="http://schemas.microsoft.com/office/drawing/2014/main" id="{E05CAB66-4649-1E49-8948-4B95A4DA20C6}"/>
              </a:ext>
            </a:extLst>
          </p:cNvPr>
          <p:cNvSpPr>
            <a:spLocks noGrp="1"/>
          </p:cNvSpPr>
          <p:nvPr>
            <p:ph type="body" sz="quarter" idx="15" hasCustomPrompt="1"/>
          </p:nvPr>
        </p:nvSpPr>
        <p:spPr>
          <a:xfrm>
            <a:off x="86883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7" name="Text Placeholder 12">
            <a:extLst>
              <a:ext uri="{FF2B5EF4-FFF2-40B4-BE49-F238E27FC236}">
                <a16:creationId xmlns:a16="http://schemas.microsoft.com/office/drawing/2014/main" id="{42F89A67-E82E-F843-9DEB-23D191BCA6DA}"/>
              </a:ext>
            </a:extLst>
          </p:cNvPr>
          <p:cNvSpPr>
            <a:spLocks noGrp="1"/>
          </p:cNvSpPr>
          <p:nvPr>
            <p:ph type="body" sz="quarter" idx="16" hasCustomPrompt="1"/>
          </p:nvPr>
        </p:nvSpPr>
        <p:spPr>
          <a:xfrm>
            <a:off x="49419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8" name="Text Placeholder 12">
            <a:extLst>
              <a:ext uri="{FF2B5EF4-FFF2-40B4-BE49-F238E27FC236}">
                <a16:creationId xmlns:a16="http://schemas.microsoft.com/office/drawing/2014/main" id="{0B8598BC-5AC5-AD4D-A8E2-20CD9CD176BF}"/>
              </a:ext>
            </a:extLst>
          </p:cNvPr>
          <p:cNvSpPr>
            <a:spLocks noGrp="1"/>
          </p:cNvSpPr>
          <p:nvPr>
            <p:ph type="body" sz="quarter" idx="17" hasCustomPrompt="1"/>
          </p:nvPr>
        </p:nvSpPr>
        <p:spPr>
          <a:xfrm>
            <a:off x="86883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Tree>
    <p:extLst>
      <p:ext uri="{BB962C8B-B14F-4D97-AF65-F5344CB8AC3E}">
        <p14:creationId xmlns:p14="http://schemas.microsoft.com/office/powerpoint/2010/main" val="3678369299"/>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userDrawn="1">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Resources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29" name="Text Placeholder 4">
            <a:extLst>
              <a:ext uri="{FF2B5EF4-FFF2-40B4-BE49-F238E27FC236}">
                <a16:creationId xmlns:a16="http://schemas.microsoft.com/office/drawing/2014/main" id="{8F144F22-0BD6-9648-A319-DDB697CF396B}"/>
              </a:ext>
            </a:extLst>
          </p:cNvPr>
          <p:cNvSpPr>
            <a:spLocks noGrp="1"/>
          </p:cNvSpPr>
          <p:nvPr>
            <p:ph type="body" sz="quarter" idx="12" hasCustomPrompt="1"/>
          </p:nvPr>
        </p:nvSpPr>
        <p:spPr>
          <a:xfrm>
            <a:off x="8688289"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0" name="Text Placeholder 7">
            <a:extLst>
              <a:ext uri="{FF2B5EF4-FFF2-40B4-BE49-F238E27FC236}">
                <a16:creationId xmlns:a16="http://schemas.microsoft.com/office/drawing/2014/main" id="{5CF58F7B-2211-6646-985A-CAD949B1B5E7}"/>
              </a:ext>
            </a:extLst>
          </p:cNvPr>
          <p:cNvSpPr>
            <a:spLocks noGrp="1"/>
          </p:cNvSpPr>
          <p:nvPr>
            <p:ph type="body" sz="quarter" idx="13" hasCustomPrompt="1"/>
          </p:nvPr>
        </p:nvSpPr>
        <p:spPr>
          <a:xfrm>
            <a:off x="8688288"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1" name="Text Placeholder 4">
            <a:extLst>
              <a:ext uri="{FF2B5EF4-FFF2-40B4-BE49-F238E27FC236}">
                <a16:creationId xmlns:a16="http://schemas.microsoft.com/office/drawing/2014/main" id="{405EE505-078A-9D4D-AB44-E74DDB284FDF}"/>
              </a:ext>
            </a:extLst>
          </p:cNvPr>
          <p:cNvSpPr>
            <a:spLocks noGrp="1"/>
          </p:cNvSpPr>
          <p:nvPr>
            <p:ph type="body" sz="quarter" idx="14" hasCustomPrompt="1"/>
          </p:nvPr>
        </p:nvSpPr>
        <p:spPr>
          <a:xfrm>
            <a:off x="4943872"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2" name="Text Placeholder 7">
            <a:extLst>
              <a:ext uri="{FF2B5EF4-FFF2-40B4-BE49-F238E27FC236}">
                <a16:creationId xmlns:a16="http://schemas.microsoft.com/office/drawing/2014/main" id="{C8C6E084-6AAE-1F47-A359-962769636923}"/>
              </a:ext>
            </a:extLst>
          </p:cNvPr>
          <p:cNvSpPr>
            <a:spLocks noGrp="1"/>
          </p:cNvSpPr>
          <p:nvPr>
            <p:ph type="body" sz="quarter" idx="15" hasCustomPrompt="1"/>
          </p:nvPr>
        </p:nvSpPr>
        <p:spPr>
          <a:xfrm>
            <a:off x="4943871"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3" name="Text Placeholder 4">
            <a:extLst>
              <a:ext uri="{FF2B5EF4-FFF2-40B4-BE49-F238E27FC236}">
                <a16:creationId xmlns:a16="http://schemas.microsoft.com/office/drawing/2014/main" id="{1028C337-4BBC-0847-9E7B-072AA5006B67}"/>
              </a:ext>
            </a:extLst>
          </p:cNvPr>
          <p:cNvSpPr>
            <a:spLocks noGrp="1"/>
          </p:cNvSpPr>
          <p:nvPr>
            <p:ph type="body" sz="quarter" idx="16" hasCustomPrompt="1"/>
          </p:nvPr>
        </p:nvSpPr>
        <p:spPr>
          <a:xfrm>
            <a:off x="8688388"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4" name="Text Placeholder 7">
            <a:extLst>
              <a:ext uri="{FF2B5EF4-FFF2-40B4-BE49-F238E27FC236}">
                <a16:creationId xmlns:a16="http://schemas.microsoft.com/office/drawing/2014/main" id="{3CA908C0-CC26-994C-BCBB-16677F403D53}"/>
              </a:ext>
            </a:extLst>
          </p:cNvPr>
          <p:cNvSpPr>
            <a:spLocks noGrp="1"/>
          </p:cNvSpPr>
          <p:nvPr>
            <p:ph type="body" sz="quarter" idx="17" hasCustomPrompt="1"/>
          </p:nvPr>
        </p:nvSpPr>
        <p:spPr>
          <a:xfrm>
            <a:off x="8688387"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5" name="Text Placeholder 4">
            <a:extLst>
              <a:ext uri="{FF2B5EF4-FFF2-40B4-BE49-F238E27FC236}">
                <a16:creationId xmlns:a16="http://schemas.microsoft.com/office/drawing/2014/main" id="{2DF3FE50-082A-0948-BD94-1E474F8B6650}"/>
              </a:ext>
            </a:extLst>
          </p:cNvPr>
          <p:cNvSpPr>
            <a:spLocks noGrp="1"/>
          </p:cNvSpPr>
          <p:nvPr>
            <p:ph type="body" sz="quarter" idx="18" hasCustomPrompt="1"/>
          </p:nvPr>
        </p:nvSpPr>
        <p:spPr>
          <a:xfrm>
            <a:off x="4943971"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6" name="Text Placeholder 7">
            <a:extLst>
              <a:ext uri="{FF2B5EF4-FFF2-40B4-BE49-F238E27FC236}">
                <a16:creationId xmlns:a16="http://schemas.microsoft.com/office/drawing/2014/main" id="{51B46850-7DCD-C045-8688-B3173EA7128A}"/>
              </a:ext>
            </a:extLst>
          </p:cNvPr>
          <p:cNvSpPr>
            <a:spLocks noGrp="1"/>
          </p:cNvSpPr>
          <p:nvPr>
            <p:ph type="body" sz="quarter" idx="19" hasCustomPrompt="1"/>
          </p:nvPr>
        </p:nvSpPr>
        <p:spPr>
          <a:xfrm>
            <a:off x="4943970"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7" name="Text Placeholder 4">
            <a:extLst>
              <a:ext uri="{FF2B5EF4-FFF2-40B4-BE49-F238E27FC236}">
                <a16:creationId xmlns:a16="http://schemas.microsoft.com/office/drawing/2014/main" id="{2281B86D-86C4-EF4D-8E51-FA06DC5C129C}"/>
              </a:ext>
            </a:extLst>
          </p:cNvPr>
          <p:cNvSpPr>
            <a:spLocks noGrp="1"/>
          </p:cNvSpPr>
          <p:nvPr>
            <p:ph type="body" sz="quarter" idx="20" hasCustomPrompt="1"/>
          </p:nvPr>
        </p:nvSpPr>
        <p:spPr>
          <a:xfrm>
            <a:off x="8688388"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8" name="Text Placeholder 7">
            <a:extLst>
              <a:ext uri="{FF2B5EF4-FFF2-40B4-BE49-F238E27FC236}">
                <a16:creationId xmlns:a16="http://schemas.microsoft.com/office/drawing/2014/main" id="{CD7C6A60-8B27-F941-BE59-3393319E04A8}"/>
              </a:ext>
            </a:extLst>
          </p:cNvPr>
          <p:cNvSpPr>
            <a:spLocks noGrp="1"/>
          </p:cNvSpPr>
          <p:nvPr>
            <p:ph type="body" sz="quarter" idx="21" hasCustomPrompt="1"/>
          </p:nvPr>
        </p:nvSpPr>
        <p:spPr>
          <a:xfrm>
            <a:off x="8688387"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9" name="Text Placeholder 4">
            <a:extLst>
              <a:ext uri="{FF2B5EF4-FFF2-40B4-BE49-F238E27FC236}">
                <a16:creationId xmlns:a16="http://schemas.microsoft.com/office/drawing/2014/main" id="{65525191-F6B4-544C-B681-5D4D7614A715}"/>
              </a:ext>
            </a:extLst>
          </p:cNvPr>
          <p:cNvSpPr>
            <a:spLocks noGrp="1"/>
          </p:cNvSpPr>
          <p:nvPr>
            <p:ph type="body" sz="quarter" idx="22" hasCustomPrompt="1"/>
          </p:nvPr>
        </p:nvSpPr>
        <p:spPr>
          <a:xfrm>
            <a:off x="4943971"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40" name="Text Placeholder 7">
            <a:extLst>
              <a:ext uri="{FF2B5EF4-FFF2-40B4-BE49-F238E27FC236}">
                <a16:creationId xmlns:a16="http://schemas.microsoft.com/office/drawing/2014/main" id="{382BF458-E658-2448-A63F-544B4E757619}"/>
              </a:ext>
            </a:extLst>
          </p:cNvPr>
          <p:cNvSpPr>
            <a:spLocks noGrp="1"/>
          </p:cNvSpPr>
          <p:nvPr>
            <p:ph type="body" sz="quarter" idx="23" hasCustomPrompt="1"/>
          </p:nvPr>
        </p:nvSpPr>
        <p:spPr>
          <a:xfrm>
            <a:off x="4943970"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Tree>
    <p:extLst>
      <p:ext uri="{BB962C8B-B14F-4D97-AF65-F5344CB8AC3E}">
        <p14:creationId xmlns:p14="http://schemas.microsoft.com/office/powerpoint/2010/main" val="152312443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userDrawn="1">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75747"/>
          </a:xfrm>
        </p:spPr>
        <p:txBody>
          <a:bodyPr anchor="t">
            <a:noAutofit/>
          </a:bodyPr>
          <a:lstStyle>
            <a:lvl1pPr>
              <a:defRPr>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584200" y="1286005"/>
            <a:ext cx="3187700" cy="4983033"/>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dirty="0"/>
              <a:t>Subtitle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69248679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783590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4200" y="585788"/>
            <a:ext cx="6088063" cy="608698"/>
          </a:xfrm>
        </p:spPr>
        <p:txBody>
          <a:bodyPr anchor="t">
            <a:noAutofit/>
          </a:bodyPr>
          <a:lstStyle>
            <a:lvl1pPr>
              <a:defRPr>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8361404" y="585788"/>
            <a:ext cx="3247983" cy="5683249"/>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7" name="Text Placeholder 2">
            <a:extLst>
              <a:ext uri="{FF2B5EF4-FFF2-40B4-BE49-F238E27FC236}">
                <a16:creationId xmlns:a16="http://schemas.microsoft.com/office/drawing/2014/main" id="{731C9FF9-0EE9-A946-8C26-107C9EB0E78C}"/>
              </a:ext>
            </a:extLst>
          </p:cNvPr>
          <p:cNvSpPr>
            <a:spLocks noGrp="1"/>
          </p:cNvSpPr>
          <p:nvPr>
            <p:ph type="body" sz="quarter" idx="12"/>
          </p:nvPr>
        </p:nvSpPr>
        <p:spPr>
          <a:xfrm>
            <a:off x="584200" y="1196752"/>
            <a:ext cx="6088063" cy="2232247"/>
          </a:xfrm>
        </p:spPr>
        <p:txBody>
          <a:bodyPr anchor="t">
            <a:noAutofit/>
          </a:bodyPr>
          <a:lstStyle>
            <a:lvl1pPr marL="0" indent="0">
              <a:spcAft>
                <a:spcPts val="600"/>
              </a:spcAft>
              <a:buFont typeface="Wingdings" panose="05000000000000000000" pitchFamily="2" charset="2"/>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75047256"/>
      </p:ext>
    </p:extLst>
  </p:cSld>
  <p:clrMapOvr>
    <a:masterClrMapping/>
  </p:clrMapOvr>
  <p:transition>
    <p:fade/>
  </p:transition>
  <p:extLst>
    <p:ext uri="{DCECCB84-F9BA-43D5-87BE-67443E8EF086}">
      <p15:sldGuideLst xmlns:p15="http://schemas.microsoft.com/office/powerpoint/2012/main">
        <p15:guide id="13" pos="4929" userDrawn="1">
          <p15:clr>
            <a:srgbClr val="5ACBF0"/>
          </p15:clr>
        </p15:guide>
        <p15:guide id="29" orient="horz" pos="2160">
          <p15:clr>
            <a:srgbClr val="5ACBF0"/>
          </p15:clr>
        </p15:guide>
        <p15:guide id="30" pos="4566" userDrawn="1">
          <p15:clr>
            <a:srgbClr val="5ACBF0"/>
          </p15:clr>
        </p15:guide>
        <p15:guide id="31" pos="4203" userDrawn="1">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text side by sid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noAutofit/>
          </a:bodyPr>
          <a:lstStyle>
            <a:lvl1pPr>
              <a:defRPr>
                <a:solidFill>
                  <a:schemeClr val="tx1"/>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noAutofit/>
          </a:bodyPr>
          <a:lstStyle>
            <a:lvl1pPr marL="0" indent="0">
              <a:spcAft>
                <a:spcPts val="600"/>
              </a:spcAft>
              <a:buFont typeface="Wingdings" panose="05000000000000000000" pitchFamily="2" charset="2"/>
              <a:buNone/>
              <a:defRPr>
                <a:solidFill>
                  <a:schemeClr val="tx1"/>
                </a:solidFill>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88644385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text side by side 5">
    <p:bg>
      <p:bgRef idx="1001">
        <a:schemeClr val="bg2"/>
      </p:bgRef>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28DDDE60-CF92-3E47-B933-9AD563CFC823}"/>
              </a:ext>
              <a:ext uri="{C183D7F6-B498-43B3-948B-1728B52AA6E4}">
                <adec:decorative xmlns:adec="http://schemas.microsoft.com/office/drawing/2017/decorative" val="1"/>
              </a:ext>
            </a:extLst>
          </p:cNvPr>
          <p:cNvCxnSpPr>
            <a:cxnSpLocks/>
          </p:cNvCxnSpPr>
          <p:nvPr userDrawn="1"/>
        </p:nvCxnSpPr>
        <p:spPr>
          <a:xfrm>
            <a:off x="6096000" y="1989442"/>
            <a:ext cx="0" cy="2879117"/>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A9E8FB02-E25B-E14D-8924-32CC3949ADD1}"/>
              </a:ext>
            </a:extLst>
          </p:cNvPr>
          <p:cNvSpPr>
            <a:spLocks noGrp="1"/>
          </p:cNvSpPr>
          <p:nvPr>
            <p:ph type="title" hasCustomPrompt="1"/>
          </p:nvPr>
        </p:nvSpPr>
        <p:spPr>
          <a:xfrm>
            <a:off x="588263" y="585788"/>
            <a:ext cx="4894962" cy="5683250"/>
          </a:xfrm>
        </p:spPr>
        <p:txBody>
          <a:bodyPr anchor="ctr">
            <a:noAutofit/>
          </a:bodyPr>
          <a:lstStyle>
            <a:lvl1pPr>
              <a:defRPr>
                <a:solidFill>
                  <a:schemeClr val="accent3"/>
                </a:solidFill>
              </a:defRPr>
            </a:lvl1pPr>
          </a:lstStyle>
          <a:p>
            <a:r>
              <a:rPr lang="en-US" dirty="0"/>
              <a:t>Title</a:t>
            </a:r>
          </a:p>
        </p:txBody>
      </p:sp>
      <p:sp>
        <p:nvSpPr>
          <p:cNvPr id="6" name="Text Placeholder 2">
            <a:extLst>
              <a:ext uri="{FF2B5EF4-FFF2-40B4-BE49-F238E27FC236}">
                <a16:creationId xmlns:a16="http://schemas.microsoft.com/office/drawing/2014/main" id="{C74FD3CD-1AFC-E14A-A565-37F4D59C5377}"/>
              </a:ext>
            </a:extLst>
          </p:cNvPr>
          <p:cNvSpPr>
            <a:spLocks noGrp="1"/>
          </p:cNvSpPr>
          <p:nvPr>
            <p:ph type="body" sz="quarter" idx="11"/>
          </p:nvPr>
        </p:nvSpPr>
        <p:spPr>
          <a:xfrm>
            <a:off x="6672262" y="585788"/>
            <a:ext cx="4937125" cy="5683249"/>
          </a:xfrm>
        </p:spPr>
        <p:txBody>
          <a:bodyPr anchor="ctr">
            <a:noAutofit/>
          </a:bodyPr>
          <a:lstStyle>
            <a:lvl1pPr marL="0" indent="0">
              <a:spcAft>
                <a:spcPts val="600"/>
              </a:spcAft>
              <a:buFont typeface="Wingdings" panose="05000000000000000000" pitchFamily="2" charset="2"/>
              <a:buNone/>
              <a:defRPr>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05326340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6" pos="3749">
          <p15:clr>
            <a:srgbClr val="A4A3A4"/>
          </p15:clr>
        </p15:guide>
        <p15:guide id="17" pos="3931" userDrawn="1">
          <p15:clr>
            <a:srgbClr val="A4A3A4"/>
          </p15:clr>
        </p15:guide>
        <p15:guide id="28" pos="3840">
          <p15:clr>
            <a:srgbClr val="F26B43"/>
          </p15:clr>
        </p15:guide>
        <p15:guide id="29" pos="3454" userDrawn="1">
          <p15:clr>
            <a:srgbClr val="FBAE40"/>
          </p15:clr>
        </p15:guide>
        <p15:guide id="30" pos="4203" userDrawn="1">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Project Profi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5959475"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3" y="585788"/>
            <a:ext cx="4726687" cy="850900"/>
          </a:xfrm>
        </p:spPr>
        <p:txBody>
          <a:bodyPr anchor="t">
            <a:noAutofit/>
          </a:bodyPr>
          <a:lstStyle>
            <a:lvl1pPr>
              <a:defRPr>
                <a:solidFill>
                  <a:schemeClr val="accent3"/>
                </a:solidFill>
              </a:defRPr>
            </a:lvl1pPr>
          </a:lstStyle>
          <a:p>
            <a:r>
              <a:rPr lang="en-US" dirty="0"/>
              <a:t>Project Name</a:t>
            </a:r>
          </a:p>
        </p:txBody>
      </p:sp>
      <p:cxnSp>
        <p:nvCxnSpPr>
          <p:cNvPr id="11" name="Straight Connector 10">
            <a:extLst>
              <a:ext uri="{FF2B5EF4-FFF2-40B4-BE49-F238E27FC236}">
                <a16:creationId xmlns:a16="http://schemas.microsoft.com/office/drawing/2014/main" id="{B2304FDD-17CA-A147-9CB2-F7A4E83816B0}"/>
              </a:ext>
            </a:extLst>
          </p:cNvPr>
          <p:cNvCxnSpPr/>
          <p:nvPr userDrawn="1"/>
        </p:nvCxnSpPr>
        <p:spPr>
          <a:xfrm>
            <a:off x="6240463" y="2028346"/>
            <a:ext cx="5368925"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3" name="Text Placeholder 22">
            <a:extLst>
              <a:ext uri="{FF2B5EF4-FFF2-40B4-BE49-F238E27FC236}">
                <a16:creationId xmlns:a16="http://schemas.microsoft.com/office/drawing/2014/main" id="{7E88AE75-9022-0C40-AABE-5A0B8F88A37D}"/>
              </a:ext>
            </a:extLst>
          </p:cNvPr>
          <p:cNvSpPr>
            <a:spLocks noGrp="1"/>
          </p:cNvSpPr>
          <p:nvPr>
            <p:ph type="body" sz="quarter" idx="10" hasCustomPrompt="1"/>
          </p:nvPr>
        </p:nvSpPr>
        <p:spPr>
          <a:xfrm>
            <a:off x="584201" y="2017713"/>
            <a:ext cx="3481387" cy="2326791"/>
          </a:xfrm>
        </p:spPr>
        <p:txBody>
          <a:bodyPr/>
          <a:lstStyle>
            <a:lvl1pPr marL="0" indent="0">
              <a:lnSpc>
                <a:spcPct val="100000"/>
              </a:lnSpc>
              <a:buNone/>
              <a:defRPr sz="1800">
                <a:solidFill>
                  <a:schemeClr val="bg1"/>
                </a:solidFill>
              </a:defRPr>
            </a:lvl1pPr>
            <a:lvl2pPr marL="228600" indent="0">
              <a:buNone/>
              <a:defRPr sz="1800">
                <a:solidFill>
                  <a:schemeClr val="bg1"/>
                </a:solidFill>
              </a:defRPr>
            </a:lvl2pPr>
            <a:lvl3pPr marL="457200" indent="0">
              <a:buNone/>
              <a:defRPr sz="1800">
                <a:solidFill>
                  <a:schemeClr val="bg1"/>
                </a:solidFill>
              </a:defRPr>
            </a:lvl3pPr>
            <a:lvl4pPr marL="661988" indent="0">
              <a:buNone/>
              <a:defRPr sz="1800">
                <a:solidFill>
                  <a:schemeClr val="bg1"/>
                </a:solidFill>
              </a:defRPr>
            </a:lvl4pPr>
            <a:lvl5pPr marL="855663" indent="0">
              <a:buNone/>
              <a:defRPr sz="1800">
                <a:solidFill>
                  <a:schemeClr val="bg1"/>
                </a:solidFill>
              </a:defRPr>
            </a:lvl5pPr>
          </a:lstStyle>
          <a:p>
            <a:pPr>
              <a:lnSpc>
                <a:spcPct val="100000"/>
              </a:lnSpc>
            </a:pPr>
            <a:r>
              <a:rPr lang="en-US" sz="1800" b="0" dirty="0">
                <a:solidFill>
                  <a:schemeClr val="bg1"/>
                </a:solidFill>
                <a:latin typeface="Segoe UI" panose="020B0502040204020203" pitchFamily="34" charset="0"/>
                <a:cs typeface="Segoe UI" panose="020B0502040204020203" pitchFamily="34" charset="0"/>
              </a:rPr>
              <a:t>Provide more context and a detailed overview of what the project goals are, what you have or hope to accomplish.</a:t>
            </a:r>
          </a:p>
          <a:p>
            <a:pPr>
              <a:lnSpc>
                <a:spcPct val="100000"/>
              </a:lnSpc>
            </a:pPr>
            <a:endParaRPr lang="en-US" sz="1800" b="0" dirty="0">
              <a:solidFill>
                <a:schemeClr val="bg1"/>
              </a:solidFill>
              <a:latin typeface="Segoe UI" panose="020B0502040204020203" pitchFamily="34" charset="0"/>
              <a:cs typeface="Segoe UI" panose="020B0502040204020203" pitchFamily="34" charset="0"/>
            </a:endParaRPr>
          </a:p>
          <a:p>
            <a:pPr>
              <a:lnSpc>
                <a:spcPct val="100000"/>
              </a:lnSpc>
            </a:pPr>
            <a:r>
              <a:rPr lang="en-US" sz="1800" b="0" dirty="0">
                <a:solidFill>
                  <a:schemeClr val="bg1"/>
                </a:solidFill>
                <a:latin typeface="Segoe UI" panose="020B0502040204020203" pitchFamily="34" charset="0"/>
                <a:cs typeface="Segoe UI" panose="020B0502040204020203" pitchFamily="34" charset="0"/>
              </a:rPr>
              <a:t>This space accommodates multiple lines of text so there is enough room to give details.</a:t>
            </a:r>
          </a:p>
        </p:txBody>
      </p:sp>
      <p:sp>
        <p:nvSpPr>
          <p:cNvPr id="32" name="Text Placeholder 31">
            <a:extLst>
              <a:ext uri="{FF2B5EF4-FFF2-40B4-BE49-F238E27FC236}">
                <a16:creationId xmlns:a16="http://schemas.microsoft.com/office/drawing/2014/main" id="{A0CD7186-AF1B-F240-9FA1-9EE24D7F044C}"/>
              </a:ext>
            </a:extLst>
          </p:cNvPr>
          <p:cNvSpPr>
            <a:spLocks noGrp="1"/>
          </p:cNvSpPr>
          <p:nvPr>
            <p:ph type="body" sz="quarter" idx="11" hasCustomPrompt="1"/>
          </p:nvPr>
        </p:nvSpPr>
        <p:spPr>
          <a:xfrm>
            <a:off x="6240463" y="585788"/>
            <a:ext cx="1597025"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$2M</a:t>
            </a:r>
          </a:p>
        </p:txBody>
      </p:sp>
      <p:sp>
        <p:nvSpPr>
          <p:cNvPr id="33" name="Text Placeholder 31">
            <a:extLst>
              <a:ext uri="{FF2B5EF4-FFF2-40B4-BE49-F238E27FC236}">
                <a16:creationId xmlns:a16="http://schemas.microsoft.com/office/drawing/2014/main" id="{7587C738-B53A-F743-AF70-728C3FB00C7E}"/>
              </a:ext>
            </a:extLst>
          </p:cNvPr>
          <p:cNvSpPr>
            <a:spLocks noGrp="1"/>
          </p:cNvSpPr>
          <p:nvPr>
            <p:ph type="body" sz="quarter" idx="12" hasCustomPrompt="1"/>
          </p:nvPr>
        </p:nvSpPr>
        <p:spPr>
          <a:xfrm>
            <a:off x="8148638" y="585788"/>
            <a:ext cx="1560611"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70%</a:t>
            </a:r>
          </a:p>
        </p:txBody>
      </p:sp>
      <p:sp>
        <p:nvSpPr>
          <p:cNvPr id="34" name="Text Placeholder 31">
            <a:extLst>
              <a:ext uri="{FF2B5EF4-FFF2-40B4-BE49-F238E27FC236}">
                <a16:creationId xmlns:a16="http://schemas.microsoft.com/office/drawing/2014/main" id="{51CBA738-F416-D541-8E97-0F3A7416055D}"/>
              </a:ext>
            </a:extLst>
          </p:cNvPr>
          <p:cNvSpPr>
            <a:spLocks noGrp="1"/>
          </p:cNvSpPr>
          <p:nvPr>
            <p:ph type="body" sz="quarter" idx="13" hasCustomPrompt="1"/>
          </p:nvPr>
        </p:nvSpPr>
        <p:spPr>
          <a:xfrm>
            <a:off x="10013951" y="585788"/>
            <a:ext cx="1595438"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300</a:t>
            </a:r>
          </a:p>
        </p:txBody>
      </p:sp>
      <p:sp>
        <p:nvSpPr>
          <p:cNvPr id="36" name="Text Placeholder 35">
            <a:extLst>
              <a:ext uri="{FF2B5EF4-FFF2-40B4-BE49-F238E27FC236}">
                <a16:creationId xmlns:a16="http://schemas.microsoft.com/office/drawing/2014/main" id="{28B23554-69BF-764F-A44D-94C8151E6484}"/>
              </a:ext>
            </a:extLst>
          </p:cNvPr>
          <p:cNvSpPr>
            <a:spLocks noGrp="1"/>
          </p:cNvSpPr>
          <p:nvPr>
            <p:ph type="body" sz="quarter" idx="14" hasCustomPrompt="1"/>
          </p:nvPr>
        </p:nvSpPr>
        <p:spPr>
          <a:xfrm>
            <a:off x="6240463"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Financial</a:t>
            </a:r>
          </a:p>
          <a:p>
            <a:pPr lvl="0"/>
            <a:r>
              <a:rPr lang="en-US" dirty="0"/>
              <a:t>Value</a:t>
            </a:r>
          </a:p>
        </p:txBody>
      </p:sp>
      <p:sp>
        <p:nvSpPr>
          <p:cNvPr id="37" name="Text Placeholder 35">
            <a:extLst>
              <a:ext uri="{FF2B5EF4-FFF2-40B4-BE49-F238E27FC236}">
                <a16:creationId xmlns:a16="http://schemas.microsoft.com/office/drawing/2014/main" id="{F959484E-ADD1-F94C-8470-0C113E2E167A}"/>
              </a:ext>
            </a:extLst>
          </p:cNvPr>
          <p:cNvSpPr>
            <a:spLocks noGrp="1"/>
          </p:cNvSpPr>
          <p:nvPr>
            <p:ph type="body" sz="quarter" idx="15" hasCustomPrompt="1"/>
          </p:nvPr>
        </p:nvSpPr>
        <p:spPr>
          <a:xfrm>
            <a:off x="8148638"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Percentage</a:t>
            </a:r>
          </a:p>
          <a:p>
            <a:pPr lvl="0"/>
            <a:r>
              <a:rPr lang="en-US" dirty="0"/>
              <a:t>Value</a:t>
            </a:r>
          </a:p>
        </p:txBody>
      </p:sp>
      <p:sp>
        <p:nvSpPr>
          <p:cNvPr id="38" name="Text Placeholder 35">
            <a:extLst>
              <a:ext uri="{FF2B5EF4-FFF2-40B4-BE49-F238E27FC236}">
                <a16:creationId xmlns:a16="http://schemas.microsoft.com/office/drawing/2014/main" id="{3B6DEB9F-381E-D641-A8C9-29A7CC18D3E2}"/>
              </a:ext>
            </a:extLst>
          </p:cNvPr>
          <p:cNvSpPr>
            <a:spLocks noGrp="1"/>
          </p:cNvSpPr>
          <p:nvPr>
            <p:ph type="body" sz="quarter" idx="16" hasCustomPrompt="1"/>
          </p:nvPr>
        </p:nvSpPr>
        <p:spPr>
          <a:xfrm>
            <a:off x="10013950" y="1233489"/>
            <a:ext cx="1595438"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Additional</a:t>
            </a:r>
          </a:p>
          <a:p>
            <a:pPr lvl="0"/>
            <a:r>
              <a:rPr lang="en-US" dirty="0"/>
              <a:t>Value</a:t>
            </a:r>
          </a:p>
        </p:txBody>
      </p:sp>
      <p:sp>
        <p:nvSpPr>
          <p:cNvPr id="40" name="Text Placeholder 39">
            <a:extLst>
              <a:ext uri="{FF2B5EF4-FFF2-40B4-BE49-F238E27FC236}">
                <a16:creationId xmlns:a16="http://schemas.microsoft.com/office/drawing/2014/main" id="{F5A202A1-4A1F-5843-BD54-EC098D909269}"/>
              </a:ext>
            </a:extLst>
          </p:cNvPr>
          <p:cNvSpPr>
            <a:spLocks noGrp="1"/>
          </p:cNvSpPr>
          <p:nvPr>
            <p:ph type="body" sz="quarter" idx="17" hasCustomPrompt="1"/>
          </p:nvPr>
        </p:nvSpPr>
        <p:spPr>
          <a:xfrm>
            <a:off x="6240463" y="2017713"/>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dirty="0"/>
              <a:t>Project goals</a:t>
            </a:r>
          </a:p>
        </p:txBody>
      </p:sp>
      <p:sp>
        <p:nvSpPr>
          <p:cNvPr id="42" name="Text Placeholder 41">
            <a:extLst>
              <a:ext uri="{FF2B5EF4-FFF2-40B4-BE49-F238E27FC236}">
                <a16:creationId xmlns:a16="http://schemas.microsoft.com/office/drawing/2014/main" id="{9E4D6518-F39B-D540-BBC8-F615FE1B6AF1}"/>
              </a:ext>
            </a:extLst>
          </p:cNvPr>
          <p:cNvSpPr>
            <a:spLocks noGrp="1"/>
          </p:cNvSpPr>
          <p:nvPr>
            <p:ph type="body" sz="quarter" idx="18" hasCustomPrompt="1"/>
          </p:nvPr>
        </p:nvSpPr>
        <p:spPr>
          <a:xfrm>
            <a:off x="6240463" y="2977115"/>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dirty="0"/>
              <a:t>Descriptive text</a:t>
            </a:r>
          </a:p>
        </p:txBody>
      </p:sp>
      <p:sp>
        <p:nvSpPr>
          <p:cNvPr id="43" name="Text Placeholder 39">
            <a:extLst>
              <a:ext uri="{FF2B5EF4-FFF2-40B4-BE49-F238E27FC236}">
                <a16:creationId xmlns:a16="http://schemas.microsoft.com/office/drawing/2014/main" id="{BFD70A96-999C-1A46-83A7-D06801F55DB7}"/>
              </a:ext>
            </a:extLst>
          </p:cNvPr>
          <p:cNvSpPr>
            <a:spLocks noGrp="1"/>
          </p:cNvSpPr>
          <p:nvPr>
            <p:ph type="body" sz="quarter" idx="19" hasCustomPrompt="1"/>
          </p:nvPr>
        </p:nvSpPr>
        <p:spPr>
          <a:xfrm>
            <a:off x="6240463" y="4161319"/>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dirty="0"/>
              <a:t>Project goals</a:t>
            </a:r>
          </a:p>
        </p:txBody>
      </p:sp>
      <p:sp>
        <p:nvSpPr>
          <p:cNvPr id="44" name="Text Placeholder 41">
            <a:extLst>
              <a:ext uri="{FF2B5EF4-FFF2-40B4-BE49-F238E27FC236}">
                <a16:creationId xmlns:a16="http://schemas.microsoft.com/office/drawing/2014/main" id="{F57534EE-A31A-3942-81EF-7420176EDD7B}"/>
              </a:ext>
            </a:extLst>
          </p:cNvPr>
          <p:cNvSpPr>
            <a:spLocks noGrp="1"/>
          </p:cNvSpPr>
          <p:nvPr>
            <p:ph type="body" sz="quarter" idx="20" hasCustomPrompt="1"/>
          </p:nvPr>
        </p:nvSpPr>
        <p:spPr>
          <a:xfrm>
            <a:off x="6240463" y="5120721"/>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dirty="0"/>
              <a:t>Descriptive text</a:t>
            </a:r>
          </a:p>
        </p:txBody>
      </p:sp>
    </p:spTree>
    <p:extLst>
      <p:ext uri="{BB962C8B-B14F-4D97-AF65-F5344CB8AC3E}">
        <p14:creationId xmlns:p14="http://schemas.microsoft.com/office/powerpoint/2010/main" val="3455035362"/>
      </p:ext>
    </p:extLst>
  </p:cSld>
  <p:clrMapOvr>
    <a:masterClrMapping/>
  </p:clrMapOvr>
  <p:transition>
    <p:fade/>
  </p:transition>
  <p:extLst>
    <p:ext uri="{DCECCB84-F9BA-43D5-87BE-67443E8EF086}">
      <p15:sldGuideLst xmlns:p15="http://schemas.microsoft.com/office/powerpoint/2012/main">
        <p15:guide id="16" pos="3754" userDrawn="1">
          <p15:clr>
            <a:srgbClr val="A4A3A4"/>
          </p15:clr>
        </p15:guide>
        <p15:guide id="17" pos="3931" userDrawn="1">
          <p15:clr>
            <a:srgbClr val="A4A3A4"/>
          </p15:clr>
        </p15:guide>
        <p15:guide id="20" pos="4937">
          <p15:clr>
            <a:srgbClr val="A4A3A4"/>
          </p15:clr>
        </p15:guide>
        <p15:guide id="21" pos="5133" userDrawn="1">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777" userDrawn="1">
          <p15:clr>
            <a:srgbClr val="FBAE40"/>
          </p15:clr>
        </p15:guide>
        <p15:guide id="32" orient="horz" pos="1162"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4065589"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4" y="585788"/>
            <a:ext cx="2824862" cy="850900"/>
          </a:xfrm>
        </p:spPr>
        <p:txBody>
          <a:bodyPr anchor="t">
            <a:noAutofit/>
          </a:bodyPr>
          <a:lstStyle>
            <a:lvl1pPr>
              <a:defRPr>
                <a:solidFill>
                  <a:schemeClr val="accent3"/>
                </a:solidFill>
              </a:defRPr>
            </a:lvl1pPr>
          </a:lstStyle>
          <a:p>
            <a:r>
              <a:rPr lang="en-US" dirty="0"/>
              <a:t>Hello</a:t>
            </a:r>
          </a:p>
        </p:txBody>
      </p:sp>
      <p:sp>
        <p:nvSpPr>
          <p:cNvPr id="25" name="Text Placeholder 24">
            <a:extLst>
              <a:ext uri="{FF2B5EF4-FFF2-40B4-BE49-F238E27FC236}">
                <a16:creationId xmlns:a16="http://schemas.microsoft.com/office/drawing/2014/main" id="{687B7084-FB17-304C-A2D7-1145E7FE9D5A}"/>
              </a:ext>
            </a:extLst>
          </p:cNvPr>
          <p:cNvSpPr>
            <a:spLocks noGrp="1"/>
          </p:cNvSpPr>
          <p:nvPr>
            <p:ph type="body" sz="quarter" idx="11" hasCustomPrompt="1"/>
          </p:nvPr>
        </p:nvSpPr>
        <p:spPr>
          <a:xfrm>
            <a:off x="7192963" y="1437685"/>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27" name="Text Placeholder 26">
            <a:extLst>
              <a:ext uri="{FF2B5EF4-FFF2-40B4-BE49-F238E27FC236}">
                <a16:creationId xmlns:a16="http://schemas.microsoft.com/office/drawing/2014/main" id="{0B58D5F9-9ECC-AE4D-AEE6-08C911DE2503}"/>
              </a:ext>
            </a:extLst>
          </p:cNvPr>
          <p:cNvSpPr>
            <a:spLocks noGrp="1"/>
          </p:cNvSpPr>
          <p:nvPr>
            <p:ph type="body" sz="quarter" idx="12" hasCustomPrompt="1"/>
          </p:nvPr>
        </p:nvSpPr>
        <p:spPr>
          <a:xfrm>
            <a:off x="7192963" y="1802269"/>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29" name="Text Placeholder 28">
            <a:extLst>
              <a:ext uri="{FF2B5EF4-FFF2-40B4-BE49-F238E27FC236}">
                <a16:creationId xmlns:a16="http://schemas.microsoft.com/office/drawing/2014/main" id="{688E32A6-35BF-E143-8E34-3EF1E3F217EA}"/>
              </a:ext>
            </a:extLst>
          </p:cNvPr>
          <p:cNvSpPr>
            <a:spLocks noGrp="1"/>
          </p:cNvSpPr>
          <p:nvPr>
            <p:ph type="body" sz="quarter" idx="13" hasCustomPrompt="1"/>
          </p:nvPr>
        </p:nvSpPr>
        <p:spPr>
          <a:xfrm>
            <a:off x="7192963" y="2200939"/>
            <a:ext cx="3835399" cy="1150185"/>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quis</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nostrud</a:t>
            </a:r>
            <a:r>
              <a:rPr lang="en-US" sz="1200" b="0" dirty="0">
                <a:solidFill>
                  <a:srgbClr val="505050"/>
                </a:solidFill>
                <a:latin typeface="Segoe UI" panose="020B0502040204020203" pitchFamily="34" charset="0"/>
                <a:cs typeface="Segoe UI" panose="020B0502040204020203" pitchFamily="34" charset="0"/>
              </a:rPr>
              <a:t> exercitation </a:t>
            </a:r>
            <a:r>
              <a:rPr lang="en-US" sz="1200" b="0" dirty="0" err="1">
                <a:solidFill>
                  <a:srgbClr val="505050"/>
                </a:solidFill>
                <a:latin typeface="Segoe UI" panose="020B0502040204020203" pitchFamily="34" charset="0"/>
                <a:cs typeface="Segoe UI" panose="020B0502040204020203" pitchFamily="34" charset="0"/>
              </a:rPr>
              <a:t>ullamco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laboris</a:t>
            </a:r>
            <a:r>
              <a:rPr lang="en-US" sz="1200" b="0" dirty="0">
                <a:solidFill>
                  <a:srgbClr val="505050"/>
                </a:solidFill>
                <a:latin typeface="Segoe UI" panose="020B0502040204020203" pitchFamily="34" charset="0"/>
                <a:cs typeface="Segoe UI" panose="020B0502040204020203" pitchFamily="34" charset="0"/>
              </a:rPr>
              <a:t> nisi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aliquip</a:t>
            </a:r>
            <a:r>
              <a:rPr lang="en-US" sz="1200" b="0" dirty="0">
                <a:solidFill>
                  <a:srgbClr val="505050"/>
                </a:solidFill>
                <a:latin typeface="Segoe UI" panose="020B0502040204020203" pitchFamily="34" charset="0"/>
                <a:cs typeface="Segoe UI" panose="020B0502040204020203" pitchFamily="34" charset="0"/>
              </a:rPr>
              <a:t> ex </a:t>
            </a:r>
            <a:r>
              <a:rPr lang="en-US" sz="1200" b="0" dirty="0" err="1">
                <a:solidFill>
                  <a:srgbClr val="505050"/>
                </a:solidFill>
                <a:latin typeface="Segoe UI" panose="020B0502040204020203" pitchFamily="34" charset="0"/>
                <a:cs typeface="Segoe UI" panose="020B0502040204020203" pitchFamily="34" charset="0"/>
              </a:rPr>
              <a:t>ea</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commodo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consequat</a:t>
            </a:r>
            <a:r>
              <a:rPr lang="en-US" sz="1200" b="0" dirty="0">
                <a:solidFill>
                  <a:srgbClr val="505050"/>
                </a:solidFill>
                <a:latin typeface="Segoe UI" panose="020B0502040204020203" pitchFamily="34" charset="0"/>
                <a:cs typeface="Segoe UI" panose="020B0502040204020203" pitchFamily="34" charset="0"/>
              </a:rPr>
              <a:t>. </a:t>
            </a:r>
          </a:p>
        </p:txBody>
      </p:sp>
      <p:sp>
        <p:nvSpPr>
          <p:cNvPr id="30" name="Text Placeholder 24">
            <a:extLst>
              <a:ext uri="{FF2B5EF4-FFF2-40B4-BE49-F238E27FC236}">
                <a16:creationId xmlns:a16="http://schemas.microsoft.com/office/drawing/2014/main" id="{0B57611E-E7C7-324D-8BF8-320980FF4F27}"/>
              </a:ext>
            </a:extLst>
          </p:cNvPr>
          <p:cNvSpPr>
            <a:spLocks noGrp="1"/>
          </p:cNvSpPr>
          <p:nvPr>
            <p:ph type="body" sz="quarter" idx="14" hasCustomPrompt="1"/>
          </p:nvPr>
        </p:nvSpPr>
        <p:spPr>
          <a:xfrm>
            <a:off x="7192963" y="4292600"/>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31" name="Text Placeholder 26">
            <a:extLst>
              <a:ext uri="{FF2B5EF4-FFF2-40B4-BE49-F238E27FC236}">
                <a16:creationId xmlns:a16="http://schemas.microsoft.com/office/drawing/2014/main" id="{3340D410-0B5B-4B4B-AEA6-2655A1EB04FD}"/>
              </a:ext>
            </a:extLst>
          </p:cNvPr>
          <p:cNvSpPr>
            <a:spLocks noGrp="1"/>
          </p:cNvSpPr>
          <p:nvPr>
            <p:ph type="body" sz="quarter" idx="15" hasCustomPrompt="1"/>
          </p:nvPr>
        </p:nvSpPr>
        <p:spPr>
          <a:xfrm>
            <a:off x="7192963" y="4657184"/>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32" name="Text Placeholder 28">
            <a:extLst>
              <a:ext uri="{FF2B5EF4-FFF2-40B4-BE49-F238E27FC236}">
                <a16:creationId xmlns:a16="http://schemas.microsoft.com/office/drawing/2014/main" id="{BD35ACAE-2494-4842-AAF6-13BCA3369290}"/>
              </a:ext>
            </a:extLst>
          </p:cNvPr>
          <p:cNvSpPr>
            <a:spLocks noGrp="1"/>
          </p:cNvSpPr>
          <p:nvPr>
            <p:ph type="body" sz="quarter" idx="16" hasCustomPrompt="1"/>
          </p:nvPr>
        </p:nvSpPr>
        <p:spPr>
          <a:xfrm>
            <a:off x="7192963" y="5055854"/>
            <a:ext cx="3835400" cy="1213183"/>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quis</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nostrud</a:t>
            </a:r>
            <a:r>
              <a:rPr lang="en-US" sz="1200" b="0" dirty="0">
                <a:solidFill>
                  <a:srgbClr val="505050"/>
                </a:solidFill>
                <a:latin typeface="Segoe UI" panose="020B0502040204020203" pitchFamily="34" charset="0"/>
                <a:cs typeface="Segoe UI" panose="020B0502040204020203" pitchFamily="34" charset="0"/>
              </a:rPr>
              <a:t> exercitation </a:t>
            </a:r>
            <a:r>
              <a:rPr lang="en-US" sz="1200" b="0" dirty="0" err="1">
                <a:solidFill>
                  <a:srgbClr val="505050"/>
                </a:solidFill>
                <a:latin typeface="Segoe UI" panose="020B0502040204020203" pitchFamily="34" charset="0"/>
                <a:cs typeface="Segoe UI" panose="020B0502040204020203" pitchFamily="34" charset="0"/>
              </a:rPr>
              <a:t>ullamco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laboris</a:t>
            </a:r>
            <a:r>
              <a:rPr lang="en-US" sz="1200" b="0" dirty="0">
                <a:solidFill>
                  <a:srgbClr val="505050"/>
                </a:solidFill>
                <a:latin typeface="Segoe UI" panose="020B0502040204020203" pitchFamily="34" charset="0"/>
                <a:cs typeface="Segoe UI" panose="020B0502040204020203" pitchFamily="34" charset="0"/>
              </a:rPr>
              <a:t> nisi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aliquip</a:t>
            </a:r>
            <a:r>
              <a:rPr lang="en-US" sz="1200" b="0" dirty="0">
                <a:solidFill>
                  <a:srgbClr val="505050"/>
                </a:solidFill>
                <a:latin typeface="Segoe UI" panose="020B0502040204020203" pitchFamily="34" charset="0"/>
                <a:cs typeface="Segoe UI" panose="020B0502040204020203" pitchFamily="34" charset="0"/>
              </a:rPr>
              <a:t> ex </a:t>
            </a:r>
            <a:r>
              <a:rPr lang="en-US" sz="1200" b="0" dirty="0" err="1">
                <a:solidFill>
                  <a:srgbClr val="505050"/>
                </a:solidFill>
                <a:latin typeface="Segoe UI" panose="020B0502040204020203" pitchFamily="34" charset="0"/>
                <a:cs typeface="Segoe UI" panose="020B0502040204020203" pitchFamily="34" charset="0"/>
              </a:rPr>
              <a:t>ea</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commodo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consequat</a:t>
            </a:r>
            <a:r>
              <a:rPr lang="en-US" sz="1200" b="0" dirty="0">
                <a:solidFill>
                  <a:srgbClr val="505050"/>
                </a:solidFill>
                <a:latin typeface="Segoe UI" panose="020B0502040204020203" pitchFamily="34" charset="0"/>
                <a:cs typeface="Segoe UI" panose="020B0502040204020203" pitchFamily="34" charset="0"/>
              </a:rPr>
              <a:t>. </a:t>
            </a:r>
          </a:p>
        </p:txBody>
      </p:sp>
      <p:sp>
        <p:nvSpPr>
          <p:cNvPr id="40" name="Picture Placeholder 39">
            <a:extLst>
              <a:ext uri="{FF2B5EF4-FFF2-40B4-BE49-F238E27FC236}">
                <a16:creationId xmlns:a16="http://schemas.microsoft.com/office/drawing/2014/main" id="{BA73218E-471B-984D-AF23-10EDB19E9A7F}"/>
              </a:ext>
            </a:extLst>
          </p:cNvPr>
          <p:cNvSpPr>
            <a:spLocks noGrp="1"/>
          </p:cNvSpPr>
          <p:nvPr>
            <p:ph type="pic" sz="quarter" idx="17"/>
          </p:nvPr>
        </p:nvSpPr>
        <p:spPr>
          <a:xfrm>
            <a:off x="5314950" y="1436687"/>
            <a:ext cx="1576800" cy="1576800"/>
          </a:xfrm>
          <a:prstGeom prst="ellipse">
            <a:avLst/>
          </a:prstGeom>
        </p:spPr>
        <p:txBody>
          <a:bodyPr/>
          <a:lstStyle>
            <a:lvl1pPr>
              <a:defRPr sz="1000"/>
            </a:lvl1pPr>
          </a:lstStyle>
          <a:p>
            <a:r>
              <a:rPr lang="en-US"/>
              <a:t>Click icon to add picture</a:t>
            </a:r>
            <a:endParaRPr lang="en-US" dirty="0"/>
          </a:p>
        </p:txBody>
      </p:sp>
      <p:sp>
        <p:nvSpPr>
          <p:cNvPr id="41" name="Picture Placeholder 39">
            <a:extLst>
              <a:ext uri="{FF2B5EF4-FFF2-40B4-BE49-F238E27FC236}">
                <a16:creationId xmlns:a16="http://schemas.microsoft.com/office/drawing/2014/main" id="{0DF309B0-7379-4C44-A541-B4343B549DC2}"/>
              </a:ext>
            </a:extLst>
          </p:cNvPr>
          <p:cNvSpPr>
            <a:spLocks noGrp="1"/>
          </p:cNvSpPr>
          <p:nvPr>
            <p:ph type="pic" sz="quarter" idx="18"/>
          </p:nvPr>
        </p:nvSpPr>
        <p:spPr>
          <a:xfrm>
            <a:off x="5314950" y="4293096"/>
            <a:ext cx="1576800" cy="1576800"/>
          </a:xfrm>
          <a:prstGeom prst="ellipse">
            <a:avLst/>
          </a:prstGeom>
        </p:spPr>
        <p:txBody>
          <a:bodyPr/>
          <a:lstStyle>
            <a:lvl1pPr>
              <a:defRPr sz="1000"/>
            </a:lvl1pPr>
          </a:lstStyle>
          <a:p>
            <a:r>
              <a:rPr lang="en-US"/>
              <a:t>Click icon to add picture</a:t>
            </a:r>
            <a:endParaRPr lang="en-US" dirty="0"/>
          </a:p>
        </p:txBody>
      </p:sp>
    </p:spTree>
    <p:extLst>
      <p:ext uri="{BB962C8B-B14F-4D97-AF65-F5344CB8AC3E}">
        <p14:creationId xmlns:p14="http://schemas.microsoft.com/office/powerpoint/2010/main" val="835566677"/>
      </p:ext>
    </p:extLst>
  </p:cSld>
  <p:clrMapOvr>
    <a:masterClrMapping/>
  </p:clrMapOvr>
  <p:transition>
    <p:fade/>
  </p:transition>
  <p:extLst>
    <p:ext uri="{DCECCB84-F9BA-43D5-87BE-67443E8EF086}">
      <p15:sldGuideLst xmlns:p15="http://schemas.microsoft.com/office/powerpoint/2012/main">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8" pos="4342" userDrawn="1">
          <p15:clr>
            <a:srgbClr val="A4A3A4"/>
          </p15:clr>
        </p15:guide>
        <p15:guide id="19" pos="4531" userDrawn="1">
          <p15:clr>
            <a:srgbClr val="A4A3A4"/>
          </p15:clr>
        </p15:guide>
        <p15:guide id="28" orient="horz" pos="905">
          <p15:clr>
            <a:srgbClr val="5ACBF0"/>
          </p15:clr>
        </p15:guide>
        <p15:guide id="30" orient="horz" pos="288">
          <p15:clr>
            <a:srgbClr val="5ACBF0"/>
          </p15:clr>
        </p15:guide>
        <p15:guide id="31" orient="horz" pos="2704" userDrawn="1">
          <p15:clr>
            <a:srgbClr val="5ACBF0"/>
          </p15:clr>
        </p15:guide>
        <p15:guide id="32" pos="6947" userDrawn="1">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4-colum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C7F020-426C-5E40-B5A3-0630A950B07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EFA85E99-F542-B24A-B446-DFECA22023E3}"/>
              </a:ext>
            </a:extLst>
          </p:cNvPr>
          <p:cNvSpPr>
            <a:spLocks noGrp="1"/>
          </p:cNvSpPr>
          <p:nvPr>
            <p:ph type="title" hasCustomPrompt="1"/>
          </p:nvPr>
        </p:nvSpPr>
        <p:spPr>
          <a:xfrm>
            <a:off x="588263" y="457200"/>
            <a:ext cx="11018520" cy="553998"/>
          </a:xfrm>
        </p:spPr>
        <p:txBody>
          <a:bodyPr>
            <a:spAutoFit/>
          </a:bodyPr>
          <a:lstStyle>
            <a:lvl1pPr>
              <a:defRPr>
                <a:solidFill>
                  <a:schemeClr val="accent3"/>
                </a:solidFill>
              </a:defRPr>
            </a:lvl1pPr>
          </a:lstStyle>
          <a:p>
            <a:r>
              <a:rPr lang="en-US" dirty="0"/>
              <a:t>The Team</a:t>
            </a:r>
          </a:p>
        </p:txBody>
      </p:sp>
      <p:sp>
        <p:nvSpPr>
          <p:cNvPr id="4" name="Text Placeholder 24">
            <a:extLst>
              <a:ext uri="{FF2B5EF4-FFF2-40B4-BE49-F238E27FC236}">
                <a16:creationId xmlns:a16="http://schemas.microsoft.com/office/drawing/2014/main" id="{DAB7DD0E-9CE8-8B49-86A4-00493B0A2C63}"/>
              </a:ext>
            </a:extLst>
          </p:cNvPr>
          <p:cNvSpPr>
            <a:spLocks noGrp="1"/>
          </p:cNvSpPr>
          <p:nvPr>
            <p:ph type="body" sz="quarter" idx="11" hasCustomPrompt="1"/>
          </p:nvPr>
        </p:nvSpPr>
        <p:spPr>
          <a:xfrm>
            <a:off x="601664" y="4408341"/>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5" name="Text Placeholder 26">
            <a:extLst>
              <a:ext uri="{FF2B5EF4-FFF2-40B4-BE49-F238E27FC236}">
                <a16:creationId xmlns:a16="http://schemas.microsoft.com/office/drawing/2014/main" id="{5B9FC220-0063-D14C-BAC7-29C374D5E3B9}"/>
              </a:ext>
            </a:extLst>
          </p:cNvPr>
          <p:cNvSpPr>
            <a:spLocks noGrp="1"/>
          </p:cNvSpPr>
          <p:nvPr>
            <p:ph type="body" sz="quarter" idx="12" hasCustomPrompt="1"/>
          </p:nvPr>
        </p:nvSpPr>
        <p:spPr>
          <a:xfrm>
            <a:off x="601664" y="4772925"/>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6" name="Text Placeholder 28">
            <a:extLst>
              <a:ext uri="{FF2B5EF4-FFF2-40B4-BE49-F238E27FC236}">
                <a16:creationId xmlns:a16="http://schemas.microsoft.com/office/drawing/2014/main" id="{F06C21F1-452A-864F-9F3D-BF7065232F59}"/>
              </a:ext>
            </a:extLst>
          </p:cNvPr>
          <p:cNvSpPr>
            <a:spLocks noGrp="1"/>
          </p:cNvSpPr>
          <p:nvPr>
            <p:ph type="body" sz="quarter" idx="13" hasCustomPrompt="1"/>
          </p:nvPr>
        </p:nvSpPr>
        <p:spPr>
          <a:xfrm>
            <a:off x="601664" y="5171595"/>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7" name="Text Placeholder 24">
            <a:extLst>
              <a:ext uri="{FF2B5EF4-FFF2-40B4-BE49-F238E27FC236}">
                <a16:creationId xmlns:a16="http://schemas.microsoft.com/office/drawing/2014/main" id="{CBF991A4-66F2-0E4F-8612-F380FB5985B0}"/>
              </a:ext>
            </a:extLst>
          </p:cNvPr>
          <p:cNvSpPr>
            <a:spLocks noGrp="1"/>
          </p:cNvSpPr>
          <p:nvPr>
            <p:ph type="body" sz="quarter" idx="14" hasCustomPrompt="1"/>
          </p:nvPr>
        </p:nvSpPr>
        <p:spPr>
          <a:xfrm>
            <a:off x="341312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8" name="Text Placeholder 26">
            <a:extLst>
              <a:ext uri="{FF2B5EF4-FFF2-40B4-BE49-F238E27FC236}">
                <a16:creationId xmlns:a16="http://schemas.microsoft.com/office/drawing/2014/main" id="{B204FDE1-FBCB-1E43-8DBA-A33A86502D94}"/>
              </a:ext>
            </a:extLst>
          </p:cNvPr>
          <p:cNvSpPr>
            <a:spLocks noGrp="1"/>
          </p:cNvSpPr>
          <p:nvPr>
            <p:ph type="body" sz="quarter" idx="15" hasCustomPrompt="1"/>
          </p:nvPr>
        </p:nvSpPr>
        <p:spPr>
          <a:xfrm>
            <a:off x="341312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9" name="Text Placeholder 28">
            <a:extLst>
              <a:ext uri="{FF2B5EF4-FFF2-40B4-BE49-F238E27FC236}">
                <a16:creationId xmlns:a16="http://schemas.microsoft.com/office/drawing/2014/main" id="{48D95D5C-AD2C-964E-B8BB-ECD883345B16}"/>
              </a:ext>
            </a:extLst>
          </p:cNvPr>
          <p:cNvSpPr>
            <a:spLocks noGrp="1"/>
          </p:cNvSpPr>
          <p:nvPr>
            <p:ph type="body" sz="quarter" idx="16" hasCustomPrompt="1"/>
          </p:nvPr>
        </p:nvSpPr>
        <p:spPr>
          <a:xfrm>
            <a:off x="341312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10" name="Text Placeholder 24">
            <a:extLst>
              <a:ext uri="{FF2B5EF4-FFF2-40B4-BE49-F238E27FC236}">
                <a16:creationId xmlns:a16="http://schemas.microsoft.com/office/drawing/2014/main" id="{B7C50AAD-D67F-C045-84A8-3B74373D32E9}"/>
              </a:ext>
            </a:extLst>
          </p:cNvPr>
          <p:cNvSpPr>
            <a:spLocks noGrp="1"/>
          </p:cNvSpPr>
          <p:nvPr>
            <p:ph type="body" sz="quarter" idx="17" hasCustomPrompt="1"/>
          </p:nvPr>
        </p:nvSpPr>
        <p:spPr>
          <a:xfrm>
            <a:off x="6256338"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11" name="Text Placeholder 26">
            <a:extLst>
              <a:ext uri="{FF2B5EF4-FFF2-40B4-BE49-F238E27FC236}">
                <a16:creationId xmlns:a16="http://schemas.microsoft.com/office/drawing/2014/main" id="{7B3F54B5-7211-D041-822C-DDBBC93FDE34}"/>
              </a:ext>
            </a:extLst>
          </p:cNvPr>
          <p:cNvSpPr>
            <a:spLocks noGrp="1"/>
          </p:cNvSpPr>
          <p:nvPr>
            <p:ph type="body" sz="quarter" idx="18" hasCustomPrompt="1"/>
          </p:nvPr>
        </p:nvSpPr>
        <p:spPr>
          <a:xfrm>
            <a:off x="6256338"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12" name="Text Placeholder 28">
            <a:extLst>
              <a:ext uri="{FF2B5EF4-FFF2-40B4-BE49-F238E27FC236}">
                <a16:creationId xmlns:a16="http://schemas.microsoft.com/office/drawing/2014/main" id="{A80F42EC-DE4B-5144-99F7-4F92622AAE27}"/>
              </a:ext>
            </a:extLst>
          </p:cNvPr>
          <p:cNvSpPr>
            <a:spLocks noGrp="1"/>
          </p:cNvSpPr>
          <p:nvPr>
            <p:ph type="body" sz="quarter" idx="19" hasCustomPrompt="1"/>
          </p:nvPr>
        </p:nvSpPr>
        <p:spPr>
          <a:xfrm>
            <a:off x="6256338"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13" name="Text Placeholder 24">
            <a:extLst>
              <a:ext uri="{FF2B5EF4-FFF2-40B4-BE49-F238E27FC236}">
                <a16:creationId xmlns:a16="http://schemas.microsoft.com/office/drawing/2014/main" id="{96B9F418-E7FC-8B4D-B6DF-D05F59C88194}"/>
              </a:ext>
            </a:extLst>
          </p:cNvPr>
          <p:cNvSpPr>
            <a:spLocks noGrp="1"/>
          </p:cNvSpPr>
          <p:nvPr>
            <p:ph type="body" sz="quarter" idx="20" hasCustomPrompt="1"/>
          </p:nvPr>
        </p:nvSpPr>
        <p:spPr>
          <a:xfrm>
            <a:off x="907097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14" name="Text Placeholder 26">
            <a:extLst>
              <a:ext uri="{FF2B5EF4-FFF2-40B4-BE49-F238E27FC236}">
                <a16:creationId xmlns:a16="http://schemas.microsoft.com/office/drawing/2014/main" id="{3C77D641-147C-1940-8BCB-2C5F61CDAA9A}"/>
              </a:ext>
            </a:extLst>
          </p:cNvPr>
          <p:cNvSpPr>
            <a:spLocks noGrp="1"/>
          </p:cNvSpPr>
          <p:nvPr>
            <p:ph type="body" sz="quarter" idx="21" hasCustomPrompt="1"/>
          </p:nvPr>
        </p:nvSpPr>
        <p:spPr>
          <a:xfrm>
            <a:off x="907097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15" name="Text Placeholder 28">
            <a:extLst>
              <a:ext uri="{FF2B5EF4-FFF2-40B4-BE49-F238E27FC236}">
                <a16:creationId xmlns:a16="http://schemas.microsoft.com/office/drawing/2014/main" id="{68B31C8F-F786-E643-88DC-4AE14C437072}"/>
              </a:ext>
            </a:extLst>
          </p:cNvPr>
          <p:cNvSpPr>
            <a:spLocks noGrp="1"/>
          </p:cNvSpPr>
          <p:nvPr>
            <p:ph type="body" sz="quarter" idx="22" hasCustomPrompt="1"/>
          </p:nvPr>
        </p:nvSpPr>
        <p:spPr>
          <a:xfrm>
            <a:off x="907097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24" name="Picture Placeholder 16">
            <a:extLst>
              <a:ext uri="{FF2B5EF4-FFF2-40B4-BE49-F238E27FC236}">
                <a16:creationId xmlns:a16="http://schemas.microsoft.com/office/drawing/2014/main" id="{8644B5A4-4C62-164B-9FCA-E1A62ECDC6A0}"/>
              </a:ext>
            </a:extLst>
          </p:cNvPr>
          <p:cNvSpPr>
            <a:spLocks noGrp="1"/>
          </p:cNvSpPr>
          <p:nvPr>
            <p:ph type="pic" sz="quarter" idx="23"/>
          </p:nvPr>
        </p:nvSpPr>
        <p:spPr>
          <a:xfrm>
            <a:off x="774200" y="1785409"/>
            <a:ext cx="2160000" cy="2160000"/>
          </a:xfrm>
          <a:prstGeom prst="ellipse">
            <a:avLst/>
          </a:prstGeom>
          <a:ln>
            <a:noFill/>
          </a:ln>
        </p:spPr>
        <p:txBody>
          <a:bodyPr/>
          <a:lstStyle/>
          <a:p>
            <a:r>
              <a:rPr lang="en-US"/>
              <a:t>Click icon to add picture</a:t>
            </a:r>
            <a:endParaRPr lang="en-US" dirty="0"/>
          </a:p>
        </p:txBody>
      </p:sp>
      <p:sp>
        <p:nvSpPr>
          <p:cNvPr id="26" name="Picture Placeholder 16">
            <a:extLst>
              <a:ext uri="{FF2B5EF4-FFF2-40B4-BE49-F238E27FC236}">
                <a16:creationId xmlns:a16="http://schemas.microsoft.com/office/drawing/2014/main" id="{7216C99D-59E0-D148-8FD5-A06B5D098A96}"/>
              </a:ext>
            </a:extLst>
          </p:cNvPr>
          <p:cNvSpPr>
            <a:spLocks noGrp="1"/>
          </p:cNvSpPr>
          <p:nvPr>
            <p:ph type="pic" sz="quarter" idx="24"/>
          </p:nvPr>
        </p:nvSpPr>
        <p:spPr>
          <a:xfrm>
            <a:off x="3603125" y="1785409"/>
            <a:ext cx="2160000" cy="2160000"/>
          </a:xfrm>
          <a:prstGeom prst="ellipse">
            <a:avLst/>
          </a:prstGeom>
          <a:ln>
            <a:noFill/>
          </a:ln>
        </p:spPr>
        <p:txBody>
          <a:bodyPr/>
          <a:lstStyle/>
          <a:p>
            <a:r>
              <a:rPr lang="en-US"/>
              <a:t>Click icon to add picture</a:t>
            </a:r>
            <a:endParaRPr lang="en-US" dirty="0"/>
          </a:p>
        </p:txBody>
      </p:sp>
      <p:sp>
        <p:nvSpPr>
          <p:cNvPr id="28" name="Picture Placeholder 16">
            <a:extLst>
              <a:ext uri="{FF2B5EF4-FFF2-40B4-BE49-F238E27FC236}">
                <a16:creationId xmlns:a16="http://schemas.microsoft.com/office/drawing/2014/main" id="{D4B99A33-76D9-4843-8919-AD5FEF9A31F2}"/>
              </a:ext>
            </a:extLst>
          </p:cNvPr>
          <p:cNvSpPr>
            <a:spLocks noGrp="1"/>
          </p:cNvSpPr>
          <p:nvPr>
            <p:ph type="pic" sz="quarter" idx="25"/>
          </p:nvPr>
        </p:nvSpPr>
        <p:spPr>
          <a:xfrm>
            <a:off x="6428875" y="1785409"/>
            <a:ext cx="2160000" cy="2160000"/>
          </a:xfrm>
          <a:prstGeom prst="ellipse">
            <a:avLst/>
          </a:prstGeom>
          <a:ln>
            <a:noFill/>
          </a:ln>
        </p:spPr>
        <p:txBody>
          <a:bodyPr/>
          <a:lstStyle/>
          <a:p>
            <a:r>
              <a:rPr lang="en-US"/>
              <a:t>Click icon to add picture</a:t>
            </a:r>
            <a:endParaRPr lang="en-US" dirty="0"/>
          </a:p>
        </p:txBody>
      </p:sp>
      <p:sp>
        <p:nvSpPr>
          <p:cNvPr id="30" name="Picture Placeholder 16">
            <a:extLst>
              <a:ext uri="{FF2B5EF4-FFF2-40B4-BE49-F238E27FC236}">
                <a16:creationId xmlns:a16="http://schemas.microsoft.com/office/drawing/2014/main" id="{961589AC-2E68-5C4F-BF84-D883C8663119}"/>
              </a:ext>
            </a:extLst>
          </p:cNvPr>
          <p:cNvSpPr>
            <a:spLocks noGrp="1"/>
          </p:cNvSpPr>
          <p:nvPr>
            <p:ph type="pic" sz="quarter" idx="26"/>
          </p:nvPr>
        </p:nvSpPr>
        <p:spPr>
          <a:xfrm>
            <a:off x="9260975" y="1785409"/>
            <a:ext cx="2160000" cy="2160000"/>
          </a:xfrm>
          <a:prstGeom prst="ellipse">
            <a:avLst/>
          </a:prstGeom>
          <a:ln>
            <a:noFill/>
          </a:ln>
        </p:spPr>
        <p:txBody>
          <a:bodyPr/>
          <a:lstStyle/>
          <a:p>
            <a:r>
              <a:rPr lang="en-US"/>
              <a:t>Click icon to add picture</a:t>
            </a:r>
            <a:endParaRPr lang="en-US" dirty="0"/>
          </a:p>
        </p:txBody>
      </p:sp>
    </p:spTree>
    <p:extLst>
      <p:ext uri="{BB962C8B-B14F-4D97-AF65-F5344CB8AC3E}">
        <p14:creationId xmlns:p14="http://schemas.microsoft.com/office/powerpoint/2010/main" val="648551354"/>
      </p:ext>
    </p:extLst>
  </p:cSld>
  <p:clrMapOvr>
    <a:masterClrMapping/>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0" pos="1967">
          <p15:clr>
            <a:srgbClr val="A4A3A4"/>
          </p15:clr>
        </p15:guide>
        <p15:guide id="11" pos="2150">
          <p15:clr>
            <a:srgbClr val="A4A3A4"/>
          </p15:clr>
        </p15:guide>
        <p15:guide id="16" pos="3749">
          <p15:clr>
            <a:srgbClr val="A4A3A4"/>
          </p15:clr>
        </p15:guide>
        <p15:guide id="17" pos="3932">
          <p15:clr>
            <a:srgbClr val="A4A3A4"/>
          </p15:clr>
        </p15:guide>
        <p15:guide id="22" pos="5529">
          <p15:clr>
            <a:srgbClr val="A4A3A4"/>
          </p15:clr>
        </p15:guide>
        <p15:guide id="23" pos="5714">
          <p15:clr>
            <a:srgbClr val="A4A3A4"/>
          </p15:clr>
        </p15:guide>
        <p15:guide id="28" pos="3840">
          <p15:clr>
            <a:srgbClr val="F26B43"/>
          </p15:clr>
        </p15:guide>
        <p15:guide id="29" pos="5576">
          <p15:clr>
            <a:srgbClr val="F26B43"/>
          </p15:clr>
        </p15:guide>
        <p15:guide id="30" pos="2105">
          <p15:clr>
            <a:srgbClr val="F26B43"/>
          </p15:clr>
        </p15:guide>
        <p15:guide id="31" orient="horz" pos="2772" userDrawn="1">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Profile Slide">
    <p:bg>
      <p:bgRef idx="1001">
        <a:schemeClr val="bg2"/>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accent3"/>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err="1"/>
              <a:t>Firstname</a:t>
            </a:r>
            <a:r>
              <a:rPr lang="en-US" dirty="0"/>
              <a:t> </a:t>
            </a:r>
            <a:r>
              <a:rPr lang="en-US" dirty="0" err="1"/>
              <a:t>Lastname</a:t>
            </a:r>
            <a:endParaRPr lang="en-US" dirty="0"/>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tx1"/>
                </a:solidFill>
              </a:defRPr>
            </a:lvl1pPr>
          </a:lstStyle>
          <a:p>
            <a:pPr lvl="0"/>
            <a:r>
              <a:rPr lang="en-US" dirty="0"/>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tx1"/>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tx1"/>
                </a:solidFill>
                <a:latin typeface="+mj-lt"/>
              </a:defRPr>
            </a:lvl1pPr>
          </a:lstStyle>
          <a:p>
            <a:pPr lvl="0"/>
            <a:r>
              <a:rPr lang="en-US" dirty="0"/>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tx1"/>
                </a:solidFill>
                <a:latin typeface="+mj-lt"/>
              </a:defRPr>
            </a:lvl1pPr>
          </a:lstStyle>
          <a:p>
            <a:pPr lvl="0"/>
            <a:r>
              <a:rPr lang="en-US" dirty="0"/>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tx1"/>
                </a:solidFill>
              </a:defRPr>
            </a:lvl1pPr>
          </a:lstStyle>
          <a:p>
            <a:pPr lvl="0"/>
            <a:r>
              <a:rPr lang="en-US" dirty="0"/>
              <a:t>One</a:t>
            </a:r>
          </a:p>
          <a:p>
            <a:pPr lvl="0"/>
            <a:r>
              <a:rPr lang="en-US" dirty="0"/>
              <a:t>Two</a:t>
            </a:r>
          </a:p>
          <a:p>
            <a:pPr lvl="0"/>
            <a:r>
              <a:rPr lang="en-US" dirty="0"/>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tx1"/>
                </a:solidFill>
              </a:defRPr>
            </a:lvl1pPr>
          </a:lstStyle>
          <a:p>
            <a:pPr lvl="0"/>
            <a:r>
              <a:rPr lang="en-US" dirty="0"/>
              <a:t>Four</a:t>
            </a:r>
          </a:p>
          <a:p>
            <a:pPr lvl="0"/>
            <a:r>
              <a:rPr lang="en-US" dirty="0"/>
              <a:t>Five</a:t>
            </a:r>
          </a:p>
          <a:p>
            <a:pPr lvl="0"/>
            <a:r>
              <a:rPr lang="en-US" dirty="0"/>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tx1"/>
                </a:solidFill>
              </a:defRPr>
            </a:lvl1pPr>
          </a:lstStyle>
          <a:p>
            <a:pPr lvl="0"/>
            <a:r>
              <a:rPr lang="en-US" dirty="0"/>
              <a:t>Seven</a:t>
            </a:r>
          </a:p>
          <a:p>
            <a:pPr lvl="0"/>
            <a:r>
              <a:rPr lang="en-US" dirty="0"/>
              <a:t>Eight</a:t>
            </a:r>
          </a:p>
          <a:p>
            <a:pPr lvl="0"/>
            <a:r>
              <a:rPr lang="en-US" dirty="0"/>
              <a:t>Nine</a:t>
            </a:r>
          </a:p>
        </p:txBody>
      </p:sp>
    </p:spTree>
    <p:extLst>
      <p:ext uri="{BB962C8B-B14F-4D97-AF65-F5344CB8AC3E}">
        <p14:creationId xmlns:p14="http://schemas.microsoft.com/office/powerpoint/2010/main" val="156213940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userDrawn="1">
          <p15:clr>
            <a:srgbClr val="FBAE40"/>
          </p15:clr>
        </p15:guide>
        <p15:guide id="25" orient="horz" pos="709" userDrawn="1">
          <p15:clr>
            <a:srgbClr val="FBAE40"/>
          </p15:clr>
        </p15:guide>
        <p15:guide id="26" pos="6834" userDrawn="1">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Profile Slide 2">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tx1"/>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err="1"/>
              <a:t>Firstname</a:t>
            </a:r>
            <a:r>
              <a:rPr lang="en-US" dirty="0"/>
              <a:t> </a:t>
            </a:r>
            <a:r>
              <a:rPr lang="en-US" dirty="0" err="1"/>
              <a:t>Lastname</a:t>
            </a:r>
            <a:endParaRPr lang="en-US" dirty="0"/>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accent6"/>
                </a:solidFill>
              </a:defRPr>
            </a:lvl1pPr>
          </a:lstStyle>
          <a:p>
            <a:pPr lvl="0"/>
            <a:r>
              <a:rPr lang="en-US" dirty="0"/>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accent6"/>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accent6"/>
                </a:solidFill>
                <a:latin typeface="+mj-lt"/>
              </a:defRPr>
            </a:lvl1pPr>
          </a:lstStyle>
          <a:p>
            <a:pPr lvl="0"/>
            <a:r>
              <a:rPr lang="en-US" dirty="0"/>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accent6"/>
                </a:solidFill>
                <a:latin typeface="+mj-lt"/>
              </a:defRPr>
            </a:lvl1pPr>
          </a:lstStyle>
          <a:p>
            <a:pPr lvl="0"/>
            <a:r>
              <a:rPr lang="en-US" dirty="0"/>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accent6"/>
                </a:solidFill>
              </a:defRPr>
            </a:lvl1pPr>
          </a:lstStyle>
          <a:p>
            <a:pPr lvl="0"/>
            <a:r>
              <a:rPr lang="en-US" dirty="0"/>
              <a:t>One</a:t>
            </a:r>
          </a:p>
          <a:p>
            <a:pPr lvl="0"/>
            <a:r>
              <a:rPr lang="en-US" dirty="0"/>
              <a:t>Two</a:t>
            </a:r>
          </a:p>
          <a:p>
            <a:pPr lvl="0"/>
            <a:r>
              <a:rPr lang="en-US" dirty="0"/>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accent6"/>
                </a:solidFill>
              </a:defRPr>
            </a:lvl1pPr>
          </a:lstStyle>
          <a:p>
            <a:pPr lvl="0"/>
            <a:r>
              <a:rPr lang="en-US" dirty="0"/>
              <a:t>Four</a:t>
            </a:r>
          </a:p>
          <a:p>
            <a:pPr lvl="0"/>
            <a:r>
              <a:rPr lang="en-US" dirty="0"/>
              <a:t>Five</a:t>
            </a:r>
          </a:p>
          <a:p>
            <a:pPr lvl="0"/>
            <a:r>
              <a:rPr lang="en-US" dirty="0"/>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accent6"/>
                </a:solidFill>
              </a:defRPr>
            </a:lvl1pPr>
          </a:lstStyle>
          <a:p>
            <a:pPr lvl="0"/>
            <a:r>
              <a:rPr lang="en-US" dirty="0"/>
              <a:t>Seven</a:t>
            </a:r>
          </a:p>
          <a:p>
            <a:pPr lvl="0"/>
            <a:r>
              <a:rPr lang="en-US" dirty="0"/>
              <a:t>Eight</a:t>
            </a:r>
          </a:p>
          <a:p>
            <a:pPr lvl="0"/>
            <a:r>
              <a:rPr lang="en-US" dirty="0"/>
              <a:t>Nine</a:t>
            </a:r>
          </a:p>
        </p:txBody>
      </p:sp>
    </p:spTree>
    <p:extLst>
      <p:ext uri="{BB962C8B-B14F-4D97-AF65-F5344CB8AC3E}">
        <p14:creationId xmlns:p14="http://schemas.microsoft.com/office/powerpoint/2010/main" val="380117858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userDrawn="1">
          <p15:clr>
            <a:srgbClr val="FBAE40"/>
          </p15:clr>
        </p15:guide>
        <p15:guide id="25" orient="horz" pos="709" userDrawn="1">
          <p15:clr>
            <a:srgbClr val="FBAE40"/>
          </p15:clr>
        </p15:guide>
        <p15:guide id="26" pos="6834" userDrawn="1">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Large Number Divider 1">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4941888" y="585788"/>
            <a:ext cx="6667500" cy="690119"/>
          </a:xfrm>
        </p:spPr>
        <p:txBody>
          <a:bodyPr anchor="t">
            <a:noAutofit/>
          </a:bodyPr>
          <a:lstStyle>
            <a:lvl1pPr marL="0" indent="0">
              <a:spcAft>
                <a:spcPts val="600"/>
              </a:spcAft>
              <a:buFont typeface="Wingdings" panose="05000000000000000000" pitchFamily="2" charset="2"/>
              <a:buNone/>
              <a:defRPr sz="3600">
                <a:solidFill>
                  <a:schemeClr val="tx1"/>
                </a:solidFill>
                <a:latin typeface="+mj-lt"/>
              </a:defRPr>
            </a:lvl1pPr>
          </a:lstStyle>
          <a:p>
            <a:pPr lvl="0"/>
            <a:r>
              <a:rPr lang="en-US" dirty="0"/>
              <a:t>Section 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5"/>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1</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Tree>
    <p:extLst>
      <p:ext uri="{BB962C8B-B14F-4D97-AF65-F5344CB8AC3E}">
        <p14:creationId xmlns:p14="http://schemas.microsoft.com/office/powerpoint/2010/main" val="309218211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3"/>
            <a:ext cx="4356100" cy="6177517"/>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2</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E8663993-2CF4-0843-9834-2078442DBA71}"/>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90063326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3</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25F75097-07A2-DA4F-AFC5-71B04739FCB0}"/>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68473859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4</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96CEF9B0-0F7A-414C-9382-56532822A960}"/>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55035194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5</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0B03ADF2-CBA0-AB48-AC2A-77EAF2C81AA2}"/>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77247137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Large Number Divider 1">
    <p:bg>
      <p:bgRef idx="1001">
        <a:schemeClr val="bg2"/>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D287FF5-DA2B-6549-A430-2AB0462370E7}"/>
              </a:ext>
            </a:extLst>
          </p:cNvPr>
          <p:cNvSpPr txBox="1"/>
          <p:nvPr userDrawn="1"/>
        </p:nvSpPr>
        <p:spPr>
          <a:xfrm>
            <a:off x="0" y="680485"/>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1</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9" name="Title 1">
            <a:extLst>
              <a:ext uri="{FF2B5EF4-FFF2-40B4-BE49-F238E27FC236}">
                <a16:creationId xmlns:a16="http://schemas.microsoft.com/office/drawing/2014/main" id="{939C9626-6AB7-9442-8C32-698E08BC85A7}"/>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74459593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6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3"/>
            <a:ext cx="4356100" cy="6177517"/>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2</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649666AF-1BFD-C547-B312-5E30EBC9B839}"/>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47228313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7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3</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443D24FC-F71D-C245-A2DA-55D32F6AA872}"/>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57784161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8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4</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DA3A573E-5425-E24C-AC5B-D2C67E89FC53}"/>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64228734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9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5</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AD9EEC05-DC95-844E-868F-EEEB231AD961}"/>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58932719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Developer Code Layout full page">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0"/>
            <a:ext cx="12192000"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0"/>
            <a:ext cx="3788358" cy="493776"/>
          </a:xfrm>
          <a:gradFill flip="none" rotWithShape="1">
            <a:gsLst>
              <a:gs pos="0">
                <a:srgbClr val="000000"/>
              </a:gs>
              <a:gs pos="99000">
                <a:srgbClr val="000000"/>
              </a:gs>
              <a:gs pos="99000">
                <a:schemeClr val="accent1"/>
              </a:gs>
            </a:gsLst>
            <a:lin ang="10800000" scaled="1"/>
            <a:tileRect/>
          </a:gradFill>
        </p:spPr>
        <p:txBody>
          <a:bodyPr vert="horz" wrap="square" lIns="585216" tIns="91440" rIns="0" bIns="91440" rtlCol="0">
            <a:spAutoFit/>
          </a:bodyPr>
          <a:lstStyle>
            <a:lvl1pPr marL="0" indent="0">
              <a:buNone/>
              <a:defRPr lang="en-US" sz="1999" dirty="0">
                <a:solidFill>
                  <a:srgbClr val="FFFFFF"/>
                </a:solidFill>
                <a:latin typeface="+mj-lt"/>
              </a:defRPr>
            </a:lvl1pPr>
          </a:lstStyle>
          <a:p>
            <a:pPr marL="0" lvl="0" indent="0">
              <a:buNone/>
            </a:pPr>
            <a:r>
              <a:rPr lang="en-US" dirty="0"/>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91438" y="710247"/>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200802985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orient="horz" pos="438">
          <p15:clr>
            <a:srgbClr val="5ACBF0"/>
          </p15:clr>
        </p15:guide>
        <p15:guide id="3" orient="horz" pos="288">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eveloper Code Layou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endParaRPr lang="en-US" dirty="0"/>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424384103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de Bottom">
    <p:bg>
      <p:bgRef idx="1001">
        <a:schemeClr val="bg2"/>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Tree>
    <p:extLst>
      <p:ext uri="{BB962C8B-B14F-4D97-AF65-F5344CB8AC3E}">
        <p14:creationId xmlns:p14="http://schemas.microsoft.com/office/powerpoint/2010/main" val="97853416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ode Top">
    <p:bg>
      <p:bgRef idx="1001">
        <a:schemeClr val="bg2"/>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endParaRPr lang="en-US" dirty="0"/>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Tree>
    <p:extLst>
      <p:ext uri="{BB962C8B-B14F-4D97-AF65-F5344CB8AC3E}">
        <p14:creationId xmlns:p14="http://schemas.microsoft.com/office/powerpoint/2010/main" val="165668527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ode Right s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dirty="0"/>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Tree>
    <p:extLst>
      <p:ext uri="{BB962C8B-B14F-4D97-AF65-F5344CB8AC3E}">
        <p14:creationId xmlns:p14="http://schemas.microsoft.com/office/powerpoint/2010/main" val="120639833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ode Left sde">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dirty="0"/>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Tree>
    <p:extLst>
      <p:ext uri="{BB962C8B-B14F-4D97-AF65-F5344CB8AC3E}">
        <p14:creationId xmlns:p14="http://schemas.microsoft.com/office/powerpoint/2010/main" val="345095137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389760253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7744055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ection Divi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15770881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Section Divider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25625778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Section Divider 3">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7497528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Section Divider 4">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93204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description</a:t>
            </a:r>
          </a:p>
        </p:txBody>
      </p:sp>
      <p:sp>
        <p:nvSpPr>
          <p:cNvPr id="5" name="Text Placeholder 4"/>
          <p:cNvSpPr>
            <a:spLocks noGrp="1"/>
          </p:cNvSpPr>
          <p:nvPr>
            <p:ph type="body" sz="quarter" idx="12" hasCustomPrompt="1"/>
          </p:nvPr>
        </p:nvSpPr>
        <p:spPr>
          <a:xfrm>
            <a:off x="585216" y="585788"/>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accent3"/>
                </a:solidFill>
                <a:latin typeface="+mn-lt"/>
              </a:defRPr>
            </a:lvl1pPr>
          </a:lstStyle>
          <a:p>
            <a:pPr lvl="0"/>
            <a:r>
              <a:rPr lang="en-US" dirty="0"/>
              <a:t>Section Name</a:t>
            </a:r>
          </a:p>
        </p:txBody>
      </p:sp>
    </p:spTree>
    <p:extLst>
      <p:ext uri="{BB962C8B-B14F-4D97-AF65-F5344CB8AC3E}">
        <p14:creationId xmlns:p14="http://schemas.microsoft.com/office/powerpoint/2010/main" val="11667776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dirty="0"/>
              <a:t>Section title with no subtitle</a:t>
            </a:r>
          </a:p>
        </p:txBody>
      </p:sp>
    </p:spTree>
    <p:extLst>
      <p:ext uri="{BB962C8B-B14F-4D97-AF65-F5344CB8AC3E}">
        <p14:creationId xmlns:p14="http://schemas.microsoft.com/office/powerpoint/2010/main" val="365035823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27" userDrawn="1">
          <p15:clr>
            <a:srgbClr val="5ACBF0"/>
          </p15:clr>
        </p15:guide>
        <p15:guide id="3" orient="horz" pos="1911" userDrawn="1">
          <p15:clr>
            <a:srgbClr val="5ACBF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 with no subtitle</a:t>
            </a:r>
          </a:p>
        </p:txBody>
      </p:sp>
    </p:spTree>
    <p:extLst>
      <p:ext uri="{BB962C8B-B14F-4D97-AF65-F5344CB8AC3E}">
        <p14:creationId xmlns:p14="http://schemas.microsoft.com/office/powerpoint/2010/main" val="4278299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userDrawn="1">
          <p15:clr>
            <a:srgbClr val="5ACBF0"/>
          </p15:clr>
        </p15:guide>
        <p15:guide id="3" orient="horz" pos="1910" userDrawn="1">
          <p15:clr>
            <a:srgbClr val="5ACBF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lank 12 Column">
    <p:spTree>
      <p:nvGrpSpPr>
        <p:cNvPr id="1" name=""/>
        <p:cNvGrpSpPr/>
        <p:nvPr/>
      </p:nvGrpSpPr>
      <p:grpSpPr>
        <a:xfrm>
          <a:off x="0" y="0"/>
          <a:ext cx="0" cy="0"/>
          <a:chOff x="0" y="0"/>
          <a:chExt cx="0" cy="0"/>
        </a:xfrm>
      </p:grpSpPr>
    </p:spTree>
    <p:extLst>
      <p:ext uri="{BB962C8B-B14F-4D97-AF65-F5344CB8AC3E}">
        <p14:creationId xmlns:p14="http://schemas.microsoft.com/office/powerpoint/2010/main" val="54570560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Blank 12 Column Dark Bkg">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878784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Apendix Blue Bkg">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F377B63-6619-6B40-8D85-1D972ED609B9}"/>
              </a:ext>
            </a:extLst>
          </p:cNvPr>
          <p:cNvSpPr>
            <a:spLocks noGrp="1"/>
          </p:cNvSpPr>
          <p:nvPr>
            <p:ph type="body" sz="quarter" idx="10" hasCustomPrompt="1"/>
          </p:nvPr>
        </p:nvSpPr>
        <p:spPr>
          <a:xfrm>
            <a:off x="584200" y="5715040"/>
            <a:ext cx="5367338" cy="553998"/>
          </a:xfrm>
        </p:spPr>
        <p:txBody>
          <a:bodyPr anchor="b"/>
          <a:lstStyle>
            <a:lvl1pPr marL="0" indent="0">
              <a:buNone/>
              <a:defRPr sz="3600">
                <a:latin typeface="+mj-lt"/>
              </a:defRPr>
            </a:lvl1pPr>
          </a:lstStyle>
          <a:p>
            <a:pPr lvl="0"/>
            <a:r>
              <a:rPr lang="en-US" dirty="0"/>
              <a:t>Appendix</a:t>
            </a:r>
          </a:p>
        </p:txBody>
      </p:sp>
    </p:spTree>
    <p:extLst>
      <p:ext uri="{BB962C8B-B14F-4D97-AF65-F5344CB8AC3E}">
        <p14:creationId xmlns:p14="http://schemas.microsoft.com/office/powerpoint/2010/main" val="235373038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6" pos="3749">
          <p15:clr>
            <a:srgbClr val="A4A3A4"/>
          </p15:clr>
        </p15:guide>
        <p15:guide id="17" pos="3932">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92506913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348296964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userDrawn="1">
          <p15:clr>
            <a:srgbClr val="5ACBF0"/>
          </p15:clr>
        </p15:guide>
        <p15:guide id="2" orient="horz" pos="288" userDrawn="1">
          <p15:clr>
            <a:srgbClr val="5ACBF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59B58C-3AC8-4F8B-B16D-AEA1F7E49C53}"/>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CC32EE17-0537-4F34-91A4-705F88648EBB}"/>
              </a:ext>
            </a:extLst>
          </p:cNvPr>
          <p:cNvSpPr>
            <a:spLocks noGrp="1"/>
          </p:cNvSpPr>
          <p:nvPr>
            <p:ph type="ftr" sz="quarter" idx="11"/>
          </p:nvPr>
        </p:nvSpPr>
        <p:spPr/>
        <p:txBody>
          <a:bodyPr/>
          <a:lstStyle/>
          <a:p>
            <a:r>
              <a:rPr lang="en-US"/>
              <a:t>1 https://www.gartner.com/en/documents/3906929/2019-ceo-survey-the-year-of-challenged-growth</a:t>
            </a:r>
          </a:p>
        </p:txBody>
      </p:sp>
      <p:sp>
        <p:nvSpPr>
          <p:cNvPr id="4" name="Slide Number Placeholder 3">
            <a:extLst>
              <a:ext uri="{FF2B5EF4-FFF2-40B4-BE49-F238E27FC236}">
                <a16:creationId xmlns:a16="http://schemas.microsoft.com/office/drawing/2014/main" id="{4CAE7DA3-07D6-4BAA-9568-051978973F0A}"/>
              </a:ext>
            </a:extLst>
          </p:cNvPr>
          <p:cNvSpPr>
            <a:spLocks noGrp="1"/>
          </p:cNvSpPr>
          <p:nvPr>
            <p:ph type="sldNum" sz="quarter" idx="12"/>
          </p:nvPr>
        </p:nvSpPr>
        <p:spPr/>
        <p:txBody>
          <a:bodyPr/>
          <a:lstStyle/>
          <a:p>
            <a:fld id="{86A4B71F-1E90-49CA-A44C-B683252D884E}" type="slidenum">
              <a:rPr lang="en-US" smtClean="0"/>
              <a:t>‹#›</a:t>
            </a:fld>
            <a:endParaRPr lang="en-US"/>
          </a:p>
        </p:txBody>
      </p:sp>
    </p:spTree>
    <p:extLst>
      <p:ext uri="{BB962C8B-B14F-4D97-AF65-F5344CB8AC3E}">
        <p14:creationId xmlns:p14="http://schemas.microsoft.com/office/powerpoint/2010/main" val="401801509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1_Title slide 3">
    <p:bg>
      <p:bgPr>
        <a:solidFill>
          <a:srgbClr val="000000"/>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0D212E3-CD68-4BBD-BB1F-3AA2725F63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13497" y="52388"/>
            <a:ext cx="3400425" cy="6753225"/>
          </a:xfrm>
          <a:prstGeom prst="rect">
            <a:avLst/>
          </a:prstGeom>
        </p:spPr>
      </p:pic>
      <p:pic>
        <p:nvPicPr>
          <p:cNvPr id="6" name="Picture 5">
            <a:extLst>
              <a:ext uri="{FF2B5EF4-FFF2-40B4-BE49-F238E27FC236}">
                <a16:creationId xmlns:a16="http://schemas.microsoft.com/office/drawing/2014/main" id="{5DEB9854-0F61-4F53-BB9B-9CE86F2DC70E}"/>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E54E1245-396A-43ED-AB80-8C0D3D96487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Tree>
    <p:extLst>
      <p:ext uri="{BB962C8B-B14F-4D97-AF65-F5344CB8AC3E}">
        <p14:creationId xmlns:p14="http://schemas.microsoft.com/office/powerpoint/2010/main" val="3748614769"/>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Walk-in">
    <p:bg bwMode="gray">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
        <p:nvSpPr>
          <p:cNvPr id="9" name="Freeform 5" descr="Microsoft Ready event logo">
            <a:extLst>
              <a:ext uri="{FF2B5EF4-FFF2-40B4-BE49-F238E27FC236}">
                <a16:creationId xmlns:a16="http://schemas.microsoft.com/office/drawing/2014/main" id="{E3AD54F9-2268-42B8-9B71-49978DE1E17F}"/>
              </a:ext>
            </a:extLst>
          </p:cNvPr>
          <p:cNvSpPr>
            <a:spLocks noEditPoints="1"/>
          </p:cNvSpPr>
          <p:nvPr userDrawn="1"/>
        </p:nvSpPr>
        <p:spPr bwMode="white">
          <a:xfrm>
            <a:off x="599440" y="2913305"/>
            <a:ext cx="2792541" cy="1408297"/>
          </a:xfrm>
          <a:custGeom>
            <a:avLst/>
            <a:gdLst>
              <a:gd name="T0" fmla="*/ 507 w 3255"/>
              <a:gd name="T1" fmla="*/ 189 h 1645"/>
              <a:gd name="T2" fmla="*/ 84 w 3255"/>
              <a:gd name="T3" fmla="*/ 126 h 1645"/>
              <a:gd name="T4" fmla="*/ 0 w 3255"/>
              <a:gd name="T5" fmla="*/ 42 h 1645"/>
              <a:gd name="T6" fmla="*/ 336 w 3255"/>
              <a:gd name="T7" fmla="*/ 398 h 1645"/>
              <a:gd name="T8" fmla="*/ 809 w 3255"/>
              <a:gd name="T9" fmla="*/ 61 h 1645"/>
              <a:gd name="T10" fmla="*/ 713 w 3255"/>
              <a:gd name="T11" fmla="*/ 22 h 1645"/>
              <a:gd name="T12" fmla="*/ 706 w 3255"/>
              <a:gd name="T13" fmla="*/ 203 h 1645"/>
              <a:gd name="T14" fmla="*/ 1067 w 3255"/>
              <a:gd name="T15" fmla="*/ 617 h 1645"/>
              <a:gd name="T16" fmla="*/ 969 w 3255"/>
              <a:gd name="T17" fmla="*/ 221 h 1645"/>
              <a:gd name="T18" fmla="*/ 1089 w 3255"/>
              <a:gd name="T19" fmla="*/ 268 h 1645"/>
              <a:gd name="T20" fmla="*/ 1134 w 3255"/>
              <a:gd name="T21" fmla="*/ 534 h 1645"/>
              <a:gd name="T22" fmla="*/ 1448 w 3255"/>
              <a:gd name="T23" fmla="*/ 278 h 1645"/>
              <a:gd name="T24" fmla="*/ 1269 w 3255"/>
              <a:gd name="T25" fmla="*/ 203 h 1645"/>
              <a:gd name="T26" fmla="*/ 1465 w 3255"/>
              <a:gd name="T27" fmla="*/ 196 h 1645"/>
              <a:gd name="T28" fmla="*/ 1736 w 3255"/>
              <a:gd name="T29" fmla="*/ 617 h 1645"/>
              <a:gd name="T30" fmla="*/ 1893 w 3255"/>
              <a:gd name="T31" fmla="*/ 249 h 1645"/>
              <a:gd name="T32" fmla="*/ 1656 w 3255"/>
              <a:gd name="T33" fmla="*/ 304 h 1645"/>
              <a:gd name="T34" fmla="*/ 1852 w 3255"/>
              <a:gd name="T35" fmla="*/ 405 h 1645"/>
              <a:gd name="T36" fmla="*/ 1991 w 3255"/>
              <a:gd name="T37" fmla="*/ 595 h 1645"/>
              <a:gd name="T38" fmla="*/ 2159 w 3255"/>
              <a:gd name="T39" fmla="*/ 478 h 1645"/>
              <a:gd name="T40" fmla="*/ 1991 w 3255"/>
              <a:gd name="T41" fmla="*/ 317 h 1645"/>
              <a:gd name="T42" fmla="*/ 2236 w 3255"/>
              <a:gd name="T43" fmla="*/ 293 h 1645"/>
              <a:gd name="T44" fmla="*/ 2096 w 3255"/>
              <a:gd name="T45" fmla="*/ 342 h 1645"/>
              <a:gd name="T46" fmla="*/ 2667 w 3255"/>
              <a:gd name="T47" fmla="*/ 559 h 1645"/>
              <a:gd name="T48" fmla="*/ 2522 w 3255"/>
              <a:gd name="T49" fmla="*/ 194 h 1645"/>
              <a:gd name="T50" fmla="*/ 2517 w 3255"/>
              <a:gd name="T51" fmla="*/ 268 h 1645"/>
              <a:gd name="T52" fmla="*/ 2601 w 3255"/>
              <a:gd name="T53" fmla="*/ 508 h 1645"/>
              <a:gd name="T54" fmla="*/ 2910 w 3255"/>
              <a:gd name="T55" fmla="*/ 149 h 1645"/>
              <a:gd name="T56" fmla="*/ 2910 w 3255"/>
              <a:gd name="T57" fmla="*/ 607 h 1645"/>
              <a:gd name="T58" fmla="*/ 2818 w 3255"/>
              <a:gd name="T59" fmla="*/ 203 h 1645"/>
              <a:gd name="T60" fmla="*/ 3017 w 3255"/>
              <a:gd name="T61" fmla="*/ 7 h 1645"/>
              <a:gd name="T62" fmla="*/ 3066 w 3255"/>
              <a:gd name="T63" fmla="*/ 489 h 1645"/>
              <a:gd name="T64" fmla="*/ 3066 w 3255"/>
              <a:gd name="T65" fmla="*/ 110 h 1645"/>
              <a:gd name="T66" fmla="*/ 3158 w 3255"/>
              <a:gd name="T67" fmla="*/ 277 h 1645"/>
              <a:gd name="T68" fmla="*/ 3255 w 3255"/>
              <a:gd name="T69" fmla="*/ 530 h 1645"/>
              <a:gd name="T70" fmla="*/ 94 w 3255"/>
              <a:gd name="T71" fmla="*/ 1226 h 1645"/>
              <a:gd name="T72" fmla="*/ 321 w 3255"/>
              <a:gd name="T73" fmla="*/ 930 h 1645"/>
              <a:gd name="T74" fmla="*/ 281 w 3255"/>
              <a:gd name="T75" fmla="*/ 1227 h 1645"/>
              <a:gd name="T76" fmla="*/ 244 w 3255"/>
              <a:gd name="T77" fmla="*/ 990 h 1645"/>
              <a:gd name="T78" fmla="*/ 242 w 3255"/>
              <a:gd name="T79" fmla="*/ 1120 h 1645"/>
              <a:gd name="T80" fmla="*/ 672 w 3255"/>
              <a:gd name="T81" fmla="*/ 1382 h 1645"/>
              <a:gd name="T82" fmla="*/ 442 w 3255"/>
              <a:gd name="T83" fmla="*/ 1410 h 1645"/>
              <a:gd name="T84" fmla="*/ 714 w 3255"/>
              <a:gd name="T85" fmla="*/ 1093 h 1645"/>
              <a:gd name="T86" fmla="*/ 647 w 3255"/>
              <a:gd name="T87" fmla="*/ 1138 h 1645"/>
              <a:gd name="T88" fmla="*/ 1037 w 3255"/>
              <a:gd name="T89" fmla="*/ 1455 h 1645"/>
              <a:gd name="T90" fmla="*/ 787 w 3255"/>
              <a:gd name="T91" fmla="*/ 1345 h 1645"/>
              <a:gd name="T92" fmla="*/ 889 w 3255"/>
              <a:gd name="T93" fmla="*/ 1125 h 1645"/>
              <a:gd name="T94" fmla="*/ 1087 w 3255"/>
              <a:gd name="T95" fmla="*/ 1082 h 1645"/>
              <a:gd name="T96" fmla="*/ 896 w 3255"/>
              <a:gd name="T97" fmla="*/ 1378 h 1645"/>
              <a:gd name="T98" fmla="*/ 950 w 3255"/>
              <a:gd name="T99" fmla="*/ 1270 h 1645"/>
              <a:gd name="T100" fmla="*/ 1476 w 3255"/>
              <a:gd name="T101" fmla="*/ 1392 h 1645"/>
              <a:gd name="T102" fmla="*/ 1362 w 3255"/>
              <a:gd name="T103" fmla="*/ 1042 h 1645"/>
              <a:gd name="T104" fmla="*/ 1569 w 3255"/>
              <a:gd name="T105" fmla="*/ 857 h 1645"/>
              <a:gd name="T106" fmla="*/ 1379 w 3255"/>
              <a:gd name="T107" fmla="*/ 1116 h 1645"/>
              <a:gd name="T108" fmla="*/ 1449 w 3255"/>
              <a:gd name="T109" fmla="*/ 1356 h 1645"/>
              <a:gd name="T110" fmla="*/ 1628 w 3255"/>
              <a:gd name="T111" fmla="*/ 1561 h 1645"/>
              <a:gd name="T112" fmla="*/ 1712 w 3255"/>
              <a:gd name="T113" fmla="*/ 1051 h 1645"/>
              <a:gd name="T114" fmla="*/ 1925 w 3255"/>
              <a:gd name="T115" fmla="*/ 1051 h 1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55" h="1645">
                <a:moveTo>
                  <a:pt x="520" y="607"/>
                </a:moveTo>
                <a:cubicBezTo>
                  <a:pt x="520" y="247"/>
                  <a:pt x="520" y="247"/>
                  <a:pt x="520" y="247"/>
                </a:cubicBezTo>
                <a:cubicBezTo>
                  <a:pt x="520" y="220"/>
                  <a:pt x="521" y="179"/>
                  <a:pt x="525" y="126"/>
                </a:cubicBezTo>
                <a:cubicBezTo>
                  <a:pt x="523" y="126"/>
                  <a:pt x="523" y="126"/>
                  <a:pt x="523" y="126"/>
                </a:cubicBezTo>
                <a:cubicBezTo>
                  <a:pt x="518" y="154"/>
                  <a:pt x="512" y="175"/>
                  <a:pt x="507" y="189"/>
                </a:cubicBezTo>
                <a:cubicBezTo>
                  <a:pt x="336" y="607"/>
                  <a:pt x="336" y="607"/>
                  <a:pt x="336" y="607"/>
                </a:cubicBezTo>
                <a:cubicBezTo>
                  <a:pt x="274" y="607"/>
                  <a:pt x="274" y="607"/>
                  <a:pt x="274" y="607"/>
                </a:cubicBezTo>
                <a:cubicBezTo>
                  <a:pt x="102" y="193"/>
                  <a:pt x="102" y="193"/>
                  <a:pt x="102" y="193"/>
                </a:cubicBezTo>
                <a:cubicBezTo>
                  <a:pt x="98" y="179"/>
                  <a:pt x="92" y="156"/>
                  <a:pt x="86" y="126"/>
                </a:cubicBezTo>
                <a:cubicBezTo>
                  <a:pt x="84" y="126"/>
                  <a:pt x="84" y="126"/>
                  <a:pt x="84" y="126"/>
                </a:cubicBezTo>
                <a:cubicBezTo>
                  <a:pt x="84" y="133"/>
                  <a:pt x="85" y="151"/>
                  <a:pt x="86" y="181"/>
                </a:cubicBezTo>
                <a:cubicBezTo>
                  <a:pt x="87" y="211"/>
                  <a:pt x="87" y="237"/>
                  <a:pt x="87" y="259"/>
                </a:cubicBezTo>
                <a:cubicBezTo>
                  <a:pt x="87" y="607"/>
                  <a:pt x="87" y="607"/>
                  <a:pt x="87" y="607"/>
                </a:cubicBezTo>
                <a:cubicBezTo>
                  <a:pt x="0" y="607"/>
                  <a:pt x="0" y="607"/>
                  <a:pt x="0" y="607"/>
                </a:cubicBezTo>
                <a:cubicBezTo>
                  <a:pt x="0" y="42"/>
                  <a:pt x="0" y="42"/>
                  <a:pt x="0" y="42"/>
                </a:cubicBezTo>
                <a:cubicBezTo>
                  <a:pt x="134" y="42"/>
                  <a:pt x="134" y="42"/>
                  <a:pt x="134" y="42"/>
                </a:cubicBezTo>
                <a:cubicBezTo>
                  <a:pt x="278" y="399"/>
                  <a:pt x="278" y="399"/>
                  <a:pt x="278" y="399"/>
                </a:cubicBezTo>
                <a:cubicBezTo>
                  <a:pt x="292" y="434"/>
                  <a:pt x="301" y="460"/>
                  <a:pt x="304" y="477"/>
                </a:cubicBezTo>
                <a:cubicBezTo>
                  <a:pt x="306" y="477"/>
                  <a:pt x="306" y="477"/>
                  <a:pt x="306" y="477"/>
                </a:cubicBezTo>
                <a:cubicBezTo>
                  <a:pt x="336" y="398"/>
                  <a:pt x="336" y="398"/>
                  <a:pt x="336" y="398"/>
                </a:cubicBezTo>
                <a:cubicBezTo>
                  <a:pt x="484" y="42"/>
                  <a:pt x="484" y="42"/>
                  <a:pt x="484" y="42"/>
                </a:cubicBezTo>
                <a:cubicBezTo>
                  <a:pt x="613" y="42"/>
                  <a:pt x="613" y="42"/>
                  <a:pt x="613" y="42"/>
                </a:cubicBezTo>
                <a:cubicBezTo>
                  <a:pt x="613" y="607"/>
                  <a:pt x="613" y="607"/>
                  <a:pt x="613" y="607"/>
                </a:cubicBezTo>
                <a:lnTo>
                  <a:pt x="520" y="607"/>
                </a:lnTo>
                <a:close/>
                <a:moveTo>
                  <a:pt x="809" y="61"/>
                </a:moveTo>
                <a:cubicBezTo>
                  <a:pt x="809" y="76"/>
                  <a:pt x="803" y="88"/>
                  <a:pt x="792" y="98"/>
                </a:cubicBezTo>
                <a:cubicBezTo>
                  <a:pt x="781" y="108"/>
                  <a:pt x="768" y="113"/>
                  <a:pt x="752" y="113"/>
                </a:cubicBezTo>
                <a:cubicBezTo>
                  <a:pt x="737" y="113"/>
                  <a:pt x="724" y="108"/>
                  <a:pt x="713" y="98"/>
                </a:cubicBezTo>
                <a:cubicBezTo>
                  <a:pt x="702" y="88"/>
                  <a:pt x="697" y="76"/>
                  <a:pt x="697" y="61"/>
                </a:cubicBezTo>
                <a:cubicBezTo>
                  <a:pt x="697" y="45"/>
                  <a:pt x="702" y="33"/>
                  <a:pt x="713" y="22"/>
                </a:cubicBezTo>
                <a:cubicBezTo>
                  <a:pt x="724" y="12"/>
                  <a:pt x="737" y="7"/>
                  <a:pt x="752" y="7"/>
                </a:cubicBezTo>
                <a:cubicBezTo>
                  <a:pt x="769" y="7"/>
                  <a:pt x="782" y="12"/>
                  <a:pt x="793" y="23"/>
                </a:cubicBezTo>
                <a:cubicBezTo>
                  <a:pt x="803" y="33"/>
                  <a:pt x="809" y="46"/>
                  <a:pt x="809" y="61"/>
                </a:cubicBezTo>
                <a:close/>
                <a:moveTo>
                  <a:pt x="706" y="607"/>
                </a:moveTo>
                <a:cubicBezTo>
                  <a:pt x="706" y="203"/>
                  <a:pt x="706" y="203"/>
                  <a:pt x="706" y="203"/>
                </a:cubicBezTo>
                <a:cubicBezTo>
                  <a:pt x="797" y="203"/>
                  <a:pt x="797" y="203"/>
                  <a:pt x="797" y="203"/>
                </a:cubicBezTo>
                <a:cubicBezTo>
                  <a:pt x="797" y="607"/>
                  <a:pt x="797" y="607"/>
                  <a:pt x="797" y="607"/>
                </a:cubicBezTo>
                <a:lnTo>
                  <a:pt x="706" y="607"/>
                </a:lnTo>
                <a:close/>
                <a:moveTo>
                  <a:pt x="1182" y="590"/>
                </a:moveTo>
                <a:cubicBezTo>
                  <a:pt x="1151" y="608"/>
                  <a:pt x="1113" y="617"/>
                  <a:pt x="1067" y="617"/>
                </a:cubicBezTo>
                <a:cubicBezTo>
                  <a:pt x="1028" y="617"/>
                  <a:pt x="994" y="609"/>
                  <a:pt x="963" y="592"/>
                </a:cubicBezTo>
                <a:cubicBezTo>
                  <a:pt x="933" y="575"/>
                  <a:pt x="909" y="551"/>
                  <a:pt x="892" y="520"/>
                </a:cubicBezTo>
                <a:cubicBezTo>
                  <a:pt x="875" y="489"/>
                  <a:pt x="867" y="454"/>
                  <a:pt x="867" y="416"/>
                </a:cubicBezTo>
                <a:cubicBezTo>
                  <a:pt x="867" y="372"/>
                  <a:pt x="875" y="333"/>
                  <a:pt x="893" y="300"/>
                </a:cubicBezTo>
                <a:cubicBezTo>
                  <a:pt x="910" y="266"/>
                  <a:pt x="936" y="240"/>
                  <a:pt x="969" y="221"/>
                </a:cubicBezTo>
                <a:cubicBezTo>
                  <a:pt x="1002" y="203"/>
                  <a:pt x="1041" y="194"/>
                  <a:pt x="1085" y="194"/>
                </a:cubicBezTo>
                <a:cubicBezTo>
                  <a:pt x="1102" y="194"/>
                  <a:pt x="1120" y="195"/>
                  <a:pt x="1138" y="199"/>
                </a:cubicBezTo>
                <a:cubicBezTo>
                  <a:pt x="1157" y="203"/>
                  <a:pt x="1171" y="208"/>
                  <a:pt x="1182" y="214"/>
                </a:cubicBezTo>
                <a:cubicBezTo>
                  <a:pt x="1182" y="300"/>
                  <a:pt x="1182" y="300"/>
                  <a:pt x="1182" y="300"/>
                </a:cubicBezTo>
                <a:cubicBezTo>
                  <a:pt x="1152" y="279"/>
                  <a:pt x="1121" y="268"/>
                  <a:pt x="1089" y="268"/>
                </a:cubicBezTo>
                <a:cubicBezTo>
                  <a:pt x="1051" y="268"/>
                  <a:pt x="1020" y="281"/>
                  <a:pt x="997" y="306"/>
                </a:cubicBezTo>
                <a:cubicBezTo>
                  <a:pt x="973" y="332"/>
                  <a:pt x="961" y="365"/>
                  <a:pt x="961" y="408"/>
                </a:cubicBezTo>
                <a:cubicBezTo>
                  <a:pt x="961" y="450"/>
                  <a:pt x="973" y="483"/>
                  <a:pt x="995" y="507"/>
                </a:cubicBezTo>
                <a:cubicBezTo>
                  <a:pt x="1018" y="531"/>
                  <a:pt x="1049" y="543"/>
                  <a:pt x="1087" y="543"/>
                </a:cubicBezTo>
                <a:cubicBezTo>
                  <a:pt x="1101" y="543"/>
                  <a:pt x="1117" y="540"/>
                  <a:pt x="1134" y="534"/>
                </a:cubicBezTo>
                <a:cubicBezTo>
                  <a:pt x="1152" y="528"/>
                  <a:pt x="1167" y="519"/>
                  <a:pt x="1182" y="509"/>
                </a:cubicBezTo>
                <a:lnTo>
                  <a:pt x="1182" y="590"/>
                </a:lnTo>
                <a:close/>
                <a:moveTo>
                  <a:pt x="1501" y="292"/>
                </a:moveTo>
                <a:cubicBezTo>
                  <a:pt x="1497" y="289"/>
                  <a:pt x="1489" y="286"/>
                  <a:pt x="1478" y="283"/>
                </a:cubicBezTo>
                <a:cubicBezTo>
                  <a:pt x="1467" y="280"/>
                  <a:pt x="1457" y="278"/>
                  <a:pt x="1448" y="278"/>
                </a:cubicBezTo>
                <a:cubicBezTo>
                  <a:pt x="1422" y="278"/>
                  <a:pt x="1400" y="290"/>
                  <a:pt x="1384" y="312"/>
                </a:cubicBezTo>
                <a:cubicBezTo>
                  <a:pt x="1368" y="335"/>
                  <a:pt x="1360" y="364"/>
                  <a:pt x="1360" y="401"/>
                </a:cubicBezTo>
                <a:cubicBezTo>
                  <a:pt x="1360" y="607"/>
                  <a:pt x="1360" y="607"/>
                  <a:pt x="1360" y="607"/>
                </a:cubicBezTo>
                <a:cubicBezTo>
                  <a:pt x="1269" y="607"/>
                  <a:pt x="1269" y="607"/>
                  <a:pt x="1269" y="607"/>
                </a:cubicBezTo>
                <a:cubicBezTo>
                  <a:pt x="1269" y="203"/>
                  <a:pt x="1269" y="203"/>
                  <a:pt x="1269" y="203"/>
                </a:cubicBezTo>
                <a:cubicBezTo>
                  <a:pt x="1360" y="203"/>
                  <a:pt x="1360" y="203"/>
                  <a:pt x="1360" y="203"/>
                </a:cubicBezTo>
                <a:cubicBezTo>
                  <a:pt x="1360" y="282"/>
                  <a:pt x="1360" y="282"/>
                  <a:pt x="1360" y="282"/>
                </a:cubicBezTo>
                <a:cubicBezTo>
                  <a:pt x="1361" y="282"/>
                  <a:pt x="1361" y="282"/>
                  <a:pt x="1361" y="282"/>
                </a:cubicBezTo>
                <a:cubicBezTo>
                  <a:pt x="1370" y="255"/>
                  <a:pt x="1384" y="234"/>
                  <a:pt x="1402" y="219"/>
                </a:cubicBezTo>
                <a:cubicBezTo>
                  <a:pt x="1420" y="204"/>
                  <a:pt x="1441" y="196"/>
                  <a:pt x="1465" y="196"/>
                </a:cubicBezTo>
                <a:cubicBezTo>
                  <a:pt x="1480" y="196"/>
                  <a:pt x="1493" y="198"/>
                  <a:pt x="1501" y="202"/>
                </a:cubicBezTo>
                <a:lnTo>
                  <a:pt x="1501" y="292"/>
                </a:lnTo>
                <a:close/>
                <a:moveTo>
                  <a:pt x="1947" y="401"/>
                </a:moveTo>
                <a:cubicBezTo>
                  <a:pt x="1947" y="467"/>
                  <a:pt x="1928" y="519"/>
                  <a:pt x="1890" y="559"/>
                </a:cubicBezTo>
                <a:cubicBezTo>
                  <a:pt x="1852" y="598"/>
                  <a:pt x="1801" y="617"/>
                  <a:pt x="1736" y="617"/>
                </a:cubicBezTo>
                <a:cubicBezTo>
                  <a:pt x="1673" y="617"/>
                  <a:pt x="1624" y="599"/>
                  <a:pt x="1587" y="561"/>
                </a:cubicBezTo>
                <a:cubicBezTo>
                  <a:pt x="1550" y="524"/>
                  <a:pt x="1531" y="474"/>
                  <a:pt x="1531" y="410"/>
                </a:cubicBezTo>
                <a:cubicBezTo>
                  <a:pt x="1531" y="343"/>
                  <a:pt x="1550" y="290"/>
                  <a:pt x="1588" y="252"/>
                </a:cubicBezTo>
                <a:cubicBezTo>
                  <a:pt x="1626" y="213"/>
                  <a:pt x="1678" y="194"/>
                  <a:pt x="1745" y="194"/>
                </a:cubicBezTo>
                <a:cubicBezTo>
                  <a:pt x="1809" y="194"/>
                  <a:pt x="1858" y="212"/>
                  <a:pt x="1893" y="249"/>
                </a:cubicBezTo>
                <a:cubicBezTo>
                  <a:pt x="1929" y="286"/>
                  <a:pt x="1947" y="337"/>
                  <a:pt x="1947" y="401"/>
                </a:cubicBezTo>
                <a:close/>
                <a:moveTo>
                  <a:pt x="1852" y="405"/>
                </a:moveTo>
                <a:cubicBezTo>
                  <a:pt x="1852" y="360"/>
                  <a:pt x="1842" y="326"/>
                  <a:pt x="1822" y="303"/>
                </a:cubicBezTo>
                <a:cubicBezTo>
                  <a:pt x="1802" y="280"/>
                  <a:pt x="1775" y="268"/>
                  <a:pt x="1740" y="268"/>
                </a:cubicBezTo>
                <a:cubicBezTo>
                  <a:pt x="1704" y="268"/>
                  <a:pt x="1676" y="280"/>
                  <a:pt x="1656" y="304"/>
                </a:cubicBezTo>
                <a:cubicBezTo>
                  <a:pt x="1636" y="329"/>
                  <a:pt x="1626" y="363"/>
                  <a:pt x="1626" y="407"/>
                </a:cubicBezTo>
                <a:cubicBezTo>
                  <a:pt x="1626" y="450"/>
                  <a:pt x="1636" y="483"/>
                  <a:pt x="1656" y="507"/>
                </a:cubicBezTo>
                <a:cubicBezTo>
                  <a:pt x="1676" y="531"/>
                  <a:pt x="1705" y="543"/>
                  <a:pt x="1741" y="543"/>
                </a:cubicBezTo>
                <a:cubicBezTo>
                  <a:pt x="1778" y="543"/>
                  <a:pt x="1805" y="531"/>
                  <a:pt x="1824" y="508"/>
                </a:cubicBezTo>
                <a:cubicBezTo>
                  <a:pt x="1843" y="484"/>
                  <a:pt x="1852" y="450"/>
                  <a:pt x="1852" y="405"/>
                </a:cubicBezTo>
                <a:close/>
                <a:moveTo>
                  <a:pt x="2258" y="492"/>
                </a:moveTo>
                <a:cubicBezTo>
                  <a:pt x="2258" y="529"/>
                  <a:pt x="2243" y="560"/>
                  <a:pt x="2214" y="583"/>
                </a:cubicBezTo>
                <a:cubicBezTo>
                  <a:pt x="2185" y="606"/>
                  <a:pt x="2146" y="617"/>
                  <a:pt x="2097" y="617"/>
                </a:cubicBezTo>
                <a:cubicBezTo>
                  <a:pt x="2081" y="617"/>
                  <a:pt x="2062" y="615"/>
                  <a:pt x="2042" y="611"/>
                </a:cubicBezTo>
                <a:cubicBezTo>
                  <a:pt x="2022" y="607"/>
                  <a:pt x="2005" y="602"/>
                  <a:pt x="1991" y="595"/>
                </a:cubicBezTo>
                <a:cubicBezTo>
                  <a:pt x="1991" y="508"/>
                  <a:pt x="1991" y="508"/>
                  <a:pt x="1991" y="508"/>
                </a:cubicBezTo>
                <a:cubicBezTo>
                  <a:pt x="2008" y="520"/>
                  <a:pt x="2026" y="529"/>
                  <a:pt x="2046" y="536"/>
                </a:cubicBezTo>
                <a:cubicBezTo>
                  <a:pt x="2066" y="543"/>
                  <a:pt x="2084" y="546"/>
                  <a:pt x="2100" y="546"/>
                </a:cubicBezTo>
                <a:cubicBezTo>
                  <a:pt x="2144" y="546"/>
                  <a:pt x="2166" y="531"/>
                  <a:pt x="2166" y="502"/>
                </a:cubicBezTo>
                <a:cubicBezTo>
                  <a:pt x="2166" y="492"/>
                  <a:pt x="2164" y="484"/>
                  <a:pt x="2159" y="478"/>
                </a:cubicBezTo>
                <a:cubicBezTo>
                  <a:pt x="2155" y="472"/>
                  <a:pt x="2147" y="465"/>
                  <a:pt x="2137" y="459"/>
                </a:cubicBezTo>
                <a:cubicBezTo>
                  <a:pt x="2126" y="453"/>
                  <a:pt x="2110" y="445"/>
                  <a:pt x="2087" y="436"/>
                </a:cubicBezTo>
                <a:cubicBezTo>
                  <a:pt x="2061" y="425"/>
                  <a:pt x="2041" y="414"/>
                  <a:pt x="2029" y="403"/>
                </a:cubicBezTo>
                <a:cubicBezTo>
                  <a:pt x="2016" y="393"/>
                  <a:pt x="2006" y="381"/>
                  <a:pt x="2000" y="366"/>
                </a:cubicBezTo>
                <a:cubicBezTo>
                  <a:pt x="1994" y="352"/>
                  <a:pt x="1991" y="336"/>
                  <a:pt x="1991" y="317"/>
                </a:cubicBezTo>
                <a:cubicBezTo>
                  <a:pt x="1991" y="280"/>
                  <a:pt x="2005" y="251"/>
                  <a:pt x="2034" y="228"/>
                </a:cubicBezTo>
                <a:cubicBezTo>
                  <a:pt x="2063" y="205"/>
                  <a:pt x="2100" y="194"/>
                  <a:pt x="2145" y="194"/>
                </a:cubicBezTo>
                <a:cubicBezTo>
                  <a:pt x="2159" y="194"/>
                  <a:pt x="2175" y="195"/>
                  <a:pt x="2193" y="198"/>
                </a:cubicBezTo>
                <a:cubicBezTo>
                  <a:pt x="2211" y="202"/>
                  <a:pt x="2225" y="206"/>
                  <a:pt x="2236" y="211"/>
                </a:cubicBezTo>
                <a:cubicBezTo>
                  <a:pt x="2236" y="293"/>
                  <a:pt x="2236" y="293"/>
                  <a:pt x="2236" y="293"/>
                </a:cubicBezTo>
                <a:cubicBezTo>
                  <a:pt x="2224" y="285"/>
                  <a:pt x="2209" y="278"/>
                  <a:pt x="2192" y="273"/>
                </a:cubicBezTo>
                <a:cubicBezTo>
                  <a:pt x="2175" y="268"/>
                  <a:pt x="2159" y="265"/>
                  <a:pt x="2142" y="265"/>
                </a:cubicBezTo>
                <a:cubicBezTo>
                  <a:pt x="2124" y="265"/>
                  <a:pt x="2110" y="269"/>
                  <a:pt x="2099" y="277"/>
                </a:cubicBezTo>
                <a:cubicBezTo>
                  <a:pt x="2089" y="285"/>
                  <a:pt x="2083" y="296"/>
                  <a:pt x="2083" y="308"/>
                </a:cubicBezTo>
                <a:cubicBezTo>
                  <a:pt x="2083" y="323"/>
                  <a:pt x="2087" y="334"/>
                  <a:pt x="2096" y="342"/>
                </a:cubicBezTo>
                <a:cubicBezTo>
                  <a:pt x="2104" y="350"/>
                  <a:pt x="2124" y="360"/>
                  <a:pt x="2154" y="372"/>
                </a:cubicBezTo>
                <a:cubicBezTo>
                  <a:pt x="2192" y="388"/>
                  <a:pt x="2219" y="405"/>
                  <a:pt x="2234" y="423"/>
                </a:cubicBezTo>
                <a:cubicBezTo>
                  <a:pt x="2250" y="442"/>
                  <a:pt x="2258" y="465"/>
                  <a:pt x="2258" y="492"/>
                </a:cubicBezTo>
                <a:close/>
                <a:moveTo>
                  <a:pt x="2723" y="401"/>
                </a:moveTo>
                <a:cubicBezTo>
                  <a:pt x="2723" y="467"/>
                  <a:pt x="2705" y="519"/>
                  <a:pt x="2667" y="559"/>
                </a:cubicBezTo>
                <a:cubicBezTo>
                  <a:pt x="2629" y="598"/>
                  <a:pt x="2577" y="617"/>
                  <a:pt x="2512" y="617"/>
                </a:cubicBezTo>
                <a:cubicBezTo>
                  <a:pt x="2450" y="617"/>
                  <a:pt x="2400" y="599"/>
                  <a:pt x="2363" y="561"/>
                </a:cubicBezTo>
                <a:cubicBezTo>
                  <a:pt x="2327" y="524"/>
                  <a:pt x="2308" y="474"/>
                  <a:pt x="2308" y="410"/>
                </a:cubicBezTo>
                <a:cubicBezTo>
                  <a:pt x="2308" y="343"/>
                  <a:pt x="2327" y="290"/>
                  <a:pt x="2365" y="252"/>
                </a:cubicBezTo>
                <a:cubicBezTo>
                  <a:pt x="2403" y="213"/>
                  <a:pt x="2455" y="194"/>
                  <a:pt x="2522" y="194"/>
                </a:cubicBezTo>
                <a:cubicBezTo>
                  <a:pt x="2585" y="194"/>
                  <a:pt x="2635" y="212"/>
                  <a:pt x="2670" y="249"/>
                </a:cubicBezTo>
                <a:cubicBezTo>
                  <a:pt x="2706" y="286"/>
                  <a:pt x="2723" y="337"/>
                  <a:pt x="2723" y="401"/>
                </a:cubicBezTo>
                <a:close/>
                <a:moveTo>
                  <a:pt x="2629" y="405"/>
                </a:moveTo>
                <a:cubicBezTo>
                  <a:pt x="2629" y="360"/>
                  <a:pt x="2619" y="326"/>
                  <a:pt x="2599" y="303"/>
                </a:cubicBezTo>
                <a:cubicBezTo>
                  <a:pt x="2579" y="280"/>
                  <a:pt x="2552" y="268"/>
                  <a:pt x="2517" y="268"/>
                </a:cubicBezTo>
                <a:cubicBezTo>
                  <a:pt x="2481" y="268"/>
                  <a:pt x="2453" y="280"/>
                  <a:pt x="2433" y="304"/>
                </a:cubicBezTo>
                <a:cubicBezTo>
                  <a:pt x="2413" y="329"/>
                  <a:pt x="2403" y="363"/>
                  <a:pt x="2403" y="407"/>
                </a:cubicBezTo>
                <a:cubicBezTo>
                  <a:pt x="2403" y="450"/>
                  <a:pt x="2413" y="483"/>
                  <a:pt x="2433" y="507"/>
                </a:cubicBezTo>
                <a:cubicBezTo>
                  <a:pt x="2453" y="531"/>
                  <a:pt x="2482" y="543"/>
                  <a:pt x="2518" y="543"/>
                </a:cubicBezTo>
                <a:cubicBezTo>
                  <a:pt x="2554" y="543"/>
                  <a:pt x="2582" y="531"/>
                  <a:pt x="2601" y="508"/>
                </a:cubicBezTo>
                <a:cubicBezTo>
                  <a:pt x="2619" y="484"/>
                  <a:pt x="2629" y="450"/>
                  <a:pt x="2629" y="405"/>
                </a:cubicBezTo>
                <a:close/>
                <a:moveTo>
                  <a:pt x="3017" y="84"/>
                </a:moveTo>
                <a:cubicBezTo>
                  <a:pt x="3002" y="77"/>
                  <a:pt x="2988" y="74"/>
                  <a:pt x="2973" y="74"/>
                </a:cubicBezTo>
                <a:cubicBezTo>
                  <a:pt x="2953" y="74"/>
                  <a:pt x="2938" y="80"/>
                  <a:pt x="2927" y="93"/>
                </a:cubicBezTo>
                <a:cubicBezTo>
                  <a:pt x="2916" y="106"/>
                  <a:pt x="2910" y="125"/>
                  <a:pt x="2910" y="149"/>
                </a:cubicBezTo>
                <a:cubicBezTo>
                  <a:pt x="2910" y="203"/>
                  <a:pt x="2910" y="203"/>
                  <a:pt x="2910" y="203"/>
                </a:cubicBezTo>
                <a:cubicBezTo>
                  <a:pt x="3001" y="203"/>
                  <a:pt x="3001" y="203"/>
                  <a:pt x="3001" y="203"/>
                </a:cubicBezTo>
                <a:cubicBezTo>
                  <a:pt x="3001" y="277"/>
                  <a:pt x="3001" y="277"/>
                  <a:pt x="3001" y="277"/>
                </a:cubicBezTo>
                <a:cubicBezTo>
                  <a:pt x="2910" y="277"/>
                  <a:pt x="2910" y="277"/>
                  <a:pt x="2910" y="277"/>
                </a:cubicBezTo>
                <a:cubicBezTo>
                  <a:pt x="2910" y="607"/>
                  <a:pt x="2910" y="607"/>
                  <a:pt x="2910" y="607"/>
                </a:cubicBezTo>
                <a:cubicBezTo>
                  <a:pt x="2818" y="607"/>
                  <a:pt x="2818" y="607"/>
                  <a:pt x="2818" y="607"/>
                </a:cubicBezTo>
                <a:cubicBezTo>
                  <a:pt x="2818" y="277"/>
                  <a:pt x="2818" y="277"/>
                  <a:pt x="2818" y="277"/>
                </a:cubicBezTo>
                <a:cubicBezTo>
                  <a:pt x="2750" y="277"/>
                  <a:pt x="2750" y="277"/>
                  <a:pt x="2750" y="277"/>
                </a:cubicBezTo>
                <a:cubicBezTo>
                  <a:pt x="2750" y="203"/>
                  <a:pt x="2750" y="203"/>
                  <a:pt x="2750" y="203"/>
                </a:cubicBezTo>
                <a:cubicBezTo>
                  <a:pt x="2818" y="203"/>
                  <a:pt x="2818" y="203"/>
                  <a:pt x="2818" y="203"/>
                </a:cubicBezTo>
                <a:cubicBezTo>
                  <a:pt x="2818" y="144"/>
                  <a:pt x="2818" y="144"/>
                  <a:pt x="2818" y="144"/>
                </a:cubicBezTo>
                <a:cubicBezTo>
                  <a:pt x="2818" y="116"/>
                  <a:pt x="2824" y="91"/>
                  <a:pt x="2836" y="69"/>
                </a:cubicBezTo>
                <a:cubicBezTo>
                  <a:pt x="2848" y="47"/>
                  <a:pt x="2866" y="30"/>
                  <a:pt x="2888" y="18"/>
                </a:cubicBezTo>
                <a:cubicBezTo>
                  <a:pt x="2910" y="6"/>
                  <a:pt x="2935" y="0"/>
                  <a:pt x="2963" y="0"/>
                </a:cubicBezTo>
                <a:cubicBezTo>
                  <a:pt x="2986" y="0"/>
                  <a:pt x="3004" y="2"/>
                  <a:pt x="3017" y="7"/>
                </a:cubicBezTo>
                <a:lnTo>
                  <a:pt x="3017" y="84"/>
                </a:lnTo>
                <a:close/>
                <a:moveTo>
                  <a:pt x="3255" y="603"/>
                </a:moveTo>
                <a:cubicBezTo>
                  <a:pt x="3250" y="607"/>
                  <a:pt x="3240" y="610"/>
                  <a:pt x="3226" y="613"/>
                </a:cubicBezTo>
                <a:cubicBezTo>
                  <a:pt x="3212" y="616"/>
                  <a:pt x="3198" y="617"/>
                  <a:pt x="3185" y="617"/>
                </a:cubicBezTo>
                <a:cubicBezTo>
                  <a:pt x="3106" y="617"/>
                  <a:pt x="3066" y="575"/>
                  <a:pt x="3066" y="489"/>
                </a:cubicBezTo>
                <a:cubicBezTo>
                  <a:pt x="3066" y="277"/>
                  <a:pt x="3066" y="277"/>
                  <a:pt x="3066" y="277"/>
                </a:cubicBezTo>
                <a:cubicBezTo>
                  <a:pt x="2999" y="277"/>
                  <a:pt x="2999" y="277"/>
                  <a:pt x="2999" y="277"/>
                </a:cubicBezTo>
                <a:cubicBezTo>
                  <a:pt x="2999" y="203"/>
                  <a:pt x="2999" y="203"/>
                  <a:pt x="2999" y="203"/>
                </a:cubicBezTo>
                <a:cubicBezTo>
                  <a:pt x="3066" y="203"/>
                  <a:pt x="3066" y="203"/>
                  <a:pt x="3066" y="203"/>
                </a:cubicBezTo>
                <a:cubicBezTo>
                  <a:pt x="3066" y="110"/>
                  <a:pt x="3066" y="110"/>
                  <a:pt x="3066" y="110"/>
                </a:cubicBezTo>
                <a:cubicBezTo>
                  <a:pt x="3158" y="82"/>
                  <a:pt x="3158" y="82"/>
                  <a:pt x="3158" y="82"/>
                </a:cubicBezTo>
                <a:cubicBezTo>
                  <a:pt x="3158" y="203"/>
                  <a:pt x="3158" y="203"/>
                  <a:pt x="3158" y="203"/>
                </a:cubicBezTo>
                <a:cubicBezTo>
                  <a:pt x="3255" y="203"/>
                  <a:pt x="3255" y="203"/>
                  <a:pt x="3255" y="203"/>
                </a:cubicBezTo>
                <a:cubicBezTo>
                  <a:pt x="3255" y="277"/>
                  <a:pt x="3255" y="277"/>
                  <a:pt x="3255" y="277"/>
                </a:cubicBezTo>
                <a:cubicBezTo>
                  <a:pt x="3158" y="277"/>
                  <a:pt x="3158" y="277"/>
                  <a:pt x="3158" y="277"/>
                </a:cubicBezTo>
                <a:cubicBezTo>
                  <a:pt x="3158" y="472"/>
                  <a:pt x="3158" y="472"/>
                  <a:pt x="3158" y="472"/>
                </a:cubicBezTo>
                <a:cubicBezTo>
                  <a:pt x="3158" y="498"/>
                  <a:pt x="3162" y="516"/>
                  <a:pt x="3172" y="527"/>
                </a:cubicBezTo>
                <a:cubicBezTo>
                  <a:pt x="3181" y="537"/>
                  <a:pt x="3195" y="543"/>
                  <a:pt x="3215" y="543"/>
                </a:cubicBezTo>
                <a:cubicBezTo>
                  <a:pt x="3220" y="543"/>
                  <a:pt x="3227" y="542"/>
                  <a:pt x="3235" y="539"/>
                </a:cubicBezTo>
                <a:cubicBezTo>
                  <a:pt x="3243" y="537"/>
                  <a:pt x="3250" y="534"/>
                  <a:pt x="3255" y="530"/>
                </a:cubicBezTo>
                <a:lnTo>
                  <a:pt x="3255" y="603"/>
                </a:lnTo>
                <a:close/>
                <a:moveTo>
                  <a:pt x="284" y="1455"/>
                </a:moveTo>
                <a:cubicBezTo>
                  <a:pt x="215" y="1292"/>
                  <a:pt x="215" y="1292"/>
                  <a:pt x="215" y="1292"/>
                </a:cubicBezTo>
                <a:cubicBezTo>
                  <a:pt x="197" y="1248"/>
                  <a:pt x="171" y="1226"/>
                  <a:pt x="138" y="1226"/>
                </a:cubicBezTo>
                <a:cubicBezTo>
                  <a:pt x="94" y="1226"/>
                  <a:pt x="94" y="1226"/>
                  <a:pt x="94" y="1226"/>
                </a:cubicBezTo>
                <a:cubicBezTo>
                  <a:pt x="94" y="1455"/>
                  <a:pt x="94" y="1455"/>
                  <a:pt x="94" y="1455"/>
                </a:cubicBezTo>
                <a:cubicBezTo>
                  <a:pt x="0" y="1455"/>
                  <a:pt x="0" y="1455"/>
                  <a:pt x="0" y="1455"/>
                </a:cubicBezTo>
                <a:cubicBezTo>
                  <a:pt x="0" y="890"/>
                  <a:pt x="0" y="890"/>
                  <a:pt x="0" y="890"/>
                </a:cubicBezTo>
                <a:cubicBezTo>
                  <a:pt x="183" y="890"/>
                  <a:pt x="183" y="890"/>
                  <a:pt x="183" y="890"/>
                </a:cubicBezTo>
                <a:cubicBezTo>
                  <a:pt x="242" y="890"/>
                  <a:pt x="288" y="903"/>
                  <a:pt x="321" y="930"/>
                </a:cubicBezTo>
                <a:cubicBezTo>
                  <a:pt x="353" y="957"/>
                  <a:pt x="370" y="994"/>
                  <a:pt x="370" y="1042"/>
                </a:cubicBezTo>
                <a:cubicBezTo>
                  <a:pt x="370" y="1082"/>
                  <a:pt x="359" y="1115"/>
                  <a:pt x="337" y="1142"/>
                </a:cubicBezTo>
                <a:cubicBezTo>
                  <a:pt x="315" y="1170"/>
                  <a:pt x="284" y="1189"/>
                  <a:pt x="245" y="1199"/>
                </a:cubicBezTo>
                <a:cubicBezTo>
                  <a:pt x="245" y="1200"/>
                  <a:pt x="245" y="1200"/>
                  <a:pt x="245" y="1200"/>
                </a:cubicBezTo>
                <a:cubicBezTo>
                  <a:pt x="257" y="1204"/>
                  <a:pt x="269" y="1213"/>
                  <a:pt x="281" y="1227"/>
                </a:cubicBezTo>
                <a:cubicBezTo>
                  <a:pt x="293" y="1241"/>
                  <a:pt x="303" y="1255"/>
                  <a:pt x="309" y="1270"/>
                </a:cubicBezTo>
                <a:cubicBezTo>
                  <a:pt x="396" y="1455"/>
                  <a:pt x="396" y="1455"/>
                  <a:pt x="396" y="1455"/>
                </a:cubicBezTo>
                <a:lnTo>
                  <a:pt x="284" y="1455"/>
                </a:lnTo>
                <a:close/>
                <a:moveTo>
                  <a:pt x="271" y="1051"/>
                </a:moveTo>
                <a:cubicBezTo>
                  <a:pt x="271" y="1025"/>
                  <a:pt x="262" y="1005"/>
                  <a:pt x="244" y="990"/>
                </a:cubicBezTo>
                <a:cubicBezTo>
                  <a:pt x="227" y="975"/>
                  <a:pt x="201" y="968"/>
                  <a:pt x="169" y="968"/>
                </a:cubicBezTo>
                <a:cubicBezTo>
                  <a:pt x="94" y="968"/>
                  <a:pt x="94" y="968"/>
                  <a:pt x="94" y="968"/>
                </a:cubicBezTo>
                <a:cubicBezTo>
                  <a:pt x="94" y="1147"/>
                  <a:pt x="94" y="1147"/>
                  <a:pt x="94" y="1147"/>
                </a:cubicBezTo>
                <a:cubicBezTo>
                  <a:pt x="168" y="1147"/>
                  <a:pt x="168" y="1147"/>
                  <a:pt x="168" y="1147"/>
                </a:cubicBezTo>
                <a:cubicBezTo>
                  <a:pt x="198" y="1147"/>
                  <a:pt x="223" y="1138"/>
                  <a:pt x="242" y="1120"/>
                </a:cubicBezTo>
                <a:cubicBezTo>
                  <a:pt x="261" y="1103"/>
                  <a:pt x="271" y="1080"/>
                  <a:pt x="271" y="1051"/>
                </a:cubicBezTo>
                <a:close/>
                <a:moveTo>
                  <a:pt x="485" y="1280"/>
                </a:moveTo>
                <a:cubicBezTo>
                  <a:pt x="487" y="1317"/>
                  <a:pt x="498" y="1345"/>
                  <a:pt x="519" y="1364"/>
                </a:cubicBezTo>
                <a:cubicBezTo>
                  <a:pt x="539" y="1383"/>
                  <a:pt x="568" y="1393"/>
                  <a:pt x="606" y="1393"/>
                </a:cubicBezTo>
                <a:cubicBezTo>
                  <a:pt x="629" y="1393"/>
                  <a:pt x="651" y="1389"/>
                  <a:pt x="672" y="1382"/>
                </a:cubicBezTo>
                <a:cubicBezTo>
                  <a:pt x="693" y="1375"/>
                  <a:pt x="712" y="1366"/>
                  <a:pt x="728" y="1354"/>
                </a:cubicBezTo>
                <a:cubicBezTo>
                  <a:pt x="728" y="1431"/>
                  <a:pt x="728" y="1431"/>
                  <a:pt x="728" y="1431"/>
                </a:cubicBezTo>
                <a:cubicBezTo>
                  <a:pt x="712" y="1441"/>
                  <a:pt x="692" y="1450"/>
                  <a:pt x="666" y="1456"/>
                </a:cubicBezTo>
                <a:cubicBezTo>
                  <a:pt x="640" y="1462"/>
                  <a:pt x="613" y="1465"/>
                  <a:pt x="584" y="1465"/>
                </a:cubicBezTo>
                <a:cubicBezTo>
                  <a:pt x="523" y="1465"/>
                  <a:pt x="476" y="1447"/>
                  <a:pt x="442" y="1410"/>
                </a:cubicBezTo>
                <a:cubicBezTo>
                  <a:pt x="408" y="1374"/>
                  <a:pt x="391" y="1323"/>
                  <a:pt x="391" y="1257"/>
                </a:cubicBezTo>
                <a:cubicBezTo>
                  <a:pt x="391" y="1214"/>
                  <a:pt x="400" y="1176"/>
                  <a:pt x="417" y="1144"/>
                </a:cubicBezTo>
                <a:cubicBezTo>
                  <a:pt x="433" y="1112"/>
                  <a:pt x="456" y="1087"/>
                  <a:pt x="486" y="1069"/>
                </a:cubicBezTo>
                <a:cubicBezTo>
                  <a:pt x="516" y="1051"/>
                  <a:pt x="548" y="1042"/>
                  <a:pt x="584" y="1042"/>
                </a:cubicBezTo>
                <a:cubicBezTo>
                  <a:pt x="639" y="1042"/>
                  <a:pt x="683" y="1059"/>
                  <a:pt x="714" y="1093"/>
                </a:cubicBezTo>
                <a:cubicBezTo>
                  <a:pt x="745" y="1127"/>
                  <a:pt x="760" y="1174"/>
                  <a:pt x="760" y="1235"/>
                </a:cubicBezTo>
                <a:cubicBezTo>
                  <a:pt x="760" y="1280"/>
                  <a:pt x="760" y="1280"/>
                  <a:pt x="760" y="1280"/>
                </a:cubicBezTo>
                <a:lnTo>
                  <a:pt x="485" y="1280"/>
                </a:lnTo>
                <a:close/>
                <a:moveTo>
                  <a:pt x="669" y="1212"/>
                </a:moveTo>
                <a:cubicBezTo>
                  <a:pt x="669" y="1180"/>
                  <a:pt x="662" y="1155"/>
                  <a:pt x="647" y="1138"/>
                </a:cubicBezTo>
                <a:cubicBezTo>
                  <a:pt x="632" y="1121"/>
                  <a:pt x="611" y="1113"/>
                  <a:pt x="584" y="1113"/>
                </a:cubicBezTo>
                <a:cubicBezTo>
                  <a:pt x="559" y="1113"/>
                  <a:pt x="537" y="1122"/>
                  <a:pt x="519" y="1140"/>
                </a:cubicBezTo>
                <a:cubicBezTo>
                  <a:pt x="501" y="1159"/>
                  <a:pt x="490" y="1182"/>
                  <a:pt x="485" y="1212"/>
                </a:cubicBezTo>
                <a:lnTo>
                  <a:pt x="669" y="1212"/>
                </a:lnTo>
                <a:close/>
                <a:moveTo>
                  <a:pt x="1037" y="1455"/>
                </a:moveTo>
                <a:cubicBezTo>
                  <a:pt x="1037" y="1400"/>
                  <a:pt x="1037" y="1400"/>
                  <a:pt x="1037" y="1400"/>
                </a:cubicBezTo>
                <a:cubicBezTo>
                  <a:pt x="1035" y="1400"/>
                  <a:pt x="1035" y="1400"/>
                  <a:pt x="1035" y="1400"/>
                </a:cubicBezTo>
                <a:cubicBezTo>
                  <a:pt x="1007" y="1443"/>
                  <a:pt x="967" y="1465"/>
                  <a:pt x="916" y="1465"/>
                </a:cubicBezTo>
                <a:cubicBezTo>
                  <a:pt x="876" y="1465"/>
                  <a:pt x="845" y="1455"/>
                  <a:pt x="822" y="1433"/>
                </a:cubicBezTo>
                <a:cubicBezTo>
                  <a:pt x="799" y="1411"/>
                  <a:pt x="787" y="1382"/>
                  <a:pt x="787" y="1345"/>
                </a:cubicBezTo>
                <a:cubicBezTo>
                  <a:pt x="787" y="1307"/>
                  <a:pt x="799" y="1277"/>
                  <a:pt x="821" y="1254"/>
                </a:cubicBezTo>
                <a:cubicBezTo>
                  <a:pt x="843" y="1231"/>
                  <a:pt x="876" y="1217"/>
                  <a:pt x="920" y="1212"/>
                </a:cubicBezTo>
                <a:cubicBezTo>
                  <a:pt x="1038" y="1195"/>
                  <a:pt x="1038" y="1195"/>
                  <a:pt x="1038" y="1195"/>
                </a:cubicBezTo>
                <a:cubicBezTo>
                  <a:pt x="1038" y="1140"/>
                  <a:pt x="1012" y="1113"/>
                  <a:pt x="961" y="1113"/>
                </a:cubicBezTo>
                <a:cubicBezTo>
                  <a:pt x="936" y="1113"/>
                  <a:pt x="912" y="1117"/>
                  <a:pt x="889" y="1125"/>
                </a:cubicBezTo>
                <a:cubicBezTo>
                  <a:pt x="866" y="1133"/>
                  <a:pt x="845" y="1144"/>
                  <a:pt x="827" y="1158"/>
                </a:cubicBezTo>
                <a:cubicBezTo>
                  <a:pt x="827" y="1077"/>
                  <a:pt x="827" y="1077"/>
                  <a:pt x="827" y="1077"/>
                </a:cubicBezTo>
                <a:cubicBezTo>
                  <a:pt x="841" y="1068"/>
                  <a:pt x="863" y="1060"/>
                  <a:pt x="892" y="1053"/>
                </a:cubicBezTo>
                <a:cubicBezTo>
                  <a:pt x="921" y="1045"/>
                  <a:pt x="947" y="1042"/>
                  <a:pt x="970" y="1042"/>
                </a:cubicBezTo>
                <a:cubicBezTo>
                  <a:pt x="1022" y="1042"/>
                  <a:pt x="1061" y="1055"/>
                  <a:pt x="1087" y="1082"/>
                </a:cubicBezTo>
                <a:cubicBezTo>
                  <a:pt x="1114" y="1109"/>
                  <a:pt x="1127" y="1148"/>
                  <a:pt x="1127" y="1199"/>
                </a:cubicBezTo>
                <a:cubicBezTo>
                  <a:pt x="1127" y="1455"/>
                  <a:pt x="1127" y="1455"/>
                  <a:pt x="1127" y="1455"/>
                </a:cubicBezTo>
                <a:lnTo>
                  <a:pt x="1037" y="1455"/>
                </a:lnTo>
                <a:close/>
                <a:moveTo>
                  <a:pt x="877" y="1336"/>
                </a:moveTo>
                <a:cubicBezTo>
                  <a:pt x="877" y="1353"/>
                  <a:pt x="883" y="1367"/>
                  <a:pt x="896" y="1378"/>
                </a:cubicBezTo>
                <a:cubicBezTo>
                  <a:pt x="909" y="1388"/>
                  <a:pt x="925" y="1393"/>
                  <a:pt x="944" y="1393"/>
                </a:cubicBezTo>
                <a:cubicBezTo>
                  <a:pt x="971" y="1393"/>
                  <a:pt x="993" y="1384"/>
                  <a:pt x="1011" y="1365"/>
                </a:cubicBezTo>
                <a:cubicBezTo>
                  <a:pt x="1029" y="1347"/>
                  <a:pt x="1038" y="1323"/>
                  <a:pt x="1038" y="1295"/>
                </a:cubicBezTo>
                <a:cubicBezTo>
                  <a:pt x="1038" y="1259"/>
                  <a:pt x="1038" y="1259"/>
                  <a:pt x="1038" y="1259"/>
                </a:cubicBezTo>
                <a:cubicBezTo>
                  <a:pt x="950" y="1270"/>
                  <a:pt x="950" y="1270"/>
                  <a:pt x="950" y="1270"/>
                </a:cubicBezTo>
                <a:cubicBezTo>
                  <a:pt x="923" y="1274"/>
                  <a:pt x="904" y="1281"/>
                  <a:pt x="893" y="1291"/>
                </a:cubicBezTo>
                <a:cubicBezTo>
                  <a:pt x="882" y="1301"/>
                  <a:pt x="877" y="1316"/>
                  <a:pt x="877" y="1336"/>
                </a:cubicBezTo>
                <a:close/>
                <a:moveTo>
                  <a:pt x="1478" y="1455"/>
                </a:moveTo>
                <a:cubicBezTo>
                  <a:pt x="1478" y="1392"/>
                  <a:pt x="1478" y="1392"/>
                  <a:pt x="1478" y="1392"/>
                </a:cubicBezTo>
                <a:cubicBezTo>
                  <a:pt x="1476" y="1392"/>
                  <a:pt x="1476" y="1392"/>
                  <a:pt x="1476" y="1392"/>
                </a:cubicBezTo>
                <a:cubicBezTo>
                  <a:pt x="1448" y="1441"/>
                  <a:pt x="1403" y="1465"/>
                  <a:pt x="1344" y="1465"/>
                </a:cubicBezTo>
                <a:cubicBezTo>
                  <a:pt x="1293" y="1465"/>
                  <a:pt x="1252" y="1447"/>
                  <a:pt x="1222" y="1411"/>
                </a:cubicBezTo>
                <a:cubicBezTo>
                  <a:pt x="1192" y="1375"/>
                  <a:pt x="1177" y="1325"/>
                  <a:pt x="1177" y="1263"/>
                </a:cubicBezTo>
                <a:cubicBezTo>
                  <a:pt x="1177" y="1196"/>
                  <a:pt x="1193" y="1142"/>
                  <a:pt x="1227" y="1102"/>
                </a:cubicBezTo>
                <a:cubicBezTo>
                  <a:pt x="1260" y="1062"/>
                  <a:pt x="1305" y="1042"/>
                  <a:pt x="1362" y="1042"/>
                </a:cubicBezTo>
                <a:cubicBezTo>
                  <a:pt x="1387" y="1042"/>
                  <a:pt x="1410" y="1047"/>
                  <a:pt x="1430" y="1057"/>
                </a:cubicBezTo>
                <a:cubicBezTo>
                  <a:pt x="1449" y="1067"/>
                  <a:pt x="1465" y="1082"/>
                  <a:pt x="1476" y="1102"/>
                </a:cubicBezTo>
                <a:cubicBezTo>
                  <a:pt x="1478" y="1102"/>
                  <a:pt x="1478" y="1102"/>
                  <a:pt x="1478" y="1102"/>
                </a:cubicBezTo>
                <a:cubicBezTo>
                  <a:pt x="1478" y="857"/>
                  <a:pt x="1478" y="857"/>
                  <a:pt x="1478" y="857"/>
                </a:cubicBezTo>
                <a:cubicBezTo>
                  <a:pt x="1569" y="857"/>
                  <a:pt x="1569" y="857"/>
                  <a:pt x="1569" y="857"/>
                </a:cubicBezTo>
                <a:cubicBezTo>
                  <a:pt x="1569" y="1455"/>
                  <a:pt x="1569" y="1455"/>
                  <a:pt x="1569" y="1455"/>
                </a:cubicBezTo>
                <a:lnTo>
                  <a:pt x="1478" y="1455"/>
                </a:lnTo>
                <a:close/>
                <a:moveTo>
                  <a:pt x="1479" y="1219"/>
                </a:moveTo>
                <a:cubicBezTo>
                  <a:pt x="1479" y="1191"/>
                  <a:pt x="1469" y="1167"/>
                  <a:pt x="1450" y="1147"/>
                </a:cubicBezTo>
                <a:cubicBezTo>
                  <a:pt x="1431" y="1126"/>
                  <a:pt x="1408" y="1116"/>
                  <a:pt x="1379" y="1116"/>
                </a:cubicBezTo>
                <a:cubicBezTo>
                  <a:pt x="1345" y="1116"/>
                  <a:pt x="1318" y="1129"/>
                  <a:pt x="1300" y="1154"/>
                </a:cubicBezTo>
                <a:cubicBezTo>
                  <a:pt x="1281" y="1179"/>
                  <a:pt x="1271" y="1215"/>
                  <a:pt x="1271" y="1261"/>
                </a:cubicBezTo>
                <a:cubicBezTo>
                  <a:pt x="1271" y="1301"/>
                  <a:pt x="1281" y="1333"/>
                  <a:pt x="1299" y="1356"/>
                </a:cubicBezTo>
                <a:cubicBezTo>
                  <a:pt x="1318" y="1379"/>
                  <a:pt x="1343" y="1391"/>
                  <a:pt x="1375" y="1391"/>
                </a:cubicBezTo>
                <a:cubicBezTo>
                  <a:pt x="1404" y="1391"/>
                  <a:pt x="1429" y="1379"/>
                  <a:pt x="1449" y="1356"/>
                </a:cubicBezTo>
                <a:cubicBezTo>
                  <a:pt x="1469" y="1333"/>
                  <a:pt x="1479" y="1302"/>
                  <a:pt x="1479" y="1265"/>
                </a:cubicBezTo>
                <a:lnTo>
                  <a:pt x="1479" y="1219"/>
                </a:lnTo>
                <a:close/>
                <a:moveTo>
                  <a:pt x="1684" y="1645"/>
                </a:moveTo>
                <a:cubicBezTo>
                  <a:pt x="1662" y="1645"/>
                  <a:pt x="1643" y="1643"/>
                  <a:pt x="1628" y="1639"/>
                </a:cubicBezTo>
                <a:cubicBezTo>
                  <a:pt x="1628" y="1561"/>
                  <a:pt x="1628" y="1561"/>
                  <a:pt x="1628" y="1561"/>
                </a:cubicBezTo>
                <a:cubicBezTo>
                  <a:pt x="1643" y="1568"/>
                  <a:pt x="1658" y="1571"/>
                  <a:pt x="1673" y="1571"/>
                </a:cubicBezTo>
                <a:cubicBezTo>
                  <a:pt x="1705" y="1571"/>
                  <a:pt x="1729" y="1554"/>
                  <a:pt x="1744" y="1519"/>
                </a:cubicBezTo>
                <a:cubicBezTo>
                  <a:pt x="1771" y="1455"/>
                  <a:pt x="1771" y="1455"/>
                  <a:pt x="1771" y="1455"/>
                </a:cubicBezTo>
                <a:cubicBezTo>
                  <a:pt x="1610" y="1051"/>
                  <a:pt x="1610" y="1051"/>
                  <a:pt x="1610" y="1051"/>
                </a:cubicBezTo>
                <a:cubicBezTo>
                  <a:pt x="1712" y="1051"/>
                  <a:pt x="1712" y="1051"/>
                  <a:pt x="1712" y="1051"/>
                </a:cubicBezTo>
                <a:cubicBezTo>
                  <a:pt x="1807" y="1336"/>
                  <a:pt x="1807" y="1336"/>
                  <a:pt x="1807" y="1336"/>
                </a:cubicBezTo>
                <a:cubicBezTo>
                  <a:pt x="1810" y="1346"/>
                  <a:pt x="1813" y="1359"/>
                  <a:pt x="1816" y="1375"/>
                </a:cubicBezTo>
                <a:cubicBezTo>
                  <a:pt x="1817" y="1375"/>
                  <a:pt x="1817" y="1375"/>
                  <a:pt x="1817" y="1375"/>
                </a:cubicBezTo>
                <a:cubicBezTo>
                  <a:pt x="1827" y="1336"/>
                  <a:pt x="1827" y="1336"/>
                  <a:pt x="1827" y="1336"/>
                </a:cubicBezTo>
                <a:cubicBezTo>
                  <a:pt x="1925" y="1051"/>
                  <a:pt x="1925" y="1051"/>
                  <a:pt x="1925" y="1051"/>
                </a:cubicBezTo>
                <a:cubicBezTo>
                  <a:pt x="2018" y="1051"/>
                  <a:pt x="2018" y="1051"/>
                  <a:pt x="2018" y="1051"/>
                </a:cubicBezTo>
                <a:cubicBezTo>
                  <a:pt x="1842" y="1504"/>
                  <a:pt x="1842" y="1504"/>
                  <a:pt x="1842" y="1504"/>
                </a:cubicBezTo>
                <a:cubicBezTo>
                  <a:pt x="1824" y="1553"/>
                  <a:pt x="1802" y="1589"/>
                  <a:pt x="1775" y="1611"/>
                </a:cubicBezTo>
                <a:cubicBezTo>
                  <a:pt x="1749" y="1634"/>
                  <a:pt x="1719" y="1645"/>
                  <a:pt x="1684" y="16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414AD803-1FD5-4461-AD35-4D4DB70E3A09}"/>
              </a:ext>
              <a:ext uri="{C183D7F6-B498-43B3-948B-1728B52AA6E4}">
                <adec:decorative xmlns:adec="http://schemas.microsoft.com/office/drawing/2017/decorative" val="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5958586" y="-1"/>
            <a:ext cx="6233414" cy="6858001"/>
          </a:xfrm>
          <a:prstGeom prst="rect">
            <a:avLst/>
          </a:prstGeom>
        </p:spPr>
      </p:pic>
    </p:spTree>
    <p:extLst>
      <p:ext uri="{BB962C8B-B14F-4D97-AF65-F5344CB8AC3E}">
        <p14:creationId xmlns:p14="http://schemas.microsoft.com/office/powerpoint/2010/main" val="20183688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a:t>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
        <p:nvSpPr>
          <p:cNvPr id="6" name="Text Placeholder 16">
            <a:extLst>
              <a:ext uri="{FF2B5EF4-FFF2-40B4-BE49-F238E27FC236}">
                <a16:creationId xmlns:a16="http://schemas.microsoft.com/office/drawing/2014/main" id="{B1A530C8-2C73-4ADC-AF39-34FB5781FF59}"/>
              </a:ext>
            </a:extLst>
          </p:cNvPr>
          <p:cNvSpPr>
            <a:spLocks noGrp="1"/>
          </p:cNvSpPr>
          <p:nvPr>
            <p:ph type="body" sz="quarter" idx="13" hasCustomPrompt="1"/>
          </p:nvPr>
        </p:nvSpPr>
        <p:spPr>
          <a:xfrm>
            <a:off x="8408988" y="589607"/>
            <a:ext cx="3200400" cy="457200"/>
          </a:xfrm>
        </p:spPr>
        <p:txBody>
          <a:bodyPr lIns="0" tIns="0" rIns="0" bIns="0"/>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a:t>Session code</a:t>
            </a:r>
          </a:p>
        </p:txBody>
      </p:sp>
    </p:spTree>
    <p:extLst>
      <p:ext uri="{BB962C8B-B14F-4D97-AF65-F5344CB8AC3E}">
        <p14:creationId xmlns:p14="http://schemas.microsoft.com/office/powerpoint/2010/main" val="16197658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826444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077984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595431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06605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658406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16233702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D5483FF-8A1C-4A5D-8C77-461D48701F35}"/>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8" name="Picture 7">
            <a:extLst>
              <a:ext uri="{FF2B5EF4-FFF2-40B4-BE49-F238E27FC236}">
                <a16:creationId xmlns:a16="http://schemas.microsoft.com/office/drawing/2014/main" id="{A3DAB50B-5EC8-4B34-AC71-D14D9E2A960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601569208"/>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pic>
        <p:nvPicPr>
          <p:cNvPr id="6" name="Picture 5">
            <a:extLst>
              <a:ext uri="{FF2B5EF4-FFF2-40B4-BE49-F238E27FC236}">
                <a16:creationId xmlns:a16="http://schemas.microsoft.com/office/drawing/2014/main" id="{94CFD0E0-1625-4117-8F11-2251437741C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7" name="Picture 6">
            <a:extLst>
              <a:ext uri="{FF2B5EF4-FFF2-40B4-BE49-F238E27FC236}">
                <a16:creationId xmlns:a16="http://schemas.microsoft.com/office/drawing/2014/main" id="{12B0A8A0-01D8-444A-B0DE-A28AE7708E1D}"/>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8" name="Picture Placeholder" descr="This photo is a 'placeholder' only. Drag or drop your photo here, or click and tap the center to insert a photo.">
            <a:extLst>
              <a:ext uri="{FF2B5EF4-FFF2-40B4-BE49-F238E27FC236}">
                <a16:creationId xmlns:a16="http://schemas.microsoft.com/office/drawing/2014/main" id="{343FD7BD-9F1A-4633-AC61-870322FCD426}"/>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529887043"/>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a:t>Square photo layout with smaller text</a:t>
            </a:r>
          </a:p>
        </p:txBody>
      </p:sp>
      <p:pic>
        <p:nvPicPr>
          <p:cNvPr id="6" name="Picture 5">
            <a:extLst>
              <a:ext uri="{FF2B5EF4-FFF2-40B4-BE49-F238E27FC236}">
                <a16:creationId xmlns:a16="http://schemas.microsoft.com/office/drawing/2014/main" id="{02CD22C3-9CBF-447D-924C-78F5E388080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7" name="Picture 6">
            <a:extLst>
              <a:ext uri="{FF2B5EF4-FFF2-40B4-BE49-F238E27FC236}">
                <a16:creationId xmlns:a16="http://schemas.microsoft.com/office/drawing/2014/main" id="{51B93FF3-2504-4A0A-96C9-427F96655F8B}"/>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8" name="Picture Placeholder" descr="This photo is a 'placeholder' only. Drag or drop your photo here, or click and tap the center to insert a photo.">
            <a:extLst>
              <a:ext uri="{FF2B5EF4-FFF2-40B4-BE49-F238E27FC236}">
                <a16:creationId xmlns:a16="http://schemas.microsoft.com/office/drawing/2014/main" id="{1A908A13-5B22-4076-BA35-F9D142DACCE0}"/>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91211160"/>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Square Photo 3">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8" name="Picture Placeholder" descr="This photo is a 'placeholder' only. Drag or drop your photo here, or click and tap the center to insert a photo.">
            <a:extLst>
              <a:ext uri="{FF2B5EF4-FFF2-40B4-BE49-F238E27FC236}">
                <a16:creationId xmlns:a16="http://schemas.microsoft.com/office/drawing/2014/main" id="{343FD7BD-9F1A-4633-AC61-870322FCD426}"/>
              </a:ext>
            </a:extLst>
          </p:cNvPr>
          <p:cNvSpPr>
            <a:spLocks noGrp="1" noChangeAspect="1"/>
          </p:cNvSpPr>
          <p:nvPr>
            <p:ph type="pic" sz="quarter" idx="11" hasCustomPrompt="1"/>
          </p:nvPr>
        </p:nvSpPr>
        <p:spPr bwMode="gray">
          <a:xfrm>
            <a:off x="5626100" y="292608"/>
            <a:ext cx="6272784" cy="6272784"/>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552697115"/>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cstate="email">
              <a:extLst>
                <a:ext uri="{28A0092B-C50C-407E-A947-70E740481C1C}">
                  <a14:useLocalDpi xmlns:a14="http://schemas.microsoft.com/office/drawing/2010/main"/>
                </a:ext>
              </a:extLst>
            </a:blip>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46702541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cstate="email">
              <a:extLst>
                <a:ext uri="{28A0092B-C50C-407E-A947-70E740481C1C}">
                  <a14:useLocalDpi xmlns:a14="http://schemas.microsoft.com/office/drawing/2010/main"/>
                </a:ext>
              </a:extLst>
            </a:blip>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466148866"/>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635002617"/>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96787591"/>
      </p:ext>
    </p:extLst>
  </p:cSld>
  <p:clrMapOvr>
    <a:masterClrMapping/>
  </p:clrMapOvr>
  <p:transition>
    <p:fade/>
  </p:transition>
  <p:extLst>
    <p:ext uri="{DCECCB84-F9BA-43D5-87BE-67443E8EF086}">
      <p15:sldGuideLst xmlns:p15="http://schemas.microsoft.com/office/powerpoint/2012/main">
        <p15:guide id="3" orient="horz" pos="3576">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579942719"/>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cstate="email">
              <a:extLst>
                <a:ext uri="{28A0092B-C50C-407E-A947-70E740481C1C}">
                  <a14:useLocalDpi xmlns:a14="http://schemas.microsoft.com/office/drawing/2010/main"/>
                </a:ext>
              </a:extLst>
            </a:blip>
            <a:stretch>
              <a:fillRect/>
            </a:stretch>
          </a:blipFill>
        </p:spPr>
        <p:txBody>
          <a:bodyPr bIns="1005840" anchor="ctr">
            <a:noAutofit/>
          </a:bodyPr>
          <a:lstStyle>
            <a:lvl1pPr marL="0" indent="0" algn="ctr">
              <a:buNone/>
              <a:defRPr sz="1000" b="1">
                <a:solidFill>
                  <a:srgbClr val="000000"/>
                </a:solidFill>
              </a:defRPr>
            </a:lvl1pPr>
          </a:lstStyle>
          <a:p>
            <a:r>
              <a:rPr lang="en-US"/>
              <a:t>Drag &amp; drop a screenshot </a:t>
            </a:r>
            <a:br>
              <a:rPr lang="en-US"/>
            </a:br>
            <a:r>
              <a:rPr lang="en-US"/>
              <a:t>here or click or tap icon </a:t>
            </a:r>
            <a:br>
              <a:rPr lang="en-US"/>
            </a:br>
            <a:r>
              <a:rPr lang="en-US"/>
              <a:t>below to insert </a:t>
            </a:r>
          </a:p>
        </p:txBody>
      </p:sp>
    </p:spTree>
    <p:extLst>
      <p:ext uri="{BB962C8B-B14F-4D97-AF65-F5344CB8AC3E}">
        <p14:creationId xmlns:p14="http://schemas.microsoft.com/office/powerpoint/2010/main" val="942282179"/>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userDrawn="1"/>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userDrawn="1"/>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4749725"/>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rgbClr val="50E6FF"/>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116065966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37379458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596523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50080747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14686665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5524513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4861454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163063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110477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7390026"/>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185399677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206913168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a:t>Azure presentation title </a:t>
            </a:r>
            <a:br>
              <a:rPr lang="en-US"/>
            </a:br>
            <a:r>
              <a:rPr lang="en-US"/>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1179639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24379680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Tree>
    <p:extLst>
      <p:ext uri="{BB962C8B-B14F-4D97-AF65-F5344CB8AC3E}">
        <p14:creationId xmlns:p14="http://schemas.microsoft.com/office/powerpoint/2010/main" val="1909797205"/>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pic>
        <p:nvPicPr>
          <p:cNvPr id="2" name="Graphic 1">
            <a:extLst>
              <a:ext uri="{FF2B5EF4-FFF2-40B4-BE49-F238E27FC236}">
                <a16:creationId xmlns:a16="http://schemas.microsoft.com/office/drawing/2014/main" id="{C26E514D-8AB8-4BDB-8B21-573BB184826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8"/>
            <a:ext cx="3400425" cy="6753225"/>
          </a:xfrm>
          <a:prstGeom prst="rect">
            <a:avLst/>
          </a:prstGeom>
        </p:spPr>
      </p:pic>
      <p:pic>
        <p:nvPicPr>
          <p:cNvPr id="3" name="Picture 2">
            <a:extLst>
              <a:ext uri="{FF2B5EF4-FFF2-40B4-BE49-F238E27FC236}">
                <a16:creationId xmlns:a16="http://schemas.microsoft.com/office/drawing/2014/main" id="{D8B24F7F-3E0C-41D8-BBAF-F7F29E3A9C6A}"/>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01890973"/>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550396281"/>
      </p:ext>
    </p:extLst>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86467" y="206106"/>
            <a:ext cx="5583404" cy="6409831"/>
          </a:xfrm>
          <a:prstGeom prst="rect">
            <a:avLst/>
          </a:prstGeom>
        </p:spPr>
      </p:pic>
    </p:spTree>
    <p:extLst>
      <p:ext uri="{BB962C8B-B14F-4D97-AF65-F5344CB8AC3E}">
        <p14:creationId xmlns:p14="http://schemas.microsoft.com/office/powerpoint/2010/main" val="1225546090"/>
      </p:ext>
    </p:extLst>
  </p:cSld>
  <p:clrMapOvr>
    <a:masterClrMapping/>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445183" y="321590"/>
            <a:ext cx="5413537" cy="6214821"/>
          </a:xfrm>
          <a:prstGeom prst="rect">
            <a:avLst/>
          </a:prstGeom>
        </p:spPr>
      </p:pic>
    </p:spTree>
    <p:extLst>
      <p:ext uri="{BB962C8B-B14F-4D97-AF65-F5344CB8AC3E}">
        <p14:creationId xmlns:p14="http://schemas.microsoft.com/office/powerpoint/2010/main" val="4211575792"/>
      </p:ext>
    </p:extLst>
  </p:cSld>
  <p:clrMapOvr>
    <a:masterClrMapping/>
  </p:clrMapOvr>
  <p:transition>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3985525672"/>
      </p:ext>
    </p:extLst>
  </p:cSld>
  <p:clrMapOvr>
    <a:masterClrMapping/>
  </p:clrMapOvr>
  <p:transition>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2454021617"/>
      </p:ext>
    </p:extLst>
  </p:cSld>
  <p:clrMapOvr>
    <a:masterClrMapping/>
  </p:clrMapOvr>
  <p:transition>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2001906108"/>
      </p:ext>
    </p:extLst>
  </p:cSld>
  <p:clrMapOvr>
    <a:masterClrMapping/>
  </p:clrMapOvr>
  <p:transition>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itle Slide 10">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9" name="Picture 8">
            <a:extLst>
              <a:ext uri="{FF2B5EF4-FFF2-40B4-BE49-F238E27FC236}">
                <a16:creationId xmlns:a16="http://schemas.microsoft.com/office/drawing/2014/main" id="{92E2926B-CE4C-8042-8EAB-E69CCC77CEF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18211" y="0"/>
            <a:ext cx="5973790" cy="6858000"/>
          </a:xfrm>
          <a:prstGeom prst="rect">
            <a:avLst/>
          </a:prstGeom>
        </p:spPr>
      </p:pic>
    </p:spTree>
    <p:extLst>
      <p:ext uri="{BB962C8B-B14F-4D97-AF65-F5344CB8AC3E}">
        <p14:creationId xmlns:p14="http://schemas.microsoft.com/office/powerpoint/2010/main" val="2961149128"/>
      </p:ext>
    </p:extLst>
  </p:cSld>
  <p:clrMapOvr>
    <a:masterClrMapping/>
  </p:clrMapOvr>
  <p:transition>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le Slide 1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5B5B5AE-3FA2-9E4F-A2B8-042B9D35572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218211" y="0"/>
            <a:ext cx="5973790" cy="6858000"/>
          </a:xfrm>
          <a:prstGeom prst="rect">
            <a:avLst/>
          </a:prstGeom>
        </p:spPr>
      </p:pic>
    </p:spTree>
    <p:extLst>
      <p:ext uri="{BB962C8B-B14F-4D97-AF65-F5344CB8AC3E}">
        <p14:creationId xmlns:p14="http://schemas.microsoft.com/office/powerpoint/2010/main" val="2442544765"/>
      </p:ext>
    </p:extLst>
  </p:cSld>
  <p:clrMapOvr>
    <a:masterClrMapping/>
  </p:clrMapOvr>
  <p:transition>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le Slide 1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8B6D3BFF-96E5-A945-99DA-8C69FBFC85B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18211" y="0"/>
            <a:ext cx="5973790" cy="6858000"/>
          </a:xfrm>
          <a:prstGeom prst="rect">
            <a:avLst/>
          </a:prstGeom>
        </p:spPr>
      </p:pic>
    </p:spTree>
    <p:extLst>
      <p:ext uri="{BB962C8B-B14F-4D97-AF65-F5344CB8AC3E}">
        <p14:creationId xmlns:p14="http://schemas.microsoft.com/office/powerpoint/2010/main" val="517298538"/>
      </p:ext>
    </p:extLst>
  </p:cSld>
  <p:clrMapOvr>
    <a:masterClrMapping/>
  </p:clrMapOvr>
  <p:transition>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29844"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0"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4203881540"/>
      </p:ext>
    </p:extLst>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1"/>
            <a:ext cx="11306469" cy="287771"/>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pc="0">
                <a:solidFill>
                  <a:srgbClr val="000000"/>
                </a:solidFill>
                <a:latin typeface="+mn-lt"/>
              </a:defRPr>
            </a:lvl2pPr>
            <a:lvl3pPr marL="448198" indent="0">
              <a:buNone/>
              <a:defRPr/>
            </a:lvl3pPr>
            <a:lvl4pPr marL="672298" indent="0">
              <a:buNone/>
              <a:defRPr/>
            </a:lvl4pPr>
            <a:lvl5pPr marL="896397" indent="0">
              <a:buNone/>
              <a:defRPr/>
            </a:lvl5pPr>
          </a:lstStyle>
          <a:p>
            <a:pPr lvl="1"/>
            <a:r>
              <a:rPr lang="en-US"/>
              <a:t>Large: subhead Segoe UI Regular 20/24</a:t>
            </a:r>
          </a:p>
        </p:txBody>
      </p:sp>
      <p:sp>
        <p:nvSpPr>
          <p:cNvPr id="5" name="Text Placeholder 4"/>
          <p:cNvSpPr>
            <a:spLocks noGrp="1"/>
          </p:cNvSpPr>
          <p:nvPr>
            <p:ph type="body" sz="quarter" idx="11" hasCustomPrompt="1"/>
          </p:nvPr>
        </p:nvSpPr>
        <p:spPr>
          <a:xfrm>
            <a:off x="455996"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8" indent="0">
              <a:buNone/>
              <a:defRPr/>
            </a:lvl3pPr>
            <a:lvl4pPr marL="672298" indent="0">
              <a:buNone/>
              <a:defRPr/>
            </a:lvl4pPr>
            <a:lvl5pPr marL="896397" indent="0">
              <a:buNone/>
              <a:defRPr/>
            </a:lvl5pPr>
          </a:lstStyle>
          <a:p>
            <a:pPr lvl="0"/>
            <a:r>
              <a:rPr lang="en-US"/>
              <a:t>Medium: paragraph heading Segoe UI </a:t>
            </a:r>
            <a:r>
              <a:rPr lang="en-US" err="1"/>
              <a:t>Semibold</a:t>
            </a:r>
            <a:r>
              <a:rPr lang="en-US"/>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6" y="4503832"/>
            <a:ext cx="11306469" cy="150884"/>
          </a:xfrm>
          <a:prstGeom prst="rect">
            <a:avLst/>
          </a:prstGeo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rgbClr val="000000"/>
                </a:solidFill>
              </a:defRPr>
            </a:lvl2pPr>
            <a:lvl3pPr marL="448198" indent="0">
              <a:buNone/>
              <a:defRPr/>
            </a:lvl3pPr>
            <a:lvl4pPr marL="672298" indent="0">
              <a:buNone/>
              <a:defRPr/>
            </a:lvl4pPr>
            <a:lvl5pPr marL="0" indent="0">
              <a:lnSpc>
                <a:spcPct val="100000"/>
              </a:lnSpc>
              <a:buNone/>
              <a:defRPr>
                <a:solidFill>
                  <a:srgbClr val="000000"/>
                </a:solidFill>
              </a:defRPr>
            </a:lvl5pPr>
          </a:lstStyle>
          <a:p>
            <a:pPr lvl="1"/>
            <a:r>
              <a:rPr lang="en-US"/>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5"/>
            <a:ext cx="11306469" cy="243143"/>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Medium: body copy Segoe UI Regular 14/18</a:t>
            </a:r>
          </a:p>
        </p:txBody>
      </p:sp>
    </p:spTree>
    <p:extLst>
      <p:ext uri="{BB962C8B-B14F-4D97-AF65-F5344CB8AC3E}">
        <p14:creationId xmlns:p14="http://schemas.microsoft.com/office/powerpoint/2010/main" val="3351268220"/>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3365537"/>
          </a:xfrm>
          <a:prstGeom prst="rect">
            <a:avLst/>
          </a:prstGeom>
        </p:spPr>
        <p:txBody>
          <a:bodyPr wrap="square" lIns="0" tIns="0" rIns="0" bIns="0">
            <a:spAutoFit/>
          </a:bodyPr>
          <a:lstStyle>
            <a:lvl1pPr marL="336149" marR="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149" marR="0" lvl="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149" marR="0" lvl="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323601207"/>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7"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527047259"/>
      </p:ext>
    </p:extLst>
  </p:cSld>
  <p:clrMapOvr>
    <a:masterClrMapping/>
  </p:clrMapOvr>
  <p:transition>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6"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10"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3932879381"/>
      </p:ext>
    </p:extLst>
  </p:cSld>
  <p:clrMapOvr>
    <a:masterClrMapping/>
  </p:clrMapOvr>
  <p:transition>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b="-1"/>
          <a:stretch/>
        </p:blipFill>
        <p:spPr>
          <a:xfrm>
            <a:off x="8144084" y="1599720"/>
            <a:ext cx="3609417" cy="3103720"/>
          </a:xfrm>
          <a:prstGeom prst="rect">
            <a:avLst/>
          </a:prstGeom>
        </p:spPr>
      </p:pic>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b="-1"/>
          <a:stretch/>
        </p:blipFill>
        <p:spPr>
          <a:xfrm>
            <a:off x="4309003" y="1599721"/>
            <a:ext cx="3612531" cy="3099394"/>
          </a:xfrm>
          <a:prstGeom prst="rect">
            <a:avLst/>
          </a:prstGeom>
        </p:spPr>
      </p:pic>
      <p:pic>
        <p:nvPicPr>
          <p:cNvPr id="3" name="Picture 2"/>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64957" y="1599723"/>
            <a:ext cx="3609417" cy="3108047"/>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3" y="2882154"/>
            <a:ext cx="3609043"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2" y="2875700"/>
            <a:ext cx="3618381" cy="543185"/>
          </a:xfrm>
          <a:prstGeom prst="rect">
            <a:avLst/>
          </a:prstGeom>
        </p:spPr>
        <p:txBody>
          <a:bodyPr/>
          <a:lstStyle>
            <a:lvl1pPr algn="ctr">
              <a:defRPr>
                <a:solidFill>
                  <a:schemeClr val="bg1"/>
                </a:solidFill>
              </a:defRPr>
            </a:lvl1pPr>
          </a:lstStyle>
          <a:p>
            <a:r>
              <a:rPr lang="en-US"/>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6"/>
            <a:ext cx="3609043" cy="543185"/>
          </a:xfrm>
          <a:prstGeom prst="rect">
            <a:avLst/>
          </a:prstGeom>
        </p:spPr>
        <p:txBody>
          <a:bodyPr/>
          <a:lstStyle>
            <a:lvl1pPr algn="ctr">
              <a:defRPr>
                <a:solidFill>
                  <a:schemeClr val="bg1"/>
                </a:solidFill>
              </a:defRPr>
            </a:lvl1pPr>
          </a:lstStyle>
          <a:p>
            <a:r>
              <a:rPr lang="en-US"/>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8"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2884638664"/>
      </p:ext>
    </p:extLst>
  </p:cSld>
  <p:clrMapOvr>
    <a:masterClrMapping/>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6"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6" y="3167817"/>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4" name="Text Placeholder 4"/>
          <p:cNvSpPr>
            <a:spLocks noGrp="1"/>
          </p:cNvSpPr>
          <p:nvPr>
            <p:ph type="body" sz="quarter" idx="15" hasCustomPrompt="1"/>
          </p:nvPr>
        </p:nvSpPr>
        <p:spPr>
          <a:xfrm>
            <a:off x="2378328"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6" name="Text Placeholder 4"/>
          <p:cNvSpPr>
            <a:spLocks noGrp="1"/>
          </p:cNvSpPr>
          <p:nvPr>
            <p:ph type="body" sz="quarter" idx="17" hasCustomPrompt="1"/>
          </p:nvPr>
        </p:nvSpPr>
        <p:spPr>
          <a:xfrm>
            <a:off x="4300663"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8" name="Text Placeholder 4"/>
          <p:cNvSpPr>
            <a:spLocks noGrp="1"/>
          </p:cNvSpPr>
          <p:nvPr>
            <p:ph type="body" sz="quarter" idx="19" hasCustomPrompt="1"/>
          </p:nvPr>
        </p:nvSpPr>
        <p:spPr>
          <a:xfrm>
            <a:off x="6222995"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0" name="Text Placeholder 4"/>
          <p:cNvSpPr>
            <a:spLocks noGrp="1"/>
          </p:cNvSpPr>
          <p:nvPr>
            <p:ph type="body" sz="quarter" idx="21" hasCustomPrompt="1"/>
          </p:nvPr>
        </p:nvSpPr>
        <p:spPr>
          <a:xfrm>
            <a:off x="8145329"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2" name="Text Placeholder 4"/>
          <p:cNvSpPr>
            <a:spLocks noGrp="1"/>
          </p:cNvSpPr>
          <p:nvPr>
            <p:ph type="body" sz="quarter" idx="23" hasCustomPrompt="1"/>
          </p:nvPr>
        </p:nvSpPr>
        <p:spPr>
          <a:xfrm>
            <a:off x="10067660"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5" name="Content Placeholder 15"/>
          <p:cNvSpPr>
            <a:spLocks noGrp="1"/>
          </p:cNvSpPr>
          <p:nvPr>
            <p:ph sz="quarter" idx="26" hasCustomPrompt="1"/>
          </p:nvPr>
        </p:nvSpPr>
        <p:spPr>
          <a:xfrm>
            <a:off x="2378328"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6" name="Content Placeholder 15"/>
          <p:cNvSpPr>
            <a:spLocks noGrp="1"/>
          </p:cNvSpPr>
          <p:nvPr>
            <p:ph sz="quarter" idx="27" hasCustomPrompt="1"/>
          </p:nvPr>
        </p:nvSpPr>
        <p:spPr>
          <a:xfrm>
            <a:off x="4300663"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7" name="Content Placeholder 15"/>
          <p:cNvSpPr>
            <a:spLocks noGrp="1"/>
          </p:cNvSpPr>
          <p:nvPr>
            <p:ph sz="quarter" idx="28" hasCustomPrompt="1"/>
          </p:nvPr>
        </p:nvSpPr>
        <p:spPr>
          <a:xfrm>
            <a:off x="6222995"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8" name="Content Placeholder 15"/>
          <p:cNvSpPr>
            <a:spLocks noGrp="1"/>
          </p:cNvSpPr>
          <p:nvPr>
            <p:ph sz="quarter" idx="29" hasCustomPrompt="1"/>
          </p:nvPr>
        </p:nvSpPr>
        <p:spPr>
          <a:xfrm>
            <a:off x="8145329"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9" name="Content Placeholder 15"/>
          <p:cNvSpPr>
            <a:spLocks noGrp="1"/>
          </p:cNvSpPr>
          <p:nvPr>
            <p:ph sz="quarter" idx="30" hasCustomPrompt="1"/>
          </p:nvPr>
        </p:nvSpPr>
        <p:spPr>
          <a:xfrm>
            <a:off x="10067660"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6"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4"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2"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3"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4"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1"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6.</a:t>
            </a:r>
          </a:p>
        </p:txBody>
      </p:sp>
      <p:sp>
        <p:nvSpPr>
          <p:cNvPr id="34" name="Text Placeholder 4">
            <a:extLst>
              <a:ext uri="{FF2B5EF4-FFF2-40B4-BE49-F238E27FC236}">
                <a16:creationId xmlns:a16="http://schemas.microsoft.com/office/drawing/2014/main" id="{3CC09D91-3BB7-5C4A-98CF-F87FD6AACD86}"/>
              </a:ext>
            </a:extLst>
          </p:cNvPr>
          <p:cNvSpPr>
            <a:spLocks noGrp="1"/>
          </p:cNvSpPr>
          <p:nvPr>
            <p:ph type="body" sz="quarter" idx="24" hasCustomPrompt="1"/>
          </p:nvPr>
        </p:nvSpPr>
        <p:spPr>
          <a:xfrm>
            <a:off x="454170"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5" name="Text Placeholder 4">
            <a:extLst>
              <a:ext uri="{FF2B5EF4-FFF2-40B4-BE49-F238E27FC236}">
                <a16:creationId xmlns:a16="http://schemas.microsoft.com/office/drawing/2014/main" id="{90A489FF-470D-734F-9769-61F47A78897E}"/>
              </a:ext>
            </a:extLst>
          </p:cNvPr>
          <p:cNvSpPr>
            <a:spLocks noGrp="1"/>
          </p:cNvSpPr>
          <p:nvPr>
            <p:ph type="body" sz="quarter" idx="37" hasCustomPrompt="1"/>
          </p:nvPr>
        </p:nvSpPr>
        <p:spPr>
          <a:xfrm>
            <a:off x="2378330"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6" name="Text Placeholder 4">
            <a:extLst>
              <a:ext uri="{FF2B5EF4-FFF2-40B4-BE49-F238E27FC236}">
                <a16:creationId xmlns:a16="http://schemas.microsoft.com/office/drawing/2014/main" id="{6F43AC1C-4836-034C-B18E-A886EB0A0954}"/>
              </a:ext>
            </a:extLst>
          </p:cNvPr>
          <p:cNvSpPr>
            <a:spLocks noGrp="1"/>
          </p:cNvSpPr>
          <p:nvPr>
            <p:ph type="body" sz="quarter" idx="38" hasCustomPrompt="1"/>
          </p:nvPr>
        </p:nvSpPr>
        <p:spPr>
          <a:xfrm>
            <a:off x="4300662"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2" name="Text Placeholder 4">
            <a:extLst>
              <a:ext uri="{FF2B5EF4-FFF2-40B4-BE49-F238E27FC236}">
                <a16:creationId xmlns:a16="http://schemas.microsoft.com/office/drawing/2014/main" id="{9221C77D-8F08-6C49-9011-B244AD138F0B}"/>
              </a:ext>
            </a:extLst>
          </p:cNvPr>
          <p:cNvSpPr>
            <a:spLocks noGrp="1"/>
          </p:cNvSpPr>
          <p:nvPr>
            <p:ph type="body" sz="quarter" idx="39" hasCustomPrompt="1"/>
          </p:nvPr>
        </p:nvSpPr>
        <p:spPr>
          <a:xfrm>
            <a:off x="6229842"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3" name="Text Placeholder 4">
            <a:extLst>
              <a:ext uri="{FF2B5EF4-FFF2-40B4-BE49-F238E27FC236}">
                <a16:creationId xmlns:a16="http://schemas.microsoft.com/office/drawing/2014/main" id="{F3776908-857F-F24D-9AF6-14CF938B5693}"/>
              </a:ext>
            </a:extLst>
          </p:cNvPr>
          <p:cNvSpPr>
            <a:spLocks noGrp="1"/>
          </p:cNvSpPr>
          <p:nvPr>
            <p:ph type="body" sz="quarter" idx="40" hasCustomPrompt="1"/>
          </p:nvPr>
        </p:nvSpPr>
        <p:spPr>
          <a:xfrm>
            <a:off x="8139414"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4" name="Text Placeholder 4">
            <a:extLst>
              <a:ext uri="{FF2B5EF4-FFF2-40B4-BE49-F238E27FC236}">
                <a16:creationId xmlns:a16="http://schemas.microsoft.com/office/drawing/2014/main" id="{EFB7F2E6-D12A-0A47-939B-737BAD817601}"/>
              </a:ext>
            </a:extLst>
          </p:cNvPr>
          <p:cNvSpPr>
            <a:spLocks noGrp="1"/>
          </p:cNvSpPr>
          <p:nvPr>
            <p:ph type="body" sz="quarter" idx="41" hasCustomPrompt="1"/>
          </p:nvPr>
        </p:nvSpPr>
        <p:spPr>
          <a:xfrm>
            <a:off x="10044584"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pic>
        <p:nvPicPr>
          <p:cNvPr id="46" name="Picture 45">
            <a:extLst>
              <a:ext uri="{FF2B5EF4-FFF2-40B4-BE49-F238E27FC236}">
                <a16:creationId xmlns:a16="http://schemas.microsoft.com/office/drawing/2014/main" id="{15EF402B-0A39-4444-AF7E-380A1C25739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882637" y="2301518"/>
            <a:ext cx="647418" cy="647510"/>
          </a:xfrm>
          <a:prstGeom prst="rect">
            <a:avLst/>
          </a:prstGeom>
        </p:spPr>
      </p:pic>
      <p:pic>
        <p:nvPicPr>
          <p:cNvPr id="47" name="Picture 46">
            <a:extLst>
              <a:ext uri="{FF2B5EF4-FFF2-40B4-BE49-F238E27FC236}">
                <a16:creationId xmlns:a16="http://schemas.microsoft.com/office/drawing/2014/main" id="{3E2F996C-B451-5D43-A1A7-18659348D8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567498" y="2301518"/>
            <a:ext cx="647418" cy="647510"/>
          </a:xfrm>
          <a:prstGeom prst="rect">
            <a:avLst/>
          </a:prstGeom>
        </p:spPr>
      </p:pic>
      <p:pic>
        <p:nvPicPr>
          <p:cNvPr id="48" name="Picture 47">
            <a:extLst>
              <a:ext uri="{FF2B5EF4-FFF2-40B4-BE49-F238E27FC236}">
                <a16:creationId xmlns:a16="http://schemas.microsoft.com/office/drawing/2014/main" id="{2164D954-D4BE-604E-A1FA-5D4A16CC776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686028" y="2301518"/>
            <a:ext cx="647418" cy="647510"/>
          </a:xfrm>
          <a:prstGeom prst="rect">
            <a:avLst/>
          </a:prstGeom>
        </p:spPr>
      </p:pic>
      <p:pic>
        <p:nvPicPr>
          <p:cNvPr id="49" name="Picture 48">
            <a:extLst>
              <a:ext uri="{FF2B5EF4-FFF2-40B4-BE49-F238E27FC236}">
                <a16:creationId xmlns:a16="http://schemas.microsoft.com/office/drawing/2014/main" id="{5FC96516-B0E2-964A-9976-F62D8A3CA03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752756" y="2301518"/>
            <a:ext cx="647418" cy="647510"/>
          </a:xfrm>
          <a:prstGeom prst="rect">
            <a:avLst/>
          </a:prstGeom>
        </p:spPr>
      </p:pic>
      <p:pic>
        <p:nvPicPr>
          <p:cNvPr id="50" name="Picture 49">
            <a:extLst>
              <a:ext uri="{FF2B5EF4-FFF2-40B4-BE49-F238E27FC236}">
                <a16:creationId xmlns:a16="http://schemas.microsoft.com/office/drawing/2014/main" id="{C42970E5-3D59-6D4C-802D-2A054118D505}"/>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4802988" y="2301518"/>
            <a:ext cx="647418" cy="647510"/>
          </a:xfrm>
          <a:prstGeom prst="rect">
            <a:avLst/>
          </a:prstGeom>
        </p:spPr>
      </p:pic>
      <p:pic>
        <p:nvPicPr>
          <p:cNvPr id="51" name="Picture 50">
            <a:extLst>
              <a:ext uri="{FF2B5EF4-FFF2-40B4-BE49-F238E27FC236}">
                <a16:creationId xmlns:a16="http://schemas.microsoft.com/office/drawing/2014/main" id="{32F713FA-C34D-0546-BEC6-2429F7B462C9}"/>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002611" y="2301518"/>
            <a:ext cx="647418" cy="647510"/>
          </a:xfrm>
          <a:prstGeom prst="rect">
            <a:avLst/>
          </a:prstGeom>
        </p:spPr>
      </p:pic>
    </p:spTree>
    <p:extLst>
      <p:ext uri="{BB962C8B-B14F-4D97-AF65-F5344CB8AC3E}">
        <p14:creationId xmlns:p14="http://schemas.microsoft.com/office/powerpoint/2010/main" val="3806371256"/>
      </p:ext>
    </p:extLst>
  </p:cSld>
  <p:clrMapOvr>
    <a:masterClrMapping/>
  </p:clrMapOvr>
  <p:transition>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a:t>Title</a:t>
            </a:r>
          </a:p>
        </p:txBody>
      </p:sp>
    </p:spTree>
    <p:extLst>
      <p:ext uri="{BB962C8B-B14F-4D97-AF65-F5344CB8AC3E}">
        <p14:creationId xmlns:p14="http://schemas.microsoft.com/office/powerpoint/2010/main" val="2181481027"/>
      </p:ext>
    </p:extLst>
  </p:cSld>
  <p:clrMapOvr>
    <a:masterClrMapping/>
  </p:clrMapOvr>
  <p:transition>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a:t>Section title</a:t>
            </a:r>
          </a:p>
        </p:txBody>
      </p:sp>
    </p:spTree>
    <p:extLst>
      <p:ext uri="{BB962C8B-B14F-4D97-AF65-F5344CB8AC3E}">
        <p14:creationId xmlns:p14="http://schemas.microsoft.com/office/powerpoint/2010/main" val="2248585432"/>
      </p:ext>
    </p:extLst>
  </p:cSld>
  <p:clrMapOvr>
    <a:masterClrMapping/>
  </p:clrMapOvr>
  <p:transition>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a:t>Section title</a:t>
            </a:r>
          </a:p>
        </p:txBody>
      </p:sp>
    </p:spTree>
    <p:extLst>
      <p:ext uri="{BB962C8B-B14F-4D97-AF65-F5344CB8AC3E}">
        <p14:creationId xmlns:p14="http://schemas.microsoft.com/office/powerpoint/2010/main" val="369367356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rgbClr val="FFFFFF"/>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42851164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Blank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0720951"/>
      </p:ext>
    </p:extLst>
  </p:cSld>
  <p:clrMapOvr>
    <a:masterClrMapping/>
  </p:clrMapOvr>
  <p:transition>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229842" y="0"/>
            <a:ext cx="5973790" cy="6858000"/>
          </a:xfrm>
          <a:prstGeom prst="rect">
            <a:avLst/>
          </a:prstGeom>
        </p:spPr>
      </p:pic>
      <p:sp>
        <p:nvSpPr>
          <p:cNvPr id="2" name="Title 1"/>
          <p:cNvSpPr>
            <a:spLocks noGrp="1"/>
          </p:cNvSpPr>
          <p:nvPr>
            <p:ph type="title" hasCustomPrompt="1"/>
          </p:nvPr>
        </p:nvSpPr>
        <p:spPr>
          <a:xfrm>
            <a:off x="455996" y="620429"/>
            <a:ext cx="5541959" cy="403137"/>
          </a:xfrm>
          <a:prstGeom prst="rect">
            <a:avLst/>
          </a:prstGeom>
        </p:spPr>
        <p:txBody>
          <a:bodyPr wrap="square" lIns="0" tIns="0" rIns="0" bIns="0">
            <a:spAutoFit/>
          </a:bodyPr>
          <a:lstStyle>
            <a:lvl1pPr>
              <a:lnSpc>
                <a:spcPts val="3137"/>
              </a:lnSpc>
              <a:defRPr sz="2745" baseline="0">
                <a:solidFill>
                  <a:srgbClr val="000000"/>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3" y="3121485"/>
            <a:ext cx="5973053" cy="543185"/>
          </a:xfrm>
          <a:prstGeom prst="rect">
            <a:avLst/>
          </a:prstGeom>
        </p:spPr>
        <p:txBody>
          <a:bodyPr/>
          <a:lstStyle>
            <a:lvl1pPr algn="ctr">
              <a:defRPr>
                <a:solidFill>
                  <a:schemeClr val="bg1"/>
                </a:solidFill>
              </a:defRPr>
            </a:lvl1pPr>
          </a:lstStyle>
          <a:p>
            <a:r>
              <a:rPr lang="en-US"/>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6" y="2576676"/>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5"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554056387"/>
      </p:ext>
    </p:extLst>
  </p:cSld>
  <p:clrMapOvr>
    <a:masterClrMapping/>
  </p:clrMapOvr>
  <p:transition>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9" name="Text Placeholder 4"/>
          <p:cNvSpPr>
            <a:spLocks noGrp="1"/>
          </p:cNvSpPr>
          <p:nvPr>
            <p:ph type="body" sz="quarter" idx="12" hasCustomPrompt="1"/>
          </p:nvPr>
        </p:nvSpPr>
        <p:spPr>
          <a:xfrm>
            <a:off x="4300040"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8150361" y="2152784"/>
            <a:ext cx="3623053" cy="2589915"/>
          </a:xfrm>
          <a:prstGeom prst="rect">
            <a:avLst/>
          </a:prstGeom>
        </p:spPr>
      </p:pic>
      <p:pic>
        <p:nvPicPr>
          <p:cNvPr id="16" name="Picture 15"/>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425648" y="2152784"/>
            <a:ext cx="3648727" cy="2589915"/>
          </a:xfrm>
          <a:prstGeom prst="rect">
            <a:avLst/>
          </a:prstGeom>
        </p:spPr>
      </p:pic>
      <p:pic>
        <p:nvPicPr>
          <p:cNvPr id="17" name="Picture 16"/>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5" y="3193695"/>
            <a:ext cx="3647951" cy="543185"/>
          </a:xfrm>
          <a:prstGeom prst="rect">
            <a:avLst/>
          </a:prstGeom>
        </p:spPr>
        <p:txBody>
          <a:bodyPr/>
          <a:lstStyle>
            <a:lvl1pPr algn="ctr">
              <a:defRPr>
                <a:solidFill>
                  <a:schemeClr val="bg1"/>
                </a:solidFill>
              </a:defRPr>
            </a:lvl1pPr>
          </a:lstStyle>
          <a:p>
            <a:r>
              <a:rPr lang="en-US"/>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40" y="3186832"/>
            <a:ext cx="3618381"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9" y="3186832"/>
            <a:ext cx="3612156" cy="543185"/>
          </a:xfrm>
          <a:prstGeom prst="rect">
            <a:avLst/>
          </a:prstGeom>
        </p:spPr>
        <p:txBody>
          <a:bodyPr/>
          <a:lstStyle>
            <a:lvl1pPr algn="ctr">
              <a:defRPr>
                <a:solidFill>
                  <a:schemeClr val="bg1"/>
                </a:solidFill>
              </a:defRPr>
            </a:lvl1pPr>
          </a:lstStyle>
          <a:p>
            <a:r>
              <a:rPr lang="en-US"/>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6"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Tree>
    <p:extLst>
      <p:ext uri="{BB962C8B-B14F-4D97-AF65-F5344CB8AC3E}">
        <p14:creationId xmlns:p14="http://schemas.microsoft.com/office/powerpoint/2010/main" val="3095743401"/>
      </p:ext>
    </p:extLst>
  </p:cSld>
  <p:clrMapOvr>
    <a:masterClrMapping/>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8"/>
            <a:ext cx="4758210" cy="2521331"/>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1845564202"/>
      </p:ext>
    </p:extLst>
  </p:cSld>
  <p:clrMapOvr>
    <a:masterClrMapping/>
  </p:clrMapOvr>
  <p:transition>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2: two columns</a:t>
            </a:r>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1"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1511851735"/>
      </p:ext>
    </p:extLst>
  </p:cSld>
  <p:clrMapOvr>
    <a:masterClrMapping/>
  </p:clrMapOvr>
  <p:transition>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2037084288"/>
      </p:ext>
    </p:extLst>
  </p:cSld>
  <p:clrMapOvr>
    <a:masterClrMapping/>
  </p:clrMapOvr>
  <p:transition>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1" b="0" i="0" spc="0">
                <a:solidFill>
                  <a:srgbClr val="000000"/>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Tree>
    <p:extLst>
      <p:ext uri="{BB962C8B-B14F-4D97-AF65-F5344CB8AC3E}">
        <p14:creationId xmlns:p14="http://schemas.microsoft.com/office/powerpoint/2010/main" val="144423578"/>
      </p:ext>
    </p:extLst>
  </p:cSld>
  <p:clrMapOvr>
    <a:masterClrMapping/>
  </p:clrMapOvr>
  <p:transition>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a:prstGeom prst="rect">
            <a:avLst/>
          </a:prstGeom>
        </p:spPr>
        <p:txBody>
          <a:bodyPr anchor="ctr" anchorCtr="0"/>
          <a:lstStyle>
            <a:lvl1pPr algn="ctr">
              <a:defRPr/>
            </a:lvl1pPr>
          </a:lstStyle>
          <a:p>
            <a:r>
              <a:rPr lang="en-US"/>
              <a:t>Click icon to add table</a:t>
            </a:r>
          </a:p>
        </p:txBody>
      </p:sp>
    </p:spTree>
    <p:extLst>
      <p:ext uri="{BB962C8B-B14F-4D97-AF65-F5344CB8AC3E}">
        <p14:creationId xmlns:p14="http://schemas.microsoft.com/office/powerpoint/2010/main" val="2907316455"/>
      </p:ext>
    </p:extLst>
  </p:cSld>
  <p:clrMapOvr>
    <a:masterClrMapping/>
  </p:clrMapOvr>
  <p:transition>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18096719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25366877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9"/>
            <a:ext cx="11653523" cy="2296783"/>
          </a:xfrm>
          <a:prstGeom prst="rect">
            <a:avLst/>
          </a:prstGeom>
        </p:spPr>
        <p:txBody>
          <a:bodyPr/>
          <a:lstStyle>
            <a:lvl1pPr marL="284796" indent="-284796">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55" indent="-275461">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51" indent="-284796">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54" indent="-224103">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55" indent="-224103">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109442279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DF7E2-5129-4EFF-9185-B3D2D0F5A5E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4242785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ypography Title Dar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2" y="1122365"/>
            <a:ext cx="6827265" cy="2576513"/>
          </a:xfrm>
        </p:spPr>
        <p:txBody>
          <a:bodyPr rIns="0" anchor="b"/>
          <a:lstStyle>
            <a:lvl1pPr algn="r">
              <a:defRPr sz="6000">
                <a:solidFill>
                  <a:schemeClr val="tx2"/>
                </a:solidFill>
              </a:defRPr>
            </a:lvl1pPr>
          </a:lstStyle>
          <a:p>
            <a:r>
              <a:rPr lang="en-US"/>
              <a:t>Click to edit Master title style</a:t>
            </a:r>
          </a:p>
        </p:txBody>
      </p:sp>
      <p:sp>
        <p:nvSpPr>
          <p:cNvPr id="3" name="Subtitle 2"/>
          <p:cNvSpPr>
            <a:spLocks noGrp="1"/>
          </p:cNvSpPr>
          <p:nvPr>
            <p:ph type="subTitle" idx="1"/>
          </p:nvPr>
        </p:nvSpPr>
        <p:spPr>
          <a:xfrm>
            <a:off x="553822" y="3698876"/>
            <a:ext cx="6827265" cy="550415"/>
          </a:xfrm>
        </p:spPr>
        <p:txBody>
          <a:bodyPr/>
          <a:lstStyle>
            <a:lvl1pPr marL="0" indent="0" algn="r">
              <a:lnSpc>
                <a:spcPct val="100000"/>
              </a:lnSpc>
              <a:buNone/>
              <a:defRPr sz="2400">
                <a:solidFill>
                  <a:schemeClr val="accent1"/>
                </a:solidFill>
              </a:defRPr>
            </a:lvl1pPr>
            <a:lvl2pPr marL="456063" indent="0" algn="ctr">
              <a:buNone/>
              <a:defRPr sz="1995"/>
            </a:lvl2pPr>
            <a:lvl3pPr marL="912125" indent="0" algn="ctr">
              <a:buNone/>
              <a:defRPr sz="1795"/>
            </a:lvl3pPr>
            <a:lvl4pPr marL="1368188" indent="0" algn="ctr">
              <a:buNone/>
              <a:defRPr sz="1596"/>
            </a:lvl4pPr>
            <a:lvl5pPr marL="1824250" indent="0" algn="ctr">
              <a:buNone/>
              <a:defRPr sz="1596"/>
            </a:lvl5pPr>
            <a:lvl6pPr marL="2280313" indent="0" algn="ctr">
              <a:buNone/>
              <a:defRPr sz="1596"/>
            </a:lvl6pPr>
            <a:lvl7pPr marL="2736374" indent="0" algn="ctr">
              <a:buNone/>
              <a:defRPr sz="1596"/>
            </a:lvl7pPr>
            <a:lvl8pPr marL="3192437" indent="0" algn="ctr">
              <a:buNone/>
              <a:defRPr sz="1596"/>
            </a:lvl8pPr>
            <a:lvl9pPr marL="3648499"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2918490"/>
            <a:ext cx="4158426" cy="543185"/>
          </a:xfrm>
        </p:spPr>
        <p:txBody>
          <a:bodyPr rIns="0" anchor="ctr"/>
          <a:lstStyle>
            <a:lvl1pPr marL="0" indent="0" algn="l">
              <a:buNone/>
              <a:defRPr>
                <a:solidFill>
                  <a:schemeClr val="accent3"/>
                </a:solidFill>
                <a:latin typeface="+mj-lt"/>
              </a:defRPr>
            </a:lvl1pPr>
            <a:lvl2pPr marL="456063" indent="0">
              <a:buNone/>
              <a:defRPr/>
            </a:lvl2pPr>
            <a:lvl3pPr marL="912125" indent="0">
              <a:buNone/>
              <a:defRPr/>
            </a:lvl3pPr>
            <a:lvl4pPr marL="1368188" indent="0">
              <a:buNone/>
              <a:defRPr/>
            </a:lvl4pPr>
            <a:lvl5pPr marL="1824250"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40"/>
            <a:ext cx="0" cy="3621087"/>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08783A4E-B35D-4CCD-8C43-468408556000}"/>
              </a:ext>
            </a:extLst>
          </p:cNvPr>
          <p:cNvGrpSpPr/>
          <p:nvPr userDrawn="1"/>
        </p:nvGrpSpPr>
        <p:grpSpPr>
          <a:xfrm>
            <a:off x="553821" y="547294"/>
            <a:ext cx="1554197" cy="330567"/>
            <a:chOff x="7353301" y="-1897063"/>
            <a:chExt cx="5749290" cy="1225867"/>
          </a:xfrm>
        </p:grpSpPr>
        <p:sp>
          <p:nvSpPr>
            <p:cNvPr id="14" name="Freeform: Shape 13">
              <a:extLst>
                <a:ext uri="{FF2B5EF4-FFF2-40B4-BE49-F238E27FC236}">
                  <a16:creationId xmlns:a16="http://schemas.microsoft.com/office/drawing/2014/main" id="{B3E1E658-63AA-4B90-9FAE-C2A0667908E7}"/>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chemeClr val="tx2"/>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79D8DE20-1A41-4F32-A2F7-D6BD777AD318}"/>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6" name="Freeform: Shape 15">
              <a:extLst>
                <a:ext uri="{FF2B5EF4-FFF2-40B4-BE49-F238E27FC236}">
                  <a16:creationId xmlns:a16="http://schemas.microsoft.com/office/drawing/2014/main" id="{5FA3E4C6-6EB9-4031-8A5E-9AB5F258FD63}"/>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7" name="Freeform: Shape 16">
              <a:extLst>
                <a:ext uri="{FF2B5EF4-FFF2-40B4-BE49-F238E27FC236}">
                  <a16:creationId xmlns:a16="http://schemas.microsoft.com/office/drawing/2014/main" id="{1C814088-BEA7-4D58-BEA6-545A939CB1F2}"/>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8" name="Freeform: Shape 17">
              <a:extLst>
                <a:ext uri="{FF2B5EF4-FFF2-40B4-BE49-F238E27FC236}">
                  <a16:creationId xmlns:a16="http://schemas.microsoft.com/office/drawing/2014/main" id="{0FCD5A5B-9703-4A12-A4FA-54B47108EFD1}"/>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1290033439"/>
      </p:ext>
    </p:extLst>
  </p:cSld>
  <p:clrMapOvr>
    <a:masterClrMapping/>
  </p:clrMapOvr>
  <p:transition>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ypography Title Whit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2" y="1122365"/>
            <a:ext cx="6827265" cy="2576513"/>
          </a:xfrm>
        </p:spPr>
        <p:txBody>
          <a:bodyPr rIns="0" anchor="b"/>
          <a:lstStyle>
            <a:lvl1pPr algn="r">
              <a:defRPr sz="6000">
                <a:solidFill>
                  <a:schemeClr val="tx1"/>
                </a:solidFill>
              </a:defRPr>
            </a:lvl1pPr>
          </a:lstStyle>
          <a:p>
            <a:r>
              <a:rPr lang="en-US"/>
              <a:t>Click to edit Master title style</a:t>
            </a:r>
          </a:p>
        </p:txBody>
      </p:sp>
      <p:sp>
        <p:nvSpPr>
          <p:cNvPr id="3" name="Subtitle 2"/>
          <p:cNvSpPr>
            <a:spLocks noGrp="1"/>
          </p:cNvSpPr>
          <p:nvPr>
            <p:ph type="subTitle" idx="1"/>
          </p:nvPr>
        </p:nvSpPr>
        <p:spPr>
          <a:xfrm>
            <a:off x="553822" y="3698876"/>
            <a:ext cx="6827265" cy="549534"/>
          </a:xfrm>
        </p:spPr>
        <p:txBody>
          <a:bodyPr/>
          <a:lstStyle>
            <a:lvl1pPr marL="0" indent="0" algn="r">
              <a:lnSpc>
                <a:spcPct val="100000"/>
              </a:lnSpc>
              <a:buNone/>
              <a:defRPr sz="2394">
                <a:solidFill>
                  <a:schemeClr val="accent1"/>
                </a:solidFill>
              </a:defRPr>
            </a:lvl1pPr>
            <a:lvl2pPr marL="456063" indent="0" algn="ctr">
              <a:buNone/>
              <a:defRPr sz="1995"/>
            </a:lvl2pPr>
            <a:lvl3pPr marL="912125" indent="0" algn="ctr">
              <a:buNone/>
              <a:defRPr sz="1795"/>
            </a:lvl3pPr>
            <a:lvl4pPr marL="1368188" indent="0" algn="ctr">
              <a:buNone/>
              <a:defRPr sz="1596"/>
            </a:lvl4pPr>
            <a:lvl5pPr marL="1824250" indent="0" algn="ctr">
              <a:buNone/>
              <a:defRPr sz="1596"/>
            </a:lvl5pPr>
            <a:lvl6pPr marL="2280313" indent="0" algn="ctr">
              <a:buNone/>
              <a:defRPr sz="1596"/>
            </a:lvl6pPr>
            <a:lvl7pPr marL="2736374" indent="0" algn="ctr">
              <a:buNone/>
              <a:defRPr sz="1596"/>
            </a:lvl7pPr>
            <a:lvl8pPr marL="3192437" indent="0" algn="ctr">
              <a:buNone/>
              <a:defRPr sz="1596"/>
            </a:lvl8pPr>
            <a:lvl9pPr marL="3648499"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2918490"/>
            <a:ext cx="4158426" cy="543185"/>
          </a:xfrm>
        </p:spPr>
        <p:txBody>
          <a:bodyPr rIns="0" anchor="ctr"/>
          <a:lstStyle>
            <a:lvl1pPr marL="0" indent="0" algn="l">
              <a:buNone/>
              <a:defRPr>
                <a:solidFill>
                  <a:schemeClr val="accent3"/>
                </a:solidFill>
                <a:latin typeface="+mj-lt"/>
              </a:defRPr>
            </a:lvl1pPr>
            <a:lvl2pPr marL="456063" indent="0">
              <a:buNone/>
              <a:defRPr/>
            </a:lvl2pPr>
            <a:lvl3pPr marL="912125" indent="0">
              <a:buNone/>
              <a:defRPr/>
            </a:lvl3pPr>
            <a:lvl4pPr marL="1368188" indent="0">
              <a:buNone/>
              <a:defRPr/>
            </a:lvl4pPr>
            <a:lvl5pPr marL="1824250"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40"/>
            <a:ext cx="0" cy="36210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85FEDB6-AE1B-4A26-A3DA-CCF9A9D4731D}"/>
              </a:ext>
            </a:extLst>
          </p:cNvPr>
          <p:cNvGrpSpPr/>
          <p:nvPr userDrawn="1"/>
        </p:nvGrpSpPr>
        <p:grpSpPr>
          <a:xfrm>
            <a:off x="553821" y="547294"/>
            <a:ext cx="1554197" cy="330567"/>
            <a:chOff x="7353301" y="-1897063"/>
            <a:chExt cx="5749290" cy="1225867"/>
          </a:xfrm>
        </p:grpSpPr>
        <p:sp>
          <p:nvSpPr>
            <p:cNvPr id="10" name="Freeform: Shape 9">
              <a:extLst>
                <a:ext uri="{FF2B5EF4-FFF2-40B4-BE49-F238E27FC236}">
                  <a16:creationId xmlns:a16="http://schemas.microsoft.com/office/drawing/2014/main" id="{009D12FA-0F93-4FF8-AB34-E1592DCD290E}"/>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rgbClr val="737373"/>
            </a:solidFill>
            <a:ln w="9525"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FFEAC267-163C-4DCC-8381-D0CAC8DEC502}"/>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3" name="Freeform: Shape 12">
              <a:extLst>
                <a:ext uri="{FF2B5EF4-FFF2-40B4-BE49-F238E27FC236}">
                  <a16:creationId xmlns:a16="http://schemas.microsoft.com/office/drawing/2014/main" id="{210C74F8-8AA7-4335-B883-92AC821E5BC6}"/>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4" name="Freeform: Shape 13">
              <a:extLst>
                <a:ext uri="{FF2B5EF4-FFF2-40B4-BE49-F238E27FC236}">
                  <a16:creationId xmlns:a16="http://schemas.microsoft.com/office/drawing/2014/main" id="{10F6CD7D-FED7-4E94-B613-8858CD9EF9D5}"/>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84D0F63C-34B6-4893-AC74-41986002A339}"/>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4047322024"/>
      </p:ext>
    </p:extLst>
  </p:cSld>
  <p:clrMapOvr>
    <a:masterClrMapping/>
  </p:clrMapOvr>
  <p:transition>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563370"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1655098468"/>
      </p:ext>
    </p:extLst>
  </p:cSld>
  <p:clrMapOvr>
    <a:masterClrMapping/>
  </p:clrMapOvr>
  <p:transition>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2_Title Only with sub-tit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9AD33B0-14F4-4447-A6C8-EED04814812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810" y="3520440"/>
            <a:ext cx="12184380" cy="3337560"/>
          </a:xfrm>
          <a:prstGeom prst="rect">
            <a:avLst/>
          </a:prstGeom>
        </p:spPr>
      </p:pic>
      <p:sp>
        <p:nvSpPr>
          <p:cNvPr id="2" name="Title 1"/>
          <p:cNvSpPr>
            <a:spLocks noGrp="1"/>
          </p:cNvSpPr>
          <p:nvPr>
            <p:ph type="title"/>
          </p:nvPr>
        </p:nvSpPr>
        <p:spPr>
          <a:xfrm>
            <a:off x="563370"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lvl1pPr>
              <a:defRPr>
                <a:solidFill>
                  <a:schemeClr val="bg1"/>
                </a:solidFill>
              </a:defRPr>
            </a:lvl1p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lvl1pPr>
              <a:defRPr>
                <a:solidFill>
                  <a:schemeClr val="bg1"/>
                </a:solidFill>
              </a:defRPr>
            </a:lvl1pPr>
          </a:lstStyle>
          <a:p>
            <a:fld id="{7B76384A-BF72-4EC3-9EB1-950545506B9E}" type="slidenum">
              <a:rPr lang="en-IN" smtClean="0"/>
              <a:pPr/>
              <a:t>‹#›</a:t>
            </a:fld>
            <a:endParaRPr lang="en-IN"/>
          </a:p>
        </p:txBody>
      </p:sp>
    </p:spTree>
    <p:extLst>
      <p:ext uri="{BB962C8B-B14F-4D97-AF65-F5344CB8AC3E}">
        <p14:creationId xmlns:p14="http://schemas.microsoft.com/office/powerpoint/2010/main" val="517802978"/>
      </p:ext>
    </p:extLst>
  </p:cSld>
  <p:clrMapOvr>
    <a:masterClrMapping/>
  </p:clrMapOvr>
  <p:transition>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_Title Only with sub-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068EA2-A5E8-4BC2-BABE-993071FF80DD}"/>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563370" y="473236"/>
            <a:ext cx="11081177" cy="1020602"/>
          </a:xfrm>
        </p:spPr>
        <p:txBody>
          <a:bodyPr/>
          <a:lstStyle>
            <a:lvl1pPr>
              <a:defRPr>
                <a:solidFill>
                  <a:schemeClr val="accent3"/>
                </a:solidFill>
              </a:defRPr>
            </a:lvl1pPr>
          </a:lstStyle>
          <a:p>
            <a:r>
              <a:rPr lang="en-US"/>
              <a:t>Click to edit Master title style</a:t>
            </a:r>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solidFill>
                  <a:schemeClr val="bg1"/>
                </a:solidFill>
                <a:latin typeface="+mj-lt"/>
              </a:defRPr>
            </a:lvl1pPr>
          </a:lstStyle>
          <a:p>
            <a:pPr lvl="0"/>
            <a:r>
              <a:rPr lang="en-US"/>
              <a:t>Subheading</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lvl1pPr>
              <a:defRPr>
                <a:solidFill>
                  <a:schemeClr val="bg1"/>
                </a:solidFill>
              </a:defRPr>
            </a:lvl1pPr>
          </a:lstStyle>
          <a:p>
            <a:endParaRPr lang="en-IN"/>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lvl1pPr>
              <a:defRPr>
                <a:solidFill>
                  <a:schemeClr val="bg1"/>
                </a:solidFill>
              </a:defRPr>
            </a:lvl1pPr>
          </a:lstStyle>
          <a:p>
            <a:fld id="{7B76384A-BF72-4EC3-9EB1-950545506B9E}" type="slidenum">
              <a:rPr lang="en-IN" smtClean="0"/>
              <a:pPr/>
              <a:t>‹#›</a:t>
            </a:fld>
            <a:endParaRPr lang="en-IN"/>
          </a:p>
        </p:txBody>
      </p:sp>
    </p:spTree>
    <p:extLst>
      <p:ext uri="{BB962C8B-B14F-4D97-AF65-F5344CB8AC3E}">
        <p14:creationId xmlns:p14="http://schemas.microsoft.com/office/powerpoint/2010/main" val="2698135371"/>
      </p:ext>
    </p:extLst>
  </p:cSld>
  <p:clrMapOvr>
    <a:masterClrMapping/>
  </p:clrMapOvr>
  <p:transition>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Appendix">
    <p:bg>
      <p:bgPr>
        <a:solidFill>
          <a:schemeClr val="tx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70" y="2918699"/>
            <a:ext cx="11081177" cy="1020602"/>
          </a:xfrm>
        </p:spPr>
        <p:txBody>
          <a:bodyPr anchor="ctr"/>
          <a:lstStyle>
            <a:lvl1pPr>
              <a:defRPr sz="3200">
                <a:solidFill>
                  <a:schemeClr val="accent3"/>
                </a:solidFill>
              </a:defRPr>
            </a:lvl1pPr>
          </a:lstStyle>
          <a:p>
            <a:r>
              <a:rPr lang="en-US"/>
              <a:t>Click to edit Master title style</a:t>
            </a:r>
          </a:p>
        </p:txBody>
      </p:sp>
    </p:spTree>
    <p:extLst>
      <p:ext uri="{BB962C8B-B14F-4D97-AF65-F5344CB8AC3E}">
        <p14:creationId xmlns:p14="http://schemas.microsoft.com/office/powerpoint/2010/main" val="2142442632"/>
      </p:ext>
    </p:extLst>
  </p:cSld>
  <p:clrMapOvr>
    <a:masterClrMapping/>
  </p:clrMapOvr>
  <p:transition>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E1667F-5928-4CA5-9E9A-6D60293DC9A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CB4BB6F7-36B3-42CD-8196-337611403848}"/>
              </a:ext>
              <a:ext uri="{C183D7F6-B498-43B3-948B-1728B52AA6E4}">
                <adec:decorative xmlns:adec="http://schemas.microsoft.com/office/drawing/2017/decorative" val="1"/>
              </a:ext>
            </a:extLst>
          </p:cNvPr>
          <p:cNvSpPr/>
          <p:nvPr userDrawn="1"/>
        </p:nvSpPr>
        <p:spPr bwMode="auto">
          <a:xfrm>
            <a:off x="0" y="0"/>
            <a:ext cx="12188952" cy="6858000"/>
          </a:xfrm>
          <a:prstGeom prst="rect">
            <a:avLst/>
          </a:prstGeom>
          <a:gradFill flip="none" rotWithShape="1">
            <a:gsLst>
              <a:gs pos="0">
                <a:srgbClr val="000000">
                  <a:alpha val="46000"/>
                </a:srgbClr>
              </a:gs>
              <a:gs pos="100000">
                <a:srgbClr val="000000">
                  <a:alpha val="40000"/>
                </a:srgbClr>
              </a:gs>
              <a:gs pos="58000">
                <a:srgbClr val="000000">
                  <a:alpha val="84000"/>
                </a:srgb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9" tIns="146302" rIns="182879" bIns="146302" numCol="1" spcCol="0" rtlCol="0" fromWordArt="0" anchor="t" anchorCtr="0" forceAA="0" compatLnSpc="1">
            <a:prstTxWarp prst="textNoShape">
              <a:avLst/>
            </a:prstTxWarp>
            <a:noAutofit/>
          </a:bodyPr>
          <a:lstStyle/>
          <a:p>
            <a:pPr defTabSz="932519" fontAlgn="base">
              <a:spcBef>
                <a:spcPct val="0"/>
              </a:spcBef>
              <a:spcAft>
                <a:spcPct val="0"/>
              </a:spcAft>
            </a:pPr>
            <a:endParaRPr lang="en-US" sz="1999">
              <a:gradFill>
                <a:gsLst>
                  <a:gs pos="0">
                    <a:srgbClr val="FFFFFF"/>
                  </a:gs>
                  <a:gs pos="100000">
                    <a:srgbClr val="FFFFFF"/>
                  </a:gs>
                </a:gsLst>
                <a:lin ang="5400000" scaled="0"/>
              </a:gradFill>
              <a:cs typeface="Segoe UI" pitchFamily="34" charset="0"/>
            </a:endParaRPr>
          </a:p>
        </p:txBody>
      </p:sp>
      <p:sp>
        <p:nvSpPr>
          <p:cNvPr id="5" name="Rectangle 4">
            <a:extLst>
              <a:ext uri="{FF2B5EF4-FFF2-40B4-BE49-F238E27FC236}">
                <a16:creationId xmlns:a16="http://schemas.microsoft.com/office/drawing/2014/main" id="{E28EF33B-97ED-4DAA-8343-1B0FA38CDF74}"/>
              </a:ext>
              <a:ext uri="{C183D7F6-B498-43B3-948B-1728B52AA6E4}">
                <adec:decorative xmlns:adec="http://schemas.microsoft.com/office/drawing/2017/decorative" val="1"/>
              </a:ext>
            </a:extLst>
          </p:cNvPr>
          <p:cNvSpPr/>
          <p:nvPr userDrawn="1"/>
        </p:nvSpPr>
        <p:spPr bwMode="auto">
          <a:xfrm flipH="1">
            <a:off x="0" y="0"/>
            <a:ext cx="1335024" cy="6858000"/>
          </a:xfrm>
          <a:prstGeom prst="rect">
            <a:avLst/>
          </a:prstGeom>
          <a:gradFill flip="none" rotWithShape="1">
            <a:gsLst>
              <a:gs pos="0">
                <a:srgbClr val="000000">
                  <a:alpha val="0"/>
                </a:srgbClr>
              </a:gs>
              <a:gs pos="100000">
                <a:srgbClr val="000000"/>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9" tIns="146302" rIns="182879" bIns="146302" numCol="1" spcCol="0" rtlCol="0" fromWordArt="0" anchor="t" anchorCtr="0" forceAA="0" compatLnSpc="1">
            <a:prstTxWarp prst="textNoShape">
              <a:avLst/>
            </a:prstTxWarp>
            <a:noAutofit/>
          </a:bodyPr>
          <a:lstStyle/>
          <a:p>
            <a:pPr defTabSz="932519" fontAlgn="base">
              <a:spcBef>
                <a:spcPct val="0"/>
              </a:spcBef>
              <a:spcAft>
                <a:spcPct val="0"/>
              </a:spcAft>
            </a:pPr>
            <a:endParaRPr lang="en-US" sz="1999">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4F6D03B8-1E65-4B5E-B5AA-4770DA1FBEE5}"/>
              </a:ext>
            </a:extLst>
          </p:cNvPr>
          <p:cNvSpPr>
            <a:spLocks noGrp="1"/>
          </p:cNvSpPr>
          <p:nvPr>
            <p:ph type="title"/>
          </p:nvPr>
        </p:nvSpPr>
        <p:spPr>
          <a:xfrm>
            <a:off x="555413" y="2918699"/>
            <a:ext cx="11081177" cy="1020602"/>
          </a:xfrm>
        </p:spPr>
        <p:txBody>
          <a:bodyPr anchor="ctr"/>
          <a:lstStyle>
            <a:lvl1pPr algn="ctr">
              <a:defRPr sz="4801">
                <a:solidFill>
                  <a:schemeClr val="accent3"/>
                </a:solidFill>
              </a:defRPr>
            </a:lvl1pPr>
          </a:lstStyle>
          <a:p>
            <a:r>
              <a:rPr lang="en-US"/>
              <a:t>Click to edit Master title style</a:t>
            </a:r>
            <a:endParaRPr lang="en-IN"/>
          </a:p>
        </p:txBody>
      </p:sp>
    </p:spTree>
    <p:extLst>
      <p:ext uri="{BB962C8B-B14F-4D97-AF65-F5344CB8AC3E}">
        <p14:creationId xmlns:p14="http://schemas.microsoft.com/office/powerpoint/2010/main" val="664187320"/>
      </p:ext>
    </p:extLst>
  </p:cSld>
  <p:clrMapOvr>
    <a:masterClrMapping/>
  </p:clrMapOvr>
  <p:transition>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563370" y="1506067"/>
            <a:ext cx="11081177" cy="2396047"/>
          </a:xfrm>
          <a:prstGeom prst="rect">
            <a:avLst/>
          </a:prstGeom>
        </p:spPr>
        <p:txBody>
          <a:bodyPr/>
          <a:lstStyle>
            <a:lvl1pPr marL="284081" indent="-284081">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7" indent="-274767">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28" indent="-284081">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67" indent="-223539">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0008" indent="-223539">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a:xfrm>
            <a:off x="563370" y="473236"/>
            <a:ext cx="11081177" cy="1020602"/>
          </a:xfrm>
        </p:spPr>
        <p:txBody>
          <a:bodyPr/>
          <a:lstStyle>
            <a:lvl1pPr>
              <a:defRPr>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398581375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5"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503754437"/>
      </p:ext>
    </p:extLst>
  </p:cSld>
  <p:clrMapOvr>
    <a:masterClrMapping/>
  </p:clrMapOvr>
  <p:transition>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1_Appendix">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70" y="2918699"/>
            <a:ext cx="11081177" cy="1020602"/>
          </a:xfrm>
        </p:spPr>
        <p:txBody>
          <a:bodyPr anchor="ctr"/>
          <a:lstStyle>
            <a:lvl1pPr>
              <a:defRPr sz="3200">
                <a:solidFill>
                  <a:schemeClr val="accent1"/>
                </a:solidFill>
              </a:defRPr>
            </a:lvl1pPr>
          </a:lstStyle>
          <a:p>
            <a:r>
              <a:rPr lang="en-US"/>
              <a:t>Click to edit Master title style</a:t>
            </a:r>
          </a:p>
        </p:txBody>
      </p:sp>
    </p:spTree>
    <p:extLst>
      <p:ext uri="{BB962C8B-B14F-4D97-AF65-F5344CB8AC3E}">
        <p14:creationId xmlns:p14="http://schemas.microsoft.com/office/powerpoint/2010/main" val="3887840281"/>
      </p:ext>
    </p:extLst>
  </p:cSld>
  <p:clrMapOvr>
    <a:masterClrMapping/>
  </p:clrMapOvr>
  <p:transition>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542078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113C26-A8A0-4F58-A696-C6742A57B2AB}"/>
              </a:ext>
            </a:extLst>
          </p:cNvPr>
          <p:cNvSpPr>
            <a:spLocks noGrp="1"/>
          </p:cNvSpPr>
          <p:nvPr>
            <p:ph type="title" hasCustomPrompt="1"/>
          </p:nvPr>
        </p:nvSpPr>
        <p:spPr>
          <a:xfrm>
            <a:off x="406790" y="3029995"/>
            <a:ext cx="9630389" cy="1793104"/>
          </a:xfrm>
          <a:noFill/>
        </p:spPr>
        <p:txBody>
          <a:bodyPr lIns="0" tIns="0" rIns="0" bIns="182880" anchor="b" anchorCtr="0"/>
          <a:lstStyle>
            <a:lvl1pPr>
              <a:defRPr sz="4705" strike="noStrike" spc="-49" baseline="0">
                <a:solidFill>
                  <a:schemeClr val="tx2"/>
                </a:solidFill>
              </a:defRPr>
            </a:lvl1pPr>
          </a:lstStyle>
          <a:p>
            <a:r>
              <a:rPr lang="en-US"/>
              <a:t>Microsoft Azure </a:t>
            </a:r>
            <a:br>
              <a:rPr lang="en-US"/>
            </a:br>
            <a:r>
              <a:rPr lang="en-US"/>
              <a:t>title or event name</a:t>
            </a:r>
          </a:p>
        </p:txBody>
      </p:sp>
      <p:sp>
        <p:nvSpPr>
          <p:cNvPr id="11" name="Text Placeholder 10">
            <a:extLst>
              <a:ext uri="{FF2B5EF4-FFF2-40B4-BE49-F238E27FC236}">
                <a16:creationId xmlns:a16="http://schemas.microsoft.com/office/drawing/2014/main" id="{A85F1894-96E2-48F0-A169-FCB4C6B3E9F6}"/>
              </a:ext>
            </a:extLst>
          </p:cNvPr>
          <p:cNvSpPr>
            <a:spLocks noGrp="1"/>
          </p:cNvSpPr>
          <p:nvPr>
            <p:ph type="body" sz="quarter" idx="15" hasCustomPrompt="1"/>
          </p:nvPr>
        </p:nvSpPr>
        <p:spPr>
          <a:xfrm>
            <a:off x="464842" y="4847660"/>
            <a:ext cx="9602819" cy="745370"/>
          </a:xfrm>
        </p:spPr>
        <p:txBody>
          <a:bodyPr/>
          <a:lstStyle>
            <a:lvl1pPr>
              <a:defRPr sz="1765"/>
            </a:lvl1pPr>
            <a:lvl2pPr>
              <a:defRPr sz="1765"/>
            </a:lvl2pPr>
            <a:lvl3pPr>
              <a:defRPr sz="1372"/>
            </a:lvl3pPr>
            <a:lvl4pPr>
              <a:defRPr sz="1372"/>
            </a:lvl4pPr>
            <a:lvl5pPr>
              <a:defRPr sz="1029"/>
            </a:lvl5pPr>
          </a:lstStyle>
          <a:p>
            <a:pPr lvl="0"/>
            <a:r>
              <a:rPr lang="en-US"/>
              <a:t>Author name</a:t>
            </a:r>
          </a:p>
          <a:p>
            <a:pPr lvl="1"/>
            <a:r>
              <a:rPr lang="en-US"/>
              <a:t>Date</a:t>
            </a:r>
          </a:p>
        </p:txBody>
      </p:sp>
      <p:pic>
        <p:nvPicPr>
          <p:cNvPr id="7" name="Picture 6">
            <a:extLst>
              <a:ext uri="{FF2B5EF4-FFF2-40B4-BE49-F238E27FC236}">
                <a16:creationId xmlns:a16="http://schemas.microsoft.com/office/drawing/2014/main" id="{7AD15E17-5FC9-4BCE-81F6-A7906928697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584200" y="585690"/>
            <a:ext cx="1366246" cy="292706"/>
          </a:xfrm>
          <a:prstGeom prst="rect">
            <a:avLst/>
          </a:prstGeom>
        </p:spPr>
      </p:pic>
    </p:spTree>
    <p:extLst>
      <p:ext uri="{BB962C8B-B14F-4D97-AF65-F5344CB8AC3E}">
        <p14:creationId xmlns:p14="http://schemas.microsoft.com/office/powerpoint/2010/main" val="41330514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accent3"/>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1D2F9142-6251-4BB1-B90A-DAFD69D51338}"/>
              </a:ext>
            </a:extLst>
          </p:cNvPr>
          <p:cNvSpPr>
            <a:spLocks noGrp="1"/>
          </p:cNvSpPr>
          <p:nvPr>
            <p:ph type="body" sz="quarter" idx="16" hasCustomPrompt="1"/>
          </p:nvPr>
        </p:nvSpPr>
        <p:spPr>
          <a:xfrm>
            <a:off x="464842" y="4847661"/>
            <a:ext cx="9609045"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407392" y="3029995"/>
            <a:ext cx="9630389" cy="1793104"/>
          </a:xfrm>
          <a:noFill/>
        </p:spPr>
        <p:txBody>
          <a:bodyPr lIns="0" tIns="0" rIns="0" bIns="182880" anchor="b" anchorCtr="0"/>
          <a:lstStyle>
            <a:lvl1pPr>
              <a:defRPr sz="4705" strike="noStrike" spc="-49" baseline="0">
                <a:solidFill>
                  <a:schemeClr val="bg1"/>
                </a:solidFill>
              </a:defRPr>
            </a:lvl1pPr>
          </a:lstStyle>
          <a:p>
            <a:r>
              <a:rPr lang="en-US"/>
              <a:t>Microsoft 365</a:t>
            </a:r>
            <a:br>
              <a:rPr lang="en-US"/>
            </a:br>
            <a:r>
              <a:rPr lang="en-US"/>
              <a:t>title or event name</a:t>
            </a:r>
          </a:p>
        </p:txBody>
      </p:sp>
      <p:pic>
        <p:nvPicPr>
          <p:cNvPr id="7" name="MS logo white - EMF" descr="Microsoft logo white text version">
            <a:extLst>
              <a:ext uri="{FF2B5EF4-FFF2-40B4-BE49-F238E27FC236}">
                <a16:creationId xmlns:a16="http://schemas.microsoft.com/office/drawing/2014/main" id="{08540C2E-9B30-4C49-A830-87F736CCBD7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24077623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1_Title Slide 2">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673399" y="2973021"/>
            <a:ext cx="9630389" cy="659640"/>
          </a:xfrm>
          <a:noFill/>
        </p:spPr>
        <p:txBody>
          <a:bodyPr lIns="0" tIns="0" rIns="0" bIns="182880" anchor="t" anchorCtr="0"/>
          <a:lstStyle>
            <a:lvl1pPr>
              <a:defRPr sz="3600" strike="noStrike" spc="-49" baseline="0">
                <a:solidFill>
                  <a:schemeClr val="accent5"/>
                </a:solidFill>
              </a:defRPr>
            </a:lvl1pPr>
          </a:lstStyle>
          <a:p>
            <a:r>
              <a:rPr lang="en-US"/>
              <a:t>Microsoft 365 title or event name</a:t>
            </a:r>
          </a:p>
        </p:txBody>
      </p:sp>
      <p:pic>
        <p:nvPicPr>
          <p:cNvPr id="2" name="Graphic 1">
            <a:extLst>
              <a:ext uri="{FF2B5EF4-FFF2-40B4-BE49-F238E27FC236}">
                <a16:creationId xmlns:a16="http://schemas.microsoft.com/office/drawing/2014/main" id="{59E66590-2B5E-48E4-A027-5AACE577E53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91575" y="52387"/>
            <a:ext cx="3400425" cy="6753225"/>
          </a:xfrm>
          <a:prstGeom prst="rect">
            <a:avLst/>
          </a:prstGeom>
        </p:spPr>
      </p:pic>
    </p:spTree>
    <p:extLst>
      <p:ext uri="{BB962C8B-B14F-4D97-AF65-F5344CB8AC3E}">
        <p14:creationId xmlns:p14="http://schemas.microsoft.com/office/powerpoint/2010/main" val="35009709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Title Slide 3 ">
    <p:bg>
      <p:bgPr>
        <a:solidFill>
          <a:schemeClr val="accent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8" name="Picture 7">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9" name="Rectangle 8">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1" name="Rectangle 10">
            <a:extLst>
              <a:ext uri="{FF2B5EF4-FFF2-40B4-BE49-F238E27FC236}">
                <a16:creationId xmlns:a16="http://schemas.microsoft.com/office/drawing/2014/main" id="{13532A61-7338-495C-8787-A222781205FF}"/>
              </a:ext>
            </a:extLst>
          </p:cNvPr>
          <p:cNvSpPr/>
          <p:nvPr userDrawn="1"/>
        </p:nvSpPr>
        <p:spPr bwMode="auto">
          <a:xfrm>
            <a:off x="426425" y="2128263"/>
            <a:ext cx="7477989" cy="358620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5"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16"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bg1"/>
                </a:solidFill>
              </a:defRPr>
            </a:lvl1pPr>
          </a:lstStyle>
          <a:p>
            <a:r>
              <a:rPr lang="en-US"/>
              <a:t>Microsoft 365 title or event name</a:t>
            </a:r>
          </a:p>
        </p:txBody>
      </p:sp>
      <p:pic>
        <p:nvPicPr>
          <p:cNvPr id="12" name="Picture 11">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7537341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5" name="Picture 4">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6" name="Rectangle 5">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7" name="Rectangle 6">
            <a:extLst>
              <a:ext uri="{FF2B5EF4-FFF2-40B4-BE49-F238E27FC236}">
                <a16:creationId xmlns:a16="http://schemas.microsoft.com/office/drawing/2014/main" id="{13532A61-7338-495C-8787-A222781205FF}"/>
              </a:ext>
            </a:extLst>
          </p:cNvPr>
          <p:cNvSpPr/>
          <p:nvPr userDrawn="1"/>
        </p:nvSpPr>
        <p:spPr bwMode="auto">
          <a:xfrm>
            <a:off x="428682" y="2161468"/>
            <a:ext cx="7477989" cy="358620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4246"/>
          </a:xfrm>
        </p:spPr>
        <p:txBody>
          <a:bodyPr/>
          <a:lstStyle>
            <a:lvl1pPr>
              <a:defRPr sz="1765">
                <a:solidFill>
                  <a:schemeClr val="tx1"/>
                </a:solidFill>
              </a:defRPr>
            </a:lvl1pPr>
            <a:lvl2pPr>
              <a:defRPr sz="1765">
                <a:solidFill>
                  <a:schemeClr val="tx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tx2"/>
                </a:solidFill>
              </a:defRPr>
            </a:lvl1pPr>
          </a:lstStyle>
          <a:p>
            <a:r>
              <a:rPr lang="en-US"/>
              <a:t>Microsoft 365 title or event name</a:t>
            </a:r>
          </a:p>
        </p:txBody>
      </p:sp>
      <p:pic>
        <p:nvPicPr>
          <p:cNvPr id="10" name="Picture 9">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1757488089"/>
      </p:ext>
    </p:extLst>
  </p:cSld>
  <p:clrMapOvr>
    <a:masterClrMapping/>
  </p:clrMapOvr>
  <p:transition>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p:spPr>
        <p:txBody>
          <a:bodyPr lIns="0" tIns="0" rIns="0" bIns="0"/>
          <a:lstStyle>
            <a:lvl1pPr>
              <a:defRPr sz="1765" spc="0" baseline="0">
                <a:solidFill>
                  <a:schemeClr val="tx1"/>
                </a:solidFill>
              </a:defRPr>
            </a:lvl1pPr>
          </a:lstStyle>
          <a:p>
            <a:r>
              <a:rPr lang="en-US"/>
              <a:t>Contents</a:t>
            </a:r>
          </a:p>
        </p:txBody>
      </p:sp>
      <p:sp>
        <p:nvSpPr>
          <p:cNvPr id="4" name="Text Placeholder 3"/>
          <p:cNvSpPr>
            <a:spLocks noGrp="1"/>
          </p:cNvSpPr>
          <p:nvPr>
            <p:ph type="body" sz="quarter" idx="10" hasCustomPrompt="1"/>
          </p:nvPr>
        </p:nvSpPr>
        <p:spPr>
          <a:xfrm>
            <a:off x="6229843" y="1168944"/>
            <a:ext cx="3837818" cy="3786998"/>
          </a:xfr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	Section Title</a:t>
            </a:r>
          </a:p>
        </p:txBody>
      </p:sp>
      <p:sp>
        <p:nvSpPr>
          <p:cNvPr id="6" name="Footer Placeholder 14">
            <a:extLst>
              <a:ext uri="{FF2B5EF4-FFF2-40B4-BE49-F238E27FC236}">
                <a16:creationId xmlns:a16="http://schemas.microsoft.com/office/drawing/2014/main" id="{5D44EBAA-1080-2641-A084-EB6038C6BC5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049244058"/>
      </p:ext>
    </p:extLst>
  </p:cSld>
  <p:clrMapOvr>
    <a:masterClrMapping/>
  </p:clrMapOvr>
  <p:transition>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3"/>
            <a:ext cx="11306469" cy="603538"/>
          </a:xfrm>
        </p:spPr>
        <p:txBody>
          <a:bodyPr wrap="square" lIns="0" tIns="0" rIns="0" bIns="0">
            <a:spAutoFit/>
          </a:bodyPr>
          <a:lstStyle>
            <a:lvl1pPr marL="0" indent="0">
              <a:lnSpc>
                <a:spcPts val="2353"/>
              </a:lnSpc>
              <a:buNone/>
              <a:defRPr sz="1961" b="0" i="0" spc="0">
                <a:solidFill>
                  <a:schemeClr val="tx1"/>
                </a:solidFill>
                <a:latin typeface="+mj-lt"/>
              </a:defRPr>
            </a:lvl1pPr>
            <a:lvl2pPr marL="0" indent="0">
              <a:lnSpc>
                <a:spcPts val="2353"/>
              </a:lnSpc>
              <a:buNone/>
              <a:defRPr spc="0"/>
            </a:lvl2pPr>
            <a:lvl3pPr marL="448198" indent="0">
              <a:buNone/>
              <a:defRPr/>
            </a:lvl3pPr>
            <a:lvl4pPr marL="672298" indent="0">
              <a:buNone/>
              <a:defRPr/>
            </a:lvl4pPr>
            <a:lvl5pPr marL="896397" indent="0">
              <a:buNone/>
              <a:defRPr/>
            </a:lvl5pPr>
          </a:lstStyle>
          <a:p>
            <a:pPr lvl="0"/>
            <a:r>
              <a:rPr lang="en-US"/>
              <a:t>Large: subhead Segoe UI </a:t>
            </a:r>
            <a:r>
              <a:rPr lang="en-US" err="1"/>
              <a:t>Semibold</a:t>
            </a:r>
            <a:r>
              <a:rPr lang="en-US"/>
              <a:t> 20/24</a:t>
            </a:r>
          </a:p>
          <a:p>
            <a:pPr lvl="1"/>
            <a:r>
              <a:rPr lang="en-US"/>
              <a:t>Large: subhead Segoe UI Regular 20/24</a:t>
            </a:r>
          </a:p>
        </p:txBody>
      </p:sp>
      <p:sp>
        <p:nvSpPr>
          <p:cNvPr id="5" name="Text Placeholder 4"/>
          <p:cNvSpPr>
            <a:spLocks noGrp="1"/>
          </p:cNvSpPr>
          <p:nvPr>
            <p:ph type="body" sz="quarter" idx="11" hasCustomPrompt="1"/>
          </p:nvPr>
        </p:nvSpPr>
        <p:spPr>
          <a:xfrm>
            <a:off x="455996" y="3151388"/>
            <a:ext cx="11306469" cy="443776"/>
          </a:xfr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chemeClr val="tx1"/>
                </a:solidFill>
              </a:defRPr>
            </a:lvl2pPr>
            <a:lvl3pPr marL="448198" indent="0">
              <a:buNone/>
              <a:defRPr/>
            </a:lvl3pPr>
            <a:lvl4pPr marL="672298" indent="0">
              <a:buNone/>
              <a:defRPr/>
            </a:lvl4pPr>
            <a:lvl5pPr marL="896397" indent="0">
              <a:buNone/>
              <a:defRPr/>
            </a:lvl5pPr>
          </a:lstStyle>
          <a:p>
            <a:pPr lvl="0"/>
            <a:r>
              <a:rPr lang="en-US"/>
              <a:t>Medium: paragraph title Segoe UI </a:t>
            </a:r>
            <a:r>
              <a:rPr lang="en-US" err="1"/>
              <a:t>Semibold</a:t>
            </a:r>
            <a:r>
              <a:rPr lang="en-US"/>
              <a:t> 14/18</a:t>
            </a:r>
          </a:p>
          <a:p>
            <a:pPr lvl="1"/>
            <a:r>
              <a:rPr lang="en-US"/>
              <a:t>Body copy Segoe UI Regular 14/18</a:t>
            </a:r>
          </a:p>
        </p:txBody>
      </p:sp>
      <p:sp>
        <p:nvSpPr>
          <p:cNvPr id="7" name="Text Placeholder 6"/>
          <p:cNvSpPr>
            <a:spLocks noGrp="1"/>
          </p:cNvSpPr>
          <p:nvPr>
            <p:ph type="body" sz="quarter" idx="12" hasCustomPrompt="1"/>
          </p:nvPr>
        </p:nvSpPr>
        <p:spPr>
          <a:xfrm>
            <a:off x="455996" y="4352947"/>
            <a:ext cx="11306469" cy="331946"/>
          </a:xfr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chemeClr val="tx1"/>
                </a:solidFill>
              </a:defRPr>
            </a:lvl2pPr>
            <a:lvl3pPr marL="448198" indent="0">
              <a:buNone/>
              <a:defRPr/>
            </a:lvl3pPr>
            <a:lvl4pPr marL="672298" indent="0">
              <a:buNone/>
              <a:defRPr/>
            </a:lvl4pPr>
            <a:lvl5pPr marL="0" indent="0">
              <a:lnSpc>
                <a:spcPct val="100000"/>
              </a:lnSpc>
              <a:buNone/>
              <a:defRPr/>
            </a:lvl5pPr>
          </a:lstStyle>
          <a:p>
            <a:pPr lvl="4"/>
            <a:r>
              <a:rPr lang="en-US"/>
              <a:t>Small caption: Segoe UI Bold 10/12</a:t>
            </a:r>
          </a:p>
          <a:p>
            <a:pPr lvl="1"/>
            <a:r>
              <a:rPr lang="en-US"/>
              <a:t>Small caption Segoe Regular 10/12</a:t>
            </a:r>
          </a:p>
        </p:txBody>
      </p:sp>
      <p:sp>
        <p:nvSpPr>
          <p:cNvPr id="9" name="Footer Placeholder 14">
            <a:extLst>
              <a:ext uri="{FF2B5EF4-FFF2-40B4-BE49-F238E27FC236}">
                <a16:creationId xmlns:a16="http://schemas.microsoft.com/office/drawing/2014/main" id="{792CEBAD-C5CC-0544-9FE5-B0B00445BA49}"/>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464558677"/>
      </p:ext>
    </p:extLst>
  </p:cSld>
  <p:clrMapOvr>
    <a:masterClrMapping/>
  </p:clrMapOvr>
  <p:transition>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9" name="Footer Placeholder 14">
            <a:extLst>
              <a:ext uri="{FF2B5EF4-FFF2-40B4-BE49-F238E27FC236}">
                <a16:creationId xmlns:a16="http://schemas.microsoft.com/office/drawing/2014/main" id="{5E8D43B7-8257-D84A-AC54-1B6FD2631574}"/>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620753703"/>
      </p:ext>
    </p:extLst>
  </p:cSld>
  <p:clrMapOvr>
    <a:masterClrMapping/>
  </p:clrMapOvr>
  <p:transition>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6" name="Footer Placeholder 14">
            <a:extLst>
              <a:ext uri="{FF2B5EF4-FFF2-40B4-BE49-F238E27FC236}">
                <a16:creationId xmlns:a16="http://schemas.microsoft.com/office/drawing/2014/main" id="{138E79E6-9873-FD4B-AE77-547F8559AE9B}"/>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895642630"/>
      </p:ext>
    </p:extLst>
  </p:cSld>
  <p:clrMapOvr>
    <a:masterClrMapping/>
  </p:clrMapOvr>
  <p:transition>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464958" y="1599725"/>
            <a:ext cx="3609417" cy="3099393"/>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0039" y="1599725"/>
            <a:ext cx="3609417" cy="3099393"/>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4" y="1599722"/>
            <a:ext cx="3609417" cy="3099394"/>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2" name="Footer Placeholder 14">
            <a:extLst>
              <a:ext uri="{FF2B5EF4-FFF2-40B4-BE49-F238E27FC236}">
                <a16:creationId xmlns:a16="http://schemas.microsoft.com/office/drawing/2014/main" id="{CA59C6B7-B917-1840-9DE3-C346678711A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597996041"/>
      </p:ext>
    </p:extLst>
  </p:cSld>
  <p:clrMapOvr>
    <a:masterClrMapping/>
  </p:clrMapOvr>
  <p:transition>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6" y="2158887"/>
            <a:ext cx="1693247" cy="895855"/>
          </a:xfrm>
        </p:spPr>
        <p:txBody>
          <a:bodyPr>
            <a:noAutofit/>
          </a:bodyPr>
          <a:lstStyle>
            <a:lvl1pPr marL="0" indent="0">
              <a:buNone/>
              <a:defRPr sz="1961"/>
            </a:lvl1pPr>
          </a:lstStyle>
          <a:p>
            <a:pPr lvl="0"/>
            <a:r>
              <a:rPr lang="en-US"/>
              <a:t>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6" y="3167819"/>
            <a:ext cx="1693247" cy="2817053"/>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p:cNvSpPr>
            <a:spLocks noGrp="1"/>
          </p:cNvSpPr>
          <p:nvPr>
            <p:ph type="body" sz="quarter" idx="15" hasCustomPrompt="1"/>
          </p:nvPr>
        </p:nvSpPr>
        <p:spPr>
          <a:xfrm>
            <a:off x="2378328"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6" name="Text Placeholder 4"/>
          <p:cNvSpPr>
            <a:spLocks noGrp="1"/>
          </p:cNvSpPr>
          <p:nvPr>
            <p:ph type="body" sz="quarter" idx="17" hasCustomPrompt="1"/>
          </p:nvPr>
        </p:nvSpPr>
        <p:spPr>
          <a:xfrm>
            <a:off x="4300663"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8" name="Text Placeholder 4"/>
          <p:cNvSpPr>
            <a:spLocks noGrp="1"/>
          </p:cNvSpPr>
          <p:nvPr>
            <p:ph type="body" sz="quarter" idx="19" hasCustomPrompt="1"/>
          </p:nvPr>
        </p:nvSpPr>
        <p:spPr>
          <a:xfrm>
            <a:off x="6222995"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0" name="Text Placeholder 4"/>
          <p:cNvSpPr>
            <a:spLocks noGrp="1"/>
          </p:cNvSpPr>
          <p:nvPr>
            <p:ph type="body" sz="quarter" idx="21" hasCustomPrompt="1"/>
          </p:nvPr>
        </p:nvSpPr>
        <p:spPr>
          <a:xfrm>
            <a:off x="8145329"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2" name="Text Placeholder 4"/>
          <p:cNvSpPr>
            <a:spLocks noGrp="1"/>
          </p:cNvSpPr>
          <p:nvPr>
            <p:ph type="body" sz="quarter" idx="23" hasCustomPrompt="1"/>
          </p:nvPr>
        </p:nvSpPr>
        <p:spPr>
          <a:xfrm>
            <a:off x="10067660"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5" name="Content Placeholder 15"/>
          <p:cNvSpPr>
            <a:spLocks noGrp="1"/>
          </p:cNvSpPr>
          <p:nvPr>
            <p:ph sz="quarter" idx="26" hasCustomPrompt="1"/>
          </p:nvPr>
        </p:nvSpPr>
        <p:spPr>
          <a:xfrm>
            <a:off x="2378328" y="2158887"/>
            <a:ext cx="1693247" cy="895855"/>
          </a:xfrm>
        </p:spPr>
        <p:txBody>
          <a:bodyPr>
            <a:noAutofit/>
          </a:bodyPr>
          <a:lstStyle>
            <a:lvl1pPr marL="0" indent="0">
              <a:buNone/>
              <a:defRPr sz="1961"/>
            </a:lvl1pPr>
          </a:lstStyle>
          <a:p>
            <a:pPr lvl="0"/>
            <a:r>
              <a:rPr lang="en-US"/>
              <a:t>Picture</a:t>
            </a:r>
          </a:p>
        </p:txBody>
      </p:sp>
      <p:sp>
        <p:nvSpPr>
          <p:cNvPr id="26" name="Content Placeholder 15"/>
          <p:cNvSpPr>
            <a:spLocks noGrp="1"/>
          </p:cNvSpPr>
          <p:nvPr>
            <p:ph sz="quarter" idx="27" hasCustomPrompt="1"/>
          </p:nvPr>
        </p:nvSpPr>
        <p:spPr>
          <a:xfrm>
            <a:off x="4300663" y="2158887"/>
            <a:ext cx="1693247" cy="895855"/>
          </a:xfrm>
        </p:spPr>
        <p:txBody>
          <a:bodyPr>
            <a:noAutofit/>
          </a:bodyPr>
          <a:lstStyle>
            <a:lvl1pPr marL="0" indent="0">
              <a:buNone/>
              <a:defRPr sz="1961"/>
            </a:lvl1pPr>
          </a:lstStyle>
          <a:p>
            <a:pPr lvl="0"/>
            <a:r>
              <a:rPr lang="en-US"/>
              <a:t>Picture</a:t>
            </a:r>
          </a:p>
        </p:txBody>
      </p:sp>
      <p:sp>
        <p:nvSpPr>
          <p:cNvPr id="27" name="Content Placeholder 15"/>
          <p:cNvSpPr>
            <a:spLocks noGrp="1"/>
          </p:cNvSpPr>
          <p:nvPr>
            <p:ph sz="quarter" idx="28" hasCustomPrompt="1"/>
          </p:nvPr>
        </p:nvSpPr>
        <p:spPr>
          <a:xfrm>
            <a:off x="6222995" y="2158887"/>
            <a:ext cx="1693247" cy="895855"/>
          </a:xfrm>
        </p:spPr>
        <p:txBody>
          <a:bodyPr>
            <a:noAutofit/>
          </a:bodyPr>
          <a:lstStyle>
            <a:lvl1pPr marL="0" indent="0">
              <a:buNone/>
              <a:defRPr sz="1961"/>
            </a:lvl1pPr>
          </a:lstStyle>
          <a:p>
            <a:pPr lvl="0"/>
            <a:r>
              <a:rPr lang="en-US"/>
              <a:t>Picture</a:t>
            </a:r>
          </a:p>
        </p:txBody>
      </p:sp>
      <p:sp>
        <p:nvSpPr>
          <p:cNvPr id="28" name="Content Placeholder 15"/>
          <p:cNvSpPr>
            <a:spLocks noGrp="1"/>
          </p:cNvSpPr>
          <p:nvPr>
            <p:ph sz="quarter" idx="29" hasCustomPrompt="1"/>
          </p:nvPr>
        </p:nvSpPr>
        <p:spPr>
          <a:xfrm>
            <a:off x="8145329" y="2158887"/>
            <a:ext cx="1693247" cy="895855"/>
          </a:xfrm>
        </p:spPr>
        <p:txBody>
          <a:bodyPr>
            <a:noAutofit/>
          </a:bodyPr>
          <a:lstStyle>
            <a:lvl1pPr marL="0" indent="0">
              <a:buNone/>
              <a:defRPr sz="1961"/>
            </a:lvl1pPr>
          </a:lstStyle>
          <a:p>
            <a:pPr lvl="0"/>
            <a:r>
              <a:rPr lang="en-US"/>
              <a:t>Picture</a:t>
            </a:r>
          </a:p>
        </p:txBody>
      </p:sp>
      <p:sp>
        <p:nvSpPr>
          <p:cNvPr id="29" name="Content Placeholder 15"/>
          <p:cNvSpPr>
            <a:spLocks noGrp="1"/>
          </p:cNvSpPr>
          <p:nvPr>
            <p:ph sz="quarter" idx="30" hasCustomPrompt="1"/>
          </p:nvPr>
        </p:nvSpPr>
        <p:spPr>
          <a:xfrm>
            <a:off x="10067660" y="2158887"/>
            <a:ext cx="1693247" cy="895855"/>
          </a:xfrm>
        </p:spPr>
        <p:txBody>
          <a:bodyPr>
            <a:noAutofit/>
          </a:bodyPr>
          <a:lstStyle>
            <a:lvl1pPr marL="0" indent="0">
              <a:buNone/>
              <a:defRPr sz="1961"/>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6"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2"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3"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1"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6.</a:t>
            </a:r>
          </a:p>
        </p:txBody>
      </p:sp>
      <p:sp>
        <p:nvSpPr>
          <p:cNvPr id="23" name="Footer Placeholder 14">
            <a:extLst>
              <a:ext uri="{FF2B5EF4-FFF2-40B4-BE49-F238E27FC236}">
                <a16:creationId xmlns:a16="http://schemas.microsoft.com/office/drawing/2014/main" id="{CDC19876-13E5-1847-AE6E-14EA37A9CED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718189180"/>
      </p:ext>
    </p:extLst>
  </p:cSld>
  <p:clrMapOvr>
    <a:masterClrMapping/>
  </p:clrMapOvr>
  <p:transition>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strike="noStrike">
                <a:solidFill>
                  <a:schemeClr val="tx1"/>
                </a:solidFill>
              </a:defRPr>
            </a:lvl1pPr>
          </a:lstStyle>
          <a:p>
            <a:r>
              <a:rPr lang="en-US"/>
              <a:t>Title</a:t>
            </a:r>
          </a:p>
        </p:txBody>
      </p:sp>
      <p:sp>
        <p:nvSpPr>
          <p:cNvPr id="5" name="Footer Placeholder 14">
            <a:extLst>
              <a:ext uri="{FF2B5EF4-FFF2-40B4-BE49-F238E27FC236}">
                <a16:creationId xmlns:a16="http://schemas.microsoft.com/office/drawing/2014/main" id="{95231FD8-80B3-7243-A07F-7383027E442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093604832"/>
      </p:ext>
    </p:extLst>
  </p:cSld>
  <p:clrMapOvr>
    <a:masterClrMapping/>
  </p:clrMapOvr>
  <p:transition>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bg2"/>
        </a:solidFill>
        <a:effectLst/>
      </p:bgPr>
    </p:bg>
    <p:spTree>
      <p:nvGrpSpPr>
        <p:cNvPr id="1" name=""/>
        <p:cNvGrpSpPr/>
        <p:nvPr/>
      </p:nvGrpSpPr>
      <p:grpSpPr>
        <a:xfrm>
          <a:off x="0" y="0"/>
          <a:ext cx="0" cy="0"/>
          <a:chOff x="0" y="0"/>
          <a:chExt cx="0" cy="0"/>
        </a:xfrm>
      </p:grpSpPr>
      <p:sp>
        <p:nvSpPr>
          <p:cNvPr id="4" name="Title 35">
            <a:extLst>
              <a:ext uri="{FF2B5EF4-FFF2-40B4-BE49-F238E27FC236}">
                <a16:creationId xmlns:a16="http://schemas.microsoft.com/office/drawing/2014/main" id="{12C2E0BE-626E-41E0-A8FC-5C4D52517F8A}"/>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257902953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accent3"/>
        </a:solidFill>
        <a:effectLst/>
      </p:bgPr>
    </p:bg>
    <p:spTree>
      <p:nvGrpSpPr>
        <p:cNvPr id="1" name=""/>
        <p:cNvGrpSpPr/>
        <p:nvPr/>
      </p:nvGrpSpPr>
      <p:grpSpPr>
        <a:xfrm>
          <a:off x="0" y="0"/>
          <a:ext cx="0" cy="0"/>
          <a:chOff x="0" y="0"/>
          <a:chExt cx="0" cy="0"/>
        </a:xfrm>
      </p:grpSpPr>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144623213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nchorCtr="0"/>
          <a:lstStyle>
            <a:lvl1pPr>
              <a:defRPr sz="4000">
                <a:solidFill>
                  <a:schemeClr val="bg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hasCustomPrompt="1"/>
          </p:nvPr>
        </p:nvSpPr>
        <p:spPr>
          <a:xfrm>
            <a:off x="4938315" y="585788"/>
            <a:ext cx="6669658" cy="615553"/>
          </a:xfrm>
        </p:spPr>
        <p:txBody>
          <a:bodyPr anchor="t" anchorCtr="0"/>
          <a:lstStyle>
            <a:lvl1pPr marL="0" indent="0">
              <a:spcAft>
                <a:spcPts val="1200"/>
              </a:spcAft>
              <a:buNone/>
              <a:defRPr sz="2800"/>
            </a:lvl1pPr>
            <a:lvl2pPr marL="228600" indent="0">
              <a:buNone/>
              <a:defRPr/>
            </a:lvl2pPr>
          </a:lstStyle>
          <a:p>
            <a:pPr lvl="0"/>
            <a:r>
              <a:rPr lang="en-US"/>
              <a:t>Click to edit Master text styles</a:t>
            </a:r>
          </a:p>
        </p:txBody>
      </p:sp>
      <p:sp>
        <p:nvSpPr>
          <p:cNvPr id="6" name="Text Placeholder 3">
            <a:extLst>
              <a:ext uri="{FF2B5EF4-FFF2-40B4-BE49-F238E27FC236}">
                <a16:creationId xmlns:a16="http://schemas.microsoft.com/office/drawing/2014/main" id="{9C50D92B-4EB4-468C-A100-8C1C7F3DE9EA}"/>
              </a:ext>
            </a:extLst>
          </p:cNvPr>
          <p:cNvSpPr>
            <a:spLocks noGrp="1"/>
          </p:cNvSpPr>
          <p:nvPr>
            <p:ph type="body" sz="quarter" idx="11" hasCustomPrompt="1"/>
          </p:nvPr>
        </p:nvSpPr>
        <p:spPr>
          <a:xfrm>
            <a:off x="4938316" y="1488694"/>
            <a:ext cx="6665423" cy="287771"/>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7" name="Text Placeholder 4">
            <a:extLst>
              <a:ext uri="{FF2B5EF4-FFF2-40B4-BE49-F238E27FC236}">
                <a16:creationId xmlns:a16="http://schemas.microsoft.com/office/drawing/2014/main" id="{A2FBA51A-E78F-48F6-BA53-6E252C1FB04F}"/>
              </a:ext>
            </a:extLst>
          </p:cNvPr>
          <p:cNvSpPr>
            <a:spLocks noGrp="1"/>
          </p:cNvSpPr>
          <p:nvPr>
            <p:ph type="body" sz="quarter" idx="12" hasCustomPrompt="1"/>
          </p:nvPr>
        </p:nvSpPr>
        <p:spPr>
          <a:xfrm>
            <a:off x="4938315" y="2273488"/>
            <a:ext cx="6665422" cy="3995550"/>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Tree>
    <p:extLst>
      <p:ext uri="{BB962C8B-B14F-4D97-AF65-F5344CB8AC3E}">
        <p14:creationId xmlns:p14="http://schemas.microsoft.com/office/powerpoint/2010/main" val="276725267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229842" y="0"/>
            <a:ext cx="5962158"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5541959" cy="403137"/>
          </a:xfrm>
        </p:spPr>
        <p:txBody>
          <a:bodyPr wrap="square" lIns="0" tIns="0" rIns="0" bIns="0">
            <a:spAutoFit/>
          </a:bodyPr>
          <a:lstStyle>
            <a:lvl1pPr>
              <a:lnSpc>
                <a:spcPts val="3137"/>
              </a:lnSpc>
              <a:defRPr sz="2745" baseline="0">
                <a:solidFill>
                  <a:schemeClr val="tx1"/>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4"/>
            <a:ext cx="4822952" cy="2649571"/>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7" name="Footer Placeholder 14">
            <a:extLst>
              <a:ext uri="{FF2B5EF4-FFF2-40B4-BE49-F238E27FC236}">
                <a16:creationId xmlns:a16="http://schemas.microsoft.com/office/drawing/2014/main" id="{7397557A-B9E9-4375-BD93-C4F91A78039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t>
            </a:r>
          </a:p>
        </p:txBody>
      </p:sp>
    </p:spTree>
    <p:extLst>
      <p:ext uri="{BB962C8B-B14F-4D97-AF65-F5344CB8AC3E}">
        <p14:creationId xmlns:p14="http://schemas.microsoft.com/office/powerpoint/2010/main" val="3111988483"/>
      </p:ext>
    </p:extLst>
  </p:cSld>
  <p:clrMapOvr>
    <a:masterClrMapping/>
  </p:clrMapOvr>
  <p:transition>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55996" y="2158886"/>
            <a:ext cx="3618381" cy="2540231"/>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2" name="Picture Placeholder 10"/>
          <p:cNvSpPr>
            <a:spLocks noGrp="1"/>
          </p:cNvSpPr>
          <p:nvPr>
            <p:ph type="pic" sz="quarter" idx="15"/>
          </p:nvPr>
        </p:nvSpPr>
        <p:spPr>
          <a:xfrm>
            <a:off x="4303152" y="2158886"/>
            <a:ext cx="3607487" cy="2540231"/>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3" name="Picture Placeholder 10"/>
          <p:cNvSpPr>
            <a:spLocks noGrp="1"/>
          </p:cNvSpPr>
          <p:nvPr>
            <p:ph type="pic" sz="quarter" idx="16"/>
          </p:nvPr>
        </p:nvSpPr>
        <p:spPr>
          <a:xfrm>
            <a:off x="8139413" y="2158886"/>
            <a:ext cx="3623050" cy="2540231"/>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9" name="Text Placeholder 4"/>
          <p:cNvSpPr>
            <a:spLocks noGrp="1"/>
          </p:cNvSpPr>
          <p:nvPr>
            <p:ph type="body" sz="quarter" idx="12" hasCustomPrompt="1"/>
          </p:nvPr>
        </p:nvSpPr>
        <p:spPr>
          <a:xfrm>
            <a:off x="4300040"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4" name="Footer Placeholder 14">
            <a:extLst>
              <a:ext uri="{FF2B5EF4-FFF2-40B4-BE49-F238E27FC236}">
                <a16:creationId xmlns:a16="http://schemas.microsoft.com/office/drawing/2014/main" id="{3B5B741A-7576-5149-903B-7C99768D88C1}"/>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909120900"/>
      </p:ext>
    </p:extLst>
  </p:cSld>
  <p:clrMapOvr>
    <a:masterClrMapping/>
  </p:clrMapOvr>
  <p:transition>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7"/>
            <a:ext cx="4758210" cy="2521268"/>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8" name="Footer Placeholder 14">
            <a:extLst>
              <a:ext uri="{FF2B5EF4-FFF2-40B4-BE49-F238E27FC236}">
                <a16:creationId xmlns:a16="http://schemas.microsoft.com/office/drawing/2014/main" id="{91B60D61-6FC1-0E45-8A2E-51410A6C630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769599933"/>
      </p:ext>
    </p:extLst>
  </p:cSld>
  <p:clrMapOvr>
    <a:masterClrMapping/>
  </p:clrMapOvr>
  <p:transition>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2: two columns</a:t>
            </a:r>
          </a:p>
        </p:txBody>
      </p:sp>
      <p:sp>
        <p:nvSpPr>
          <p:cNvPr id="10" name="Footer Placeholder 14">
            <a:extLst>
              <a:ext uri="{FF2B5EF4-FFF2-40B4-BE49-F238E27FC236}">
                <a16:creationId xmlns:a16="http://schemas.microsoft.com/office/drawing/2014/main" id="{E48FC59D-3F2F-9746-A309-EDC9968BC4C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683204002"/>
      </p:ext>
    </p:extLst>
  </p:cSld>
  <p:clrMapOvr>
    <a:masterClrMapping/>
  </p:clrMapOvr>
  <p:transition>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88255"/>
            <a:ext cx="7678751" cy="546753"/>
          </a:xfrm>
        </p:spPr>
        <p:txBody>
          <a:bodyPr anchor="ctr" anchorCtr="0"/>
          <a:lstStyle>
            <a:lvl1pPr algn="ctr">
              <a:defRPr/>
            </a:lvl1pPr>
          </a:lstStyle>
          <a:p>
            <a:r>
              <a:rPr lang="en-US"/>
              <a:t>Click icon to add picture</a:t>
            </a:r>
          </a:p>
        </p:txBody>
      </p:sp>
      <p:sp>
        <p:nvSpPr>
          <p:cNvPr id="6" name="Footer Placeholder 14">
            <a:extLst>
              <a:ext uri="{FF2B5EF4-FFF2-40B4-BE49-F238E27FC236}">
                <a16:creationId xmlns:a16="http://schemas.microsoft.com/office/drawing/2014/main" id="{C171A6F7-E2D5-4545-B545-35D9AA4D1332}"/>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615462854"/>
      </p:ext>
    </p:extLst>
  </p:cSld>
  <p:clrMapOvr>
    <a:masterClrMapping/>
  </p:clrMapOvr>
  <p:transition>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p:spPr>
        <p:txBody>
          <a:bodyPr anchor="ctr">
            <a:noAutofit/>
          </a:bodyPr>
          <a:lstStyle>
            <a:lvl1pPr marL="0" indent="0" algn="ctr">
              <a:buNone/>
              <a:defRPr sz="2353"/>
            </a:lvl1pPr>
          </a:lstStyle>
          <a:p>
            <a:r>
              <a:rPr lang="en-US"/>
              <a:t>Click icon to add chart</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p:spPr>
        <p:txBody>
          <a:bodyPr lIns="0" tIns="0" rIns="0" bIns="0"/>
          <a:lstStyle>
            <a:lvl1pPr marL="0" indent="0">
              <a:lnSpc>
                <a:spcPts val="1176"/>
              </a:lnSpc>
              <a:spcBef>
                <a:spcPts val="882"/>
              </a:spcBef>
              <a:buFont typeface="Arial" panose="020B0604020202020204" pitchFamily="34" charset="0"/>
              <a:buNone/>
              <a:defRPr sz="981" b="0" i="0" spc="0">
                <a:solidFill>
                  <a:schemeClr val="tx1"/>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p:spPr>
        <p:txBody>
          <a:bodyPr anchor="ctr">
            <a:noAutofit/>
          </a:bodyPr>
          <a:lstStyle>
            <a:lvl1pPr marL="0" indent="0" algn="ctr">
              <a:buNone/>
              <a:defRPr sz="2353"/>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p:spPr>
        <p:txBody>
          <a:bodyPr anchor="ctr">
            <a:noAutofit/>
          </a:bodyPr>
          <a:lstStyle>
            <a:lvl1pPr marL="0" indent="0" algn="ctr">
              <a:buNone/>
              <a:defRPr sz="2353"/>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3" name="Footer Placeholder 14">
            <a:extLst>
              <a:ext uri="{FF2B5EF4-FFF2-40B4-BE49-F238E27FC236}">
                <a16:creationId xmlns:a16="http://schemas.microsoft.com/office/drawing/2014/main" id="{592F5440-0E12-0F44-ACE7-3C2064AE32D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345405429"/>
      </p:ext>
    </p:extLst>
  </p:cSld>
  <p:clrMapOvr>
    <a:masterClrMapping/>
  </p:clrMapOvr>
  <p:transition>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p:spPr>
        <p:txBody>
          <a:bodyPr anchor="ctr" anchorCtr="0"/>
          <a:lstStyle>
            <a:lvl1pPr algn="ctr">
              <a:defRPr/>
            </a:lvl1pPr>
          </a:lstStyle>
          <a:p>
            <a:r>
              <a:rPr lang="en-US"/>
              <a:t>Click icon to add table</a:t>
            </a:r>
          </a:p>
        </p:txBody>
      </p:sp>
      <p:sp>
        <p:nvSpPr>
          <p:cNvPr id="6" name="Footer Placeholder 14">
            <a:extLst>
              <a:ext uri="{FF2B5EF4-FFF2-40B4-BE49-F238E27FC236}">
                <a16:creationId xmlns:a16="http://schemas.microsoft.com/office/drawing/2014/main" id="{8FFE576D-7F23-5D49-98BE-F31E6740176A}"/>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6131469"/>
      </p:ext>
    </p:extLst>
  </p:cSld>
  <p:clrMapOvr>
    <a:masterClrMapping/>
  </p:clrMapOvr>
  <p:transition>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Closing medium teal">
    <p:bg>
      <p:bgPr>
        <a:solidFill>
          <a:schemeClr val="tx2"/>
        </a:solidFill>
        <a:effectLst/>
      </p:bgPr>
    </p:bg>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F3523A4C-09FD-49AC-AA6D-1A6E7B7893EE}"/>
              </a:ext>
            </a:extLst>
          </p:cNvPr>
          <p:cNvSpPr txBox="1">
            <a:spLocks noChangeArrowheads="1"/>
          </p:cNvSpPr>
          <p:nvPr/>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6" name="MS logo white - EMF" descr="Microsoft logo white text version">
            <a:extLst>
              <a:ext uri="{FF2B5EF4-FFF2-40B4-BE49-F238E27FC236}">
                <a16:creationId xmlns:a16="http://schemas.microsoft.com/office/drawing/2014/main" id="{0E2DB0A1-8783-4E58-91BB-C82D982EC5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12825295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Closing dark gray">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7" name="MS logo white - EMF" descr="Microsoft logo white text version">
            <a:extLst>
              <a:ext uri="{FF2B5EF4-FFF2-40B4-BE49-F238E27FC236}">
                <a16:creationId xmlns:a16="http://schemas.microsoft.com/office/drawing/2014/main" id="{34CBFE1C-DB0A-4645-8A95-92089B8EA67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26782329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74119790"/>
      </p:ext>
    </p:extLst>
  </p:cSld>
  <p:clrMapOvr>
    <a:masterClrMapping/>
  </p:clrMapOvr>
  <p:transition>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296783"/>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310944239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396047"/>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266544137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3"/>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74706755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29844" y="1168944"/>
            <a:ext cx="547437" cy="3786998"/>
          </a:xfrm>
          <a:prstGeom prst="rect">
            <a:avLst/>
          </a:prstGeom>
        </p:spPr>
        <p:txBody>
          <a:bodyPr wrap="square" lIns="0" tIns="0" rIns="0" bIns="0">
            <a:noAutofit/>
          </a:bodyPr>
          <a:lstStyle>
            <a:lvl1pPr marL="0" indent="0" defTabSz="507233">
              <a:spcAft>
                <a:spcPts val="490"/>
              </a:spcAft>
              <a:buNone/>
              <a:defRPr sz="1765" spc="0" baseline="0">
                <a:solidFill>
                  <a:schemeClr val="tx2"/>
                </a:solidFill>
              </a:defRPr>
            </a:lvl1pPr>
            <a:lvl2pPr marL="224054" indent="0">
              <a:buNone/>
              <a:defRPr sz="1765"/>
            </a:lvl2pPr>
            <a:lvl3pPr marL="448107" indent="0">
              <a:buNone/>
              <a:defRPr sz="1765"/>
            </a:lvl3pPr>
            <a:lvl4pPr marL="672161" indent="0">
              <a:buNone/>
              <a:defRPr sz="1765"/>
            </a:lvl4pPr>
            <a:lvl5pPr marL="896214"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1" y="1168943"/>
            <a:ext cx="3290380" cy="3786998"/>
          </a:xfrm>
          <a:prstGeom prst="rect">
            <a:avLst/>
          </a:prstGeom>
        </p:spPr>
        <p:txBody>
          <a:bodyPr wrap="square" lIns="0" tIns="0" rIns="0" bIns="0">
            <a:noAutofit/>
          </a:bodyPr>
          <a:lstStyle>
            <a:lvl1pPr marL="0" indent="0" defTabSz="507233">
              <a:spcAft>
                <a:spcPts val="490"/>
              </a:spcAft>
              <a:buNone/>
              <a:defRPr sz="1765" spc="0" baseline="0">
                <a:solidFill>
                  <a:srgbClr val="000000"/>
                </a:solidFill>
              </a:defRPr>
            </a:lvl1pPr>
            <a:lvl2pPr marL="224054" indent="0">
              <a:buNone/>
              <a:defRPr sz="1765"/>
            </a:lvl2pPr>
            <a:lvl3pPr marL="448107" indent="0">
              <a:buNone/>
              <a:defRPr sz="1765"/>
            </a:lvl3pPr>
            <a:lvl4pPr marL="672161" indent="0">
              <a:buNone/>
              <a:defRPr sz="1765"/>
            </a:lvl4pPr>
            <a:lvl5pPr marL="896214"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2475217770"/>
      </p:ext>
    </p:extLst>
  </p:cSld>
  <p:clrMapOvr>
    <a:masterClrMapping/>
  </p:clrMapOvr>
  <p:transition>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6" y="1845278"/>
            <a:ext cx="7454644" cy="1473396"/>
          </a:xfrm>
          <a:prstGeom prst="rect">
            <a:avLst/>
          </a:prstGeom>
          <a:noFill/>
        </p:spPr>
        <p:txBody>
          <a:bodyPr lIns="0" tIns="0" rIns="0" bIns="0" anchor="t" anchorCtr="0"/>
          <a:lstStyle>
            <a:lvl1pPr>
              <a:lnSpc>
                <a:spcPct val="100000"/>
              </a:lnSpc>
              <a:spcAft>
                <a:spcPts val="1273"/>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748"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39186145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4.xml><?xml version="1.0" encoding="utf-8"?>
<p:sldLayout xmlns:a="http://schemas.openxmlformats.org/drawingml/2006/main" xmlns:r="http://schemas.openxmlformats.org/officeDocument/2006/relationships" xmlns:p="http://schemas.openxmlformats.org/presentationml/2006/main"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593780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userDrawn="1">
  <p:cSld name="2_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424"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096000"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643436"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1956885155"/>
      </p:ext>
    </p:extLst>
  </p:cSld>
  <p:clrMapOvr>
    <a:masterClrMapping/>
  </p:clrMapOvr>
  <p:transition>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a:t>Azure presentation title </a:t>
            </a:r>
            <a:br>
              <a:rPr lang="en-US"/>
            </a:br>
            <a:r>
              <a:rPr lang="en-US"/>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30912810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37064303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pic>
        <p:nvPicPr>
          <p:cNvPr id="2" name="Graphic 1">
            <a:extLst>
              <a:ext uri="{FF2B5EF4-FFF2-40B4-BE49-F238E27FC236}">
                <a16:creationId xmlns:a16="http://schemas.microsoft.com/office/drawing/2014/main" id="{97DB3F4D-E716-41CF-AA35-46DCDC8D6C8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8"/>
            <a:ext cx="3400425" cy="6753225"/>
          </a:xfrm>
          <a:prstGeom prst="rect">
            <a:avLst/>
          </a:prstGeom>
        </p:spPr>
      </p:pic>
    </p:spTree>
    <p:extLst>
      <p:ext uri="{BB962C8B-B14F-4D97-AF65-F5344CB8AC3E}">
        <p14:creationId xmlns:p14="http://schemas.microsoft.com/office/powerpoint/2010/main" val="1326047627"/>
      </p:ext>
    </p:extLst>
  </p:cSld>
  <p:clrMapOvr>
    <a:masterClrMapping/>
  </p:clrMapOvr>
  <p:transition>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0D212E3-CD68-4BBD-BB1F-3AA2725F63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13497" y="52388"/>
            <a:ext cx="3400425" cy="6753225"/>
          </a:xfrm>
          <a:prstGeom prst="rect">
            <a:avLst/>
          </a:prstGeom>
        </p:spPr>
      </p:pic>
      <p:pic>
        <p:nvPicPr>
          <p:cNvPr id="6" name="Picture 5">
            <a:extLst>
              <a:ext uri="{FF2B5EF4-FFF2-40B4-BE49-F238E27FC236}">
                <a16:creationId xmlns:a16="http://schemas.microsoft.com/office/drawing/2014/main" id="{5DEB9854-0F61-4F53-BB9B-9CE86F2DC70E}"/>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E54E1245-396A-43ED-AB80-8C0D3D96487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Tree>
    <p:extLst>
      <p:ext uri="{BB962C8B-B14F-4D97-AF65-F5344CB8AC3E}">
        <p14:creationId xmlns:p14="http://schemas.microsoft.com/office/powerpoint/2010/main" val="4008098007"/>
      </p:ext>
    </p:extLst>
  </p:cSld>
  <p:clrMapOvr>
    <a:masterClrMapping/>
  </p:clrMapOvr>
  <p:transition>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539580794"/>
      </p:ext>
    </p:extLst>
  </p:cSld>
  <p:clrMapOvr>
    <a:masterClrMapping/>
  </p:clrMapOvr>
  <p:transition>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86467" y="206106"/>
            <a:ext cx="5583404" cy="6409831"/>
          </a:xfrm>
          <a:prstGeom prst="rect">
            <a:avLst/>
          </a:prstGeom>
        </p:spPr>
      </p:pic>
    </p:spTree>
    <p:extLst>
      <p:ext uri="{BB962C8B-B14F-4D97-AF65-F5344CB8AC3E}">
        <p14:creationId xmlns:p14="http://schemas.microsoft.com/office/powerpoint/2010/main" val="631835973"/>
      </p:ext>
    </p:extLst>
  </p:cSld>
  <p:clrMapOvr>
    <a:masterClrMapping/>
  </p:clrMapOvr>
  <p:transition>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445183" y="321590"/>
            <a:ext cx="5413537" cy="6214821"/>
          </a:xfrm>
          <a:prstGeom prst="rect">
            <a:avLst/>
          </a:prstGeom>
        </p:spPr>
      </p:pic>
    </p:spTree>
    <p:extLst>
      <p:ext uri="{BB962C8B-B14F-4D97-AF65-F5344CB8AC3E}">
        <p14:creationId xmlns:p14="http://schemas.microsoft.com/office/powerpoint/2010/main" val="3566007817"/>
      </p:ext>
    </p:extLst>
  </p:cSld>
  <p:clrMapOvr>
    <a:masterClrMapping/>
  </p:clrMapOvr>
  <p:transition>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1751631547"/>
      </p:ext>
    </p:extLst>
  </p:cSld>
  <p:clrMapOvr>
    <a:masterClrMapping/>
  </p:clrMapOvr>
  <p:transition>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3778927694"/>
      </p:ext>
    </p:extLst>
  </p:cSld>
  <p:clrMapOvr>
    <a:masterClrMapping/>
  </p:clrMapOvr>
  <p:transition>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167687844"/>
      </p:ext>
    </p:extLst>
  </p:cSld>
  <p:clrMapOvr>
    <a:masterClrMapping/>
  </p:clrMapOvr>
  <p:transition>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27038"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00886"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48322"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222177601"/>
      </p:ext>
    </p:extLst>
  </p:cSld>
  <p:clrMapOvr>
    <a:masterClrMapping/>
  </p:clrMapOvr>
  <p:transition>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55996" y="1922801"/>
            <a:ext cx="11306469" cy="307777"/>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z="2000" spc="0">
                <a:solidFill>
                  <a:srgbClr val="000000"/>
                </a:solidFill>
                <a:latin typeface="+mn-lt"/>
              </a:defRPr>
            </a:lvl2pPr>
            <a:lvl3pPr marL="448198" indent="0">
              <a:buNone/>
              <a:defRPr/>
            </a:lvl3pPr>
            <a:lvl4pPr marL="672298" indent="0">
              <a:buNone/>
              <a:defRPr/>
            </a:lvl4pPr>
            <a:lvl5pPr marL="896397" indent="0">
              <a:buNone/>
              <a:defRPr/>
            </a:lvl5pPr>
          </a:lstStyle>
          <a:p>
            <a:pPr lvl="1"/>
            <a:r>
              <a:rPr lang="en-US"/>
              <a:t>Large: subhead Segoe UI Regular 20/24</a:t>
            </a:r>
          </a:p>
        </p:txBody>
      </p:sp>
      <p:sp>
        <p:nvSpPr>
          <p:cNvPr id="5" name="Text Placeholder 4"/>
          <p:cNvSpPr>
            <a:spLocks noGrp="1"/>
          </p:cNvSpPr>
          <p:nvPr>
            <p:ph type="body" sz="quarter" idx="11" hasCustomPrompt="1"/>
          </p:nvPr>
        </p:nvSpPr>
        <p:spPr>
          <a:xfrm>
            <a:off x="455996"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8" indent="0">
              <a:buNone/>
              <a:defRPr/>
            </a:lvl3pPr>
            <a:lvl4pPr marL="672298" indent="0">
              <a:buNone/>
              <a:defRPr/>
            </a:lvl4pPr>
            <a:lvl5pPr marL="896397" indent="0">
              <a:buNone/>
              <a:defRPr/>
            </a:lvl5pPr>
          </a:lstStyle>
          <a:p>
            <a:pPr lvl="0"/>
            <a:r>
              <a:rPr lang="en-US"/>
              <a:t>Medium: paragraph heading Segoe UI </a:t>
            </a:r>
            <a:r>
              <a:rPr lang="en-US" err="1"/>
              <a:t>Semibold</a:t>
            </a:r>
            <a:r>
              <a:rPr lang="en-US"/>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6" y="4503832"/>
            <a:ext cx="11306469" cy="150884"/>
          </a:xfrm>
          <a:prstGeom prst="rect">
            <a:avLst/>
          </a:prstGeo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rgbClr val="000000"/>
                </a:solidFill>
              </a:defRPr>
            </a:lvl2pPr>
            <a:lvl3pPr marL="448198" indent="0">
              <a:buNone/>
              <a:defRPr/>
            </a:lvl3pPr>
            <a:lvl4pPr marL="672298" indent="0">
              <a:buNone/>
              <a:defRPr/>
            </a:lvl4pPr>
            <a:lvl5pPr marL="0" indent="0">
              <a:lnSpc>
                <a:spcPct val="100000"/>
              </a:lnSpc>
              <a:buNone/>
              <a:defRPr>
                <a:solidFill>
                  <a:srgbClr val="000000"/>
                </a:solidFill>
              </a:defRPr>
            </a:lvl5pPr>
          </a:lstStyle>
          <a:p>
            <a:pPr lvl="1"/>
            <a:r>
              <a:rPr lang="en-US"/>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5"/>
            <a:ext cx="11306469" cy="243143"/>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Medium: body copy Segoe UI Regular 14/18</a:t>
            </a:r>
          </a:p>
        </p:txBody>
      </p:sp>
      <p:sp>
        <p:nvSpPr>
          <p:cNvPr id="3" name="Title 2">
            <a:extLst>
              <a:ext uri="{FF2B5EF4-FFF2-40B4-BE49-F238E27FC236}">
                <a16:creationId xmlns:a16="http://schemas.microsoft.com/office/drawing/2014/main" id="{95B6C4AB-8599-43DF-AAC0-FDC13B16511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25815810"/>
      </p:ext>
    </p:extLst>
  </p:cSld>
  <p:clrMapOvr>
    <a:masterClrMapping/>
  </p:clrMapOvr>
  <p:transition>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2154436"/>
          </a:xfrm>
          <a:prstGeom prst="rect">
            <a:avLst/>
          </a:prstGeom>
        </p:spPr>
        <p:txBody>
          <a:bodyPr wrap="square" lIns="0" tIns="0" rIns="0" bIns="0">
            <a:spAutoFit/>
          </a:bodyPr>
          <a:lstStyle>
            <a:lvl1pPr marL="222586" marR="0" indent="-222586" algn="l" defTabSz="914378" rtl="0" eaLnBrk="1" fontAlgn="auto" latinLnBrk="0" hangingPunct="1">
              <a:lnSpc>
                <a:spcPct val="100000"/>
              </a:lnSpc>
              <a:spcBef>
                <a:spcPts val="0"/>
              </a:spcBef>
              <a:spcAft>
                <a:spcPts val="1177"/>
              </a:spcAft>
              <a:buClrTx/>
              <a:buSzPct val="90000"/>
              <a:buFont typeface="Arial" panose="020B0604020202020204" pitchFamily="34" charset="0"/>
              <a:buChar char="•"/>
              <a:tabLst/>
              <a:defRPr lang="en-US" sz="2000"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marL="222586" marR="0" lvl="0" indent="-222586"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p:txBody>
      </p:sp>
      <p:sp>
        <p:nvSpPr>
          <p:cNvPr id="3" name="Title 2">
            <a:extLst>
              <a:ext uri="{FF2B5EF4-FFF2-40B4-BE49-F238E27FC236}">
                <a16:creationId xmlns:a16="http://schemas.microsoft.com/office/drawing/2014/main" id="{E40555E0-8002-4C22-A8EB-70C12E9F8E8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48739418"/>
      </p:ext>
    </p:extLst>
  </p:cSld>
  <p:clrMapOvr>
    <a:masterClrMapping/>
  </p:clrMapOvr>
  <p:transition>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55996" y="1922588"/>
            <a:ext cx="9384447" cy="615553"/>
          </a:xfrm>
          <a:prstGeom prst="rect">
            <a:avLst/>
          </a:prstGeom>
        </p:spPr>
        <p:txBody>
          <a:bodyPr wrap="square" lIns="0" tIns="0" rIns="0" bIns="0">
            <a:spAutoFit/>
          </a:bodyPr>
          <a:lstStyle>
            <a:lvl1pPr marL="0" indent="0">
              <a:lnSpc>
                <a:spcPts val="2353"/>
              </a:lnSpc>
              <a:buNone/>
              <a:defRPr lang="en-US" sz="2000"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7"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 name="Title 2">
            <a:extLst>
              <a:ext uri="{FF2B5EF4-FFF2-40B4-BE49-F238E27FC236}">
                <a16:creationId xmlns:a16="http://schemas.microsoft.com/office/drawing/2014/main" id="{266386FC-3B52-47CB-A0AD-D3E765D26C5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15282834"/>
      </p:ext>
    </p:extLst>
  </p:cSld>
  <p:clrMapOvr>
    <a:masterClrMapping/>
  </p:clrMapOvr>
  <p:transition>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6"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10"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 name="Title 2">
            <a:extLst>
              <a:ext uri="{FF2B5EF4-FFF2-40B4-BE49-F238E27FC236}">
                <a16:creationId xmlns:a16="http://schemas.microsoft.com/office/drawing/2014/main" id="{9FB9618F-2FD7-4FFA-87F3-467E548ED72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39648428"/>
      </p:ext>
    </p:extLst>
  </p:cSld>
  <p:clrMapOvr>
    <a:masterClrMapping/>
  </p:clrMapOvr>
  <p:transition>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b="-1"/>
          <a:stretch/>
        </p:blipFill>
        <p:spPr>
          <a:xfrm>
            <a:off x="8144084" y="1599720"/>
            <a:ext cx="3609417" cy="3103720"/>
          </a:xfrm>
          <a:prstGeom prst="rect">
            <a:avLst/>
          </a:prstGeom>
        </p:spPr>
      </p:pic>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b="-1"/>
          <a:stretch/>
        </p:blipFill>
        <p:spPr>
          <a:xfrm>
            <a:off x="4309003" y="1599721"/>
            <a:ext cx="3612531" cy="3099394"/>
          </a:xfrm>
          <a:prstGeom prst="rect">
            <a:avLst/>
          </a:prstGeom>
        </p:spPr>
      </p:pic>
      <p:pic>
        <p:nvPicPr>
          <p:cNvPr id="3" name="Picture 2"/>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64957" y="1599723"/>
            <a:ext cx="3609417" cy="3108047"/>
          </a:xfrm>
          <a:prstGeom prst="rect">
            <a:avLst/>
          </a:prstGeom>
        </p:spPr>
      </p:pic>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3" y="2882154"/>
            <a:ext cx="3609043"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2" y="2875700"/>
            <a:ext cx="3618381" cy="543185"/>
          </a:xfrm>
          <a:prstGeom prst="rect">
            <a:avLst/>
          </a:prstGeom>
        </p:spPr>
        <p:txBody>
          <a:bodyPr/>
          <a:lstStyle>
            <a:lvl1pPr algn="ctr">
              <a:defRPr>
                <a:solidFill>
                  <a:schemeClr val="bg1"/>
                </a:solidFill>
              </a:defRPr>
            </a:lvl1pPr>
          </a:lstStyle>
          <a:p>
            <a:r>
              <a:rPr lang="en-US"/>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6"/>
            <a:ext cx="3609043" cy="543185"/>
          </a:xfrm>
          <a:prstGeom prst="rect">
            <a:avLst/>
          </a:prstGeom>
        </p:spPr>
        <p:txBody>
          <a:bodyPr/>
          <a:lstStyle>
            <a:lvl1pPr algn="ctr">
              <a:defRPr>
                <a:solidFill>
                  <a:schemeClr val="bg1"/>
                </a:solidFill>
              </a:defRPr>
            </a:lvl1pPr>
          </a:lstStyle>
          <a:p>
            <a:r>
              <a:rPr lang="en-US"/>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8"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 name="Title 3">
            <a:extLst>
              <a:ext uri="{FF2B5EF4-FFF2-40B4-BE49-F238E27FC236}">
                <a16:creationId xmlns:a16="http://schemas.microsoft.com/office/drawing/2014/main" id="{A1A0B535-23B7-477D-A8BA-FDBA0ADF574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09011830"/>
      </p:ext>
    </p:extLst>
  </p:cSld>
  <p:clrMapOvr>
    <a:masterClrMapping/>
  </p:clrMapOvr>
  <p:transition>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29BBE7-9E93-403D-B4A8-B00D7C9EF07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66959467"/>
      </p:ext>
    </p:extLst>
  </p:cSld>
  <p:clrMapOvr>
    <a:masterClrMapping/>
  </p:clrMapOvr>
  <p:transition>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a:t>Section title</a:t>
            </a:r>
          </a:p>
        </p:txBody>
      </p:sp>
    </p:spTree>
    <p:extLst>
      <p:ext uri="{BB962C8B-B14F-4D97-AF65-F5344CB8AC3E}">
        <p14:creationId xmlns:p14="http://schemas.microsoft.com/office/powerpoint/2010/main" val="2709043089"/>
      </p:ext>
    </p:extLst>
  </p:cSld>
  <p:clrMapOvr>
    <a:masterClrMapping/>
  </p:clrMapOvr>
  <p:transition>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a:t>Section title</a:t>
            </a:r>
          </a:p>
        </p:txBody>
      </p:sp>
    </p:spTree>
    <p:extLst>
      <p:ext uri="{BB962C8B-B14F-4D97-AF65-F5344CB8AC3E}">
        <p14:creationId xmlns:p14="http://schemas.microsoft.com/office/powerpoint/2010/main" val="380453472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3" y="0"/>
            <a:ext cx="5973053" cy="6857999"/>
          </a:xfrm>
          <a:prstGeom prst="rect">
            <a:avLst/>
          </a:prstGeom>
        </p:spPr>
        <p:txBody>
          <a:bodyPr/>
          <a:lstStyle>
            <a:lvl1pPr algn="ctr">
              <a:defRPr>
                <a:solidFill>
                  <a:schemeClr val="bg1"/>
                </a:solidFill>
              </a:defRPr>
            </a:lvl1pPr>
          </a:lstStyle>
          <a:p>
            <a:r>
              <a:rPr lang="en-US"/>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6" y="2576676"/>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5"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 name="Title 3">
            <a:extLst>
              <a:ext uri="{FF2B5EF4-FFF2-40B4-BE49-F238E27FC236}">
                <a16:creationId xmlns:a16="http://schemas.microsoft.com/office/drawing/2014/main" id="{BDC2D027-E5D8-440D-96B0-E5C1038817B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3335471"/>
      </p:ext>
    </p:extLst>
  </p:cSld>
  <p:clrMapOvr>
    <a:masterClrMapping/>
  </p:clrMapOvr>
  <p:transition>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9" name="Text Placeholder 4"/>
          <p:cNvSpPr>
            <a:spLocks noGrp="1"/>
          </p:cNvSpPr>
          <p:nvPr>
            <p:ph type="body" sz="quarter" idx="12" hasCustomPrompt="1"/>
          </p:nvPr>
        </p:nvSpPr>
        <p:spPr>
          <a:xfrm>
            <a:off x="4300040"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8150361" y="2152784"/>
            <a:ext cx="3623053" cy="2589915"/>
          </a:xfrm>
          <a:prstGeom prst="rect">
            <a:avLst/>
          </a:prstGeom>
        </p:spPr>
      </p:pic>
      <p:pic>
        <p:nvPicPr>
          <p:cNvPr id="16" name="Picture 15"/>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425648" y="2152784"/>
            <a:ext cx="3648727" cy="2589915"/>
          </a:xfrm>
          <a:prstGeom prst="rect">
            <a:avLst/>
          </a:prstGeom>
        </p:spPr>
      </p:pic>
      <p:pic>
        <p:nvPicPr>
          <p:cNvPr id="17" name="Picture 16"/>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5" y="3193695"/>
            <a:ext cx="3647951" cy="543185"/>
          </a:xfrm>
          <a:prstGeom prst="rect">
            <a:avLst/>
          </a:prstGeom>
        </p:spPr>
        <p:txBody>
          <a:bodyPr/>
          <a:lstStyle>
            <a:lvl1pPr algn="ctr">
              <a:defRPr>
                <a:solidFill>
                  <a:schemeClr val="bg1"/>
                </a:solidFill>
              </a:defRPr>
            </a:lvl1pPr>
          </a:lstStyle>
          <a:p>
            <a:r>
              <a:rPr lang="en-US"/>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40" y="3186832"/>
            <a:ext cx="3618381"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9" y="3186832"/>
            <a:ext cx="3612156" cy="543185"/>
          </a:xfrm>
          <a:prstGeom prst="rect">
            <a:avLst/>
          </a:prstGeom>
        </p:spPr>
        <p:txBody>
          <a:bodyPr/>
          <a:lstStyle>
            <a:lvl1pPr algn="ctr">
              <a:defRPr>
                <a:solidFill>
                  <a:schemeClr val="bg1"/>
                </a:solidFill>
              </a:defRPr>
            </a:lvl1pPr>
          </a:lstStyle>
          <a:p>
            <a:r>
              <a:rPr lang="en-US"/>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6"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3" name="Title 2">
            <a:extLst>
              <a:ext uri="{FF2B5EF4-FFF2-40B4-BE49-F238E27FC236}">
                <a16:creationId xmlns:a16="http://schemas.microsoft.com/office/drawing/2014/main" id="{BA220B15-C75A-472A-947E-2CBB1A4E133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14347062"/>
      </p:ext>
    </p:extLst>
  </p:cSld>
  <p:clrMapOvr>
    <a:masterClrMapping/>
  </p:clrMapOvr>
  <p:transition>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4" name="Text Placeholder 3"/>
          <p:cNvSpPr>
            <a:spLocks noGrp="1"/>
          </p:cNvSpPr>
          <p:nvPr>
            <p:ph type="body" sz="quarter" idx="10" hasCustomPrompt="1"/>
          </p:nvPr>
        </p:nvSpPr>
        <p:spPr>
          <a:xfrm>
            <a:off x="455996" y="1922803"/>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8"/>
            <a:ext cx="4758210" cy="2521331"/>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3" name="Title 2">
            <a:extLst>
              <a:ext uri="{FF2B5EF4-FFF2-40B4-BE49-F238E27FC236}">
                <a16:creationId xmlns:a16="http://schemas.microsoft.com/office/drawing/2014/main" id="{3B937C41-AE60-4D67-9EF2-81A10B71B8C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77835714"/>
      </p:ext>
    </p:extLst>
  </p:cSld>
  <p:clrMapOvr>
    <a:masterClrMapping/>
  </p:clrMapOvr>
  <p:transition>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1"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 name="Title 1">
            <a:extLst>
              <a:ext uri="{FF2B5EF4-FFF2-40B4-BE49-F238E27FC236}">
                <a16:creationId xmlns:a16="http://schemas.microsoft.com/office/drawing/2014/main" id="{FC7E86DF-7182-41B6-A250-EDE3ADB479A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59555513"/>
      </p:ext>
    </p:extLst>
  </p:cSld>
  <p:clrMapOvr>
    <a:masterClrMapping/>
  </p:clrMapOvr>
  <p:transition>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3" name="Title 2">
            <a:extLst>
              <a:ext uri="{FF2B5EF4-FFF2-40B4-BE49-F238E27FC236}">
                <a16:creationId xmlns:a16="http://schemas.microsoft.com/office/drawing/2014/main" id="{C6F817D7-948A-459E-AD3B-3E42DA6098B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50384303"/>
      </p:ext>
    </p:extLst>
  </p:cSld>
  <p:clrMapOvr>
    <a:masterClrMapping/>
  </p:clrMapOvr>
  <p:transition>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9" name="Text Placeholder 4"/>
          <p:cNvSpPr>
            <a:spLocks noGrp="1"/>
          </p:cNvSpPr>
          <p:nvPr>
            <p:ph type="body" sz="quarter" idx="12" hasCustomPrompt="1"/>
          </p:nvPr>
        </p:nvSpPr>
        <p:spPr>
          <a:xfrm>
            <a:off x="455993"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1" b="0" i="0" spc="0">
                <a:solidFill>
                  <a:srgbClr val="000000"/>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3" name="Title 2">
            <a:extLst>
              <a:ext uri="{FF2B5EF4-FFF2-40B4-BE49-F238E27FC236}">
                <a16:creationId xmlns:a16="http://schemas.microsoft.com/office/drawing/2014/main" id="{114B9A04-6DB4-4AE6-A340-7B37C45FB6B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40921776"/>
      </p:ext>
    </p:extLst>
  </p:cSld>
  <p:clrMapOvr>
    <a:masterClrMapping/>
  </p:clrMapOvr>
  <p:transition>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4" name="Table Placeholder 3"/>
          <p:cNvSpPr>
            <a:spLocks noGrp="1"/>
          </p:cNvSpPr>
          <p:nvPr>
            <p:ph type="tbl" sz="quarter" idx="10"/>
          </p:nvPr>
        </p:nvSpPr>
        <p:spPr>
          <a:xfrm>
            <a:off x="455996" y="3924853"/>
            <a:ext cx="11306469" cy="546753"/>
          </a:xfrm>
          <a:prstGeom prst="rect">
            <a:avLst/>
          </a:prstGeom>
        </p:spPr>
        <p:txBody>
          <a:bodyPr anchor="ctr" anchorCtr="0"/>
          <a:lstStyle>
            <a:lvl1pPr algn="ctr">
              <a:defRPr/>
            </a:lvl1pPr>
          </a:lstStyle>
          <a:p>
            <a:r>
              <a:rPr lang="en-US"/>
              <a:t>Click icon to add table</a:t>
            </a:r>
          </a:p>
        </p:txBody>
      </p:sp>
      <p:sp>
        <p:nvSpPr>
          <p:cNvPr id="3" name="Title 2">
            <a:extLst>
              <a:ext uri="{FF2B5EF4-FFF2-40B4-BE49-F238E27FC236}">
                <a16:creationId xmlns:a16="http://schemas.microsoft.com/office/drawing/2014/main" id="{1F065481-1D87-410E-8FDE-D738DC6BFE4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40041967"/>
      </p:ext>
    </p:extLst>
  </p:cSld>
  <p:clrMapOvr>
    <a:masterClrMapping/>
  </p:clrMapOvr>
  <p:transition>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28673745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40184446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427038" y="1263082"/>
            <a:ext cx="11081177" cy="2396047"/>
          </a:xfrm>
          <a:prstGeom prst="rect">
            <a:avLst/>
          </a:prstGeom>
        </p:spPr>
        <p:txBody>
          <a:bodyPr/>
          <a:lstStyle>
            <a:lvl1pPr marL="284081" indent="-284081">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7" indent="-274767">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28" indent="-284081">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67" indent="-223539">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0008" indent="-223539">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2" name="Title 1">
            <a:extLst>
              <a:ext uri="{FF2B5EF4-FFF2-40B4-BE49-F238E27FC236}">
                <a16:creationId xmlns:a16="http://schemas.microsoft.com/office/drawing/2014/main" id="{D2B4F9C8-ED7E-4693-891C-082E936EEA62}"/>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348196625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270076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1"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dirty="0"/>
              <a:t>Azure presentation title </a:t>
            </a:r>
            <a:br>
              <a:rPr lang="en-US" dirty="0"/>
            </a:br>
            <a:r>
              <a:rPr lang="en-US" dirty="0"/>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7809529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3"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1"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dirty="0"/>
              <a:t>Azure presentation title </a:t>
            </a:r>
            <a:br>
              <a:rPr lang="en-US" dirty="0"/>
            </a:br>
            <a:r>
              <a:rPr lang="en-US" dirty="0"/>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29367735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7196008" cy="1786334"/>
          </a:xfrm>
          <a:prstGeom prst="rect">
            <a:avLst/>
          </a:prstGeom>
          <a:noFill/>
        </p:spPr>
        <p:txBody>
          <a:bodyPr lIns="0" tIns="0" rIns="0" bIns="182880" anchor="b" anchorCtr="0"/>
          <a:lstStyle>
            <a:lvl1pPr>
              <a:defRPr sz="4705" strike="noStrike" spc="-49" baseline="0">
                <a:solidFill>
                  <a:schemeClr val="bg2"/>
                </a:solidFill>
              </a:defRPr>
            </a:lvl1pPr>
          </a:lstStyle>
          <a:p>
            <a:r>
              <a:rPr lang="en-US" dirty="0"/>
              <a:t>Azure presentation title </a:t>
            </a:r>
            <a:br>
              <a:rPr lang="en-US" dirty="0"/>
            </a:br>
            <a:r>
              <a:rPr lang="en-US" dirty="0"/>
              <a:t>or event name</a:t>
            </a:r>
          </a:p>
        </p:txBody>
      </p:sp>
      <p:pic>
        <p:nvPicPr>
          <p:cNvPr id="2" name="Graphic 1">
            <a:extLst>
              <a:ext uri="{FF2B5EF4-FFF2-40B4-BE49-F238E27FC236}">
                <a16:creationId xmlns:a16="http://schemas.microsoft.com/office/drawing/2014/main" id="{97DB3F4D-E716-41CF-AA35-46DCDC8D6C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13496" y="52387"/>
            <a:ext cx="3400425" cy="6753225"/>
          </a:xfrm>
          <a:prstGeom prst="rect">
            <a:avLst/>
          </a:prstGeom>
        </p:spPr>
      </p:pic>
    </p:spTree>
    <p:extLst>
      <p:ext uri="{BB962C8B-B14F-4D97-AF65-F5344CB8AC3E}">
        <p14:creationId xmlns:p14="http://schemas.microsoft.com/office/powerpoint/2010/main" val="2466863682"/>
      </p:ext>
    </p:extLst>
  </p:cSld>
  <p:clrMapOvr>
    <a:masterClrMapping/>
  </p:clrMapOvr>
  <p:transition>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26E514D-8AB8-4BDB-8B21-573BB18482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13496" y="52387"/>
            <a:ext cx="3400425" cy="6753225"/>
          </a:xfrm>
          <a:prstGeom prst="rect">
            <a:avLst/>
          </a:prstGeom>
        </p:spPr>
      </p:pic>
      <p:pic>
        <p:nvPicPr>
          <p:cNvPr id="3" name="Picture 2">
            <a:extLst>
              <a:ext uri="{FF2B5EF4-FFF2-40B4-BE49-F238E27FC236}">
                <a16:creationId xmlns:a16="http://schemas.microsoft.com/office/drawing/2014/main" id="{D8B24F7F-3E0C-41D8-BBAF-F7F29E3A9C6A}"/>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8159769"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1" y="2532448"/>
            <a:ext cx="640391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dirty="0"/>
              <a:t>Azure presentation title </a:t>
            </a:r>
            <a:br>
              <a:rPr lang="en-US" dirty="0"/>
            </a:br>
            <a:r>
              <a:rPr lang="en-US" dirty="0"/>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28681" y="4343400"/>
            <a:ext cx="9591619" cy="706398"/>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2902585004"/>
      </p:ext>
    </p:extLst>
  </p:cSld>
  <p:clrMapOvr>
    <a:masterClrMapping/>
  </p:clrMapOvr>
  <p:transition>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1756131292"/>
      </p:ext>
    </p:extLst>
  </p:cSld>
  <p:clrMapOvr>
    <a:masterClrMapping/>
  </p:clrMapOvr>
  <p:transition>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86467" y="206105"/>
            <a:ext cx="5583404" cy="6409831"/>
          </a:xfrm>
          <a:prstGeom prst="rect">
            <a:avLst/>
          </a:prstGeom>
        </p:spPr>
      </p:pic>
    </p:spTree>
    <p:extLst>
      <p:ext uri="{BB962C8B-B14F-4D97-AF65-F5344CB8AC3E}">
        <p14:creationId xmlns:p14="http://schemas.microsoft.com/office/powerpoint/2010/main" val="3518065023"/>
      </p:ext>
    </p:extLst>
  </p:cSld>
  <p:clrMapOvr>
    <a:masterClrMapping/>
  </p:clrMapOvr>
  <p:transition>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445182" y="321589"/>
            <a:ext cx="5413537" cy="6214821"/>
          </a:xfrm>
          <a:prstGeom prst="rect">
            <a:avLst/>
          </a:prstGeom>
        </p:spPr>
      </p:pic>
    </p:spTree>
    <p:extLst>
      <p:ext uri="{BB962C8B-B14F-4D97-AF65-F5344CB8AC3E}">
        <p14:creationId xmlns:p14="http://schemas.microsoft.com/office/powerpoint/2010/main" val="4008649638"/>
      </p:ext>
    </p:extLst>
  </p:cSld>
  <p:clrMapOvr>
    <a:masterClrMapping/>
  </p:clrMapOvr>
  <p:transition>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5055" y="0"/>
            <a:ext cx="5973790" cy="6858000"/>
          </a:xfrm>
          <a:prstGeom prst="rect">
            <a:avLst/>
          </a:prstGeom>
        </p:spPr>
      </p:pic>
    </p:spTree>
    <p:extLst>
      <p:ext uri="{BB962C8B-B14F-4D97-AF65-F5344CB8AC3E}">
        <p14:creationId xmlns:p14="http://schemas.microsoft.com/office/powerpoint/2010/main" val="3807327953"/>
      </p:ext>
    </p:extLst>
  </p:cSld>
  <p:clrMapOvr>
    <a:masterClrMapping/>
  </p:clrMapOvr>
  <p:transition>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3832530488"/>
      </p:ext>
    </p:extLst>
  </p:cSld>
  <p:clrMapOvr>
    <a:masterClrMapping/>
  </p:clrMapOvr>
  <p:transition>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5055" y="0"/>
            <a:ext cx="5973790" cy="6858000"/>
          </a:xfrm>
          <a:prstGeom prst="rect">
            <a:avLst/>
          </a:prstGeom>
        </p:spPr>
      </p:pic>
    </p:spTree>
    <p:extLst>
      <p:ext uri="{BB962C8B-B14F-4D97-AF65-F5344CB8AC3E}">
        <p14:creationId xmlns:p14="http://schemas.microsoft.com/office/powerpoint/2010/main" val="445940141"/>
      </p:ext>
    </p:extLst>
  </p:cSld>
  <p:clrMapOvr>
    <a:masterClrMapping/>
  </p:clrMapOvr>
  <p:transition>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Title Slide 1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pic>
        <p:nvPicPr>
          <p:cNvPr id="7" name="Picture 6">
            <a:extLst>
              <a:ext uri="{FF2B5EF4-FFF2-40B4-BE49-F238E27FC236}">
                <a16:creationId xmlns:a16="http://schemas.microsoft.com/office/drawing/2014/main" id="{F5B5B5AE-3FA2-9E4F-A2B8-042B9D35572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218210" y="0"/>
            <a:ext cx="5973790" cy="6858000"/>
          </a:xfrm>
          <a:prstGeom prst="rect">
            <a:avLst/>
          </a:prstGeom>
        </p:spPr>
      </p:pic>
    </p:spTree>
    <p:extLst>
      <p:ext uri="{BB962C8B-B14F-4D97-AF65-F5344CB8AC3E}">
        <p14:creationId xmlns:p14="http://schemas.microsoft.com/office/powerpoint/2010/main" val="4177876321"/>
      </p:ext>
    </p:extLst>
  </p:cSld>
  <p:clrMapOvr>
    <a:masterClrMapping/>
  </p:clrMapOvr>
  <p:transition>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1168943"/>
            <a:ext cx="3618381" cy="899665"/>
          </a:xfrm>
          <a:prstGeom prst="rect">
            <a:avLst/>
          </a:prstGeom>
        </p:spPr>
        <p:txBody>
          <a:bodyPr lIns="0" tIns="0" rIns="0" bIns="0"/>
          <a:lstStyle>
            <a:lvl1pPr>
              <a:defRPr sz="1765" spc="0" baseline="0">
                <a:solidFill>
                  <a:srgbClr val="000000"/>
                </a:solidFill>
              </a:defRPr>
            </a:lvl1pPr>
          </a:lstStyle>
          <a:p>
            <a:r>
              <a:rPr lang="en-US" dirty="0"/>
              <a:t>Contents</a:t>
            </a:r>
          </a:p>
        </p:txBody>
      </p:sp>
      <p:sp>
        <p:nvSpPr>
          <p:cNvPr id="4" name="Text Placeholder 3"/>
          <p:cNvSpPr>
            <a:spLocks noGrp="1"/>
          </p:cNvSpPr>
          <p:nvPr>
            <p:ph type="body" sz="quarter" idx="10" hasCustomPrompt="1"/>
          </p:nvPr>
        </p:nvSpPr>
        <p:spPr>
          <a:xfrm>
            <a:off x="6229843" y="1168943"/>
            <a:ext cx="547437" cy="3786998"/>
          </a:xfrm>
          <a:prstGeom prst="rect">
            <a:avLst/>
          </a:prstGeom>
        </p:spPr>
        <p:txBody>
          <a:bodyPr wrap="square" lIns="0" tIns="0" rIns="0" bIns="0">
            <a:noAutofit/>
          </a:bodyPr>
          <a:lstStyle>
            <a:lvl1pPr marL="0" indent="0" defTabSz="507330">
              <a:spcAft>
                <a:spcPts val="490"/>
              </a:spcAft>
              <a:buNone/>
              <a:defRPr sz="1765" spc="0" baseline="0">
                <a:solidFill>
                  <a:schemeClr val="tx2"/>
                </a:solidFill>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dirty="0"/>
              <a:t>##</a:t>
            </a:r>
            <a:br>
              <a:rPr lang="en-US" dirty="0"/>
            </a:br>
            <a:r>
              <a:rPr lang="en-US" dirty="0"/>
              <a:t>##</a:t>
            </a:r>
            <a:br>
              <a:rPr lang="en-US" dirty="0"/>
            </a:br>
            <a:r>
              <a:rPr lang="en-US" dirty="0"/>
              <a:t>##</a:t>
            </a:r>
            <a:br>
              <a:rPr lang="en-US" dirty="0"/>
            </a:br>
            <a:r>
              <a:rPr lang="en-US" dirty="0"/>
              <a:t>##</a:t>
            </a:r>
            <a:br>
              <a:rPr lang="en-US" dirty="0"/>
            </a:br>
            <a:r>
              <a:rPr lang="en-US" dirty="0"/>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0" y="1168942"/>
            <a:ext cx="3290380" cy="3786998"/>
          </a:xfrm>
          <a:prstGeom prst="rect">
            <a:avLst/>
          </a:prstGeom>
        </p:spPr>
        <p:txBody>
          <a:bodyPr wrap="square" lIns="0" tIns="0" rIns="0" bIns="0">
            <a:noAutofit/>
          </a:bodyPr>
          <a:lstStyle>
            <a:lvl1pPr marL="0" indent="0" defTabSz="507330">
              <a:spcAft>
                <a:spcPts val="490"/>
              </a:spcAft>
              <a:buNone/>
              <a:defRPr sz="1765" spc="0" baseline="0">
                <a:solidFill>
                  <a:srgbClr val="000000"/>
                </a:solidFill>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dirty="0"/>
              <a:t>Section Title</a:t>
            </a:r>
            <a:br>
              <a:rPr lang="en-US" dirty="0"/>
            </a:br>
            <a:r>
              <a:rPr lang="en-US" dirty="0"/>
              <a:t>Section Title</a:t>
            </a:r>
            <a:br>
              <a:rPr lang="en-US" dirty="0"/>
            </a:br>
            <a:r>
              <a:rPr lang="en-US" dirty="0"/>
              <a:t>Section Title</a:t>
            </a:r>
            <a:br>
              <a:rPr lang="en-US" dirty="0"/>
            </a:br>
            <a:r>
              <a:rPr lang="en-US" dirty="0"/>
              <a:t>Section Title</a:t>
            </a:r>
            <a:br>
              <a:rPr lang="en-US" dirty="0"/>
            </a:br>
            <a:r>
              <a:rPr lang="en-US" dirty="0"/>
              <a:t>Section Title</a:t>
            </a:r>
          </a:p>
        </p:txBody>
      </p:sp>
    </p:spTree>
    <p:extLst>
      <p:ext uri="{BB962C8B-B14F-4D97-AF65-F5344CB8AC3E}">
        <p14:creationId xmlns:p14="http://schemas.microsoft.com/office/powerpoint/2010/main" val="2714392477"/>
      </p:ext>
    </p:extLst>
  </p:cSld>
  <p:clrMapOvr>
    <a:masterClrMapping/>
  </p:clrMapOvr>
  <p:transition>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Text Placeholder 3"/>
          <p:cNvSpPr>
            <a:spLocks noGrp="1"/>
          </p:cNvSpPr>
          <p:nvPr>
            <p:ph type="body" sz="quarter" idx="10" hasCustomPrompt="1"/>
          </p:nvPr>
        </p:nvSpPr>
        <p:spPr>
          <a:xfrm>
            <a:off x="455995" y="1922801"/>
            <a:ext cx="11306469" cy="287771"/>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pc="0">
                <a:solidFill>
                  <a:srgbClr val="000000"/>
                </a:solidFill>
                <a:latin typeface="+mn-lt"/>
              </a:defRPr>
            </a:lvl2pPr>
            <a:lvl3pPr marL="448193" indent="0">
              <a:buNone/>
              <a:defRPr/>
            </a:lvl3pPr>
            <a:lvl4pPr marL="672290" indent="0">
              <a:buNone/>
              <a:defRPr/>
            </a:lvl4pPr>
            <a:lvl5pPr marL="896386" indent="0">
              <a:buNone/>
              <a:defRPr/>
            </a:lvl5pPr>
          </a:lstStyle>
          <a:p>
            <a:pPr lvl="1"/>
            <a:r>
              <a:rPr lang="en-US" dirty="0"/>
              <a:t>Large: subhead Segoe UI Regular 20/24</a:t>
            </a:r>
          </a:p>
        </p:txBody>
      </p:sp>
      <p:sp>
        <p:nvSpPr>
          <p:cNvPr id="5" name="Text Placeholder 4"/>
          <p:cNvSpPr>
            <a:spLocks noGrp="1"/>
          </p:cNvSpPr>
          <p:nvPr>
            <p:ph type="body" sz="quarter" idx="11" hasCustomPrompt="1"/>
          </p:nvPr>
        </p:nvSpPr>
        <p:spPr>
          <a:xfrm>
            <a:off x="455995"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3" indent="0">
              <a:buNone/>
              <a:defRPr/>
            </a:lvl3pPr>
            <a:lvl4pPr marL="672290" indent="0">
              <a:buNone/>
              <a:defRPr/>
            </a:lvl4pPr>
            <a:lvl5pPr marL="896386" indent="0">
              <a:buNone/>
              <a:defRPr/>
            </a:lvl5pPr>
          </a:lstStyle>
          <a:p>
            <a:pPr lvl="0"/>
            <a:r>
              <a:rPr lang="en-US" dirty="0"/>
              <a:t>Medium: paragraph heading Segoe UI </a:t>
            </a:r>
            <a:r>
              <a:rPr lang="en-US" dirty="0" err="1"/>
              <a:t>Semibold</a:t>
            </a:r>
            <a:r>
              <a:rPr lang="en-US" dirty="0"/>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5" y="4503832"/>
            <a:ext cx="11306469" cy="150884"/>
          </a:xfrm>
          <a:prstGeom prst="rect">
            <a:avLst/>
          </a:prstGeom>
        </p:spPr>
        <p:txBody>
          <a:bodyPr lIns="0" tIns="0" rIns="0" bIns="0"/>
          <a:lstStyle>
            <a:lvl1pPr marL="0" indent="0">
              <a:lnSpc>
                <a:spcPts val="1176"/>
              </a:lnSpc>
              <a:spcBef>
                <a:spcPts val="0"/>
              </a:spcBef>
              <a:buNone/>
              <a:defRPr sz="980" spc="0">
                <a:solidFill>
                  <a:schemeClr val="tx1"/>
                </a:solidFill>
              </a:defRPr>
            </a:lvl1pPr>
            <a:lvl2pPr marL="0" indent="0">
              <a:lnSpc>
                <a:spcPct val="100000"/>
              </a:lnSpc>
              <a:spcBef>
                <a:spcPts val="0"/>
              </a:spcBef>
              <a:buNone/>
              <a:defRPr sz="980" spc="0">
                <a:solidFill>
                  <a:srgbClr val="000000"/>
                </a:solidFill>
              </a:defRPr>
            </a:lvl2pPr>
            <a:lvl3pPr marL="448193" indent="0">
              <a:buNone/>
              <a:defRPr/>
            </a:lvl3pPr>
            <a:lvl4pPr marL="672290" indent="0">
              <a:buNone/>
              <a:defRPr/>
            </a:lvl4pPr>
            <a:lvl5pPr marL="0" indent="0">
              <a:lnSpc>
                <a:spcPct val="100000"/>
              </a:lnSpc>
              <a:buNone/>
              <a:defRPr>
                <a:solidFill>
                  <a:srgbClr val="000000"/>
                </a:solidFill>
              </a:defRPr>
            </a:lvl5pPr>
          </a:lstStyle>
          <a:p>
            <a:pPr lvl="1"/>
            <a:r>
              <a:rPr lang="en-US" dirty="0"/>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4"/>
            <a:ext cx="11306469" cy="243143"/>
          </a:xfrm>
          <a:prstGeom prst="rect">
            <a:avLst/>
          </a:prstGeom>
        </p:spPr>
        <p:txBody>
          <a:bodyPr tIns="0"/>
          <a:lstStyle>
            <a:lvl1pPr>
              <a:defRPr lang="en-US" sz="980" b="1" kern="1200" spc="0" dirty="0" smtClean="0">
                <a:solidFill>
                  <a:srgbClr val="000000"/>
                </a:solidFill>
                <a:latin typeface="+mn-lt"/>
                <a:ea typeface="+mn-ea"/>
                <a:cs typeface="+mn-cs"/>
              </a:defRPr>
            </a:lvl1pPr>
          </a:lstStyle>
          <a:p>
            <a:pPr lvl="0"/>
            <a:r>
              <a:rPr lang="en-US" dirty="0"/>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Medium: body copy Segoe UI Regular 14/18</a:t>
            </a:r>
          </a:p>
        </p:txBody>
      </p:sp>
    </p:spTree>
    <p:extLst>
      <p:ext uri="{BB962C8B-B14F-4D97-AF65-F5344CB8AC3E}">
        <p14:creationId xmlns:p14="http://schemas.microsoft.com/office/powerpoint/2010/main" val="2547913916"/>
      </p:ext>
    </p:extLst>
  </p:cSld>
  <p:clrMapOvr>
    <a:masterClrMapping/>
  </p:clrMapOvr>
  <p:transition>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Tree>
    <p:extLst>
      <p:ext uri="{BB962C8B-B14F-4D97-AF65-F5344CB8AC3E}">
        <p14:creationId xmlns:p14="http://schemas.microsoft.com/office/powerpoint/2010/main" val="3663714306"/>
      </p:ext>
    </p:extLst>
  </p:cSld>
  <p:clrMapOvr>
    <a:masterClrMapping/>
  </p:clrMapOvr>
  <p:transition>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12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FC92A6DB-305B-4489-AF8E-F4364E7A72BE}"/>
              </a:ext>
            </a:extLst>
          </p:cNvPr>
          <p:cNvSpPr>
            <a:spLocks noGrp="1"/>
          </p:cNvSpPr>
          <p:nvPr>
            <p:ph sz="quarter" idx="10"/>
          </p:nvPr>
        </p:nvSpPr>
        <p:spPr>
          <a:xfrm>
            <a:off x="977900" y="1752600"/>
            <a:ext cx="3187700" cy="546753"/>
          </a:xfrm>
        </p:spPr>
        <p:txBody>
          <a:bodyPr/>
          <a:lstStyle/>
          <a:p>
            <a:pPr lvl="0"/>
            <a:r>
              <a:rPr lang="en-US" dirty="0"/>
              <a:t>Click to edit Master</a:t>
            </a:r>
          </a:p>
        </p:txBody>
      </p:sp>
      <p:sp>
        <p:nvSpPr>
          <p:cNvPr id="6" name="Content Placeholder 5">
            <a:extLst>
              <a:ext uri="{FF2B5EF4-FFF2-40B4-BE49-F238E27FC236}">
                <a16:creationId xmlns:a16="http://schemas.microsoft.com/office/drawing/2014/main" id="{B4E3C4AA-40C9-4964-999A-ECD23FD1247E}"/>
              </a:ext>
            </a:extLst>
          </p:cNvPr>
          <p:cNvSpPr>
            <a:spLocks noGrp="1"/>
          </p:cNvSpPr>
          <p:nvPr>
            <p:ph sz="quarter" idx="11"/>
          </p:nvPr>
        </p:nvSpPr>
        <p:spPr>
          <a:xfrm>
            <a:off x="1155700" y="3124200"/>
            <a:ext cx="3187700" cy="546753"/>
          </a:xfrm>
        </p:spPr>
        <p:txBody>
          <a:bodyPr/>
          <a:lstStyle/>
          <a:p>
            <a:pPr lvl="0"/>
            <a:r>
              <a:rPr lang="en-US" dirty="0"/>
              <a:t>Click to edit Master</a:t>
            </a:r>
          </a:p>
        </p:txBody>
      </p:sp>
      <p:sp>
        <p:nvSpPr>
          <p:cNvPr id="8" name="Content Placeholder 7">
            <a:extLst>
              <a:ext uri="{FF2B5EF4-FFF2-40B4-BE49-F238E27FC236}">
                <a16:creationId xmlns:a16="http://schemas.microsoft.com/office/drawing/2014/main" id="{F75B8567-BBC0-40C4-BF02-3158EB2A0924}"/>
              </a:ext>
            </a:extLst>
          </p:cNvPr>
          <p:cNvSpPr>
            <a:spLocks noGrp="1"/>
          </p:cNvSpPr>
          <p:nvPr>
            <p:ph sz="quarter" idx="12"/>
          </p:nvPr>
        </p:nvSpPr>
        <p:spPr>
          <a:xfrm>
            <a:off x="1155700" y="4356100"/>
            <a:ext cx="3721100" cy="546753"/>
          </a:xfrm>
        </p:spPr>
        <p:txBody>
          <a:bodyPr/>
          <a:lstStyle/>
          <a:p>
            <a:pPr lvl="0"/>
            <a:r>
              <a:rPr lang="en-US" dirty="0"/>
              <a:t>Click to edit Master text</a:t>
            </a:r>
          </a:p>
        </p:txBody>
      </p:sp>
    </p:spTree>
    <p:extLst>
      <p:ext uri="{BB962C8B-B14F-4D97-AF65-F5344CB8AC3E}">
        <p14:creationId xmlns:p14="http://schemas.microsoft.com/office/powerpoint/2010/main" val="3444030970"/>
      </p:ext>
    </p:extLst>
  </p:cSld>
  <p:clrMapOvr>
    <a:masterClrMapping/>
  </p:clrMapOvr>
  <p:transition>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1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77BE1C2F-3E7A-42BC-BB74-63A449AFBA5B}"/>
              </a:ext>
            </a:extLst>
          </p:cNvPr>
          <p:cNvSpPr>
            <a:spLocks noGrp="1"/>
          </p:cNvSpPr>
          <p:nvPr>
            <p:ph sz="quarter" idx="10"/>
          </p:nvPr>
        </p:nvSpPr>
        <p:spPr>
          <a:xfrm>
            <a:off x="455613" y="1247775"/>
            <a:ext cx="2127250" cy="546753"/>
          </a:xfrm>
        </p:spPr>
        <p:txBody>
          <a:bodyPr/>
          <a:lstStyle/>
          <a:p>
            <a:pPr lvl="0"/>
            <a:r>
              <a:rPr lang="en-US" dirty="0"/>
              <a:t>Click to edit</a:t>
            </a:r>
          </a:p>
        </p:txBody>
      </p:sp>
      <p:sp>
        <p:nvSpPr>
          <p:cNvPr id="6" name="Content Placeholder 5">
            <a:extLst>
              <a:ext uri="{FF2B5EF4-FFF2-40B4-BE49-F238E27FC236}">
                <a16:creationId xmlns:a16="http://schemas.microsoft.com/office/drawing/2014/main" id="{A89BF384-88C9-431C-9457-09F6DE5C9DDD}"/>
              </a:ext>
            </a:extLst>
          </p:cNvPr>
          <p:cNvSpPr>
            <a:spLocks noGrp="1"/>
          </p:cNvSpPr>
          <p:nvPr>
            <p:ph sz="quarter" idx="11"/>
          </p:nvPr>
        </p:nvSpPr>
        <p:spPr>
          <a:xfrm>
            <a:off x="2974975" y="1247775"/>
            <a:ext cx="2395538" cy="546100"/>
          </a:xfrm>
        </p:spPr>
        <p:txBody>
          <a:bodyPr/>
          <a:lstStyle/>
          <a:p>
            <a:pPr lvl="0"/>
            <a:r>
              <a:rPr lang="en-US" dirty="0"/>
              <a:t>Click to edit</a:t>
            </a:r>
          </a:p>
        </p:txBody>
      </p:sp>
      <p:sp>
        <p:nvSpPr>
          <p:cNvPr id="8" name="Content Placeholder 7">
            <a:extLst>
              <a:ext uri="{FF2B5EF4-FFF2-40B4-BE49-F238E27FC236}">
                <a16:creationId xmlns:a16="http://schemas.microsoft.com/office/drawing/2014/main" id="{59EB60D8-C6EB-4718-8D70-70528A94F386}"/>
              </a:ext>
            </a:extLst>
          </p:cNvPr>
          <p:cNvSpPr>
            <a:spLocks noGrp="1"/>
          </p:cNvSpPr>
          <p:nvPr>
            <p:ph sz="quarter" idx="12"/>
          </p:nvPr>
        </p:nvSpPr>
        <p:spPr>
          <a:xfrm>
            <a:off x="5805488" y="1247775"/>
            <a:ext cx="2127250"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D98F2A3A-BFDC-4A91-9234-68C65E0DB13D}"/>
              </a:ext>
            </a:extLst>
          </p:cNvPr>
          <p:cNvSpPr>
            <a:spLocks noGrp="1"/>
          </p:cNvSpPr>
          <p:nvPr>
            <p:ph sz="quarter" idx="13"/>
          </p:nvPr>
        </p:nvSpPr>
        <p:spPr>
          <a:xfrm>
            <a:off x="8331200" y="1247775"/>
            <a:ext cx="2263775" cy="546100"/>
          </a:xfrm>
        </p:spPr>
        <p:txBody>
          <a:bodyPr/>
          <a:lstStyle/>
          <a:p>
            <a:pPr lvl="0"/>
            <a:r>
              <a:rPr lang="en-US" dirty="0"/>
              <a:t>Click to edit</a:t>
            </a:r>
          </a:p>
        </p:txBody>
      </p:sp>
      <p:sp>
        <p:nvSpPr>
          <p:cNvPr id="12" name="Content Placeholder 11">
            <a:extLst>
              <a:ext uri="{FF2B5EF4-FFF2-40B4-BE49-F238E27FC236}">
                <a16:creationId xmlns:a16="http://schemas.microsoft.com/office/drawing/2014/main" id="{9968EF2C-7AE4-466E-B4B1-1A5F383FB150}"/>
              </a:ext>
            </a:extLst>
          </p:cNvPr>
          <p:cNvSpPr>
            <a:spLocks noGrp="1"/>
          </p:cNvSpPr>
          <p:nvPr>
            <p:ph sz="quarter" idx="14"/>
          </p:nvPr>
        </p:nvSpPr>
        <p:spPr>
          <a:xfrm>
            <a:off x="942975" y="2220913"/>
            <a:ext cx="2859088" cy="546100"/>
          </a:xfrm>
        </p:spPr>
        <p:txBody>
          <a:bodyPr/>
          <a:lstStyle/>
          <a:p>
            <a:pPr lvl="0"/>
            <a:r>
              <a:rPr lang="en-US" dirty="0"/>
              <a:t>Click to edit Master</a:t>
            </a:r>
          </a:p>
        </p:txBody>
      </p:sp>
      <p:sp>
        <p:nvSpPr>
          <p:cNvPr id="14" name="Content Placeholder 13">
            <a:extLst>
              <a:ext uri="{FF2B5EF4-FFF2-40B4-BE49-F238E27FC236}">
                <a16:creationId xmlns:a16="http://schemas.microsoft.com/office/drawing/2014/main" id="{16F29E83-AA4E-4E44-9430-4A98D8159DD0}"/>
              </a:ext>
            </a:extLst>
          </p:cNvPr>
          <p:cNvSpPr>
            <a:spLocks noGrp="1"/>
          </p:cNvSpPr>
          <p:nvPr>
            <p:ph sz="quarter" idx="15"/>
          </p:nvPr>
        </p:nvSpPr>
        <p:spPr>
          <a:xfrm>
            <a:off x="4732338" y="2220913"/>
            <a:ext cx="3598862" cy="546753"/>
          </a:xfrm>
        </p:spPr>
        <p:txBody>
          <a:bodyPr/>
          <a:lstStyle/>
          <a:p>
            <a:pPr lvl="0"/>
            <a:r>
              <a:rPr lang="en-US" dirty="0"/>
              <a:t>Click to edit Master text</a:t>
            </a:r>
          </a:p>
        </p:txBody>
      </p:sp>
      <p:sp>
        <p:nvSpPr>
          <p:cNvPr id="16" name="Content Placeholder 15">
            <a:extLst>
              <a:ext uri="{FF2B5EF4-FFF2-40B4-BE49-F238E27FC236}">
                <a16:creationId xmlns:a16="http://schemas.microsoft.com/office/drawing/2014/main" id="{A14D887A-A207-44B5-92D3-B590F76CD9EB}"/>
              </a:ext>
            </a:extLst>
          </p:cNvPr>
          <p:cNvSpPr>
            <a:spLocks noGrp="1"/>
          </p:cNvSpPr>
          <p:nvPr>
            <p:ph sz="quarter" idx="16"/>
          </p:nvPr>
        </p:nvSpPr>
        <p:spPr>
          <a:xfrm>
            <a:off x="455613" y="3062288"/>
            <a:ext cx="2859087" cy="546753"/>
          </a:xfrm>
        </p:spPr>
        <p:txBody>
          <a:bodyPr/>
          <a:lstStyle/>
          <a:p>
            <a:pPr lvl="0"/>
            <a:r>
              <a:rPr lang="en-US" dirty="0"/>
              <a:t>Click to edit Master</a:t>
            </a:r>
          </a:p>
        </p:txBody>
      </p:sp>
      <p:sp>
        <p:nvSpPr>
          <p:cNvPr id="18" name="Content Placeholder 17">
            <a:extLst>
              <a:ext uri="{FF2B5EF4-FFF2-40B4-BE49-F238E27FC236}">
                <a16:creationId xmlns:a16="http://schemas.microsoft.com/office/drawing/2014/main" id="{DF20F5DA-C479-456F-9D3C-F89427656487}"/>
              </a:ext>
            </a:extLst>
          </p:cNvPr>
          <p:cNvSpPr>
            <a:spLocks noGrp="1"/>
          </p:cNvSpPr>
          <p:nvPr>
            <p:ph sz="quarter" idx="17"/>
          </p:nvPr>
        </p:nvSpPr>
        <p:spPr>
          <a:xfrm>
            <a:off x="3686175" y="3062288"/>
            <a:ext cx="2728913" cy="546753"/>
          </a:xfrm>
        </p:spPr>
        <p:txBody>
          <a:bodyPr/>
          <a:lstStyle/>
          <a:p>
            <a:pPr lvl="0"/>
            <a:r>
              <a:rPr lang="en-US" dirty="0"/>
              <a:t>Click to edit Master</a:t>
            </a:r>
          </a:p>
        </p:txBody>
      </p:sp>
      <p:sp>
        <p:nvSpPr>
          <p:cNvPr id="20" name="Content Placeholder 19">
            <a:extLst>
              <a:ext uri="{FF2B5EF4-FFF2-40B4-BE49-F238E27FC236}">
                <a16:creationId xmlns:a16="http://schemas.microsoft.com/office/drawing/2014/main" id="{94E2D28A-DAD8-4C14-A83C-45541EB28E33}"/>
              </a:ext>
            </a:extLst>
          </p:cNvPr>
          <p:cNvSpPr>
            <a:spLocks noGrp="1"/>
          </p:cNvSpPr>
          <p:nvPr>
            <p:ph sz="quarter" idx="18"/>
          </p:nvPr>
        </p:nvSpPr>
        <p:spPr>
          <a:xfrm>
            <a:off x="6880225" y="3062288"/>
            <a:ext cx="2728913" cy="546100"/>
          </a:xfrm>
        </p:spPr>
        <p:txBody>
          <a:bodyPr/>
          <a:lstStyle/>
          <a:p>
            <a:pPr lvl="0"/>
            <a:r>
              <a:rPr lang="en-US" dirty="0"/>
              <a:t>Click to edit Master</a:t>
            </a:r>
          </a:p>
        </p:txBody>
      </p:sp>
      <p:sp>
        <p:nvSpPr>
          <p:cNvPr id="22" name="Content Placeholder 21">
            <a:extLst>
              <a:ext uri="{FF2B5EF4-FFF2-40B4-BE49-F238E27FC236}">
                <a16:creationId xmlns:a16="http://schemas.microsoft.com/office/drawing/2014/main" id="{7794EAD8-A71E-4549-8EE1-FDF15B9CE66F}"/>
              </a:ext>
            </a:extLst>
          </p:cNvPr>
          <p:cNvSpPr>
            <a:spLocks noGrp="1"/>
          </p:cNvSpPr>
          <p:nvPr>
            <p:ph sz="quarter" idx="19"/>
          </p:nvPr>
        </p:nvSpPr>
        <p:spPr>
          <a:xfrm>
            <a:off x="276225" y="4325938"/>
            <a:ext cx="2525713" cy="546100"/>
          </a:xfrm>
        </p:spPr>
        <p:txBody>
          <a:bodyPr/>
          <a:lstStyle/>
          <a:p>
            <a:pPr lvl="0"/>
            <a:r>
              <a:rPr lang="en-US" dirty="0"/>
              <a:t>Click to edit</a:t>
            </a:r>
          </a:p>
        </p:txBody>
      </p:sp>
      <p:sp>
        <p:nvSpPr>
          <p:cNvPr id="24" name="Content Placeholder 23">
            <a:extLst>
              <a:ext uri="{FF2B5EF4-FFF2-40B4-BE49-F238E27FC236}">
                <a16:creationId xmlns:a16="http://schemas.microsoft.com/office/drawing/2014/main" id="{3DFFABFE-822D-4DFA-97B7-A0C4EDCA28A3}"/>
              </a:ext>
            </a:extLst>
          </p:cNvPr>
          <p:cNvSpPr>
            <a:spLocks noGrp="1"/>
          </p:cNvSpPr>
          <p:nvPr>
            <p:ph sz="quarter" idx="20"/>
          </p:nvPr>
        </p:nvSpPr>
        <p:spPr>
          <a:xfrm>
            <a:off x="3314700" y="4325938"/>
            <a:ext cx="2525713" cy="546753"/>
          </a:xfrm>
        </p:spPr>
        <p:txBody>
          <a:bodyPr/>
          <a:lstStyle/>
          <a:p>
            <a:pPr lvl="0"/>
            <a:r>
              <a:rPr lang="en-US" dirty="0"/>
              <a:t>Click to edit</a:t>
            </a:r>
          </a:p>
        </p:txBody>
      </p:sp>
      <p:sp>
        <p:nvSpPr>
          <p:cNvPr id="26" name="Content Placeholder 25">
            <a:extLst>
              <a:ext uri="{FF2B5EF4-FFF2-40B4-BE49-F238E27FC236}">
                <a16:creationId xmlns:a16="http://schemas.microsoft.com/office/drawing/2014/main" id="{C879E11D-8C97-45D6-A9FD-487054032969}"/>
              </a:ext>
            </a:extLst>
          </p:cNvPr>
          <p:cNvSpPr>
            <a:spLocks noGrp="1"/>
          </p:cNvSpPr>
          <p:nvPr>
            <p:ph sz="quarter" idx="21"/>
          </p:nvPr>
        </p:nvSpPr>
        <p:spPr>
          <a:xfrm>
            <a:off x="6764338" y="4325938"/>
            <a:ext cx="3336925" cy="546753"/>
          </a:xfrm>
        </p:spPr>
        <p:txBody>
          <a:bodyPr/>
          <a:lstStyle/>
          <a:p>
            <a:pPr lvl="0"/>
            <a:r>
              <a:rPr lang="en-US" dirty="0"/>
              <a:t>Click to edit Master text</a:t>
            </a:r>
          </a:p>
        </p:txBody>
      </p:sp>
      <p:sp>
        <p:nvSpPr>
          <p:cNvPr id="28" name="Content Placeholder 27">
            <a:extLst>
              <a:ext uri="{FF2B5EF4-FFF2-40B4-BE49-F238E27FC236}">
                <a16:creationId xmlns:a16="http://schemas.microsoft.com/office/drawing/2014/main" id="{F28FAE5C-41FE-496B-835C-B3D06FC02712}"/>
              </a:ext>
            </a:extLst>
          </p:cNvPr>
          <p:cNvSpPr>
            <a:spLocks noGrp="1"/>
          </p:cNvSpPr>
          <p:nvPr>
            <p:ph sz="quarter" idx="22"/>
          </p:nvPr>
        </p:nvSpPr>
        <p:spPr>
          <a:xfrm>
            <a:off x="455613" y="5935663"/>
            <a:ext cx="2519362" cy="546753"/>
          </a:xfrm>
        </p:spPr>
        <p:txBody>
          <a:bodyPr/>
          <a:lstStyle/>
          <a:p>
            <a:pPr lvl="0"/>
            <a:r>
              <a:rPr lang="en-US" dirty="0"/>
              <a:t>Click to edit</a:t>
            </a:r>
          </a:p>
        </p:txBody>
      </p:sp>
      <p:sp>
        <p:nvSpPr>
          <p:cNvPr id="30" name="Content Placeholder 29">
            <a:extLst>
              <a:ext uri="{FF2B5EF4-FFF2-40B4-BE49-F238E27FC236}">
                <a16:creationId xmlns:a16="http://schemas.microsoft.com/office/drawing/2014/main" id="{8E8AAEB6-E7DD-4A81-B387-E499FE0610F7}"/>
              </a:ext>
            </a:extLst>
          </p:cNvPr>
          <p:cNvSpPr>
            <a:spLocks noGrp="1"/>
          </p:cNvSpPr>
          <p:nvPr>
            <p:ph sz="quarter" idx="23"/>
          </p:nvPr>
        </p:nvSpPr>
        <p:spPr>
          <a:xfrm>
            <a:off x="4325938" y="5935663"/>
            <a:ext cx="2916237" cy="546753"/>
          </a:xfrm>
        </p:spPr>
        <p:txBody>
          <a:bodyPr/>
          <a:lstStyle/>
          <a:p>
            <a:pPr lvl="0"/>
            <a:r>
              <a:rPr lang="en-US" dirty="0"/>
              <a:t>Click to edit Master</a:t>
            </a:r>
          </a:p>
        </p:txBody>
      </p:sp>
      <p:sp>
        <p:nvSpPr>
          <p:cNvPr id="5" name="Content Placeholder 4">
            <a:extLst>
              <a:ext uri="{FF2B5EF4-FFF2-40B4-BE49-F238E27FC236}">
                <a16:creationId xmlns:a16="http://schemas.microsoft.com/office/drawing/2014/main" id="{5DD2B957-E9DE-4195-97F8-F0C329288C82}"/>
              </a:ext>
            </a:extLst>
          </p:cNvPr>
          <p:cNvSpPr>
            <a:spLocks noGrp="1"/>
          </p:cNvSpPr>
          <p:nvPr>
            <p:ph sz="quarter" idx="24"/>
          </p:nvPr>
        </p:nvSpPr>
        <p:spPr>
          <a:xfrm>
            <a:off x="7602538" y="5381625"/>
            <a:ext cx="2246312" cy="546753"/>
          </a:xfrm>
        </p:spPr>
        <p:txBody>
          <a:bodyPr/>
          <a:lstStyle/>
          <a:p>
            <a:pPr lvl="0"/>
            <a:r>
              <a:rPr lang="en-US" dirty="0"/>
              <a:t>Click to edit</a:t>
            </a:r>
          </a:p>
        </p:txBody>
      </p:sp>
    </p:spTree>
    <p:extLst>
      <p:ext uri="{BB962C8B-B14F-4D97-AF65-F5344CB8AC3E}">
        <p14:creationId xmlns:p14="http://schemas.microsoft.com/office/powerpoint/2010/main" val="2927824332"/>
      </p:ext>
    </p:extLst>
  </p:cSld>
  <p:clrMapOvr>
    <a:masterClrMapping/>
  </p:clrMapOvr>
  <p:transition>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10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88CA4109-DC7D-4929-A61E-21BB5FD97D0F}"/>
              </a:ext>
            </a:extLst>
          </p:cNvPr>
          <p:cNvSpPr>
            <a:spLocks noGrp="1"/>
          </p:cNvSpPr>
          <p:nvPr>
            <p:ph sz="quarter" idx="10"/>
          </p:nvPr>
        </p:nvSpPr>
        <p:spPr>
          <a:xfrm>
            <a:off x="595313" y="1393825"/>
            <a:ext cx="2393950" cy="546753"/>
          </a:xfrm>
        </p:spPr>
        <p:txBody>
          <a:bodyPr/>
          <a:lstStyle/>
          <a:p>
            <a:pPr lvl="0"/>
            <a:r>
              <a:rPr lang="en-US" dirty="0"/>
              <a:t>Click to edit</a:t>
            </a:r>
          </a:p>
        </p:txBody>
      </p:sp>
      <p:sp>
        <p:nvSpPr>
          <p:cNvPr id="6" name="Content Placeholder 5">
            <a:extLst>
              <a:ext uri="{FF2B5EF4-FFF2-40B4-BE49-F238E27FC236}">
                <a16:creationId xmlns:a16="http://schemas.microsoft.com/office/drawing/2014/main" id="{674274DA-8109-48B5-8897-A9CC8908B962}"/>
              </a:ext>
            </a:extLst>
          </p:cNvPr>
          <p:cNvSpPr>
            <a:spLocks noGrp="1"/>
          </p:cNvSpPr>
          <p:nvPr>
            <p:ph sz="quarter" idx="11"/>
          </p:nvPr>
        </p:nvSpPr>
        <p:spPr>
          <a:xfrm>
            <a:off x="595313" y="2263775"/>
            <a:ext cx="2627312" cy="547688"/>
          </a:xfrm>
        </p:spPr>
        <p:txBody>
          <a:bodyPr/>
          <a:lstStyle/>
          <a:p>
            <a:pPr lvl="0"/>
            <a:r>
              <a:rPr lang="en-US" dirty="0"/>
              <a:t>Click to edit</a:t>
            </a:r>
          </a:p>
        </p:txBody>
      </p:sp>
      <p:sp>
        <p:nvSpPr>
          <p:cNvPr id="8" name="Content Placeholder 7">
            <a:extLst>
              <a:ext uri="{FF2B5EF4-FFF2-40B4-BE49-F238E27FC236}">
                <a16:creationId xmlns:a16="http://schemas.microsoft.com/office/drawing/2014/main" id="{6D010DEC-4A38-42A1-96C6-9204C7DC0966}"/>
              </a:ext>
            </a:extLst>
          </p:cNvPr>
          <p:cNvSpPr>
            <a:spLocks noGrp="1"/>
          </p:cNvSpPr>
          <p:nvPr>
            <p:ph sz="quarter" idx="12"/>
          </p:nvPr>
        </p:nvSpPr>
        <p:spPr>
          <a:xfrm>
            <a:off x="455613" y="3106738"/>
            <a:ext cx="3244850" cy="546753"/>
          </a:xfrm>
        </p:spPr>
        <p:txBody>
          <a:bodyPr/>
          <a:lstStyle/>
          <a:p>
            <a:pPr lvl="0"/>
            <a:r>
              <a:rPr lang="en-US" dirty="0"/>
              <a:t>Click to edit Master text</a:t>
            </a:r>
          </a:p>
        </p:txBody>
      </p:sp>
      <p:sp>
        <p:nvSpPr>
          <p:cNvPr id="10" name="Content Placeholder 9">
            <a:extLst>
              <a:ext uri="{FF2B5EF4-FFF2-40B4-BE49-F238E27FC236}">
                <a16:creationId xmlns:a16="http://schemas.microsoft.com/office/drawing/2014/main" id="{807EF6D5-E4E4-4ED0-85AB-ABAB241E38E7}"/>
              </a:ext>
            </a:extLst>
          </p:cNvPr>
          <p:cNvSpPr>
            <a:spLocks noGrp="1"/>
          </p:cNvSpPr>
          <p:nvPr>
            <p:ph sz="quarter" idx="13"/>
          </p:nvPr>
        </p:nvSpPr>
        <p:spPr>
          <a:xfrm>
            <a:off x="595313" y="4122738"/>
            <a:ext cx="3244850" cy="546753"/>
          </a:xfrm>
        </p:spPr>
        <p:txBody>
          <a:bodyPr/>
          <a:lstStyle/>
          <a:p>
            <a:pPr lvl="0"/>
            <a:r>
              <a:rPr lang="en-US" dirty="0"/>
              <a:t>Click to edit Master text</a:t>
            </a:r>
          </a:p>
        </p:txBody>
      </p:sp>
      <p:sp>
        <p:nvSpPr>
          <p:cNvPr id="12" name="Content Placeholder 11">
            <a:extLst>
              <a:ext uri="{FF2B5EF4-FFF2-40B4-BE49-F238E27FC236}">
                <a16:creationId xmlns:a16="http://schemas.microsoft.com/office/drawing/2014/main" id="{D707D515-BF2B-4596-9161-CB3C16DB6FAE}"/>
              </a:ext>
            </a:extLst>
          </p:cNvPr>
          <p:cNvSpPr>
            <a:spLocks noGrp="1"/>
          </p:cNvSpPr>
          <p:nvPr>
            <p:ph sz="quarter" idx="14"/>
          </p:nvPr>
        </p:nvSpPr>
        <p:spPr>
          <a:xfrm>
            <a:off x="595313" y="4978400"/>
            <a:ext cx="3425825" cy="546753"/>
          </a:xfrm>
        </p:spPr>
        <p:txBody>
          <a:bodyPr/>
          <a:lstStyle/>
          <a:p>
            <a:pPr lvl="0"/>
            <a:r>
              <a:rPr lang="en-US" dirty="0"/>
              <a:t>Click to edit Master text</a:t>
            </a:r>
          </a:p>
        </p:txBody>
      </p:sp>
      <p:sp>
        <p:nvSpPr>
          <p:cNvPr id="14" name="Content Placeholder 13">
            <a:extLst>
              <a:ext uri="{FF2B5EF4-FFF2-40B4-BE49-F238E27FC236}">
                <a16:creationId xmlns:a16="http://schemas.microsoft.com/office/drawing/2014/main" id="{5462C3A0-0748-4782-A34C-6A97B922E556}"/>
              </a:ext>
            </a:extLst>
          </p:cNvPr>
          <p:cNvSpPr>
            <a:spLocks noGrp="1"/>
          </p:cNvSpPr>
          <p:nvPr>
            <p:ph sz="quarter" idx="15"/>
          </p:nvPr>
        </p:nvSpPr>
        <p:spPr>
          <a:xfrm>
            <a:off x="5254625" y="1939925"/>
            <a:ext cx="3244850" cy="546753"/>
          </a:xfrm>
        </p:spPr>
        <p:txBody>
          <a:bodyPr/>
          <a:lstStyle/>
          <a:p>
            <a:pPr lvl="0"/>
            <a:r>
              <a:rPr lang="en-US" dirty="0"/>
              <a:t>Click to edit Master text</a:t>
            </a:r>
          </a:p>
        </p:txBody>
      </p:sp>
    </p:spTree>
    <p:extLst>
      <p:ext uri="{BB962C8B-B14F-4D97-AF65-F5344CB8AC3E}">
        <p14:creationId xmlns:p14="http://schemas.microsoft.com/office/powerpoint/2010/main" val="2157448126"/>
      </p:ext>
    </p:extLst>
  </p:cSld>
  <p:clrMapOvr>
    <a:masterClrMapping/>
  </p:clrMapOvr>
  <p:transition>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9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0A9289C8-7D60-4D63-B11B-026E572AC7C1}"/>
              </a:ext>
            </a:extLst>
          </p:cNvPr>
          <p:cNvSpPr>
            <a:spLocks noGrp="1"/>
          </p:cNvSpPr>
          <p:nvPr>
            <p:ph sz="quarter" idx="10"/>
          </p:nvPr>
        </p:nvSpPr>
        <p:spPr>
          <a:xfrm>
            <a:off x="855663" y="1698625"/>
            <a:ext cx="2686050" cy="546753"/>
          </a:xfrm>
        </p:spPr>
        <p:txBody>
          <a:bodyPr/>
          <a:lstStyle/>
          <a:p>
            <a:pPr lvl="0"/>
            <a:r>
              <a:rPr lang="en-US" dirty="0"/>
              <a:t>Click to edit Master</a:t>
            </a:r>
          </a:p>
        </p:txBody>
      </p:sp>
      <p:sp>
        <p:nvSpPr>
          <p:cNvPr id="6" name="Content Placeholder 5">
            <a:extLst>
              <a:ext uri="{FF2B5EF4-FFF2-40B4-BE49-F238E27FC236}">
                <a16:creationId xmlns:a16="http://schemas.microsoft.com/office/drawing/2014/main" id="{382AEFF0-2632-4F9C-96B9-7BE2C914E2DC}"/>
              </a:ext>
            </a:extLst>
          </p:cNvPr>
          <p:cNvSpPr>
            <a:spLocks noGrp="1"/>
          </p:cNvSpPr>
          <p:nvPr>
            <p:ph sz="quarter" idx="11"/>
          </p:nvPr>
        </p:nvSpPr>
        <p:spPr>
          <a:xfrm>
            <a:off x="855663" y="2974975"/>
            <a:ext cx="2686050" cy="546753"/>
          </a:xfrm>
        </p:spPr>
        <p:txBody>
          <a:bodyPr/>
          <a:lstStyle/>
          <a:p>
            <a:pPr lvl="0"/>
            <a:r>
              <a:rPr lang="en-US" dirty="0"/>
              <a:t>Click to edit Master</a:t>
            </a:r>
          </a:p>
        </p:txBody>
      </p:sp>
      <p:sp>
        <p:nvSpPr>
          <p:cNvPr id="8" name="Content Placeholder 7">
            <a:extLst>
              <a:ext uri="{FF2B5EF4-FFF2-40B4-BE49-F238E27FC236}">
                <a16:creationId xmlns:a16="http://schemas.microsoft.com/office/drawing/2014/main" id="{225044C6-D631-484A-8A27-EBE9FB9FC553}"/>
              </a:ext>
            </a:extLst>
          </p:cNvPr>
          <p:cNvSpPr>
            <a:spLocks noGrp="1"/>
          </p:cNvSpPr>
          <p:nvPr>
            <p:ph sz="quarter" idx="12"/>
          </p:nvPr>
        </p:nvSpPr>
        <p:spPr>
          <a:xfrm>
            <a:off x="8853488" y="1698625"/>
            <a:ext cx="2686050" cy="546753"/>
          </a:xfrm>
        </p:spPr>
        <p:txBody>
          <a:bodyPr/>
          <a:lstStyle/>
          <a:p>
            <a:pPr lvl="0"/>
            <a:r>
              <a:rPr lang="en-US" dirty="0"/>
              <a:t>Click to edit Master</a:t>
            </a:r>
          </a:p>
        </p:txBody>
      </p:sp>
      <p:sp>
        <p:nvSpPr>
          <p:cNvPr id="10" name="Content Placeholder 9">
            <a:extLst>
              <a:ext uri="{FF2B5EF4-FFF2-40B4-BE49-F238E27FC236}">
                <a16:creationId xmlns:a16="http://schemas.microsoft.com/office/drawing/2014/main" id="{C0783E69-D0F5-4885-8415-45A99758C6C5}"/>
              </a:ext>
            </a:extLst>
          </p:cNvPr>
          <p:cNvSpPr>
            <a:spLocks noGrp="1"/>
          </p:cNvSpPr>
          <p:nvPr>
            <p:ph sz="quarter" idx="13"/>
          </p:nvPr>
        </p:nvSpPr>
        <p:spPr>
          <a:xfrm>
            <a:off x="8636000" y="3208338"/>
            <a:ext cx="2074863" cy="546753"/>
          </a:xfrm>
        </p:spPr>
        <p:txBody>
          <a:bodyPr/>
          <a:lstStyle/>
          <a:p>
            <a:pPr lvl="0"/>
            <a:r>
              <a:rPr lang="en-US" dirty="0"/>
              <a:t>Click to edit</a:t>
            </a:r>
          </a:p>
        </p:txBody>
      </p:sp>
      <p:sp>
        <p:nvSpPr>
          <p:cNvPr id="12" name="Content Placeholder 11">
            <a:extLst>
              <a:ext uri="{FF2B5EF4-FFF2-40B4-BE49-F238E27FC236}">
                <a16:creationId xmlns:a16="http://schemas.microsoft.com/office/drawing/2014/main" id="{95E03E38-1F4D-4E93-82DA-083EBA8B1A6A}"/>
              </a:ext>
            </a:extLst>
          </p:cNvPr>
          <p:cNvSpPr>
            <a:spLocks noGrp="1"/>
          </p:cNvSpPr>
          <p:nvPr>
            <p:ph sz="quarter" idx="14"/>
          </p:nvPr>
        </p:nvSpPr>
        <p:spPr>
          <a:xfrm>
            <a:off x="9028113" y="4411663"/>
            <a:ext cx="2074862" cy="546753"/>
          </a:xfrm>
        </p:spPr>
        <p:txBody>
          <a:bodyPr/>
          <a:lstStyle/>
          <a:p>
            <a:pPr lvl="0"/>
            <a:r>
              <a:rPr lang="en-US" dirty="0"/>
              <a:t>Click to edit</a:t>
            </a:r>
          </a:p>
        </p:txBody>
      </p:sp>
      <p:sp>
        <p:nvSpPr>
          <p:cNvPr id="13" name="Rectangle 12">
            <a:extLst>
              <a:ext uri="{FF2B5EF4-FFF2-40B4-BE49-F238E27FC236}">
                <a16:creationId xmlns:a16="http://schemas.microsoft.com/office/drawing/2014/main" id="{E86EA0A3-04CD-447B-A7FD-6136B04E8EB5}"/>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882476619"/>
      </p:ext>
    </p:extLst>
  </p:cSld>
  <p:clrMapOvr>
    <a:masterClrMapping/>
  </p:clrMapOvr>
  <p:transition>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8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56A56BB0-C580-477A-8BAC-4298A644B1CB}"/>
              </a:ext>
            </a:extLst>
          </p:cNvPr>
          <p:cNvSpPr>
            <a:spLocks noGrp="1"/>
          </p:cNvSpPr>
          <p:nvPr>
            <p:ph sz="quarter" idx="10"/>
          </p:nvPr>
        </p:nvSpPr>
        <p:spPr>
          <a:xfrm>
            <a:off x="717550" y="1504950"/>
            <a:ext cx="2995613" cy="546753"/>
          </a:xfrm>
        </p:spPr>
        <p:txBody>
          <a:bodyPr/>
          <a:lstStyle/>
          <a:p>
            <a:pPr lvl="0"/>
            <a:r>
              <a:rPr lang="en-US" dirty="0"/>
              <a:t>Click to edit Master</a:t>
            </a:r>
          </a:p>
        </p:txBody>
      </p:sp>
      <p:sp>
        <p:nvSpPr>
          <p:cNvPr id="6" name="Content Placeholder 5">
            <a:extLst>
              <a:ext uri="{FF2B5EF4-FFF2-40B4-BE49-F238E27FC236}">
                <a16:creationId xmlns:a16="http://schemas.microsoft.com/office/drawing/2014/main" id="{D3159192-8BAD-4185-822C-659DCA90A79C}"/>
              </a:ext>
            </a:extLst>
          </p:cNvPr>
          <p:cNvSpPr>
            <a:spLocks noGrp="1"/>
          </p:cNvSpPr>
          <p:nvPr>
            <p:ph sz="quarter" idx="11"/>
          </p:nvPr>
        </p:nvSpPr>
        <p:spPr>
          <a:xfrm>
            <a:off x="717550" y="2517775"/>
            <a:ext cx="2827338" cy="546753"/>
          </a:xfrm>
        </p:spPr>
        <p:txBody>
          <a:bodyPr/>
          <a:lstStyle/>
          <a:p>
            <a:pPr lvl="0"/>
            <a:r>
              <a:rPr lang="en-US" dirty="0"/>
              <a:t>Click to edit Master</a:t>
            </a:r>
          </a:p>
        </p:txBody>
      </p:sp>
      <p:sp>
        <p:nvSpPr>
          <p:cNvPr id="8" name="Content Placeholder 7">
            <a:extLst>
              <a:ext uri="{FF2B5EF4-FFF2-40B4-BE49-F238E27FC236}">
                <a16:creationId xmlns:a16="http://schemas.microsoft.com/office/drawing/2014/main" id="{7EDBC9A6-8433-421A-BA55-58C1EE6D0864}"/>
              </a:ext>
            </a:extLst>
          </p:cNvPr>
          <p:cNvSpPr>
            <a:spLocks noGrp="1"/>
          </p:cNvSpPr>
          <p:nvPr>
            <p:ph sz="quarter" idx="12"/>
          </p:nvPr>
        </p:nvSpPr>
        <p:spPr>
          <a:xfrm>
            <a:off x="871538" y="3629025"/>
            <a:ext cx="2349500"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F1EF9E68-9212-4F08-BCB7-8B2A7F68EC97}"/>
              </a:ext>
            </a:extLst>
          </p:cNvPr>
          <p:cNvSpPr>
            <a:spLocks noGrp="1"/>
          </p:cNvSpPr>
          <p:nvPr>
            <p:ph sz="quarter" idx="13"/>
          </p:nvPr>
        </p:nvSpPr>
        <p:spPr>
          <a:xfrm>
            <a:off x="8088313" y="1504950"/>
            <a:ext cx="2420937" cy="546753"/>
          </a:xfrm>
        </p:spPr>
        <p:txBody>
          <a:bodyPr/>
          <a:lstStyle/>
          <a:p>
            <a:pPr lvl="0"/>
            <a:r>
              <a:rPr lang="en-US" dirty="0"/>
              <a:t>Click to edit</a:t>
            </a:r>
          </a:p>
        </p:txBody>
      </p:sp>
      <p:sp>
        <p:nvSpPr>
          <p:cNvPr id="14" name="Content Placeholder 13">
            <a:extLst>
              <a:ext uri="{FF2B5EF4-FFF2-40B4-BE49-F238E27FC236}">
                <a16:creationId xmlns:a16="http://schemas.microsoft.com/office/drawing/2014/main" id="{03EDE48D-548E-4B6C-AA90-11C11FB702AA}"/>
              </a:ext>
            </a:extLst>
          </p:cNvPr>
          <p:cNvSpPr>
            <a:spLocks noGrp="1"/>
          </p:cNvSpPr>
          <p:nvPr>
            <p:ph sz="quarter" idx="14"/>
          </p:nvPr>
        </p:nvSpPr>
        <p:spPr>
          <a:xfrm>
            <a:off x="8088313" y="2517775"/>
            <a:ext cx="2827337" cy="546753"/>
          </a:xfrm>
        </p:spPr>
        <p:txBody>
          <a:bodyPr/>
          <a:lstStyle/>
          <a:p>
            <a:pPr lvl="0"/>
            <a:r>
              <a:rPr lang="en-US" dirty="0"/>
              <a:t>Click to edit Master</a:t>
            </a:r>
          </a:p>
        </p:txBody>
      </p:sp>
      <p:sp>
        <p:nvSpPr>
          <p:cNvPr id="16" name="Content Placeholder 15">
            <a:extLst>
              <a:ext uri="{FF2B5EF4-FFF2-40B4-BE49-F238E27FC236}">
                <a16:creationId xmlns:a16="http://schemas.microsoft.com/office/drawing/2014/main" id="{2FC020E2-9471-469B-B3B2-892125F61C01}"/>
              </a:ext>
            </a:extLst>
          </p:cNvPr>
          <p:cNvSpPr>
            <a:spLocks noGrp="1"/>
          </p:cNvSpPr>
          <p:nvPr>
            <p:ph sz="quarter" idx="15"/>
          </p:nvPr>
        </p:nvSpPr>
        <p:spPr>
          <a:xfrm>
            <a:off x="7920038" y="3629025"/>
            <a:ext cx="2827337" cy="546753"/>
          </a:xfrm>
        </p:spPr>
        <p:txBody>
          <a:bodyPr/>
          <a:lstStyle/>
          <a:p>
            <a:pPr lvl="0"/>
            <a:r>
              <a:rPr lang="en-US" dirty="0"/>
              <a:t>Click to edit Master</a:t>
            </a:r>
          </a:p>
        </p:txBody>
      </p:sp>
      <p:sp>
        <p:nvSpPr>
          <p:cNvPr id="17" name="Rectangle 16">
            <a:extLst>
              <a:ext uri="{FF2B5EF4-FFF2-40B4-BE49-F238E27FC236}">
                <a16:creationId xmlns:a16="http://schemas.microsoft.com/office/drawing/2014/main" id="{12AA7592-29A3-430F-8C49-CF3A1A66346A}"/>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669289021"/>
      </p:ext>
    </p:extLst>
  </p:cSld>
  <p:clrMapOvr>
    <a:masterClrMapping/>
  </p:clrMapOvr>
  <p:transition>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7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69A978E9-A6F9-4B6B-9442-3493A3AC44FA}"/>
              </a:ext>
            </a:extLst>
          </p:cNvPr>
          <p:cNvSpPr>
            <a:spLocks noGrp="1"/>
          </p:cNvSpPr>
          <p:nvPr>
            <p:ph sz="quarter" idx="10"/>
          </p:nvPr>
        </p:nvSpPr>
        <p:spPr>
          <a:xfrm>
            <a:off x="801688" y="1744663"/>
            <a:ext cx="2195512" cy="546753"/>
          </a:xfrm>
        </p:spPr>
        <p:txBody>
          <a:bodyPr/>
          <a:lstStyle/>
          <a:p>
            <a:pPr lvl="0"/>
            <a:r>
              <a:rPr lang="en-US" dirty="0"/>
              <a:t>Click to edit</a:t>
            </a:r>
          </a:p>
        </p:txBody>
      </p:sp>
      <p:sp>
        <p:nvSpPr>
          <p:cNvPr id="6" name="Content Placeholder 5">
            <a:extLst>
              <a:ext uri="{FF2B5EF4-FFF2-40B4-BE49-F238E27FC236}">
                <a16:creationId xmlns:a16="http://schemas.microsoft.com/office/drawing/2014/main" id="{6C69680E-CE9B-432C-B8D3-835D4090AB35}"/>
              </a:ext>
            </a:extLst>
          </p:cNvPr>
          <p:cNvSpPr>
            <a:spLocks noGrp="1"/>
          </p:cNvSpPr>
          <p:nvPr>
            <p:ph sz="quarter" idx="11"/>
          </p:nvPr>
        </p:nvSpPr>
        <p:spPr>
          <a:xfrm>
            <a:off x="455613" y="2925763"/>
            <a:ext cx="2652712" cy="546753"/>
          </a:xfrm>
        </p:spPr>
        <p:txBody>
          <a:bodyPr/>
          <a:lstStyle/>
          <a:p>
            <a:pPr lvl="0"/>
            <a:r>
              <a:rPr lang="en-US" dirty="0"/>
              <a:t>Click to edit</a:t>
            </a:r>
          </a:p>
        </p:txBody>
      </p:sp>
      <p:sp>
        <p:nvSpPr>
          <p:cNvPr id="8" name="Content Placeholder 7">
            <a:extLst>
              <a:ext uri="{FF2B5EF4-FFF2-40B4-BE49-F238E27FC236}">
                <a16:creationId xmlns:a16="http://schemas.microsoft.com/office/drawing/2014/main" id="{6AF4CB40-CB4F-4A85-B6BF-9561596443F7}"/>
              </a:ext>
            </a:extLst>
          </p:cNvPr>
          <p:cNvSpPr>
            <a:spLocks noGrp="1"/>
          </p:cNvSpPr>
          <p:nvPr>
            <p:ph sz="quarter" idx="12"/>
          </p:nvPr>
        </p:nvSpPr>
        <p:spPr>
          <a:xfrm>
            <a:off x="455613" y="4022725"/>
            <a:ext cx="2892425" cy="546753"/>
          </a:xfrm>
        </p:spPr>
        <p:txBody>
          <a:bodyPr/>
          <a:lstStyle/>
          <a:p>
            <a:pPr lvl="0"/>
            <a:r>
              <a:rPr lang="en-US" dirty="0"/>
              <a:t>Click to edit Master</a:t>
            </a:r>
          </a:p>
        </p:txBody>
      </p:sp>
      <p:sp>
        <p:nvSpPr>
          <p:cNvPr id="10" name="Content Placeholder 9">
            <a:extLst>
              <a:ext uri="{FF2B5EF4-FFF2-40B4-BE49-F238E27FC236}">
                <a16:creationId xmlns:a16="http://schemas.microsoft.com/office/drawing/2014/main" id="{797A5C51-0D22-4C73-9030-F77653762DF6}"/>
              </a:ext>
            </a:extLst>
          </p:cNvPr>
          <p:cNvSpPr>
            <a:spLocks noGrp="1"/>
          </p:cNvSpPr>
          <p:nvPr>
            <p:ph sz="quarter" idx="13"/>
          </p:nvPr>
        </p:nvSpPr>
        <p:spPr>
          <a:xfrm>
            <a:off x="8863013" y="1744663"/>
            <a:ext cx="2527300" cy="546753"/>
          </a:xfrm>
        </p:spPr>
        <p:txBody>
          <a:bodyPr/>
          <a:lstStyle/>
          <a:p>
            <a:pPr lvl="0"/>
            <a:r>
              <a:rPr lang="en-US" dirty="0"/>
              <a:t>Click to edit</a:t>
            </a:r>
          </a:p>
        </p:txBody>
      </p:sp>
      <p:sp>
        <p:nvSpPr>
          <p:cNvPr id="12" name="Content Placeholder 11">
            <a:extLst>
              <a:ext uri="{FF2B5EF4-FFF2-40B4-BE49-F238E27FC236}">
                <a16:creationId xmlns:a16="http://schemas.microsoft.com/office/drawing/2014/main" id="{BAD42A17-0BF0-4549-B976-17245F9DEC8B}"/>
              </a:ext>
            </a:extLst>
          </p:cNvPr>
          <p:cNvSpPr>
            <a:spLocks noGrp="1"/>
          </p:cNvSpPr>
          <p:nvPr>
            <p:ph sz="quarter" idx="14"/>
          </p:nvPr>
        </p:nvSpPr>
        <p:spPr>
          <a:xfrm>
            <a:off x="8721725" y="2574925"/>
            <a:ext cx="2279650" cy="546753"/>
          </a:xfrm>
        </p:spPr>
        <p:txBody>
          <a:bodyPr/>
          <a:lstStyle/>
          <a:p>
            <a:pPr lvl="0"/>
            <a:r>
              <a:rPr lang="en-US" dirty="0"/>
              <a:t>Click to edit</a:t>
            </a:r>
          </a:p>
        </p:txBody>
      </p:sp>
      <p:sp>
        <p:nvSpPr>
          <p:cNvPr id="14" name="Content Placeholder 13">
            <a:extLst>
              <a:ext uri="{FF2B5EF4-FFF2-40B4-BE49-F238E27FC236}">
                <a16:creationId xmlns:a16="http://schemas.microsoft.com/office/drawing/2014/main" id="{5E538FE6-C92C-4420-9CED-5CC89A62E68A}"/>
              </a:ext>
            </a:extLst>
          </p:cNvPr>
          <p:cNvSpPr>
            <a:spLocks noGrp="1"/>
          </p:cNvSpPr>
          <p:nvPr>
            <p:ph sz="quarter" idx="15"/>
          </p:nvPr>
        </p:nvSpPr>
        <p:spPr>
          <a:xfrm>
            <a:off x="8863013" y="3756025"/>
            <a:ext cx="2279650" cy="546753"/>
          </a:xfrm>
        </p:spPr>
        <p:txBody>
          <a:bodyPr/>
          <a:lstStyle/>
          <a:p>
            <a:pPr lvl="0"/>
            <a:r>
              <a:rPr lang="en-US" dirty="0"/>
              <a:t>Click to edit</a:t>
            </a:r>
          </a:p>
        </p:txBody>
      </p:sp>
      <p:sp>
        <p:nvSpPr>
          <p:cNvPr id="15" name="Rectangle 14">
            <a:extLst>
              <a:ext uri="{FF2B5EF4-FFF2-40B4-BE49-F238E27FC236}">
                <a16:creationId xmlns:a16="http://schemas.microsoft.com/office/drawing/2014/main" id="{6B258ED9-45C6-4EA1-B04A-368C54E3963C}"/>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965489383"/>
      </p:ext>
    </p:extLst>
  </p:cSld>
  <p:clrMapOvr>
    <a:masterClrMapping/>
  </p:clrMapOvr>
  <p:transition>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6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598DF425-6781-4B50-9186-4DFC00C015C6}"/>
              </a:ext>
            </a:extLst>
          </p:cNvPr>
          <p:cNvSpPr>
            <a:spLocks noGrp="1"/>
          </p:cNvSpPr>
          <p:nvPr>
            <p:ph sz="quarter" idx="10"/>
          </p:nvPr>
        </p:nvSpPr>
        <p:spPr>
          <a:xfrm>
            <a:off x="638175" y="1712913"/>
            <a:ext cx="2366963" cy="546753"/>
          </a:xfrm>
        </p:spPr>
        <p:txBody>
          <a:bodyPr/>
          <a:lstStyle/>
          <a:p>
            <a:pPr lvl="0"/>
            <a:r>
              <a:rPr lang="en-US" dirty="0"/>
              <a:t>Click to edit</a:t>
            </a:r>
          </a:p>
        </p:txBody>
      </p:sp>
      <p:sp>
        <p:nvSpPr>
          <p:cNvPr id="6" name="Content Placeholder 5">
            <a:extLst>
              <a:ext uri="{FF2B5EF4-FFF2-40B4-BE49-F238E27FC236}">
                <a16:creationId xmlns:a16="http://schemas.microsoft.com/office/drawing/2014/main" id="{44EF6AAB-EF6C-4131-AE22-681C11D47F17}"/>
              </a:ext>
            </a:extLst>
          </p:cNvPr>
          <p:cNvSpPr>
            <a:spLocks noGrp="1"/>
          </p:cNvSpPr>
          <p:nvPr>
            <p:ph sz="quarter" idx="11"/>
          </p:nvPr>
        </p:nvSpPr>
        <p:spPr>
          <a:xfrm>
            <a:off x="638175" y="3135313"/>
            <a:ext cx="1800225" cy="546753"/>
          </a:xfrm>
        </p:spPr>
        <p:txBody>
          <a:bodyPr/>
          <a:lstStyle/>
          <a:p>
            <a:pPr lvl="0"/>
            <a:r>
              <a:rPr lang="en-US" dirty="0"/>
              <a:t>Click to edit</a:t>
            </a:r>
          </a:p>
        </p:txBody>
      </p:sp>
      <p:sp>
        <p:nvSpPr>
          <p:cNvPr id="8" name="Content Placeholder 7">
            <a:extLst>
              <a:ext uri="{FF2B5EF4-FFF2-40B4-BE49-F238E27FC236}">
                <a16:creationId xmlns:a16="http://schemas.microsoft.com/office/drawing/2014/main" id="{B201AA9F-8B1E-491A-8A34-579648A8FACB}"/>
              </a:ext>
            </a:extLst>
          </p:cNvPr>
          <p:cNvSpPr>
            <a:spLocks noGrp="1"/>
          </p:cNvSpPr>
          <p:nvPr>
            <p:ph sz="quarter" idx="12"/>
          </p:nvPr>
        </p:nvSpPr>
        <p:spPr>
          <a:xfrm>
            <a:off x="7373938" y="1712913"/>
            <a:ext cx="2366962"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5087E887-1945-4719-977E-B84FA9E8AF8C}"/>
              </a:ext>
            </a:extLst>
          </p:cNvPr>
          <p:cNvSpPr>
            <a:spLocks noGrp="1"/>
          </p:cNvSpPr>
          <p:nvPr>
            <p:ph sz="quarter" idx="13"/>
          </p:nvPr>
        </p:nvSpPr>
        <p:spPr>
          <a:xfrm>
            <a:off x="7735888" y="3681413"/>
            <a:ext cx="2627312" cy="546753"/>
          </a:xfrm>
        </p:spPr>
        <p:txBody>
          <a:bodyPr/>
          <a:lstStyle/>
          <a:p>
            <a:pPr lvl="0"/>
            <a:r>
              <a:rPr lang="en-US" dirty="0"/>
              <a:t>Click to edit</a:t>
            </a:r>
          </a:p>
        </p:txBody>
      </p:sp>
      <p:sp>
        <p:nvSpPr>
          <p:cNvPr id="12" name="Content Placeholder 11">
            <a:extLst>
              <a:ext uri="{FF2B5EF4-FFF2-40B4-BE49-F238E27FC236}">
                <a16:creationId xmlns:a16="http://schemas.microsoft.com/office/drawing/2014/main" id="{9F427F4E-A0F6-4F13-A598-63CC28A2B576}"/>
              </a:ext>
            </a:extLst>
          </p:cNvPr>
          <p:cNvSpPr>
            <a:spLocks noGrp="1"/>
          </p:cNvSpPr>
          <p:nvPr>
            <p:ph sz="quarter" idx="14"/>
          </p:nvPr>
        </p:nvSpPr>
        <p:spPr>
          <a:xfrm>
            <a:off x="7931944" y="5964195"/>
            <a:ext cx="2235200" cy="546753"/>
          </a:xfrm>
        </p:spPr>
        <p:txBody>
          <a:bodyPr/>
          <a:lstStyle/>
          <a:p>
            <a:pPr lvl="0"/>
            <a:r>
              <a:rPr lang="en-US" dirty="0"/>
              <a:t>Click to edit</a:t>
            </a:r>
          </a:p>
        </p:txBody>
      </p:sp>
      <p:sp>
        <p:nvSpPr>
          <p:cNvPr id="13" name="Rectangle 12">
            <a:extLst>
              <a:ext uri="{FF2B5EF4-FFF2-40B4-BE49-F238E27FC236}">
                <a16:creationId xmlns:a16="http://schemas.microsoft.com/office/drawing/2014/main" id="{E3A92670-2CF5-4727-9C33-03AFCB2C1BE1}"/>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38538234"/>
      </p:ext>
    </p:extLst>
  </p:cSld>
  <p:clrMapOvr>
    <a:masterClrMapping/>
  </p:clrMapOvr>
  <p:transition>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5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6A48771B-A5CA-4C21-8328-D890A0465B4F}"/>
              </a:ext>
            </a:extLst>
          </p:cNvPr>
          <p:cNvSpPr>
            <a:spLocks noGrp="1"/>
          </p:cNvSpPr>
          <p:nvPr>
            <p:ph sz="quarter" idx="10"/>
          </p:nvPr>
        </p:nvSpPr>
        <p:spPr>
          <a:xfrm>
            <a:off x="1012825" y="1814513"/>
            <a:ext cx="2687638" cy="546753"/>
          </a:xfrm>
        </p:spPr>
        <p:txBody>
          <a:bodyPr/>
          <a:lstStyle/>
          <a:p>
            <a:pPr lvl="0"/>
            <a:r>
              <a:rPr lang="en-US" dirty="0"/>
              <a:t>Click to edit Master</a:t>
            </a:r>
          </a:p>
        </p:txBody>
      </p:sp>
      <p:sp>
        <p:nvSpPr>
          <p:cNvPr id="6" name="Content Placeholder 5">
            <a:extLst>
              <a:ext uri="{FF2B5EF4-FFF2-40B4-BE49-F238E27FC236}">
                <a16:creationId xmlns:a16="http://schemas.microsoft.com/office/drawing/2014/main" id="{AC85C027-5663-4E49-80AD-9F5EAA0F7980}"/>
              </a:ext>
            </a:extLst>
          </p:cNvPr>
          <p:cNvSpPr>
            <a:spLocks noGrp="1"/>
          </p:cNvSpPr>
          <p:nvPr>
            <p:ph sz="quarter" idx="11" hasCustomPrompt="1"/>
          </p:nvPr>
        </p:nvSpPr>
        <p:spPr>
          <a:xfrm>
            <a:off x="787400" y="3009900"/>
            <a:ext cx="2546350" cy="546753"/>
          </a:xfrm>
        </p:spPr>
        <p:txBody>
          <a:bodyPr/>
          <a:lstStyle/>
          <a:p>
            <a:pPr lvl="0"/>
            <a:r>
              <a:rPr lang="en-US" dirty="0"/>
              <a:t>Click to edit Fifth</a:t>
            </a:r>
          </a:p>
        </p:txBody>
      </p:sp>
      <p:sp>
        <p:nvSpPr>
          <p:cNvPr id="8" name="Content Placeholder 7">
            <a:extLst>
              <a:ext uri="{FF2B5EF4-FFF2-40B4-BE49-F238E27FC236}">
                <a16:creationId xmlns:a16="http://schemas.microsoft.com/office/drawing/2014/main" id="{6412E8A4-2025-490C-A734-77DE2794BEFA}"/>
              </a:ext>
            </a:extLst>
          </p:cNvPr>
          <p:cNvSpPr>
            <a:spLocks noGrp="1"/>
          </p:cNvSpPr>
          <p:nvPr>
            <p:ph sz="quarter" idx="12"/>
          </p:nvPr>
        </p:nvSpPr>
        <p:spPr>
          <a:xfrm>
            <a:off x="7778750" y="1814513"/>
            <a:ext cx="2519363"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4FA138FC-79F9-4C0E-A6C2-7E8FA7D5DD2F}"/>
              </a:ext>
            </a:extLst>
          </p:cNvPr>
          <p:cNvSpPr>
            <a:spLocks noGrp="1"/>
          </p:cNvSpPr>
          <p:nvPr>
            <p:ph sz="quarter" idx="13"/>
          </p:nvPr>
        </p:nvSpPr>
        <p:spPr>
          <a:xfrm>
            <a:off x="7624763" y="2757488"/>
            <a:ext cx="3052762" cy="546753"/>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6205D812-A72F-4E16-B918-8234D0241FCD}"/>
              </a:ext>
            </a:extLst>
          </p:cNvPr>
          <p:cNvSpPr>
            <a:spLocks noGrp="1"/>
          </p:cNvSpPr>
          <p:nvPr>
            <p:ph sz="quarter" idx="14"/>
          </p:nvPr>
        </p:nvSpPr>
        <p:spPr>
          <a:xfrm>
            <a:off x="7624763" y="3811588"/>
            <a:ext cx="2546350" cy="546753"/>
          </a:xfrm>
        </p:spPr>
        <p:txBody>
          <a:bodyPr/>
          <a:lstStyle/>
          <a:p>
            <a:pPr lvl="0"/>
            <a:r>
              <a:rPr lang="en-US" dirty="0"/>
              <a:t>Click to edit</a:t>
            </a:r>
          </a:p>
        </p:txBody>
      </p:sp>
      <p:sp>
        <p:nvSpPr>
          <p:cNvPr id="13" name="Rectangle 12">
            <a:extLst>
              <a:ext uri="{FF2B5EF4-FFF2-40B4-BE49-F238E27FC236}">
                <a16:creationId xmlns:a16="http://schemas.microsoft.com/office/drawing/2014/main" id="{63258D12-4F66-450B-A08A-BF732FC10FC5}"/>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872437187"/>
      </p:ext>
    </p:extLst>
  </p:cSld>
  <p:clrMapOvr>
    <a:masterClrMapping/>
  </p:clrMapOvr>
  <p:transition>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4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6B7BABBD-B24F-414B-888D-1FC9BB817541}"/>
              </a:ext>
            </a:extLst>
          </p:cNvPr>
          <p:cNvSpPr>
            <a:spLocks noGrp="1"/>
          </p:cNvSpPr>
          <p:nvPr>
            <p:ph sz="quarter" idx="10"/>
          </p:nvPr>
        </p:nvSpPr>
        <p:spPr>
          <a:xfrm>
            <a:off x="455613" y="1490663"/>
            <a:ext cx="2582862" cy="546753"/>
          </a:xfrm>
        </p:spPr>
        <p:txBody>
          <a:bodyPr/>
          <a:lstStyle/>
          <a:p>
            <a:pPr lvl="0"/>
            <a:r>
              <a:rPr lang="en-US" dirty="0"/>
              <a:t>Click to edit</a:t>
            </a:r>
          </a:p>
        </p:txBody>
      </p:sp>
      <p:sp>
        <p:nvSpPr>
          <p:cNvPr id="6" name="Content Placeholder 5">
            <a:extLst>
              <a:ext uri="{FF2B5EF4-FFF2-40B4-BE49-F238E27FC236}">
                <a16:creationId xmlns:a16="http://schemas.microsoft.com/office/drawing/2014/main" id="{99C6653E-F3FF-4078-BB95-5D3675ED2BEF}"/>
              </a:ext>
            </a:extLst>
          </p:cNvPr>
          <p:cNvSpPr>
            <a:spLocks noGrp="1"/>
          </p:cNvSpPr>
          <p:nvPr>
            <p:ph sz="quarter" idx="11"/>
          </p:nvPr>
        </p:nvSpPr>
        <p:spPr>
          <a:xfrm>
            <a:off x="455613" y="2841625"/>
            <a:ext cx="2217737" cy="546753"/>
          </a:xfrm>
        </p:spPr>
        <p:txBody>
          <a:bodyPr/>
          <a:lstStyle/>
          <a:p>
            <a:pPr lvl="0"/>
            <a:r>
              <a:rPr lang="en-US" dirty="0"/>
              <a:t>Click to edit</a:t>
            </a:r>
          </a:p>
        </p:txBody>
      </p:sp>
      <p:sp>
        <p:nvSpPr>
          <p:cNvPr id="8" name="Content Placeholder 7">
            <a:extLst>
              <a:ext uri="{FF2B5EF4-FFF2-40B4-BE49-F238E27FC236}">
                <a16:creationId xmlns:a16="http://schemas.microsoft.com/office/drawing/2014/main" id="{BFB4D5E4-8CF3-4C6D-B476-2D91B9110E1B}"/>
              </a:ext>
            </a:extLst>
          </p:cNvPr>
          <p:cNvSpPr>
            <a:spLocks noGrp="1"/>
          </p:cNvSpPr>
          <p:nvPr>
            <p:ph sz="quarter" idx="12"/>
          </p:nvPr>
        </p:nvSpPr>
        <p:spPr>
          <a:xfrm>
            <a:off x="455613" y="4487863"/>
            <a:ext cx="2217737"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81AD393F-A130-4B50-A0F8-57B41AF358A4}"/>
              </a:ext>
            </a:extLst>
          </p:cNvPr>
          <p:cNvSpPr>
            <a:spLocks noGrp="1"/>
          </p:cNvSpPr>
          <p:nvPr>
            <p:ph sz="quarter" idx="13"/>
          </p:nvPr>
        </p:nvSpPr>
        <p:spPr>
          <a:xfrm>
            <a:off x="7399338" y="1490663"/>
            <a:ext cx="2582862" cy="546753"/>
          </a:xfrm>
        </p:spPr>
        <p:txBody>
          <a:bodyPr/>
          <a:lstStyle/>
          <a:p>
            <a:pPr lvl="0"/>
            <a:r>
              <a:rPr lang="en-US" dirty="0"/>
              <a:t>Click to edit</a:t>
            </a:r>
          </a:p>
        </p:txBody>
      </p:sp>
      <p:sp>
        <p:nvSpPr>
          <p:cNvPr id="12" name="Content Placeholder 11">
            <a:extLst>
              <a:ext uri="{FF2B5EF4-FFF2-40B4-BE49-F238E27FC236}">
                <a16:creationId xmlns:a16="http://schemas.microsoft.com/office/drawing/2014/main" id="{66E50FDE-2412-4ED5-8612-6D58D6959560}"/>
              </a:ext>
            </a:extLst>
          </p:cNvPr>
          <p:cNvSpPr>
            <a:spLocks noGrp="1"/>
          </p:cNvSpPr>
          <p:nvPr>
            <p:ph sz="quarter" idx="14"/>
          </p:nvPr>
        </p:nvSpPr>
        <p:spPr>
          <a:xfrm>
            <a:off x="7315200" y="2589213"/>
            <a:ext cx="3263900" cy="590085"/>
          </a:xfrm>
        </p:spPr>
        <p:txBody>
          <a:bodyPr/>
          <a:lstStyle/>
          <a:p>
            <a:pPr lvl="0"/>
            <a:r>
              <a:rPr lang="en-US" dirty="0"/>
              <a:t>Click to edit Master</a:t>
            </a:r>
          </a:p>
        </p:txBody>
      </p:sp>
      <p:sp>
        <p:nvSpPr>
          <p:cNvPr id="14" name="Content Placeholder 13">
            <a:extLst>
              <a:ext uri="{FF2B5EF4-FFF2-40B4-BE49-F238E27FC236}">
                <a16:creationId xmlns:a16="http://schemas.microsoft.com/office/drawing/2014/main" id="{275B1D95-E0AF-49AE-8226-CEBF4A22BC33}"/>
              </a:ext>
            </a:extLst>
          </p:cNvPr>
          <p:cNvSpPr>
            <a:spLocks noGrp="1"/>
          </p:cNvSpPr>
          <p:nvPr>
            <p:ph sz="quarter" idx="15"/>
          </p:nvPr>
        </p:nvSpPr>
        <p:spPr>
          <a:xfrm>
            <a:off x="7399338" y="3911600"/>
            <a:ext cx="3784600" cy="546753"/>
          </a:xfrm>
        </p:spPr>
        <p:txBody>
          <a:bodyPr/>
          <a:lstStyle/>
          <a:p>
            <a:pPr lvl="0"/>
            <a:r>
              <a:rPr lang="en-US" dirty="0"/>
              <a:t>Click to edit Master text</a:t>
            </a:r>
          </a:p>
        </p:txBody>
      </p:sp>
      <p:sp>
        <p:nvSpPr>
          <p:cNvPr id="15" name="Rectangle 14">
            <a:extLst>
              <a:ext uri="{FF2B5EF4-FFF2-40B4-BE49-F238E27FC236}">
                <a16:creationId xmlns:a16="http://schemas.microsoft.com/office/drawing/2014/main" id="{EE422257-A370-481A-8BB7-B17CE4EBB053}"/>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316744588"/>
      </p:ext>
    </p:extLst>
  </p:cSld>
  <p:clrMapOvr>
    <a:masterClrMapping/>
  </p:clrMapOvr>
  <p:transition>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3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2D31B9A6-70AC-4778-B958-679488A4F522}"/>
              </a:ext>
            </a:extLst>
          </p:cNvPr>
          <p:cNvSpPr>
            <a:spLocks noGrp="1"/>
          </p:cNvSpPr>
          <p:nvPr>
            <p:ph sz="quarter" idx="10"/>
          </p:nvPr>
        </p:nvSpPr>
        <p:spPr>
          <a:xfrm>
            <a:off x="717550" y="1687513"/>
            <a:ext cx="3629025" cy="546753"/>
          </a:xfrm>
        </p:spPr>
        <p:txBody>
          <a:bodyPr/>
          <a:lstStyle/>
          <a:p>
            <a:pPr lvl="0"/>
            <a:r>
              <a:rPr lang="en-US" dirty="0"/>
              <a:t>Click to edit Master text</a:t>
            </a:r>
          </a:p>
        </p:txBody>
      </p:sp>
      <p:sp>
        <p:nvSpPr>
          <p:cNvPr id="6" name="Content Placeholder 5">
            <a:extLst>
              <a:ext uri="{FF2B5EF4-FFF2-40B4-BE49-F238E27FC236}">
                <a16:creationId xmlns:a16="http://schemas.microsoft.com/office/drawing/2014/main" id="{0C1D0C1E-A7B7-48ED-83F3-D8352AEA1F48}"/>
              </a:ext>
            </a:extLst>
          </p:cNvPr>
          <p:cNvSpPr>
            <a:spLocks noGrp="1"/>
          </p:cNvSpPr>
          <p:nvPr>
            <p:ph sz="quarter" idx="11"/>
          </p:nvPr>
        </p:nvSpPr>
        <p:spPr>
          <a:xfrm>
            <a:off x="717550" y="3429000"/>
            <a:ext cx="3403600" cy="546753"/>
          </a:xfrm>
        </p:spPr>
        <p:txBody>
          <a:bodyPr/>
          <a:lstStyle/>
          <a:p>
            <a:pPr lvl="0"/>
            <a:r>
              <a:rPr lang="en-US" dirty="0"/>
              <a:t>Click to edit Master text</a:t>
            </a:r>
          </a:p>
        </p:txBody>
      </p:sp>
      <p:sp>
        <p:nvSpPr>
          <p:cNvPr id="8" name="Content Placeholder 7">
            <a:extLst>
              <a:ext uri="{FF2B5EF4-FFF2-40B4-BE49-F238E27FC236}">
                <a16:creationId xmlns:a16="http://schemas.microsoft.com/office/drawing/2014/main" id="{FD8DF46C-4D00-4310-8765-DD8976A37C38}"/>
              </a:ext>
            </a:extLst>
          </p:cNvPr>
          <p:cNvSpPr>
            <a:spLocks noGrp="1"/>
          </p:cNvSpPr>
          <p:nvPr>
            <p:ph sz="quarter" idx="12"/>
          </p:nvPr>
        </p:nvSpPr>
        <p:spPr>
          <a:xfrm>
            <a:off x="7624763" y="1687513"/>
            <a:ext cx="3333750" cy="546753"/>
          </a:xfrm>
        </p:spPr>
        <p:txBody>
          <a:bodyPr/>
          <a:lstStyle/>
          <a:p>
            <a:pPr lvl="0"/>
            <a:r>
              <a:rPr lang="en-US" dirty="0"/>
              <a:t>Click to edit Master text</a:t>
            </a:r>
          </a:p>
        </p:txBody>
      </p:sp>
      <p:sp>
        <p:nvSpPr>
          <p:cNvPr id="10" name="Content Placeholder 9">
            <a:extLst>
              <a:ext uri="{FF2B5EF4-FFF2-40B4-BE49-F238E27FC236}">
                <a16:creationId xmlns:a16="http://schemas.microsoft.com/office/drawing/2014/main" id="{53B80826-D425-4518-8C1D-C9A7F4657AEE}"/>
              </a:ext>
            </a:extLst>
          </p:cNvPr>
          <p:cNvSpPr>
            <a:spLocks noGrp="1"/>
          </p:cNvSpPr>
          <p:nvPr>
            <p:ph sz="quarter" idx="13"/>
          </p:nvPr>
        </p:nvSpPr>
        <p:spPr>
          <a:xfrm>
            <a:off x="7624763" y="2884488"/>
            <a:ext cx="3333750" cy="546753"/>
          </a:xfrm>
        </p:spPr>
        <p:txBody>
          <a:bodyPr/>
          <a:lstStyle/>
          <a:p>
            <a:pPr lvl="0"/>
            <a:r>
              <a:rPr lang="en-US" dirty="0"/>
              <a:t>Click to edit Master text</a:t>
            </a:r>
          </a:p>
        </p:txBody>
      </p:sp>
      <p:sp>
        <p:nvSpPr>
          <p:cNvPr id="12" name="Content Placeholder 11">
            <a:extLst>
              <a:ext uri="{FF2B5EF4-FFF2-40B4-BE49-F238E27FC236}">
                <a16:creationId xmlns:a16="http://schemas.microsoft.com/office/drawing/2014/main" id="{D8C5B66D-096C-404C-9956-D398563449D8}"/>
              </a:ext>
            </a:extLst>
          </p:cNvPr>
          <p:cNvSpPr>
            <a:spLocks noGrp="1"/>
          </p:cNvSpPr>
          <p:nvPr>
            <p:ph sz="quarter" idx="14"/>
          </p:nvPr>
        </p:nvSpPr>
        <p:spPr>
          <a:xfrm>
            <a:off x="7512050" y="4403725"/>
            <a:ext cx="3446463" cy="546753"/>
          </a:xfrm>
        </p:spPr>
        <p:txBody>
          <a:bodyPr/>
          <a:lstStyle/>
          <a:p>
            <a:pPr lvl="0"/>
            <a:r>
              <a:rPr lang="en-US" dirty="0"/>
              <a:t>Click to edit Master text s</a:t>
            </a:r>
          </a:p>
        </p:txBody>
      </p:sp>
      <p:sp>
        <p:nvSpPr>
          <p:cNvPr id="14" name="Content Placeholder 13">
            <a:extLst>
              <a:ext uri="{FF2B5EF4-FFF2-40B4-BE49-F238E27FC236}">
                <a16:creationId xmlns:a16="http://schemas.microsoft.com/office/drawing/2014/main" id="{534582E0-18C2-4848-8342-6F134D790D6E}"/>
              </a:ext>
            </a:extLst>
          </p:cNvPr>
          <p:cNvSpPr>
            <a:spLocks noGrp="1"/>
          </p:cNvSpPr>
          <p:nvPr>
            <p:ph sz="quarter" idx="15"/>
          </p:nvPr>
        </p:nvSpPr>
        <p:spPr>
          <a:xfrm>
            <a:off x="717550" y="4656138"/>
            <a:ext cx="3962400" cy="546753"/>
          </a:xfrm>
        </p:spPr>
        <p:txBody>
          <a:bodyPr/>
          <a:lstStyle/>
          <a:p>
            <a:pPr lvl="0"/>
            <a:r>
              <a:rPr lang="en-US" dirty="0"/>
              <a:t>Click to edit Master text</a:t>
            </a:r>
          </a:p>
        </p:txBody>
      </p:sp>
      <p:sp>
        <p:nvSpPr>
          <p:cNvPr id="15" name="Rectangle 14">
            <a:extLst>
              <a:ext uri="{FF2B5EF4-FFF2-40B4-BE49-F238E27FC236}">
                <a16:creationId xmlns:a16="http://schemas.microsoft.com/office/drawing/2014/main" id="{6C1F787D-034B-4F8D-9990-AF7BA7B7AF6F}"/>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743201595"/>
      </p:ext>
    </p:extLst>
  </p:cSld>
  <p:clrMapOvr>
    <a:masterClrMapping/>
  </p:clrMapOvr>
  <p:transition>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2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5" y="1922586"/>
            <a:ext cx="9384447" cy="3365537"/>
          </a:xfrm>
          <a:prstGeom prst="rect">
            <a:avLst/>
          </a:prstGeom>
        </p:spPr>
        <p:txBody>
          <a:bodyPr wrap="square" lIns="0" tIns="0" rIns="0" bIns="0">
            <a:spAutoFit/>
          </a:bodyPr>
          <a:lstStyle>
            <a:lvl1pPr marL="336145" marR="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dirty="0"/>
              <a:t>Bulleted list Segoe UI Regular 20/24. Dis </a:t>
            </a:r>
            <a:r>
              <a:rPr lang="en-US" dirty="0" err="1"/>
              <a:t>apid</a:t>
            </a:r>
            <a:r>
              <a:rPr lang="en-US" dirty="0"/>
              <a:t> es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vit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br>
              <a:rPr lang="en-US" dirty="0"/>
            </a:br>
            <a:endParaRPr lang="en-US" dirty="0"/>
          </a:p>
          <a:p>
            <a:pPr marL="336145" marR="0" lvl="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dirty="0"/>
              <a:t>Bulleted list Segoe UI Regular 20/24. Dis </a:t>
            </a:r>
            <a:r>
              <a:rPr lang="en-US" dirty="0" err="1"/>
              <a:t>apid</a:t>
            </a:r>
            <a:r>
              <a:rPr lang="en-US" dirty="0"/>
              <a:t> es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vit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br>
              <a:rPr lang="en-US" dirty="0"/>
            </a:br>
            <a:endParaRPr lang="en-US" dirty="0"/>
          </a:p>
          <a:p>
            <a:pPr marL="336145" marR="0" lvl="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dirty="0"/>
              <a:t>Bulleted list Segoe UI Regular 20/24. Dis </a:t>
            </a:r>
            <a:r>
              <a:rPr lang="en-US" dirty="0" err="1"/>
              <a:t>apid</a:t>
            </a:r>
            <a:r>
              <a:rPr lang="en-US" dirty="0"/>
              <a:t> es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vit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endParaRPr lang="en-US" dirty="0"/>
          </a:p>
          <a:p>
            <a:pPr lvl="0"/>
            <a:endParaRPr lang="en-US" dirty="0"/>
          </a:p>
          <a:p>
            <a:pPr lvl="0"/>
            <a:endParaRPr lang="en-US" dirty="0"/>
          </a:p>
          <a:p>
            <a:pPr lvl="0"/>
            <a:endParaRPr lang="en-US" dirty="0"/>
          </a:p>
        </p:txBody>
      </p:sp>
      <p:sp>
        <p:nvSpPr>
          <p:cNvPr id="4" name="Content Placeholder 3">
            <a:extLst>
              <a:ext uri="{FF2B5EF4-FFF2-40B4-BE49-F238E27FC236}">
                <a16:creationId xmlns:a16="http://schemas.microsoft.com/office/drawing/2014/main" id="{C964CD74-C5CF-43DC-8010-C0B6C82829AB}"/>
              </a:ext>
            </a:extLst>
          </p:cNvPr>
          <p:cNvSpPr>
            <a:spLocks noGrp="1"/>
          </p:cNvSpPr>
          <p:nvPr>
            <p:ph sz="quarter" idx="11"/>
          </p:nvPr>
        </p:nvSpPr>
        <p:spPr>
          <a:xfrm>
            <a:off x="609600" y="5514975"/>
            <a:ext cx="3860800" cy="546753"/>
          </a:xfrm>
        </p:spPr>
        <p:txBody>
          <a:bodyPr/>
          <a:lstStyle/>
          <a:p>
            <a:pPr lvl="0"/>
            <a:r>
              <a:rPr lang="en-US" dirty="0"/>
              <a:t>Click to edit Master text</a:t>
            </a:r>
          </a:p>
        </p:txBody>
      </p:sp>
    </p:spTree>
    <p:extLst>
      <p:ext uri="{BB962C8B-B14F-4D97-AF65-F5344CB8AC3E}">
        <p14:creationId xmlns:p14="http://schemas.microsoft.com/office/powerpoint/2010/main" val="1279366411"/>
      </p:ext>
    </p:extLst>
  </p:cSld>
  <p:clrMapOvr>
    <a:masterClrMapping/>
  </p:clrMapOvr>
  <p:transition>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1: three column bulleted list</a:t>
            </a:r>
          </a:p>
        </p:txBody>
      </p:sp>
      <p:sp>
        <p:nvSpPr>
          <p:cNvPr id="4" name="Text Placeholder 3"/>
          <p:cNvSpPr>
            <a:spLocks noGrp="1"/>
          </p:cNvSpPr>
          <p:nvPr>
            <p:ph type="body" sz="quarter" idx="10" hasCustomPrompt="1"/>
          </p:nvPr>
        </p:nvSpPr>
        <p:spPr>
          <a:xfrm>
            <a:off x="455995" y="1922587"/>
            <a:ext cx="9384447" cy="603538"/>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dirty="0"/>
              <a:t>Subhead Segoe UI Regular 20/24. Dis </a:t>
            </a:r>
            <a:r>
              <a:rPr lang="en-US" dirty="0" err="1"/>
              <a:t>apid</a:t>
            </a:r>
            <a:r>
              <a:rPr lang="en-US" dirty="0"/>
              <a:t> </a:t>
            </a:r>
            <a:r>
              <a:rPr lang="en-US" dirty="0" err="1"/>
              <a:t>es</a:t>
            </a:r>
            <a:r>
              <a:rPr lang="en-US" dirty="0"/>
              <a:t>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a:t>
            </a:r>
            <a:r>
              <a:rPr lang="en-US" dirty="0" err="1"/>
              <a:t>vit</a:t>
            </a:r>
            <a:r>
              <a:rPr lang="en-US" dirty="0"/>
              <a: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r>
              <a:rPr lang="en-US" dirty="0"/>
              <a:t>.</a:t>
            </a:r>
          </a:p>
        </p:txBody>
      </p:sp>
      <p:sp>
        <p:nvSpPr>
          <p:cNvPr id="5" name="Text Placeholder 4"/>
          <p:cNvSpPr>
            <a:spLocks noGrp="1"/>
          </p:cNvSpPr>
          <p:nvPr>
            <p:ph type="body" sz="quarter" idx="11" hasCustomPrompt="1"/>
          </p:nvPr>
        </p:nvSpPr>
        <p:spPr>
          <a:xfrm>
            <a:off x="455995"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dirty="0"/>
              <a:t>Paragraph title Segoe UI </a:t>
            </a:r>
            <a:r>
              <a:rPr lang="en-US" dirty="0" err="1"/>
              <a:t>Semibold</a:t>
            </a:r>
            <a:r>
              <a:rPr lang="en-US" dirty="0"/>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dirty="0"/>
              <a:t>Paragraph title Segoe UI </a:t>
            </a:r>
            <a:r>
              <a:rPr lang="en-US" dirty="0" err="1"/>
              <a:t>Semibold</a:t>
            </a:r>
            <a:r>
              <a:rPr lang="en-US" dirty="0"/>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dirty="0"/>
              <a:t>Paragraph title Segoe UI </a:t>
            </a:r>
            <a:r>
              <a:rPr lang="en-US" dirty="0" err="1"/>
              <a:t>Semibold</a:t>
            </a:r>
            <a:r>
              <a:rPr lang="en-US" dirty="0"/>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39"/>
            <a:ext cx="3618381" cy="2059666"/>
          </a:xfrm>
          <a:prstGeom prst="rect">
            <a:avLst/>
          </a:prstGeom>
        </p:spPr>
        <p:txBody>
          <a:bodyPr lIns="0" tIns="0" rIns="0" bIns="0"/>
          <a:lstStyle>
            <a:lvl1pPr marL="280121" indent="-280121">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39"/>
            <a:ext cx="3618381" cy="2059666"/>
          </a:xfrm>
          <a:prstGeom prst="rect">
            <a:avLst/>
          </a:prstGeom>
        </p:spPr>
        <p:txBody>
          <a:bodyPr lIns="0" tIns="0" rIns="0" bIns="0"/>
          <a:lstStyle>
            <a:lvl1pPr marL="280121" indent="-280121">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6" y="3378439"/>
            <a:ext cx="3618381" cy="2059666"/>
          </a:xfrm>
          <a:prstGeom prst="rect">
            <a:avLst/>
          </a:prstGeom>
        </p:spPr>
        <p:txBody>
          <a:bodyPr lIns="0" tIns="0" rIns="0" bIns="0"/>
          <a:lstStyle>
            <a:lvl1pPr marL="280121" indent="-280121">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3230367576"/>
      </p:ext>
    </p:extLst>
  </p:cSld>
  <p:clrMapOvr>
    <a:masterClrMapping/>
  </p:clrMapOvr>
  <p:transition>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5" y="23636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1" y="23636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5" y="2593749"/>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09" y="2593749"/>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1843631899"/>
      </p:ext>
    </p:extLst>
  </p:cSld>
  <p:clrMapOvr>
    <a:masterClrMapping/>
  </p:clrMapOvr>
  <p:transition>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b="-1"/>
          <a:stretch/>
        </p:blipFill>
        <p:spPr>
          <a:xfrm>
            <a:off x="8144083" y="1599720"/>
            <a:ext cx="3609417" cy="3103720"/>
          </a:xfrm>
          <a:prstGeom prst="rect">
            <a:avLst/>
          </a:prstGeom>
        </p:spPr>
      </p:pic>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b="-1"/>
          <a:stretch/>
        </p:blipFill>
        <p:spPr>
          <a:xfrm>
            <a:off x="4309002" y="1599721"/>
            <a:ext cx="3612531" cy="3099394"/>
          </a:xfrm>
          <a:prstGeom prst="rect">
            <a:avLst/>
          </a:prstGeom>
        </p:spPr>
      </p:pic>
      <p:pic>
        <p:nvPicPr>
          <p:cNvPr id="3" name="Picture 2"/>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64957" y="1599722"/>
            <a:ext cx="3609417" cy="3108047"/>
          </a:xfrm>
          <a:prstGeom prst="rect">
            <a:avLst/>
          </a:prstGeom>
        </p:spPr>
      </p:pic>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3: three columns images and text</a:t>
            </a:r>
          </a:p>
        </p:txBody>
      </p:sp>
      <p:sp>
        <p:nvSpPr>
          <p:cNvPr id="5" name="Text Placeholder 4"/>
          <p:cNvSpPr>
            <a:spLocks noGrp="1"/>
          </p:cNvSpPr>
          <p:nvPr>
            <p:ph type="body" sz="quarter" idx="11" hasCustomPrompt="1"/>
          </p:nvPr>
        </p:nvSpPr>
        <p:spPr>
          <a:xfrm>
            <a:off x="455995" y="49279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1" y="49279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2" y="2882153"/>
            <a:ext cx="3609043" cy="543185"/>
          </a:xfrm>
          <a:prstGeom prst="rect">
            <a:avLst/>
          </a:prstGeom>
        </p:spPr>
        <p:txBody>
          <a:bodyPr/>
          <a:lstStyle>
            <a:lvl1pPr algn="ctr">
              <a:defRPr>
                <a:solidFill>
                  <a:schemeClr val="bg1"/>
                </a:solidFill>
              </a:defRPr>
            </a:lvl1pPr>
          </a:lstStyle>
          <a:p>
            <a:r>
              <a:rPr lang="en-US" dirty="0"/>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1" y="2875700"/>
            <a:ext cx="3618381" cy="543185"/>
          </a:xfrm>
          <a:prstGeom prst="rect">
            <a:avLst/>
          </a:prstGeom>
        </p:spPr>
        <p:txBody>
          <a:bodyPr/>
          <a:lstStyle>
            <a:lvl1pPr algn="ctr">
              <a:defRPr>
                <a:solidFill>
                  <a:schemeClr val="bg1"/>
                </a:solidFill>
              </a:defRPr>
            </a:lvl1pPr>
          </a:lstStyle>
          <a:p>
            <a:r>
              <a:rPr lang="en-US" dirty="0"/>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5"/>
            <a:ext cx="3609043" cy="543185"/>
          </a:xfrm>
          <a:prstGeom prst="rect">
            <a:avLst/>
          </a:prstGeom>
        </p:spPr>
        <p:txBody>
          <a:bodyPr/>
          <a:lstStyle>
            <a:lvl1pPr algn="ctr">
              <a:defRPr>
                <a:solidFill>
                  <a:schemeClr val="bg1"/>
                </a:solidFill>
              </a:defRPr>
            </a:lvl1pPr>
          </a:lstStyle>
          <a:p>
            <a:r>
              <a:rPr lang="en-US" dirty="0"/>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507455690"/>
      </p:ext>
    </p:extLst>
  </p:cSld>
  <p:clrMapOvr>
    <a:masterClrMapping/>
  </p:clrMapOvr>
  <p:transition>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5"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4: Six columns (numbered list)</a:t>
            </a:r>
          </a:p>
        </p:txBody>
      </p:sp>
      <p:sp>
        <p:nvSpPr>
          <p:cNvPr id="5" name="Text Placeholder 4"/>
          <p:cNvSpPr>
            <a:spLocks noGrp="1"/>
          </p:cNvSpPr>
          <p:nvPr>
            <p:ph type="body" sz="quarter" idx="11" hasCustomPrompt="1"/>
          </p:nvPr>
        </p:nvSpPr>
        <p:spPr>
          <a:xfrm>
            <a:off x="455995" y="3167817"/>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14" name="Text Placeholder 4"/>
          <p:cNvSpPr>
            <a:spLocks noGrp="1"/>
          </p:cNvSpPr>
          <p:nvPr>
            <p:ph type="body" sz="quarter" idx="15" hasCustomPrompt="1"/>
          </p:nvPr>
        </p:nvSpPr>
        <p:spPr>
          <a:xfrm>
            <a:off x="2378328"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16" name="Text Placeholder 4"/>
          <p:cNvSpPr>
            <a:spLocks noGrp="1"/>
          </p:cNvSpPr>
          <p:nvPr>
            <p:ph type="body" sz="quarter" idx="17" hasCustomPrompt="1"/>
          </p:nvPr>
        </p:nvSpPr>
        <p:spPr>
          <a:xfrm>
            <a:off x="4300662"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18" name="Text Placeholder 4"/>
          <p:cNvSpPr>
            <a:spLocks noGrp="1"/>
          </p:cNvSpPr>
          <p:nvPr>
            <p:ph type="body" sz="quarter" idx="19" hasCustomPrompt="1"/>
          </p:nvPr>
        </p:nvSpPr>
        <p:spPr>
          <a:xfrm>
            <a:off x="6222995"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20" name="Text Placeholder 4"/>
          <p:cNvSpPr>
            <a:spLocks noGrp="1"/>
          </p:cNvSpPr>
          <p:nvPr>
            <p:ph type="body" sz="quarter" idx="21" hasCustomPrompt="1"/>
          </p:nvPr>
        </p:nvSpPr>
        <p:spPr>
          <a:xfrm>
            <a:off x="8145328"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22" name="Text Placeholder 4"/>
          <p:cNvSpPr>
            <a:spLocks noGrp="1"/>
          </p:cNvSpPr>
          <p:nvPr>
            <p:ph type="body" sz="quarter" idx="23" hasCustomPrompt="1"/>
          </p:nvPr>
        </p:nvSpPr>
        <p:spPr>
          <a:xfrm>
            <a:off x="10067660"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25" name="Content Placeholder 15"/>
          <p:cNvSpPr>
            <a:spLocks noGrp="1"/>
          </p:cNvSpPr>
          <p:nvPr>
            <p:ph sz="quarter" idx="26" hasCustomPrompt="1"/>
          </p:nvPr>
        </p:nvSpPr>
        <p:spPr>
          <a:xfrm>
            <a:off x="2378328"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6" name="Content Placeholder 15"/>
          <p:cNvSpPr>
            <a:spLocks noGrp="1"/>
          </p:cNvSpPr>
          <p:nvPr>
            <p:ph sz="quarter" idx="27" hasCustomPrompt="1"/>
          </p:nvPr>
        </p:nvSpPr>
        <p:spPr>
          <a:xfrm>
            <a:off x="4300662"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7" name="Content Placeholder 15"/>
          <p:cNvSpPr>
            <a:spLocks noGrp="1"/>
          </p:cNvSpPr>
          <p:nvPr>
            <p:ph sz="quarter" idx="28" hasCustomPrompt="1"/>
          </p:nvPr>
        </p:nvSpPr>
        <p:spPr>
          <a:xfrm>
            <a:off x="6222995"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8" name="Content Placeholder 15"/>
          <p:cNvSpPr>
            <a:spLocks noGrp="1"/>
          </p:cNvSpPr>
          <p:nvPr>
            <p:ph sz="quarter" idx="29" hasCustomPrompt="1"/>
          </p:nvPr>
        </p:nvSpPr>
        <p:spPr>
          <a:xfrm>
            <a:off x="8145328"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9" name="Content Placeholder 15"/>
          <p:cNvSpPr>
            <a:spLocks noGrp="1"/>
          </p:cNvSpPr>
          <p:nvPr>
            <p:ph sz="quarter" idx="30" hasCustomPrompt="1"/>
          </p:nvPr>
        </p:nvSpPr>
        <p:spPr>
          <a:xfrm>
            <a:off x="10067660"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5"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3"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1"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2"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3"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0"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6.</a:t>
            </a:r>
          </a:p>
        </p:txBody>
      </p:sp>
      <p:sp>
        <p:nvSpPr>
          <p:cNvPr id="34" name="Text Placeholder 4">
            <a:extLst>
              <a:ext uri="{FF2B5EF4-FFF2-40B4-BE49-F238E27FC236}">
                <a16:creationId xmlns:a16="http://schemas.microsoft.com/office/drawing/2014/main" id="{3CC09D91-3BB7-5C4A-98CF-F87FD6AACD86}"/>
              </a:ext>
            </a:extLst>
          </p:cNvPr>
          <p:cNvSpPr>
            <a:spLocks noGrp="1"/>
          </p:cNvSpPr>
          <p:nvPr>
            <p:ph type="body" sz="quarter" idx="24" hasCustomPrompt="1"/>
          </p:nvPr>
        </p:nvSpPr>
        <p:spPr>
          <a:xfrm>
            <a:off x="454169"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35" name="Text Placeholder 4">
            <a:extLst>
              <a:ext uri="{FF2B5EF4-FFF2-40B4-BE49-F238E27FC236}">
                <a16:creationId xmlns:a16="http://schemas.microsoft.com/office/drawing/2014/main" id="{90A489FF-470D-734F-9769-61F47A78897E}"/>
              </a:ext>
            </a:extLst>
          </p:cNvPr>
          <p:cNvSpPr>
            <a:spLocks noGrp="1"/>
          </p:cNvSpPr>
          <p:nvPr>
            <p:ph type="body" sz="quarter" idx="37" hasCustomPrompt="1"/>
          </p:nvPr>
        </p:nvSpPr>
        <p:spPr>
          <a:xfrm>
            <a:off x="2378329"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36" name="Text Placeholder 4">
            <a:extLst>
              <a:ext uri="{FF2B5EF4-FFF2-40B4-BE49-F238E27FC236}">
                <a16:creationId xmlns:a16="http://schemas.microsoft.com/office/drawing/2014/main" id="{6F43AC1C-4836-034C-B18E-A886EB0A0954}"/>
              </a:ext>
            </a:extLst>
          </p:cNvPr>
          <p:cNvSpPr>
            <a:spLocks noGrp="1"/>
          </p:cNvSpPr>
          <p:nvPr>
            <p:ph type="body" sz="quarter" idx="38" hasCustomPrompt="1"/>
          </p:nvPr>
        </p:nvSpPr>
        <p:spPr>
          <a:xfrm>
            <a:off x="4300662"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42" name="Text Placeholder 4">
            <a:extLst>
              <a:ext uri="{FF2B5EF4-FFF2-40B4-BE49-F238E27FC236}">
                <a16:creationId xmlns:a16="http://schemas.microsoft.com/office/drawing/2014/main" id="{9221C77D-8F08-6C49-9011-B244AD138F0B}"/>
              </a:ext>
            </a:extLst>
          </p:cNvPr>
          <p:cNvSpPr>
            <a:spLocks noGrp="1"/>
          </p:cNvSpPr>
          <p:nvPr>
            <p:ph type="body" sz="quarter" idx="39" hasCustomPrompt="1"/>
          </p:nvPr>
        </p:nvSpPr>
        <p:spPr>
          <a:xfrm>
            <a:off x="6229842"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43" name="Text Placeholder 4">
            <a:extLst>
              <a:ext uri="{FF2B5EF4-FFF2-40B4-BE49-F238E27FC236}">
                <a16:creationId xmlns:a16="http://schemas.microsoft.com/office/drawing/2014/main" id="{F3776908-857F-F24D-9AF6-14CF938B5693}"/>
              </a:ext>
            </a:extLst>
          </p:cNvPr>
          <p:cNvSpPr>
            <a:spLocks noGrp="1"/>
          </p:cNvSpPr>
          <p:nvPr>
            <p:ph type="body" sz="quarter" idx="40" hasCustomPrompt="1"/>
          </p:nvPr>
        </p:nvSpPr>
        <p:spPr>
          <a:xfrm>
            <a:off x="8139413"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44" name="Text Placeholder 4">
            <a:extLst>
              <a:ext uri="{FF2B5EF4-FFF2-40B4-BE49-F238E27FC236}">
                <a16:creationId xmlns:a16="http://schemas.microsoft.com/office/drawing/2014/main" id="{EFB7F2E6-D12A-0A47-939B-737BAD817601}"/>
              </a:ext>
            </a:extLst>
          </p:cNvPr>
          <p:cNvSpPr>
            <a:spLocks noGrp="1"/>
          </p:cNvSpPr>
          <p:nvPr>
            <p:ph type="body" sz="quarter" idx="41" hasCustomPrompt="1"/>
          </p:nvPr>
        </p:nvSpPr>
        <p:spPr>
          <a:xfrm>
            <a:off x="10044584"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pic>
        <p:nvPicPr>
          <p:cNvPr id="46" name="Picture 45">
            <a:extLst>
              <a:ext uri="{FF2B5EF4-FFF2-40B4-BE49-F238E27FC236}">
                <a16:creationId xmlns:a16="http://schemas.microsoft.com/office/drawing/2014/main" id="{15EF402B-0A39-4444-AF7E-380A1C25739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882637" y="2301518"/>
            <a:ext cx="647418" cy="647510"/>
          </a:xfrm>
          <a:prstGeom prst="rect">
            <a:avLst/>
          </a:prstGeom>
        </p:spPr>
      </p:pic>
      <p:pic>
        <p:nvPicPr>
          <p:cNvPr id="47" name="Picture 46">
            <a:extLst>
              <a:ext uri="{FF2B5EF4-FFF2-40B4-BE49-F238E27FC236}">
                <a16:creationId xmlns:a16="http://schemas.microsoft.com/office/drawing/2014/main" id="{3E2F996C-B451-5D43-A1A7-18659348D8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567498" y="2301518"/>
            <a:ext cx="647418" cy="647510"/>
          </a:xfrm>
          <a:prstGeom prst="rect">
            <a:avLst/>
          </a:prstGeom>
        </p:spPr>
      </p:pic>
      <p:pic>
        <p:nvPicPr>
          <p:cNvPr id="48" name="Picture 47">
            <a:extLst>
              <a:ext uri="{FF2B5EF4-FFF2-40B4-BE49-F238E27FC236}">
                <a16:creationId xmlns:a16="http://schemas.microsoft.com/office/drawing/2014/main" id="{2164D954-D4BE-604E-A1FA-5D4A16CC776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686028" y="2301518"/>
            <a:ext cx="647418" cy="647510"/>
          </a:xfrm>
          <a:prstGeom prst="rect">
            <a:avLst/>
          </a:prstGeom>
        </p:spPr>
      </p:pic>
      <p:pic>
        <p:nvPicPr>
          <p:cNvPr id="49" name="Picture 48">
            <a:extLst>
              <a:ext uri="{FF2B5EF4-FFF2-40B4-BE49-F238E27FC236}">
                <a16:creationId xmlns:a16="http://schemas.microsoft.com/office/drawing/2014/main" id="{5FC96516-B0E2-964A-9976-F62D8A3CA03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752756" y="2301518"/>
            <a:ext cx="647418" cy="647510"/>
          </a:xfrm>
          <a:prstGeom prst="rect">
            <a:avLst/>
          </a:prstGeom>
        </p:spPr>
      </p:pic>
      <p:pic>
        <p:nvPicPr>
          <p:cNvPr id="50" name="Picture 49">
            <a:extLst>
              <a:ext uri="{FF2B5EF4-FFF2-40B4-BE49-F238E27FC236}">
                <a16:creationId xmlns:a16="http://schemas.microsoft.com/office/drawing/2014/main" id="{C42970E5-3D59-6D4C-802D-2A054118D505}"/>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4802988" y="2301518"/>
            <a:ext cx="647418" cy="647510"/>
          </a:xfrm>
          <a:prstGeom prst="rect">
            <a:avLst/>
          </a:prstGeom>
        </p:spPr>
      </p:pic>
      <p:pic>
        <p:nvPicPr>
          <p:cNvPr id="51" name="Picture 50">
            <a:extLst>
              <a:ext uri="{FF2B5EF4-FFF2-40B4-BE49-F238E27FC236}">
                <a16:creationId xmlns:a16="http://schemas.microsoft.com/office/drawing/2014/main" id="{32F713FA-C34D-0546-BEC6-2429F7B462C9}"/>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002611" y="2301518"/>
            <a:ext cx="647418" cy="647510"/>
          </a:xfrm>
          <a:prstGeom prst="rect">
            <a:avLst/>
          </a:prstGeom>
        </p:spPr>
      </p:pic>
    </p:spTree>
    <p:extLst>
      <p:ext uri="{BB962C8B-B14F-4D97-AF65-F5344CB8AC3E}">
        <p14:creationId xmlns:p14="http://schemas.microsoft.com/office/powerpoint/2010/main" val="496757683"/>
      </p:ext>
    </p:extLst>
  </p:cSld>
  <p:clrMapOvr>
    <a:masterClrMapping/>
  </p:clrMapOvr>
  <p:transition>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BC6EE39-35BD-4225-A565-0ACEFB454491}"/>
              </a:ext>
            </a:extLst>
          </p:cNvPr>
          <p:cNvSpPr>
            <a:spLocks noGrp="1"/>
          </p:cNvSpPr>
          <p:nvPr>
            <p:ph sz="quarter" idx="10"/>
          </p:nvPr>
        </p:nvSpPr>
        <p:spPr>
          <a:xfrm>
            <a:off x="763588" y="1924050"/>
            <a:ext cx="1843087" cy="908839"/>
          </a:xfrm>
        </p:spPr>
        <p:txBody>
          <a:bodyPr/>
          <a:lstStyle/>
          <a:p>
            <a:pPr lvl="0"/>
            <a:r>
              <a:rPr lang="en-US" dirty="0"/>
              <a:t>Click to edit Master text</a:t>
            </a:r>
          </a:p>
        </p:txBody>
      </p:sp>
      <p:sp>
        <p:nvSpPr>
          <p:cNvPr id="6" name="Content Placeholder 5">
            <a:extLst>
              <a:ext uri="{FF2B5EF4-FFF2-40B4-BE49-F238E27FC236}">
                <a16:creationId xmlns:a16="http://schemas.microsoft.com/office/drawing/2014/main" id="{6D1CF07D-5535-46B3-829D-6E2F6890AADA}"/>
              </a:ext>
            </a:extLst>
          </p:cNvPr>
          <p:cNvSpPr>
            <a:spLocks noGrp="1"/>
          </p:cNvSpPr>
          <p:nvPr>
            <p:ph sz="quarter" idx="11"/>
          </p:nvPr>
        </p:nvSpPr>
        <p:spPr>
          <a:xfrm>
            <a:off x="763588" y="3221038"/>
            <a:ext cx="1555750" cy="546753"/>
          </a:xfrm>
        </p:spPr>
        <p:txBody>
          <a:bodyPr/>
          <a:lstStyle/>
          <a:p>
            <a:pPr lvl="0"/>
            <a:r>
              <a:rPr lang="en-US" dirty="0"/>
              <a:t>Click to</a:t>
            </a:r>
          </a:p>
        </p:txBody>
      </p:sp>
      <p:sp>
        <p:nvSpPr>
          <p:cNvPr id="8" name="Content Placeholder 7">
            <a:extLst>
              <a:ext uri="{FF2B5EF4-FFF2-40B4-BE49-F238E27FC236}">
                <a16:creationId xmlns:a16="http://schemas.microsoft.com/office/drawing/2014/main" id="{F11C7FBA-455F-428A-8DB9-63B38F2E1BCF}"/>
              </a:ext>
            </a:extLst>
          </p:cNvPr>
          <p:cNvSpPr>
            <a:spLocks noGrp="1"/>
          </p:cNvSpPr>
          <p:nvPr>
            <p:ph sz="quarter" idx="12"/>
          </p:nvPr>
        </p:nvSpPr>
        <p:spPr>
          <a:xfrm>
            <a:off x="763588" y="4257675"/>
            <a:ext cx="2033587"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293F4530-C6ED-4B86-BB40-B94659A125D5}"/>
              </a:ext>
            </a:extLst>
          </p:cNvPr>
          <p:cNvSpPr>
            <a:spLocks noGrp="1"/>
          </p:cNvSpPr>
          <p:nvPr>
            <p:ph sz="quarter" idx="13"/>
          </p:nvPr>
        </p:nvSpPr>
        <p:spPr>
          <a:xfrm>
            <a:off x="4367213" y="1924050"/>
            <a:ext cx="2852737" cy="546753"/>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550C3C7B-C74C-48BC-9E6B-891763B4E61F}"/>
              </a:ext>
            </a:extLst>
          </p:cNvPr>
          <p:cNvSpPr>
            <a:spLocks noGrp="1"/>
          </p:cNvSpPr>
          <p:nvPr>
            <p:ph sz="quarter" idx="14"/>
          </p:nvPr>
        </p:nvSpPr>
        <p:spPr>
          <a:xfrm>
            <a:off x="4367213" y="3001963"/>
            <a:ext cx="3343275" cy="546753"/>
          </a:xfrm>
        </p:spPr>
        <p:txBody>
          <a:bodyPr/>
          <a:lstStyle/>
          <a:p>
            <a:pPr lvl="0"/>
            <a:r>
              <a:rPr lang="en-US" dirty="0"/>
              <a:t>Click to edit Master text</a:t>
            </a:r>
          </a:p>
        </p:txBody>
      </p:sp>
      <p:sp>
        <p:nvSpPr>
          <p:cNvPr id="14" name="Content Placeholder 13">
            <a:extLst>
              <a:ext uri="{FF2B5EF4-FFF2-40B4-BE49-F238E27FC236}">
                <a16:creationId xmlns:a16="http://schemas.microsoft.com/office/drawing/2014/main" id="{11C5808A-9B42-4D54-99DF-E91FD71CCF52}"/>
              </a:ext>
            </a:extLst>
          </p:cNvPr>
          <p:cNvSpPr>
            <a:spLocks noGrp="1"/>
          </p:cNvSpPr>
          <p:nvPr>
            <p:ph sz="quarter" idx="15"/>
          </p:nvPr>
        </p:nvSpPr>
        <p:spPr>
          <a:xfrm>
            <a:off x="4367213" y="4257675"/>
            <a:ext cx="2852737" cy="546100"/>
          </a:xfrm>
        </p:spPr>
        <p:txBody>
          <a:bodyPr/>
          <a:lstStyle/>
          <a:p>
            <a:pPr lvl="0"/>
            <a:r>
              <a:rPr lang="en-US" dirty="0"/>
              <a:t>Click to edit Master</a:t>
            </a:r>
          </a:p>
        </p:txBody>
      </p:sp>
      <p:sp>
        <p:nvSpPr>
          <p:cNvPr id="16" name="Content Placeholder 15">
            <a:extLst>
              <a:ext uri="{FF2B5EF4-FFF2-40B4-BE49-F238E27FC236}">
                <a16:creationId xmlns:a16="http://schemas.microsoft.com/office/drawing/2014/main" id="{5E08B3E7-010A-4486-9E74-F9E7D4F37738}"/>
              </a:ext>
            </a:extLst>
          </p:cNvPr>
          <p:cNvSpPr>
            <a:spLocks noGrp="1"/>
          </p:cNvSpPr>
          <p:nvPr>
            <p:ph sz="quarter" idx="16"/>
          </p:nvPr>
        </p:nvSpPr>
        <p:spPr>
          <a:xfrm>
            <a:off x="655638" y="5254625"/>
            <a:ext cx="1951037" cy="546753"/>
          </a:xfrm>
        </p:spPr>
        <p:txBody>
          <a:bodyPr/>
          <a:lstStyle/>
          <a:p>
            <a:pPr lvl="0"/>
            <a:r>
              <a:rPr lang="en-US" dirty="0"/>
              <a:t>Click to edit</a:t>
            </a:r>
          </a:p>
        </p:txBody>
      </p:sp>
      <p:sp>
        <p:nvSpPr>
          <p:cNvPr id="18" name="Content Placeholder 17">
            <a:extLst>
              <a:ext uri="{FF2B5EF4-FFF2-40B4-BE49-F238E27FC236}">
                <a16:creationId xmlns:a16="http://schemas.microsoft.com/office/drawing/2014/main" id="{B82C4DC1-6E62-4D10-B397-EA237CEB86AB}"/>
              </a:ext>
            </a:extLst>
          </p:cNvPr>
          <p:cNvSpPr>
            <a:spLocks noGrp="1"/>
          </p:cNvSpPr>
          <p:nvPr>
            <p:ph sz="quarter" idx="17"/>
          </p:nvPr>
        </p:nvSpPr>
        <p:spPr>
          <a:xfrm>
            <a:off x="4367213" y="5254625"/>
            <a:ext cx="2852737" cy="546753"/>
          </a:xfrm>
        </p:spPr>
        <p:txBody>
          <a:bodyPr/>
          <a:lstStyle/>
          <a:p>
            <a:pPr lvl="0"/>
            <a:r>
              <a:rPr lang="en-US" dirty="0"/>
              <a:t>Click to edit Master</a:t>
            </a:r>
          </a:p>
        </p:txBody>
      </p:sp>
      <p:sp>
        <p:nvSpPr>
          <p:cNvPr id="19" name="Title 18">
            <a:extLst>
              <a:ext uri="{FF2B5EF4-FFF2-40B4-BE49-F238E27FC236}">
                <a16:creationId xmlns:a16="http://schemas.microsoft.com/office/drawing/2014/main" id="{865BB2E6-A59F-466F-912E-ED778E1E760C}"/>
              </a:ext>
            </a:extLst>
          </p:cNvPr>
          <p:cNvSpPr>
            <a:spLocks noGrp="1"/>
          </p:cNvSpPr>
          <p:nvPr>
            <p:ph type="title"/>
          </p:nvPr>
        </p:nvSpPr>
        <p:spPr/>
        <p:txBody>
          <a:bodyPr/>
          <a:lstStyle/>
          <a:p>
            <a:r>
              <a:rPr lang="en-US"/>
              <a:t>Click to edit Master title style</a:t>
            </a:r>
          </a:p>
        </p:txBody>
      </p:sp>
      <p:sp>
        <p:nvSpPr>
          <p:cNvPr id="3" name="Table Placeholder 2">
            <a:extLst>
              <a:ext uri="{FF2B5EF4-FFF2-40B4-BE49-F238E27FC236}">
                <a16:creationId xmlns:a16="http://schemas.microsoft.com/office/drawing/2014/main" id="{4365330B-398F-45E5-BFE1-6902664088EE}"/>
              </a:ext>
            </a:extLst>
          </p:cNvPr>
          <p:cNvSpPr>
            <a:spLocks noGrp="1"/>
          </p:cNvSpPr>
          <p:nvPr>
            <p:ph type="tbl" sz="quarter" idx="18"/>
          </p:nvPr>
        </p:nvSpPr>
        <p:spPr>
          <a:xfrm>
            <a:off x="8285163" y="2160588"/>
            <a:ext cx="3343275" cy="3094037"/>
          </a:xfrm>
        </p:spPr>
        <p:txBody>
          <a:bodyPr/>
          <a:lstStyle/>
          <a:p>
            <a:endParaRPr lang="en-US"/>
          </a:p>
        </p:txBody>
      </p:sp>
      <p:sp>
        <p:nvSpPr>
          <p:cNvPr id="7" name="Table Placeholder 6">
            <a:extLst>
              <a:ext uri="{FF2B5EF4-FFF2-40B4-BE49-F238E27FC236}">
                <a16:creationId xmlns:a16="http://schemas.microsoft.com/office/drawing/2014/main" id="{E56546A2-7CA4-46E1-B341-9FE399752FDB}"/>
              </a:ext>
            </a:extLst>
          </p:cNvPr>
          <p:cNvSpPr>
            <a:spLocks noGrp="1"/>
          </p:cNvSpPr>
          <p:nvPr>
            <p:ph type="tbl" sz="quarter" idx="19"/>
          </p:nvPr>
        </p:nvSpPr>
        <p:spPr>
          <a:xfrm>
            <a:off x="5597525" y="5430838"/>
            <a:ext cx="3382963" cy="1177925"/>
          </a:xfrm>
        </p:spPr>
        <p:txBody>
          <a:bodyPr/>
          <a:lstStyle/>
          <a:p>
            <a:endParaRPr lang="en-US"/>
          </a:p>
        </p:txBody>
      </p:sp>
    </p:spTree>
    <p:extLst>
      <p:ext uri="{BB962C8B-B14F-4D97-AF65-F5344CB8AC3E}">
        <p14:creationId xmlns:p14="http://schemas.microsoft.com/office/powerpoint/2010/main" val="3785973725"/>
      </p:ext>
    </p:extLst>
  </p:cSld>
  <p:clrMapOvr>
    <a:masterClrMapping/>
  </p:clrMapOvr>
  <p:transition>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8_Titl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BC6EE39-35BD-4225-A565-0ACEFB454491}"/>
              </a:ext>
            </a:extLst>
          </p:cNvPr>
          <p:cNvSpPr>
            <a:spLocks noGrp="1"/>
          </p:cNvSpPr>
          <p:nvPr>
            <p:ph sz="quarter" idx="10"/>
          </p:nvPr>
        </p:nvSpPr>
        <p:spPr>
          <a:xfrm>
            <a:off x="763588" y="1924050"/>
            <a:ext cx="1843087" cy="908839"/>
          </a:xfrm>
        </p:spPr>
        <p:txBody>
          <a:bodyPr/>
          <a:lstStyle/>
          <a:p>
            <a:pPr lvl="0"/>
            <a:r>
              <a:rPr lang="en-US" dirty="0"/>
              <a:t>Click to edit Master text</a:t>
            </a:r>
          </a:p>
        </p:txBody>
      </p:sp>
      <p:sp>
        <p:nvSpPr>
          <p:cNvPr id="6" name="Content Placeholder 5">
            <a:extLst>
              <a:ext uri="{FF2B5EF4-FFF2-40B4-BE49-F238E27FC236}">
                <a16:creationId xmlns:a16="http://schemas.microsoft.com/office/drawing/2014/main" id="{6D1CF07D-5535-46B3-829D-6E2F6890AADA}"/>
              </a:ext>
            </a:extLst>
          </p:cNvPr>
          <p:cNvSpPr>
            <a:spLocks noGrp="1"/>
          </p:cNvSpPr>
          <p:nvPr>
            <p:ph sz="quarter" idx="11"/>
          </p:nvPr>
        </p:nvSpPr>
        <p:spPr>
          <a:xfrm>
            <a:off x="763588" y="3221038"/>
            <a:ext cx="1555750" cy="546753"/>
          </a:xfrm>
        </p:spPr>
        <p:txBody>
          <a:bodyPr/>
          <a:lstStyle/>
          <a:p>
            <a:pPr lvl="0"/>
            <a:r>
              <a:rPr lang="en-US" dirty="0"/>
              <a:t>Click to</a:t>
            </a:r>
          </a:p>
        </p:txBody>
      </p:sp>
      <p:sp>
        <p:nvSpPr>
          <p:cNvPr id="8" name="Content Placeholder 7">
            <a:extLst>
              <a:ext uri="{FF2B5EF4-FFF2-40B4-BE49-F238E27FC236}">
                <a16:creationId xmlns:a16="http://schemas.microsoft.com/office/drawing/2014/main" id="{F11C7FBA-455F-428A-8DB9-63B38F2E1BCF}"/>
              </a:ext>
            </a:extLst>
          </p:cNvPr>
          <p:cNvSpPr>
            <a:spLocks noGrp="1"/>
          </p:cNvSpPr>
          <p:nvPr>
            <p:ph sz="quarter" idx="12"/>
          </p:nvPr>
        </p:nvSpPr>
        <p:spPr>
          <a:xfrm>
            <a:off x="763588" y="4257675"/>
            <a:ext cx="2033587"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293F4530-C6ED-4B86-BB40-B94659A125D5}"/>
              </a:ext>
            </a:extLst>
          </p:cNvPr>
          <p:cNvSpPr>
            <a:spLocks noGrp="1"/>
          </p:cNvSpPr>
          <p:nvPr>
            <p:ph sz="quarter" idx="13"/>
          </p:nvPr>
        </p:nvSpPr>
        <p:spPr>
          <a:xfrm>
            <a:off x="4367213" y="1924050"/>
            <a:ext cx="2852737" cy="546753"/>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550C3C7B-C74C-48BC-9E6B-891763B4E61F}"/>
              </a:ext>
            </a:extLst>
          </p:cNvPr>
          <p:cNvSpPr>
            <a:spLocks noGrp="1"/>
          </p:cNvSpPr>
          <p:nvPr>
            <p:ph sz="quarter" idx="14"/>
          </p:nvPr>
        </p:nvSpPr>
        <p:spPr>
          <a:xfrm>
            <a:off x="4367213" y="3001963"/>
            <a:ext cx="3343275" cy="546753"/>
          </a:xfrm>
        </p:spPr>
        <p:txBody>
          <a:bodyPr/>
          <a:lstStyle/>
          <a:p>
            <a:pPr lvl="0"/>
            <a:r>
              <a:rPr lang="en-US" dirty="0"/>
              <a:t>Click to edit Master text</a:t>
            </a:r>
          </a:p>
        </p:txBody>
      </p:sp>
      <p:sp>
        <p:nvSpPr>
          <p:cNvPr id="14" name="Content Placeholder 13">
            <a:extLst>
              <a:ext uri="{FF2B5EF4-FFF2-40B4-BE49-F238E27FC236}">
                <a16:creationId xmlns:a16="http://schemas.microsoft.com/office/drawing/2014/main" id="{11C5808A-9B42-4D54-99DF-E91FD71CCF52}"/>
              </a:ext>
            </a:extLst>
          </p:cNvPr>
          <p:cNvSpPr>
            <a:spLocks noGrp="1"/>
          </p:cNvSpPr>
          <p:nvPr>
            <p:ph sz="quarter" idx="15"/>
          </p:nvPr>
        </p:nvSpPr>
        <p:spPr>
          <a:xfrm>
            <a:off x="4367213" y="4257675"/>
            <a:ext cx="2852737" cy="546100"/>
          </a:xfrm>
        </p:spPr>
        <p:txBody>
          <a:bodyPr/>
          <a:lstStyle/>
          <a:p>
            <a:pPr lvl="0"/>
            <a:r>
              <a:rPr lang="en-US" dirty="0"/>
              <a:t>Click to edit Master</a:t>
            </a:r>
          </a:p>
        </p:txBody>
      </p:sp>
      <p:sp>
        <p:nvSpPr>
          <p:cNvPr id="16" name="Content Placeholder 15">
            <a:extLst>
              <a:ext uri="{FF2B5EF4-FFF2-40B4-BE49-F238E27FC236}">
                <a16:creationId xmlns:a16="http://schemas.microsoft.com/office/drawing/2014/main" id="{5E08B3E7-010A-4486-9E74-F9E7D4F37738}"/>
              </a:ext>
            </a:extLst>
          </p:cNvPr>
          <p:cNvSpPr>
            <a:spLocks noGrp="1"/>
          </p:cNvSpPr>
          <p:nvPr>
            <p:ph sz="quarter" idx="16"/>
          </p:nvPr>
        </p:nvSpPr>
        <p:spPr>
          <a:xfrm>
            <a:off x="655638" y="5254625"/>
            <a:ext cx="1951037" cy="546753"/>
          </a:xfrm>
        </p:spPr>
        <p:txBody>
          <a:bodyPr/>
          <a:lstStyle/>
          <a:p>
            <a:pPr lvl="0"/>
            <a:r>
              <a:rPr lang="en-US" dirty="0"/>
              <a:t>Click to edit</a:t>
            </a:r>
          </a:p>
        </p:txBody>
      </p:sp>
      <p:sp>
        <p:nvSpPr>
          <p:cNvPr id="18" name="Content Placeholder 17">
            <a:extLst>
              <a:ext uri="{FF2B5EF4-FFF2-40B4-BE49-F238E27FC236}">
                <a16:creationId xmlns:a16="http://schemas.microsoft.com/office/drawing/2014/main" id="{B82C4DC1-6E62-4D10-B397-EA237CEB86AB}"/>
              </a:ext>
            </a:extLst>
          </p:cNvPr>
          <p:cNvSpPr>
            <a:spLocks noGrp="1"/>
          </p:cNvSpPr>
          <p:nvPr>
            <p:ph sz="quarter" idx="17"/>
          </p:nvPr>
        </p:nvSpPr>
        <p:spPr>
          <a:xfrm>
            <a:off x="4367213" y="5254625"/>
            <a:ext cx="2852737" cy="546753"/>
          </a:xfrm>
        </p:spPr>
        <p:txBody>
          <a:bodyPr/>
          <a:lstStyle/>
          <a:p>
            <a:pPr lvl="0"/>
            <a:r>
              <a:rPr lang="en-US" dirty="0"/>
              <a:t>Click to edit Master</a:t>
            </a:r>
          </a:p>
        </p:txBody>
      </p:sp>
      <p:sp>
        <p:nvSpPr>
          <p:cNvPr id="19" name="Title 18">
            <a:extLst>
              <a:ext uri="{FF2B5EF4-FFF2-40B4-BE49-F238E27FC236}">
                <a16:creationId xmlns:a16="http://schemas.microsoft.com/office/drawing/2014/main" id="{865BB2E6-A59F-466F-912E-ED778E1E760C}"/>
              </a:ext>
            </a:extLst>
          </p:cNvPr>
          <p:cNvSpPr>
            <a:spLocks noGrp="1"/>
          </p:cNvSpPr>
          <p:nvPr>
            <p:ph type="title"/>
          </p:nvPr>
        </p:nvSpPr>
        <p:spPr/>
        <p:txBody>
          <a:bodyPr/>
          <a:lstStyle/>
          <a:p>
            <a:r>
              <a:rPr lang="en-US"/>
              <a:t>Click to edit Master title style</a:t>
            </a:r>
          </a:p>
        </p:txBody>
      </p:sp>
      <p:sp>
        <p:nvSpPr>
          <p:cNvPr id="3" name="Table Placeholder 2">
            <a:extLst>
              <a:ext uri="{FF2B5EF4-FFF2-40B4-BE49-F238E27FC236}">
                <a16:creationId xmlns:a16="http://schemas.microsoft.com/office/drawing/2014/main" id="{4365330B-398F-45E5-BFE1-6902664088EE}"/>
              </a:ext>
            </a:extLst>
          </p:cNvPr>
          <p:cNvSpPr>
            <a:spLocks noGrp="1"/>
          </p:cNvSpPr>
          <p:nvPr>
            <p:ph type="tbl" sz="quarter" idx="18"/>
          </p:nvPr>
        </p:nvSpPr>
        <p:spPr>
          <a:xfrm>
            <a:off x="8285163" y="2160588"/>
            <a:ext cx="3343275" cy="3094037"/>
          </a:xfrm>
        </p:spPr>
        <p:txBody>
          <a:bodyPr/>
          <a:lstStyle/>
          <a:p>
            <a:endParaRPr lang="en-US"/>
          </a:p>
        </p:txBody>
      </p:sp>
      <p:sp>
        <p:nvSpPr>
          <p:cNvPr id="7" name="Table Placeholder 6">
            <a:extLst>
              <a:ext uri="{FF2B5EF4-FFF2-40B4-BE49-F238E27FC236}">
                <a16:creationId xmlns:a16="http://schemas.microsoft.com/office/drawing/2014/main" id="{E56546A2-7CA4-46E1-B341-9FE399752FDB}"/>
              </a:ext>
            </a:extLst>
          </p:cNvPr>
          <p:cNvSpPr>
            <a:spLocks noGrp="1"/>
          </p:cNvSpPr>
          <p:nvPr>
            <p:ph type="tbl" sz="quarter" idx="19"/>
          </p:nvPr>
        </p:nvSpPr>
        <p:spPr>
          <a:xfrm>
            <a:off x="5597525" y="5430838"/>
            <a:ext cx="3382963" cy="1177925"/>
          </a:xfrm>
        </p:spPr>
        <p:txBody>
          <a:bodyPr/>
          <a:lstStyle/>
          <a:p>
            <a:endParaRPr lang="en-US"/>
          </a:p>
        </p:txBody>
      </p:sp>
      <p:graphicFrame>
        <p:nvGraphicFramePr>
          <p:cNvPr id="2" name="Table 1">
            <a:extLst>
              <a:ext uri="{FF2B5EF4-FFF2-40B4-BE49-F238E27FC236}">
                <a16:creationId xmlns:a16="http://schemas.microsoft.com/office/drawing/2014/main" id="{EFFF716C-98F9-44B8-BB84-347713B94699}"/>
              </a:ext>
              <a:ext uri="{C183D7F6-B498-43B3-948B-1728B52AA6E4}">
                <adec:decorative xmlns:adec="http://schemas.microsoft.com/office/drawing/2017/decorative" val="1"/>
              </a:ext>
            </a:extLst>
          </p:cNvPr>
          <p:cNvGraphicFramePr>
            <a:graphicFrameLocks noGrp="1"/>
          </p:cNvGraphicFramePr>
          <p:nvPr userDrawn="1">
            <p:extLst>
              <p:ext uri="{D42A27DB-BD31-4B8C-83A1-F6EECF244321}">
                <p14:modId xmlns:p14="http://schemas.microsoft.com/office/powerpoint/2010/main" val="951366866"/>
              </p:ext>
            </p:extLst>
          </p:nvPr>
        </p:nvGraphicFramePr>
        <p:xfrm>
          <a:off x="687344" y="1192046"/>
          <a:ext cx="10819650" cy="5362440"/>
        </p:xfrm>
        <a:graphic>
          <a:graphicData uri="http://schemas.openxmlformats.org/drawingml/2006/table">
            <a:tbl>
              <a:tblPr firstRow="1" bandRow="1">
                <a:tableStyleId>{5C22544A-7EE6-4342-B048-85BDC9FD1C3A}</a:tableStyleId>
              </a:tblPr>
              <a:tblGrid>
                <a:gridCol w="5318385">
                  <a:extLst>
                    <a:ext uri="{9D8B030D-6E8A-4147-A177-3AD203B41FA5}">
                      <a16:colId xmlns:a16="http://schemas.microsoft.com/office/drawing/2014/main" val="3923098287"/>
                    </a:ext>
                  </a:extLst>
                </a:gridCol>
                <a:gridCol w="182880">
                  <a:extLst>
                    <a:ext uri="{9D8B030D-6E8A-4147-A177-3AD203B41FA5}">
                      <a16:colId xmlns:a16="http://schemas.microsoft.com/office/drawing/2014/main" val="1669520887"/>
                    </a:ext>
                  </a:extLst>
                </a:gridCol>
                <a:gridCol w="5318385">
                  <a:extLst>
                    <a:ext uri="{9D8B030D-6E8A-4147-A177-3AD203B41FA5}">
                      <a16:colId xmlns:a16="http://schemas.microsoft.com/office/drawing/2014/main" val="1762279400"/>
                    </a:ext>
                  </a:extLst>
                </a:gridCol>
              </a:tblGrid>
              <a:tr h="386854">
                <a:tc>
                  <a:txBody>
                    <a:bodyPr/>
                    <a:lstStyle/>
                    <a:p>
                      <a:pPr marL="0" marR="0" lvl="1" indent="0" algn="ctr" defTabSz="932742" rtl="0" eaLnBrk="1" fontAlgn="auto" latinLnBrk="0" hangingPunct="1">
                        <a:lnSpc>
                          <a:spcPct val="100000"/>
                        </a:lnSpc>
                        <a:spcBef>
                          <a:spcPts val="400"/>
                        </a:spcBef>
                        <a:spcAft>
                          <a:spcPts val="600"/>
                        </a:spcAft>
                        <a:buClrTx/>
                        <a:buSzPct val="90000"/>
                        <a:buFontTx/>
                        <a:buNone/>
                        <a:tabLst/>
                        <a:defRPr/>
                      </a:pPr>
                      <a:endParaRPr kumimoji="0" lang="en-US" sz="2000" b="0" i="0" u="none" strike="noStrike" kern="1200" cap="none" spc="0" normalizeH="0" baseline="0" noProof="0" dirty="0">
                        <a:ln>
                          <a:noFill/>
                        </a:ln>
                        <a:solidFill>
                          <a:schemeClr val="tx2"/>
                        </a:solidFill>
                        <a:effectLst/>
                        <a:uLnTx/>
                        <a:uFillTx/>
                        <a:latin typeface="Segoe UI "/>
                        <a:cs typeface="Segoe UI Semibold" panose="020B0702040204020203"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1313" marR="0" lvl="1" indent="-341313" algn="l" defTabSz="932742" rtl="0" eaLnBrk="1" fontAlgn="auto" latinLnBrk="0" hangingPunct="1">
                        <a:lnSpc>
                          <a:spcPct val="100000"/>
                        </a:lnSpc>
                        <a:spcBef>
                          <a:spcPts val="400"/>
                        </a:spcBef>
                        <a:spcAft>
                          <a:spcPts val="600"/>
                        </a:spcAft>
                        <a:buClrTx/>
                        <a:buSzPct val="90000"/>
                        <a:buFont typeface="+mj-lt"/>
                        <a:buAutoNum type="arabicPeriod"/>
                        <a:tabLst/>
                        <a:defRPr/>
                      </a:pPr>
                      <a:endParaRPr lang="en-US" sz="1400" b="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ctr" defTabSz="932742" rtl="0" eaLnBrk="1" fontAlgn="auto" latinLnBrk="0" hangingPunct="1">
                        <a:lnSpc>
                          <a:spcPct val="100000"/>
                        </a:lnSpc>
                        <a:spcBef>
                          <a:spcPts val="400"/>
                        </a:spcBef>
                        <a:spcAft>
                          <a:spcPts val="600"/>
                        </a:spcAft>
                        <a:buClrTx/>
                        <a:buSzPct val="90000"/>
                        <a:buFontTx/>
                        <a:buNone/>
                        <a:tabLst/>
                        <a:defRPr/>
                      </a:pPr>
                      <a:endParaRPr kumimoji="0" lang="en-US" sz="2000" b="0" i="0" u="none" strike="noStrike" kern="1200" cap="none" spc="0" normalizeH="0" baseline="0" dirty="0">
                        <a:ln>
                          <a:noFill/>
                        </a:ln>
                        <a:solidFill>
                          <a:schemeClr val="tx2"/>
                        </a:solidFill>
                        <a:effectLst/>
                        <a:uLnTx/>
                        <a:uFillTx/>
                        <a:latin typeface="Segoe UI "/>
                        <a:ea typeface="+mn-ea"/>
                        <a:cs typeface="Segoe UI Semibold" panose="020B0702040204020203"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3520320"/>
                  </a:ext>
                </a:extLst>
              </a:tr>
              <a:tr h="531501">
                <a:tc>
                  <a:txBody>
                    <a:bodyPr/>
                    <a:lstStyle/>
                    <a:p>
                      <a:pPr marL="341313" marR="0" lvl="1" indent="-341313" algn="l" defTabSz="932742" rtl="0" eaLnBrk="1" fontAlgn="auto" latinLnBrk="0" hangingPunct="1">
                        <a:lnSpc>
                          <a:spcPct val="100000"/>
                        </a:lnSpc>
                        <a:spcBef>
                          <a:spcPts val="400"/>
                        </a:spcBef>
                        <a:spcAft>
                          <a:spcPts val="600"/>
                        </a:spcAft>
                        <a:buClrTx/>
                        <a:buSzPct val="90000"/>
                        <a:buFont typeface="+mj-lt"/>
                        <a:buAutoNum type="arabicPeriod"/>
                        <a:tabLst/>
                        <a:defRPr/>
                      </a:pPr>
                      <a:endParaRPr lang="en-US" sz="1400" b="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1313" marR="0" lvl="1" indent="-341313" algn="l" defTabSz="932742" rtl="0" eaLnBrk="1" fontAlgn="auto" latinLnBrk="0" hangingPunct="1">
                        <a:lnSpc>
                          <a:spcPct val="100000"/>
                        </a:lnSpc>
                        <a:spcBef>
                          <a:spcPts val="400"/>
                        </a:spcBef>
                        <a:spcAft>
                          <a:spcPts val="600"/>
                        </a:spcAft>
                        <a:buClrTx/>
                        <a:buSzPct val="90000"/>
                        <a:buFont typeface="+mj-lt"/>
                        <a:buAutoNum type="arabicPeriod"/>
                        <a:tabLst/>
                        <a:defRPr/>
                      </a:pPr>
                      <a:endParaRPr lang="en-US" sz="1400" b="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1313" marR="0" lvl="1" indent="-341313" algn="l" defTabSz="932742" rtl="0" eaLnBrk="1" fontAlgn="auto" latinLnBrk="0" hangingPunct="1">
                        <a:lnSpc>
                          <a:spcPct val="100000"/>
                        </a:lnSpc>
                        <a:spcBef>
                          <a:spcPts val="400"/>
                        </a:spcBef>
                        <a:spcAft>
                          <a:spcPts val="600"/>
                        </a:spcAft>
                        <a:buClrTx/>
                        <a:buSzPct val="90000"/>
                        <a:buFont typeface="+mj-lt"/>
                        <a:buAutoNum type="arabicPeriod"/>
                        <a:tabLst/>
                        <a:defRPr/>
                      </a:pPr>
                      <a:endParaRPr lang="en-US" sz="1400" b="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36163798"/>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2"/>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2"/>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2"/>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18736689"/>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3"/>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3"/>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3"/>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456024"/>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4"/>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4"/>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4"/>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14721"/>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5"/>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5"/>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5"/>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4623976"/>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6"/>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6"/>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6"/>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0824611"/>
                  </a:ext>
                </a:extLst>
              </a:tr>
              <a:tr h="531501">
                <a:tc>
                  <a:txBody>
                    <a:bodyPr/>
                    <a:lstStyle/>
                    <a:p>
                      <a:pPr marL="342900" lvl="1" indent="-342900" algn="l" defTabSz="932742" rtl="0" eaLnBrk="1" latinLnBrk="0" hangingPunct="1">
                        <a:spcBef>
                          <a:spcPts val="400"/>
                        </a:spcBef>
                        <a:spcAft>
                          <a:spcPts val="600"/>
                        </a:spcAft>
                        <a:buSzPct val="90000"/>
                        <a:buFont typeface="+mj-lt"/>
                        <a:buAutoNum type="arabicPeriod" startAt="7"/>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1" indent="-342900" algn="l" defTabSz="932742" rtl="0" eaLnBrk="1" latinLnBrk="0" hangingPunct="1">
                        <a:spcBef>
                          <a:spcPts val="400"/>
                        </a:spcBef>
                        <a:spcAft>
                          <a:spcPts val="600"/>
                        </a:spcAft>
                        <a:buSzPct val="90000"/>
                        <a:buFont typeface="+mj-lt"/>
                        <a:buAutoNum type="arabicPeriod" startAt="7"/>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1" indent="-342900" algn="l" defTabSz="932742" rtl="0" eaLnBrk="1" latinLnBrk="0" hangingPunct="1">
                        <a:spcBef>
                          <a:spcPts val="400"/>
                        </a:spcBef>
                        <a:spcAft>
                          <a:spcPts val="600"/>
                        </a:spcAft>
                        <a:buSzPct val="90000"/>
                        <a:buFont typeface="+mj-lt"/>
                        <a:buAutoNum type="arabicPeriod" startAt="7"/>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8967013"/>
                  </a:ext>
                </a:extLst>
              </a:tr>
              <a:tr h="531501">
                <a:tc>
                  <a:txBody>
                    <a:bodyPr/>
                    <a:lstStyle/>
                    <a:p>
                      <a:pPr marL="342900" lvl="1" indent="-342900" algn="l" defTabSz="932742" rtl="0" eaLnBrk="1" latinLnBrk="0" hangingPunct="1">
                        <a:spcBef>
                          <a:spcPts val="400"/>
                        </a:spcBef>
                        <a:spcAft>
                          <a:spcPts val="600"/>
                        </a:spcAft>
                        <a:buSzPct val="90000"/>
                        <a:buFont typeface="+mj-lt"/>
                        <a:buAutoNum type="arabicPeriod" startAt="8"/>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1" indent="-342900" algn="l" defTabSz="932742" rtl="0" eaLnBrk="1" latinLnBrk="0" hangingPunct="1">
                        <a:spcBef>
                          <a:spcPts val="400"/>
                        </a:spcBef>
                        <a:spcAft>
                          <a:spcPts val="600"/>
                        </a:spcAft>
                        <a:buSzPct val="90000"/>
                        <a:buFont typeface="+mj-lt"/>
                        <a:buAutoNum type="arabicPeriod" startAt="8"/>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1" indent="-342900" algn="l" defTabSz="932742" rtl="0" eaLnBrk="1" latinLnBrk="0" hangingPunct="1">
                        <a:spcBef>
                          <a:spcPts val="400"/>
                        </a:spcBef>
                        <a:spcAft>
                          <a:spcPts val="600"/>
                        </a:spcAft>
                        <a:buSzPct val="90000"/>
                        <a:buFont typeface="+mj-lt"/>
                        <a:buAutoNum type="arabicPeriod" startAt="8"/>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8968932"/>
                  </a:ext>
                </a:extLst>
              </a:tr>
              <a:tr h="714192">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9"/>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9"/>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9"/>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6788896"/>
                  </a:ext>
                </a:extLst>
              </a:tr>
            </a:tbl>
          </a:graphicData>
        </a:graphic>
      </p:graphicFrame>
    </p:spTree>
    <p:extLst>
      <p:ext uri="{BB962C8B-B14F-4D97-AF65-F5344CB8AC3E}">
        <p14:creationId xmlns:p14="http://schemas.microsoft.com/office/powerpoint/2010/main" val="1814093430"/>
      </p:ext>
    </p:extLst>
  </p:cSld>
  <p:clrMapOvr>
    <a:masterClrMapping/>
  </p:clrMapOvr>
  <p:transition>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7_Title">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865BB2E6-A59F-466F-912E-ED778E1E76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4679AD-F57D-40D9-B26C-CBBCEBC3DD0F}"/>
              </a:ext>
            </a:extLst>
          </p:cNvPr>
          <p:cNvSpPr>
            <a:spLocks noGrp="1"/>
          </p:cNvSpPr>
          <p:nvPr>
            <p:ph sz="quarter" idx="10"/>
          </p:nvPr>
        </p:nvSpPr>
        <p:spPr>
          <a:xfrm>
            <a:off x="4122738" y="1582738"/>
            <a:ext cx="2466975" cy="546753"/>
          </a:xfrm>
        </p:spPr>
        <p:txBody>
          <a:bodyPr/>
          <a:lstStyle/>
          <a:p>
            <a:pPr lvl="0"/>
            <a:r>
              <a:rPr lang="en-US" dirty="0"/>
              <a:t>Click to edit</a:t>
            </a:r>
          </a:p>
        </p:txBody>
      </p:sp>
      <p:sp>
        <p:nvSpPr>
          <p:cNvPr id="7" name="Content Placeholder 6">
            <a:extLst>
              <a:ext uri="{FF2B5EF4-FFF2-40B4-BE49-F238E27FC236}">
                <a16:creationId xmlns:a16="http://schemas.microsoft.com/office/drawing/2014/main" id="{11B20EDD-1C4B-4BE9-81DD-56E2C59CAEF6}"/>
              </a:ext>
            </a:extLst>
          </p:cNvPr>
          <p:cNvSpPr>
            <a:spLocks noGrp="1"/>
          </p:cNvSpPr>
          <p:nvPr>
            <p:ph sz="quarter" idx="11"/>
          </p:nvPr>
        </p:nvSpPr>
        <p:spPr>
          <a:xfrm>
            <a:off x="347663" y="2497138"/>
            <a:ext cx="1147762" cy="931862"/>
          </a:xfrm>
        </p:spPr>
        <p:txBody>
          <a:bodyPr/>
          <a:lstStyle/>
          <a:p>
            <a:pPr lvl="0"/>
            <a:r>
              <a:rPr lang="en-US" dirty="0"/>
              <a:t>Click to edit</a:t>
            </a:r>
          </a:p>
        </p:txBody>
      </p:sp>
      <p:sp>
        <p:nvSpPr>
          <p:cNvPr id="11" name="Content Placeholder 10">
            <a:extLst>
              <a:ext uri="{FF2B5EF4-FFF2-40B4-BE49-F238E27FC236}">
                <a16:creationId xmlns:a16="http://schemas.microsoft.com/office/drawing/2014/main" id="{4781B0E9-0031-4889-99F9-0CF975E4B315}"/>
              </a:ext>
            </a:extLst>
          </p:cNvPr>
          <p:cNvSpPr>
            <a:spLocks noGrp="1"/>
          </p:cNvSpPr>
          <p:nvPr>
            <p:ph sz="quarter" idx="12"/>
          </p:nvPr>
        </p:nvSpPr>
        <p:spPr>
          <a:xfrm>
            <a:off x="347663" y="3787775"/>
            <a:ext cx="1147762" cy="908839"/>
          </a:xfrm>
        </p:spPr>
        <p:txBody>
          <a:bodyPr/>
          <a:lstStyle/>
          <a:p>
            <a:pPr lvl="0"/>
            <a:r>
              <a:rPr lang="en-US" dirty="0"/>
              <a:t>Click to edit</a:t>
            </a:r>
          </a:p>
        </p:txBody>
      </p:sp>
      <p:sp>
        <p:nvSpPr>
          <p:cNvPr id="15" name="Content Placeholder 14">
            <a:extLst>
              <a:ext uri="{FF2B5EF4-FFF2-40B4-BE49-F238E27FC236}">
                <a16:creationId xmlns:a16="http://schemas.microsoft.com/office/drawing/2014/main" id="{58B3CD24-7DD9-41AC-9F32-6C926E47C7B0}"/>
              </a:ext>
            </a:extLst>
          </p:cNvPr>
          <p:cNvSpPr>
            <a:spLocks noGrp="1"/>
          </p:cNvSpPr>
          <p:nvPr>
            <p:ph sz="quarter" idx="13"/>
          </p:nvPr>
        </p:nvSpPr>
        <p:spPr>
          <a:xfrm>
            <a:off x="1887538" y="2497138"/>
            <a:ext cx="1147762" cy="931862"/>
          </a:xfrm>
        </p:spPr>
        <p:txBody>
          <a:bodyPr/>
          <a:lstStyle/>
          <a:p>
            <a:pPr lvl="0"/>
            <a:r>
              <a:rPr lang="en-US" dirty="0"/>
              <a:t>Click to edit</a:t>
            </a:r>
          </a:p>
        </p:txBody>
      </p:sp>
      <p:sp>
        <p:nvSpPr>
          <p:cNvPr id="20" name="Content Placeholder 19">
            <a:extLst>
              <a:ext uri="{FF2B5EF4-FFF2-40B4-BE49-F238E27FC236}">
                <a16:creationId xmlns:a16="http://schemas.microsoft.com/office/drawing/2014/main" id="{6C2140DA-78B0-4D05-92B9-EDD611D9C642}"/>
              </a:ext>
            </a:extLst>
          </p:cNvPr>
          <p:cNvSpPr>
            <a:spLocks noGrp="1"/>
          </p:cNvSpPr>
          <p:nvPr>
            <p:ph sz="quarter" idx="14"/>
          </p:nvPr>
        </p:nvSpPr>
        <p:spPr>
          <a:xfrm>
            <a:off x="1887538" y="3787775"/>
            <a:ext cx="971550" cy="931863"/>
          </a:xfrm>
        </p:spPr>
        <p:txBody>
          <a:bodyPr/>
          <a:lstStyle/>
          <a:p>
            <a:pPr lvl="0"/>
            <a:r>
              <a:rPr lang="en-US" dirty="0"/>
              <a:t>Click to</a:t>
            </a:r>
          </a:p>
        </p:txBody>
      </p:sp>
      <p:sp>
        <p:nvSpPr>
          <p:cNvPr id="22" name="Content Placeholder 21">
            <a:extLst>
              <a:ext uri="{FF2B5EF4-FFF2-40B4-BE49-F238E27FC236}">
                <a16:creationId xmlns:a16="http://schemas.microsoft.com/office/drawing/2014/main" id="{B444534F-FAA8-4BE8-AF57-7A9776F26F32}"/>
              </a:ext>
            </a:extLst>
          </p:cNvPr>
          <p:cNvSpPr>
            <a:spLocks noGrp="1"/>
          </p:cNvSpPr>
          <p:nvPr>
            <p:ph sz="quarter" idx="15"/>
          </p:nvPr>
        </p:nvSpPr>
        <p:spPr>
          <a:xfrm>
            <a:off x="3686175" y="2497138"/>
            <a:ext cx="1147763" cy="546753"/>
          </a:xfrm>
        </p:spPr>
        <p:txBody>
          <a:bodyPr/>
          <a:lstStyle/>
          <a:p>
            <a:pPr lvl="0"/>
            <a:r>
              <a:rPr lang="en-US" dirty="0"/>
              <a:t>Click to</a:t>
            </a:r>
          </a:p>
        </p:txBody>
      </p:sp>
      <p:sp>
        <p:nvSpPr>
          <p:cNvPr id="24" name="Content Placeholder 23">
            <a:extLst>
              <a:ext uri="{FF2B5EF4-FFF2-40B4-BE49-F238E27FC236}">
                <a16:creationId xmlns:a16="http://schemas.microsoft.com/office/drawing/2014/main" id="{A2B59901-4706-478C-A79A-3E0452F41735}"/>
              </a:ext>
            </a:extLst>
          </p:cNvPr>
          <p:cNvSpPr>
            <a:spLocks noGrp="1"/>
          </p:cNvSpPr>
          <p:nvPr>
            <p:ph sz="quarter" idx="16"/>
          </p:nvPr>
        </p:nvSpPr>
        <p:spPr>
          <a:xfrm>
            <a:off x="3686175" y="3556000"/>
            <a:ext cx="971550" cy="546753"/>
          </a:xfrm>
        </p:spPr>
        <p:txBody>
          <a:bodyPr/>
          <a:lstStyle/>
          <a:p>
            <a:pPr lvl="0"/>
            <a:r>
              <a:rPr lang="en-US" dirty="0"/>
              <a:t>Click</a:t>
            </a:r>
          </a:p>
        </p:txBody>
      </p:sp>
      <p:sp>
        <p:nvSpPr>
          <p:cNvPr id="26" name="Content Placeholder 25">
            <a:extLst>
              <a:ext uri="{FF2B5EF4-FFF2-40B4-BE49-F238E27FC236}">
                <a16:creationId xmlns:a16="http://schemas.microsoft.com/office/drawing/2014/main" id="{CB612F5E-5055-498D-B774-773C7E242772}"/>
              </a:ext>
            </a:extLst>
          </p:cNvPr>
          <p:cNvSpPr>
            <a:spLocks noGrp="1"/>
          </p:cNvSpPr>
          <p:nvPr>
            <p:ph sz="quarter" idx="17"/>
          </p:nvPr>
        </p:nvSpPr>
        <p:spPr>
          <a:xfrm>
            <a:off x="5630863" y="2497138"/>
            <a:ext cx="1147762" cy="546753"/>
          </a:xfrm>
        </p:spPr>
        <p:txBody>
          <a:bodyPr/>
          <a:lstStyle/>
          <a:p>
            <a:pPr lvl="0"/>
            <a:r>
              <a:rPr lang="en-US" dirty="0"/>
              <a:t>Click to</a:t>
            </a:r>
          </a:p>
        </p:txBody>
      </p:sp>
      <p:sp>
        <p:nvSpPr>
          <p:cNvPr id="30" name="Content Placeholder 29">
            <a:extLst>
              <a:ext uri="{FF2B5EF4-FFF2-40B4-BE49-F238E27FC236}">
                <a16:creationId xmlns:a16="http://schemas.microsoft.com/office/drawing/2014/main" id="{5CFCCAE2-D17A-4799-BF7A-C7275B902352}"/>
              </a:ext>
            </a:extLst>
          </p:cNvPr>
          <p:cNvSpPr>
            <a:spLocks noGrp="1"/>
          </p:cNvSpPr>
          <p:nvPr>
            <p:ph sz="quarter" idx="18"/>
          </p:nvPr>
        </p:nvSpPr>
        <p:spPr>
          <a:xfrm>
            <a:off x="5630863" y="3429000"/>
            <a:ext cx="1147762" cy="546753"/>
          </a:xfrm>
        </p:spPr>
        <p:txBody>
          <a:bodyPr/>
          <a:lstStyle/>
          <a:p>
            <a:pPr lvl="0"/>
            <a:r>
              <a:rPr lang="en-US" dirty="0"/>
              <a:t>Click to</a:t>
            </a:r>
          </a:p>
        </p:txBody>
      </p:sp>
      <p:sp>
        <p:nvSpPr>
          <p:cNvPr id="32" name="Content Placeholder 31">
            <a:extLst>
              <a:ext uri="{FF2B5EF4-FFF2-40B4-BE49-F238E27FC236}">
                <a16:creationId xmlns:a16="http://schemas.microsoft.com/office/drawing/2014/main" id="{1AE60B33-CB73-49CF-BDED-2EC57BD9BA6D}"/>
              </a:ext>
            </a:extLst>
          </p:cNvPr>
          <p:cNvSpPr>
            <a:spLocks noGrp="1"/>
          </p:cNvSpPr>
          <p:nvPr>
            <p:ph sz="quarter" idx="19"/>
          </p:nvPr>
        </p:nvSpPr>
        <p:spPr>
          <a:xfrm>
            <a:off x="8026400" y="2497138"/>
            <a:ext cx="2090738" cy="546753"/>
          </a:xfrm>
        </p:spPr>
        <p:txBody>
          <a:bodyPr/>
          <a:lstStyle/>
          <a:p>
            <a:pPr lvl="0"/>
            <a:r>
              <a:rPr lang="en-US" dirty="0"/>
              <a:t>Click to edit</a:t>
            </a:r>
          </a:p>
        </p:txBody>
      </p:sp>
      <p:sp>
        <p:nvSpPr>
          <p:cNvPr id="36" name="Content Placeholder 35">
            <a:extLst>
              <a:ext uri="{FF2B5EF4-FFF2-40B4-BE49-F238E27FC236}">
                <a16:creationId xmlns:a16="http://schemas.microsoft.com/office/drawing/2014/main" id="{142F2088-2AF0-4F12-91EF-B2ECD5B9AB52}"/>
              </a:ext>
            </a:extLst>
          </p:cNvPr>
          <p:cNvSpPr>
            <a:spLocks noGrp="1"/>
          </p:cNvSpPr>
          <p:nvPr>
            <p:ph sz="quarter" idx="20"/>
          </p:nvPr>
        </p:nvSpPr>
        <p:spPr>
          <a:xfrm>
            <a:off x="8026400" y="3429000"/>
            <a:ext cx="1828800" cy="546753"/>
          </a:xfrm>
        </p:spPr>
        <p:txBody>
          <a:bodyPr/>
          <a:lstStyle/>
          <a:p>
            <a:pPr lvl="0"/>
            <a:r>
              <a:rPr lang="en-US" dirty="0"/>
              <a:t>Click to edit</a:t>
            </a:r>
          </a:p>
        </p:txBody>
      </p:sp>
      <p:sp>
        <p:nvSpPr>
          <p:cNvPr id="38" name="Content Placeholder 37">
            <a:extLst>
              <a:ext uri="{FF2B5EF4-FFF2-40B4-BE49-F238E27FC236}">
                <a16:creationId xmlns:a16="http://schemas.microsoft.com/office/drawing/2014/main" id="{CC82CDCB-3DB3-4907-8EBE-F6A8AAAE1C06}"/>
              </a:ext>
            </a:extLst>
          </p:cNvPr>
          <p:cNvSpPr>
            <a:spLocks noGrp="1"/>
          </p:cNvSpPr>
          <p:nvPr>
            <p:ph sz="quarter" idx="21"/>
          </p:nvPr>
        </p:nvSpPr>
        <p:spPr>
          <a:xfrm>
            <a:off x="8026400" y="4695825"/>
            <a:ext cx="2278063" cy="546753"/>
          </a:xfrm>
        </p:spPr>
        <p:txBody>
          <a:bodyPr/>
          <a:lstStyle/>
          <a:p>
            <a:pPr lvl="0"/>
            <a:r>
              <a:rPr lang="en-US" dirty="0"/>
              <a:t>Click to edit</a:t>
            </a:r>
          </a:p>
        </p:txBody>
      </p:sp>
    </p:spTree>
    <p:extLst>
      <p:ext uri="{BB962C8B-B14F-4D97-AF65-F5344CB8AC3E}">
        <p14:creationId xmlns:p14="http://schemas.microsoft.com/office/powerpoint/2010/main" val="3240722183"/>
      </p:ext>
    </p:extLst>
  </p:cSld>
  <p:clrMapOvr>
    <a:masterClrMapping/>
  </p:clrMapOvr>
  <p:transition>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6_Title">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865BB2E6-A59F-466F-912E-ED778E1E76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1F3DE9-8F10-4202-A440-D72A03CFBC28}"/>
              </a:ext>
            </a:extLst>
          </p:cNvPr>
          <p:cNvSpPr>
            <a:spLocks noGrp="1"/>
          </p:cNvSpPr>
          <p:nvPr>
            <p:ph sz="quarter" idx="10"/>
          </p:nvPr>
        </p:nvSpPr>
        <p:spPr>
          <a:xfrm>
            <a:off x="455613" y="1566863"/>
            <a:ext cx="1111250" cy="546753"/>
          </a:xfrm>
        </p:spPr>
        <p:txBody>
          <a:bodyPr/>
          <a:lstStyle/>
          <a:p>
            <a:pPr lvl="0"/>
            <a:r>
              <a:rPr lang="en-US" dirty="0"/>
              <a:t>Click to</a:t>
            </a:r>
          </a:p>
        </p:txBody>
      </p:sp>
      <p:sp>
        <p:nvSpPr>
          <p:cNvPr id="7" name="Content Placeholder 6">
            <a:extLst>
              <a:ext uri="{FF2B5EF4-FFF2-40B4-BE49-F238E27FC236}">
                <a16:creationId xmlns:a16="http://schemas.microsoft.com/office/drawing/2014/main" id="{5802B3D7-EA15-4C43-8E4F-F16DDC16D9E0}"/>
              </a:ext>
            </a:extLst>
          </p:cNvPr>
          <p:cNvSpPr>
            <a:spLocks noGrp="1"/>
          </p:cNvSpPr>
          <p:nvPr>
            <p:ph sz="quarter" idx="11"/>
          </p:nvPr>
        </p:nvSpPr>
        <p:spPr>
          <a:xfrm>
            <a:off x="455613" y="2278063"/>
            <a:ext cx="1330325" cy="547687"/>
          </a:xfrm>
        </p:spPr>
        <p:txBody>
          <a:bodyPr/>
          <a:lstStyle/>
          <a:p>
            <a:pPr lvl="0"/>
            <a:r>
              <a:rPr lang="en-US" dirty="0"/>
              <a:t>Click to</a:t>
            </a:r>
          </a:p>
        </p:txBody>
      </p:sp>
      <p:sp>
        <p:nvSpPr>
          <p:cNvPr id="11" name="Content Placeholder 10">
            <a:extLst>
              <a:ext uri="{FF2B5EF4-FFF2-40B4-BE49-F238E27FC236}">
                <a16:creationId xmlns:a16="http://schemas.microsoft.com/office/drawing/2014/main" id="{92016B69-E884-46E5-9DE5-D86F1F482D85}"/>
              </a:ext>
            </a:extLst>
          </p:cNvPr>
          <p:cNvSpPr>
            <a:spLocks noGrp="1"/>
          </p:cNvSpPr>
          <p:nvPr>
            <p:ph sz="quarter" idx="12"/>
          </p:nvPr>
        </p:nvSpPr>
        <p:spPr>
          <a:xfrm>
            <a:off x="319088" y="3121025"/>
            <a:ext cx="1828800" cy="546753"/>
          </a:xfrm>
        </p:spPr>
        <p:txBody>
          <a:bodyPr/>
          <a:lstStyle/>
          <a:p>
            <a:pPr lvl="0"/>
            <a:r>
              <a:rPr lang="en-US" dirty="0"/>
              <a:t>Click to edit</a:t>
            </a:r>
          </a:p>
        </p:txBody>
      </p:sp>
      <p:sp>
        <p:nvSpPr>
          <p:cNvPr id="15" name="Content Placeholder 14">
            <a:extLst>
              <a:ext uri="{FF2B5EF4-FFF2-40B4-BE49-F238E27FC236}">
                <a16:creationId xmlns:a16="http://schemas.microsoft.com/office/drawing/2014/main" id="{D1CC4E6A-B24B-4687-9045-97C5F4561660}"/>
              </a:ext>
            </a:extLst>
          </p:cNvPr>
          <p:cNvSpPr>
            <a:spLocks noGrp="1"/>
          </p:cNvSpPr>
          <p:nvPr>
            <p:ph sz="quarter" idx="13"/>
          </p:nvPr>
        </p:nvSpPr>
        <p:spPr>
          <a:xfrm>
            <a:off x="319088" y="3846513"/>
            <a:ext cx="2076450" cy="546753"/>
          </a:xfrm>
        </p:spPr>
        <p:txBody>
          <a:bodyPr/>
          <a:lstStyle/>
          <a:p>
            <a:pPr lvl="0"/>
            <a:r>
              <a:rPr lang="en-US" dirty="0"/>
              <a:t>Click to edit</a:t>
            </a:r>
          </a:p>
        </p:txBody>
      </p:sp>
      <p:sp>
        <p:nvSpPr>
          <p:cNvPr id="20" name="Content Placeholder 19">
            <a:extLst>
              <a:ext uri="{FF2B5EF4-FFF2-40B4-BE49-F238E27FC236}">
                <a16:creationId xmlns:a16="http://schemas.microsoft.com/office/drawing/2014/main" id="{8E5C1551-479E-4BF0-889B-4FD380A693C8}"/>
              </a:ext>
            </a:extLst>
          </p:cNvPr>
          <p:cNvSpPr>
            <a:spLocks noGrp="1"/>
          </p:cNvSpPr>
          <p:nvPr>
            <p:ph sz="quarter" idx="14"/>
          </p:nvPr>
        </p:nvSpPr>
        <p:spPr>
          <a:xfrm>
            <a:off x="2670175" y="1566863"/>
            <a:ext cx="1277938" cy="546100"/>
          </a:xfrm>
        </p:spPr>
        <p:txBody>
          <a:bodyPr/>
          <a:lstStyle/>
          <a:p>
            <a:pPr lvl="0"/>
            <a:r>
              <a:rPr lang="en-US" dirty="0"/>
              <a:t>Click to</a:t>
            </a:r>
          </a:p>
        </p:txBody>
      </p:sp>
      <p:sp>
        <p:nvSpPr>
          <p:cNvPr id="22" name="Content Placeholder 21">
            <a:extLst>
              <a:ext uri="{FF2B5EF4-FFF2-40B4-BE49-F238E27FC236}">
                <a16:creationId xmlns:a16="http://schemas.microsoft.com/office/drawing/2014/main" id="{04E0A3BD-6EC8-4B32-B8EB-A3BB9C24E8DD}"/>
              </a:ext>
            </a:extLst>
          </p:cNvPr>
          <p:cNvSpPr>
            <a:spLocks noGrp="1"/>
          </p:cNvSpPr>
          <p:nvPr>
            <p:ph sz="quarter" idx="15"/>
          </p:nvPr>
        </p:nvSpPr>
        <p:spPr>
          <a:xfrm>
            <a:off x="2670175" y="2278063"/>
            <a:ext cx="2062163" cy="546753"/>
          </a:xfrm>
        </p:spPr>
        <p:txBody>
          <a:bodyPr/>
          <a:lstStyle/>
          <a:p>
            <a:pPr lvl="0"/>
            <a:r>
              <a:rPr lang="en-US" dirty="0"/>
              <a:t>Click to edit</a:t>
            </a:r>
          </a:p>
        </p:txBody>
      </p:sp>
      <p:sp>
        <p:nvSpPr>
          <p:cNvPr id="24" name="Content Placeholder 23">
            <a:extLst>
              <a:ext uri="{FF2B5EF4-FFF2-40B4-BE49-F238E27FC236}">
                <a16:creationId xmlns:a16="http://schemas.microsoft.com/office/drawing/2014/main" id="{23BDB34C-E4C3-48A9-B0B4-D2E7920590D9}"/>
              </a:ext>
            </a:extLst>
          </p:cNvPr>
          <p:cNvSpPr>
            <a:spLocks noGrp="1"/>
          </p:cNvSpPr>
          <p:nvPr>
            <p:ph sz="quarter" idx="16"/>
          </p:nvPr>
        </p:nvSpPr>
        <p:spPr>
          <a:xfrm>
            <a:off x="2670175" y="2974975"/>
            <a:ext cx="1828800" cy="546753"/>
          </a:xfrm>
        </p:spPr>
        <p:txBody>
          <a:bodyPr/>
          <a:lstStyle/>
          <a:p>
            <a:pPr lvl="0"/>
            <a:r>
              <a:rPr lang="en-US" dirty="0"/>
              <a:t>Click to edit</a:t>
            </a:r>
          </a:p>
        </p:txBody>
      </p:sp>
      <p:sp>
        <p:nvSpPr>
          <p:cNvPr id="26" name="Content Placeholder 25">
            <a:extLst>
              <a:ext uri="{FF2B5EF4-FFF2-40B4-BE49-F238E27FC236}">
                <a16:creationId xmlns:a16="http://schemas.microsoft.com/office/drawing/2014/main" id="{D7E5BAB6-E9DB-4339-92FF-3E76523E08A6}"/>
              </a:ext>
            </a:extLst>
          </p:cNvPr>
          <p:cNvSpPr>
            <a:spLocks noGrp="1"/>
          </p:cNvSpPr>
          <p:nvPr>
            <p:ph sz="quarter" idx="17"/>
          </p:nvPr>
        </p:nvSpPr>
        <p:spPr>
          <a:xfrm>
            <a:off x="2670175" y="3667125"/>
            <a:ext cx="1639888" cy="546753"/>
          </a:xfrm>
        </p:spPr>
        <p:txBody>
          <a:bodyPr/>
          <a:lstStyle/>
          <a:p>
            <a:pPr lvl="0"/>
            <a:r>
              <a:rPr lang="en-US" dirty="0"/>
              <a:t>Click to</a:t>
            </a:r>
          </a:p>
        </p:txBody>
      </p:sp>
      <p:sp>
        <p:nvSpPr>
          <p:cNvPr id="28" name="Content Placeholder 27">
            <a:extLst>
              <a:ext uri="{FF2B5EF4-FFF2-40B4-BE49-F238E27FC236}">
                <a16:creationId xmlns:a16="http://schemas.microsoft.com/office/drawing/2014/main" id="{17DD3A68-0C50-4D21-A877-C972D79AD0E4}"/>
              </a:ext>
            </a:extLst>
          </p:cNvPr>
          <p:cNvSpPr>
            <a:spLocks noGrp="1"/>
          </p:cNvSpPr>
          <p:nvPr>
            <p:ph sz="quarter" idx="18"/>
          </p:nvPr>
        </p:nvSpPr>
        <p:spPr>
          <a:xfrm>
            <a:off x="5545138" y="1566863"/>
            <a:ext cx="1330325" cy="546753"/>
          </a:xfrm>
        </p:spPr>
        <p:txBody>
          <a:bodyPr/>
          <a:lstStyle/>
          <a:p>
            <a:pPr lvl="0"/>
            <a:r>
              <a:rPr lang="en-US" dirty="0"/>
              <a:t>Click to</a:t>
            </a:r>
          </a:p>
        </p:txBody>
      </p:sp>
      <p:sp>
        <p:nvSpPr>
          <p:cNvPr id="30" name="Content Placeholder 29">
            <a:extLst>
              <a:ext uri="{FF2B5EF4-FFF2-40B4-BE49-F238E27FC236}">
                <a16:creationId xmlns:a16="http://schemas.microsoft.com/office/drawing/2014/main" id="{1ABE9600-5D4E-446D-87D4-0733F9F4A105}"/>
              </a:ext>
            </a:extLst>
          </p:cNvPr>
          <p:cNvSpPr>
            <a:spLocks noGrp="1"/>
          </p:cNvSpPr>
          <p:nvPr>
            <p:ph sz="quarter" idx="19"/>
          </p:nvPr>
        </p:nvSpPr>
        <p:spPr>
          <a:xfrm>
            <a:off x="5427663" y="2278063"/>
            <a:ext cx="2032000" cy="546753"/>
          </a:xfrm>
        </p:spPr>
        <p:txBody>
          <a:bodyPr/>
          <a:lstStyle/>
          <a:p>
            <a:pPr lvl="0"/>
            <a:r>
              <a:rPr lang="en-US" dirty="0"/>
              <a:t>Click to edit</a:t>
            </a:r>
          </a:p>
        </p:txBody>
      </p:sp>
      <p:sp>
        <p:nvSpPr>
          <p:cNvPr id="32" name="Content Placeholder 31">
            <a:extLst>
              <a:ext uri="{FF2B5EF4-FFF2-40B4-BE49-F238E27FC236}">
                <a16:creationId xmlns:a16="http://schemas.microsoft.com/office/drawing/2014/main" id="{24BE39BA-0CFF-4D66-B112-53ECBE9000D2}"/>
              </a:ext>
            </a:extLst>
          </p:cNvPr>
          <p:cNvSpPr>
            <a:spLocks noGrp="1"/>
          </p:cNvSpPr>
          <p:nvPr>
            <p:ph sz="quarter" idx="20"/>
          </p:nvPr>
        </p:nvSpPr>
        <p:spPr>
          <a:xfrm>
            <a:off x="5254625" y="3121025"/>
            <a:ext cx="2205038" cy="546753"/>
          </a:xfrm>
        </p:spPr>
        <p:txBody>
          <a:bodyPr/>
          <a:lstStyle/>
          <a:p>
            <a:pPr lvl="0"/>
            <a:r>
              <a:rPr lang="en-US" dirty="0"/>
              <a:t>Click to edit</a:t>
            </a:r>
          </a:p>
        </p:txBody>
      </p:sp>
      <p:sp>
        <p:nvSpPr>
          <p:cNvPr id="34" name="Content Placeholder 33">
            <a:extLst>
              <a:ext uri="{FF2B5EF4-FFF2-40B4-BE49-F238E27FC236}">
                <a16:creationId xmlns:a16="http://schemas.microsoft.com/office/drawing/2014/main" id="{013F5E54-59F3-43DB-8136-2C564FF52BC8}"/>
              </a:ext>
            </a:extLst>
          </p:cNvPr>
          <p:cNvSpPr>
            <a:spLocks noGrp="1"/>
          </p:cNvSpPr>
          <p:nvPr>
            <p:ph sz="quarter" idx="21"/>
          </p:nvPr>
        </p:nvSpPr>
        <p:spPr>
          <a:xfrm>
            <a:off x="5051425" y="3846513"/>
            <a:ext cx="2408238" cy="546100"/>
          </a:xfrm>
        </p:spPr>
        <p:txBody>
          <a:bodyPr/>
          <a:lstStyle/>
          <a:p>
            <a:pPr lvl="0"/>
            <a:r>
              <a:rPr lang="en-US" dirty="0"/>
              <a:t>Click to edit</a:t>
            </a:r>
          </a:p>
        </p:txBody>
      </p:sp>
      <p:sp>
        <p:nvSpPr>
          <p:cNvPr id="36" name="Content Placeholder 35">
            <a:extLst>
              <a:ext uri="{FF2B5EF4-FFF2-40B4-BE49-F238E27FC236}">
                <a16:creationId xmlns:a16="http://schemas.microsoft.com/office/drawing/2014/main" id="{97D14FB7-FC7F-4515-A85D-2C41A42A78B4}"/>
              </a:ext>
            </a:extLst>
          </p:cNvPr>
          <p:cNvSpPr>
            <a:spLocks noGrp="1"/>
          </p:cNvSpPr>
          <p:nvPr>
            <p:ph sz="quarter" idx="22"/>
          </p:nvPr>
        </p:nvSpPr>
        <p:spPr>
          <a:xfrm>
            <a:off x="8882063" y="1566863"/>
            <a:ext cx="1625600" cy="546753"/>
          </a:xfrm>
        </p:spPr>
        <p:txBody>
          <a:bodyPr/>
          <a:lstStyle/>
          <a:p>
            <a:pPr lvl="0"/>
            <a:r>
              <a:rPr lang="en-US" dirty="0"/>
              <a:t>Click to</a:t>
            </a:r>
          </a:p>
        </p:txBody>
      </p:sp>
      <p:sp>
        <p:nvSpPr>
          <p:cNvPr id="38" name="Content Placeholder 37">
            <a:extLst>
              <a:ext uri="{FF2B5EF4-FFF2-40B4-BE49-F238E27FC236}">
                <a16:creationId xmlns:a16="http://schemas.microsoft.com/office/drawing/2014/main" id="{00580F40-412B-48D3-BA9A-2F30C52EC475}"/>
              </a:ext>
            </a:extLst>
          </p:cNvPr>
          <p:cNvSpPr>
            <a:spLocks noGrp="1"/>
          </p:cNvSpPr>
          <p:nvPr>
            <p:ph sz="quarter" idx="23"/>
          </p:nvPr>
        </p:nvSpPr>
        <p:spPr>
          <a:xfrm>
            <a:off x="8882063" y="2278063"/>
            <a:ext cx="2205037" cy="546753"/>
          </a:xfrm>
        </p:spPr>
        <p:txBody>
          <a:bodyPr/>
          <a:lstStyle/>
          <a:p>
            <a:pPr lvl="0"/>
            <a:r>
              <a:rPr lang="en-US" dirty="0"/>
              <a:t>Click to edit</a:t>
            </a:r>
          </a:p>
        </p:txBody>
      </p:sp>
      <p:sp>
        <p:nvSpPr>
          <p:cNvPr id="40" name="Content Placeholder 39">
            <a:extLst>
              <a:ext uri="{FF2B5EF4-FFF2-40B4-BE49-F238E27FC236}">
                <a16:creationId xmlns:a16="http://schemas.microsoft.com/office/drawing/2014/main" id="{91A0A180-7D08-4DA7-85CC-73A03F35878A}"/>
              </a:ext>
            </a:extLst>
          </p:cNvPr>
          <p:cNvSpPr>
            <a:spLocks noGrp="1"/>
          </p:cNvSpPr>
          <p:nvPr>
            <p:ph sz="quarter" idx="24"/>
          </p:nvPr>
        </p:nvSpPr>
        <p:spPr>
          <a:xfrm>
            <a:off x="8882063" y="2974975"/>
            <a:ext cx="2540000" cy="546753"/>
          </a:xfrm>
        </p:spPr>
        <p:txBody>
          <a:bodyPr/>
          <a:lstStyle/>
          <a:p>
            <a:pPr lvl="0"/>
            <a:r>
              <a:rPr lang="en-US" dirty="0"/>
              <a:t>Click to edit</a:t>
            </a:r>
          </a:p>
        </p:txBody>
      </p:sp>
      <p:sp>
        <p:nvSpPr>
          <p:cNvPr id="42" name="Content Placeholder 41">
            <a:extLst>
              <a:ext uri="{FF2B5EF4-FFF2-40B4-BE49-F238E27FC236}">
                <a16:creationId xmlns:a16="http://schemas.microsoft.com/office/drawing/2014/main" id="{2999AF34-52C3-465A-8D82-24AAC29FC2D3}"/>
              </a:ext>
            </a:extLst>
          </p:cNvPr>
          <p:cNvSpPr>
            <a:spLocks noGrp="1"/>
          </p:cNvSpPr>
          <p:nvPr>
            <p:ph sz="quarter" idx="25"/>
          </p:nvPr>
        </p:nvSpPr>
        <p:spPr>
          <a:xfrm>
            <a:off x="8766175" y="3667125"/>
            <a:ext cx="2205038" cy="546753"/>
          </a:xfrm>
        </p:spPr>
        <p:txBody>
          <a:bodyPr/>
          <a:lstStyle/>
          <a:p>
            <a:pPr lvl="0"/>
            <a:r>
              <a:rPr lang="en-US" dirty="0"/>
              <a:t>Click to edit</a:t>
            </a:r>
          </a:p>
        </p:txBody>
      </p:sp>
      <p:sp>
        <p:nvSpPr>
          <p:cNvPr id="44" name="Content Placeholder 43">
            <a:extLst>
              <a:ext uri="{FF2B5EF4-FFF2-40B4-BE49-F238E27FC236}">
                <a16:creationId xmlns:a16="http://schemas.microsoft.com/office/drawing/2014/main" id="{413B4634-9B3B-4FCF-AAD8-32FFCC292C0F}"/>
              </a:ext>
            </a:extLst>
          </p:cNvPr>
          <p:cNvSpPr>
            <a:spLocks noGrp="1"/>
          </p:cNvSpPr>
          <p:nvPr>
            <p:ph sz="quarter" idx="26"/>
          </p:nvPr>
        </p:nvSpPr>
        <p:spPr>
          <a:xfrm>
            <a:off x="2147888" y="4818063"/>
            <a:ext cx="1828800" cy="546753"/>
          </a:xfrm>
        </p:spPr>
        <p:txBody>
          <a:bodyPr/>
          <a:lstStyle/>
          <a:p>
            <a:pPr lvl="0"/>
            <a:r>
              <a:rPr lang="en-US" dirty="0"/>
              <a:t>Click to edit</a:t>
            </a:r>
          </a:p>
        </p:txBody>
      </p:sp>
      <p:sp>
        <p:nvSpPr>
          <p:cNvPr id="46" name="Content Placeholder 45">
            <a:extLst>
              <a:ext uri="{FF2B5EF4-FFF2-40B4-BE49-F238E27FC236}">
                <a16:creationId xmlns:a16="http://schemas.microsoft.com/office/drawing/2014/main" id="{40D61CE5-DDA3-4E8F-8D99-8956556478FE}"/>
              </a:ext>
            </a:extLst>
          </p:cNvPr>
          <p:cNvSpPr>
            <a:spLocks noGrp="1"/>
          </p:cNvSpPr>
          <p:nvPr>
            <p:ph sz="quarter" idx="27"/>
          </p:nvPr>
        </p:nvSpPr>
        <p:spPr>
          <a:xfrm>
            <a:off x="5051425" y="5006975"/>
            <a:ext cx="2408238" cy="546753"/>
          </a:xfrm>
        </p:spPr>
        <p:txBody>
          <a:bodyPr/>
          <a:lstStyle/>
          <a:p>
            <a:pPr lvl="0"/>
            <a:r>
              <a:rPr lang="en-US" dirty="0"/>
              <a:t>Click to edit</a:t>
            </a:r>
          </a:p>
        </p:txBody>
      </p:sp>
    </p:spTree>
    <p:extLst>
      <p:ext uri="{BB962C8B-B14F-4D97-AF65-F5344CB8AC3E}">
        <p14:creationId xmlns:p14="http://schemas.microsoft.com/office/powerpoint/2010/main" val="120262526"/>
      </p:ext>
    </p:extLst>
  </p:cSld>
  <p:clrMapOvr>
    <a:masterClrMapping/>
  </p:clrMapOvr>
  <p:transition>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5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
        <p:nvSpPr>
          <p:cNvPr id="4" name="Content Placeholder 3">
            <a:extLst>
              <a:ext uri="{FF2B5EF4-FFF2-40B4-BE49-F238E27FC236}">
                <a16:creationId xmlns:a16="http://schemas.microsoft.com/office/drawing/2014/main" id="{DBC6EE39-35BD-4225-A565-0ACEFB454491}"/>
              </a:ext>
            </a:extLst>
          </p:cNvPr>
          <p:cNvSpPr>
            <a:spLocks noGrp="1"/>
          </p:cNvSpPr>
          <p:nvPr>
            <p:ph sz="quarter" idx="10"/>
          </p:nvPr>
        </p:nvSpPr>
        <p:spPr>
          <a:xfrm>
            <a:off x="763588" y="1924050"/>
            <a:ext cx="1843087" cy="908839"/>
          </a:xfrm>
        </p:spPr>
        <p:txBody>
          <a:bodyPr/>
          <a:lstStyle/>
          <a:p>
            <a:pPr lvl="0"/>
            <a:r>
              <a:rPr lang="en-US" dirty="0"/>
              <a:t>Click to edit Master text</a:t>
            </a:r>
          </a:p>
        </p:txBody>
      </p:sp>
      <p:sp>
        <p:nvSpPr>
          <p:cNvPr id="6" name="Content Placeholder 5">
            <a:extLst>
              <a:ext uri="{FF2B5EF4-FFF2-40B4-BE49-F238E27FC236}">
                <a16:creationId xmlns:a16="http://schemas.microsoft.com/office/drawing/2014/main" id="{6D1CF07D-5535-46B3-829D-6E2F6890AADA}"/>
              </a:ext>
            </a:extLst>
          </p:cNvPr>
          <p:cNvSpPr>
            <a:spLocks noGrp="1"/>
          </p:cNvSpPr>
          <p:nvPr>
            <p:ph sz="quarter" idx="11"/>
          </p:nvPr>
        </p:nvSpPr>
        <p:spPr>
          <a:xfrm>
            <a:off x="763588" y="3221038"/>
            <a:ext cx="1555750" cy="546753"/>
          </a:xfrm>
        </p:spPr>
        <p:txBody>
          <a:bodyPr/>
          <a:lstStyle/>
          <a:p>
            <a:pPr lvl="0"/>
            <a:r>
              <a:rPr lang="en-US" dirty="0"/>
              <a:t>Click to</a:t>
            </a:r>
          </a:p>
        </p:txBody>
      </p:sp>
      <p:sp>
        <p:nvSpPr>
          <p:cNvPr id="8" name="Content Placeholder 7">
            <a:extLst>
              <a:ext uri="{FF2B5EF4-FFF2-40B4-BE49-F238E27FC236}">
                <a16:creationId xmlns:a16="http://schemas.microsoft.com/office/drawing/2014/main" id="{F11C7FBA-455F-428A-8DB9-63B38F2E1BCF}"/>
              </a:ext>
            </a:extLst>
          </p:cNvPr>
          <p:cNvSpPr>
            <a:spLocks noGrp="1"/>
          </p:cNvSpPr>
          <p:nvPr>
            <p:ph sz="quarter" idx="12"/>
          </p:nvPr>
        </p:nvSpPr>
        <p:spPr>
          <a:xfrm>
            <a:off x="763588" y="4257675"/>
            <a:ext cx="2033587"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293F4530-C6ED-4B86-BB40-B94659A125D5}"/>
              </a:ext>
            </a:extLst>
          </p:cNvPr>
          <p:cNvSpPr>
            <a:spLocks noGrp="1"/>
          </p:cNvSpPr>
          <p:nvPr>
            <p:ph sz="quarter" idx="13"/>
          </p:nvPr>
        </p:nvSpPr>
        <p:spPr>
          <a:xfrm>
            <a:off x="4367213" y="1924050"/>
            <a:ext cx="2852737" cy="546753"/>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550C3C7B-C74C-48BC-9E6B-891763B4E61F}"/>
              </a:ext>
            </a:extLst>
          </p:cNvPr>
          <p:cNvSpPr>
            <a:spLocks noGrp="1"/>
          </p:cNvSpPr>
          <p:nvPr>
            <p:ph sz="quarter" idx="14"/>
          </p:nvPr>
        </p:nvSpPr>
        <p:spPr>
          <a:xfrm>
            <a:off x="4367213" y="3001963"/>
            <a:ext cx="3343275" cy="546753"/>
          </a:xfrm>
        </p:spPr>
        <p:txBody>
          <a:bodyPr/>
          <a:lstStyle/>
          <a:p>
            <a:pPr lvl="0"/>
            <a:r>
              <a:rPr lang="en-US" dirty="0"/>
              <a:t>Click to edit Master text</a:t>
            </a:r>
          </a:p>
        </p:txBody>
      </p:sp>
      <p:sp>
        <p:nvSpPr>
          <p:cNvPr id="14" name="Content Placeholder 13">
            <a:extLst>
              <a:ext uri="{FF2B5EF4-FFF2-40B4-BE49-F238E27FC236}">
                <a16:creationId xmlns:a16="http://schemas.microsoft.com/office/drawing/2014/main" id="{11C5808A-9B42-4D54-99DF-E91FD71CCF52}"/>
              </a:ext>
            </a:extLst>
          </p:cNvPr>
          <p:cNvSpPr>
            <a:spLocks noGrp="1"/>
          </p:cNvSpPr>
          <p:nvPr>
            <p:ph sz="quarter" idx="15"/>
          </p:nvPr>
        </p:nvSpPr>
        <p:spPr>
          <a:xfrm>
            <a:off x="4367213" y="4257675"/>
            <a:ext cx="2852737" cy="546100"/>
          </a:xfrm>
        </p:spPr>
        <p:txBody>
          <a:bodyPr/>
          <a:lstStyle/>
          <a:p>
            <a:pPr lvl="0"/>
            <a:r>
              <a:rPr lang="en-US" dirty="0"/>
              <a:t>Click to edit Master</a:t>
            </a:r>
          </a:p>
        </p:txBody>
      </p:sp>
      <p:sp>
        <p:nvSpPr>
          <p:cNvPr id="16" name="Content Placeholder 15">
            <a:extLst>
              <a:ext uri="{FF2B5EF4-FFF2-40B4-BE49-F238E27FC236}">
                <a16:creationId xmlns:a16="http://schemas.microsoft.com/office/drawing/2014/main" id="{5E08B3E7-010A-4486-9E74-F9E7D4F37738}"/>
              </a:ext>
            </a:extLst>
          </p:cNvPr>
          <p:cNvSpPr>
            <a:spLocks noGrp="1"/>
          </p:cNvSpPr>
          <p:nvPr>
            <p:ph sz="quarter" idx="16"/>
          </p:nvPr>
        </p:nvSpPr>
        <p:spPr>
          <a:xfrm>
            <a:off x="655638" y="5254625"/>
            <a:ext cx="1951037" cy="546753"/>
          </a:xfrm>
        </p:spPr>
        <p:txBody>
          <a:bodyPr/>
          <a:lstStyle/>
          <a:p>
            <a:pPr lvl="0"/>
            <a:r>
              <a:rPr lang="en-US" dirty="0"/>
              <a:t>Click to edit</a:t>
            </a:r>
          </a:p>
        </p:txBody>
      </p:sp>
      <p:sp>
        <p:nvSpPr>
          <p:cNvPr id="18" name="Content Placeholder 17">
            <a:extLst>
              <a:ext uri="{FF2B5EF4-FFF2-40B4-BE49-F238E27FC236}">
                <a16:creationId xmlns:a16="http://schemas.microsoft.com/office/drawing/2014/main" id="{B82C4DC1-6E62-4D10-B397-EA237CEB86AB}"/>
              </a:ext>
            </a:extLst>
          </p:cNvPr>
          <p:cNvSpPr>
            <a:spLocks noGrp="1"/>
          </p:cNvSpPr>
          <p:nvPr>
            <p:ph sz="quarter" idx="17"/>
          </p:nvPr>
        </p:nvSpPr>
        <p:spPr>
          <a:xfrm>
            <a:off x="4367213" y="5254625"/>
            <a:ext cx="2852737" cy="546753"/>
          </a:xfrm>
        </p:spPr>
        <p:txBody>
          <a:bodyPr/>
          <a:lstStyle/>
          <a:p>
            <a:pPr lvl="0"/>
            <a:r>
              <a:rPr lang="en-US" dirty="0"/>
              <a:t>Click to edit Master</a:t>
            </a:r>
          </a:p>
        </p:txBody>
      </p:sp>
      <p:sp>
        <p:nvSpPr>
          <p:cNvPr id="5" name="Content Placeholder 4">
            <a:extLst>
              <a:ext uri="{FF2B5EF4-FFF2-40B4-BE49-F238E27FC236}">
                <a16:creationId xmlns:a16="http://schemas.microsoft.com/office/drawing/2014/main" id="{E84325E5-B504-4F8A-86F5-25C2858C90D4}"/>
              </a:ext>
            </a:extLst>
          </p:cNvPr>
          <p:cNvSpPr>
            <a:spLocks noGrp="1"/>
          </p:cNvSpPr>
          <p:nvPr>
            <p:ph sz="quarter" idx="18"/>
          </p:nvPr>
        </p:nvSpPr>
        <p:spPr>
          <a:xfrm>
            <a:off x="7486650" y="1428750"/>
            <a:ext cx="2852738" cy="1792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07270F0E-9153-40A6-8E3F-4717DFD61252}"/>
              </a:ext>
            </a:extLst>
          </p:cNvPr>
          <p:cNvSpPr>
            <a:spLocks noGrp="1"/>
          </p:cNvSpPr>
          <p:nvPr>
            <p:ph sz="quarter" idx="19"/>
          </p:nvPr>
        </p:nvSpPr>
        <p:spPr>
          <a:xfrm>
            <a:off x="9267825" y="4794250"/>
            <a:ext cx="1951038" cy="1006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7317596"/>
      </p:ext>
    </p:extLst>
  </p:cSld>
  <p:clrMapOvr>
    <a:masterClrMapping/>
  </p:clrMapOvr>
  <p:transition>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4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
        <p:nvSpPr>
          <p:cNvPr id="4" name="Content Placeholder 3">
            <a:extLst>
              <a:ext uri="{FF2B5EF4-FFF2-40B4-BE49-F238E27FC236}">
                <a16:creationId xmlns:a16="http://schemas.microsoft.com/office/drawing/2014/main" id="{E203DFB8-F97D-4095-B88C-735736883495}"/>
              </a:ext>
            </a:extLst>
          </p:cNvPr>
          <p:cNvSpPr>
            <a:spLocks noGrp="1"/>
          </p:cNvSpPr>
          <p:nvPr>
            <p:ph sz="quarter" idx="10"/>
          </p:nvPr>
        </p:nvSpPr>
        <p:spPr>
          <a:xfrm>
            <a:off x="3309938" y="2090738"/>
            <a:ext cx="5283200" cy="546753"/>
          </a:xfrm>
        </p:spPr>
        <p:txBody>
          <a:bodyPr/>
          <a:lstStyle/>
          <a:p>
            <a:pPr lvl="0"/>
            <a:r>
              <a:rPr lang="en-US" dirty="0"/>
              <a:t>Click to edit Master text styles</a:t>
            </a:r>
          </a:p>
        </p:txBody>
      </p:sp>
      <p:sp>
        <p:nvSpPr>
          <p:cNvPr id="6" name="Content Placeholder 5">
            <a:extLst>
              <a:ext uri="{FF2B5EF4-FFF2-40B4-BE49-F238E27FC236}">
                <a16:creationId xmlns:a16="http://schemas.microsoft.com/office/drawing/2014/main" id="{F8320B03-3C30-4D59-B0B0-145CD19A225B}"/>
              </a:ext>
            </a:extLst>
          </p:cNvPr>
          <p:cNvSpPr>
            <a:spLocks noGrp="1"/>
          </p:cNvSpPr>
          <p:nvPr>
            <p:ph sz="quarter" idx="11"/>
          </p:nvPr>
        </p:nvSpPr>
        <p:spPr>
          <a:xfrm>
            <a:off x="3309938" y="3121025"/>
            <a:ext cx="5514975" cy="546100"/>
          </a:xfrm>
        </p:spPr>
        <p:txBody>
          <a:bodyPr/>
          <a:lstStyle/>
          <a:p>
            <a:pPr lvl="0"/>
            <a:r>
              <a:rPr lang="en-US" dirty="0"/>
              <a:t>Click to edit Master text styles</a:t>
            </a:r>
          </a:p>
        </p:txBody>
      </p:sp>
      <p:sp>
        <p:nvSpPr>
          <p:cNvPr id="8" name="Content Placeholder 7">
            <a:extLst>
              <a:ext uri="{FF2B5EF4-FFF2-40B4-BE49-F238E27FC236}">
                <a16:creationId xmlns:a16="http://schemas.microsoft.com/office/drawing/2014/main" id="{46074EAA-27DF-4B1F-8F79-094C714C2787}"/>
              </a:ext>
            </a:extLst>
          </p:cNvPr>
          <p:cNvSpPr>
            <a:spLocks noGrp="1"/>
          </p:cNvSpPr>
          <p:nvPr>
            <p:ph sz="quarter" idx="12"/>
          </p:nvPr>
        </p:nvSpPr>
        <p:spPr>
          <a:xfrm>
            <a:off x="3309938" y="4310063"/>
            <a:ext cx="5283200" cy="546753"/>
          </a:xfrm>
        </p:spPr>
        <p:txBody>
          <a:bodyPr/>
          <a:lstStyle/>
          <a:p>
            <a:pPr lvl="0"/>
            <a:r>
              <a:rPr lang="en-US" dirty="0"/>
              <a:t>Click to edit Master text styles</a:t>
            </a:r>
          </a:p>
        </p:txBody>
      </p:sp>
    </p:spTree>
    <p:extLst>
      <p:ext uri="{BB962C8B-B14F-4D97-AF65-F5344CB8AC3E}">
        <p14:creationId xmlns:p14="http://schemas.microsoft.com/office/powerpoint/2010/main" val="2001236877"/>
      </p:ext>
    </p:extLst>
  </p:cSld>
  <p:clrMapOvr>
    <a:masterClrMapping/>
  </p:clrMapOvr>
  <p:transition>
    <p:fad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
        <p:nvSpPr>
          <p:cNvPr id="4" name="Content Placeholder 3">
            <a:extLst>
              <a:ext uri="{FF2B5EF4-FFF2-40B4-BE49-F238E27FC236}">
                <a16:creationId xmlns:a16="http://schemas.microsoft.com/office/drawing/2014/main" id="{D2ACC852-5D32-4DB0-8E16-E26E59B4DD77}"/>
              </a:ext>
            </a:extLst>
          </p:cNvPr>
          <p:cNvSpPr>
            <a:spLocks noGrp="1"/>
          </p:cNvSpPr>
          <p:nvPr>
            <p:ph sz="quarter" idx="10"/>
          </p:nvPr>
        </p:nvSpPr>
        <p:spPr>
          <a:xfrm>
            <a:off x="682171" y="1977826"/>
            <a:ext cx="1176338" cy="546753"/>
          </a:xfrm>
        </p:spPr>
        <p:txBody>
          <a:bodyPr/>
          <a:lstStyle/>
          <a:p>
            <a:pPr lvl="0"/>
            <a:r>
              <a:rPr lang="en-US" dirty="0"/>
              <a:t>Click to</a:t>
            </a:r>
          </a:p>
        </p:txBody>
      </p:sp>
      <p:sp>
        <p:nvSpPr>
          <p:cNvPr id="6" name="Content Placeholder 5">
            <a:extLst>
              <a:ext uri="{FF2B5EF4-FFF2-40B4-BE49-F238E27FC236}">
                <a16:creationId xmlns:a16="http://schemas.microsoft.com/office/drawing/2014/main" id="{D86ED8C8-6033-4C0A-ACB0-2E61BE7D6786}"/>
              </a:ext>
            </a:extLst>
          </p:cNvPr>
          <p:cNvSpPr>
            <a:spLocks noGrp="1"/>
          </p:cNvSpPr>
          <p:nvPr>
            <p:ph sz="quarter" idx="11"/>
          </p:nvPr>
        </p:nvSpPr>
        <p:spPr>
          <a:xfrm>
            <a:off x="2989036" y="1977992"/>
            <a:ext cx="4616450" cy="546753"/>
          </a:xfrm>
        </p:spPr>
        <p:txBody>
          <a:bodyPr/>
          <a:lstStyle/>
          <a:p>
            <a:pPr lvl="0"/>
            <a:r>
              <a:rPr lang="en-US" dirty="0"/>
              <a:t>Click to edit Master text styles</a:t>
            </a:r>
          </a:p>
        </p:txBody>
      </p:sp>
      <p:sp>
        <p:nvSpPr>
          <p:cNvPr id="8" name="Content Placeholder 7">
            <a:extLst>
              <a:ext uri="{FF2B5EF4-FFF2-40B4-BE49-F238E27FC236}">
                <a16:creationId xmlns:a16="http://schemas.microsoft.com/office/drawing/2014/main" id="{396198EF-0D7C-43E0-8736-F6C0541AA806}"/>
              </a:ext>
            </a:extLst>
          </p:cNvPr>
          <p:cNvSpPr>
            <a:spLocks noGrp="1"/>
          </p:cNvSpPr>
          <p:nvPr>
            <p:ph sz="quarter" idx="12"/>
          </p:nvPr>
        </p:nvSpPr>
        <p:spPr>
          <a:xfrm>
            <a:off x="682625" y="2801938"/>
            <a:ext cx="1176338" cy="546753"/>
          </a:xfrm>
        </p:spPr>
        <p:txBody>
          <a:bodyPr/>
          <a:lstStyle/>
          <a:p>
            <a:pPr lvl="0"/>
            <a:r>
              <a:rPr lang="en-US" dirty="0"/>
              <a:t>Click to</a:t>
            </a:r>
          </a:p>
        </p:txBody>
      </p:sp>
      <p:sp>
        <p:nvSpPr>
          <p:cNvPr id="10" name="Content Placeholder 9">
            <a:extLst>
              <a:ext uri="{FF2B5EF4-FFF2-40B4-BE49-F238E27FC236}">
                <a16:creationId xmlns:a16="http://schemas.microsoft.com/office/drawing/2014/main" id="{BDEE29E6-44F8-49CA-99D1-A3D298B6FC09}"/>
              </a:ext>
            </a:extLst>
          </p:cNvPr>
          <p:cNvSpPr>
            <a:spLocks noGrp="1"/>
          </p:cNvSpPr>
          <p:nvPr>
            <p:ph sz="quarter" idx="13"/>
          </p:nvPr>
        </p:nvSpPr>
        <p:spPr>
          <a:xfrm>
            <a:off x="2859088" y="2801938"/>
            <a:ext cx="4746398" cy="546100"/>
          </a:xfrm>
        </p:spPr>
        <p:txBody>
          <a:bodyPr/>
          <a:lstStyle/>
          <a:p>
            <a:pPr lvl="0"/>
            <a:r>
              <a:rPr lang="en-US" dirty="0"/>
              <a:t>Click to edit Master text styles</a:t>
            </a:r>
          </a:p>
        </p:txBody>
      </p:sp>
      <p:sp>
        <p:nvSpPr>
          <p:cNvPr id="12" name="Content Placeholder 11">
            <a:extLst>
              <a:ext uri="{FF2B5EF4-FFF2-40B4-BE49-F238E27FC236}">
                <a16:creationId xmlns:a16="http://schemas.microsoft.com/office/drawing/2014/main" id="{55964F28-2B6E-483B-B7AC-9355CCB2B023}"/>
              </a:ext>
            </a:extLst>
          </p:cNvPr>
          <p:cNvSpPr>
            <a:spLocks noGrp="1"/>
          </p:cNvSpPr>
          <p:nvPr>
            <p:ph sz="quarter" idx="14"/>
          </p:nvPr>
        </p:nvSpPr>
        <p:spPr>
          <a:xfrm>
            <a:off x="682625" y="3730625"/>
            <a:ext cx="1176338" cy="546100"/>
          </a:xfrm>
        </p:spPr>
        <p:txBody>
          <a:bodyPr/>
          <a:lstStyle/>
          <a:p>
            <a:pPr lvl="0"/>
            <a:r>
              <a:rPr lang="en-US" dirty="0"/>
              <a:t>Click to</a:t>
            </a:r>
          </a:p>
        </p:txBody>
      </p:sp>
      <p:sp>
        <p:nvSpPr>
          <p:cNvPr id="14" name="Content Placeholder 13">
            <a:extLst>
              <a:ext uri="{FF2B5EF4-FFF2-40B4-BE49-F238E27FC236}">
                <a16:creationId xmlns:a16="http://schemas.microsoft.com/office/drawing/2014/main" id="{2F151E55-1F32-4971-8677-4E456BA49314}"/>
              </a:ext>
            </a:extLst>
          </p:cNvPr>
          <p:cNvSpPr>
            <a:spLocks noGrp="1"/>
          </p:cNvSpPr>
          <p:nvPr>
            <p:ph sz="quarter" idx="15"/>
          </p:nvPr>
        </p:nvSpPr>
        <p:spPr>
          <a:xfrm>
            <a:off x="2736057" y="3757018"/>
            <a:ext cx="4862511" cy="546100"/>
          </a:xfrm>
        </p:spPr>
        <p:txBody>
          <a:bodyPr/>
          <a:lstStyle/>
          <a:p>
            <a:pPr lvl="0"/>
            <a:r>
              <a:rPr lang="en-US" dirty="0"/>
              <a:t>Click to edit Master text styles</a:t>
            </a:r>
          </a:p>
        </p:txBody>
      </p:sp>
      <p:sp>
        <p:nvSpPr>
          <p:cNvPr id="16" name="Content Placeholder 15">
            <a:extLst>
              <a:ext uri="{FF2B5EF4-FFF2-40B4-BE49-F238E27FC236}">
                <a16:creationId xmlns:a16="http://schemas.microsoft.com/office/drawing/2014/main" id="{1175BECA-8126-42B1-A629-FB98226C54C8}"/>
              </a:ext>
            </a:extLst>
          </p:cNvPr>
          <p:cNvSpPr>
            <a:spLocks noGrp="1"/>
          </p:cNvSpPr>
          <p:nvPr>
            <p:ph sz="quarter" idx="16"/>
          </p:nvPr>
        </p:nvSpPr>
        <p:spPr>
          <a:xfrm>
            <a:off x="682625" y="4614863"/>
            <a:ext cx="1176338" cy="546100"/>
          </a:xfrm>
        </p:spPr>
        <p:txBody>
          <a:bodyPr/>
          <a:lstStyle/>
          <a:p>
            <a:pPr lvl="0"/>
            <a:r>
              <a:rPr lang="en-US" dirty="0"/>
              <a:t>Click to</a:t>
            </a:r>
          </a:p>
        </p:txBody>
      </p:sp>
      <p:sp>
        <p:nvSpPr>
          <p:cNvPr id="18" name="Content Placeholder 17">
            <a:extLst>
              <a:ext uri="{FF2B5EF4-FFF2-40B4-BE49-F238E27FC236}">
                <a16:creationId xmlns:a16="http://schemas.microsoft.com/office/drawing/2014/main" id="{1BF69D2A-7CF2-4B1B-A61A-3C5B897ADD58}"/>
              </a:ext>
            </a:extLst>
          </p:cNvPr>
          <p:cNvSpPr>
            <a:spLocks noGrp="1"/>
          </p:cNvSpPr>
          <p:nvPr>
            <p:ph sz="quarter" idx="17"/>
          </p:nvPr>
        </p:nvSpPr>
        <p:spPr>
          <a:xfrm>
            <a:off x="2859088" y="4614863"/>
            <a:ext cx="4862512" cy="546753"/>
          </a:xfrm>
        </p:spPr>
        <p:txBody>
          <a:bodyPr/>
          <a:lstStyle/>
          <a:p>
            <a:pPr lvl="0"/>
            <a:r>
              <a:rPr lang="en-US" dirty="0"/>
              <a:t>Click to edit Master text styles</a:t>
            </a:r>
          </a:p>
        </p:txBody>
      </p:sp>
    </p:spTree>
    <p:extLst>
      <p:ext uri="{BB962C8B-B14F-4D97-AF65-F5344CB8AC3E}">
        <p14:creationId xmlns:p14="http://schemas.microsoft.com/office/powerpoint/2010/main" val="679120708"/>
      </p:ext>
    </p:extLst>
  </p:cSld>
  <p:clrMapOvr>
    <a:masterClrMapping/>
  </p:clrMapOvr>
  <p:transition>
    <p:fad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
        <p:nvSpPr>
          <p:cNvPr id="4" name="Content Placeholder 3">
            <a:extLst>
              <a:ext uri="{FF2B5EF4-FFF2-40B4-BE49-F238E27FC236}">
                <a16:creationId xmlns:a16="http://schemas.microsoft.com/office/drawing/2014/main" id="{29480971-7FD7-4215-975A-057EF371ABCE}"/>
              </a:ext>
            </a:extLst>
          </p:cNvPr>
          <p:cNvSpPr>
            <a:spLocks noGrp="1"/>
          </p:cNvSpPr>
          <p:nvPr>
            <p:ph sz="quarter" idx="10"/>
          </p:nvPr>
        </p:nvSpPr>
        <p:spPr>
          <a:xfrm>
            <a:off x="300038" y="1882775"/>
            <a:ext cx="1296987" cy="546753"/>
          </a:xfrm>
        </p:spPr>
        <p:txBody>
          <a:bodyPr/>
          <a:lstStyle/>
          <a:p>
            <a:pPr lvl="0"/>
            <a:r>
              <a:rPr lang="en-US" dirty="0"/>
              <a:t>Click to</a:t>
            </a:r>
          </a:p>
        </p:txBody>
      </p:sp>
      <p:sp>
        <p:nvSpPr>
          <p:cNvPr id="6" name="Content Placeholder 5">
            <a:extLst>
              <a:ext uri="{FF2B5EF4-FFF2-40B4-BE49-F238E27FC236}">
                <a16:creationId xmlns:a16="http://schemas.microsoft.com/office/drawing/2014/main" id="{E9A81779-CFEA-420C-86A1-FEE70C178233}"/>
              </a:ext>
            </a:extLst>
          </p:cNvPr>
          <p:cNvSpPr>
            <a:spLocks noGrp="1"/>
          </p:cNvSpPr>
          <p:nvPr>
            <p:ph sz="quarter" idx="11"/>
          </p:nvPr>
        </p:nvSpPr>
        <p:spPr>
          <a:xfrm>
            <a:off x="1828800" y="1882775"/>
            <a:ext cx="1092200" cy="546753"/>
          </a:xfrm>
        </p:spPr>
        <p:txBody>
          <a:bodyPr/>
          <a:lstStyle/>
          <a:p>
            <a:pPr lvl="0"/>
            <a:r>
              <a:rPr lang="en-US" dirty="0"/>
              <a:t>Click</a:t>
            </a:r>
          </a:p>
        </p:txBody>
      </p:sp>
      <p:sp>
        <p:nvSpPr>
          <p:cNvPr id="8" name="Content Placeholder 7">
            <a:extLst>
              <a:ext uri="{FF2B5EF4-FFF2-40B4-BE49-F238E27FC236}">
                <a16:creationId xmlns:a16="http://schemas.microsoft.com/office/drawing/2014/main" id="{1BC2CBD0-ED48-4F30-BB8E-EEDE34BE11C4}"/>
              </a:ext>
            </a:extLst>
          </p:cNvPr>
          <p:cNvSpPr>
            <a:spLocks noGrp="1"/>
          </p:cNvSpPr>
          <p:nvPr>
            <p:ph sz="quarter" idx="12"/>
          </p:nvPr>
        </p:nvSpPr>
        <p:spPr>
          <a:xfrm>
            <a:off x="455613" y="3603625"/>
            <a:ext cx="2273300"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07B55B33-5016-4321-9075-F7D8907904D9}"/>
              </a:ext>
            </a:extLst>
          </p:cNvPr>
          <p:cNvSpPr>
            <a:spLocks noGrp="1"/>
          </p:cNvSpPr>
          <p:nvPr>
            <p:ph sz="quarter" idx="13"/>
          </p:nvPr>
        </p:nvSpPr>
        <p:spPr>
          <a:xfrm>
            <a:off x="7110484" y="1514475"/>
            <a:ext cx="3821041" cy="403137"/>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3CB81FB3-59A1-4527-81E0-D7B498EC9ECD}"/>
              </a:ext>
            </a:extLst>
          </p:cNvPr>
          <p:cNvSpPr>
            <a:spLocks noGrp="1"/>
          </p:cNvSpPr>
          <p:nvPr>
            <p:ph sz="quarter" idx="14"/>
          </p:nvPr>
        </p:nvSpPr>
        <p:spPr>
          <a:xfrm>
            <a:off x="7015163" y="2101850"/>
            <a:ext cx="3821112" cy="546753"/>
          </a:xfrm>
        </p:spPr>
        <p:txBody>
          <a:bodyPr/>
          <a:lstStyle/>
          <a:p>
            <a:pPr lvl="0"/>
            <a:r>
              <a:rPr lang="en-US" dirty="0"/>
              <a:t>Click to edit Master text</a:t>
            </a:r>
          </a:p>
        </p:txBody>
      </p:sp>
      <p:sp>
        <p:nvSpPr>
          <p:cNvPr id="14" name="Content Placeholder 13">
            <a:extLst>
              <a:ext uri="{FF2B5EF4-FFF2-40B4-BE49-F238E27FC236}">
                <a16:creationId xmlns:a16="http://schemas.microsoft.com/office/drawing/2014/main" id="{8E0074CA-A0C6-4B29-B7D6-E0E3E8FC9714}"/>
              </a:ext>
            </a:extLst>
          </p:cNvPr>
          <p:cNvSpPr>
            <a:spLocks noGrp="1"/>
          </p:cNvSpPr>
          <p:nvPr>
            <p:ph sz="quarter" idx="15"/>
          </p:nvPr>
        </p:nvSpPr>
        <p:spPr>
          <a:xfrm>
            <a:off x="7015163" y="2825750"/>
            <a:ext cx="3821112" cy="546753"/>
          </a:xfrm>
        </p:spPr>
        <p:txBody>
          <a:bodyPr/>
          <a:lstStyle/>
          <a:p>
            <a:pPr lvl="0"/>
            <a:r>
              <a:rPr lang="en-US" dirty="0"/>
              <a:t>Click to edit Master text</a:t>
            </a:r>
          </a:p>
        </p:txBody>
      </p:sp>
      <p:sp>
        <p:nvSpPr>
          <p:cNvPr id="16" name="Content Placeholder 15">
            <a:extLst>
              <a:ext uri="{FF2B5EF4-FFF2-40B4-BE49-F238E27FC236}">
                <a16:creationId xmlns:a16="http://schemas.microsoft.com/office/drawing/2014/main" id="{A89AC26A-F8DB-4A27-9F37-92F15733A063}"/>
              </a:ext>
            </a:extLst>
          </p:cNvPr>
          <p:cNvSpPr>
            <a:spLocks noGrp="1"/>
          </p:cNvSpPr>
          <p:nvPr>
            <p:ph sz="quarter" idx="16"/>
          </p:nvPr>
        </p:nvSpPr>
        <p:spPr>
          <a:xfrm>
            <a:off x="7015163" y="3502557"/>
            <a:ext cx="4162425" cy="546753"/>
          </a:xfrm>
        </p:spPr>
        <p:txBody>
          <a:bodyPr/>
          <a:lstStyle/>
          <a:p>
            <a:pPr lvl="0"/>
            <a:r>
              <a:rPr lang="en-US" dirty="0"/>
              <a:t>Click to edit Master text styles</a:t>
            </a:r>
          </a:p>
        </p:txBody>
      </p:sp>
      <p:sp>
        <p:nvSpPr>
          <p:cNvPr id="18" name="Content Placeholder 17">
            <a:extLst>
              <a:ext uri="{FF2B5EF4-FFF2-40B4-BE49-F238E27FC236}">
                <a16:creationId xmlns:a16="http://schemas.microsoft.com/office/drawing/2014/main" id="{1AEDDC7A-A7EF-48D1-84AF-5421BFDEB79A}"/>
              </a:ext>
            </a:extLst>
          </p:cNvPr>
          <p:cNvSpPr>
            <a:spLocks noGrp="1"/>
          </p:cNvSpPr>
          <p:nvPr>
            <p:ph sz="quarter" idx="17"/>
          </p:nvPr>
        </p:nvSpPr>
        <p:spPr>
          <a:xfrm>
            <a:off x="6851650" y="4149725"/>
            <a:ext cx="4325938" cy="547688"/>
          </a:xfrm>
        </p:spPr>
        <p:txBody>
          <a:bodyPr/>
          <a:lstStyle/>
          <a:p>
            <a:pPr lvl="0"/>
            <a:r>
              <a:rPr lang="en-US" dirty="0"/>
              <a:t>Click to edit Master text styles</a:t>
            </a:r>
          </a:p>
        </p:txBody>
      </p:sp>
      <p:sp>
        <p:nvSpPr>
          <p:cNvPr id="20" name="Content Placeholder 19">
            <a:extLst>
              <a:ext uri="{FF2B5EF4-FFF2-40B4-BE49-F238E27FC236}">
                <a16:creationId xmlns:a16="http://schemas.microsoft.com/office/drawing/2014/main" id="{86D576C2-2740-40EF-84E5-963426F6D969}"/>
              </a:ext>
            </a:extLst>
          </p:cNvPr>
          <p:cNvSpPr>
            <a:spLocks noGrp="1"/>
          </p:cNvSpPr>
          <p:nvPr>
            <p:ph sz="quarter" idx="18"/>
          </p:nvPr>
        </p:nvSpPr>
        <p:spPr>
          <a:xfrm>
            <a:off x="6851650" y="4830763"/>
            <a:ext cx="4325938" cy="547687"/>
          </a:xfrm>
        </p:spPr>
        <p:txBody>
          <a:bodyPr/>
          <a:lstStyle/>
          <a:p>
            <a:pPr lvl="0"/>
            <a:r>
              <a:rPr lang="en-US" dirty="0"/>
              <a:t>Click to edit Master text styles</a:t>
            </a:r>
          </a:p>
        </p:txBody>
      </p:sp>
      <p:sp>
        <p:nvSpPr>
          <p:cNvPr id="22" name="Content Placeholder 21">
            <a:extLst>
              <a:ext uri="{FF2B5EF4-FFF2-40B4-BE49-F238E27FC236}">
                <a16:creationId xmlns:a16="http://schemas.microsoft.com/office/drawing/2014/main" id="{575BEDAB-0E42-4E1E-904F-C4D6073B2D80}"/>
              </a:ext>
            </a:extLst>
          </p:cNvPr>
          <p:cNvSpPr>
            <a:spLocks noGrp="1"/>
          </p:cNvSpPr>
          <p:nvPr>
            <p:ph sz="quarter" idx="19"/>
          </p:nvPr>
        </p:nvSpPr>
        <p:spPr>
          <a:xfrm>
            <a:off x="6700838" y="5513388"/>
            <a:ext cx="4476750" cy="547687"/>
          </a:xfrm>
        </p:spPr>
        <p:txBody>
          <a:bodyPr/>
          <a:lstStyle/>
          <a:p>
            <a:pPr lvl="0"/>
            <a:r>
              <a:rPr lang="en-US" dirty="0"/>
              <a:t>Click to edit Master text style</a:t>
            </a:r>
          </a:p>
        </p:txBody>
      </p:sp>
      <p:sp>
        <p:nvSpPr>
          <p:cNvPr id="24" name="Content Placeholder 23">
            <a:extLst>
              <a:ext uri="{FF2B5EF4-FFF2-40B4-BE49-F238E27FC236}">
                <a16:creationId xmlns:a16="http://schemas.microsoft.com/office/drawing/2014/main" id="{AE6E799E-A9F4-4EB7-BCB9-449E7E9FB745}"/>
              </a:ext>
            </a:extLst>
          </p:cNvPr>
          <p:cNvSpPr>
            <a:spLocks noGrp="1"/>
          </p:cNvSpPr>
          <p:nvPr>
            <p:ph sz="quarter" idx="20"/>
          </p:nvPr>
        </p:nvSpPr>
        <p:spPr>
          <a:xfrm>
            <a:off x="6496050" y="6223000"/>
            <a:ext cx="4681538" cy="546753"/>
          </a:xfrm>
        </p:spPr>
        <p:txBody>
          <a:bodyPr/>
          <a:lstStyle/>
          <a:p>
            <a:pPr lvl="0"/>
            <a:r>
              <a:rPr lang="en-US" dirty="0"/>
              <a:t>Click to edit Master text styles</a:t>
            </a:r>
          </a:p>
        </p:txBody>
      </p:sp>
      <p:sp>
        <p:nvSpPr>
          <p:cNvPr id="26" name="Content Placeholder 25">
            <a:extLst>
              <a:ext uri="{FF2B5EF4-FFF2-40B4-BE49-F238E27FC236}">
                <a16:creationId xmlns:a16="http://schemas.microsoft.com/office/drawing/2014/main" id="{6B9CFAC4-B6F8-4847-ADB6-242C067F945E}"/>
              </a:ext>
            </a:extLst>
          </p:cNvPr>
          <p:cNvSpPr>
            <a:spLocks noGrp="1"/>
          </p:cNvSpPr>
          <p:nvPr>
            <p:ph sz="quarter" idx="21"/>
          </p:nvPr>
        </p:nvSpPr>
        <p:spPr>
          <a:xfrm>
            <a:off x="2728913" y="4736211"/>
            <a:ext cx="3565525" cy="546753"/>
          </a:xfrm>
        </p:spPr>
        <p:txBody>
          <a:bodyPr/>
          <a:lstStyle/>
          <a:p>
            <a:pPr lvl="0"/>
            <a:r>
              <a:rPr lang="en-US" dirty="0"/>
              <a:t>Click to edit Master text</a:t>
            </a:r>
          </a:p>
        </p:txBody>
      </p:sp>
      <p:sp>
        <p:nvSpPr>
          <p:cNvPr id="5" name="Content Placeholder 4">
            <a:extLst>
              <a:ext uri="{FF2B5EF4-FFF2-40B4-BE49-F238E27FC236}">
                <a16:creationId xmlns:a16="http://schemas.microsoft.com/office/drawing/2014/main" id="{244B551B-7E7D-482F-B859-80892DAB47CC}"/>
              </a:ext>
            </a:extLst>
          </p:cNvPr>
          <p:cNvSpPr>
            <a:spLocks noGrp="1"/>
          </p:cNvSpPr>
          <p:nvPr>
            <p:ph sz="quarter" idx="22"/>
          </p:nvPr>
        </p:nvSpPr>
        <p:spPr>
          <a:xfrm>
            <a:off x="2109788" y="5880295"/>
            <a:ext cx="2940514" cy="546558"/>
          </a:xfrm>
        </p:spPr>
        <p:txBody>
          <a:bodyPr/>
          <a:lstStyle/>
          <a:p>
            <a:pPr lvl="0"/>
            <a:r>
              <a:rPr lang="en-US" dirty="0"/>
              <a:t>Click to edit Master</a:t>
            </a:r>
          </a:p>
        </p:txBody>
      </p:sp>
    </p:spTree>
    <p:extLst>
      <p:ext uri="{BB962C8B-B14F-4D97-AF65-F5344CB8AC3E}">
        <p14:creationId xmlns:p14="http://schemas.microsoft.com/office/powerpoint/2010/main" val="1471629117"/>
      </p:ext>
    </p:extLst>
  </p:cSld>
  <p:clrMapOvr>
    <a:masterClrMapping/>
  </p:clrMapOvr>
  <p:transition>
    <p:fade/>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
        <p:nvSpPr>
          <p:cNvPr id="4" name="Content Placeholder 3">
            <a:extLst>
              <a:ext uri="{FF2B5EF4-FFF2-40B4-BE49-F238E27FC236}">
                <a16:creationId xmlns:a16="http://schemas.microsoft.com/office/drawing/2014/main" id="{3410C8DF-39E8-4D1A-9023-6FE503871AF5}"/>
              </a:ext>
            </a:extLst>
          </p:cNvPr>
          <p:cNvSpPr>
            <a:spLocks noGrp="1"/>
          </p:cNvSpPr>
          <p:nvPr>
            <p:ph sz="quarter" idx="10"/>
          </p:nvPr>
        </p:nvSpPr>
        <p:spPr>
          <a:xfrm>
            <a:off x="6373813" y="2116138"/>
            <a:ext cx="1282700" cy="546753"/>
          </a:xfrm>
        </p:spPr>
        <p:txBody>
          <a:bodyPr/>
          <a:lstStyle/>
          <a:p>
            <a:pPr lvl="0"/>
            <a:r>
              <a:rPr lang="en-US" dirty="0"/>
              <a:t>Click to</a:t>
            </a:r>
          </a:p>
        </p:txBody>
      </p:sp>
      <p:sp>
        <p:nvSpPr>
          <p:cNvPr id="6" name="Content Placeholder 5">
            <a:extLst>
              <a:ext uri="{FF2B5EF4-FFF2-40B4-BE49-F238E27FC236}">
                <a16:creationId xmlns:a16="http://schemas.microsoft.com/office/drawing/2014/main" id="{625A5716-E820-4783-B5BB-7AB4B8E5B828}"/>
              </a:ext>
            </a:extLst>
          </p:cNvPr>
          <p:cNvSpPr>
            <a:spLocks noGrp="1"/>
          </p:cNvSpPr>
          <p:nvPr>
            <p:ph sz="quarter" idx="11"/>
          </p:nvPr>
        </p:nvSpPr>
        <p:spPr>
          <a:xfrm>
            <a:off x="8598090" y="2116138"/>
            <a:ext cx="1692085" cy="599766"/>
          </a:xfrm>
        </p:spPr>
        <p:txBody>
          <a:bodyPr/>
          <a:lstStyle/>
          <a:p>
            <a:pPr lvl="0"/>
            <a:r>
              <a:rPr lang="en-US" dirty="0"/>
              <a:t>Click to</a:t>
            </a:r>
          </a:p>
        </p:txBody>
      </p:sp>
      <p:sp>
        <p:nvSpPr>
          <p:cNvPr id="8" name="Content Placeholder 7">
            <a:extLst>
              <a:ext uri="{FF2B5EF4-FFF2-40B4-BE49-F238E27FC236}">
                <a16:creationId xmlns:a16="http://schemas.microsoft.com/office/drawing/2014/main" id="{631AB5F6-D4DA-46FC-89CC-8BB498FFE941}"/>
              </a:ext>
            </a:extLst>
          </p:cNvPr>
          <p:cNvSpPr>
            <a:spLocks noGrp="1"/>
          </p:cNvSpPr>
          <p:nvPr>
            <p:ph sz="quarter" idx="12"/>
          </p:nvPr>
        </p:nvSpPr>
        <p:spPr>
          <a:xfrm>
            <a:off x="455613" y="4013200"/>
            <a:ext cx="3938587" cy="546753"/>
          </a:xfrm>
        </p:spPr>
        <p:txBody>
          <a:bodyPr/>
          <a:lstStyle/>
          <a:p>
            <a:pPr lvl="0"/>
            <a:r>
              <a:rPr lang="en-US" dirty="0"/>
              <a:t>Click to edit Master text</a:t>
            </a:r>
          </a:p>
        </p:txBody>
      </p:sp>
      <p:sp>
        <p:nvSpPr>
          <p:cNvPr id="10" name="Content Placeholder 9">
            <a:extLst>
              <a:ext uri="{FF2B5EF4-FFF2-40B4-BE49-F238E27FC236}">
                <a16:creationId xmlns:a16="http://schemas.microsoft.com/office/drawing/2014/main" id="{18F0A01F-1E43-4C7B-AC3C-2F1CADBE8466}"/>
              </a:ext>
            </a:extLst>
          </p:cNvPr>
          <p:cNvSpPr>
            <a:spLocks noGrp="1"/>
          </p:cNvSpPr>
          <p:nvPr>
            <p:ph sz="quarter" idx="13"/>
          </p:nvPr>
        </p:nvSpPr>
        <p:spPr>
          <a:xfrm>
            <a:off x="455613" y="4803775"/>
            <a:ext cx="3692525" cy="547688"/>
          </a:xfrm>
        </p:spPr>
        <p:txBody>
          <a:bodyPr/>
          <a:lstStyle/>
          <a:p>
            <a:pPr lvl="0"/>
            <a:r>
              <a:rPr lang="en-US" dirty="0"/>
              <a:t>Click to edit Master text</a:t>
            </a:r>
          </a:p>
        </p:txBody>
      </p:sp>
      <p:sp>
        <p:nvSpPr>
          <p:cNvPr id="12" name="Content Placeholder 11">
            <a:extLst>
              <a:ext uri="{FF2B5EF4-FFF2-40B4-BE49-F238E27FC236}">
                <a16:creationId xmlns:a16="http://schemas.microsoft.com/office/drawing/2014/main" id="{DB17935D-D65A-4E3C-B808-D7F51BDFFF15}"/>
              </a:ext>
            </a:extLst>
          </p:cNvPr>
          <p:cNvSpPr>
            <a:spLocks noGrp="1"/>
          </p:cNvSpPr>
          <p:nvPr>
            <p:ph sz="quarter" idx="14"/>
          </p:nvPr>
        </p:nvSpPr>
        <p:spPr>
          <a:xfrm>
            <a:off x="455613" y="5608638"/>
            <a:ext cx="4062412" cy="547687"/>
          </a:xfrm>
        </p:spPr>
        <p:txBody>
          <a:bodyPr/>
          <a:lstStyle/>
          <a:p>
            <a:pPr lvl="0"/>
            <a:r>
              <a:rPr lang="en-US" dirty="0"/>
              <a:t>Click to edit Master text styles</a:t>
            </a:r>
          </a:p>
        </p:txBody>
      </p:sp>
      <p:sp>
        <p:nvSpPr>
          <p:cNvPr id="5" name="Content Placeholder 4">
            <a:extLst>
              <a:ext uri="{FF2B5EF4-FFF2-40B4-BE49-F238E27FC236}">
                <a16:creationId xmlns:a16="http://schemas.microsoft.com/office/drawing/2014/main" id="{E77838FB-E2D2-46F0-AC93-8EBFE001CD04}"/>
              </a:ext>
            </a:extLst>
          </p:cNvPr>
          <p:cNvSpPr>
            <a:spLocks noGrp="1"/>
          </p:cNvSpPr>
          <p:nvPr>
            <p:ph sz="quarter" idx="15"/>
          </p:nvPr>
        </p:nvSpPr>
        <p:spPr>
          <a:xfrm>
            <a:off x="3468688" y="2716213"/>
            <a:ext cx="3149600" cy="1666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D89BEBF5-3DD6-4BCB-A39D-3E0CDFDE5C0C}"/>
              </a:ext>
            </a:extLst>
          </p:cNvPr>
          <p:cNvSpPr>
            <a:spLocks noGrp="1"/>
          </p:cNvSpPr>
          <p:nvPr>
            <p:ph sz="quarter" idx="16"/>
          </p:nvPr>
        </p:nvSpPr>
        <p:spPr>
          <a:xfrm>
            <a:off x="4926013" y="1076325"/>
            <a:ext cx="2316162" cy="863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8106214"/>
      </p:ext>
    </p:extLst>
  </p:cSld>
  <p:clrMapOvr>
    <a:masterClrMapping/>
  </p:clrMapOvr>
  <p:transition>
    <p:fade/>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4" y="941692"/>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dirty="0"/>
              <a:t>Section title</a:t>
            </a:r>
          </a:p>
        </p:txBody>
      </p:sp>
    </p:spTree>
    <p:extLst>
      <p:ext uri="{BB962C8B-B14F-4D97-AF65-F5344CB8AC3E}">
        <p14:creationId xmlns:p14="http://schemas.microsoft.com/office/powerpoint/2010/main" val="4143230462"/>
      </p:ext>
    </p:extLst>
  </p:cSld>
  <p:clrMapOvr>
    <a:masterClrMapping/>
  </p:clrMapOvr>
  <p:transition>
    <p:fade/>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4" y="941692"/>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dirty="0"/>
              <a:t>Section title</a:t>
            </a:r>
          </a:p>
        </p:txBody>
      </p:sp>
    </p:spTree>
    <p:extLst>
      <p:ext uri="{BB962C8B-B14F-4D97-AF65-F5344CB8AC3E}">
        <p14:creationId xmlns:p14="http://schemas.microsoft.com/office/powerpoint/2010/main" val="282367454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Blank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2841479"/>
      </p:ext>
    </p:extLst>
  </p:cSld>
  <p:clrMapOvr>
    <a:masterClrMapping/>
  </p:clrMapOvr>
  <p:transition>
    <p:fade/>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1_Blank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90AD9-5AA3-483C-82C8-41D730D50859}"/>
              </a:ext>
            </a:extLst>
          </p:cNvPr>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5B687496-9C41-4AC2-ACD9-6C216163CC9B}"/>
              </a:ext>
            </a:extLst>
          </p:cNvPr>
          <p:cNvSpPr/>
          <p:nvPr userDrawn="1"/>
        </p:nvSpPr>
        <p:spPr bwMode="auto">
          <a:xfrm>
            <a:off x="6111901" y="0"/>
            <a:ext cx="6080099" cy="6858000"/>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solidFill>
                <a:srgbClr val="000000"/>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3145446880"/>
      </p:ext>
    </p:extLst>
  </p:cSld>
  <p:clrMapOvr>
    <a:masterClrMapping/>
  </p:clrMapOvr>
  <p:transition>
    <p:fade/>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229841" y="0"/>
            <a:ext cx="5973790" cy="6858000"/>
          </a:xfrm>
          <a:prstGeom prst="rect">
            <a:avLst/>
          </a:prstGeom>
        </p:spPr>
      </p:pic>
      <p:sp>
        <p:nvSpPr>
          <p:cNvPr id="2" name="Title 1"/>
          <p:cNvSpPr>
            <a:spLocks noGrp="1"/>
          </p:cNvSpPr>
          <p:nvPr>
            <p:ph type="title" hasCustomPrompt="1"/>
          </p:nvPr>
        </p:nvSpPr>
        <p:spPr>
          <a:xfrm>
            <a:off x="455995" y="620428"/>
            <a:ext cx="5541959" cy="403137"/>
          </a:xfrm>
          <a:prstGeom prst="rect">
            <a:avLst/>
          </a:prstGeom>
        </p:spPr>
        <p:txBody>
          <a:bodyPr wrap="square" lIns="0" tIns="0" rIns="0" bIns="0">
            <a:spAutoFit/>
          </a:bodyPr>
          <a:lstStyle>
            <a:lvl1pPr>
              <a:lnSpc>
                <a:spcPts val="3137"/>
              </a:lnSpc>
              <a:defRPr sz="2745" baseline="0">
                <a:solidFill>
                  <a:srgbClr val="000000"/>
                </a:solidFill>
              </a:defRPr>
            </a:lvl1pPr>
          </a:lstStyle>
          <a:p>
            <a:r>
              <a:rPr lang="en-US" dirty="0"/>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a:p>
            <a:pPr lvl="1"/>
            <a:endParaRPr lang="en-US" dirty="0"/>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5" y="1922587"/>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dirty="0"/>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2" y="3121485"/>
            <a:ext cx="5973053" cy="543185"/>
          </a:xfrm>
          <a:prstGeom prst="rect">
            <a:avLst/>
          </a:prstGeom>
        </p:spPr>
        <p:txBody>
          <a:bodyPr/>
          <a:lstStyle>
            <a:lvl1pPr algn="ctr">
              <a:defRPr>
                <a:solidFill>
                  <a:schemeClr val="bg1"/>
                </a:solidFill>
              </a:defRPr>
            </a:lvl1pPr>
          </a:lstStyle>
          <a:p>
            <a:r>
              <a:rPr lang="en-US" dirty="0"/>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5" y="2576675"/>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a:p>
            <a:pPr lvl="1"/>
            <a:endParaRPr lang="en-US" dirty="0"/>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4"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1484981993"/>
      </p:ext>
    </p:extLst>
  </p:cSld>
  <p:clrMapOvr>
    <a:masterClrMapping/>
  </p:clrMapOvr>
  <p:transition>
    <p:fade/>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Photo layout 2</a:t>
            </a:r>
          </a:p>
        </p:txBody>
      </p:sp>
      <p:sp>
        <p:nvSpPr>
          <p:cNvPr id="5" name="Text Placeholder 4"/>
          <p:cNvSpPr>
            <a:spLocks noGrp="1"/>
          </p:cNvSpPr>
          <p:nvPr>
            <p:ph type="body" sz="quarter" idx="11" hasCustomPrompt="1"/>
          </p:nvPr>
        </p:nvSpPr>
        <p:spPr>
          <a:xfrm>
            <a:off x="455995" y="4927922"/>
            <a:ext cx="3618381" cy="216206"/>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r>
              <a:rPr lang="en-US" dirty="0"/>
              <a:t> 14</a:t>
            </a:r>
          </a:p>
        </p:txBody>
      </p:sp>
      <p:sp>
        <p:nvSpPr>
          <p:cNvPr id="9" name="Text Placeholder 4"/>
          <p:cNvSpPr>
            <a:spLocks noGrp="1"/>
          </p:cNvSpPr>
          <p:nvPr>
            <p:ph type="body" sz="quarter" idx="12" hasCustomPrompt="1"/>
          </p:nvPr>
        </p:nvSpPr>
        <p:spPr>
          <a:xfrm>
            <a:off x="4300039" y="4927922"/>
            <a:ext cx="3618381" cy="216206"/>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r>
              <a:rPr lang="en-US" dirty="0"/>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r>
              <a:rPr lang="en-US" dirty="0"/>
              <a:t> 14</a:t>
            </a:r>
          </a:p>
        </p:txBody>
      </p:sp>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8150360" y="2152783"/>
            <a:ext cx="3623053" cy="2589915"/>
          </a:xfrm>
          <a:prstGeom prst="rect">
            <a:avLst/>
          </a:prstGeom>
        </p:spPr>
      </p:pic>
      <p:pic>
        <p:nvPicPr>
          <p:cNvPr id="16" name="Picture 15"/>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425647" y="2152783"/>
            <a:ext cx="3648727" cy="2589915"/>
          </a:xfrm>
          <a:prstGeom prst="rect">
            <a:avLst/>
          </a:prstGeom>
        </p:spPr>
      </p:pic>
      <p:pic>
        <p:nvPicPr>
          <p:cNvPr id="17" name="Picture 16"/>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4" y="3193694"/>
            <a:ext cx="3647951" cy="543185"/>
          </a:xfrm>
          <a:prstGeom prst="rect">
            <a:avLst/>
          </a:prstGeom>
        </p:spPr>
        <p:txBody>
          <a:bodyPr/>
          <a:lstStyle>
            <a:lvl1pPr algn="ctr">
              <a:defRPr>
                <a:solidFill>
                  <a:schemeClr val="bg1"/>
                </a:solidFill>
              </a:defRPr>
            </a:lvl1pPr>
          </a:lstStyle>
          <a:p>
            <a:r>
              <a:rPr lang="en-US" dirty="0"/>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39" y="3186832"/>
            <a:ext cx="3618381" cy="543185"/>
          </a:xfrm>
          <a:prstGeom prst="rect">
            <a:avLst/>
          </a:prstGeom>
        </p:spPr>
        <p:txBody>
          <a:bodyPr/>
          <a:lstStyle>
            <a:lvl1pPr algn="ctr">
              <a:defRPr>
                <a:solidFill>
                  <a:schemeClr val="bg1"/>
                </a:solidFill>
              </a:defRPr>
            </a:lvl1pPr>
          </a:lstStyle>
          <a:p>
            <a:r>
              <a:rPr lang="en-US" dirty="0"/>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8" y="3186832"/>
            <a:ext cx="3612156" cy="543185"/>
          </a:xfrm>
          <a:prstGeom prst="rect">
            <a:avLst/>
          </a:prstGeom>
        </p:spPr>
        <p:txBody>
          <a:bodyPr/>
          <a:lstStyle>
            <a:lvl1pPr algn="ctr">
              <a:defRPr>
                <a:solidFill>
                  <a:schemeClr val="bg1"/>
                </a:solidFill>
              </a:defRPr>
            </a:lvl1pPr>
          </a:lstStyle>
          <a:p>
            <a:r>
              <a:rPr lang="en-US" dirty="0"/>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5"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p>
        </p:txBody>
      </p:sp>
    </p:spTree>
    <p:extLst>
      <p:ext uri="{BB962C8B-B14F-4D97-AF65-F5344CB8AC3E}">
        <p14:creationId xmlns:p14="http://schemas.microsoft.com/office/powerpoint/2010/main" val="2107292111"/>
      </p:ext>
    </p:extLst>
  </p:cSld>
  <p:clrMapOvr>
    <a:masterClrMapping/>
  </p:clrMapOvr>
  <p:transition>
    <p:fad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Device layout 1: one column</a:t>
            </a:r>
          </a:p>
        </p:txBody>
      </p:sp>
      <p:sp>
        <p:nvSpPr>
          <p:cNvPr id="4" name="Text Placeholder 3"/>
          <p:cNvSpPr>
            <a:spLocks noGrp="1"/>
          </p:cNvSpPr>
          <p:nvPr>
            <p:ph type="body" sz="quarter" idx="10" hasCustomPrompt="1"/>
          </p:nvPr>
        </p:nvSpPr>
        <p:spPr>
          <a:xfrm>
            <a:off x="455995" y="1922802"/>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097" indent="0">
              <a:buNone/>
              <a:defRPr/>
            </a:lvl2pPr>
            <a:lvl3pPr marL="448193" indent="0">
              <a:buNone/>
              <a:defRPr/>
            </a:lvl3pPr>
            <a:lvl4pPr marL="672290" indent="0">
              <a:buNone/>
              <a:defRPr/>
            </a:lvl4pPr>
            <a:lvl5pPr marL="896386" indent="0">
              <a:buNone/>
              <a:defRPr/>
            </a:lvl5pPr>
          </a:lstStyle>
          <a:p>
            <a:pPr lvl="0"/>
            <a:r>
              <a:rPr lang="pt-BR" dirty="0"/>
              <a:t>Large subhead Segoe UI Regular 20/24. Em volor resequaectur.</a:t>
            </a:r>
            <a:endParaRPr lang="en-US" dirty="0"/>
          </a:p>
        </p:txBody>
      </p:sp>
      <p:sp>
        <p:nvSpPr>
          <p:cNvPr id="5" name="Text Placeholder 4"/>
          <p:cNvSpPr>
            <a:spLocks noGrp="1"/>
          </p:cNvSpPr>
          <p:nvPr>
            <p:ph type="body" sz="quarter" idx="11" hasCustomPrompt="1"/>
          </p:nvPr>
        </p:nvSpPr>
        <p:spPr>
          <a:xfrm>
            <a:off x="455995" y="2707597"/>
            <a:ext cx="4758210" cy="2521331"/>
          </a:xfrm>
          <a:prstGeom prst="rect">
            <a:avLst/>
          </a:prstGeom>
        </p:spPr>
        <p:txBody>
          <a:bodyPr lIns="0" tIns="0" rIns="0" bIns="0"/>
          <a:lstStyle>
            <a:lvl1pPr marL="280121" indent="-280121">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6"/>
            <a:ext cx="5834041" cy="908839"/>
          </a:xfrm>
          <a:prstGeom prst="rect">
            <a:avLst/>
          </a:prstGeom>
        </p:spPr>
        <p:txBody>
          <a:bodyPr anchor="ctr" anchorCtr="0"/>
          <a:lstStyle>
            <a:lvl1pPr algn="ctr">
              <a:defRPr>
                <a:solidFill>
                  <a:srgbClr val="000000"/>
                </a:solidFill>
              </a:defRPr>
            </a:lvl1pPr>
          </a:lstStyle>
          <a:p>
            <a:r>
              <a:rPr lang="en-US" dirty="0"/>
              <a:t>Drag picture to placeholder or click icon to add</a:t>
            </a:r>
          </a:p>
        </p:txBody>
      </p:sp>
    </p:spTree>
    <p:extLst>
      <p:ext uri="{BB962C8B-B14F-4D97-AF65-F5344CB8AC3E}">
        <p14:creationId xmlns:p14="http://schemas.microsoft.com/office/powerpoint/2010/main" val="1386571626"/>
      </p:ext>
    </p:extLst>
  </p:cSld>
  <p:clrMapOvr>
    <a:masterClrMapping/>
  </p:clrMapOvr>
  <p:transition>
    <p:fade/>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6"/>
            <a:ext cx="5834041" cy="908839"/>
          </a:xfrm>
          <a:prstGeom prst="rect">
            <a:avLst/>
          </a:prstGeom>
        </p:spPr>
        <p:txBody>
          <a:bodyPr anchor="ctr" anchorCtr="0"/>
          <a:lstStyle>
            <a:lvl1pPr algn="ctr">
              <a:defRPr>
                <a:solidFill>
                  <a:srgbClr val="000000"/>
                </a:solidFill>
              </a:defRPr>
            </a:lvl1pPr>
          </a:lstStyle>
          <a:p>
            <a:r>
              <a:rPr lang="en-US" dirty="0"/>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endParaRPr lang="en-US" dirty="0"/>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endParaRPr lang="en-US" dirty="0"/>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Device layout 2: two columns</a:t>
            </a:r>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8"/>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0" y="2452758"/>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3586098864"/>
      </p:ext>
    </p:extLst>
  </p:cSld>
  <p:clrMapOvr>
    <a:masterClrMapping/>
  </p:clrMapOvr>
  <p:transition>
    <p:fade/>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dirty="0"/>
              <a:t>Drag picture to placeholder or click icon to add</a:t>
            </a:r>
          </a:p>
        </p:txBody>
      </p:sp>
    </p:spTree>
    <p:extLst>
      <p:ext uri="{BB962C8B-B14F-4D97-AF65-F5344CB8AC3E}">
        <p14:creationId xmlns:p14="http://schemas.microsoft.com/office/powerpoint/2010/main" val="3998910812"/>
      </p:ext>
    </p:extLst>
  </p:cSld>
  <p:clrMapOvr>
    <a:masterClrMapping/>
  </p:clrMapOvr>
  <p:transition>
    <p:fade/>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6" y="1950780"/>
            <a:ext cx="3618377" cy="3534843"/>
          </a:xfrm>
          <a:prstGeom prst="rect">
            <a:avLst/>
          </a:prstGeom>
        </p:spPr>
        <p:txBody>
          <a:bodyPr anchor="ctr">
            <a:noAutofit/>
          </a:bodyPr>
          <a:lstStyle>
            <a:lvl1pPr marL="0" indent="0" algn="ctr">
              <a:buNone/>
              <a:defRPr sz="2353">
                <a:solidFill>
                  <a:srgbClr val="000000"/>
                </a:solidFill>
              </a:defRPr>
            </a:lvl1pPr>
          </a:lstStyle>
          <a:p>
            <a:r>
              <a:rPr lang="en-US" dirty="0"/>
              <a:t>Click icon to add chart</a:t>
            </a:r>
          </a:p>
        </p:txBody>
      </p:sp>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Chart examples</a:t>
            </a:r>
          </a:p>
        </p:txBody>
      </p:sp>
      <p:sp>
        <p:nvSpPr>
          <p:cNvPr id="9" name="Text Placeholder 4"/>
          <p:cNvSpPr>
            <a:spLocks noGrp="1"/>
          </p:cNvSpPr>
          <p:nvPr>
            <p:ph type="body" sz="quarter" idx="12" hasCustomPrompt="1"/>
          </p:nvPr>
        </p:nvSpPr>
        <p:spPr>
          <a:xfrm>
            <a:off x="455992"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0" b="0" i="0" spc="0">
                <a:solidFill>
                  <a:srgbClr val="000000"/>
                </a:solidFill>
                <a:latin typeface="+mn-lt"/>
              </a:defRPr>
            </a:lvl1pPr>
            <a:lvl2pPr marL="0" marR="0" indent="0" algn="l" defTabSz="914367" rtl="0" eaLnBrk="1" fontAlgn="auto" latinLnBrk="0" hangingPunct="1">
              <a:lnSpc>
                <a:spcPts val="1176"/>
              </a:lnSpc>
              <a:spcBef>
                <a:spcPts val="441"/>
              </a:spcBef>
              <a:spcAft>
                <a:spcPts val="0"/>
              </a:spcAft>
              <a:buClrTx/>
              <a:buSzPct val="90000"/>
              <a:buFont typeface="Arial" panose="020B0604020202020204" pitchFamily="34" charset="0"/>
              <a:buNone/>
              <a:tabLst/>
              <a:defRPr sz="980">
                <a:solidFill>
                  <a:schemeClr val="tx1"/>
                </a:solidFill>
              </a:defRPr>
            </a:lvl2pPr>
            <a:lvl3pPr marL="448193" indent="0">
              <a:buNone/>
              <a:defRPr/>
            </a:lvl3pPr>
            <a:lvl4pPr marL="672290" indent="0">
              <a:buNone/>
              <a:defRPr/>
            </a:lvl4pPr>
            <a:lvl5pPr marL="896386" indent="0">
              <a:buNone/>
              <a:defRPr/>
            </a:lvl5pPr>
          </a:lstStyle>
          <a:p>
            <a:pPr lvl="0"/>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
        <p:nvSpPr>
          <p:cNvPr id="17" name="Text Placeholder 4"/>
          <p:cNvSpPr>
            <a:spLocks noGrp="1"/>
          </p:cNvSpPr>
          <p:nvPr>
            <p:ph type="body" sz="quarter" idx="18" hasCustomPrompt="1"/>
          </p:nvPr>
        </p:nvSpPr>
        <p:spPr>
          <a:xfrm>
            <a:off x="4303152" y="5857162"/>
            <a:ext cx="3607487" cy="301770"/>
          </a:xfrm>
          <a:prstGeom prst="rect">
            <a:avLst/>
          </a:prstGeom>
        </p:spPr>
        <p:txBody>
          <a:bodyPr vert="horz" wrap="square" lIns="0" tIns="0" rIns="0" bIns="0" rtlCol="0">
            <a:spAutoFit/>
          </a:bodyPr>
          <a:lstStyle>
            <a:lvl1pPr>
              <a:tabLst/>
              <a:defRPr lang="en-US" sz="980"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
        <p:nvSpPr>
          <p:cNvPr id="20" name="Chart Placeholder 6"/>
          <p:cNvSpPr>
            <a:spLocks noGrp="1"/>
          </p:cNvSpPr>
          <p:nvPr>
            <p:ph type="chart" sz="quarter" idx="22"/>
          </p:nvPr>
        </p:nvSpPr>
        <p:spPr>
          <a:xfrm>
            <a:off x="4303152" y="1950780"/>
            <a:ext cx="3607487" cy="3534843"/>
          </a:xfrm>
          <a:prstGeom prst="rect">
            <a:avLst/>
          </a:prstGeom>
        </p:spPr>
        <p:txBody>
          <a:bodyPr anchor="ctr">
            <a:noAutofit/>
          </a:bodyPr>
          <a:lstStyle>
            <a:lvl1pPr marL="0" indent="0" algn="ctr">
              <a:buNone/>
              <a:defRPr sz="2353">
                <a:solidFill>
                  <a:srgbClr val="000000"/>
                </a:solidFill>
              </a:defRPr>
            </a:lvl1pPr>
          </a:lstStyle>
          <a:p>
            <a:r>
              <a:rPr lang="en-US" dirty="0"/>
              <a:t>Click icon to add chart</a:t>
            </a:r>
          </a:p>
        </p:txBody>
      </p:sp>
      <p:sp>
        <p:nvSpPr>
          <p:cNvPr id="21" name="Chart Placeholder 6"/>
          <p:cNvSpPr>
            <a:spLocks noGrp="1"/>
          </p:cNvSpPr>
          <p:nvPr>
            <p:ph type="chart" sz="quarter" idx="23"/>
          </p:nvPr>
        </p:nvSpPr>
        <p:spPr>
          <a:xfrm>
            <a:off x="8139412" y="1950780"/>
            <a:ext cx="3623051" cy="3534843"/>
          </a:xfrm>
          <a:prstGeom prst="rect">
            <a:avLst/>
          </a:prstGeom>
        </p:spPr>
        <p:txBody>
          <a:bodyPr anchor="ctr">
            <a:noAutofit/>
          </a:bodyPr>
          <a:lstStyle>
            <a:lvl1pPr marL="0" indent="0" algn="ctr">
              <a:buNone/>
              <a:defRPr sz="2353">
                <a:solidFill>
                  <a:srgbClr val="000000"/>
                </a:solidFill>
              </a:defRPr>
            </a:lvl1pPr>
          </a:lstStyle>
          <a:p>
            <a:r>
              <a:rPr lang="en-US" dirty="0"/>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1"/>
            <a:ext cx="3629278" cy="241415"/>
          </a:xfrm>
          <a:prstGeom prst="rect">
            <a:avLst/>
          </a:prstGeom>
        </p:spPr>
        <p:txBody>
          <a:bodyPr tIns="0"/>
          <a:lstStyle>
            <a:lvl1pPr>
              <a:defRPr lang="en-US" sz="980" b="1" kern="1200" spc="0" dirty="0" smtClean="0">
                <a:solidFill>
                  <a:srgbClr val="000000"/>
                </a:solidFill>
                <a:latin typeface="+mn-lt"/>
                <a:ea typeface="+mn-ea"/>
                <a:cs typeface="+mn-cs"/>
              </a:defRPr>
            </a:lvl1pPr>
          </a:lstStyle>
          <a:p>
            <a:pPr lvl="0"/>
            <a:r>
              <a:rPr lang="en-US" dirty="0"/>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1"/>
            <a:ext cx="3629278" cy="241415"/>
          </a:xfrm>
          <a:prstGeom prst="rect">
            <a:avLst/>
          </a:prstGeom>
        </p:spPr>
        <p:txBody>
          <a:bodyPr tIns="0"/>
          <a:lstStyle>
            <a:lvl1pPr>
              <a:defRPr lang="en-US" sz="980" b="1" kern="1200" spc="0" dirty="0" smtClean="0">
                <a:solidFill>
                  <a:srgbClr val="000000"/>
                </a:solidFill>
                <a:latin typeface="+mn-lt"/>
                <a:ea typeface="+mn-ea"/>
                <a:cs typeface="+mn-cs"/>
              </a:defRPr>
            </a:lvl1pPr>
          </a:lstStyle>
          <a:p>
            <a:pPr lvl="0"/>
            <a:r>
              <a:rPr lang="en-US" dirty="0"/>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1"/>
            <a:ext cx="3629278" cy="241415"/>
          </a:xfrm>
          <a:prstGeom prst="rect">
            <a:avLst/>
          </a:prstGeom>
        </p:spPr>
        <p:txBody>
          <a:bodyPr tIns="0"/>
          <a:lstStyle>
            <a:lvl1pPr>
              <a:defRPr lang="en-US" sz="980" b="1" kern="1200" spc="0" dirty="0" smtClean="0">
                <a:solidFill>
                  <a:srgbClr val="000000"/>
                </a:solidFill>
                <a:latin typeface="+mn-lt"/>
                <a:ea typeface="+mn-ea"/>
                <a:cs typeface="+mn-cs"/>
              </a:defRPr>
            </a:lvl1pPr>
          </a:lstStyle>
          <a:p>
            <a:pPr lvl="0"/>
            <a:r>
              <a:rPr lang="en-US" dirty="0"/>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3" y="5857162"/>
            <a:ext cx="3607487" cy="301770"/>
          </a:xfrm>
          <a:prstGeom prst="rect">
            <a:avLst/>
          </a:prstGeom>
        </p:spPr>
        <p:txBody>
          <a:bodyPr vert="horz" wrap="square" lIns="0" tIns="0" rIns="0" bIns="0" rtlCol="0">
            <a:spAutoFit/>
          </a:bodyPr>
          <a:lstStyle>
            <a:lvl1pPr>
              <a:tabLst/>
              <a:defRPr lang="en-US" sz="980"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Tree>
    <p:extLst>
      <p:ext uri="{BB962C8B-B14F-4D97-AF65-F5344CB8AC3E}">
        <p14:creationId xmlns:p14="http://schemas.microsoft.com/office/powerpoint/2010/main" val="4002485644"/>
      </p:ext>
    </p:extLst>
  </p:cSld>
  <p:clrMapOvr>
    <a:masterClrMapping/>
  </p:clrMapOvr>
  <p:transition>
    <p:fade/>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Table styling</a:t>
            </a:r>
          </a:p>
        </p:txBody>
      </p:sp>
      <p:sp>
        <p:nvSpPr>
          <p:cNvPr id="4" name="Table Placeholder 3"/>
          <p:cNvSpPr>
            <a:spLocks noGrp="1"/>
          </p:cNvSpPr>
          <p:nvPr>
            <p:ph type="tbl" sz="quarter" idx="10"/>
          </p:nvPr>
        </p:nvSpPr>
        <p:spPr>
          <a:xfrm>
            <a:off x="455995" y="3924852"/>
            <a:ext cx="11306469" cy="546753"/>
          </a:xfrm>
          <a:prstGeom prst="rect">
            <a:avLst/>
          </a:prstGeom>
        </p:spPr>
        <p:txBody>
          <a:bodyPr anchor="ctr" anchorCtr="0"/>
          <a:lstStyle>
            <a:lvl1pPr algn="ctr">
              <a:defRPr/>
            </a:lvl1pPr>
          </a:lstStyle>
          <a:p>
            <a:r>
              <a:rPr lang="en-US" dirty="0"/>
              <a:t>Click icon to add table</a:t>
            </a:r>
          </a:p>
        </p:txBody>
      </p:sp>
    </p:spTree>
    <p:extLst>
      <p:ext uri="{BB962C8B-B14F-4D97-AF65-F5344CB8AC3E}">
        <p14:creationId xmlns:p14="http://schemas.microsoft.com/office/powerpoint/2010/main" val="1684163897"/>
      </p:ext>
    </p:extLst>
  </p:cSld>
  <p:clrMapOvr>
    <a:masterClrMapping/>
  </p:clrMapOvr>
  <p:transition>
    <p:fade/>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7"/>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dirty="0"/>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0"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619"/>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dirty="0">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41868876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7"/>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dirty="0"/>
              <a:t>Thank you.</a:t>
            </a:r>
          </a:p>
        </p:txBody>
      </p:sp>
      <p:sp>
        <p:nvSpPr>
          <p:cNvPr id="3" name="Content Placeholder 2">
            <a:extLst>
              <a:ext uri="{FF2B5EF4-FFF2-40B4-BE49-F238E27FC236}">
                <a16:creationId xmlns:a16="http://schemas.microsoft.com/office/drawing/2014/main" id="{A02B83A8-1893-4306-A71D-964384DD035C}"/>
              </a:ext>
            </a:extLst>
          </p:cNvPr>
          <p:cNvSpPr>
            <a:spLocks noGrp="1"/>
          </p:cNvSpPr>
          <p:nvPr>
            <p:ph sz="quarter" idx="10"/>
          </p:nvPr>
        </p:nvSpPr>
        <p:spPr>
          <a:xfrm>
            <a:off x="3094038" y="4618038"/>
            <a:ext cx="3290887" cy="147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F700C80B-7057-4445-B99C-BEB5F20411BF}"/>
              </a:ext>
            </a:extLst>
          </p:cNvPr>
          <p:cNvSpPr>
            <a:spLocks noGrp="1"/>
          </p:cNvSpPr>
          <p:nvPr>
            <p:ph sz="quarter" idx="11"/>
          </p:nvPr>
        </p:nvSpPr>
        <p:spPr>
          <a:xfrm>
            <a:off x="5502275" y="1143000"/>
            <a:ext cx="2408238" cy="701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2C08B3-626F-4D75-B429-5185BD4C46D1}"/>
              </a:ext>
            </a:extLst>
          </p:cNvPr>
          <p:cNvSpPr>
            <a:spLocks noGrp="1"/>
          </p:cNvSpPr>
          <p:nvPr>
            <p:ph sz="quarter" idx="12"/>
          </p:nvPr>
        </p:nvSpPr>
        <p:spPr>
          <a:xfrm>
            <a:off x="6096000" y="3686175"/>
            <a:ext cx="2946400" cy="147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4616A2-19D1-48BD-8A48-D8496ADDCA26}"/>
              </a:ext>
            </a:extLst>
          </p:cNvPr>
          <p:cNvSpPr>
            <a:spLocks noGrp="1"/>
          </p:cNvSpPr>
          <p:nvPr>
            <p:ph type="body" sz="quarter" idx="13"/>
          </p:nvPr>
        </p:nvSpPr>
        <p:spPr>
          <a:xfrm>
            <a:off x="9042400" y="1263650"/>
            <a:ext cx="1847850" cy="546753"/>
          </a:xfrm>
        </p:spPr>
        <p:txBody>
          <a:bodyPr/>
          <a:lstStyle/>
          <a:p>
            <a:pPr lvl="0"/>
            <a:endParaRPr lang="en-US" dirty="0"/>
          </a:p>
        </p:txBody>
      </p:sp>
    </p:spTree>
    <p:extLst>
      <p:ext uri="{BB962C8B-B14F-4D97-AF65-F5344CB8AC3E}">
        <p14:creationId xmlns:p14="http://schemas.microsoft.com/office/powerpoint/2010/main" val="20936020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296783"/>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272632877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DF7E2-5129-4EFF-9185-B3D2D0F5A5E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71663754"/>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Typography Title Whit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1" y="1122364"/>
            <a:ext cx="6827265" cy="2576513"/>
          </a:xfrm>
        </p:spPr>
        <p:txBody>
          <a:bodyPr rIns="0" anchor="b"/>
          <a:lstStyle>
            <a:lvl1pPr algn="r">
              <a:defRPr sz="6000">
                <a:solidFill>
                  <a:schemeClr val="tx1"/>
                </a:solidFill>
              </a:defRPr>
            </a:lvl1pPr>
          </a:lstStyle>
          <a:p>
            <a:r>
              <a:rPr lang="en-US"/>
              <a:t>Click to edit Master title style</a:t>
            </a:r>
          </a:p>
        </p:txBody>
      </p:sp>
      <p:sp>
        <p:nvSpPr>
          <p:cNvPr id="3" name="Subtitle 2"/>
          <p:cNvSpPr>
            <a:spLocks noGrp="1"/>
          </p:cNvSpPr>
          <p:nvPr>
            <p:ph type="subTitle" idx="1"/>
          </p:nvPr>
        </p:nvSpPr>
        <p:spPr>
          <a:xfrm>
            <a:off x="553821" y="3698876"/>
            <a:ext cx="6827265" cy="1558924"/>
          </a:xfrm>
        </p:spPr>
        <p:txBody>
          <a:bodyPr/>
          <a:lstStyle>
            <a:lvl1pPr marL="0" indent="0" algn="r">
              <a:lnSpc>
                <a:spcPct val="100000"/>
              </a:lnSpc>
              <a:buNone/>
              <a:defRPr sz="2394">
                <a:solidFill>
                  <a:schemeClr val="accent1"/>
                </a:solidFill>
              </a:defRPr>
            </a:lvl1pPr>
            <a:lvl2pPr marL="456057" indent="0" algn="ctr">
              <a:buNone/>
              <a:defRPr sz="1995"/>
            </a:lvl2pPr>
            <a:lvl3pPr marL="912114" indent="0" algn="ctr">
              <a:buNone/>
              <a:defRPr sz="1795"/>
            </a:lvl3pPr>
            <a:lvl4pPr marL="1368171" indent="0" algn="ctr">
              <a:buNone/>
              <a:defRPr sz="1596"/>
            </a:lvl4pPr>
            <a:lvl5pPr marL="1824228" indent="0" algn="ctr">
              <a:buNone/>
              <a:defRPr sz="1596"/>
            </a:lvl5pPr>
            <a:lvl6pPr marL="2280285" indent="0" algn="ctr">
              <a:buNone/>
              <a:defRPr sz="1596"/>
            </a:lvl6pPr>
            <a:lvl7pPr marL="2736342" indent="0" algn="ctr">
              <a:buNone/>
              <a:defRPr sz="1596"/>
            </a:lvl7pPr>
            <a:lvl8pPr marL="3192399" indent="0" algn="ctr">
              <a:buNone/>
              <a:defRPr sz="1596"/>
            </a:lvl8pPr>
            <a:lvl9pPr marL="3648456"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1122364"/>
            <a:ext cx="4158426" cy="4135437"/>
          </a:xfrm>
        </p:spPr>
        <p:txBody>
          <a:bodyPr rIns="0" anchor="ctr"/>
          <a:lstStyle>
            <a:lvl1pPr marL="0" indent="0" algn="l">
              <a:buNone/>
              <a:defRPr>
                <a:solidFill>
                  <a:schemeClr val="accent3"/>
                </a:solidFill>
                <a:latin typeface="+mj-lt"/>
              </a:defRPr>
            </a:lvl1pPr>
            <a:lvl2pPr marL="456057" indent="0">
              <a:buNone/>
              <a:defRPr/>
            </a:lvl2pPr>
            <a:lvl3pPr marL="912114" indent="0">
              <a:buNone/>
              <a:defRPr/>
            </a:lvl3pPr>
            <a:lvl4pPr marL="1368171" indent="0">
              <a:buNone/>
              <a:defRPr/>
            </a:lvl4pPr>
            <a:lvl5pPr marL="1824228"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39"/>
            <a:ext cx="0" cy="36210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85FEDB6-AE1B-4A26-A3DA-CCF9A9D4731D}"/>
              </a:ext>
            </a:extLst>
          </p:cNvPr>
          <p:cNvGrpSpPr/>
          <p:nvPr userDrawn="1"/>
        </p:nvGrpSpPr>
        <p:grpSpPr>
          <a:xfrm>
            <a:off x="553821" y="547293"/>
            <a:ext cx="1554197" cy="330567"/>
            <a:chOff x="7353301" y="-1897063"/>
            <a:chExt cx="5749290" cy="1225867"/>
          </a:xfrm>
        </p:grpSpPr>
        <p:sp>
          <p:nvSpPr>
            <p:cNvPr id="10" name="Freeform: Shape 9">
              <a:extLst>
                <a:ext uri="{FF2B5EF4-FFF2-40B4-BE49-F238E27FC236}">
                  <a16:creationId xmlns:a16="http://schemas.microsoft.com/office/drawing/2014/main" id="{009D12FA-0F93-4FF8-AB34-E1592DCD290E}"/>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rgbClr val="737373"/>
            </a:solidFill>
            <a:ln w="9525"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FFEAC267-163C-4DCC-8381-D0CAC8DEC502}"/>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3" name="Freeform: Shape 12">
              <a:extLst>
                <a:ext uri="{FF2B5EF4-FFF2-40B4-BE49-F238E27FC236}">
                  <a16:creationId xmlns:a16="http://schemas.microsoft.com/office/drawing/2014/main" id="{210C74F8-8AA7-4335-B883-92AC821E5BC6}"/>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4" name="Freeform: Shape 13">
              <a:extLst>
                <a:ext uri="{FF2B5EF4-FFF2-40B4-BE49-F238E27FC236}">
                  <a16:creationId xmlns:a16="http://schemas.microsoft.com/office/drawing/2014/main" id="{10F6CD7D-FED7-4E94-B613-8858CD9EF9D5}"/>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84D0F63C-34B6-4893-AC74-41986002A339}"/>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4035488612"/>
      </p:ext>
    </p:extLst>
  </p:cSld>
  <p:clrMapOvr>
    <a:masterClrMapping/>
  </p:clrMapOvr>
  <p:transition>
    <p:fade/>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563369"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0" y="6492716"/>
            <a:ext cx="4114800" cy="182880"/>
          </a:xfrm>
          <a:prstGeom prst="rect">
            <a:avLst/>
          </a:prstGeom>
        </p:spPr>
        <p:txBody>
          <a:body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69" y="1222805"/>
            <a:ext cx="11081177" cy="457200"/>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3" y="6401594"/>
            <a:ext cx="366667" cy="365125"/>
          </a:xfrm>
          <a:prstGeom prst="rect">
            <a:avLst/>
          </a:prstGeo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1840577888"/>
      </p:ext>
    </p:extLst>
  </p:cSld>
  <p:clrMapOvr>
    <a:masterClrMapping/>
  </p:clrMapOvr>
  <p:transition>
    <p:fade/>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563369" y="1506067"/>
            <a:ext cx="11081177" cy="2396047"/>
          </a:xfrm>
          <a:prstGeom prst="rect">
            <a:avLst/>
          </a:prstGeom>
        </p:spPr>
        <p:txBody>
          <a:bodyPr/>
          <a:lstStyle>
            <a:lvl1pPr marL="284078" indent="-284078">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0" indent="-274764">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18" indent="-284078">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55" indent="-223537">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89992" indent="-223537">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a:xfrm>
            <a:off x="563369" y="473236"/>
            <a:ext cx="11081177" cy="1020602"/>
          </a:xfrm>
        </p:spPr>
        <p:txBody>
          <a:bodyPr/>
          <a:lstStyle>
            <a:lvl1pPr>
              <a:defRPr>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426300365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3826260992"/>
      </p:ext>
    </p:extLst>
  </p:cSld>
  <p:clrMapOvr>
    <a:masterClrMapping/>
  </p:clrMapOvr>
  <p:transition>
    <p:fade/>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1_Appendix">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69" y="2918699"/>
            <a:ext cx="11081177" cy="1020602"/>
          </a:xfrm>
        </p:spPr>
        <p:txBody>
          <a:bodyPr anchor="ctr"/>
          <a:lstStyle>
            <a:lvl1pPr>
              <a:defRPr sz="3200">
                <a:solidFill>
                  <a:schemeClr val="accent1"/>
                </a:solidFill>
              </a:defRPr>
            </a:lvl1pPr>
          </a:lstStyle>
          <a:p>
            <a:r>
              <a:rPr lang="en-US"/>
              <a:t>Click to edit Master title style</a:t>
            </a:r>
          </a:p>
        </p:txBody>
      </p:sp>
    </p:spTree>
    <p:extLst>
      <p:ext uri="{BB962C8B-B14F-4D97-AF65-F5344CB8AC3E}">
        <p14:creationId xmlns:p14="http://schemas.microsoft.com/office/powerpoint/2010/main" val="161101193"/>
      </p:ext>
    </p:extLst>
  </p:cSld>
  <p:clrMapOvr>
    <a:masterClrMapping/>
  </p:clrMapOvr>
  <p:transition>
    <p:fade/>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113C26-A8A0-4F58-A696-C6742A57B2AB}"/>
              </a:ext>
            </a:extLst>
          </p:cNvPr>
          <p:cNvSpPr>
            <a:spLocks noGrp="1"/>
          </p:cNvSpPr>
          <p:nvPr>
            <p:ph type="title" hasCustomPrompt="1"/>
          </p:nvPr>
        </p:nvSpPr>
        <p:spPr>
          <a:xfrm>
            <a:off x="406790" y="3029995"/>
            <a:ext cx="9630389" cy="1793104"/>
          </a:xfrm>
          <a:noFill/>
        </p:spPr>
        <p:txBody>
          <a:bodyPr lIns="0" tIns="0" rIns="0" bIns="182880" anchor="b" anchorCtr="0"/>
          <a:lstStyle>
            <a:lvl1pPr>
              <a:defRPr sz="4705" strike="noStrike" spc="-49" baseline="0">
                <a:solidFill>
                  <a:schemeClr val="tx2"/>
                </a:solidFill>
              </a:defRPr>
            </a:lvl1pPr>
          </a:lstStyle>
          <a:p>
            <a:r>
              <a:rPr lang="en-US"/>
              <a:t>Microsoft Azure </a:t>
            </a:r>
            <a:br>
              <a:rPr lang="en-US"/>
            </a:br>
            <a:r>
              <a:rPr lang="en-US"/>
              <a:t>title or event name</a:t>
            </a:r>
          </a:p>
        </p:txBody>
      </p:sp>
      <p:sp>
        <p:nvSpPr>
          <p:cNvPr id="11" name="Text Placeholder 10">
            <a:extLst>
              <a:ext uri="{FF2B5EF4-FFF2-40B4-BE49-F238E27FC236}">
                <a16:creationId xmlns:a16="http://schemas.microsoft.com/office/drawing/2014/main" id="{A85F1894-96E2-48F0-A169-FCB4C6B3E9F6}"/>
              </a:ext>
            </a:extLst>
          </p:cNvPr>
          <p:cNvSpPr>
            <a:spLocks noGrp="1"/>
          </p:cNvSpPr>
          <p:nvPr>
            <p:ph type="body" sz="quarter" idx="15" hasCustomPrompt="1"/>
          </p:nvPr>
        </p:nvSpPr>
        <p:spPr>
          <a:xfrm>
            <a:off x="464842" y="4847660"/>
            <a:ext cx="9602819" cy="745370"/>
          </a:xfrm>
        </p:spPr>
        <p:txBody>
          <a:bodyPr/>
          <a:lstStyle>
            <a:lvl1pPr>
              <a:defRPr sz="1765"/>
            </a:lvl1pPr>
            <a:lvl2pPr>
              <a:defRPr sz="1765"/>
            </a:lvl2pPr>
            <a:lvl3pPr>
              <a:defRPr sz="1372"/>
            </a:lvl3pPr>
            <a:lvl4pPr>
              <a:defRPr sz="1372"/>
            </a:lvl4pPr>
            <a:lvl5pPr>
              <a:defRPr sz="1029"/>
            </a:lvl5pPr>
          </a:lstStyle>
          <a:p>
            <a:pPr lvl="0"/>
            <a:r>
              <a:rPr lang="en-US"/>
              <a:t>Author name</a:t>
            </a:r>
          </a:p>
          <a:p>
            <a:pPr lvl="1"/>
            <a:r>
              <a:rPr lang="en-US"/>
              <a:t>Date</a:t>
            </a:r>
          </a:p>
        </p:txBody>
      </p:sp>
      <p:pic>
        <p:nvPicPr>
          <p:cNvPr id="7" name="Picture 6">
            <a:extLst>
              <a:ext uri="{FF2B5EF4-FFF2-40B4-BE49-F238E27FC236}">
                <a16:creationId xmlns:a16="http://schemas.microsoft.com/office/drawing/2014/main" id="{7AD15E17-5FC9-4BCE-81F6-A7906928697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584200" y="585690"/>
            <a:ext cx="1366246" cy="292706"/>
          </a:xfrm>
          <a:prstGeom prst="rect">
            <a:avLst/>
          </a:prstGeom>
        </p:spPr>
      </p:pic>
    </p:spTree>
    <p:extLst>
      <p:ext uri="{BB962C8B-B14F-4D97-AF65-F5344CB8AC3E}">
        <p14:creationId xmlns:p14="http://schemas.microsoft.com/office/powerpoint/2010/main" val="305363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accent3"/>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1D2F9142-6251-4BB1-B90A-DAFD69D51338}"/>
              </a:ext>
            </a:extLst>
          </p:cNvPr>
          <p:cNvSpPr>
            <a:spLocks noGrp="1"/>
          </p:cNvSpPr>
          <p:nvPr>
            <p:ph type="body" sz="quarter" idx="16" hasCustomPrompt="1"/>
          </p:nvPr>
        </p:nvSpPr>
        <p:spPr>
          <a:xfrm>
            <a:off x="464842" y="4847661"/>
            <a:ext cx="9609045"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407392" y="3029995"/>
            <a:ext cx="9630389" cy="1793104"/>
          </a:xfrm>
          <a:noFill/>
        </p:spPr>
        <p:txBody>
          <a:bodyPr lIns="0" tIns="0" rIns="0" bIns="182880" anchor="b" anchorCtr="0"/>
          <a:lstStyle>
            <a:lvl1pPr>
              <a:defRPr sz="4705" strike="noStrike" spc="-49" baseline="0">
                <a:solidFill>
                  <a:schemeClr val="bg1"/>
                </a:solidFill>
              </a:defRPr>
            </a:lvl1pPr>
          </a:lstStyle>
          <a:p>
            <a:r>
              <a:rPr lang="en-US"/>
              <a:t>Microsoft 365</a:t>
            </a:r>
            <a:br>
              <a:rPr lang="en-US"/>
            </a:br>
            <a:r>
              <a:rPr lang="en-US"/>
              <a:t>title or event name</a:t>
            </a:r>
          </a:p>
        </p:txBody>
      </p:sp>
      <p:pic>
        <p:nvPicPr>
          <p:cNvPr id="7" name="MS logo white - EMF" descr="Microsoft logo white text version">
            <a:extLst>
              <a:ext uri="{FF2B5EF4-FFF2-40B4-BE49-F238E27FC236}">
                <a16:creationId xmlns:a16="http://schemas.microsoft.com/office/drawing/2014/main" id="{08540C2E-9B30-4C49-A830-87F736CCBD7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7614194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Title Slide 3 ">
    <p:bg>
      <p:bgPr>
        <a:solidFill>
          <a:schemeClr val="accent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8" name="Picture 7">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9" name="Rectangle 8">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1" name="Rectangle 10">
            <a:extLst>
              <a:ext uri="{FF2B5EF4-FFF2-40B4-BE49-F238E27FC236}">
                <a16:creationId xmlns:a16="http://schemas.microsoft.com/office/drawing/2014/main" id="{13532A61-7338-495C-8787-A222781205FF}"/>
              </a:ext>
            </a:extLst>
          </p:cNvPr>
          <p:cNvSpPr/>
          <p:nvPr userDrawn="1"/>
        </p:nvSpPr>
        <p:spPr bwMode="auto">
          <a:xfrm>
            <a:off x="426425" y="2128263"/>
            <a:ext cx="7477989" cy="358620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5"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16"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bg1"/>
                </a:solidFill>
              </a:defRPr>
            </a:lvl1pPr>
          </a:lstStyle>
          <a:p>
            <a:r>
              <a:rPr lang="en-US"/>
              <a:t>Microsoft 365 title or event name</a:t>
            </a:r>
          </a:p>
        </p:txBody>
      </p:sp>
      <p:pic>
        <p:nvPicPr>
          <p:cNvPr id="12" name="Picture 11">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30946964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5" name="Picture 4">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6" name="Rectangle 5">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7" name="Rectangle 6">
            <a:extLst>
              <a:ext uri="{FF2B5EF4-FFF2-40B4-BE49-F238E27FC236}">
                <a16:creationId xmlns:a16="http://schemas.microsoft.com/office/drawing/2014/main" id="{13532A61-7338-495C-8787-A222781205FF}"/>
              </a:ext>
            </a:extLst>
          </p:cNvPr>
          <p:cNvSpPr/>
          <p:nvPr userDrawn="1"/>
        </p:nvSpPr>
        <p:spPr bwMode="auto">
          <a:xfrm>
            <a:off x="428682" y="2161468"/>
            <a:ext cx="7477989" cy="358620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4246"/>
          </a:xfrm>
        </p:spPr>
        <p:txBody>
          <a:bodyPr/>
          <a:lstStyle>
            <a:lvl1pPr>
              <a:defRPr sz="1765">
                <a:solidFill>
                  <a:schemeClr val="tx1"/>
                </a:solidFill>
              </a:defRPr>
            </a:lvl1pPr>
            <a:lvl2pPr>
              <a:defRPr sz="1765">
                <a:solidFill>
                  <a:schemeClr val="tx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tx2"/>
                </a:solidFill>
              </a:defRPr>
            </a:lvl1pPr>
          </a:lstStyle>
          <a:p>
            <a:r>
              <a:rPr lang="en-US"/>
              <a:t>Microsoft 365 title or event name</a:t>
            </a:r>
          </a:p>
        </p:txBody>
      </p:sp>
      <p:pic>
        <p:nvPicPr>
          <p:cNvPr id="10" name="Picture 9">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221522454"/>
      </p:ext>
    </p:extLst>
  </p:cSld>
  <p:clrMapOvr>
    <a:masterClrMapping/>
  </p:clrMapOvr>
  <p:transition>
    <p:fade/>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p:spPr>
        <p:txBody>
          <a:bodyPr lIns="0" tIns="0" rIns="0" bIns="0"/>
          <a:lstStyle>
            <a:lvl1pPr>
              <a:defRPr sz="1765" spc="0" baseline="0">
                <a:solidFill>
                  <a:schemeClr val="tx1"/>
                </a:solidFill>
              </a:defRPr>
            </a:lvl1pPr>
          </a:lstStyle>
          <a:p>
            <a:r>
              <a:rPr lang="en-US"/>
              <a:t>Contents</a:t>
            </a:r>
          </a:p>
        </p:txBody>
      </p:sp>
      <p:sp>
        <p:nvSpPr>
          <p:cNvPr id="4" name="Text Placeholder 3"/>
          <p:cNvSpPr>
            <a:spLocks noGrp="1"/>
          </p:cNvSpPr>
          <p:nvPr>
            <p:ph type="body" sz="quarter" idx="10" hasCustomPrompt="1"/>
          </p:nvPr>
        </p:nvSpPr>
        <p:spPr>
          <a:xfrm>
            <a:off x="6229843" y="1168944"/>
            <a:ext cx="3837818" cy="3786998"/>
          </a:xfr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	Section Title</a:t>
            </a:r>
          </a:p>
        </p:txBody>
      </p:sp>
      <p:sp>
        <p:nvSpPr>
          <p:cNvPr id="6" name="Footer Placeholder 14">
            <a:extLst>
              <a:ext uri="{FF2B5EF4-FFF2-40B4-BE49-F238E27FC236}">
                <a16:creationId xmlns:a16="http://schemas.microsoft.com/office/drawing/2014/main" id="{5D44EBAA-1080-2641-A084-EB6038C6BC5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46340638"/>
      </p:ext>
    </p:extLst>
  </p:cSld>
  <p:clrMapOvr>
    <a:masterClrMapping/>
  </p:clrMapOvr>
  <p:transition>
    <p:fade/>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3"/>
            <a:ext cx="11306469" cy="603538"/>
          </a:xfrm>
        </p:spPr>
        <p:txBody>
          <a:bodyPr wrap="square" lIns="0" tIns="0" rIns="0" bIns="0">
            <a:spAutoFit/>
          </a:bodyPr>
          <a:lstStyle>
            <a:lvl1pPr marL="0" indent="0">
              <a:lnSpc>
                <a:spcPts val="2353"/>
              </a:lnSpc>
              <a:buNone/>
              <a:defRPr sz="1961" b="0" i="0" spc="0">
                <a:solidFill>
                  <a:schemeClr val="tx1"/>
                </a:solidFill>
                <a:latin typeface="+mj-lt"/>
              </a:defRPr>
            </a:lvl1pPr>
            <a:lvl2pPr marL="0" indent="0">
              <a:lnSpc>
                <a:spcPts val="2353"/>
              </a:lnSpc>
              <a:buNone/>
              <a:defRPr spc="0"/>
            </a:lvl2pPr>
            <a:lvl3pPr marL="448198" indent="0">
              <a:buNone/>
              <a:defRPr/>
            </a:lvl3pPr>
            <a:lvl4pPr marL="672298" indent="0">
              <a:buNone/>
              <a:defRPr/>
            </a:lvl4pPr>
            <a:lvl5pPr marL="896397" indent="0">
              <a:buNone/>
              <a:defRPr/>
            </a:lvl5pPr>
          </a:lstStyle>
          <a:p>
            <a:pPr lvl="0"/>
            <a:r>
              <a:rPr lang="en-US"/>
              <a:t>Large: subhead Segoe UI </a:t>
            </a:r>
            <a:r>
              <a:rPr lang="en-US" err="1"/>
              <a:t>Semibold</a:t>
            </a:r>
            <a:r>
              <a:rPr lang="en-US"/>
              <a:t> 20/24</a:t>
            </a:r>
          </a:p>
          <a:p>
            <a:pPr lvl="1"/>
            <a:r>
              <a:rPr lang="en-US"/>
              <a:t>Large: subhead Segoe UI Regular 20/24</a:t>
            </a:r>
          </a:p>
        </p:txBody>
      </p:sp>
      <p:sp>
        <p:nvSpPr>
          <p:cNvPr id="5" name="Text Placeholder 4"/>
          <p:cNvSpPr>
            <a:spLocks noGrp="1"/>
          </p:cNvSpPr>
          <p:nvPr>
            <p:ph type="body" sz="quarter" idx="11" hasCustomPrompt="1"/>
          </p:nvPr>
        </p:nvSpPr>
        <p:spPr>
          <a:xfrm>
            <a:off x="455996" y="3151388"/>
            <a:ext cx="11306469" cy="443776"/>
          </a:xfr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chemeClr val="tx1"/>
                </a:solidFill>
              </a:defRPr>
            </a:lvl2pPr>
            <a:lvl3pPr marL="448198" indent="0">
              <a:buNone/>
              <a:defRPr/>
            </a:lvl3pPr>
            <a:lvl4pPr marL="672298" indent="0">
              <a:buNone/>
              <a:defRPr/>
            </a:lvl4pPr>
            <a:lvl5pPr marL="896397" indent="0">
              <a:buNone/>
              <a:defRPr/>
            </a:lvl5pPr>
          </a:lstStyle>
          <a:p>
            <a:pPr lvl="0"/>
            <a:r>
              <a:rPr lang="en-US"/>
              <a:t>Medium: paragraph title Segoe UI </a:t>
            </a:r>
            <a:r>
              <a:rPr lang="en-US" err="1"/>
              <a:t>Semibold</a:t>
            </a:r>
            <a:r>
              <a:rPr lang="en-US"/>
              <a:t> 14/18</a:t>
            </a:r>
          </a:p>
          <a:p>
            <a:pPr lvl="1"/>
            <a:r>
              <a:rPr lang="en-US"/>
              <a:t>Body copy Segoe UI Regular 14/18</a:t>
            </a:r>
          </a:p>
        </p:txBody>
      </p:sp>
      <p:sp>
        <p:nvSpPr>
          <p:cNvPr id="7" name="Text Placeholder 6"/>
          <p:cNvSpPr>
            <a:spLocks noGrp="1"/>
          </p:cNvSpPr>
          <p:nvPr>
            <p:ph type="body" sz="quarter" idx="12" hasCustomPrompt="1"/>
          </p:nvPr>
        </p:nvSpPr>
        <p:spPr>
          <a:xfrm>
            <a:off x="455996" y="4352947"/>
            <a:ext cx="11306469" cy="331946"/>
          </a:xfr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chemeClr val="tx1"/>
                </a:solidFill>
              </a:defRPr>
            </a:lvl2pPr>
            <a:lvl3pPr marL="448198" indent="0">
              <a:buNone/>
              <a:defRPr/>
            </a:lvl3pPr>
            <a:lvl4pPr marL="672298" indent="0">
              <a:buNone/>
              <a:defRPr/>
            </a:lvl4pPr>
            <a:lvl5pPr marL="0" indent="0">
              <a:lnSpc>
                <a:spcPct val="100000"/>
              </a:lnSpc>
              <a:buNone/>
              <a:defRPr/>
            </a:lvl5pPr>
          </a:lstStyle>
          <a:p>
            <a:pPr lvl="4"/>
            <a:r>
              <a:rPr lang="en-US"/>
              <a:t>Small caption: Segoe UI Bold 10/12</a:t>
            </a:r>
          </a:p>
          <a:p>
            <a:pPr lvl="1"/>
            <a:r>
              <a:rPr lang="en-US"/>
              <a:t>Small caption Segoe Regular 10/12</a:t>
            </a:r>
          </a:p>
        </p:txBody>
      </p:sp>
      <p:sp>
        <p:nvSpPr>
          <p:cNvPr id="9" name="Footer Placeholder 14">
            <a:extLst>
              <a:ext uri="{FF2B5EF4-FFF2-40B4-BE49-F238E27FC236}">
                <a16:creationId xmlns:a16="http://schemas.microsoft.com/office/drawing/2014/main" id="{792CEBAD-C5CC-0544-9FE5-B0B00445BA49}"/>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912024458"/>
      </p:ext>
    </p:extLst>
  </p:cSld>
  <p:clrMapOvr>
    <a:masterClrMapping/>
  </p:clrMapOvr>
  <p:transition>
    <p:fade/>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9" name="Footer Placeholder 14">
            <a:extLst>
              <a:ext uri="{FF2B5EF4-FFF2-40B4-BE49-F238E27FC236}">
                <a16:creationId xmlns:a16="http://schemas.microsoft.com/office/drawing/2014/main" id="{5E8D43B7-8257-D84A-AC54-1B6FD2631574}"/>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4104133891"/>
      </p:ext>
    </p:extLst>
  </p:cSld>
  <p:clrMapOvr>
    <a:masterClrMapping/>
  </p:clrMapOvr>
  <p:transition>
    <p:fade/>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6" name="Footer Placeholder 14">
            <a:extLst>
              <a:ext uri="{FF2B5EF4-FFF2-40B4-BE49-F238E27FC236}">
                <a16:creationId xmlns:a16="http://schemas.microsoft.com/office/drawing/2014/main" id="{138E79E6-9873-FD4B-AE77-547F8559AE9B}"/>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251404122"/>
      </p:ext>
    </p:extLst>
  </p:cSld>
  <p:clrMapOvr>
    <a:masterClrMapping/>
  </p:clrMapOvr>
  <p:transition>
    <p:fade/>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464958" y="1599725"/>
            <a:ext cx="3609417" cy="3099393"/>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0039" y="1599725"/>
            <a:ext cx="3609417" cy="3099393"/>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4" y="1599722"/>
            <a:ext cx="3609417" cy="3099394"/>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2" name="Footer Placeholder 14">
            <a:extLst>
              <a:ext uri="{FF2B5EF4-FFF2-40B4-BE49-F238E27FC236}">
                <a16:creationId xmlns:a16="http://schemas.microsoft.com/office/drawing/2014/main" id="{CA59C6B7-B917-1840-9DE3-C346678711A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628484804"/>
      </p:ext>
    </p:extLst>
  </p:cSld>
  <p:clrMapOvr>
    <a:masterClrMapping/>
  </p:clrMapOvr>
  <p:transition>
    <p:fade/>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6" y="2158887"/>
            <a:ext cx="1693247" cy="895855"/>
          </a:xfrm>
        </p:spPr>
        <p:txBody>
          <a:bodyPr>
            <a:noAutofit/>
          </a:bodyPr>
          <a:lstStyle>
            <a:lvl1pPr marL="0" indent="0">
              <a:buNone/>
              <a:defRPr sz="1961"/>
            </a:lvl1pPr>
          </a:lstStyle>
          <a:p>
            <a:pPr lvl="0"/>
            <a:r>
              <a:rPr lang="en-US"/>
              <a:t>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6" y="3167819"/>
            <a:ext cx="1693247" cy="2817053"/>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p:cNvSpPr>
            <a:spLocks noGrp="1"/>
          </p:cNvSpPr>
          <p:nvPr>
            <p:ph type="body" sz="quarter" idx="15" hasCustomPrompt="1"/>
          </p:nvPr>
        </p:nvSpPr>
        <p:spPr>
          <a:xfrm>
            <a:off x="2378328"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6" name="Text Placeholder 4"/>
          <p:cNvSpPr>
            <a:spLocks noGrp="1"/>
          </p:cNvSpPr>
          <p:nvPr>
            <p:ph type="body" sz="quarter" idx="17" hasCustomPrompt="1"/>
          </p:nvPr>
        </p:nvSpPr>
        <p:spPr>
          <a:xfrm>
            <a:off x="4300663"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8" name="Text Placeholder 4"/>
          <p:cNvSpPr>
            <a:spLocks noGrp="1"/>
          </p:cNvSpPr>
          <p:nvPr>
            <p:ph type="body" sz="quarter" idx="19" hasCustomPrompt="1"/>
          </p:nvPr>
        </p:nvSpPr>
        <p:spPr>
          <a:xfrm>
            <a:off x="6222995"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0" name="Text Placeholder 4"/>
          <p:cNvSpPr>
            <a:spLocks noGrp="1"/>
          </p:cNvSpPr>
          <p:nvPr>
            <p:ph type="body" sz="quarter" idx="21" hasCustomPrompt="1"/>
          </p:nvPr>
        </p:nvSpPr>
        <p:spPr>
          <a:xfrm>
            <a:off x="8145329"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2" name="Text Placeholder 4"/>
          <p:cNvSpPr>
            <a:spLocks noGrp="1"/>
          </p:cNvSpPr>
          <p:nvPr>
            <p:ph type="body" sz="quarter" idx="23" hasCustomPrompt="1"/>
          </p:nvPr>
        </p:nvSpPr>
        <p:spPr>
          <a:xfrm>
            <a:off x="10067660"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5" name="Content Placeholder 15"/>
          <p:cNvSpPr>
            <a:spLocks noGrp="1"/>
          </p:cNvSpPr>
          <p:nvPr>
            <p:ph sz="quarter" idx="26" hasCustomPrompt="1"/>
          </p:nvPr>
        </p:nvSpPr>
        <p:spPr>
          <a:xfrm>
            <a:off x="2378328" y="2158887"/>
            <a:ext cx="1693247" cy="895855"/>
          </a:xfrm>
        </p:spPr>
        <p:txBody>
          <a:bodyPr>
            <a:noAutofit/>
          </a:bodyPr>
          <a:lstStyle>
            <a:lvl1pPr marL="0" indent="0">
              <a:buNone/>
              <a:defRPr sz="1961"/>
            </a:lvl1pPr>
          </a:lstStyle>
          <a:p>
            <a:pPr lvl="0"/>
            <a:r>
              <a:rPr lang="en-US"/>
              <a:t>Picture</a:t>
            </a:r>
          </a:p>
        </p:txBody>
      </p:sp>
      <p:sp>
        <p:nvSpPr>
          <p:cNvPr id="26" name="Content Placeholder 15"/>
          <p:cNvSpPr>
            <a:spLocks noGrp="1"/>
          </p:cNvSpPr>
          <p:nvPr>
            <p:ph sz="quarter" idx="27" hasCustomPrompt="1"/>
          </p:nvPr>
        </p:nvSpPr>
        <p:spPr>
          <a:xfrm>
            <a:off x="4300663" y="2158887"/>
            <a:ext cx="1693247" cy="895855"/>
          </a:xfrm>
        </p:spPr>
        <p:txBody>
          <a:bodyPr>
            <a:noAutofit/>
          </a:bodyPr>
          <a:lstStyle>
            <a:lvl1pPr marL="0" indent="0">
              <a:buNone/>
              <a:defRPr sz="1961"/>
            </a:lvl1pPr>
          </a:lstStyle>
          <a:p>
            <a:pPr lvl="0"/>
            <a:r>
              <a:rPr lang="en-US"/>
              <a:t>Picture</a:t>
            </a:r>
          </a:p>
        </p:txBody>
      </p:sp>
      <p:sp>
        <p:nvSpPr>
          <p:cNvPr id="27" name="Content Placeholder 15"/>
          <p:cNvSpPr>
            <a:spLocks noGrp="1"/>
          </p:cNvSpPr>
          <p:nvPr>
            <p:ph sz="quarter" idx="28" hasCustomPrompt="1"/>
          </p:nvPr>
        </p:nvSpPr>
        <p:spPr>
          <a:xfrm>
            <a:off x="6222995" y="2158887"/>
            <a:ext cx="1693247" cy="895855"/>
          </a:xfrm>
        </p:spPr>
        <p:txBody>
          <a:bodyPr>
            <a:noAutofit/>
          </a:bodyPr>
          <a:lstStyle>
            <a:lvl1pPr marL="0" indent="0">
              <a:buNone/>
              <a:defRPr sz="1961"/>
            </a:lvl1pPr>
          </a:lstStyle>
          <a:p>
            <a:pPr lvl="0"/>
            <a:r>
              <a:rPr lang="en-US"/>
              <a:t>Picture</a:t>
            </a:r>
          </a:p>
        </p:txBody>
      </p:sp>
      <p:sp>
        <p:nvSpPr>
          <p:cNvPr id="28" name="Content Placeholder 15"/>
          <p:cNvSpPr>
            <a:spLocks noGrp="1"/>
          </p:cNvSpPr>
          <p:nvPr>
            <p:ph sz="quarter" idx="29" hasCustomPrompt="1"/>
          </p:nvPr>
        </p:nvSpPr>
        <p:spPr>
          <a:xfrm>
            <a:off x="8145329" y="2158887"/>
            <a:ext cx="1693247" cy="895855"/>
          </a:xfrm>
        </p:spPr>
        <p:txBody>
          <a:bodyPr>
            <a:noAutofit/>
          </a:bodyPr>
          <a:lstStyle>
            <a:lvl1pPr marL="0" indent="0">
              <a:buNone/>
              <a:defRPr sz="1961"/>
            </a:lvl1pPr>
          </a:lstStyle>
          <a:p>
            <a:pPr lvl="0"/>
            <a:r>
              <a:rPr lang="en-US"/>
              <a:t>Picture</a:t>
            </a:r>
          </a:p>
        </p:txBody>
      </p:sp>
      <p:sp>
        <p:nvSpPr>
          <p:cNvPr id="29" name="Content Placeholder 15"/>
          <p:cNvSpPr>
            <a:spLocks noGrp="1"/>
          </p:cNvSpPr>
          <p:nvPr>
            <p:ph sz="quarter" idx="30" hasCustomPrompt="1"/>
          </p:nvPr>
        </p:nvSpPr>
        <p:spPr>
          <a:xfrm>
            <a:off x="10067660" y="2158887"/>
            <a:ext cx="1693247" cy="895855"/>
          </a:xfrm>
        </p:spPr>
        <p:txBody>
          <a:bodyPr>
            <a:noAutofit/>
          </a:bodyPr>
          <a:lstStyle>
            <a:lvl1pPr marL="0" indent="0">
              <a:buNone/>
              <a:defRPr sz="1961"/>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6"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2"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3"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1"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6.</a:t>
            </a:r>
          </a:p>
        </p:txBody>
      </p:sp>
      <p:sp>
        <p:nvSpPr>
          <p:cNvPr id="23" name="Footer Placeholder 14">
            <a:extLst>
              <a:ext uri="{FF2B5EF4-FFF2-40B4-BE49-F238E27FC236}">
                <a16:creationId xmlns:a16="http://schemas.microsoft.com/office/drawing/2014/main" id="{CDC19876-13E5-1847-AE6E-14EA37A9CED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641306633"/>
      </p:ext>
    </p:extLst>
  </p:cSld>
  <p:clrMapOvr>
    <a:masterClrMapping/>
  </p:clrMapOvr>
  <p:transition>
    <p:fade/>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strike="noStrike">
                <a:solidFill>
                  <a:schemeClr val="tx1"/>
                </a:solidFill>
              </a:defRPr>
            </a:lvl1pPr>
          </a:lstStyle>
          <a:p>
            <a:r>
              <a:rPr lang="en-US"/>
              <a:t>Title</a:t>
            </a:r>
          </a:p>
        </p:txBody>
      </p:sp>
      <p:sp>
        <p:nvSpPr>
          <p:cNvPr id="5" name="Footer Placeholder 14">
            <a:extLst>
              <a:ext uri="{FF2B5EF4-FFF2-40B4-BE49-F238E27FC236}">
                <a16:creationId xmlns:a16="http://schemas.microsoft.com/office/drawing/2014/main" id="{95231FD8-80B3-7243-A07F-7383027E442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786165357"/>
      </p:ext>
    </p:extLst>
  </p:cSld>
  <p:clrMapOvr>
    <a:masterClrMapping/>
  </p:clrMapOvr>
  <p:transition>
    <p:fade/>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bg2"/>
        </a:solidFill>
        <a:effectLst/>
      </p:bgPr>
    </p:bg>
    <p:spTree>
      <p:nvGrpSpPr>
        <p:cNvPr id="1" name=""/>
        <p:cNvGrpSpPr/>
        <p:nvPr/>
      </p:nvGrpSpPr>
      <p:grpSpPr>
        <a:xfrm>
          <a:off x="0" y="0"/>
          <a:ext cx="0" cy="0"/>
          <a:chOff x="0" y="0"/>
          <a:chExt cx="0" cy="0"/>
        </a:xfrm>
      </p:grpSpPr>
      <p:sp>
        <p:nvSpPr>
          <p:cNvPr id="4" name="Title 35">
            <a:extLst>
              <a:ext uri="{FF2B5EF4-FFF2-40B4-BE49-F238E27FC236}">
                <a16:creationId xmlns:a16="http://schemas.microsoft.com/office/drawing/2014/main" id="{12C2E0BE-626E-41E0-A8FC-5C4D52517F8A}"/>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289307845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accent3"/>
        </a:solidFill>
        <a:effectLst/>
      </p:bgPr>
    </p:bg>
    <p:spTree>
      <p:nvGrpSpPr>
        <p:cNvPr id="1" name=""/>
        <p:cNvGrpSpPr/>
        <p:nvPr/>
      </p:nvGrpSpPr>
      <p:grpSpPr>
        <a:xfrm>
          <a:off x="0" y="0"/>
          <a:ext cx="0" cy="0"/>
          <a:chOff x="0" y="0"/>
          <a:chExt cx="0" cy="0"/>
        </a:xfrm>
      </p:grpSpPr>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19116118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nchorCtr="0"/>
          <a:lstStyle>
            <a:lvl1pPr>
              <a:defRPr sz="4000">
                <a:solidFill>
                  <a:schemeClr val="bg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hasCustomPrompt="1"/>
          </p:nvPr>
        </p:nvSpPr>
        <p:spPr>
          <a:xfrm>
            <a:off x="4938315" y="585788"/>
            <a:ext cx="6669658" cy="615553"/>
          </a:xfrm>
        </p:spPr>
        <p:txBody>
          <a:bodyPr anchor="t" anchorCtr="0"/>
          <a:lstStyle>
            <a:lvl1pPr marL="0" indent="0">
              <a:spcAft>
                <a:spcPts val="1200"/>
              </a:spcAft>
              <a:buNone/>
              <a:defRPr sz="2800"/>
            </a:lvl1pPr>
            <a:lvl2pPr marL="228600" indent="0">
              <a:buNone/>
              <a:defRPr/>
            </a:lvl2pPr>
          </a:lstStyle>
          <a:p>
            <a:pPr lvl="0"/>
            <a:r>
              <a:rPr lang="en-US"/>
              <a:t>Click to edit Master text styles</a:t>
            </a:r>
          </a:p>
        </p:txBody>
      </p:sp>
      <p:sp>
        <p:nvSpPr>
          <p:cNvPr id="6" name="Text Placeholder 3">
            <a:extLst>
              <a:ext uri="{FF2B5EF4-FFF2-40B4-BE49-F238E27FC236}">
                <a16:creationId xmlns:a16="http://schemas.microsoft.com/office/drawing/2014/main" id="{9C50D92B-4EB4-468C-A100-8C1C7F3DE9EA}"/>
              </a:ext>
            </a:extLst>
          </p:cNvPr>
          <p:cNvSpPr>
            <a:spLocks noGrp="1"/>
          </p:cNvSpPr>
          <p:nvPr>
            <p:ph type="body" sz="quarter" idx="11" hasCustomPrompt="1"/>
          </p:nvPr>
        </p:nvSpPr>
        <p:spPr>
          <a:xfrm>
            <a:off x="4938316" y="1488694"/>
            <a:ext cx="6665423" cy="287771"/>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7" name="Text Placeholder 4">
            <a:extLst>
              <a:ext uri="{FF2B5EF4-FFF2-40B4-BE49-F238E27FC236}">
                <a16:creationId xmlns:a16="http://schemas.microsoft.com/office/drawing/2014/main" id="{A2FBA51A-E78F-48F6-BA53-6E252C1FB04F}"/>
              </a:ext>
            </a:extLst>
          </p:cNvPr>
          <p:cNvSpPr>
            <a:spLocks noGrp="1"/>
          </p:cNvSpPr>
          <p:nvPr>
            <p:ph type="body" sz="quarter" idx="12" hasCustomPrompt="1"/>
          </p:nvPr>
        </p:nvSpPr>
        <p:spPr>
          <a:xfrm>
            <a:off x="4938315" y="2273488"/>
            <a:ext cx="6665422" cy="3995550"/>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Tree>
    <p:extLst>
      <p:ext uri="{BB962C8B-B14F-4D97-AF65-F5344CB8AC3E}">
        <p14:creationId xmlns:p14="http://schemas.microsoft.com/office/powerpoint/2010/main" val="419460231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229842" y="0"/>
            <a:ext cx="5962158"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5541959" cy="403137"/>
          </a:xfrm>
        </p:spPr>
        <p:txBody>
          <a:bodyPr wrap="square" lIns="0" tIns="0" rIns="0" bIns="0">
            <a:spAutoFit/>
          </a:bodyPr>
          <a:lstStyle>
            <a:lvl1pPr>
              <a:lnSpc>
                <a:spcPts val="3137"/>
              </a:lnSpc>
              <a:defRPr sz="2745" baseline="0">
                <a:solidFill>
                  <a:schemeClr val="tx1"/>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4"/>
            <a:ext cx="4822952" cy="2649571"/>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7" name="Footer Placeholder 14">
            <a:extLst>
              <a:ext uri="{FF2B5EF4-FFF2-40B4-BE49-F238E27FC236}">
                <a16:creationId xmlns:a16="http://schemas.microsoft.com/office/drawing/2014/main" id="{7397557A-B9E9-4375-BD93-C4F91A78039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t>
            </a:r>
          </a:p>
        </p:txBody>
      </p:sp>
    </p:spTree>
    <p:extLst>
      <p:ext uri="{BB962C8B-B14F-4D97-AF65-F5344CB8AC3E}">
        <p14:creationId xmlns:p14="http://schemas.microsoft.com/office/powerpoint/2010/main" val="4249875199"/>
      </p:ext>
    </p:extLst>
  </p:cSld>
  <p:clrMapOvr>
    <a:masterClrMapping/>
  </p:clrMapOvr>
  <p:transition>
    <p:fade/>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55996" y="2158886"/>
            <a:ext cx="3618381" cy="2540231"/>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2" name="Picture Placeholder 10"/>
          <p:cNvSpPr>
            <a:spLocks noGrp="1"/>
          </p:cNvSpPr>
          <p:nvPr>
            <p:ph type="pic" sz="quarter" idx="15"/>
          </p:nvPr>
        </p:nvSpPr>
        <p:spPr>
          <a:xfrm>
            <a:off x="4303152" y="2158886"/>
            <a:ext cx="3607487" cy="2540231"/>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3" name="Picture Placeholder 10"/>
          <p:cNvSpPr>
            <a:spLocks noGrp="1"/>
          </p:cNvSpPr>
          <p:nvPr>
            <p:ph type="pic" sz="quarter" idx="16"/>
          </p:nvPr>
        </p:nvSpPr>
        <p:spPr>
          <a:xfrm>
            <a:off x="8139413" y="2158886"/>
            <a:ext cx="3623050" cy="2540231"/>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9" name="Text Placeholder 4"/>
          <p:cNvSpPr>
            <a:spLocks noGrp="1"/>
          </p:cNvSpPr>
          <p:nvPr>
            <p:ph type="body" sz="quarter" idx="12" hasCustomPrompt="1"/>
          </p:nvPr>
        </p:nvSpPr>
        <p:spPr>
          <a:xfrm>
            <a:off x="4300040"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4" name="Footer Placeholder 14">
            <a:extLst>
              <a:ext uri="{FF2B5EF4-FFF2-40B4-BE49-F238E27FC236}">
                <a16:creationId xmlns:a16="http://schemas.microsoft.com/office/drawing/2014/main" id="{3B5B741A-7576-5149-903B-7C99768D88C1}"/>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208338290"/>
      </p:ext>
    </p:extLst>
  </p:cSld>
  <p:clrMapOvr>
    <a:masterClrMapping/>
  </p:clrMapOvr>
  <p:transition>
    <p:fade/>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7"/>
            <a:ext cx="4758210" cy="2521268"/>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8" name="Footer Placeholder 14">
            <a:extLst>
              <a:ext uri="{FF2B5EF4-FFF2-40B4-BE49-F238E27FC236}">
                <a16:creationId xmlns:a16="http://schemas.microsoft.com/office/drawing/2014/main" id="{91B60D61-6FC1-0E45-8A2E-51410A6C630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676127430"/>
      </p:ext>
    </p:extLst>
  </p:cSld>
  <p:clrMapOvr>
    <a:masterClrMapping/>
  </p:clrMapOvr>
  <p:transition>
    <p:fade/>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2: two columns</a:t>
            </a:r>
          </a:p>
        </p:txBody>
      </p:sp>
      <p:sp>
        <p:nvSpPr>
          <p:cNvPr id="10" name="Footer Placeholder 14">
            <a:extLst>
              <a:ext uri="{FF2B5EF4-FFF2-40B4-BE49-F238E27FC236}">
                <a16:creationId xmlns:a16="http://schemas.microsoft.com/office/drawing/2014/main" id="{E48FC59D-3F2F-9746-A309-EDC9968BC4C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561893169"/>
      </p:ext>
    </p:extLst>
  </p:cSld>
  <p:clrMapOvr>
    <a:masterClrMapping/>
  </p:clrMapOvr>
  <p:transition>
    <p:fade/>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88255"/>
            <a:ext cx="7678751" cy="546753"/>
          </a:xfrm>
        </p:spPr>
        <p:txBody>
          <a:bodyPr anchor="ctr" anchorCtr="0"/>
          <a:lstStyle>
            <a:lvl1pPr algn="ctr">
              <a:defRPr/>
            </a:lvl1pPr>
          </a:lstStyle>
          <a:p>
            <a:r>
              <a:rPr lang="en-US"/>
              <a:t>Click icon to add picture</a:t>
            </a:r>
          </a:p>
        </p:txBody>
      </p:sp>
      <p:sp>
        <p:nvSpPr>
          <p:cNvPr id="6" name="Footer Placeholder 14">
            <a:extLst>
              <a:ext uri="{FF2B5EF4-FFF2-40B4-BE49-F238E27FC236}">
                <a16:creationId xmlns:a16="http://schemas.microsoft.com/office/drawing/2014/main" id="{C171A6F7-E2D5-4545-B545-35D9AA4D1332}"/>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677950786"/>
      </p:ext>
    </p:extLst>
  </p:cSld>
  <p:clrMapOvr>
    <a:masterClrMapping/>
  </p:clrMapOvr>
  <p:transition>
    <p:fade/>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p:spPr>
        <p:txBody>
          <a:bodyPr anchor="ctr">
            <a:noAutofit/>
          </a:bodyPr>
          <a:lstStyle>
            <a:lvl1pPr marL="0" indent="0" algn="ctr">
              <a:buNone/>
              <a:defRPr sz="2353"/>
            </a:lvl1pPr>
          </a:lstStyle>
          <a:p>
            <a:r>
              <a:rPr lang="en-US"/>
              <a:t>Click icon to add chart</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p:spPr>
        <p:txBody>
          <a:bodyPr lIns="0" tIns="0" rIns="0" bIns="0"/>
          <a:lstStyle>
            <a:lvl1pPr marL="0" indent="0">
              <a:lnSpc>
                <a:spcPts val="1176"/>
              </a:lnSpc>
              <a:spcBef>
                <a:spcPts val="882"/>
              </a:spcBef>
              <a:buFont typeface="Arial" panose="020B0604020202020204" pitchFamily="34" charset="0"/>
              <a:buNone/>
              <a:defRPr sz="981" b="0" i="0" spc="0">
                <a:solidFill>
                  <a:schemeClr val="tx1"/>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p:spPr>
        <p:txBody>
          <a:bodyPr anchor="ctr">
            <a:noAutofit/>
          </a:bodyPr>
          <a:lstStyle>
            <a:lvl1pPr marL="0" indent="0" algn="ctr">
              <a:buNone/>
              <a:defRPr sz="2353"/>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p:spPr>
        <p:txBody>
          <a:bodyPr anchor="ctr">
            <a:noAutofit/>
          </a:bodyPr>
          <a:lstStyle>
            <a:lvl1pPr marL="0" indent="0" algn="ctr">
              <a:buNone/>
              <a:defRPr sz="2353"/>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3" name="Footer Placeholder 14">
            <a:extLst>
              <a:ext uri="{FF2B5EF4-FFF2-40B4-BE49-F238E27FC236}">
                <a16:creationId xmlns:a16="http://schemas.microsoft.com/office/drawing/2014/main" id="{592F5440-0E12-0F44-ACE7-3C2064AE32D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401436079"/>
      </p:ext>
    </p:extLst>
  </p:cSld>
  <p:clrMapOvr>
    <a:masterClrMapping/>
  </p:clrMapOvr>
  <p:transition>
    <p:fade/>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p:spPr>
        <p:txBody>
          <a:bodyPr anchor="ctr" anchorCtr="0"/>
          <a:lstStyle>
            <a:lvl1pPr algn="ctr">
              <a:defRPr/>
            </a:lvl1pPr>
          </a:lstStyle>
          <a:p>
            <a:r>
              <a:rPr lang="en-US"/>
              <a:t>Click icon to add table</a:t>
            </a:r>
          </a:p>
        </p:txBody>
      </p:sp>
      <p:sp>
        <p:nvSpPr>
          <p:cNvPr id="6" name="Footer Placeholder 14">
            <a:extLst>
              <a:ext uri="{FF2B5EF4-FFF2-40B4-BE49-F238E27FC236}">
                <a16:creationId xmlns:a16="http://schemas.microsoft.com/office/drawing/2014/main" id="{8FFE576D-7F23-5D49-98BE-F31E6740176A}"/>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714309395"/>
      </p:ext>
    </p:extLst>
  </p:cSld>
  <p:clrMapOvr>
    <a:masterClrMapping/>
  </p:clrMapOvr>
  <p:transition>
    <p:fade/>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Closing medium teal">
    <p:bg>
      <p:bgPr>
        <a:solidFill>
          <a:schemeClr val="tx2"/>
        </a:solidFill>
        <a:effectLst/>
      </p:bgPr>
    </p:bg>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F3523A4C-09FD-49AC-AA6D-1A6E7B7893EE}"/>
              </a:ext>
            </a:extLst>
          </p:cNvPr>
          <p:cNvSpPr txBox="1">
            <a:spLocks noChangeArrowheads="1"/>
          </p:cNvSpPr>
          <p:nvPr/>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6" name="MS logo white - EMF" descr="Microsoft logo white text version">
            <a:extLst>
              <a:ext uri="{FF2B5EF4-FFF2-40B4-BE49-F238E27FC236}">
                <a16:creationId xmlns:a16="http://schemas.microsoft.com/office/drawing/2014/main" id="{0E2DB0A1-8783-4E58-91BB-C82D982EC5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72604798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Closing dark gray">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7" name="MS logo white - EMF" descr="Microsoft logo white text version">
            <a:extLst>
              <a:ext uri="{FF2B5EF4-FFF2-40B4-BE49-F238E27FC236}">
                <a16:creationId xmlns:a16="http://schemas.microsoft.com/office/drawing/2014/main" id="{34CBFE1C-DB0A-4645-8A95-92089B8EA67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41747379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11177995"/>
      </p:ext>
    </p:extLst>
  </p:cSld>
  <p:clrMapOvr>
    <a:masterClrMapping/>
  </p:clrMapOvr>
  <p:transition>
    <p:fade/>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296783"/>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41317458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Title slide blue">
    <p:bg>
      <p:bgPr>
        <a:solidFill>
          <a:srgbClr val="0278D4"/>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E73B716-5AC1-4E6F-99C0-F195B0C5870F}"/>
              </a:ext>
            </a:extLst>
          </p:cNvPr>
          <p:cNvSpPr>
            <a:spLocks noGrp="1"/>
          </p:cNvSpPr>
          <p:nvPr>
            <p:ph type="title" hasCustomPrompt="1"/>
          </p:nvPr>
        </p:nvSpPr>
        <p:spPr>
          <a:xfrm>
            <a:off x="429544" y="2956282"/>
            <a:ext cx="9401560" cy="945435"/>
          </a:xfrm>
          <a:noFill/>
        </p:spPr>
        <p:txBody>
          <a:bodyPr lIns="0" tIns="0" rIns="0" bIns="182880" anchor="b" anchorCtr="0"/>
          <a:lstStyle>
            <a:lvl1pPr>
              <a:defRPr sz="4902" strike="noStrike" spc="-147" baseline="0">
                <a:solidFill>
                  <a:schemeClr val="bg2"/>
                </a:solidFill>
              </a:defRPr>
            </a:lvl1pPr>
          </a:lstStyle>
          <a:p>
            <a:r>
              <a:rPr lang="en-US"/>
              <a:t>Presentation title</a:t>
            </a:r>
          </a:p>
        </p:txBody>
      </p:sp>
      <p:sp>
        <p:nvSpPr>
          <p:cNvPr id="6" name="Text Placeholder 4">
            <a:extLst>
              <a:ext uri="{FF2B5EF4-FFF2-40B4-BE49-F238E27FC236}">
                <a16:creationId xmlns:a16="http://schemas.microsoft.com/office/drawing/2014/main" id="{E78FD896-9F6B-4251-9F12-35FEF1AF740F}"/>
              </a:ext>
            </a:extLst>
          </p:cNvPr>
          <p:cNvSpPr>
            <a:spLocks noGrp="1"/>
          </p:cNvSpPr>
          <p:nvPr>
            <p:ph type="body" sz="quarter" idx="12" hasCustomPrompt="1"/>
          </p:nvPr>
        </p:nvSpPr>
        <p:spPr>
          <a:xfrm>
            <a:off x="426426" y="5890660"/>
            <a:ext cx="9401560" cy="945435"/>
          </a:xfrm>
          <a:noFill/>
        </p:spPr>
        <p:txBody>
          <a:bodyPr lIns="0" tIns="0" rIns="0" bIns="0">
            <a:noAutofit/>
          </a:bodyPr>
          <a:lstStyle>
            <a:lvl1pPr marL="0" indent="0">
              <a:lnSpc>
                <a:spcPct val="100000"/>
              </a:lnSpc>
              <a:spcBef>
                <a:spcPts val="0"/>
              </a:spcBef>
              <a:buNone/>
              <a:defRPr sz="1568" spc="0" baseline="0">
                <a:solidFill>
                  <a:schemeClr val="bg2"/>
                </a:solidFill>
                <a:latin typeface="+mn-lt"/>
              </a:defRPr>
            </a:lvl1pPr>
          </a:lstStyle>
          <a:p>
            <a:pPr lvl="0"/>
            <a:r>
              <a:rPr lang="en-US"/>
              <a:t>Speaker name</a:t>
            </a:r>
          </a:p>
          <a:p>
            <a:pPr lvl="0"/>
            <a:r>
              <a:rPr lang="en-US"/>
              <a:t>Date</a:t>
            </a:r>
          </a:p>
        </p:txBody>
      </p:sp>
      <p:pic>
        <p:nvPicPr>
          <p:cNvPr id="10" name="MS logo white - EMF" descr="Microsoft logo white text version">
            <a:extLst>
              <a:ext uri="{FF2B5EF4-FFF2-40B4-BE49-F238E27FC236}">
                <a16:creationId xmlns:a16="http://schemas.microsoft.com/office/drawing/2014/main" id="{923145A3-A9AB-4B3E-A898-5EC4C93284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8384994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26425" y="1202871"/>
            <a:ext cx="3632388" cy="1172553"/>
          </a:xfrm>
        </p:spPr>
        <p:txBody>
          <a:bodyPr lIns="0" tIns="0" rIns="0" bIns="0"/>
          <a:lstStyle>
            <a:lvl1pPr>
              <a:defRPr sz="1961"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12722" y="1202872"/>
            <a:ext cx="3618382" cy="3289228"/>
          </a:xfrm>
        </p:spPr>
        <p:txBody>
          <a:bodyPr wrap="square" lIns="0" tIns="0" rIns="0" bIns="0">
            <a:noAutofit/>
          </a:bodyPr>
          <a:lstStyle>
            <a:lvl1pPr marL="0" marR="0" indent="0" algn="l" defTabSz="507330" rtl="0" eaLnBrk="1" fontAlgn="auto" latinLnBrk="0" hangingPunct="1">
              <a:lnSpc>
                <a:spcPct val="100000"/>
              </a:lnSpc>
              <a:spcBef>
                <a:spcPts val="0"/>
              </a:spcBef>
              <a:spcAft>
                <a:spcPts val="490"/>
              </a:spcAft>
              <a:buClrTx/>
              <a:buSzPct val="90000"/>
              <a:buFont typeface="Wingdings" panose="05000000000000000000" pitchFamily="2" charset="2"/>
              <a:buNone/>
              <a:tabLst/>
              <a:defRPr sz="1961" spc="0" baseline="0">
                <a:solidFill>
                  <a:schemeClr val="accent1"/>
                </a:solidFill>
                <a:latin typeface="+mj-lt"/>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a:t>##	Section title</a:t>
            </a:r>
          </a:p>
          <a:p>
            <a:pPr lvl="0"/>
            <a:r>
              <a:rPr lang="en-US"/>
              <a:t>##	Section title</a:t>
            </a:r>
          </a:p>
          <a:p>
            <a:pPr lvl="0"/>
            <a:r>
              <a:rPr lang="en-US"/>
              <a:t>##	Section title</a:t>
            </a:r>
          </a:p>
          <a:p>
            <a:pPr lvl="0"/>
            <a:r>
              <a:rPr lang="en-US"/>
              <a:t>##	Section title</a:t>
            </a:r>
          </a:p>
          <a:p>
            <a:pPr lvl="0"/>
            <a:r>
              <a:rPr lang="en-US"/>
              <a:t>##	Section title</a:t>
            </a:r>
          </a:p>
          <a:p>
            <a:pPr lvl="0"/>
            <a:r>
              <a:rPr lang="en-US"/>
              <a:t>##	Section title</a:t>
            </a:r>
          </a:p>
          <a:p>
            <a:pPr lvl="0"/>
            <a:r>
              <a:rPr lang="en-US"/>
              <a:t>##	Section title</a:t>
            </a:r>
          </a:p>
        </p:txBody>
      </p:sp>
    </p:spTree>
    <p:extLst>
      <p:ext uri="{BB962C8B-B14F-4D97-AF65-F5344CB8AC3E}">
        <p14:creationId xmlns:p14="http://schemas.microsoft.com/office/powerpoint/2010/main" val="3731049734"/>
      </p:ext>
    </p:extLst>
  </p:cSld>
  <p:clrMapOvr>
    <a:masterClrMapping/>
  </p:clrMapOvr>
  <p:transition>
    <p:fade/>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Title &amp; body slide">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7318" y="2139702"/>
            <a:ext cx="11339774" cy="1223171"/>
          </a:xfrm>
        </p:spPr>
        <p:txBody>
          <a:bodyPr wrap="square" lIns="0" tIns="0" rIns="0" bIns="0">
            <a:spAutoFit/>
          </a:bodyPr>
          <a:lstStyle>
            <a:lvl1pPr marL="0" indent="0">
              <a:lnSpc>
                <a:spcPct val="90000"/>
              </a:lnSpc>
              <a:spcBef>
                <a:spcPts val="0"/>
              </a:spcBef>
              <a:spcAft>
                <a:spcPts val="1274"/>
              </a:spcAft>
              <a:buNone/>
              <a:defRPr sz="2549" b="0" i="0">
                <a:solidFill>
                  <a:srgbClr val="000000"/>
                </a:solidFill>
                <a:latin typeface="+mn-lt"/>
              </a:defRPr>
            </a:lvl1pPr>
            <a:lvl2pPr marL="224097" indent="0">
              <a:lnSpc>
                <a:spcPct val="90000"/>
              </a:lnSpc>
              <a:spcBef>
                <a:spcPts val="0"/>
              </a:spcBef>
              <a:spcAft>
                <a:spcPts val="1274"/>
              </a:spcAft>
              <a:buNone/>
              <a:defRPr sz="1961">
                <a:solidFill>
                  <a:srgbClr val="000000"/>
                </a:solidFill>
              </a:defRPr>
            </a:lvl2pPr>
            <a:lvl3pPr marL="448193" indent="0">
              <a:spcBef>
                <a:spcPts val="0"/>
              </a:spcBef>
              <a:spcAft>
                <a:spcPts val="1274"/>
              </a:spcAft>
              <a:buNone/>
              <a:defRPr sz="1961">
                <a:solidFill>
                  <a:srgbClr val="000000"/>
                </a:solidFill>
              </a:defRPr>
            </a:lvl3pPr>
            <a:lvl4pPr marL="672290" indent="0">
              <a:spcBef>
                <a:spcPts val="0"/>
              </a:spcBef>
              <a:spcAft>
                <a:spcPts val="1274"/>
              </a:spcAft>
              <a:buNone/>
              <a:defRPr sz="1961"/>
            </a:lvl4pPr>
            <a:lvl5pPr marL="896386" indent="0">
              <a:buNone/>
              <a:defRPr/>
            </a:lvl5pPr>
          </a:lstStyle>
          <a:p>
            <a:pPr lvl="0"/>
            <a:r>
              <a:rPr lang="en-US"/>
              <a:t>First level Segoe UI 26pt</a:t>
            </a:r>
          </a:p>
          <a:p>
            <a:pPr lvl="1"/>
            <a:r>
              <a:rPr lang="en-US"/>
              <a:t>Second level Segoe UI 20pt</a:t>
            </a:r>
          </a:p>
          <a:p>
            <a:pPr lvl="2"/>
            <a:r>
              <a:rPr lang="en-US"/>
              <a:t>Third level Segoe UI 20pt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440495"/>
            <a:ext cx="11336039" cy="739343"/>
          </a:xfrm>
          <a:prstGeom prst="rect">
            <a:avLst/>
          </a:prstGeom>
        </p:spPr>
        <p:txBody>
          <a:bodyPr vert="horz" wrap="square" lIns="0" tIns="164592" rIns="0" bIns="0" rtlCol="0" anchor="t">
            <a:noAutofit/>
          </a:bodyPr>
          <a:lstStyle>
            <a:lvl1pPr>
              <a:defRPr>
                <a:solidFill>
                  <a:srgbClr val="000000"/>
                </a:solidFill>
              </a:defRPr>
            </a:lvl1pPr>
          </a:lstStyle>
          <a:p>
            <a:r>
              <a:rPr lang="en-US"/>
              <a:t>Heading Segoe UI </a:t>
            </a:r>
            <a:r>
              <a:rPr lang="en-US" err="1"/>
              <a:t>Semibold</a:t>
            </a:r>
            <a:r>
              <a:rPr lang="en-US"/>
              <a:t> 32pt</a:t>
            </a:r>
          </a:p>
        </p:txBody>
      </p:sp>
    </p:spTree>
    <p:extLst>
      <p:ext uri="{BB962C8B-B14F-4D97-AF65-F5344CB8AC3E}">
        <p14:creationId xmlns:p14="http://schemas.microsoft.com/office/powerpoint/2010/main" val="1381562676"/>
      </p:ext>
    </p:extLst>
  </p:cSld>
  <p:clrMapOvr>
    <a:masterClrMapping/>
  </p:clrMapOvr>
  <p:transition>
    <p:fade/>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Title &amp; body slide (with bullets)">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7319" y="2141394"/>
            <a:ext cx="11339774" cy="1223171"/>
          </a:xfrm>
        </p:spPr>
        <p:txBody>
          <a:bodyPr wrap="square" lIns="0" tIns="0" rIns="0" bIns="0">
            <a:spAutoFit/>
          </a:bodyPr>
          <a:lstStyle>
            <a:lvl1pPr marL="268916" indent="-268916">
              <a:lnSpc>
                <a:spcPct val="90000"/>
              </a:lnSpc>
              <a:spcBef>
                <a:spcPts val="0"/>
              </a:spcBef>
              <a:spcAft>
                <a:spcPts val="1274"/>
              </a:spcAft>
              <a:buClr>
                <a:srgbClr val="000000"/>
              </a:buClr>
              <a:buSzPct val="77000"/>
              <a:buFont typeface="Arial" panose="020B0604020202020204" pitchFamily="34" charset="0"/>
              <a:buChar char="•"/>
              <a:defRPr sz="2549" b="0" i="0">
                <a:solidFill>
                  <a:srgbClr val="000000"/>
                </a:solidFill>
                <a:latin typeface="+mn-lt"/>
              </a:defRPr>
            </a:lvl1pPr>
            <a:lvl2pPr marL="537832" indent="-224097">
              <a:lnSpc>
                <a:spcPct val="90000"/>
              </a:lnSpc>
              <a:spcBef>
                <a:spcPts val="0"/>
              </a:spcBef>
              <a:spcAft>
                <a:spcPts val="1274"/>
              </a:spcAft>
              <a:buClr>
                <a:srgbClr val="000000"/>
              </a:buClr>
              <a:buSzPct val="77000"/>
              <a:buFont typeface="Arial" panose="020B0604020202020204" pitchFamily="34" charset="0"/>
              <a:buChar char="•"/>
              <a:defRPr sz="1961">
                <a:solidFill>
                  <a:srgbClr val="000000"/>
                </a:solidFill>
              </a:defRPr>
            </a:lvl2pPr>
            <a:lvl3pPr marL="806748" indent="-224097">
              <a:spcBef>
                <a:spcPts val="0"/>
              </a:spcBef>
              <a:spcAft>
                <a:spcPts val="1274"/>
              </a:spcAft>
              <a:buClr>
                <a:srgbClr val="000000"/>
              </a:buClr>
              <a:buSzPct val="77000"/>
              <a:buFont typeface="Arial" panose="020B0604020202020204" pitchFamily="34" charset="0"/>
              <a:buChar char="•"/>
              <a:defRPr sz="1961">
                <a:solidFill>
                  <a:srgbClr val="000000"/>
                </a:solidFill>
              </a:defRPr>
            </a:lvl3pPr>
            <a:lvl4pPr marL="672290" indent="0">
              <a:spcBef>
                <a:spcPts val="0"/>
              </a:spcBef>
              <a:spcAft>
                <a:spcPts val="1274"/>
              </a:spcAft>
              <a:buNone/>
              <a:defRPr sz="1961"/>
            </a:lvl4pPr>
            <a:lvl5pPr marL="896386" indent="0">
              <a:buNone/>
              <a:defRPr/>
            </a:lvl5pPr>
          </a:lstStyle>
          <a:p>
            <a:pPr lvl="0"/>
            <a:r>
              <a:rPr lang="en-US"/>
              <a:t>First level Segoe UI 26pt</a:t>
            </a:r>
          </a:p>
          <a:p>
            <a:pPr lvl="1"/>
            <a:r>
              <a:rPr lang="en-US"/>
              <a:t>Second level Segoe UI 20pt</a:t>
            </a:r>
          </a:p>
          <a:p>
            <a:pPr lvl="2"/>
            <a:r>
              <a:rPr lang="en-US"/>
              <a:t>Third level Segoe UI 20pt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Heading Segoe UI </a:t>
            </a:r>
            <a:r>
              <a:rPr lang="en-US" err="1"/>
              <a:t>Semibold</a:t>
            </a:r>
            <a:r>
              <a:rPr lang="en-US"/>
              <a:t> 32pt</a:t>
            </a:r>
          </a:p>
        </p:txBody>
      </p:sp>
      <p:sp>
        <p:nvSpPr>
          <p:cNvPr id="5" name="Text Placeholder 3">
            <a:extLst>
              <a:ext uri="{FF2B5EF4-FFF2-40B4-BE49-F238E27FC236}">
                <a16:creationId xmlns:a16="http://schemas.microsoft.com/office/drawing/2014/main" id="{BF94EA65-2CBF-4A04-9D22-169D8572F347}"/>
              </a:ext>
            </a:extLst>
          </p:cNvPr>
          <p:cNvSpPr>
            <a:spLocks noGrp="1"/>
          </p:cNvSpPr>
          <p:nvPr>
            <p:ph type="body" sz="quarter" idx="12" hasCustomPrompt="1"/>
          </p:nvPr>
        </p:nvSpPr>
        <p:spPr>
          <a:xfrm>
            <a:off x="426423" y="1083831"/>
            <a:ext cx="11339774" cy="353070"/>
          </a:xfrm>
        </p:spPr>
        <p:txBody>
          <a:bodyPr wrap="square" lIns="0" tIns="0" rIns="0" bIns="0">
            <a:spAutoFit/>
          </a:bodyPr>
          <a:lstStyle>
            <a:lvl1pPr marL="0" indent="0">
              <a:lnSpc>
                <a:spcPct val="90000"/>
              </a:lnSpc>
              <a:spcBef>
                <a:spcPts val="0"/>
              </a:spcBef>
              <a:spcAft>
                <a:spcPts val="1274"/>
              </a:spcAft>
              <a:buNone/>
              <a:defRPr sz="2549" b="0" i="0">
                <a:solidFill>
                  <a:srgbClr val="000000"/>
                </a:solidFill>
                <a:latin typeface="+mn-lt"/>
              </a:defRPr>
            </a:lvl1pPr>
            <a:lvl2pPr marL="224097" indent="0">
              <a:lnSpc>
                <a:spcPct val="90000"/>
              </a:lnSpc>
              <a:spcBef>
                <a:spcPts val="0"/>
              </a:spcBef>
              <a:spcAft>
                <a:spcPts val="1274"/>
              </a:spcAft>
              <a:buNone/>
              <a:defRPr sz="1961">
                <a:solidFill>
                  <a:schemeClr val="tx2"/>
                </a:solidFill>
              </a:defRPr>
            </a:lvl2pPr>
            <a:lvl3pPr marL="448193" indent="0">
              <a:spcBef>
                <a:spcPts val="0"/>
              </a:spcBef>
              <a:spcAft>
                <a:spcPts val="1274"/>
              </a:spcAft>
              <a:buNone/>
              <a:defRPr sz="1961"/>
            </a:lvl3pPr>
            <a:lvl4pPr marL="672290" indent="0">
              <a:spcBef>
                <a:spcPts val="0"/>
              </a:spcBef>
              <a:spcAft>
                <a:spcPts val="1274"/>
              </a:spcAft>
              <a:buNone/>
              <a:defRPr sz="1961"/>
            </a:lvl4pPr>
            <a:lvl5pPr marL="896386" indent="0">
              <a:buNone/>
              <a:defRPr/>
            </a:lvl5pPr>
          </a:lstStyle>
          <a:p>
            <a:pPr lvl="0"/>
            <a:r>
              <a:rPr lang="en-US"/>
              <a:t>Subtitle Segoe UI 26pt</a:t>
            </a:r>
          </a:p>
        </p:txBody>
      </p:sp>
    </p:spTree>
    <p:extLst>
      <p:ext uri="{BB962C8B-B14F-4D97-AF65-F5344CB8AC3E}">
        <p14:creationId xmlns:p14="http://schemas.microsoft.com/office/powerpoint/2010/main" val="63187952"/>
      </p:ext>
    </p:extLst>
  </p:cSld>
  <p:clrMapOvr>
    <a:masterClrMapping/>
  </p:clrMapOvr>
  <p:transition>
    <p:fade/>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220976619"/>
      </p:ext>
    </p:extLst>
  </p:cSld>
  <p:clrMapOvr>
    <a:masterClrMapping/>
  </p:clrMapOvr>
  <p:transition>
    <p:fade/>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userDrawn="1">
  <p:cSld name="Device layout">
    <p:spTree>
      <p:nvGrpSpPr>
        <p:cNvPr id="1" name=""/>
        <p:cNvGrpSpPr/>
        <p:nvPr/>
      </p:nvGrpSpPr>
      <p:grpSpPr>
        <a:xfrm>
          <a:off x="0" y="0"/>
          <a:ext cx="0" cy="0"/>
          <a:chOff x="0" y="0"/>
          <a:chExt cx="0" cy="0"/>
        </a:xfrm>
      </p:grpSpPr>
      <p:sp>
        <p:nvSpPr>
          <p:cNvPr id="3" name="Online Image Placeholder 2">
            <a:extLst>
              <a:ext uri="{FF2B5EF4-FFF2-40B4-BE49-F238E27FC236}">
                <a16:creationId xmlns:a16="http://schemas.microsoft.com/office/drawing/2014/main" id="{562D5679-B66F-A244-9E94-0FFE5F1B6168}"/>
              </a:ext>
            </a:extLst>
          </p:cNvPr>
          <p:cNvSpPr>
            <a:spLocks noGrp="1"/>
          </p:cNvSpPr>
          <p:nvPr>
            <p:ph type="clipArt" sz="quarter" idx="11" hasCustomPrompt="1"/>
          </p:nvPr>
        </p:nvSpPr>
        <p:spPr>
          <a:xfrm>
            <a:off x="5982391" y="2145841"/>
            <a:ext cx="5780073" cy="3756460"/>
          </a:xfrm>
        </p:spPr>
        <p:txBody>
          <a:bodyPr anchor="ctr">
            <a:noAutofit/>
          </a:bodyPr>
          <a:lstStyle>
            <a:lvl1pPr algn="ctr">
              <a:defRPr sz="1961">
                <a:latin typeface="+mj-lt"/>
              </a:defRPr>
            </a:lvl1pPr>
          </a:lstStyle>
          <a:p>
            <a:r>
              <a:rPr lang="en-US"/>
              <a:t>Drop photo here</a:t>
            </a:r>
          </a:p>
        </p:txBody>
      </p:sp>
      <p:sp>
        <p:nvSpPr>
          <p:cNvPr id="4" name="Text Placeholder 3"/>
          <p:cNvSpPr>
            <a:spLocks noGrp="1"/>
          </p:cNvSpPr>
          <p:nvPr>
            <p:ph type="body" sz="quarter" idx="10" hasCustomPrompt="1"/>
          </p:nvPr>
        </p:nvSpPr>
        <p:spPr>
          <a:xfrm>
            <a:off x="426424" y="2145841"/>
            <a:ext cx="5138175" cy="2573509"/>
          </a:xfrm>
        </p:spPr>
        <p:txBody>
          <a:bodyPr wrap="square" lIns="0" tIns="0" rIns="0" bIns="0">
            <a:noAutofit/>
          </a:bodyPr>
          <a:lstStyle>
            <a:lvl1pPr marL="0" marR="0" indent="0" algn="l" defTabSz="914367" rtl="0" eaLnBrk="1" fontAlgn="auto" latinLnBrk="0" hangingPunct="1">
              <a:lnSpc>
                <a:spcPct val="90000"/>
              </a:lnSpc>
              <a:spcBef>
                <a:spcPts val="0"/>
              </a:spcBef>
              <a:spcAft>
                <a:spcPts val="2549"/>
              </a:spcAft>
              <a:buClrTx/>
              <a:buSzPct val="90000"/>
              <a:buFont typeface="Wingdings" panose="05000000000000000000" pitchFamily="2" charset="2"/>
              <a:buNone/>
              <a:tabLst/>
              <a:defRPr sz="2549" b="0" i="0">
                <a:solidFill>
                  <a:srgbClr val="000000"/>
                </a:solidFill>
                <a:latin typeface="+mn-lt"/>
              </a:defRPr>
            </a:lvl1pPr>
            <a:lvl2pPr marL="224097" marR="0"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lvl2pPr>
            <a:lvl3pPr marL="448193" indent="0">
              <a:buNone/>
              <a:defRPr/>
            </a:lvl3pPr>
            <a:lvl4pPr marL="672290" indent="0">
              <a:buNone/>
              <a:defRPr/>
            </a:lvl4pPr>
            <a:lvl5pPr marL="896386" indent="0">
              <a:buNone/>
              <a:defRPr/>
            </a:lvl5pPr>
          </a:lstStyle>
          <a:p>
            <a:pPr lvl="0"/>
            <a:r>
              <a:rPr lang="pt-BR"/>
              <a:t>Subhead Segoe UI 26pt</a:t>
            </a:r>
          </a:p>
          <a:p>
            <a:pPr lvl="0"/>
            <a:r>
              <a:rPr lang="pt-BR"/>
              <a:t>Subhead Segoe UI 26pt</a:t>
            </a:r>
          </a:p>
          <a:p>
            <a:pPr lvl="0"/>
            <a:r>
              <a:rPr lang="pt-BR"/>
              <a:t>Subhead Segoe UI 26pt</a:t>
            </a:r>
          </a:p>
        </p:txBody>
      </p:sp>
      <p:sp>
        <p:nvSpPr>
          <p:cNvPr id="6" name="Title Placeholder 1">
            <a:extLst>
              <a:ext uri="{FF2B5EF4-FFF2-40B4-BE49-F238E27FC236}">
                <a16:creationId xmlns:a16="http://schemas.microsoft.com/office/drawing/2014/main" id="{E60CBD1C-0AFE-4EB9-94D7-943981FE05EE}"/>
              </a:ext>
            </a:extLst>
          </p:cNvPr>
          <p:cNvSpPr>
            <a:spLocks noGrp="1"/>
          </p:cNvSpPr>
          <p:nvPr>
            <p:ph type="title" hasCustomPrompt="1"/>
          </p:nvPr>
        </p:nvSpPr>
        <p:spPr>
          <a:xfrm>
            <a:off x="426424" y="440495"/>
            <a:ext cx="11336039" cy="739343"/>
          </a:xfrm>
          <a:prstGeom prst="rect">
            <a:avLst/>
          </a:prstGeom>
        </p:spPr>
        <p:txBody>
          <a:bodyPr vert="horz" wrap="square" lIns="0" tIns="164592" rIns="0" bIns="0" rtlCol="0" anchor="t">
            <a:noAutofit/>
          </a:bodyPr>
          <a:lstStyle>
            <a:lvl1pPr>
              <a:defRPr>
                <a:solidFill>
                  <a:srgbClr val="000000"/>
                </a:solidFill>
              </a:defRPr>
            </a:lvl1pPr>
          </a:lstStyle>
          <a:p>
            <a:r>
              <a:rPr lang="en-US"/>
              <a:t>Device layout</a:t>
            </a:r>
          </a:p>
        </p:txBody>
      </p:sp>
    </p:spTree>
    <p:extLst>
      <p:ext uri="{BB962C8B-B14F-4D97-AF65-F5344CB8AC3E}">
        <p14:creationId xmlns:p14="http://schemas.microsoft.com/office/powerpoint/2010/main" val="2358581419"/>
      </p:ext>
    </p:extLst>
  </p:cSld>
  <p:clrMapOvr>
    <a:masterClrMapping/>
  </p:clrMapOvr>
  <p:transition>
    <p:fade/>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userDrawn="1">
  <p:cSld name="Graphic layout: three columns graphic and text">
    <p:spTree>
      <p:nvGrpSpPr>
        <p:cNvPr id="1" name=""/>
        <p:cNvGrpSpPr/>
        <p:nvPr/>
      </p:nvGrpSpPr>
      <p:grpSpPr>
        <a:xfrm>
          <a:off x="0" y="0"/>
          <a:ext cx="0" cy="0"/>
          <a:chOff x="0" y="0"/>
          <a:chExt cx="0" cy="0"/>
        </a:xfrm>
      </p:grpSpPr>
      <p:sp>
        <p:nvSpPr>
          <p:cNvPr id="3" name="Rectangle 2"/>
          <p:cNvSpPr/>
          <p:nvPr userDrawn="1"/>
        </p:nvSpPr>
        <p:spPr bwMode="auto">
          <a:xfrm>
            <a:off x="426425" y="1599723"/>
            <a:ext cx="3632388" cy="3128966"/>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6" name="Content Placeholder 15"/>
          <p:cNvSpPr>
            <a:spLocks noGrp="1"/>
          </p:cNvSpPr>
          <p:nvPr>
            <p:ph sz="quarter" idx="17" hasCustomPrompt="1"/>
          </p:nvPr>
        </p:nvSpPr>
        <p:spPr>
          <a:xfrm>
            <a:off x="897219" y="1958468"/>
            <a:ext cx="2698612" cy="2411476"/>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6" name="Rectangle 5"/>
          <p:cNvSpPr/>
          <p:nvPr userDrawn="1"/>
        </p:nvSpPr>
        <p:spPr bwMode="auto">
          <a:xfrm>
            <a:off x="4281363" y="1599723"/>
            <a:ext cx="3623052" cy="3128966"/>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userDrawn="1"/>
        </p:nvSpPr>
        <p:spPr bwMode="auto">
          <a:xfrm>
            <a:off x="8126965" y="1599723"/>
            <a:ext cx="3635499" cy="3128966"/>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7" name="Content Placeholder 15"/>
          <p:cNvSpPr>
            <a:spLocks noGrp="1"/>
          </p:cNvSpPr>
          <p:nvPr userDrawn="1">
            <p:ph sz="quarter" idx="18" hasCustomPrompt="1"/>
          </p:nvPr>
        </p:nvSpPr>
        <p:spPr>
          <a:xfrm>
            <a:off x="4746694" y="1958468"/>
            <a:ext cx="2698612" cy="2411476"/>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18" name="Content Placeholder 15"/>
          <p:cNvSpPr>
            <a:spLocks noGrp="1"/>
          </p:cNvSpPr>
          <p:nvPr userDrawn="1">
            <p:ph sz="quarter" idx="19" hasCustomPrompt="1"/>
          </p:nvPr>
        </p:nvSpPr>
        <p:spPr>
          <a:xfrm>
            <a:off x="8598490" y="1958468"/>
            <a:ext cx="2698612" cy="2411476"/>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12" name="Title Placeholder 1">
            <a:extLst>
              <a:ext uri="{FF2B5EF4-FFF2-40B4-BE49-F238E27FC236}">
                <a16:creationId xmlns:a16="http://schemas.microsoft.com/office/drawing/2014/main" id="{FC74E6E5-9DAD-4A14-9C20-D9F9150874FE}"/>
              </a:ext>
            </a:extLst>
          </p:cNvPr>
          <p:cNvSpPr>
            <a:spLocks noGrp="1"/>
          </p:cNvSpPr>
          <p:nvPr userDrawn="1">
            <p:ph type="title" hasCustomPrompt="1"/>
          </p:nvPr>
        </p:nvSpPr>
        <p:spPr>
          <a:xfrm>
            <a:off x="426424" y="440495"/>
            <a:ext cx="11336039" cy="739343"/>
          </a:xfrm>
          <a:prstGeom prst="rect">
            <a:avLst/>
          </a:prstGeom>
        </p:spPr>
        <p:txBody>
          <a:bodyPr vert="horz" wrap="square" lIns="0" tIns="164592" rIns="0" bIns="0" rtlCol="0" anchor="t">
            <a:noAutofit/>
          </a:bodyPr>
          <a:lstStyle>
            <a:lvl1pPr>
              <a:defRPr>
                <a:solidFill>
                  <a:srgbClr val="000000"/>
                </a:solidFill>
              </a:defRPr>
            </a:lvl1pPr>
          </a:lstStyle>
          <a:p>
            <a:r>
              <a:rPr lang="en-US"/>
              <a:t>Graphic layout: three columns graphic and text</a:t>
            </a:r>
          </a:p>
        </p:txBody>
      </p:sp>
      <p:sp>
        <p:nvSpPr>
          <p:cNvPr id="13" name="Text Placeholder 4">
            <a:extLst>
              <a:ext uri="{FF2B5EF4-FFF2-40B4-BE49-F238E27FC236}">
                <a16:creationId xmlns:a16="http://schemas.microsoft.com/office/drawing/2014/main" id="{FB052D15-67DF-4845-863F-FEC853640A9E}"/>
              </a:ext>
            </a:extLst>
          </p:cNvPr>
          <p:cNvSpPr>
            <a:spLocks noGrp="1"/>
          </p:cNvSpPr>
          <p:nvPr userDrawn="1">
            <p:ph type="body" sz="quarter" idx="11" hasCustomPrompt="1"/>
          </p:nvPr>
        </p:nvSpPr>
        <p:spPr>
          <a:xfrm>
            <a:off x="426425" y="4927922"/>
            <a:ext cx="3627659" cy="1307666"/>
          </a:xfrm>
        </p:spPr>
        <p:txBody>
          <a:bodyPr lIns="0" tIns="0" rIns="0" bIns="0"/>
          <a:lstStyle>
            <a:lvl1pPr marL="0" indent="0">
              <a:lnSpc>
                <a:spcPct val="100000"/>
              </a:lnSpc>
              <a:spcBef>
                <a:spcPts val="0"/>
              </a:spcBef>
              <a:spcAft>
                <a:spcPts val="784"/>
              </a:spcAft>
              <a:buNone/>
              <a:defRPr sz="1568" b="1">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16</a:t>
            </a:r>
          </a:p>
          <a:p>
            <a:pPr lvl="1"/>
            <a:r>
              <a:rPr lang="en-US"/>
              <a:t>Body copy Segoe Regular 16.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a:t>
            </a:r>
            <a:r>
              <a:rPr lang="en-US"/>
              <a:t>.</a:t>
            </a:r>
          </a:p>
        </p:txBody>
      </p:sp>
      <p:sp>
        <p:nvSpPr>
          <p:cNvPr id="14" name="Text Placeholder 4">
            <a:extLst>
              <a:ext uri="{FF2B5EF4-FFF2-40B4-BE49-F238E27FC236}">
                <a16:creationId xmlns:a16="http://schemas.microsoft.com/office/drawing/2014/main" id="{A5ECD4C7-D870-4003-9FA8-85EBBED87940}"/>
              </a:ext>
            </a:extLst>
          </p:cNvPr>
          <p:cNvSpPr>
            <a:spLocks noGrp="1"/>
          </p:cNvSpPr>
          <p:nvPr userDrawn="1">
            <p:ph type="body" sz="quarter" idx="12" hasCustomPrompt="1"/>
          </p:nvPr>
        </p:nvSpPr>
        <p:spPr>
          <a:xfrm>
            <a:off x="4281362" y="4927922"/>
            <a:ext cx="3623051" cy="1307666"/>
          </a:xfrm>
        </p:spPr>
        <p:txBody>
          <a:bodyPr lIns="0" tIns="0" rIns="0" bIns="0"/>
          <a:lstStyle>
            <a:lvl1pPr marL="0" indent="0">
              <a:lnSpc>
                <a:spcPct val="100000"/>
              </a:lnSpc>
              <a:spcBef>
                <a:spcPts val="0"/>
              </a:spcBef>
              <a:spcAft>
                <a:spcPts val="784"/>
              </a:spcAft>
              <a:buNone/>
              <a:defRPr sz="1568">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16</a:t>
            </a:r>
          </a:p>
          <a:p>
            <a:pPr lvl="1"/>
            <a:r>
              <a:rPr lang="en-US"/>
              <a:t>Body copy Segoe Regular 16.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a:t>
            </a:r>
            <a:r>
              <a:rPr lang="en-US"/>
              <a:t>.</a:t>
            </a:r>
          </a:p>
        </p:txBody>
      </p:sp>
      <p:sp>
        <p:nvSpPr>
          <p:cNvPr id="15" name="Text Placeholder 4">
            <a:extLst>
              <a:ext uri="{FF2B5EF4-FFF2-40B4-BE49-F238E27FC236}">
                <a16:creationId xmlns:a16="http://schemas.microsoft.com/office/drawing/2014/main" id="{AA9BECBA-B2CC-4EE6-B54E-9ADB03EB2595}"/>
              </a:ext>
            </a:extLst>
          </p:cNvPr>
          <p:cNvSpPr>
            <a:spLocks noGrp="1"/>
          </p:cNvSpPr>
          <p:nvPr userDrawn="1">
            <p:ph type="body" sz="quarter" idx="13" hasCustomPrompt="1"/>
          </p:nvPr>
        </p:nvSpPr>
        <p:spPr>
          <a:xfrm>
            <a:off x="8126963" y="4927922"/>
            <a:ext cx="3635502" cy="1307666"/>
          </a:xfrm>
        </p:spPr>
        <p:txBody>
          <a:bodyPr lIns="0" tIns="0" rIns="0" bIns="0"/>
          <a:lstStyle>
            <a:lvl1pPr marL="0" indent="0">
              <a:lnSpc>
                <a:spcPct val="100000"/>
              </a:lnSpc>
              <a:spcBef>
                <a:spcPts val="0"/>
              </a:spcBef>
              <a:spcAft>
                <a:spcPts val="784"/>
              </a:spcAft>
              <a:buNone/>
              <a:defRPr sz="1568">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bold 16</a:t>
            </a:r>
          </a:p>
          <a:p>
            <a:pPr lvl="1"/>
            <a:r>
              <a:rPr lang="en-US"/>
              <a:t>Body copy Segoe Regular 16.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a:t>
            </a:r>
            <a:r>
              <a:rPr lang="en-US"/>
              <a:t>.</a:t>
            </a:r>
          </a:p>
        </p:txBody>
      </p:sp>
    </p:spTree>
    <p:extLst>
      <p:ext uri="{BB962C8B-B14F-4D97-AF65-F5344CB8AC3E}">
        <p14:creationId xmlns:p14="http://schemas.microsoft.com/office/powerpoint/2010/main" val="2679318765"/>
      </p:ext>
    </p:extLst>
  </p:cSld>
  <p:clrMapOvr>
    <a:masterClrMapping/>
  </p:clrMapOvr>
  <p:transition>
    <p:fade/>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userDrawn="1">
  <p:cSld name="Graphic layout: four columns graphic and tex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594C393-E06E-3A4C-A658-2526A14DA5A1}"/>
              </a:ext>
            </a:extLst>
          </p:cNvPr>
          <p:cNvSpPr/>
          <p:nvPr userDrawn="1"/>
        </p:nvSpPr>
        <p:spPr bwMode="auto">
          <a:xfrm>
            <a:off x="9109046" y="1590385"/>
            <a:ext cx="2653417" cy="3128965"/>
          </a:xfrm>
          <a:prstGeom prst="rect">
            <a:avLst/>
          </a:prstGeom>
          <a:solidFill>
            <a:schemeClr val="bg2"/>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9" name="Rectangle 18">
            <a:extLst>
              <a:ext uri="{FF2B5EF4-FFF2-40B4-BE49-F238E27FC236}">
                <a16:creationId xmlns:a16="http://schemas.microsoft.com/office/drawing/2014/main" id="{A011C51E-94BA-C44D-ABF4-E87C4124DAF0}"/>
              </a:ext>
            </a:extLst>
          </p:cNvPr>
          <p:cNvSpPr/>
          <p:nvPr userDrawn="1"/>
        </p:nvSpPr>
        <p:spPr bwMode="auto">
          <a:xfrm>
            <a:off x="6214840" y="1590385"/>
            <a:ext cx="2653417" cy="3128965"/>
          </a:xfrm>
          <a:prstGeom prst="rect">
            <a:avLst/>
          </a:prstGeom>
          <a:solidFill>
            <a:schemeClr val="bg2"/>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20" name="Rectangle 19">
            <a:extLst>
              <a:ext uri="{FF2B5EF4-FFF2-40B4-BE49-F238E27FC236}">
                <a16:creationId xmlns:a16="http://schemas.microsoft.com/office/drawing/2014/main" id="{E6DDB665-2DD7-AE40-9862-C6E8E22E9215}"/>
              </a:ext>
            </a:extLst>
          </p:cNvPr>
          <p:cNvSpPr/>
          <p:nvPr userDrawn="1"/>
        </p:nvSpPr>
        <p:spPr bwMode="auto">
          <a:xfrm>
            <a:off x="3320633" y="1590385"/>
            <a:ext cx="2653417" cy="3128965"/>
          </a:xfrm>
          <a:prstGeom prst="rect">
            <a:avLst/>
          </a:prstGeom>
          <a:solidFill>
            <a:schemeClr val="bg2"/>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21" name="Rectangle 20">
            <a:extLst>
              <a:ext uri="{FF2B5EF4-FFF2-40B4-BE49-F238E27FC236}">
                <a16:creationId xmlns:a16="http://schemas.microsoft.com/office/drawing/2014/main" id="{4CD677DE-AA2C-984C-BAE1-54D5F0B518CE}"/>
              </a:ext>
            </a:extLst>
          </p:cNvPr>
          <p:cNvSpPr/>
          <p:nvPr userDrawn="1"/>
        </p:nvSpPr>
        <p:spPr bwMode="auto">
          <a:xfrm>
            <a:off x="426426" y="1590385"/>
            <a:ext cx="2653417" cy="3128965"/>
          </a:xfrm>
          <a:prstGeom prst="rect">
            <a:avLst/>
          </a:prstGeom>
          <a:solidFill>
            <a:schemeClr val="bg2"/>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0347712A-15EB-884C-BF95-7C690BA77817}"/>
              </a:ext>
            </a:extLst>
          </p:cNvPr>
          <p:cNvSpPr>
            <a:spLocks noGrp="1"/>
          </p:cNvSpPr>
          <p:nvPr>
            <p:ph type="title" hasCustomPrompt="1"/>
          </p:nvPr>
        </p:nvSpPr>
        <p:spPr>
          <a:xfrm>
            <a:off x="426424" y="435824"/>
            <a:ext cx="11336039" cy="744014"/>
          </a:xfrm>
        </p:spPr>
        <p:txBody>
          <a:bodyPr/>
          <a:lstStyle>
            <a:lvl1pPr>
              <a:defRPr/>
            </a:lvl1pPr>
          </a:lstStyle>
          <a:p>
            <a:r>
              <a:rPr lang="en-US"/>
              <a:t>Graphic layout: four columns graphic and text</a:t>
            </a:r>
          </a:p>
        </p:txBody>
      </p:sp>
      <p:sp>
        <p:nvSpPr>
          <p:cNvPr id="4" name="Content Placeholder 15">
            <a:extLst>
              <a:ext uri="{FF2B5EF4-FFF2-40B4-BE49-F238E27FC236}">
                <a16:creationId xmlns:a16="http://schemas.microsoft.com/office/drawing/2014/main" id="{F580A529-D3A8-5643-80BA-3E2BE1AA8D57}"/>
              </a:ext>
            </a:extLst>
          </p:cNvPr>
          <p:cNvSpPr>
            <a:spLocks noGrp="1"/>
          </p:cNvSpPr>
          <p:nvPr>
            <p:ph sz="quarter" idx="17" hasCustomPrompt="1"/>
          </p:nvPr>
        </p:nvSpPr>
        <p:spPr>
          <a:xfrm>
            <a:off x="966751" y="2135537"/>
            <a:ext cx="1572767" cy="2038660"/>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7" name="Content Placeholder 15">
            <a:extLst>
              <a:ext uri="{FF2B5EF4-FFF2-40B4-BE49-F238E27FC236}">
                <a16:creationId xmlns:a16="http://schemas.microsoft.com/office/drawing/2014/main" id="{1F6D7A4B-5FFE-2741-8477-E0CAA019B079}"/>
              </a:ext>
            </a:extLst>
          </p:cNvPr>
          <p:cNvSpPr>
            <a:spLocks noGrp="1"/>
          </p:cNvSpPr>
          <p:nvPr>
            <p:ph sz="quarter" idx="18" hasCustomPrompt="1"/>
          </p:nvPr>
        </p:nvSpPr>
        <p:spPr>
          <a:xfrm>
            <a:off x="3849259" y="2135537"/>
            <a:ext cx="1596164" cy="2038660"/>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9" name="Text Placeholder 4">
            <a:extLst>
              <a:ext uri="{FF2B5EF4-FFF2-40B4-BE49-F238E27FC236}">
                <a16:creationId xmlns:a16="http://schemas.microsoft.com/office/drawing/2014/main" id="{07CF99F6-2487-AC48-8A09-B34B72BD5FE9}"/>
              </a:ext>
            </a:extLst>
          </p:cNvPr>
          <p:cNvSpPr>
            <a:spLocks noGrp="1"/>
          </p:cNvSpPr>
          <p:nvPr>
            <p:ph type="body" sz="quarter" idx="11" hasCustomPrompt="1"/>
          </p:nvPr>
        </p:nvSpPr>
        <p:spPr>
          <a:xfrm>
            <a:off x="426426" y="4927922"/>
            <a:ext cx="2653417" cy="1307666"/>
          </a:xfrm>
        </p:spPr>
        <p:txBody>
          <a:bodyPr lIns="0" tIns="0" rIns="0" bIns="0"/>
          <a:lstStyle>
            <a:lvl1pPr marL="0" indent="0">
              <a:lnSpc>
                <a:spcPct val="100000"/>
              </a:lnSpc>
              <a:spcBef>
                <a:spcPts val="0"/>
              </a:spcBef>
              <a:spcAft>
                <a:spcPts val="784"/>
              </a:spcAft>
              <a:buNone/>
              <a:defRPr sz="1568" b="1">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16</a:t>
            </a:r>
          </a:p>
          <a:p>
            <a:pPr lvl="1"/>
            <a:r>
              <a:rPr lang="en-US"/>
              <a:t>Body copy Segoe Regular 16. </a:t>
            </a:r>
            <a:r>
              <a:rPr lang="en-US" err="1"/>
              <a:t>Cavorest</a:t>
            </a:r>
            <a:r>
              <a:rPr lang="en-US"/>
              <a:t> a </a:t>
            </a:r>
            <a:r>
              <a:rPr lang="en-US" err="1"/>
              <a:t>aut</a:t>
            </a:r>
            <a:r>
              <a:rPr lang="en-US"/>
              <a:t> arum quam id eat ape </a:t>
            </a:r>
            <a:r>
              <a:rPr lang="en-US" err="1"/>
              <a:t>est</a:t>
            </a:r>
            <a:r>
              <a:rPr lang="en-US"/>
              <a:t>, qui </a:t>
            </a:r>
            <a:r>
              <a:rPr lang="en-US" err="1"/>
              <a:t>sinc</a:t>
            </a:r>
            <a:r>
              <a:rPr lang="en-US"/>
              <a:t>.</a:t>
            </a:r>
          </a:p>
        </p:txBody>
      </p:sp>
      <p:sp>
        <p:nvSpPr>
          <p:cNvPr id="10" name="Text Placeholder 4">
            <a:extLst>
              <a:ext uri="{FF2B5EF4-FFF2-40B4-BE49-F238E27FC236}">
                <a16:creationId xmlns:a16="http://schemas.microsoft.com/office/drawing/2014/main" id="{7F7B5F75-90C0-F44E-9322-8FF1108BD340}"/>
              </a:ext>
            </a:extLst>
          </p:cNvPr>
          <p:cNvSpPr>
            <a:spLocks noGrp="1"/>
          </p:cNvSpPr>
          <p:nvPr>
            <p:ph type="body" sz="quarter" idx="12" hasCustomPrompt="1"/>
          </p:nvPr>
        </p:nvSpPr>
        <p:spPr>
          <a:xfrm>
            <a:off x="3320633" y="4927922"/>
            <a:ext cx="2653417" cy="1307666"/>
          </a:xfrm>
        </p:spPr>
        <p:txBody>
          <a:bodyPr lIns="0" tIns="0" rIns="0" bIns="0"/>
          <a:lstStyle>
            <a:lvl1pPr marL="0" indent="0">
              <a:lnSpc>
                <a:spcPct val="100000"/>
              </a:lnSpc>
              <a:spcBef>
                <a:spcPts val="0"/>
              </a:spcBef>
              <a:spcAft>
                <a:spcPts val="784"/>
              </a:spcAft>
              <a:buNone/>
              <a:defRPr sz="1568">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16</a:t>
            </a:r>
          </a:p>
          <a:p>
            <a:pPr lvl="1"/>
            <a:r>
              <a:rPr lang="en-US"/>
              <a:t>Body copy Segoe Regular 16. </a:t>
            </a:r>
            <a:r>
              <a:rPr lang="en-US" err="1"/>
              <a:t>Cavorest</a:t>
            </a:r>
            <a:r>
              <a:rPr lang="en-US"/>
              <a:t> a </a:t>
            </a:r>
            <a:r>
              <a:rPr lang="en-US" err="1"/>
              <a:t>aut</a:t>
            </a:r>
            <a:r>
              <a:rPr lang="en-US"/>
              <a:t> arum quam id eat ape </a:t>
            </a:r>
            <a:r>
              <a:rPr lang="en-US" err="1"/>
              <a:t>est</a:t>
            </a:r>
            <a:r>
              <a:rPr lang="en-US"/>
              <a:t>, qui </a:t>
            </a:r>
            <a:r>
              <a:rPr lang="en-US" err="1"/>
              <a:t>sinc</a:t>
            </a:r>
            <a:r>
              <a:rPr lang="en-US"/>
              <a:t>.</a:t>
            </a:r>
          </a:p>
        </p:txBody>
      </p:sp>
      <p:sp>
        <p:nvSpPr>
          <p:cNvPr id="11" name="Text Placeholder 4">
            <a:extLst>
              <a:ext uri="{FF2B5EF4-FFF2-40B4-BE49-F238E27FC236}">
                <a16:creationId xmlns:a16="http://schemas.microsoft.com/office/drawing/2014/main" id="{6E444E9C-8096-FE42-BE2A-094180C61109}"/>
              </a:ext>
            </a:extLst>
          </p:cNvPr>
          <p:cNvSpPr>
            <a:spLocks noGrp="1"/>
          </p:cNvSpPr>
          <p:nvPr>
            <p:ph type="body" sz="quarter" idx="13" hasCustomPrompt="1"/>
          </p:nvPr>
        </p:nvSpPr>
        <p:spPr>
          <a:xfrm>
            <a:off x="6214840" y="4927922"/>
            <a:ext cx="2653417" cy="1307666"/>
          </a:xfrm>
        </p:spPr>
        <p:txBody>
          <a:bodyPr lIns="0" tIns="0" rIns="0" bIns="0"/>
          <a:lstStyle>
            <a:lvl1pPr marL="0" indent="0">
              <a:lnSpc>
                <a:spcPct val="100000"/>
              </a:lnSpc>
              <a:spcBef>
                <a:spcPts val="0"/>
              </a:spcBef>
              <a:spcAft>
                <a:spcPts val="784"/>
              </a:spcAft>
              <a:buNone/>
              <a:defRPr sz="1568">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bold 16</a:t>
            </a:r>
          </a:p>
          <a:p>
            <a:pPr lvl="1"/>
            <a:r>
              <a:rPr lang="en-US"/>
              <a:t>Body copy Segoe Regular 16. </a:t>
            </a:r>
            <a:r>
              <a:rPr lang="en-US" err="1"/>
              <a:t>Cavorest</a:t>
            </a:r>
            <a:r>
              <a:rPr lang="en-US"/>
              <a:t> a </a:t>
            </a:r>
            <a:r>
              <a:rPr lang="en-US" err="1"/>
              <a:t>aut</a:t>
            </a:r>
            <a:r>
              <a:rPr lang="en-US"/>
              <a:t> arum quam id eat ape </a:t>
            </a:r>
            <a:r>
              <a:rPr lang="en-US" err="1"/>
              <a:t>est</a:t>
            </a:r>
            <a:r>
              <a:rPr lang="en-US"/>
              <a:t>, qui </a:t>
            </a:r>
            <a:r>
              <a:rPr lang="en-US" err="1"/>
              <a:t>sinc</a:t>
            </a:r>
            <a:r>
              <a:rPr lang="en-US"/>
              <a:t>.</a:t>
            </a:r>
          </a:p>
        </p:txBody>
      </p:sp>
      <p:sp>
        <p:nvSpPr>
          <p:cNvPr id="13" name="Content Placeholder 15">
            <a:extLst>
              <a:ext uri="{FF2B5EF4-FFF2-40B4-BE49-F238E27FC236}">
                <a16:creationId xmlns:a16="http://schemas.microsoft.com/office/drawing/2014/main" id="{30602BFF-4B8C-D046-AD65-47970BC89DF5}"/>
              </a:ext>
            </a:extLst>
          </p:cNvPr>
          <p:cNvSpPr>
            <a:spLocks noGrp="1"/>
          </p:cNvSpPr>
          <p:nvPr>
            <p:ph sz="quarter" idx="19" hasCustomPrompt="1"/>
          </p:nvPr>
        </p:nvSpPr>
        <p:spPr>
          <a:xfrm>
            <a:off x="6743466" y="2135537"/>
            <a:ext cx="1596164" cy="2038660"/>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14" name="Content Placeholder 15">
            <a:extLst>
              <a:ext uri="{FF2B5EF4-FFF2-40B4-BE49-F238E27FC236}">
                <a16:creationId xmlns:a16="http://schemas.microsoft.com/office/drawing/2014/main" id="{88A8CB35-A244-544E-8BAE-53CB85074FBB}"/>
              </a:ext>
            </a:extLst>
          </p:cNvPr>
          <p:cNvSpPr>
            <a:spLocks noGrp="1"/>
          </p:cNvSpPr>
          <p:nvPr>
            <p:ph sz="quarter" idx="20" hasCustomPrompt="1"/>
          </p:nvPr>
        </p:nvSpPr>
        <p:spPr>
          <a:xfrm>
            <a:off x="9637672" y="2135537"/>
            <a:ext cx="1596164" cy="2038660"/>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15" name="Text Placeholder 4">
            <a:extLst>
              <a:ext uri="{FF2B5EF4-FFF2-40B4-BE49-F238E27FC236}">
                <a16:creationId xmlns:a16="http://schemas.microsoft.com/office/drawing/2014/main" id="{D8D35D15-66F4-4840-BA72-4B7AB5A24EFD}"/>
              </a:ext>
            </a:extLst>
          </p:cNvPr>
          <p:cNvSpPr>
            <a:spLocks noGrp="1"/>
          </p:cNvSpPr>
          <p:nvPr>
            <p:ph type="body" sz="quarter" idx="21" hasCustomPrompt="1"/>
          </p:nvPr>
        </p:nvSpPr>
        <p:spPr>
          <a:xfrm>
            <a:off x="9109046" y="4927922"/>
            <a:ext cx="2653417" cy="1307666"/>
          </a:xfrm>
        </p:spPr>
        <p:txBody>
          <a:bodyPr lIns="0" tIns="0" rIns="0" bIns="0"/>
          <a:lstStyle>
            <a:lvl1pPr marL="0" indent="0">
              <a:lnSpc>
                <a:spcPct val="100000"/>
              </a:lnSpc>
              <a:spcBef>
                <a:spcPts val="0"/>
              </a:spcBef>
              <a:spcAft>
                <a:spcPts val="784"/>
              </a:spcAft>
              <a:buNone/>
              <a:defRPr sz="1568">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bold 16</a:t>
            </a:r>
          </a:p>
          <a:p>
            <a:pPr lvl="1"/>
            <a:r>
              <a:rPr lang="en-US"/>
              <a:t>Body copy Segoe Regular 16. </a:t>
            </a:r>
            <a:r>
              <a:rPr lang="en-US" err="1"/>
              <a:t>Cavorest</a:t>
            </a:r>
            <a:r>
              <a:rPr lang="en-US"/>
              <a:t> a </a:t>
            </a:r>
            <a:r>
              <a:rPr lang="en-US" err="1"/>
              <a:t>aut</a:t>
            </a:r>
            <a:r>
              <a:rPr lang="en-US"/>
              <a:t> arum quam id eat ape </a:t>
            </a:r>
            <a:r>
              <a:rPr lang="en-US" err="1"/>
              <a:t>est</a:t>
            </a:r>
            <a:r>
              <a:rPr lang="en-US"/>
              <a:t>, qui </a:t>
            </a:r>
            <a:r>
              <a:rPr lang="en-US" err="1"/>
              <a:t>sinc</a:t>
            </a:r>
            <a:r>
              <a:rPr lang="en-US"/>
              <a:t>.</a:t>
            </a:r>
          </a:p>
        </p:txBody>
      </p:sp>
    </p:spTree>
    <p:extLst>
      <p:ext uri="{BB962C8B-B14F-4D97-AF65-F5344CB8AC3E}">
        <p14:creationId xmlns:p14="http://schemas.microsoft.com/office/powerpoint/2010/main" val="1569900535"/>
      </p:ext>
    </p:extLst>
  </p:cSld>
  <p:clrMapOvr>
    <a:masterClrMapping/>
  </p:clrMapOvr>
  <p:transition>
    <p:fade/>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4" name="Table Placeholder 3"/>
          <p:cNvSpPr>
            <a:spLocks noGrp="1"/>
          </p:cNvSpPr>
          <p:nvPr>
            <p:ph type="tbl" sz="quarter" idx="10"/>
          </p:nvPr>
        </p:nvSpPr>
        <p:spPr>
          <a:xfrm>
            <a:off x="426424" y="2135536"/>
            <a:ext cx="11336039" cy="4288197"/>
          </a:xfrm>
        </p:spPr>
        <p:txBody>
          <a:bodyPr bIns="1737360" anchor="ctr">
            <a:noAutofit/>
          </a:bodyPr>
          <a:lstStyle>
            <a:lvl1pPr algn="ctr">
              <a:defRPr sz="1961">
                <a:solidFill>
                  <a:srgbClr val="000000"/>
                </a:solidFill>
                <a:latin typeface="+mj-lt"/>
              </a:defRPr>
            </a:lvl1pPr>
          </a:lstStyle>
          <a:p>
            <a:r>
              <a:rPr lang="en-US"/>
              <a:t>Click icon to add table</a:t>
            </a:r>
          </a:p>
        </p:txBody>
      </p:sp>
      <p:sp>
        <p:nvSpPr>
          <p:cNvPr id="5" name="Title Placeholder 1">
            <a:extLst>
              <a:ext uri="{FF2B5EF4-FFF2-40B4-BE49-F238E27FC236}">
                <a16:creationId xmlns:a16="http://schemas.microsoft.com/office/drawing/2014/main" id="{4F997AC3-87B6-4E0B-88C2-A05069E413C4}"/>
              </a:ext>
            </a:extLst>
          </p:cNvPr>
          <p:cNvSpPr>
            <a:spLocks noGrp="1"/>
          </p:cNvSpPr>
          <p:nvPr>
            <p:ph type="title" hasCustomPrompt="1"/>
          </p:nvPr>
        </p:nvSpPr>
        <p:spPr>
          <a:xfrm>
            <a:off x="426424" y="440495"/>
            <a:ext cx="11336039" cy="739343"/>
          </a:xfrm>
          <a:prstGeom prst="rect">
            <a:avLst/>
          </a:prstGeom>
        </p:spPr>
        <p:txBody>
          <a:bodyPr vert="horz" wrap="square" lIns="0" tIns="164592" rIns="0" bIns="0" rtlCol="0" anchor="t">
            <a:noAutofit/>
          </a:bodyPr>
          <a:lstStyle>
            <a:lvl1pPr>
              <a:defRPr>
                <a:solidFill>
                  <a:srgbClr val="000000"/>
                </a:solidFill>
              </a:defRPr>
            </a:lvl1pPr>
          </a:lstStyle>
          <a:p>
            <a:r>
              <a:rPr lang="en-US"/>
              <a:t>Table layout</a:t>
            </a:r>
          </a:p>
        </p:txBody>
      </p:sp>
    </p:spTree>
    <p:extLst>
      <p:ext uri="{BB962C8B-B14F-4D97-AF65-F5344CB8AC3E}">
        <p14:creationId xmlns:p14="http://schemas.microsoft.com/office/powerpoint/2010/main" val="3288183608"/>
      </p:ext>
    </p:extLst>
  </p:cSld>
  <p:clrMapOvr>
    <a:masterClrMapping/>
  </p:clrMapOvr>
  <p:transition>
    <p:fade/>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Section title white">
    <p:spTree>
      <p:nvGrpSpPr>
        <p:cNvPr id="1" name=""/>
        <p:cNvGrpSpPr/>
        <p:nvPr/>
      </p:nvGrpSpPr>
      <p:grpSpPr>
        <a:xfrm>
          <a:off x="0" y="0"/>
          <a:ext cx="0" cy="0"/>
          <a:chOff x="0" y="0"/>
          <a:chExt cx="0" cy="0"/>
        </a:xfrm>
      </p:grpSpPr>
      <p:sp>
        <p:nvSpPr>
          <p:cNvPr id="36" name="Title 35"/>
          <p:cNvSpPr>
            <a:spLocks noGrp="1"/>
          </p:cNvSpPr>
          <p:nvPr>
            <p:ph type="title" hasCustomPrompt="1"/>
          </p:nvPr>
        </p:nvSpPr>
        <p:spPr>
          <a:xfrm>
            <a:off x="426425" y="1184319"/>
            <a:ext cx="7477989" cy="3535032"/>
          </a:xfrm>
          <a:noFill/>
        </p:spPr>
        <p:txBody>
          <a:bodyPr vert="horz" wrap="square" lIns="0" tIns="0" rIns="0" bIns="0" rtlCol="0" anchor="t" anchorCtr="0">
            <a:noAutofit/>
          </a:bodyPr>
          <a:lstStyle>
            <a:lvl1pPr>
              <a:lnSpc>
                <a:spcPct val="90000"/>
              </a:lnSpc>
              <a:defRPr lang="en-US" sz="5294" spc="-147" dirty="0">
                <a:solidFill>
                  <a:srgbClr val="000000"/>
                </a:solidFill>
              </a:defRPr>
            </a:lvl1pPr>
          </a:lstStyle>
          <a:p>
            <a:pPr marL="0" lvl="0">
              <a:lnSpc>
                <a:spcPts val="5490"/>
              </a:lnSpc>
            </a:pPr>
            <a:r>
              <a:rPr lang="en-US"/>
              <a:t>Section title</a:t>
            </a:r>
          </a:p>
        </p:txBody>
      </p:sp>
    </p:spTree>
    <p:extLst>
      <p:ext uri="{BB962C8B-B14F-4D97-AF65-F5344CB8AC3E}">
        <p14:creationId xmlns:p14="http://schemas.microsoft.com/office/powerpoint/2010/main" val="183034774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Section title blue">
    <p:bg>
      <p:bgPr>
        <a:solidFill>
          <a:srgbClr val="0278D4"/>
        </a:solidFill>
        <a:effectLst/>
      </p:bgPr>
    </p:bg>
    <p:spTree>
      <p:nvGrpSpPr>
        <p:cNvPr id="1" name=""/>
        <p:cNvGrpSpPr/>
        <p:nvPr/>
      </p:nvGrpSpPr>
      <p:grpSpPr>
        <a:xfrm>
          <a:off x="0" y="0"/>
          <a:ext cx="0" cy="0"/>
          <a:chOff x="0" y="0"/>
          <a:chExt cx="0" cy="0"/>
        </a:xfrm>
      </p:grpSpPr>
      <p:sp>
        <p:nvSpPr>
          <p:cNvPr id="3" name="Title 35">
            <a:extLst>
              <a:ext uri="{FF2B5EF4-FFF2-40B4-BE49-F238E27FC236}">
                <a16:creationId xmlns:a16="http://schemas.microsoft.com/office/drawing/2014/main" id="{51E9DCD3-357B-4AF7-BDD2-18E09F714F4A}"/>
              </a:ext>
            </a:extLst>
          </p:cNvPr>
          <p:cNvSpPr>
            <a:spLocks noGrp="1"/>
          </p:cNvSpPr>
          <p:nvPr>
            <p:ph type="title" hasCustomPrompt="1"/>
          </p:nvPr>
        </p:nvSpPr>
        <p:spPr>
          <a:xfrm>
            <a:off x="426425" y="1184319"/>
            <a:ext cx="7477989" cy="3535032"/>
          </a:xfrm>
          <a:noFill/>
        </p:spPr>
        <p:txBody>
          <a:bodyPr vert="horz" wrap="square" lIns="0" tIns="0" rIns="0" bIns="0" rtlCol="0" anchor="t" anchorCtr="0">
            <a:noAutofit/>
          </a:bodyPr>
          <a:lstStyle>
            <a:lvl1pPr>
              <a:lnSpc>
                <a:spcPct val="90000"/>
              </a:lnSpc>
              <a:defRPr lang="en-US" sz="5294" spc="-147" dirty="0">
                <a:solidFill>
                  <a:schemeClr val="tx2"/>
                </a:solidFill>
              </a:defRPr>
            </a:lvl1pPr>
          </a:lstStyle>
          <a:p>
            <a:pPr marL="0" lvl="0">
              <a:lnSpc>
                <a:spcPts val="5490"/>
              </a:lnSpc>
            </a:pPr>
            <a:r>
              <a:rPr lang="en-US"/>
              <a:t>Section title</a:t>
            </a:r>
          </a:p>
        </p:txBody>
      </p:sp>
    </p:spTree>
    <p:extLst>
      <p:ext uri="{BB962C8B-B14F-4D97-AF65-F5344CB8AC3E}">
        <p14:creationId xmlns:p14="http://schemas.microsoft.com/office/powerpoint/2010/main" val="174637195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5877234"/>
      </p:ext>
    </p:extLst>
  </p:cSld>
  <p:clrMapOvr>
    <a:masterClrMapping/>
  </p:clrMapOvr>
  <p:transition>
    <p:fade/>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Thank you whi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F07DE85-B70F-4309-8506-6C011BC20860}"/>
              </a:ext>
            </a:extLst>
          </p:cNvPr>
          <p:cNvSpPr>
            <a:spLocks noGrp="1"/>
          </p:cNvSpPr>
          <p:nvPr>
            <p:ph type="title" hasCustomPrompt="1"/>
          </p:nvPr>
        </p:nvSpPr>
        <p:spPr>
          <a:xfrm>
            <a:off x="426424" y="1829711"/>
            <a:ext cx="7477989" cy="1473396"/>
          </a:xfrm>
          <a:noFill/>
        </p:spPr>
        <p:txBody>
          <a:bodyPr lIns="0" tIns="0" rIns="0" bIns="0" anchor="t" anchorCtr="0"/>
          <a:lstStyle>
            <a:lvl1pPr>
              <a:lnSpc>
                <a:spcPct val="100000"/>
              </a:lnSpc>
              <a:spcAft>
                <a:spcPts val="1274"/>
              </a:spcAft>
              <a:defRPr sz="2549" spc="-147" baseline="0">
                <a:solidFill>
                  <a:schemeClr val="accent1"/>
                </a:solidFill>
              </a:defRPr>
            </a:lvl1pPr>
          </a:lstStyle>
          <a:p>
            <a:r>
              <a:rPr lang="en-US"/>
              <a:t>Thank you.</a:t>
            </a:r>
          </a:p>
        </p:txBody>
      </p:sp>
      <p:sp>
        <p:nvSpPr>
          <p:cNvPr id="7" name="Text Box 3">
            <a:extLst>
              <a:ext uri="{FF2B5EF4-FFF2-40B4-BE49-F238E27FC236}">
                <a16:creationId xmlns:a16="http://schemas.microsoft.com/office/drawing/2014/main" id="{F3523A4C-09FD-49AC-AA6D-1A6E7B7893EE}"/>
              </a:ext>
            </a:extLst>
          </p:cNvPr>
          <p:cNvSpPr txBox="1">
            <a:spLocks noChangeArrowheads="1"/>
          </p:cNvSpPr>
          <p:nvPr userDrawn="1"/>
        </p:nvSpPr>
        <p:spPr bwMode="blackWhite">
          <a:xfrm>
            <a:off x="428494" y="6318462"/>
            <a:ext cx="4482124" cy="105619"/>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a:solidFill>
                  <a:srgbClr val="000000"/>
                </a:solidFill>
                <a:cs typeface="Segoe UI" pitchFamily="34" charset="0"/>
              </a:rPr>
              <a:t>© Copyright Microsoft Corporation. All rights reserved. </a:t>
            </a:r>
          </a:p>
        </p:txBody>
      </p:sp>
      <p:pic>
        <p:nvPicPr>
          <p:cNvPr id="8" name="Picture 7">
            <a:extLst>
              <a:ext uri="{FF2B5EF4-FFF2-40B4-BE49-F238E27FC236}">
                <a16:creationId xmlns:a16="http://schemas.microsoft.com/office/drawing/2014/main" id="{944C8B45-9D01-4389-94BD-CBAF3D8B350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29544" y="437137"/>
            <a:ext cx="896425" cy="190218"/>
          </a:xfrm>
          <a:prstGeom prst="rect">
            <a:avLst/>
          </a:prstGeom>
        </p:spPr>
      </p:pic>
    </p:spTree>
    <p:extLst>
      <p:ext uri="{BB962C8B-B14F-4D97-AF65-F5344CB8AC3E}">
        <p14:creationId xmlns:p14="http://schemas.microsoft.com/office/powerpoint/2010/main" val="40815952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Thank you blue">
    <p:bg>
      <p:bgPr>
        <a:solidFill>
          <a:srgbClr val="0278D4"/>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426425" y="1829711"/>
            <a:ext cx="7477989" cy="1473396"/>
          </a:xfrm>
          <a:noFill/>
        </p:spPr>
        <p:txBody>
          <a:bodyPr lIns="0" tIns="0" rIns="0" bIns="0" anchor="t" anchorCtr="0"/>
          <a:lstStyle>
            <a:lvl1pPr>
              <a:lnSpc>
                <a:spcPct val="100000"/>
              </a:lnSpc>
              <a:spcAft>
                <a:spcPts val="1274"/>
              </a:spcAft>
              <a:defRPr sz="2549" spc="-147" baseline="0">
                <a:solidFill>
                  <a:schemeClr val="bg2"/>
                </a:solidFill>
              </a:defRPr>
            </a:lvl1pPr>
          </a:lstStyle>
          <a:p>
            <a:r>
              <a:rPr lang="en-US"/>
              <a:t>Thank you.</a:t>
            </a:r>
          </a:p>
        </p:txBody>
      </p:sp>
      <p:sp>
        <p:nvSpPr>
          <p:cNvPr id="4" name="Text Box 3">
            <a:extLst>
              <a:ext uri="{FF2B5EF4-FFF2-40B4-BE49-F238E27FC236}">
                <a16:creationId xmlns:a16="http://schemas.microsoft.com/office/drawing/2014/main" id="{1688BD8D-D2E4-4DFC-B39C-D55D84362354}"/>
              </a:ext>
            </a:extLst>
          </p:cNvPr>
          <p:cNvSpPr txBox="1">
            <a:spLocks noChangeArrowheads="1"/>
          </p:cNvSpPr>
          <p:nvPr userDrawn="1"/>
        </p:nvSpPr>
        <p:spPr bwMode="blackWhite">
          <a:xfrm>
            <a:off x="428494" y="6318462"/>
            <a:ext cx="4482124" cy="105619"/>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a:solidFill>
                  <a:schemeClr val="bg2"/>
                </a:solidFill>
                <a:cs typeface="Segoe UI" pitchFamily="34" charset="0"/>
              </a:rPr>
              <a:t>© Copyright Microsoft Corporation. All rights reserved. </a:t>
            </a:r>
          </a:p>
        </p:txBody>
      </p:sp>
      <p:pic>
        <p:nvPicPr>
          <p:cNvPr id="5" name="Picture 4">
            <a:extLst>
              <a:ext uri="{FF2B5EF4-FFF2-40B4-BE49-F238E27FC236}">
                <a16:creationId xmlns:a16="http://schemas.microsoft.com/office/drawing/2014/main" id="{C36BDE7C-8AED-4A87-A171-2EB14E4B983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28681" y="437140"/>
            <a:ext cx="896425" cy="191140"/>
          </a:xfrm>
          <a:prstGeom prst="rect">
            <a:avLst/>
          </a:prstGeom>
        </p:spPr>
      </p:pic>
    </p:spTree>
    <p:extLst>
      <p:ext uri="{BB962C8B-B14F-4D97-AF65-F5344CB8AC3E}">
        <p14:creationId xmlns:p14="http://schemas.microsoft.com/office/powerpoint/2010/main" val="20694229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113C26-A8A0-4F58-A696-C6742A57B2AB}"/>
              </a:ext>
            </a:extLst>
          </p:cNvPr>
          <p:cNvSpPr>
            <a:spLocks noGrp="1"/>
          </p:cNvSpPr>
          <p:nvPr>
            <p:ph type="title" hasCustomPrompt="1"/>
          </p:nvPr>
        </p:nvSpPr>
        <p:spPr>
          <a:xfrm>
            <a:off x="406789" y="3029995"/>
            <a:ext cx="9630389" cy="1793104"/>
          </a:xfrm>
          <a:noFill/>
        </p:spPr>
        <p:txBody>
          <a:bodyPr lIns="0" tIns="0" rIns="0" bIns="182880" anchor="b" anchorCtr="0"/>
          <a:lstStyle>
            <a:lvl1pPr>
              <a:defRPr sz="4705" strike="noStrike" spc="-49" baseline="0">
                <a:solidFill>
                  <a:schemeClr val="tx2"/>
                </a:solidFill>
              </a:defRPr>
            </a:lvl1pPr>
          </a:lstStyle>
          <a:p>
            <a:r>
              <a:rPr lang="en-US"/>
              <a:t>Microsoft Azure </a:t>
            </a:r>
            <a:br>
              <a:rPr lang="en-US"/>
            </a:br>
            <a:r>
              <a:rPr lang="en-US"/>
              <a:t>title or event name</a:t>
            </a:r>
          </a:p>
        </p:txBody>
      </p:sp>
      <p:sp>
        <p:nvSpPr>
          <p:cNvPr id="11" name="Text Placeholder 10">
            <a:extLst>
              <a:ext uri="{FF2B5EF4-FFF2-40B4-BE49-F238E27FC236}">
                <a16:creationId xmlns:a16="http://schemas.microsoft.com/office/drawing/2014/main" id="{A85F1894-96E2-48F0-A169-FCB4C6B3E9F6}"/>
              </a:ext>
            </a:extLst>
          </p:cNvPr>
          <p:cNvSpPr>
            <a:spLocks noGrp="1"/>
          </p:cNvSpPr>
          <p:nvPr>
            <p:ph type="body" sz="quarter" idx="15" hasCustomPrompt="1"/>
          </p:nvPr>
        </p:nvSpPr>
        <p:spPr>
          <a:xfrm>
            <a:off x="464841" y="4847660"/>
            <a:ext cx="9602819" cy="745370"/>
          </a:xfrm>
        </p:spPr>
        <p:txBody>
          <a:bodyPr/>
          <a:lstStyle>
            <a:lvl1pPr>
              <a:defRPr sz="1765"/>
            </a:lvl1pPr>
            <a:lvl2pPr>
              <a:defRPr sz="1765"/>
            </a:lvl2pPr>
            <a:lvl3pPr>
              <a:defRPr sz="1372"/>
            </a:lvl3pPr>
            <a:lvl4pPr>
              <a:defRPr sz="1372"/>
            </a:lvl4pPr>
            <a:lvl5pPr>
              <a:defRPr sz="1029"/>
            </a:lvl5pPr>
          </a:lstStyle>
          <a:p>
            <a:pPr lvl="0"/>
            <a:r>
              <a:rPr lang="en-US"/>
              <a:t>Author name</a:t>
            </a:r>
          </a:p>
          <a:p>
            <a:pPr lvl="1"/>
            <a:r>
              <a:rPr lang="en-US"/>
              <a:t>Date</a:t>
            </a:r>
          </a:p>
        </p:txBody>
      </p:sp>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Tree>
    <p:extLst>
      <p:ext uri="{BB962C8B-B14F-4D97-AF65-F5344CB8AC3E}">
        <p14:creationId xmlns:p14="http://schemas.microsoft.com/office/powerpoint/2010/main" val="41396450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1"/>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1D2F9142-6251-4BB1-B90A-DAFD69D51338}"/>
              </a:ext>
            </a:extLst>
          </p:cNvPr>
          <p:cNvSpPr>
            <a:spLocks noGrp="1"/>
          </p:cNvSpPr>
          <p:nvPr>
            <p:ph type="body" sz="quarter" idx="16" hasCustomPrompt="1"/>
          </p:nvPr>
        </p:nvSpPr>
        <p:spPr>
          <a:xfrm>
            <a:off x="464841" y="4847661"/>
            <a:ext cx="9609045"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407391" y="3029995"/>
            <a:ext cx="9630389" cy="1793104"/>
          </a:xfrm>
          <a:noFill/>
        </p:spPr>
        <p:txBody>
          <a:bodyPr lIns="0" tIns="0" rIns="0" bIns="182880" anchor="b" anchorCtr="0"/>
          <a:lstStyle>
            <a:lvl1pPr>
              <a:defRPr sz="4705" strike="noStrike" spc="-49" baseline="0">
                <a:solidFill>
                  <a:schemeClr val="bg1"/>
                </a:solidFill>
              </a:defRPr>
            </a:lvl1pPr>
          </a:lstStyle>
          <a:p>
            <a:r>
              <a:rPr lang="en-US"/>
              <a:t>Microsoft 365</a:t>
            </a:r>
            <a:br>
              <a:rPr lang="en-US"/>
            </a:br>
            <a:r>
              <a:rPr lang="en-US"/>
              <a:t>title or event name</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3" y="473796"/>
            <a:ext cx="1335673" cy="190278"/>
          </a:xfrm>
          <a:prstGeom prst="rect">
            <a:avLst/>
          </a:prstGeom>
        </p:spPr>
      </p:pic>
    </p:spTree>
    <p:extLst>
      <p:ext uri="{BB962C8B-B14F-4D97-AF65-F5344CB8AC3E}">
        <p14:creationId xmlns:p14="http://schemas.microsoft.com/office/powerpoint/2010/main" val="306677890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Title Slide 3 ">
    <p:bg>
      <p:bgPr>
        <a:solidFill>
          <a:schemeClr val="accent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8" name="Picture 7">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9" name="Rectangle 8">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1" name="Rectangle 10">
            <a:extLst>
              <a:ext uri="{FF2B5EF4-FFF2-40B4-BE49-F238E27FC236}">
                <a16:creationId xmlns:a16="http://schemas.microsoft.com/office/drawing/2014/main" id="{13532A61-7338-495C-8787-A222781205FF}"/>
              </a:ext>
            </a:extLst>
          </p:cNvPr>
          <p:cNvSpPr/>
          <p:nvPr userDrawn="1"/>
        </p:nvSpPr>
        <p:spPr bwMode="auto">
          <a:xfrm>
            <a:off x="426424" y="2128263"/>
            <a:ext cx="7477989" cy="358620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5"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2" y="4495237"/>
            <a:ext cx="6507352"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16"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bg1"/>
                </a:solidFill>
              </a:defRPr>
            </a:lvl1pPr>
          </a:lstStyle>
          <a:p>
            <a:r>
              <a:rPr lang="en-US"/>
              <a:t>Microsoft 365 title or event name</a:t>
            </a:r>
          </a:p>
        </p:txBody>
      </p:sp>
      <p:pic>
        <p:nvPicPr>
          <p:cNvPr id="12" name="Picture 11">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Tree>
    <p:extLst>
      <p:ext uri="{BB962C8B-B14F-4D97-AF65-F5344CB8AC3E}">
        <p14:creationId xmlns:p14="http://schemas.microsoft.com/office/powerpoint/2010/main" val="36643998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5" name="Picture 4">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6" name="Rectangle 5">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7" name="Rectangle 6">
            <a:extLst>
              <a:ext uri="{FF2B5EF4-FFF2-40B4-BE49-F238E27FC236}">
                <a16:creationId xmlns:a16="http://schemas.microsoft.com/office/drawing/2014/main" id="{13532A61-7338-495C-8787-A222781205FF}"/>
              </a:ext>
            </a:extLst>
          </p:cNvPr>
          <p:cNvSpPr/>
          <p:nvPr userDrawn="1"/>
        </p:nvSpPr>
        <p:spPr bwMode="auto">
          <a:xfrm>
            <a:off x="428681" y="2161468"/>
            <a:ext cx="7477989" cy="358620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2" y="4495237"/>
            <a:ext cx="6507352" cy="724246"/>
          </a:xfrm>
        </p:spPr>
        <p:txBody>
          <a:bodyPr/>
          <a:lstStyle>
            <a:lvl1pPr>
              <a:defRPr sz="1765">
                <a:solidFill>
                  <a:schemeClr val="tx1"/>
                </a:solidFill>
              </a:defRPr>
            </a:lvl1pPr>
            <a:lvl2pPr>
              <a:defRPr sz="1765">
                <a:solidFill>
                  <a:schemeClr val="tx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tx2"/>
                </a:solidFill>
              </a:defRPr>
            </a:lvl1pPr>
          </a:lstStyle>
          <a:p>
            <a:r>
              <a:rPr lang="en-US"/>
              <a:t>Microsoft 365 title or event name</a:t>
            </a:r>
          </a:p>
        </p:txBody>
      </p:sp>
      <p:pic>
        <p:nvPicPr>
          <p:cNvPr id="10" name="Picture 9">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Tree>
    <p:extLst>
      <p:ext uri="{BB962C8B-B14F-4D97-AF65-F5344CB8AC3E}">
        <p14:creationId xmlns:p14="http://schemas.microsoft.com/office/powerpoint/2010/main" val="508539444"/>
      </p:ext>
    </p:extLst>
  </p:cSld>
  <p:clrMapOvr>
    <a:masterClrMapping/>
  </p:clrMapOvr>
  <p:transition>
    <p:fade/>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1168943"/>
            <a:ext cx="3618381" cy="899665"/>
          </a:xfrm>
        </p:spPr>
        <p:txBody>
          <a:bodyPr lIns="0" tIns="0" rIns="0" bIns="0"/>
          <a:lstStyle>
            <a:lvl1pPr>
              <a:defRPr sz="1765" spc="0" baseline="0">
                <a:solidFill>
                  <a:schemeClr val="tx1"/>
                </a:solidFill>
              </a:defRPr>
            </a:lvl1pPr>
          </a:lstStyle>
          <a:p>
            <a:r>
              <a:rPr lang="en-US"/>
              <a:t>Contents</a:t>
            </a:r>
          </a:p>
        </p:txBody>
      </p:sp>
      <p:sp>
        <p:nvSpPr>
          <p:cNvPr id="4" name="Text Placeholder 3"/>
          <p:cNvSpPr>
            <a:spLocks noGrp="1"/>
          </p:cNvSpPr>
          <p:nvPr>
            <p:ph type="body" sz="quarter" idx="10" hasCustomPrompt="1"/>
          </p:nvPr>
        </p:nvSpPr>
        <p:spPr>
          <a:xfrm>
            <a:off x="6229843" y="1168943"/>
            <a:ext cx="3837818" cy="3786998"/>
          </a:xfrm>
        </p:spPr>
        <p:txBody>
          <a:bodyPr wrap="square" lIns="0" tIns="0" rIns="0" bIns="0">
            <a:noAutofit/>
          </a:bodyPr>
          <a:lstStyle>
            <a:lvl1pPr marL="0" indent="0" defTabSz="507330">
              <a:spcAft>
                <a:spcPts val="490"/>
              </a:spcAft>
              <a:buNone/>
              <a:defRPr sz="1765" spc="0" baseline="0">
                <a:solidFill>
                  <a:schemeClr val="tx2"/>
                </a:solidFill>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a:t>##	Section Title</a:t>
            </a:r>
          </a:p>
        </p:txBody>
      </p:sp>
      <p:sp>
        <p:nvSpPr>
          <p:cNvPr id="6" name="Footer Placeholder 14">
            <a:extLst>
              <a:ext uri="{FF2B5EF4-FFF2-40B4-BE49-F238E27FC236}">
                <a16:creationId xmlns:a16="http://schemas.microsoft.com/office/drawing/2014/main" id="{5D44EBAA-1080-2641-A084-EB6038C6BC5D}"/>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512528452"/>
      </p:ext>
    </p:extLst>
  </p:cSld>
  <p:clrMapOvr>
    <a:masterClrMapping/>
  </p:clrMapOvr>
  <p:transition>
    <p:fade/>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5" y="1922802"/>
            <a:ext cx="11306469" cy="603538"/>
          </a:xfrm>
        </p:spPr>
        <p:txBody>
          <a:bodyPr wrap="square" lIns="0" tIns="0" rIns="0" bIns="0">
            <a:spAutoFit/>
          </a:bodyPr>
          <a:lstStyle>
            <a:lvl1pPr marL="0" indent="0">
              <a:lnSpc>
                <a:spcPts val="2353"/>
              </a:lnSpc>
              <a:buNone/>
              <a:defRPr sz="1961" b="0" i="0" spc="0">
                <a:solidFill>
                  <a:schemeClr val="tx1"/>
                </a:solidFill>
                <a:latin typeface="+mj-lt"/>
              </a:defRPr>
            </a:lvl1pPr>
            <a:lvl2pPr marL="0" indent="0">
              <a:lnSpc>
                <a:spcPts val="2353"/>
              </a:lnSpc>
              <a:buNone/>
              <a:defRPr spc="0"/>
            </a:lvl2pPr>
            <a:lvl3pPr marL="448193" indent="0">
              <a:buNone/>
              <a:defRPr/>
            </a:lvl3pPr>
            <a:lvl4pPr marL="672290" indent="0">
              <a:buNone/>
              <a:defRPr/>
            </a:lvl4pPr>
            <a:lvl5pPr marL="896386" indent="0">
              <a:buNone/>
              <a:defRPr/>
            </a:lvl5pPr>
          </a:lstStyle>
          <a:p>
            <a:pPr lvl="0"/>
            <a:r>
              <a:rPr lang="en-US"/>
              <a:t>Large: subhead Segoe UI </a:t>
            </a:r>
            <a:r>
              <a:rPr lang="en-US" err="1"/>
              <a:t>Semibold</a:t>
            </a:r>
            <a:r>
              <a:rPr lang="en-US"/>
              <a:t> 20/24</a:t>
            </a:r>
          </a:p>
          <a:p>
            <a:pPr lvl="1"/>
            <a:r>
              <a:rPr lang="en-US"/>
              <a:t>Large: subhead Segoe UI Regular 20/24</a:t>
            </a:r>
          </a:p>
        </p:txBody>
      </p:sp>
      <p:sp>
        <p:nvSpPr>
          <p:cNvPr id="5" name="Text Placeholder 4"/>
          <p:cNvSpPr>
            <a:spLocks noGrp="1"/>
          </p:cNvSpPr>
          <p:nvPr>
            <p:ph type="body" sz="quarter" idx="11" hasCustomPrompt="1"/>
          </p:nvPr>
        </p:nvSpPr>
        <p:spPr>
          <a:xfrm>
            <a:off x="455995" y="3151388"/>
            <a:ext cx="11306469" cy="443839"/>
          </a:xfr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chemeClr val="tx1"/>
                </a:solidFill>
              </a:defRPr>
            </a:lvl2pPr>
            <a:lvl3pPr marL="448193" indent="0">
              <a:buNone/>
              <a:defRPr/>
            </a:lvl3pPr>
            <a:lvl4pPr marL="672290" indent="0">
              <a:buNone/>
              <a:defRPr/>
            </a:lvl4pPr>
            <a:lvl5pPr marL="896386" indent="0">
              <a:buNone/>
              <a:defRPr/>
            </a:lvl5pPr>
          </a:lstStyle>
          <a:p>
            <a:pPr lvl="0"/>
            <a:r>
              <a:rPr lang="en-US"/>
              <a:t>Medium: paragraph title Segoe UI </a:t>
            </a:r>
            <a:r>
              <a:rPr lang="en-US" err="1"/>
              <a:t>Semibold</a:t>
            </a:r>
            <a:r>
              <a:rPr lang="en-US"/>
              <a:t> 14/18</a:t>
            </a:r>
          </a:p>
          <a:p>
            <a:pPr lvl="1"/>
            <a:r>
              <a:rPr lang="en-US"/>
              <a:t>Body copy Segoe UI Regular 14/18</a:t>
            </a:r>
          </a:p>
        </p:txBody>
      </p:sp>
      <p:sp>
        <p:nvSpPr>
          <p:cNvPr id="7" name="Text Placeholder 6"/>
          <p:cNvSpPr>
            <a:spLocks noGrp="1"/>
          </p:cNvSpPr>
          <p:nvPr>
            <p:ph type="body" sz="quarter" idx="12" hasCustomPrompt="1"/>
          </p:nvPr>
        </p:nvSpPr>
        <p:spPr>
          <a:xfrm>
            <a:off x="455995" y="4352947"/>
            <a:ext cx="11306469" cy="331946"/>
          </a:xfrm>
        </p:spPr>
        <p:txBody>
          <a:bodyPr lIns="0" tIns="0" rIns="0" bIns="0"/>
          <a:lstStyle>
            <a:lvl1pPr marL="0" indent="0">
              <a:lnSpc>
                <a:spcPts val="1176"/>
              </a:lnSpc>
              <a:spcBef>
                <a:spcPts val="0"/>
              </a:spcBef>
              <a:buNone/>
              <a:defRPr sz="980" spc="0">
                <a:solidFill>
                  <a:schemeClr val="tx1"/>
                </a:solidFill>
              </a:defRPr>
            </a:lvl1pPr>
            <a:lvl2pPr marL="0" indent="0">
              <a:lnSpc>
                <a:spcPct val="100000"/>
              </a:lnSpc>
              <a:spcBef>
                <a:spcPts val="0"/>
              </a:spcBef>
              <a:buNone/>
              <a:defRPr sz="980" spc="0">
                <a:solidFill>
                  <a:schemeClr val="tx1"/>
                </a:solidFill>
              </a:defRPr>
            </a:lvl2pPr>
            <a:lvl3pPr marL="448193" indent="0">
              <a:buNone/>
              <a:defRPr/>
            </a:lvl3pPr>
            <a:lvl4pPr marL="672290" indent="0">
              <a:buNone/>
              <a:defRPr/>
            </a:lvl4pPr>
            <a:lvl5pPr marL="0" indent="0">
              <a:lnSpc>
                <a:spcPct val="100000"/>
              </a:lnSpc>
              <a:buNone/>
              <a:defRPr/>
            </a:lvl5pPr>
          </a:lstStyle>
          <a:p>
            <a:pPr lvl="4"/>
            <a:r>
              <a:rPr lang="en-US"/>
              <a:t>Small caption: Segoe UI Bold 10/12</a:t>
            </a:r>
          </a:p>
          <a:p>
            <a:pPr lvl="1"/>
            <a:r>
              <a:rPr lang="en-US"/>
              <a:t>Small caption Segoe Regular 10/12</a:t>
            </a:r>
          </a:p>
        </p:txBody>
      </p:sp>
      <p:sp>
        <p:nvSpPr>
          <p:cNvPr id="9" name="Footer Placeholder 14">
            <a:extLst>
              <a:ext uri="{FF2B5EF4-FFF2-40B4-BE49-F238E27FC236}">
                <a16:creationId xmlns:a16="http://schemas.microsoft.com/office/drawing/2014/main" id="{792CEBAD-C5CC-0544-9FE5-B0B00445BA49}"/>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270567028"/>
      </p:ext>
    </p:extLst>
  </p:cSld>
  <p:clrMapOvr>
    <a:masterClrMapping/>
  </p:clrMapOvr>
  <p:transition>
    <p:fade/>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5" y="1922587"/>
            <a:ext cx="9384447" cy="603538"/>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5" y="3151388"/>
            <a:ext cx="3618381" cy="2675220"/>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14/18</a:t>
            </a:r>
          </a:p>
          <a:p>
            <a:pPr marL="280121" marR="0" lvl="1" indent="-280121" algn="l" defTabSz="914367"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1" marR="0" lvl="1" indent="-280121" algn="l" defTabSz="914367"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675220"/>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14/18</a:t>
            </a:r>
          </a:p>
          <a:p>
            <a:pPr marL="280121" marR="0" lvl="1" indent="-280121" algn="l" defTabSz="914367"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1" marR="0" lvl="1" indent="-280121" algn="l" defTabSz="914367"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675220"/>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14/18</a:t>
            </a:r>
          </a:p>
          <a:p>
            <a:pPr marL="280121" marR="0" lvl="1" indent="-280121" algn="l" defTabSz="914367"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1" marR="0" lvl="1" indent="-280121" algn="l" defTabSz="914367"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9" name="Footer Placeholder 14">
            <a:extLst>
              <a:ext uri="{FF2B5EF4-FFF2-40B4-BE49-F238E27FC236}">
                <a16:creationId xmlns:a16="http://schemas.microsoft.com/office/drawing/2014/main" id="{5E8D43B7-8257-D84A-AC54-1B6FD2631574}"/>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74792100"/>
      </p:ext>
    </p:extLst>
  </p:cSld>
  <p:clrMapOvr>
    <a:masterClrMapping/>
  </p:clrMapOvr>
  <p:transition>
    <p:fade/>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5" y="2363623"/>
            <a:ext cx="3618381" cy="2435151"/>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1" y="2363623"/>
            <a:ext cx="3618381" cy="2435151"/>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6" name="Footer Placeholder 14">
            <a:extLst>
              <a:ext uri="{FF2B5EF4-FFF2-40B4-BE49-F238E27FC236}">
                <a16:creationId xmlns:a16="http://schemas.microsoft.com/office/drawing/2014/main" id="{138E79E6-9873-FD4B-AE77-547F8559AE9B}"/>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660510879"/>
      </p:ext>
    </p:extLst>
  </p:cSld>
  <p:clrMapOvr>
    <a:masterClrMapping/>
  </p:clrMapOvr>
  <p:transition>
    <p:fade/>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464958" y="1599724"/>
            <a:ext cx="3609417" cy="3099393"/>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5" y="4927922"/>
            <a:ext cx="3618381" cy="118606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18606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0039" y="1599724"/>
            <a:ext cx="3609417" cy="3099393"/>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3" y="1599722"/>
            <a:ext cx="3609417" cy="3099394"/>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1" y="4927922"/>
            <a:ext cx="3618381" cy="118606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2" name="Footer Placeholder 14">
            <a:extLst>
              <a:ext uri="{FF2B5EF4-FFF2-40B4-BE49-F238E27FC236}">
                <a16:creationId xmlns:a16="http://schemas.microsoft.com/office/drawing/2014/main" id="{CA59C6B7-B917-1840-9DE3-C346678711AC}"/>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33761637"/>
      </p:ext>
    </p:extLst>
  </p:cSld>
  <p:clrMapOvr>
    <a:masterClrMapping/>
  </p:clrMapOvr>
  <p:transition>
    <p:fade/>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5" y="2158886"/>
            <a:ext cx="1693247" cy="895855"/>
          </a:xfrm>
        </p:spPr>
        <p:txBody>
          <a:bodyPr>
            <a:noAutofit/>
          </a:bodyPr>
          <a:lstStyle>
            <a:lvl1pPr marL="0" indent="0">
              <a:buNone/>
              <a:defRPr sz="1961"/>
            </a:lvl1pPr>
          </a:lstStyle>
          <a:p>
            <a:pPr lvl="0"/>
            <a:r>
              <a:rPr lang="en-US"/>
              <a:t>Picture</a:t>
            </a:r>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5" y="3167818"/>
            <a:ext cx="1693247" cy="2778790"/>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p:cNvSpPr>
            <a:spLocks noGrp="1"/>
          </p:cNvSpPr>
          <p:nvPr>
            <p:ph type="body" sz="quarter" idx="15" hasCustomPrompt="1"/>
          </p:nvPr>
        </p:nvSpPr>
        <p:spPr>
          <a:xfrm>
            <a:off x="2378328"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6" name="Text Placeholder 4"/>
          <p:cNvSpPr>
            <a:spLocks noGrp="1"/>
          </p:cNvSpPr>
          <p:nvPr>
            <p:ph type="body" sz="quarter" idx="17" hasCustomPrompt="1"/>
          </p:nvPr>
        </p:nvSpPr>
        <p:spPr>
          <a:xfrm>
            <a:off x="4300662"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8" name="Text Placeholder 4"/>
          <p:cNvSpPr>
            <a:spLocks noGrp="1"/>
          </p:cNvSpPr>
          <p:nvPr>
            <p:ph type="body" sz="quarter" idx="19" hasCustomPrompt="1"/>
          </p:nvPr>
        </p:nvSpPr>
        <p:spPr>
          <a:xfrm>
            <a:off x="6222995"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0" name="Text Placeholder 4"/>
          <p:cNvSpPr>
            <a:spLocks noGrp="1"/>
          </p:cNvSpPr>
          <p:nvPr>
            <p:ph type="body" sz="quarter" idx="21" hasCustomPrompt="1"/>
          </p:nvPr>
        </p:nvSpPr>
        <p:spPr>
          <a:xfrm>
            <a:off x="8145328"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2" name="Text Placeholder 4"/>
          <p:cNvSpPr>
            <a:spLocks noGrp="1"/>
          </p:cNvSpPr>
          <p:nvPr>
            <p:ph type="body" sz="quarter" idx="23" hasCustomPrompt="1"/>
          </p:nvPr>
        </p:nvSpPr>
        <p:spPr>
          <a:xfrm>
            <a:off x="10067660"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5" name="Content Placeholder 15"/>
          <p:cNvSpPr>
            <a:spLocks noGrp="1"/>
          </p:cNvSpPr>
          <p:nvPr>
            <p:ph sz="quarter" idx="26" hasCustomPrompt="1"/>
          </p:nvPr>
        </p:nvSpPr>
        <p:spPr>
          <a:xfrm>
            <a:off x="2378328" y="2158886"/>
            <a:ext cx="1693247" cy="895855"/>
          </a:xfrm>
        </p:spPr>
        <p:txBody>
          <a:bodyPr>
            <a:noAutofit/>
          </a:bodyPr>
          <a:lstStyle>
            <a:lvl1pPr marL="0" indent="0">
              <a:buNone/>
              <a:defRPr sz="1961"/>
            </a:lvl1pPr>
          </a:lstStyle>
          <a:p>
            <a:pPr lvl="0"/>
            <a:r>
              <a:rPr lang="en-US"/>
              <a:t>Picture</a:t>
            </a:r>
          </a:p>
        </p:txBody>
      </p:sp>
      <p:sp>
        <p:nvSpPr>
          <p:cNvPr id="26" name="Content Placeholder 15"/>
          <p:cNvSpPr>
            <a:spLocks noGrp="1"/>
          </p:cNvSpPr>
          <p:nvPr>
            <p:ph sz="quarter" idx="27" hasCustomPrompt="1"/>
          </p:nvPr>
        </p:nvSpPr>
        <p:spPr>
          <a:xfrm>
            <a:off x="4300662" y="2158886"/>
            <a:ext cx="1693247" cy="895855"/>
          </a:xfrm>
        </p:spPr>
        <p:txBody>
          <a:bodyPr>
            <a:noAutofit/>
          </a:bodyPr>
          <a:lstStyle>
            <a:lvl1pPr marL="0" indent="0">
              <a:buNone/>
              <a:defRPr sz="1961"/>
            </a:lvl1pPr>
          </a:lstStyle>
          <a:p>
            <a:pPr lvl="0"/>
            <a:r>
              <a:rPr lang="en-US"/>
              <a:t>Picture</a:t>
            </a:r>
          </a:p>
        </p:txBody>
      </p:sp>
      <p:sp>
        <p:nvSpPr>
          <p:cNvPr id="27" name="Content Placeholder 15"/>
          <p:cNvSpPr>
            <a:spLocks noGrp="1"/>
          </p:cNvSpPr>
          <p:nvPr>
            <p:ph sz="quarter" idx="28" hasCustomPrompt="1"/>
          </p:nvPr>
        </p:nvSpPr>
        <p:spPr>
          <a:xfrm>
            <a:off x="6222995" y="2158886"/>
            <a:ext cx="1693247" cy="895855"/>
          </a:xfrm>
        </p:spPr>
        <p:txBody>
          <a:bodyPr>
            <a:noAutofit/>
          </a:bodyPr>
          <a:lstStyle>
            <a:lvl1pPr marL="0" indent="0">
              <a:buNone/>
              <a:defRPr sz="1961"/>
            </a:lvl1pPr>
          </a:lstStyle>
          <a:p>
            <a:pPr lvl="0"/>
            <a:r>
              <a:rPr lang="en-US"/>
              <a:t>Picture</a:t>
            </a:r>
          </a:p>
        </p:txBody>
      </p:sp>
      <p:sp>
        <p:nvSpPr>
          <p:cNvPr id="28" name="Content Placeholder 15"/>
          <p:cNvSpPr>
            <a:spLocks noGrp="1"/>
          </p:cNvSpPr>
          <p:nvPr>
            <p:ph sz="quarter" idx="29" hasCustomPrompt="1"/>
          </p:nvPr>
        </p:nvSpPr>
        <p:spPr>
          <a:xfrm>
            <a:off x="8145328" y="2158886"/>
            <a:ext cx="1693247" cy="895855"/>
          </a:xfrm>
        </p:spPr>
        <p:txBody>
          <a:bodyPr>
            <a:noAutofit/>
          </a:bodyPr>
          <a:lstStyle>
            <a:lvl1pPr marL="0" indent="0">
              <a:buNone/>
              <a:defRPr sz="1961"/>
            </a:lvl1pPr>
          </a:lstStyle>
          <a:p>
            <a:pPr lvl="0"/>
            <a:r>
              <a:rPr lang="en-US"/>
              <a:t>Picture</a:t>
            </a:r>
          </a:p>
        </p:txBody>
      </p:sp>
      <p:sp>
        <p:nvSpPr>
          <p:cNvPr id="29" name="Content Placeholder 15"/>
          <p:cNvSpPr>
            <a:spLocks noGrp="1"/>
          </p:cNvSpPr>
          <p:nvPr>
            <p:ph sz="quarter" idx="30" hasCustomPrompt="1"/>
          </p:nvPr>
        </p:nvSpPr>
        <p:spPr>
          <a:xfrm>
            <a:off x="10067660" y="2158886"/>
            <a:ext cx="1693247" cy="895855"/>
          </a:xfrm>
        </p:spPr>
        <p:txBody>
          <a:bodyPr>
            <a:noAutofit/>
          </a:bodyPr>
          <a:lstStyle>
            <a:lvl1pPr marL="0" indent="0">
              <a:buNone/>
              <a:defRPr sz="1961"/>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5"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3"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1"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2"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3"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0"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6.</a:t>
            </a:r>
          </a:p>
        </p:txBody>
      </p:sp>
      <p:sp>
        <p:nvSpPr>
          <p:cNvPr id="23" name="Footer Placeholder 14">
            <a:extLst>
              <a:ext uri="{FF2B5EF4-FFF2-40B4-BE49-F238E27FC236}">
                <a16:creationId xmlns:a16="http://schemas.microsoft.com/office/drawing/2014/main" id="{CDC19876-13E5-1847-AE6E-14EA37A9CEDD}"/>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103261214"/>
      </p:ext>
    </p:extLst>
  </p:cSld>
  <p:clrMapOvr>
    <a:masterClrMapping/>
  </p:clrMapOvr>
  <p:transition>
    <p:fade/>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strike="noStrike">
                <a:solidFill>
                  <a:schemeClr val="tx1"/>
                </a:solidFill>
              </a:defRPr>
            </a:lvl1pPr>
          </a:lstStyle>
          <a:p>
            <a:r>
              <a:rPr lang="en-US"/>
              <a:t>Title</a:t>
            </a:r>
          </a:p>
        </p:txBody>
      </p:sp>
      <p:sp>
        <p:nvSpPr>
          <p:cNvPr id="5" name="Footer Placeholder 14">
            <a:extLst>
              <a:ext uri="{FF2B5EF4-FFF2-40B4-BE49-F238E27FC236}">
                <a16:creationId xmlns:a16="http://schemas.microsoft.com/office/drawing/2014/main" id="{95231FD8-80B3-7243-A07F-7383027E4426}"/>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492631152"/>
      </p:ext>
    </p:extLst>
  </p:cSld>
  <p:clrMapOvr>
    <a:masterClrMapping/>
  </p:clrMapOvr>
  <p:transition>
    <p:fade/>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4" y="941692"/>
            <a:ext cx="7454643" cy="3558191"/>
          </a:xfrm>
          <a:noFill/>
        </p:spPr>
        <p:txBody>
          <a:bodyPr vert="horz" wrap="square" lIns="0" tIns="0" rIns="0" bIns="0" rtlCol="0" anchor="t" anchorCtr="0">
            <a:noAutofit/>
          </a:bodyPr>
          <a:lstStyle>
            <a:lvl1pPr>
              <a:defRPr lang="en-US" sz="4705" spc="-49" baseline="0" dirty="0">
                <a:solidFill>
                  <a:schemeClr val="tx2"/>
                </a:solidFill>
              </a:defRPr>
            </a:lvl1pPr>
          </a:lstStyle>
          <a:p>
            <a:pPr marL="0" lvl="0">
              <a:lnSpc>
                <a:spcPts val="5490"/>
              </a:lnSpc>
            </a:pPr>
            <a:r>
              <a:rPr lang="en-US"/>
              <a:t>Section title</a:t>
            </a:r>
          </a:p>
        </p:txBody>
      </p:sp>
    </p:spTree>
    <p:extLst>
      <p:ext uri="{BB962C8B-B14F-4D97-AF65-F5344CB8AC3E}">
        <p14:creationId xmlns:p14="http://schemas.microsoft.com/office/powerpoint/2010/main" val="219444792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bg1"/>
        </a:solidFill>
        <a:effectLst/>
      </p:bgPr>
    </p:bg>
    <p:spTree>
      <p:nvGrpSpPr>
        <p:cNvPr id="1" name=""/>
        <p:cNvGrpSpPr/>
        <p:nvPr/>
      </p:nvGrpSpPr>
      <p:grpSpPr>
        <a:xfrm>
          <a:off x="0" y="0"/>
          <a:ext cx="0" cy="0"/>
          <a:chOff x="0" y="0"/>
          <a:chExt cx="0" cy="0"/>
        </a:xfrm>
      </p:grpSpPr>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455994" y="941692"/>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428093408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229842" y="0"/>
            <a:ext cx="5962158"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a:solidFill>
                  <a:schemeClr val="bg2"/>
                </a:solidFill>
              </a:defRPr>
            </a:lvl1pPr>
          </a:lstStyle>
          <a:p>
            <a:r>
              <a:rPr lang="de-DE"/>
              <a:t>Bild durch Klicken auf Symbol hinzufügen</a:t>
            </a:r>
            <a:endParaRPr lang="en-US"/>
          </a:p>
        </p:txBody>
      </p:sp>
      <p:sp>
        <p:nvSpPr>
          <p:cNvPr id="2" name="Title 1"/>
          <p:cNvSpPr>
            <a:spLocks noGrp="1"/>
          </p:cNvSpPr>
          <p:nvPr>
            <p:ph type="title" hasCustomPrompt="1"/>
          </p:nvPr>
        </p:nvSpPr>
        <p:spPr>
          <a:xfrm>
            <a:off x="455995" y="620428"/>
            <a:ext cx="5541959" cy="403137"/>
          </a:xfrm>
        </p:spPr>
        <p:txBody>
          <a:bodyPr wrap="square" lIns="0" tIns="0" rIns="0" bIns="0">
            <a:spAutoFit/>
          </a:bodyPr>
          <a:lstStyle>
            <a:lvl1pPr>
              <a:lnSpc>
                <a:spcPts val="3137"/>
              </a:lnSpc>
              <a:defRPr sz="2745" baseline="0">
                <a:solidFill>
                  <a:schemeClr val="tx1"/>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3"/>
            <a:ext cx="4822952" cy="264890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5" y="1922587"/>
            <a:ext cx="4822951" cy="287771"/>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a:t>Subhead Segoe UI Regular 20/24. </a:t>
            </a:r>
          </a:p>
        </p:txBody>
      </p:sp>
      <p:sp>
        <p:nvSpPr>
          <p:cNvPr id="7" name="Footer Placeholder 14">
            <a:extLst>
              <a:ext uri="{FF2B5EF4-FFF2-40B4-BE49-F238E27FC236}">
                <a16:creationId xmlns:a16="http://schemas.microsoft.com/office/drawing/2014/main" id="{7397557A-B9E9-4375-BD93-C4F91A780396}"/>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t>
            </a:r>
          </a:p>
        </p:txBody>
      </p:sp>
    </p:spTree>
    <p:extLst>
      <p:ext uri="{BB962C8B-B14F-4D97-AF65-F5344CB8AC3E}">
        <p14:creationId xmlns:p14="http://schemas.microsoft.com/office/powerpoint/2010/main" val="2408543634"/>
      </p:ext>
    </p:extLst>
  </p:cSld>
  <p:clrMapOvr>
    <a:masterClrMapping/>
  </p:clrMapOvr>
  <p:transition>
    <p:fade/>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55995" y="2158885"/>
            <a:ext cx="3618381" cy="2540231"/>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de-DE"/>
              <a:t>Bild durch Klicken auf Symbol hinzufügen</a:t>
            </a:r>
            <a:endParaRPr lang="en-US"/>
          </a:p>
        </p:txBody>
      </p:sp>
      <p:sp>
        <p:nvSpPr>
          <p:cNvPr id="12" name="Picture Placeholder 10"/>
          <p:cNvSpPr>
            <a:spLocks noGrp="1"/>
          </p:cNvSpPr>
          <p:nvPr>
            <p:ph type="pic" sz="quarter" idx="15"/>
          </p:nvPr>
        </p:nvSpPr>
        <p:spPr>
          <a:xfrm>
            <a:off x="4303151" y="2158885"/>
            <a:ext cx="3607487" cy="2540231"/>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de-DE"/>
              <a:t>Bild durch Klicken auf Symbol hinzufügen</a:t>
            </a:r>
            <a:endParaRPr lang="en-US"/>
          </a:p>
        </p:txBody>
      </p:sp>
      <p:sp>
        <p:nvSpPr>
          <p:cNvPr id="13" name="Picture Placeholder 10"/>
          <p:cNvSpPr>
            <a:spLocks noGrp="1"/>
          </p:cNvSpPr>
          <p:nvPr>
            <p:ph type="pic" sz="quarter" idx="16"/>
          </p:nvPr>
        </p:nvSpPr>
        <p:spPr>
          <a:xfrm>
            <a:off x="8139413" y="2158885"/>
            <a:ext cx="3623050" cy="2540231"/>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de-DE"/>
              <a:t>Bild durch Klicken auf Symbol hinzufügen</a:t>
            </a:r>
            <a:endParaRPr lang="en-US"/>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Photo layout 2</a:t>
            </a:r>
          </a:p>
        </p:txBody>
      </p:sp>
      <p:sp>
        <p:nvSpPr>
          <p:cNvPr id="5" name="Text Placeholder 4"/>
          <p:cNvSpPr>
            <a:spLocks noGrp="1"/>
          </p:cNvSpPr>
          <p:nvPr>
            <p:ph type="body" sz="quarter" idx="11" hasCustomPrompt="1"/>
          </p:nvPr>
        </p:nvSpPr>
        <p:spPr>
          <a:xfrm>
            <a:off x="455995" y="4927922"/>
            <a:ext cx="3618381" cy="1186064"/>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9" name="Text Placeholder 4"/>
          <p:cNvSpPr>
            <a:spLocks noGrp="1"/>
          </p:cNvSpPr>
          <p:nvPr>
            <p:ph type="body" sz="quarter" idx="12" hasCustomPrompt="1"/>
          </p:nvPr>
        </p:nvSpPr>
        <p:spPr>
          <a:xfrm>
            <a:off x="4300039" y="4927922"/>
            <a:ext cx="3618381" cy="1186064"/>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186064"/>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4" name="Footer Placeholder 14">
            <a:extLst>
              <a:ext uri="{FF2B5EF4-FFF2-40B4-BE49-F238E27FC236}">
                <a16:creationId xmlns:a16="http://schemas.microsoft.com/office/drawing/2014/main" id="{3B5B741A-7576-5149-903B-7C99768D88C1}"/>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746279208"/>
      </p:ext>
    </p:extLst>
  </p:cSld>
  <p:clrMapOvr>
    <a:masterClrMapping/>
  </p:clrMapOvr>
  <p:transition>
    <p:fade/>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Device layout 1: one column</a:t>
            </a:r>
          </a:p>
        </p:txBody>
      </p:sp>
      <p:sp>
        <p:nvSpPr>
          <p:cNvPr id="4" name="Text Placeholder 3"/>
          <p:cNvSpPr>
            <a:spLocks noGrp="1"/>
          </p:cNvSpPr>
          <p:nvPr>
            <p:ph type="body" sz="quarter" idx="10" hasCustomPrompt="1"/>
          </p:nvPr>
        </p:nvSpPr>
        <p:spPr>
          <a:xfrm>
            <a:off x="455995" y="1922802"/>
            <a:ext cx="4758211" cy="603538"/>
          </a:xfrm>
        </p:spPr>
        <p:txBody>
          <a:bodyPr wrap="square" lIns="0" tIns="0" rIns="0" bIns="0">
            <a:spAutoFit/>
          </a:bodyPr>
          <a:lstStyle>
            <a:lvl1pPr marL="0" indent="0">
              <a:lnSpc>
                <a:spcPts val="2353"/>
              </a:lnSpc>
              <a:buNone/>
              <a:defRPr sz="1961" b="0" i="0">
                <a:solidFill>
                  <a:schemeClr val="tx1"/>
                </a:solidFill>
                <a:latin typeface="+mn-lt"/>
              </a:defRPr>
            </a:lvl1pPr>
            <a:lvl2pPr marL="224097" indent="0">
              <a:buNone/>
              <a:defRPr/>
            </a:lvl2pPr>
            <a:lvl3pPr marL="448193" indent="0">
              <a:buNone/>
              <a:defRPr/>
            </a:lvl3pPr>
            <a:lvl4pPr marL="672290" indent="0">
              <a:buNone/>
              <a:defRPr/>
            </a:lvl4pPr>
            <a:lvl5pPr marL="896386"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7"/>
            <a:ext cx="4758210" cy="2521331"/>
          </a:xfrm>
        </p:spPr>
        <p:txBody>
          <a:bodyPr lIns="0" tIns="0" rIns="0" bIns="0"/>
          <a:lstStyle>
            <a:lvl1pPr marL="280121" indent="-280121">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421009"/>
            <a:ext cx="5834041" cy="546753"/>
          </a:xfrm>
        </p:spPr>
        <p:txBody>
          <a:bodyPr anchor="ctr" anchorCtr="0"/>
          <a:lstStyle>
            <a:lvl1pPr algn="ctr">
              <a:defRPr/>
            </a:lvl1pPr>
          </a:lstStyle>
          <a:p>
            <a:r>
              <a:rPr lang="de-DE"/>
              <a:t>Bild durch Klicken auf Symbol hinzufügen</a:t>
            </a:r>
            <a:endParaRPr lang="en-US"/>
          </a:p>
        </p:txBody>
      </p:sp>
      <p:sp>
        <p:nvSpPr>
          <p:cNvPr id="8" name="Footer Placeholder 14">
            <a:extLst>
              <a:ext uri="{FF2B5EF4-FFF2-40B4-BE49-F238E27FC236}">
                <a16:creationId xmlns:a16="http://schemas.microsoft.com/office/drawing/2014/main" id="{91B60D61-6FC1-0E45-8A2E-51410A6C6305}"/>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508047849"/>
      </p:ext>
    </p:extLst>
  </p:cSld>
  <p:clrMapOvr>
    <a:masterClrMapping/>
  </p:clrMapOvr>
  <p:transition>
    <p:fade/>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421009"/>
            <a:ext cx="5834041" cy="546753"/>
          </a:xfrm>
        </p:spPr>
        <p:txBody>
          <a:bodyPr anchor="ctr" anchorCtr="0"/>
          <a:lstStyle>
            <a:lvl1pPr algn="ctr">
              <a:defRPr/>
            </a:lvl1pPr>
          </a:lstStyle>
          <a:p>
            <a:r>
              <a:rPr lang="de-DE"/>
              <a:t>Bild durch Klicken auf Symbol hinzufügen</a:t>
            </a:r>
            <a:endParaRPr lang="en-US"/>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Device layout 2: two columns</a:t>
            </a:r>
          </a:p>
        </p:txBody>
      </p:sp>
      <p:sp>
        <p:nvSpPr>
          <p:cNvPr id="10" name="Footer Placeholder 14">
            <a:extLst>
              <a:ext uri="{FF2B5EF4-FFF2-40B4-BE49-F238E27FC236}">
                <a16:creationId xmlns:a16="http://schemas.microsoft.com/office/drawing/2014/main" id="{E48FC59D-3F2F-9746-A309-EDC9968BC4CC}"/>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870549321"/>
      </p:ext>
    </p:extLst>
  </p:cSld>
  <p:clrMapOvr>
    <a:masterClrMapping/>
  </p:clrMapOvr>
  <p:transition>
    <p:fade/>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88254"/>
            <a:ext cx="7678751" cy="546753"/>
          </a:xfrm>
        </p:spPr>
        <p:txBody>
          <a:bodyPr anchor="ctr" anchorCtr="0"/>
          <a:lstStyle>
            <a:lvl1pPr algn="ctr">
              <a:defRPr/>
            </a:lvl1pPr>
          </a:lstStyle>
          <a:p>
            <a:r>
              <a:rPr lang="de-DE"/>
              <a:t>Bild durch Klicken auf Symbol hinzufügen</a:t>
            </a:r>
            <a:endParaRPr lang="en-US"/>
          </a:p>
        </p:txBody>
      </p:sp>
      <p:sp>
        <p:nvSpPr>
          <p:cNvPr id="6" name="Footer Placeholder 14">
            <a:extLst>
              <a:ext uri="{FF2B5EF4-FFF2-40B4-BE49-F238E27FC236}">
                <a16:creationId xmlns:a16="http://schemas.microsoft.com/office/drawing/2014/main" id="{C171A6F7-E2D5-4545-B545-35D9AA4D1332}"/>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665618362"/>
      </p:ext>
    </p:extLst>
  </p:cSld>
  <p:clrMapOvr>
    <a:masterClrMapping/>
  </p:clrMapOvr>
  <p:transition>
    <p:fade/>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6" y="1950780"/>
            <a:ext cx="3618377" cy="3534843"/>
          </a:xfrm>
        </p:spPr>
        <p:txBody>
          <a:bodyPr anchor="ctr">
            <a:noAutofit/>
          </a:bodyPr>
          <a:lstStyle>
            <a:lvl1pPr marL="0" indent="0" algn="ctr">
              <a:buNone/>
              <a:defRPr sz="2353"/>
            </a:lvl1pPr>
          </a:lstStyle>
          <a:p>
            <a:r>
              <a:rPr lang="de-DE"/>
              <a:t>Diagramm durch Klicken auf Symbol hinzufügen</a:t>
            </a:r>
            <a:endParaRPr lang="en-US"/>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Chart examples</a:t>
            </a:r>
          </a:p>
        </p:txBody>
      </p:sp>
      <p:sp>
        <p:nvSpPr>
          <p:cNvPr id="9" name="Text Placeholder 4"/>
          <p:cNvSpPr>
            <a:spLocks noGrp="1"/>
          </p:cNvSpPr>
          <p:nvPr>
            <p:ph type="body" sz="quarter" idx="12" hasCustomPrompt="1"/>
          </p:nvPr>
        </p:nvSpPr>
        <p:spPr>
          <a:xfrm>
            <a:off x="455992" y="5857162"/>
            <a:ext cx="3618381" cy="301770"/>
          </a:xfrm>
        </p:spPr>
        <p:txBody>
          <a:bodyPr lIns="0" tIns="0" rIns="0" bIns="0"/>
          <a:lstStyle>
            <a:lvl1pPr marL="0" indent="0">
              <a:lnSpc>
                <a:spcPts val="1176"/>
              </a:lnSpc>
              <a:spcBef>
                <a:spcPts val="882"/>
              </a:spcBef>
              <a:buFont typeface="Arial" panose="020B0604020202020204" pitchFamily="34" charset="0"/>
              <a:buNone/>
              <a:defRPr sz="980" b="0" i="0" spc="0">
                <a:solidFill>
                  <a:schemeClr val="tx1"/>
                </a:solidFill>
                <a:latin typeface="+mn-lt"/>
              </a:defRPr>
            </a:lvl1pPr>
            <a:lvl2pPr marL="0" marR="0" indent="0" algn="l" defTabSz="914367" rtl="0" eaLnBrk="1" fontAlgn="auto" latinLnBrk="0" hangingPunct="1">
              <a:lnSpc>
                <a:spcPts val="1176"/>
              </a:lnSpc>
              <a:spcBef>
                <a:spcPts val="441"/>
              </a:spcBef>
              <a:spcAft>
                <a:spcPts val="0"/>
              </a:spcAft>
              <a:buClrTx/>
              <a:buSzPct val="90000"/>
              <a:buFont typeface="Arial" panose="020B0604020202020204" pitchFamily="34" charset="0"/>
              <a:buNone/>
              <a:tabLst/>
              <a:defRPr sz="980">
                <a:solidFill>
                  <a:schemeClr val="tx1"/>
                </a:solidFill>
              </a:defRPr>
            </a:lvl2pPr>
            <a:lvl3pPr marL="448193" indent="0">
              <a:buNone/>
              <a:defRPr/>
            </a:lvl3pPr>
            <a:lvl4pPr marL="672290" indent="0">
              <a:buNone/>
              <a:defRPr/>
            </a:lvl4pPr>
            <a:lvl5pPr marL="896386"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2" y="5857162"/>
            <a:ext cx="3607487" cy="301770"/>
          </a:xfrm>
        </p:spPr>
        <p:txBody>
          <a:bodyPr vert="horz" wrap="square" lIns="0" tIns="0" rIns="0" bIns="0" rtlCol="0">
            <a:spAutoFit/>
          </a:bodyPr>
          <a:lstStyle>
            <a:lvl1pPr>
              <a:tabLst/>
              <a:defRPr lang="en-US" sz="980"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2" y="1950780"/>
            <a:ext cx="3607487" cy="3534843"/>
          </a:xfrm>
        </p:spPr>
        <p:txBody>
          <a:bodyPr anchor="ctr">
            <a:noAutofit/>
          </a:bodyPr>
          <a:lstStyle>
            <a:lvl1pPr marL="0" indent="0" algn="ctr">
              <a:buNone/>
              <a:defRPr sz="2353"/>
            </a:lvl1pPr>
          </a:lstStyle>
          <a:p>
            <a:r>
              <a:rPr lang="de-DE"/>
              <a:t>Diagramm durch Klicken auf Symbol hinzufügen</a:t>
            </a:r>
            <a:endParaRPr lang="en-US"/>
          </a:p>
        </p:txBody>
      </p:sp>
      <p:sp>
        <p:nvSpPr>
          <p:cNvPr id="21" name="Chart Placeholder 6"/>
          <p:cNvSpPr>
            <a:spLocks noGrp="1"/>
          </p:cNvSpPr>
          <p:nvPr>
            <p:ph type="chart" sz="quarter" idx="23"/>
          </p:nvPr>
        </p:nvSpPr>
        <p:spPr>
          <a:xfrm>
            <a:off x="8139412" y="1950780"/>
            <a:ext cx="3623051" cy="3534843"/>
          </a:xfrm>
        </p:spPr>
        <p:txBody>
          <a:bodyPr anchor="ctr">
            <a:noAutofit/>
          </a:bodyPr>
          <a:lstStyle>
            <a:lvl1pPr marL="0" indent="0" algn="ctr">
              <a:buNone/>
              <a:defRPr sz="2353"/>
            </a:lvl1pPr>
          </a:lstStyle>
          <a:p>
            <a:r>
              <a:rPr lang="de-DE"/>
              <a:t>Diagramm durch Klicken auf Symbol hinzufügen</a:t>
            </a:r>
            <a:endParaRPr lang="en-US"/>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1"/>
            <a:ext cx="3629278" cy="243143"/>
          </a:xfrm>
        </p:spPr>
        <p:txBody>
          <a:bodyPr tIns="0"/>
          <a:lstStyle>
            <a:lvl1pPr>
              <a:defRPr lang="en-US" sz="980" b="1" kern="1200" spc="0" dirty="0" smtClean="0">
                <a:solidFill>
                  <a:schemeClr val="tx1"/>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1"/>
            <a:ext cx="3629278" cy="243143"/>
          </a:xfrm>
        </p:spPr>
        <p:txBody>
          <a:bodyPr tIns="0"/>
          <a:lstStyle>
            <a:lvl1pPr>
              <a:defRPr lang="en-US" sz="980" b="1" kern="1200" spc="0" dirty="0" smtClean="0">
                <a:solidFill>
                  <a:schemeClr val="tx1"/>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1"/>
            <a:ext cx="3629278" cy="243143"/>
          </a:xfrm>
        </p:spPr>
        <p:txBody>
          <a:bodyPr tIns="0"/>
          <a:lstStyle>
            <a:lvl1pPr>
              <a:defRPr lang="en-US" sz="980" b="1" kern="1200" spc="0" dirty="0" smtClean="0">
                <a:solidFill>
                  <a:schemeClr val="tx1"/>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3" y="5857162"/>
            <a:ext cx="3607487" cy="301770"/>
          </a:xfrm>
        </p:spPr>
        <p:txBody>
          <a:bodyPr vert="horz" wrap="square" lIns="0" tIns="0" rIns="0" bIns="0" rtlCol="0">
            <a:spAutoFit/>
          </a:bodyPr>
          <a:lstStyle>
            <a:lvl1pPr>
              <a:tabLst/>
              <a:defRPr lang="en-US" sz="980"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3" name="Footer Placeholder 14">
            <a:extLst>
              <a:ext uri="{FF2B5EF4-FFF2-40B4-BE49-F238E27FC236}">
                <a16:creationId xmlns:a16="http://schemas.microsoft.com/office/drawing/2014/main" id="{592F5440-0E12-0F44-ACE7-3C2064AE32D5}"/>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990442788"/>
      </p:ext>
    </p:extLst>
  </p:cSld>
  <p:clrMapOvr>
    <a:masterClrMapping/>
  </p:clrMapOvr>
  <p:transition>
    <p:fade/>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Table styling</a:t>
            </a:r>
          </a:p>
        </p:txBody>
      </p:sp>
      <p:sp>
        <p:nvSpPr>
          <p:cNvPr id="4" name="Table Placeholder 3"/>
          <p:cNvSpPr>
            <a:spLocks noGrp="1"/>
          </p:cNvSpPr>
          <p:nvPr>
            <p:ph type="tbl" sz="quarter" idx="10"/>
          </p:nvPr>
        </p:nvSpPr>
        <p:spPr>
          <a:xfrm>
            <a:off x="455995" y="3924852"/>
            <a:ext cx="11306469" cy="546753"/>
          </a:xfrm>
        </p:spPr>
        <p:txBody>
          <a:bodyPr anchor="ctr" anchorCtr="0"/>
          <a:lstStyle>
            <a:lvl1pPr algn="ctr">
              <a:defRPr/>
            </a:lvl1pPr>
          </a:lstStyle>
          <a:p>
            <a:r>
              <a:rPr lang="de-DE"/>
              <a:t>Tabelle durch Klicken auf Symbol hinzufügen</a:t>
            </a:r>
            <a:endParaRPr lang="en-US"/>
          </a:p>
        </p:txBody>
      </p:sp>
      <p:sp>
        <p:nvSpPr>
          <p:cNvPr id="6" name="Footer Placeholder 14">
            <a:extLst>
              <a:ext uri="{FF2B5EF4-FFF2-40B4-BE49-F238E27FC236}">
                <a16:creationId xmlns:a16="http://schemas.microsoft.com/office/drawing/2014/main" id="{8FFE576D-7F23-5D49-98BE-F31E6740176A}"/>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848756195"/>
      </p:ext>
    </p:extLst>
  </p:cSld>
  <p:clrMapOvr>
    <a:masterClrMapping/>
  </p:clrMapOvr>
  <p:transition>
    <p:fade/>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userDrawn="1">
  <p:cSld name="Closing medium teal">
    <p:bg>
      <p:bgPr>
        <a:solidFill>
          <a:schemeClr val="tx2"/>
        </a:solidFill>
        <a:effectLst/>
      </p:bgPr>
    </p:bg>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F3523A4C-09FD-49AC-AA6D-1A6E7B7893EE}"/>
              </a:ext>
            </a:extLst>
          </p:cNvPr>
          <p:cNvSpPr txBox="1">
            <a:spLocks noChangeArrowheads="1"/>
          </p:cNvSpPr>
          <p:nvPr/>
        </p:nvSpPr>
        <p:spPr bwMode="blackWhite">
          <a:xfrm>
            <a:off x="454170" y="6451197"/>
            <a:ext cx="4482124" cy="105619"/>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a:solidFill>
                  <a:schemeClr val="bg1"/>
                </a:solidFill>
                <a:cs typeface="Segoe UI" pitchFamily="34" charset="0"/>
              </a:rPr>
              <a:t>© Copyright Microsoft Corporation. All rights reserved. </a:t>
            </a:r>
          </a:p>
        </p:txBody>
      </p:sp>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7"/>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0" y="439310"/>
            <a:ext cx="1335673" cy="190278"/>
          </a:xfrm>
          <a:prstGeom prst="rect">
            <a:avLst/>
          </a:prstGeom>
        </p:spPr>
      </p:pic>
    </p:spTree>
    <p:extLst>
      <p:ext uri="{BB962C8B-B14F-4D97-AF65-F5344CB8AC3E}">
        <p14:creationId xmlns:p14="http://schemas.microsoft.com/office/powerpoint/2010/main" val="10019676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4.xml><?xml version="1.0" encoding="utf-8"?>
<p:sldLayout xmlns:a="http://schemas.openxmlformats.org/drawingml/2006/main" xmlns:r="http://schemas.openxmlformats.org/officeDocument/2006/relationships" xmlns:p="http://schemas.openxmlformats.org/presentationml/2006/main"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384"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3392380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375.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106293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7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7374997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77.xml><?xml version="1.0" encoding="utf-8"?>
<p:sldLayout xmlns:a="http://schemas.openxmlformats.org/drawingml/2006/main" xmlns:r="http://schemas.openxmlformats.org/officeDocument/2006/relationships" xmlns:p="http://schemas.openxmlformats.org/presentationml/2006/main" userDrawn="1">
  <p:cSld name="Three column text with bullets">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26424" y="1120576"/>
            <a:ext cx="11339774" cy="814777"/>
          </a:xfrm>
        </p:spPr>
        <p:txBody>
          <a:bodyPr wrap="square" lIns="0" tIns="0" rIns="0" bIns="0">
            <a:spAutoFit/>
          </a:bodyPr>
          <a:lstStyle>
            <a:lvl1pPr marL="0" indent="0">
              <a:lnSpc>
                <a:spcPct val="100000"/>
              </a:lnSpc>
              <a:spcBef>
                <a:spcPts val="0"/>
              </a:spcBef>
              <a:spcAft>
                <a:spcPts val="882"/>
              </a:spcAft>
              <a:buNone/>
              <a:defRPr sz="1765" b="0" i="0">
                <a:solidFill>
                  <a:srgbClr val="000000"/>
                </a:solidFill>
                <a:latin typeface="+mn-lt"/>
              </a:defRPr>
            </a:lvl1pPr>
            <a:lvl2pPr marL="224011" indent="0">
              <a:lnSpc>
                <a:spcPct val="100000"/>
              </a:lnSpc>
              <a:spcBef>
                <a:spcPts val="0"/>
              </a:spcBef>
              <a:spcAft>
                <a:spcPts val="1370"/>
              </a:spcAft>
              <a:buNone/>
              <a:defRPr sz="1765">
                <a:solidFill>
                  <a:srgbClr val="000000"/>
                </a:solidFill>
              </a:defRPr>
            </a:lvl2pPr>
            <a:lvl3pPr marL="448021" indent="0">
              <a:lnSpc>
                <a:spcPct val="100000"/>
              </a:lnSpc>
              <a:spcBef>
                <a:spcPts val="0"/>
              </a:spcBef>
              <a:spcAft>
                <a:spcPts val="1370"/>
              </a:spcAft>
              <a:buNone/>
              <a:defRPr sz="1370">
                <a:solidFill>
                  <a:srgbClr val="000000"/>
                </a:solidFill>
              </a:defRPr>
            </a:lvl3pPr>
            <a:lvl4pPr marL="672032" indent="0">
              <a:spcBef>
                <a:spcPts val="0"/>
              </a:spcBef>
              <a:spcAft>
                <a:spcPts val="1272"/>
              </a:spcAft>
              <a:buNone/>
              <a:defRPr sz="1961"/>
            </a:lvl4pPr>
            <a:lvl5pPr marL="896042" indent="0">
              <a:buNone/>
              <a:defRPr/>
            </a:lvl5pPr>
          </a:lstStyle>
          <a:p>
            <a:pPr lvl="0"/>
            <a:r>
              <a:rPr lang="en-US"/>
              <a:t>Body copy Segoe Regular 18.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2585"/>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Three column text layout (with bullets)</a:t>
            </a:r>
          </a:p>
        </p:txBody>
      </p:sp>
      <p:sp>
        <p:nvSpPr>
          <p:cNvPr id="4" name="Text Placeholder 4">
            <a:extLst>
              <a:ext uri="{FF2B5EF4-FFF2-40B4-BE49-F238E27FC236}">
                <a16:creationId xmlns:a16="http://schemas.microsoft.com/office/drawing/2014/main" id="{6849D465-70FF-451A-8BED-41C7ADC63065}"/>
              </a:ext>
            </a:extLst>
          </p:cNvPr>
          <p:cNvSpPr>
            <a:spLocks noGrp="1"/>
          </p:cNvSpPr>
          <p:nvPr>
            <p:ph type="body" sz="quarter" idx="11" hasCustomPrompt="1"/>
          </p:nvPr>
        </p:nvSpPr>
        <p:spPr>
          <a:xfrm>
            <a:off x="426426" y="2310842"/>
            <a:ext cx="3630521" cy="2602491"/>
          </a:xfrm>
        </p:spPr>
        <p:txBody>
          <a:bodyPr lIns="0" tIns="0" rIns="0" bIns="0">
            <a:noAutofit/>
          </a:bodyPr>
          <a:lstStyle>
            <a:lvl1pPr marL="0" indent="0">
              <a:lnSpc>
                <a:spcPct val="100000"/>
              </a:lnSpc>
              <a:spcBef>
                <a:spcPts val="0"/>
              </a:spcBef>
              <a:spcAft>
                <a:spcPts val="686"/>
              </a:spcAft>
              <a:buNone/>
              <a:defRPr sz="1370" b="1">
                <a:solidFill>
                  <a:schemeClr val="tx2"/>
                </a:solidFill>
                <a:latin typeface="+mn-lt"/>
              </a:defRPr>
            </a:lvl1pPr>
            <a:lvl2pPr marL="0" marR="0" indent="0" algn="l" defTabSz="914016" rtl="0" eaLnBrk="1" fontAlgn="auto" latinLnBrk="0" hangingPunct="1">
              <a:lnSpc>
                <a:spcPct val="100000"/>
              </a:lnSpc>
              <a:spcBef>
                <a:spcPts val="0"/>
              </a:spcBef>
              <a:spcAft>
                <a:spcPts val="686"/>
              </a:spcAft>
              <a:buClrTx/>
              <a:buSzPct val="90000"/>
              <a:buFont typeface="Arial" panose="020B0604020202020204" pitchFamily="34" charset="0"/>
              <a:buNone/>
              <a:tabLst/>
              <a:defRPr sz="1370">
                <a:solidFill>
                  <a:srgbClr val="000000"/>
                </a:solidFill>
              </a:defRPr>
            </a:lvl2pPr>
            <a:lvl3pPr marL="448021" indent="0">
              <a:buNone/>
              <a:defRPr/>
            </a:lvl3pPr>
            <a:lvl4pPr marL="672032" indent="0">
              <a:buNone/>
              <a:defRPr/>
            </a:lvl4pPr>
            <a:lvl5pPr marL="896042" indent="0">
              <a:buNone/>
              <a:defRPr/>
            </a:lvl5pPr>
          </a:lstStyle>
          <a:p>
            <a:pPr lvl="0"/>
            <a:r>
              <a:rPr lang="en-US"/>
              <a:t>Subhead title Segoe UI Regular bold 14</a:t>
            </a:r>
          </a:p>
          <a:p>
            <a:pPr marL="280013" lvl="1" indent="-280013">
              <a:buFont typeface="Arial" panose="020B0604020202020204" pitchFamily="34" charset="0"/>
              <a:buChar char="•"/>
            </a:pPr>
            <a:r>
              <a:rPr lang="en-US"/>
              <a:t>Body copy Segoe Regular 14</a:t>
            </a:r>
          </a:p>
          <a:p>
            <a:pPr marL="280013" lvl="1" indent="-280013">
              <a:buFont typeface="Arial" panose="020B0604020202020204" pitchFamily="34" charset="0"/>
              <a:buChar char="•"/>
            </a:pPr>
            <a:r>
              <a:rPr lang="en-US"/>
              <a:t>Lorem ipsum dolor sit </a:t>
            </a:r>
            <a:r>
              <a:rPr lang="en-US" err="1"/>
              <a:t>amet</a:t>
            </a:r>
            <a:r>
              <a:rPr lang="en-US"/>
              <a:t>, </a:t>
            </a:r>
            <a:r>
              <a:rPr lang="en-US" err="1"/>
              <a:t>consectetur</a:t>
            </a:r>
            <a:endParaRPr lang="en-US"/>
          </a:p>
          <a:p>
            <a:pPr marL="280013" lvl="1" indent="-280013">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13" lvl="1" indent="-280013">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13" lvl="1" indent="-280013">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13" lvl="1" indent="-280013">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13" lvl="1" indent="-280013">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13" lvl="1" indent="-280013">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a:p>
            <a:pPr marL="280013" lvl="1" indent="-280013">
              <a:buFont typeface="Arial" panose="020B0604020202020204" pitchFamily="34" charset="0"/>
              <a:buChar char="•"/>
            </a:pPr>
            <a:endParaRPr lang="en-US"/>
          </a:p>
        </p:txBody>
      </p:sp>
      <p:sp>
        <p:nvSpPr>
          <p:cNvPr id="5" name="Text Placeholder 4">
            <a:extLst>
              <a:ext uri="{FF2B5EF4-FFF2-40B4-BE49-F238E27FC236}">
                <a16:creationId xmlns:a16="http://schemas.microsoft.com/office/drawing/2014/main" id="{EA2FCB46-ABD2-4E30-8117-D04A48472535}"/>
              </a:ext>
            </a:extLst>
          </p:cNvPr>
          <p:cNvSpPr>
            <a:spLocks noGrp="1"/>
          </p:cNvSpPr>
          <p:nvPr>
            <p:ph type="body" sz="quarter" idx="12" hasCustomPrompt="1"/>
          </p:nvPr>
        </p:nvSpPr>
        <p:spPr>
          <a:xfrm>
            <a:off x="4281361" y="2310842"/>
            <a:ext cx="3623050" cy="2602491"/>
          </a:xfrm>
        </p:spPr>
        <p:txBody>
          <a:bodyPr lIns="0" tIns="0" rIns="0" bIns="0">
            <a:noAutofit/>
          </a:bodyPr>
          <a:lstStyle>
            <a:lvl1pPr marL="0" indent="0">
              <a:lnSpc>
                <a:spcPct val="100000"/>
              </a:lnSpc>
              <a:spcBef>
                <a:spcPts val="0"/>
              </a:spcBef>
              <a:spcAft>
                <a:spcPts val="686"/>
              </a:spcAft>
              <a:buNone/>
              <a:defRPr sz="1370" b="1">
                <a:solidFill>
                  <a:schemeClr val="tx2"/>
                </a:solidFill>
                <a:latin typeface="+mn-lt"/>
              </a:defRPr>
            </a:lvl1pPr>
            <a:lvl2pPr marL="0" marR="0" indent="0" algn="l" defTabSz="914016" rtl="0" eaLnBrk="1" fontAlgn="auto" latinLnBrk="0" hangingPunct="1">
              <a:lnSpc>
                <a:spcPct val="100000"/>
              </a:lnSpc>
              <a:spcBef>
                <a:spcPts val="0"/>
              </a:spcBef>
              <a:spcAft>
                <a:spcPts val="686"/>
              </a:spcAft>
              <a:buClrTx/>
              <a:buSzPct val="90000"/>
              <a:buFont typeface="Arial" panose="020B0604020202020204" pitchFamily="34" charset="0"/>
              <a:buNone/>
              <a:tabLst/>
              <a:defRPr sz="1370">
                <a:solidFill>
                  <a:srgbClr val="000000"/>
                </a:solidFill>
              </a:defRPr>
            </a:lvl2pPr>
            <a:lvl3pPr marL="448021" indent="0">
              <a:buNone/>
              <a:defRPr/>
            </a:lvl3pPr>
            <a:lvl4pPr marL="672032" indent="0">
              <a:buNone/>
              <a:defRPr/>
            </a:lvl4pPr>
            <a:lvl5pPr marL="896042" indent="0">
              <a:buNone/>
              <a:defRPr/>
            </a:lvl5pPr>
          </a:lstStyle>
          <a:p>
            <a:pPr lvl="0"/>
            <a:r>
              <a:rPr lang="en-US"/>
              <a:t>Subhead title Segoe UI Regular bold 14</a:t>
            </a:r>
          </a:p>
          <a:p>
            <a:pPr marL="280013" lvl="1" indent="-280013">
              <a:buFont typeface="Arial" panose="020B0604020202020204" pitchFamily="34" charset="0"/>
              <a:buChar char="•"/>
            </a:pPr>
            <a:r>
              <a:rPr lang="en-US"/>
              <a:t>Body copy Segoe Regular 14</a:t>
            </a:r>
          </a:p>
          <a:p>
            <a:pPr marL="280013" lvl="1" indent="-280013">
              <a:buFont typeface="Arial" panose="020B0604020202020204" pitchFamily="34" charset="0"/>
              <a:buChar char="•"/>
            </a:pPr>
            <a:r>
              <a:rPr lang="en-US"/>
              <a:t>Lorem ipsum dolor sit </a:t>
            </a:r>
            <a:r>
              <a:rPr lang="en-US" err="1"/>
              <a:t>amet</a:t>
            </a:r>
            <a:r>
              <a:rPr lang="en-US"/>
              <a:t>, </a:t>
            </a:r>
            <a:r>
              <a:rPr lang="en-US" err="1"/>
              <a:t>consectetur</a:t>
            </a:r>
            <a:endParaRPr lang="en-US"/>
          </a:p>
          <a:p>
            <a:pPr marL="280013" lvl="1" indent="-280013">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13" lvl="1" indent="-280013">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13" lvl="1" indent="-280013">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13" lvl="1" indent="-280013">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13" lvl="1" indent="-280013">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13" lvl="1" indent="-280013">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p:txBody>
      </p:sp>
      <p:sp>
        <p:nvSpPr>
          <p:cNvPr id="6" name="Text Placeholder 4">
            <a:extLst>
              <a:ext uri="{FF2B5EF4-FFF2-40B4-BE49-F238E27FC236}">
                <a16:creationId xmlns:a16="http://schemas.microsoft.com/office/drawing/2014/main" id="{36529D97-59E4-4F82-95B3-25E40D5A28FF}"/>
              </a:ext>
            </a:extLst>
          </p:cNvPr>
          <p:cNvSpPr>
            <a:spLocks noGrp="1"/>
          </p:cNvSpPr>
          <p:nvPr>
            <p:ph type="body" sz="quarter" idx="13" hasCustomPrompt="1"/>
          </p:nvPr>
        </p:nvSpPr>
        <p:spPr>
          <a:xfrm>
            <a:off x="8126965" y="2310843"/>
            <a:ext cx="3630521" cy="2655983"/>
          </a:xfrm>
        </p:spPr>
        <p:txBody>
          <a:bodyPr lIns="0" tIns="0" rIns="0" bIns="0"/>
          <a:lstStyle>
            <a:lvl1pPr marL="0" indent="0">
              <a:lnSpc>
                <a:spcPct val="100000"/>
              </a:lnSpc>
              <a:spcBef>
                <a:spcPts val="0"/>
              </a:spcBef>
              <a:spcAft>
                <a:spcPts val="686"/>
              </a:spcAft>
              <a:buNone/>
              <a:defRPr sz="1370" b="1">
                <a:solidFill>
                  <a:schemeClr val="tx2"/>
                </a:solidFill>
                <a:latin typeface="+mn-lt"/>
              </a:defRPr>
            </a:lvl1pPr>
            <a:lvl2pPr marL="0" marR="0" indent="0" algn="l" defTabSz="914016" rtl="0" eaLnBrk="1" fontAlgn="auto" latinLnBrk="0" hangingPunct="1">
              <a:lnSpc>
                <a:spcPct val="100000"/>
              </a:lnSpc>
              <a:spcBef>
                <a:spcPts val="0"/>
              </a:spcBef>
              <a:spcAft>
                <a:spcPts val="686"/>
              </a:spcAft>
              <a:buClrTx/>
              <a:buSzPct val="90000"/>
              <a:buFont typeface="Arial" panose="020B0604020202020204" pitchFamily="34" charset="0"/>
              <a:buNone/>
              <a:tabLst/>
              <a:defRPr sz="1370">
                <a:solidFill>
                  <a:srgbClr val="000000"/>
                </a:solidFill>
              </a:defRPr>
            </a:lvl2pPr>
            <a:lvl3pPr marL="448021" indent="0">
              <a:buNone/>
              <a:defRPr/>
            </a:lvl3pPr>
            <a:lvl4pPr marL="672032" indent="0">
              <a:buNone/>
              <a:defRPr/>
            </a:lvl4pPr>
            <a:lvl5pPr marL="896042" indent="0">
              <a:buNone/>
              <a:defRPr/>
            </a:lvl5pPr>
          </a:lstStyle>
          <a:p>
            <a:pPr lvl="0"/>
            <a:r>
              <a:rPr lang="en-US"/>
              <a:t>Subhead title Segoe UI Regular bold 14</a:t>
            </a:r>
          </a:p>
          <a:p>
            <a:pPr marL="280013" lvl="1" indent="-280013">
              <a:buFont typeface="Arial" panose="020B0604020202020204" pitchFamily="34" charset="0"/>
              <a:buChar char="•"/>
            </a:pPr>
            <a:r>
              <a:rPr lang="en-US"/>
              <a:t>Body copy Segoe Regular 14</a:t>
            </a:r>
          </a:p>
          <a:p>
            <a:pPr marL="280013" lvl="1" indent="-280013">
              <a:buFont typeface="Arial" panose="020B0604020202020204" pitchFamily="34" charset="0"/>
              <a:buChar char="•"/>
            </a:pPr>
            <a:r>
              <a:rPr lang="en-US"/>
              <a:t>Lorem ipsum dolor sit </a:t>
            </a:r>
            <a:r>
              <a:rPr lang="en-US" err="1"/>
              <a:t>amet</a:t>
            </a:r>
            <a:r>
              <a:rPr lang="en-US"/>
              <a:t>, </a:t>
            </a:r>
            <a:r>
              <a:rPr lang="en-US" err="1"/>
              <a:t>consectetur</a:t>
            </a:r>
            <a:endParaRPr lang="en-US"/>
          </a:p>
          <a:p>
            <a:pPr marL="280013" lvl="1" indent="-280013">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13" lvl="1" indent="-280013">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13" lvl="1" indent="-280013">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13" lvl="1" indent="-280013">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13" lvl="1" indent="-280013">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13" lvl="1" indent="-280013">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p:txBody>
      </p:sp>
    </p:spTree>
    <p:extLst>
      <p:ext uri="{BB962C8B-B14F-4D97-AF65-F5344CB8AC3E}">
        <p14:creationId xmlns:p14="http://schemas.microsoft.com/office/powerpoint/2010/main" val="3190859339"/>
      </p:ext>
    </p:extLst>
  </p:cSld>
  <p:clrMapOvr>
    <a:masterClrMapping/>
  </p:clrMapOvr>
  <p:transition>
    <p:fade/>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userDrawn="1">
  <p:cSld name="1_Working with colors and accessibilit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97AA4C5-D79D-F84E-B683-2D45BD5B29BB}"/>
              </a:ext>
            </a:extLst>
          </p:cNvPr>
          <p:cNvSpPr>
            <a:spLocks noGrp="1"/>
          </p:cNvSpPr>
          <p:nvPr>
            <p:ph type="title"/>
          </p:nvPr>
        </p:nvSpPr>
        <p:spPr>
          <a:xfrm>
            <a:off x="588263" y="406400"/>
            <a:ext cx="11018520" cy="553998"/>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906393998"/>
      </p:ext>
    </p:extLst>
  </p:cSld>
  <p:clrMapOvr>
    <a:masterClrMapping/>
  </p:clrMapOvr>
  <p:transition>
    <p:fade/>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584200" y="1435497"/>
            <a:ext cx="11018520" cy="15691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315136"/>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380.xml><?xml version="1.0" encoding="utf-8"?>
<p:sldLayout xmlns:a="http://schemas.openxmlformats.org/drawingml/2006/main" xmlns:r="http://schemas.openxmlformats.org/officeDocument/2006/relationships" xmlns:p="http://schemas.openxmlformats.org/presentationml/2006/main">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1569199"/>
          </a:xfrm>
        </p:spPr>
        <p:txBody>
          <a:bodyPr wrap="square">
            <a:spAutoFit/>
          </a:bodyPr>
          <a:lstStyle>
            <a:lvl1pPr marL="0" indent="0">
              <a:buNone/>
              <a:defRPr/>
            </a:lvl1pPr>
            <a:lvl2pPr marL="228556" indent="0">
              <a:buNone/>
              <a:defRPr/>
            </a:lvl2pPr>
            <a:lvl3pPr marL="457112" indent="0">
              <a:buNone/>
              <a:defRPr/>
            </a:lvl3pPr>
            <a:lvl4pPr marL="685668" indent="0">
              <a:buNone/>
              <a:defRPr/>
            </a:lvl4pPr>
            <a:lvl5pPr marL="914225"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8032466"/>
      </p:ext>
    </p:extLst>
  </p:cSld>
  <p:clrMapOvr>
    <a:masterClrMapping/>
  </p:clrMapOvr>
  <p:transition>
    <p:fade/>
  </p:transition>
  <p:extLst>
    <p:ext uri="{DCECCB84-F9BA-43D5-87BE-67443E8EF086}">
      <p15:sldGuideLst xmlns:p15="http://schemas.microsoft.com/office/powerpoint/2012/main">
        <p15:guide id="5" orient="horz" pos="288">
          <p15:clr>
            <a:srgbClr val="5ACBF0"/>
          </p15:clr>
        </p15:guide>
        <p15:guide id="6" orient="horz" pos="905">
          <p15:clr>
            <a:srgbClr val="5ACBF0"/>
          </p15:clr>
        </p15:guide>
        <p15:guide id="7" orient="horz" pos="1272">
          <p15:clr>
            <a:srgbClr val="5ACBF0"/>
          </p15:clr>
        </p15:guide>
      </p15:sldGuideLst>
    </p:ext>
  </p:extLst>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113C26-A8A0-4F58-A696-C6742A57B2AB}"/>
              </a:ext>
            </a:extLst>
          </p:cNvPr>
          <p:cNvSpPr>
            <a:spLocks noGrp="1"/>
          </p:cNvSpPr>
          <p:nvPr>
            <p:ph type="title" hasCustomPrompt="1"/>
          </p:nvPr>
        </p:nvSpPr>
        <p:spPr>
          <a:xfrm>
            <a:off x="406789" y="3029995"/>
            <a:ext cx="9630389" cy="1793104"/>
          </a:xfrm>
          <a:noFill/>
        </p:spPr>
        <p:txBody>
          <a:bodyPr lIns="0" tIns="0" rIns="0" bIns="182880" anchor="b" anchorCtr="0"/>
          <a:lstStyle>
            <a:lvl1pPr>
              <a:defRPr sz="4705" strike="noStrike" spc="-49" baseline="0">
                <a:solidFill>
                  <a:schemeClr val="tx2"/>
                </a:solidFill>
              </a:defRPr>
            </a:lvl1pPr>
          </a:lstStyle>
          <a:p>
            <a:r>
              <a:rPr lang="en-US"/>
              <a:t>Microsoft Azure </a:t>
            </a:r>
            <a:br>
              <a:rPr lang="en-US"/>
            </a:br>
            <a:r>
              <a:rPr lang="en-US"/>
              <a:t>title or event name</a:t>
            </a:r>
          </a:p>
        </p:txBody>
      </p:sp>
      <p:sp>
        <p:nvSpPr>
          <p:cNvPr id="11" name="Text Placeholder 10">
            <a:extLst>
              <a:ext uri="{FF2B5EF4-FFF2-40B4-BE49-F238E27FC236}">
                <a16:creationId xmlns:a16="http://schemas.microsoft.com/office/drawing/2014/main" id="{A85F1894-96E2-48F0-A169-FCB4C6B3E9F6}"/>
              </a:ext>
            </a:extLst>
          </p:cNvPr>
          <p:cNvSpPr>
            <a:spLocks noGrp="1"/>
          </p:cNvSpPr>
          <p:nvPr>
            <p:ph type="body" sz="quarter" idx="15" hasCustomPrompt="1"/>
          </p:nvPr>
        </p:nvSpPr>
        <p:spPr>
          <a:xfrm>
            <a:off x="464841" y="4847660"/>
            <a:ext cx="9602819" cy="745370"/>
          </a:xfrm>
        </p:spPr>
        <p:txBody>
          <a:bodyPr/>
          <a:lstStyle>
            <a:lvl1pPr>
              <a:defRPr sz="1765"/>
            </a:lvl1pPr>
            <a:lvl2pPr>
              <a:defRPr sz="1765"/>
            </a:lvl2pPr>
            <a:lvl3pPr>
              <a:defRPr sz="1372"/>
            </a:lvl3pPr>
            <a:lvl4pPr>
              <a:defRPr sz="1372"/>
            </a:lvl4pPr>
            <a:lvl5pPr>
              <a:defRPr sz="1029"/>
            </a:lvl5pPr>
          </a:lstStyle>
          <a:p>
            <a:pPr lvl="0"/>
            <a:r>
              <a:rPr lang="en-US"/>
              <a:t>Author name</a:t>
            </a:r>
          </a:p>
          <a:p>
            <a:pPr lvl="1"/>
            <a:r>
              <a:rPr lang="en-US"/>
              <a:t>Date</a:t>
            </a:r>
          </a:p>
        </p:txBody>
      </p:sp>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Tree>
    <p:extLst>
      <p:ext uri="{BB962C8B-B14F-4D97-AF65-F5344CB8AC3E}">
        <p14:creationId xmlns:p14="http://schemas.microsoft.com/office/powerpoint/2010/main" val="15810418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1"/>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1D2F9142-6251-4BB1-B90A-DAFD69D51338}"/>
              </a:ext>
            </a:extLst>
          </p:cNvPr>
          <p:cNvSpPr>
            <a:spLocks noGrp="1"/>
          </p:cNvSpPr>
          <p:nvPr>
            <p:ph type="body" sz="quarter" idx="16" hasCustomPrompt="1"/>
          </p:nvPr>
        </p:nvSpPr>
        <p:spPr>
          <a:xfrm>
            <a:off x="464841" y="4847661"/>
            <a:ext cx="9609045"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407391" y="3029995"/>
            <a:ext cx="9630389" cy="1793104"/>
          </a:xfrm>
          <a:noFill/>
        </p:spPr>
        <p:txBody>
          <a:bodyPr lIns="0" tIns="0" rIns="0" bIns="182880" anchor="b" anchorCtr="0"/>
          <a:lstStyle>
            <a:lvl1pPr>
              <a:defRPr sz="4705" strike="noStrike" spc="-49" baseline="0">
                <a:solidFill>
                  <a:schemeClr val="bg1"/>
                </a:solidFill>
              </a:defRPr>
            </a:lvl1pPr>
          </a:lstStyle>
          <a:p>
            <a:r>
              <a:rPr lang="en-US"/>
              <a:t>Microsoft 365</a:t>
            </a:r>
            <a:br>
              <a:rPr lang="en-US"/>
            </a:br>
            <a:r>
              <a:rPr lang="en-US"/>
              <a:t>title or event name</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3" y="473796"/>
            <a:ext cx="1335673" cy="190278"/>
          </a:xfrm>
          <a:prstGeom prst="rect">
            <a:avLst/>
          </a:prstGeom>
        </p:spPr>
      </p:pic>
    </p:spTree>
    <p:extLst>
      <p:ext uri="{BB962C8B-B14F-4D97-AF65-F5344CB8AC3E}">
        <p14:creationId xmlns:p14="http://schemas.microsoft.com/office/powerpoint/2010/main" val="33882302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userDrawn="1">
  <p:cSld name="Title Slide 3 ">
    <p:bg>
      <p:bgPr>
        <a:solidFill>
          <a:schemeClr val="accent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8" name="Picture 7">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9" name="Rectangle 8">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1" name="Rectangle 10">
            <a:extLst>
              <a:ext uri="{FF2B5EF4-FFF2-40B4-BE49-F238E27FC236}">
                <a16:creationId xmlns:a16="http://schemas.microsoft.com/office/drawing/2014/main" id="{13532A61-7338-495C-8787-A222781205FF}"/>
              </a:ext>
            </a:extLst>
          </p:cNvPr>
          <p:cNvSpPr/>
          <p:nvPr userDrawn="1"/>
        </p:nvSpPr>
        <p:spPr bwMode="auto">
          <a:xfrm>
            <a:off x="426424" y="2128263"/>
            <a:ext cx="7477989" cy="358620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5"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2" y="4495237"/>
            <a:ext cx="6507352"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16"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bg1"/>
                </a:solidFill>
              </a:defRPr>
            </a:lvl1pPr>
          </a:lstStyle>
          <a:p>
            <a:r>
              <a:rPr lang="en-US"/>
              <a:t>Microsoft 365 title or event name</a:t>
            </a:r>
          </a:p>
        </p:txBody>
      </p:sp>
      <p:pic>
        <p:nvPicPr>
          <p:cNvPr id="12" name="Picture 11">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Tree>
    <p:extLst>
      <p:ext uri="{BB962C8B-B14F-4D97-AF65-F5344CB8AC3E}">
        <p14:creationId xmlns:p14="http://schemas.microsoft.com/office/powerpoint/2010/main" val="236877461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5" name="Picture 4">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6" name="Rectangle 5">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7" name="Rectangle 6">
            <a:extLst>
              <a:ext uri="{FF2B5EF4-FFF2-40B4-BE49-F238E27FC236}">
                <a16:creationId xmlns:a16="http://schemas.microsoft.com/office/drawing/2014/main" id="{13532A61-7338-495C-8787-A222781205FF}"/>
              </a:ext>
            </a:extLst>
          </p:cNvPr>
          <p:cNvSpPr/>
          <p:nvPr userDrawn="1"/>
        </p:nvSpPr>
        <p:spPr bwMode="auto">
          <a:xfrm>
            <a:off x="428681" y="2161468"/>
            <a:ext cx="7477989" cy="358620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2" y="4495237"/>
            <a:ext cx="6507352" cy="724246"/>
          </a:xfrm>
        </p:spPr>
        <p:txBody>
          <a:bodyPr/>
          <a:lstStyle>
            <a:lvl1pPr>
              <a:defRPr sz="1765">
                <a:solidFill>
                  <a:schemeClr val="tx1"/>
                </a:solidFill>
              </a:defRPr>
            </a:lvl1pPr>
            <a:lvl2pPr>
              <a:defRPr sz="1765">
                <a:solidFill>
                  <a:schemeClr val="tx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tx2"/>
                </a:solidFill>
              </a:defRPr>
            </a:lvl1pPr>
          </a:lstStyle>
          <a:p>
            <a:r>
              <a:rPr lang="en-US"/>
              <a:t>Microsoft 365 title or event name</a:t>
            </a:r>
          </a:p>
        </p:txBody>
      </p:sp>
      <p:pic>
        <p:nvPicPr>
          <p:cNvPr id="10" name="Picture 9">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Tree>
    <p:extLst>
      <p:ext uri="{BB962C8B-B14F-4D97-AF65-F5344CB8AC3E}">
        <p14:creationId xmlns:p14="http://schemas.microsoft.com/office/powerpoint/2010/main" val="1476269049"/>
      </p:ext>
    </p:extLst>
  </p:cSld>
  <p:clrMapOvr>
    <a:masterClrMapping/>
  </p:clrMapOvr>
  <p:transition>
    <p:fade/>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1168943"/>
            <a:ext cx="3618381" cy="899665"/>
          </a:xfrm>
        </p:spPr>
        <p:txBody>
          <a:bodyPr lIns="0" tIns="0" rIns="0" bIns="0"/>
          <a:lstStyle>
            <a:lvl1pPr>
              <a:defRPr sz="1765" spc="0" baseline="0">
                <a:solidFill>
                  <a:schemeClr val="tx1"/>
                </a:solidFill>
              </a:defRPr>
            </a:lvl1pPr>
          </a:lstStyle>
          <a:p>
            <a:r>
              <a:rPr lang="en-US"/>
              <a:t>Contents</a:t>
            </a:r>
          </a:p>
        </p:txBody>
      </p:sp>
      <p:sp>
        <p:nvSpPr>
          <p:cNvPr id="4" name="Text Placeholder 3"/>
          <p:cNvSpPr>
            <a:spLocks noGrp="1"/>
          </p:cNvSpPr>
          <p:nvPr>
            <p:ph type="body" sz="quarter" idx="10" hasCustomPrompt="1"/>
          </p:nvPr>
        </p:nvSpPr>
        <p:spPr>
          <a:xfrm>
            <a:off x="6229843" y="1168943"/>
            <a:ext cx="3837818" cy="3786998"/>
          </a:xfrm>
        </p:spPr>
        <p:txBody>
          <a:bodyPr wrap="square" lIns="0" tIns="0" rIns="0" bIns="0">
            <a:noAutofit/>
          </a:bodyPr>
          <a:lstStyle>
            <a:lvl1pPr marL="0" indent="0" defTabSz="507330">
              <a:spcAft>
                <a:spcPts val="490"/>
              </a:spcAft>
              <a:buNone/>
              <a:defRPr sz="1765" spc="0" baseline="0">
                <a:solidFill>
                  <a:schemeClr val="tx2"/>
                </a:solidFill>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a:t>##	Section Title</a:t>
            </a:r>
          </a:p>
        </p:txBody>
      </p:sp>
      <p:sp>
        <p:nvSpPr>
          <p:cNvPr id="6" name="Footer Placeholder 14">
            <a:extLst>
              <a:ext uri="{FF2B5EF4-FFF2-40B4-BE49-F238E27FC236}">
                <a16:creationId xmlns:a16="http://schemas.microsoft.com/office/drawing/2014/main" id="{5D44EBAA-1080-2641-A084-EB6038C6BC5D}"/>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535970542"/>
      </p:ext>
    </p:extLst>
  </p:cSld>
  <p:clrMapOvr>
    <a:masterClrMapping/>
  </p:clrMapOvr>
  <p:transition>
    <p:fade/>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5" y="1922802"/>
            <a:ext cx="11306469" cy="603538"/>
          </a:xfrm>
        </p:spPr>
        <p:txBody>
          <a:bodyPr wrap="square" lIns="0" tIns="0" rIns="0" bIns="0">
            <a:spAutoFit/>
          </a:bodyPr>
          <a:lstStyle>
            <a:lvl1pPr marL="0" indent="0">
              <a:lnSpc>
                <a:spcPts val="2353"/>
              </a:lnSpc>
              <a:buNone/>
              <a:defRPr sz="1961" b="0" i="0" spc="0">
                <a:solidFill>
                  <a:schemeClr val="tx1"/>
                </a:solidFill>
                <a:latin typeface="+mj-lt"/>
              </a:defRPr>
            </a:lvl1pPr>
            <a:lvl2pPr marL="0" indent="0">
              <a:lnSpc>
                <a:spcPts val="2353"/>
              </a:lnSpc>
              <a:buNone/>
              <a:defRPr spc="0"/>
            </a:lvl2pPr>
            <a:lvl3pPr marL="448193" indent="0">
              <a:buNone/>
              <a:defRPr/>
            </a:lvl3pPr>
            <a:lvl4pPr marL="672290" indent="0">
              <a:buNone/>
              <a:defRPr/>
            </a:lvl4pPr>
            <a:lvl5pPr marL="896386" indent="0">
              <a:buNone/>
              <a:defRPr/>
            </a:lvl5pPr>
          </a:lstStyle>
          <a:p>
            <a:pPr lvl="0"/>
            <a:r>
              <a:rPr lang="en-US"/>
              <a:t>Large: subhead Segoe UI </a:t>
            </a:r>
            <a:r>
              <a:rPr lang="en-US" err="1"/>
              <a:t>Semibold</a:t>
            </a:r>
            <a:r>
              <a:rPr lang="en-US"/>
              <a:t> 20/24</a:t>
            </a:r>
          </a:p>
          <a:p>
            <a:pPr lvl="1"/>
            <a:r>
              <a:rPr lang="en-US"/>
              <a:t>Large: subhead Segoe UI Regular 20/24</a:t>
            </a:r>
          </a:p>
        </p:txBody>
      </p:sp>
      <p:sp>
        <p:nvSpPr>
          <p:cNvPr id="5" name="Text Placeholder 4"/>
          <p:cNvSpPr>
            <a:spLocks noGrp="1"/>
          </p:cNvSpPr>
          <p:nvPr>
            <p:ph type="body" sz="quarter" idx="11" hasCustomPrompt="1"/>
          </p:nvPr>
        </p:nvSpPr>
        <p:spPr>
          <a:xfrm>
            <a:off x="455995" y="3151388"/>
            <a:ext cx="11306469" cy="443839"/>
          </a:xfr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chemeClr val="tx1"/>
                </a:solidFill>
              </a:defRPr>
            </a:lvl2pPr>
            <a:lvl3pPr marL="448193" indent="0">
              <a:buNone/>
              <a:defRPr/>
            </a:lvl3pPr>
            <a:lvl4pPr marL="672290" indent="0">
              <a:buNone/>
              <a:defRPr/>
            </a:lvl4pPr>
            <a:lvl5pPr marL="896386" indent="0">
              <a:buNone/>
              <a:defRPr/>
            </a:lvl5pPr>
          </a:lstStyle>
          <a:p>
            <a:pPr lvl="0"/>
            <a:r>
              <a:rPr lang="en-US"/>
              <a:t>Medium: paragraph title Segoe UI </a:t>
            </a:r>
            <a:r>
              <a:rPr lang="en-US" err="1"/>
              <a:t>Semibold</a:t>
            </a:r>
            <a:r>
              <a:rPr lang="en-US"/>
              <a:t> 14/18</a:t>
            </a:r>
          </a:p>
          <a:p>
            <a:pPr lvl="1"/>
            <a:r>
              <a:rPr lang="en-US"/>
              <a:t>Body copy Segoe UI Regular 14/18</a:t>
            </a:r>
          </a:p>
        </p:txBody>
      </p:sp>
      <p:sp>
        <p:nvSpPr>
          <p:cNvPr id="7" name="Text Placeholder 6"/>
          <p:cNvSpPr>
            <a:spLocks noGrp="1"/>
          </p:cNvSpPr>
          <p:nvPr>
            <p:ph type="body" sz="quarter" idx="12" hasCustomPrompt="1"/>
          </p:nvPr>
        </p:nvSpPr>
        <p:spPr>
          <a:xfrm>
            <a:off x="455995" y="4352947"/>
            <a:ext cx="11306469" cy="331946"/>
          </a:xfrm>
        </p:spPr>
        <p:txBody>
          <a:bodyPr lIns="0" tIns="0" rIns="0" bIns="0"/>
          <a:lstStyle>
            <a:lvl1pPr marL="0" indent="0">
              <a:lnSpc>
                <a:spcPts val="1176"/>
              </a:lnSpc>
              <a:spcBef>
                <a:spcPts val="0"/>
              </a:spcBef>
              <a:buNone/>
              <a:defRPr sz="980" spc="0">
                <a:solidFill>
                  <a:schemeClr val="tx1"/>
                </a:solidFill>
              </a:defRPr>
            </a:lvl1pPr>
            <a:lvl2pPr marL="0" indent="0">
              <a:lnSpc>
                <a:spcPct val="100000"/>
              </a:lnSpc>
              <a:spcBef>
                <a:spcPts val="0"/>
              </a:spcBef>
              <a:buNone/>
              <a:defRPr sz="980" spc="0">
                <a:solidFill>
                  <a:schemeClr val="tx1"/>
                </a:solidFill>
              </a:defRPr>
            </a:lvl2pPr>
            <a:lvl3pPr marL="448193" indent="0">
              <a:buNone/>
              <a:defRPr/>
            </a:lvl3pPr>
            <a:lvl4pPr marL="672290" indent="0">
              <a:buNone/>
              <a:defRPr/>
            </a:lvl4pPr>
            <a:lvl5pPr marL="0" indent="0">
              <a:lnSpc>
                <a:spcPct val="100000"/>
              </a:lnSpc>
              <a:buNone/>
              <a:defRPr/>
            </a:lvl5pPr>
          </a:lstStyle>
          <a:p>
            <a:pPr lvl="4"/>
            <a:r>
              <a:rPr lang="en-US"/>
              <a:t>Small caption: Segoe UI Bold 10/12</a:t>
            </a:r>
          </a:p>
          <a:p>
            <a:pPr lvl="1"/>
            <a:r>
              <a:rPr lang="en-US"/>
              <a:t>Small caption Segoe Regular 10/12</a:t>
            </a:r>
          </a:p>
        </p:txBody>
      </p:sp>
      <p:sp>
        <p:nvSpPr>
          <p:cNvPr id="9" name="Footer Placeholder 14">
            <a:extLst>
              <a:ext uri="{FF2B5EF4-FFF2-40B4-BE49-F238E27FC236}">
                <a16:creationId xmlns:a16="http://schemas.microsoft.com/office/drawing/2014/main" id="{792CEBAD-C5CC-0544-9FE5-B0B00445BA49}"/>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004140509"/>
      </p:ext>
    </p:extLst>
  </p:cSld>
  <p:clrMapOvr>
    <a:masterClrMapping/>
  </p:clrMapOvr>
  <p:transition>
    <p:fade/>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5" y="1922587"/>
            <a:ext cx="9384447" cy="603538"/>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5" y="3151388"/>
            <a:ext cx="3618381" cy="2675220"/>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14/18</a:t>
            </a:r>
          </a:p>
          <a:p>
            <a:pPr marL="280121" marR="0" lvl="1" indent="-280121" algn="l" defTabSz="914367"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1" marR="0" lvl="1" indent="-280121" algn="l" defTabSz="914367"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675220"/>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14/18</a:t>
            </a:r>
          </a:p>
          <a:p>
            <a:pPr marL="280121" marR="0" lvl="1" indent="-280121" algn="l" defTabSz="914367"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1" marR="0" lvl="1" indent="-280121" algn="l" defTabSz="914367"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675220"/>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14/18</a:t>
            </a:r>
          </a:p>
          <a:p>
            <a:pPr marL="280121" marR="0" lvl="1" indent="-280121" algn="l" defTabSz="914367"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1" marR="0" lvl="1" indent="-280121" algn="l" defTabSz="914367"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9" name="Footer Placeholder 14">
            <a:extLst>
              <a:ext uri="{FF2B5EF4-FFF2-40B4-BE49-F238E27FC236}">
                <a16:creationId xmlns:a16="http://schemas.microsoft.com/office/drawing/2014/main" id="{5E8D43B7-8257-D84A-AC54-1B6FD2631574}"/>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575570364"/>
      </p:ext>
    </p:extLst>
  </p:cSld>
  <p:clrMapOvr>
    <a:masterClrMapping/>
  </p:clrMapOvr>
  <p:transition>
    <p:fade/>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5" y="2363623"/>
            <a:ext cx="3618381" cy="2435151"/>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1" y="2363623"/>
            <a:ext cx="3618381" cy="2435151"/>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6" name="Footer Placeholder 14">
            <a:extLst>
              <a:ext uri="{FF2B5EF4-FFF2-40B4-BE49-F238E27FC236}">
                <a16:creationId xmlns:a16="http://schemas.microsoft.com/office/drawing/2014/main" id="{138E79E6-9873-FD4B-AE77-547F8559AE9B}"/>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671877249"/>
      </p:ext>
    </p:extLst>
  </p:cSld>
  <p:clrMapOvr>
    <a:masterClrMapping/>
  </p:clrMapOvr>
  <p:transition>
    <p:fade/>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464958" y="1599724"/>
            <a:ext cx="3609417" cy="3099393"/>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5" y="4927922"/>
            <a:ext cx="3618381" cy="118606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18606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0039" y="1599724"/>
            <a:ext cx="3609417" cy="3099393"/>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3" y="1599722"/>
            <a:ext cx="3609417" cy="3099394"/>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1" y="4927922"/>
            <a:ext cx="3618381" cy="118606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2" name="Footer Placeholder 14">
            <a:extLst>
              <a:ext uri="{FF2B5EF4-FFF2-40B4-BE49-F238E27FC236}">
                <a16:creationId xmlns:a16="http://schemas.microsoft.com/office/drawing/2014/main" id="{CA59C6B7-B917-1840-9DE3-C346678711AC}"/>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170029732"/>
      </p:ext>
    </p:extLst>
  </p:cSld>
  <p:clrMapOvr>
    <a:masterClrMapping/>
  </p:clrMapOvr>
  <p:transition>
    <p:fade/>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5" y="2158886"/>
            <a:ext cx="1693247" cy="895855"/>
          </a:xfrm>
        </p:spPr>
        <p:txBody>
          <a:bodyPr>
            <a:noAutofit/>
          </a:bodyPr>
          <a:lstStyle>
            <a:lvl1pPr marL="0" indent="0">
              <a:buNone/>
              <a:defRPr sz="1961"/>
            </a:lvl1pPr>
          </a:lstStyle>
          <a:p>
            <a:pPr lvl="0"/>
            <a:r>
              <a:rPr lang="en-US"/>
              <a:t>Picture</a:t>
            </a:r>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5" y="3167818"/>
            <a:ext cx="1693247" cy="2778790"/>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p:cNvSpPr>
            <a:spLocks noGrp="1"/>
          </p:cNvSpPr>
          <p:nvPr>
            <p:ph type="body" sz="quarter" idx="15" hasCustomPrompt="1"/>
          </p:nvPr>
        </p:nvSpPr>
        <p:spPr>
          <a:xfrm>
            <a:off x="2378328"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6" name="Text Placeholder 4"/>
          <p:cNvSpPr>
            <a:spLocks noGrp="1"/>
          </p:cNvSpPr>
          <p:nvPr>
            <p:ph type="body" sz="quarter" idx="17" hasCustomPrompt="1"/>
          </p:nvPr>
        </p:nvSpPr>
        <p:spPr>
          <a:xfrm>
            <a:off x="4300662"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8" name="Text Placeholder 4"/>
          <p:cNvSpPr>
            <a:spLocks noGrp="1"/>
          </p:cNvSpPr>
          <p:nvPr>
            <p:ph type="body" sz="quarter" idx="19" hasCustomPrompt="1"/>
          </p:nvPr>
        </p:nvSpPr>
        <p:spPr>
          <a:xfrm>
            <a:off x="6222995"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0" name="Text Placeholder 4"/>
          <p:cNvSpPr>
            <a:spLocks noGrp="1"/>
          </p:cNvSpPr>
          <p:nvPr>
            <p:ph type="body" sz="quarter" idx="21" hasCustomPrompt="1"/>
          </p:nvPr>
        </p:nvSpPr>
        <p:spPr>
          <a:xfrm>
            <a:off x="8145328"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2" name="Text Placeholder 4"/>
          <p:cNvSpPr>
            <a:spLocks noGrp="1"/>
          </p:cNvSpPr>
          <p:nvPr>
            <p:ph type="body" sz="quarter" idx="23" hasCustomPrompt="1"/>
          </p:nvPr>
        </p:nvSpPr>
        <p:spPr>
          <a:xfrm>
            <a:off x="10067660"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5" name="Content Placeholder 15"/>
          <p:cNvSpPr>
            <a:spLocks noGrp="1"/>
          </p:cNvSpPr>
          <p:nvPr>
            <p:ph sz="quarter" idx="26" hasCustomPrompt="1"/>
          </p:nvPr>
        </p:nvSpPr>
        <p:spPr>
          <a:xfrm>
            <a:off x="2378328" y="2158886"/>
            <a:ext cx="1693247" cy="895855"/>
          </a:xfrm>
        </p:spPr>
        <p:txBody>
          <a:bodyPr>
            <a:noAutofit/>
          </a:bodyPr>
          <a:lstStyle>
            <a:lvl1pPr marL="0" indent="0">
              <a:buNone/>
              <a:defRPr sz="1961"/>
            </a:lvl1pPr>
          </a:lstStyle>
          <a:p>
            <a:pPr lvl="0"/>
            <a:r>
              <a:rPr lang="en-US"/>
              <a:t>Picture</a:t>
            </a:r>
          </a:p>
        </p:txBody>
      </p:sp>
      <p:sp>
        <p:nvSpPr>
          <p:cNvPr id="26" name="Content Placeholder 15"/>
          <p:cNvSpPr>
            <a:spLocks noGrp="1"/>
          </p:cNvSpPr>
          <p:nvPr>
            <p:ph sz="quarter" idx="27" hasCustomPrompt="1"/>
          </p:nvPr>
        </p:nvSpPr>
        <p:spPr>
          <a:xfrm>
            <a:off x="4300662" y="2158886"/>
            <a:ext cx="1693247" cy="895855"/>
          </a:xfrm>
        </p:spPr>
        <p:txBody>
          <a:bodyPr>
            <a:noAutofit/>
          </a:bodyPr>
          <a:lstStyle>
            <a:lvl1pPr marL="0" indent="0">
              <a:buNone/>
              <a:defRPr sz="1961"/>
            </a:lvl1pPr>
          </a:lstStyle>
          <a:p>
            <a:pPr lvl="0"/>
            <a:r>
              <a:rPr lang="en-US"/>
              <a:t>Picture</a:t>
            </a:r>
          </a:p>
        </p:txBody>
      </p:sp>
      <p:sp>
        <p:nvSpPr>
          <p:cNvPr id="27" name="Content Placeholder 15"/>
          <p:cNvSpPr>
            <a:spLocks noGrp="1"/>
          </p:cNvSpPr>
          <p:nvPr>
            <p:ph sz="quarter" idx="28" hasCustomPrompt="1"/>
          </p:nvPr>
        </p:nvSpPr>
        <p:spPr>
          <a:xfrm>
            <a:off x="6222995" y="2158886"/>
            <a:ext cx="1693247" cy="895855"/>
          </a:xfrm>
        </p:spPr>
        <p:txBody>
          <a:bodyPr>
            <a:noAutofit/>
          </a:bodyPr>
          <a:lstStyle>
            <a:lvl1pPr marL="0" indent="0">
              <a:buNone/>
              <a:defRPr sz="1961"/>
            </a:lvl1pPr>
          </a:lstStyle>
          <a:p>
            <a:pPr lvl="0"/>
            <a:r>
              <a:rPr lang="en-US"/>
              <a:t>Picture</a:t>
            </a:r>
          </a:p>
        </p:txBody>
      </p:sp>
      <p:sp>
        <p:nvSpPr>
          <p:cNvPr id="28" name="Content Placeholder 15"/>
          <p:cNvSpPr>
            <a:spLocks noGrp="1"/>
          </p:cNvSpPr>
          <p:nvPr>
            <p:ph sz="quarter" idx="29" hasCustomPrompt="1"/>
          </p:nvPr>
        </p:nvSpPr>
        <p:spPr>
          <a:xfrm>
            <a:off x="8145328" y="2158886"/>
            <a:ext cx="1693247" cy="895855"/>
          </a:xfrm>
        </p:spPr>
        <p:txBody>
          <a:bodyPr>
            <a:noAutofit/>
          </a:bodyPr>
          <a:lstStyle>
            <a:lvl1pPr marL="0" indent="0">
              <a:buNone/>
              <a:defRPr sz="1961"/>
            </a:lvl1pPr>
          </a:lstStyle>
          <a:p>
            <a:pPr lvl="0"/>
            <a:r>
              <a:rPr lang="en-US"/>
              <a:t>Picture</a:t>
            </a:r>
          </a:p>
        </p:txBody>
      </p:sp>
      <p:sp>
        <p:nvSpPr>
          <p:cNvPr id="29" name="Content Placeholder 15"/>
          <p:cNvSpPr>
            <a:spLocks noGrp="1"/>
          </p:cNvSpPr>
          <p:nvPr>
            <p:ph sz="quarter" idx="30" hasCustomPrompt="1"/>
          </p:nvPr>
        </p:nvSpPr>
        <p:spPr>
          <a:xfrm>
            <a:off x="10067660" y="2158886"/>
            <a:ext cx="1693247" cy="895855"/>
          </a:xfrm>
        </p:spPr>
        <p:txBody>
          <a:bodyPr>
            <a:noAutofit/>
          </a:bodyPr>
          <a:lstStyle>
            <a:lvl1pPr marL="0" indent="0">
              <a:buNone/>
              <a:defRPr sz="1961"/>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5"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3"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1"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2"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3"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0"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6.</a:t>
            </a:r>
          </a:p>
        </p:txBody>
      </p:sp>
      <p:sp>
        <p:nvSpPr>
          <p:cNvPr id="23" name="Footer Placeholder 14">
            <a:extLst>
              <a:ext uri="{FF2B5EF4-FFF2-40B4-BE49-F238E27FC236}">
                <a16:creationId xmlns:a16="http://schemas.microsoft.com/office/drawing/2014/main" id="{CDC19876-13E5-1847-AE6E-14EA37A9CEDD}"/>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961620033"/>
      </p:ext>
    </p:extLst>
  </p:cSld>
  <p:clrMapOvr>
    <a:masterClrMapping/>
  </p:clrMapOvr>
  <p:transition>
    <p:fade/>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strike="noStrike">
                <a:solidFill>
                  <a:schemeClr val="tx1"/>
                </a:solidFill>
              </a:defRPr>
            </a:lvl1pPr>
          </a:lstStyle>
          <a:p>
            <a:r>
              <a:rPr lang="en-US"/>
              <a:t>Title</a:t>
            </a:r>
          </a:p>
        </p:txBody>
      </p:sp>
      <p:sp>
        <p:nvSpPr>
          <p:cNvPr id="5" name="Footer Placeholder 14">
            <a:extLst>
              <a:ext uri="{FF2B5EF4-FFF2-40B4-BE49-F238E27FC236}">
                <a16:creationId xmlns:a16="http://schemas.microsoft.com/office/drawing/2014/main" id="{95231FD8-80B3-7243-A07F-7383027E4426}"/>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4118969316"/>
      </p:ext>
    </p:extLst>
  </p:cSld>
  <p:clrMapOvr>
    <a:masterClrMapping/>
  </p:clrMapOvr>
  <p:transition>
    <p:fade/>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4" y="941692"/>
            <a:ext cx="7454643" cy="3558191"/>
          </a:xfrm>
          <a:noFill/>
        </p:spPr>
        <p:txBody>
          <a:bodyPr vert="horz" wrap="square" lIns="0" tIns="0" rIns="0" bIns="0" rtlCol="0" anchor="t" anchorCtr="0">
            <a:noAutofit/>
          </a:bodyPr>
          <a:lstStyle>
            <a:lvl1pPr>
              <a:defRPr lang="en-US" sz="4705" spc="-49" baseline="0" dirty="0">
                <a:solidFill>
                  <a:schemeClr val="tx2"/>
                </a:solidFill>
              </a:defRPr>
            </a:lvl1pPr>
          </a:lstStyle>
          <a:p>
            <a:pPr marL="0" lvl="0">
              <a:lnSpc>
                <a:spcPts val="5490"/>
              </a:lnSpc>
            </a:pPr>
            <a:r>
              <a:rPr lang="en-US"/>
              <a:t>Section title</a:t>
            </a:r>
          </a:p>
        </p:txBody>
      </p:sp>
    </p:spTree>
    <p:extLst>
      <p:ext uri="{BB962C8B-B14F-4D97-AF65-F5344CB8AC3E}">
        <p14:creationId xmlns:p14="http://schemas.microsoft.com/office/powerpoint/2010/main" val="273469878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bg1"/>
        </a:solidFill>
        <a:effectLst/>
      </p:bgPr>
    </p:bg>
    <p:spTree>
      <p:nvGrpSpPr>
        <p:cNvPr id="1" name=""/>
        <p:cNvGrpSpPr/>
        <p:nvPr/>
      </p:nvGrpSpPr>
      <p:grpSpPr>
        <a:xfrm>
          <a:off x="0" y="0"/>
          <a:ext cx="0" cy="0"/>
          <a:chOff x="0" y="0"/>
          <a:chExt cx="0" cy="0"/>
        </a:xfrm>
      </p:grpSpPr>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455994" y="941692"/>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182045916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229842" y="0"/>
            <a:ext cx="5962158"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a:solidFill>
                  <a:schemeClr val="bg2"/>
                </a:solidFill>
              </a:defRPr>
            </a:lvl1pPr>
          </a:lstStyle>
          <a:p>
            <a:r>
              <a:rPr lang="de-DE"/>
              <a:t>Bild durch Klicken auf Symbol hinzufügen</a:t>
            </a:r>
            <a:endParaRPr lang="en-US"/>
          </a:p>
        </p:txBody>
      </p:sp>
      <p:sp>
        <p:nvSpPr>
          <p:cNvPr id="2" name="Title 1"/>
          <p:cNvSpPr>
            <a:spLocks noGrp="1"/>
          </p:cNvSpPr>
          <p:nvPr>
            <p:ph type="title" hasCustomPrompt="1"/>
          </p:nvPr>
        </p:nvSpPr>
        <p:spPr>
          <a:xfrm>
            <a:off x="455995" y="620428"/>
            <a:ext cx="5541959" cy="403137"/>
          </a:xfrm>
        </p:spPr>
        <p:txBody>
          <a:bodyPr wrap="square" lIns="0" tIns="0" rIns="0" bIns="0">
            <a:spAutoFit/>
          </a:bodyPr>
          <a:lstStyle>
            <a:lvl1pPr>
              <a:lnSpc>
                <a:spcPts val="3137"/>
              </a:lnSpc>
              <a:defRPr sz="2745" baseline="0">
                <a:solidFill>
                  <a:schemeClr val="tx1"/>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3"/>
            <a:ext cx="4822952" cy="264890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5" y="1922587"/>
            <a:ext cx="4822951" cy="287771"/>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a:t>Subhead Segoe UI Regular 20/24. </a:t>
            </a:r>
          </a:p>
        </p:txBody>
      </p:sp>
      <p:sp>
        <p:nvSpPr>
          <p:cNvPr id="7" name="Footer Placeholder 14">
            <a:extLst>
              <a:ext uri="{FF2B5EF4-FFF2-40B4-BE49-F238E27FC236}">
                <a16:creationId xmlns:a16="http://schemas.microsoft.com/office/drawing/2014/main" id="{7397557A-B9E9-4375-BD93-C4F91A780396}"/>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t>
            </a:r>
          </a:p>
        </p:txBody>
      </p:sp>
    </p:spTree>
    <p:extLst>
      <p:ext uri="{BB962C8B-B14F-4D97-AF65-F5344CB8AC3E}">
        <p14:creationId xmlns:p14="http://schemas.microsoft.com/office/powerpoint/2010/main" val="2999940617"/>
      </p:ext>
    </p:extLst>
  </p:cSld>
  <p:clrMapOvr>
    <a:masterClrMapping/>
  </p:clrMapOvr>
  <p:transition>
    <p:fade/>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55995" y="2158885"/>
            <a:ext cx="3618381" cy="2540231"/>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de-DE"/>
              <a:t>Bild durch Klicken auf Symbol hinzufügen</a:t>
            </a:r>
            <a:endParaRPr lang="en-US"/>
          </a:p>
        </p:txBody>
      </p:sp>
      <p:sp>
        <p:nvSpPr>
          <p:cNvPr id="12" name="Picture Placeholder 10"/>
          <p:cNvSpPr>
            <a:spLocks noGrp="1"/>
          </p:cNvSpPr>
          <p:nvPr>
            <p:ph type="pic" sz="quarter" idx="15"/>
          </p:nvPr>
        </p:nvSpPr>
        <p:spPr>
          <a:xfrm>
            <a:off x="4303151" y="2158885"/>
            <a:ext cx="3607487" cy="2540231"/>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de-DE"/>
              <a:t>Bild durch Klicken auf Symbol hinzufügen</a:t>
            </a:r>
            <a:endParaRPr lang="en-US"/>
          </a:p>
        </p:txBody>
      </p:sp>
      <p:sp>
        <p:nvSpPr>
          <p:cNvPr id="13" name="Picture Placeholder 10"/>
          <p:cNvSpPr>
            <a:spLocks noGrp="1"/>
          </p:cNvSpPr>
          <p:nvPr>
            <p:ph type="pic" sz="quarter" idx="16"/>
          </p:nvPr>
        </p:nvSpPr>
        <p:spPr>
          <a:xfrm>
            <a:off x="8139413" y="2158885"/>
            <a:ext cx="3623050" cy="2540231"/>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de-DE"/>
              <a:t>Bild durch Klicken auf Symbol hinzufügen</a:t>
            </a:r>
            <a:endParaRPr lang="en-US"/>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Photo layout 2</a:t>
            </a:r>
          </a:p>
        </p:txBody>
      </p:sp>
      <p:sp>
        <p:nvSpPr>
          <p:cNvPr id="5" name="Text Placeholder 4"/>
          <p:cNvSpPr>
            <a:spLocks noGrp="1"/>
          </p:cNvSpPr>
          <p:nvPr>
            <p:ph type="body" sz="quarter" idx="11" hasCustomPrompt="1"/>
          </p:nvPr>
        </p:nvSpPr>
        <p:spPr>
          <a:xfrm>
            <a:off x="455995" y="4927922"/>
            <a:ext cx="3618381" cy="1186064"/>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9" name="Text Placeholder 4"/>
          <p:cNvSpPr>
            <a:spLocks noGrp="1"/>
          </p:cNvSpPr>
          <p:nvPr>
            <p:ph type="body" sz="quarter" idx="12" hasCustomPrompt="1"/>
          </p:nvPr>
        </p:nvSpPr>
        <p:spPr>
          <a:xfrm>
            <a:off x="4300039" y="4927922"/>
            <a:ext cx="3618381" cy="1186064"/>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186064"/>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4" name="Footer Placeholder 14">
            <a:extLst>
              <a:ext uri="{FF2B5EF4-FFF2-40B4-BE49-F238E27FC236}">
                <a16:creationId xmlns:a16="http://schemas.microsoft.com/office/drawing/2014/main" id="{3B5B741A-7576-5149-903B-7C99768D88C1}"/>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871415201"/>
      </p:ext>
    </p:extLst>
  </p:cSld>
  <p:clrMapOvr>
    <a:masterClrMapping/>
  </p:clrMapOvr>
  <p:transition>
    <p:fade/>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Device layout 1: one column</a:t>
            </a:r>
          </a:p>
        </p:txBody>
      </p:sp>
      <p:sp>
        <p:nvSpPr>
          <p:cNvPr id="4" name="Text Placeholder 3"/>
          <p:cNvSpPr>
            <a:spLocks noGrp="1"/>
          </p:cNvSpPr>
          <p:nvPr>
            <p:ph type="body" sz="quarter" idx="10" hasCustomPrompt="1"/>
          </p:nvPr>
        </p:nvSpPr>
        <p:spPr>
          <a:xfrm>
            <a:off x="455995" y="1922802"/>
            <a:ext cx="4758211" cy="603538"/>
          </a:xfrm>
        </p:spPr>
        <p:txBody>
          <a:bodyPr wrap="square" lIns="0" tIns="0" rIns="0" bIns="0">
            <a:spAutoFit/>
          </a:bodyPr>
          <a:lstStyle>
            <a:lvl1pPr marL="0" indent="0">
              <a:lnSpc>
                <a:spcPts val="2353"/>
              </a:lnSpc>
              <a:buNone/>
              <a:defRPr sz="1961" b="0" i="0">
                <a:solidFill>
                  <a:schemeClr val="tx1"/>
                </a:solidFill>
                <a:latin typeface="+mn-lt"/>
              </a:defRPr>
            </a:lvl1pPr>
            <a:lvl2pPr marL="224097" indent="0">
              <a:buNone/>
              <a:defRPr/>
            </a:lvl2pPr>
            <a:lvl3pPr marL="448193" indent="0">
              <a:buNone/>
              <a:defRPr/>
            </a:lvl3pPr>
            <a:lvl4pPr marL="672290" indent="0">
              <a:buNone/>
              <a:defRPr/>
            </a:lvl4pPr>
            <a:lvl5pPr marL="896386"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7"/>
            <a:ext cx="4758210" cy="2521331"/>
          </a:xfrm>
        </p:spPr>
        <p:txBody>
          <a:bodyPr lIns="0" tIns="0" rIns="0" bIns="0"/>
          <a:lstStyle>
            <a:lvl1pPr marL="280121" indent="-280121">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421009"/>
            <a:ext cx="5834041" cy="546753"/>
          </a:xfrm>
        </p:spPr>
        <p:txBody>
          <a:bodyPr anchor="ctr" anchorCtr="0"/>
          <a:lstStyle>
            <a:lvl1pPr algn="ctr">
              <a:defRPr/>
            </a:lvl1pPr>
          </a:lstStyle>
          <a:p>
            <a:r>
              <a:rPr lang="de-DE"/>
              <a:t>Bild durch Klicken auf Symbol hinzufügen</a:t>
            </a:r>
            <a:endParaRPr lang="en-US"/>
          </a:p>
        </p:txBody>
      </p:sp>
      <p:sp>
        <p:nvSpPr>
          <p:cNvPr id="8" name="Footer Placeholder 14">
            <a:extLst>
              <a:ext uri="{FF2B5EF4-FFF2-40B4-BE49-F238E27FC236}">
                <a16:creationId xmlns:a16="http://schemas.microsoft.com/office/drawing/2014/main" id="{91B60D61-6FC1-0E45-8A2E-51410A6C6305}"/>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405023449"/>
      </p:ext>
    </p:extLst>
  </p:cSld>
  <p:clrMapOvr>
    <a:masterClrMapping/>
  </p:clrMapOvr>
  <p:transition>
    <p:fade/>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421009"/>
            <a:ext cx="5834041" cy="546753"/>
          </a:xfrm>
        </p:spPr>
        <p:txBody>
          <a:bodyPr anchor="ctr" anchorCtr="0"/>
          <a:lstStyle>
            <a:lvl1pPr algn="ctr">
              <a:defRPr/>
            </a:lvl1pPr>
          </a:lstStyle>
          <a:p>
            <a:r>
              <a:rPr lang="de-DE"/>
              <a:t>Bild durch Klicken auf Symbol hinzufügen</a:t>
            </a:r>
            <a:endParaRPr lang="en-US"/>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Device layout 2: two columns</a:t>
            </a:r>
          </a:p>
        </p:txBody>
      </p:sp>
      <p:sp>
        <p:nvSpPr>
          <p:cNvPr id="10" name="Footer Placeholder 14">
            <a:extLst>
              <a:ext uri="{FF2B5EF4-FFF2-40B4-BE49-F238E27FC236}">
                <a16:creationId xmlns:a16="http://schemas.microsoft.com/office/drawing/2014/main" id="{E48FC59D-3F2F-9746-A309-EDC9968BC4CC}"/>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433383793"/>
      </p:ext>
    </p:extLst>
  </p:cSld>
  <p:clrMapOvr>
    <a:masterClrMapping/>
  </p:clrMapOvr>
  <p:transition>
    <p:fade/>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88254"/>
            <a:ext cx="7678751" cy="546753"/>
          </a:xfrm>
        </p:spPr>
        <p:txBody>
          <a:bodyPr anchor="ctr" anchorCtr="0"/>
          <a:lstStyle>
            <a:lvl1pPr algn="ctr">
              <a:defRPr/>
            </a:lvl1pPr>
          </a:lstStyle>
          <a:p>
            <a:r>
              <a:rPr lang="de-DE"/>
              <a:t>Bild durch Klicken auf Symbol hinzufügen</a:t>
            </a:r>
            <a:endParaRPr lang="en-US"/>
          </a:p>
        </p:txBody>
      </p:sp>
      <p:sp>
        <p:nvSpPr>
          <p:cNvPr id="6" name="Footer Placeholder 14">
            <a:extLst>
              <a:ext uri="{FF2B5EF4-FFF2-40B4-BE49-F238E27FC236}">
                <a16:creationId xmlns:a16="http://schemas.microsoft.com/office/drawing/2014/main" id="{C171A6F7-E2D5-4545-B545-35D9AA4D1332}"/>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818579946"/>
      </p:ext>
    </p:extLst>
  </p:cSld>
  <p:clrMapOvr>
    <a:masterClrMapping/>
  </p:clrMapOvr>
  <p:transition>
    <p:fade/>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6" y="1950780"/>
            <a:ext cx="3618377" cy="3534843"/>
          </a:xfrm>
        </p:spPr>
        <p:txBody>
          <a:bodyPr anchor="ctr">
            <a:noAutofit/>
          </a:bodyPr>
          <a:lstStyle>
            <a:lvl1pPr marL="0" indent="0" algn="ctr">
              <a:buNone/>
              <a:defRPr sz="2353"/>
            </a:lvl1pPr>
          </a:lstStyle>
          <a:p>
            <a:r>
              <a:rPr lang="de-DE"/>
              <a:t>Diagramm durch Klicken auf Symbol hinzufügen</a:t>
            </a:r>
            <a:endParaRPr lang="en-US"/>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Chart examples</a:t>
            </a:r>
          </a:p>
        </p:txBody>
      </p:sp>
      <p:sp>
        <p:nvSpPr>
          <p:cNvPr id="9" name="Text Placeholder 4"/>
          <p:cNvSpPr>
            <a:spLocks noGrp="1"/>
          </p:cNvSpPr>
          <p:nvPr>
            <p:ph type="body" sz="quarter" idx="12" hasCustomPrompt="1"/>
          </p:nvPr>
        </p:nvSpPr>
        <p:spPr>
          <a:xfrm>
            <a:off x="455992" y="5857162"/>
            <a:ext cx="3618381" cy="301770"/>
          </a:xfrm>
        </p:spPr>
        <p:txBody>
          <a:bodyPr lIns="0" tIns="0" rIns="0" bIns="0"/>
          <a:lstStyle>
            <a:lvl1pPr marL="0" indent="0">
              <a:lnSpc>
                <a:spcPts val="1176"/>
              </a:lnSpc>
              <a:spcBef>
                <a:spcPts val="882"/>
              </a:spcBef>
              <a:buFont typeface="Arial" panose="020B0604020202020204" pitchFamily="34" charset="0"/>
              <a:buNone/>
              <a:defRPr sz="980" b="0" i="0" spc="0">
                <a:solidFill>
                  <a:schemeClr val="tx1"/>
                </a:solidFill>
                <a:latin typeface="+mn-lt"/>
              </a:defRPr>
            </a:lvl1pPr>
            <a:lvl2pPr marL="0" marR="0" indent="0" algn="l" defTabSz="914367" rtl="0" eaLnBrk="1" fontAlgn="auto" latinLnBrk="0" hangingPunct="1">
              <a:lnSpc>
                <a:spcPts val="1176"/>
              </a:lnSpc>
              <a:spcBef>
                <a:spcPts val="441"/>
              </a:spcBef>
              <a:spcAft>
                <a:spcPts val="0"/>
              </a:spcAft>
              <a:buClrTx/>
              <a:buSzPct val="90000"/>
              <a:buFont typeface="Arial" panose="020B0604020202020204" pitchFamily="34" charset="0"/>
              <a:buNone/>
              <a:tabLst/>
              <a:defRPr sz="980">
                <a:solidFill>
                  <a:schemeClr val="tx1"/>
                </a:solidFill>
              </a:defRPr>
            </a:lvl2pPr>
            <a:lvl3pPr marL="448193" indent="0">
              <a:buNone/>
              <a:defRPr/>
            </a:lvl3pPr>
            <a:lvl4pPr marL="672290" indent="0">
              <a:buNone/>
              <a:defRPr/>
            </a:lvl4pPr>
            <a:lvl5pPr marL="896386"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2" y="5857162"/>
            <a:ext cx="3607487" cy="301770"/>
          </a:xfrm>
        </p:spPr>
        <p:txBody>
          <a:bodyPr vert="horz" wrap="square" lIns="0" tIns="0" rIns="0" bIns="0" rtlCol="0">
            <a:spAutoFit/>
          </a:bodyPr>
          <a:lstStyle>
            <a:lvl1pPr>
              <a:tabLst/>
              <a:defRPr lang="en-US" sz="980"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2" y="1950780"/>
            <a:ext cx="3607487" cy="3534843"/>
          </a:xfrm>
        </p:spPr>
        <p:txBody>
          <a:bodyPr anchor="ctr">
            <a:noAutofit/>
          </a:bodyPr>
          <a:lstStyle>
            <a:lvl1pPr marL="0" indent="0" algn="ctr">
              <a:buNone/>
              <a:defRPr sz="2353"/>
            </a:lvl1pPr>
          </a:lstStyle>
          <a:p>
            <a:r>
              <a:rPr lang="de-DE"/>
              <a:t>Diagramm durch Klicken auf Symbol hinzufügen</a:t>
            </a:r>
            <a:endParaRPr lang="en-US"/>
          </a:p>
        </p:txBody>
      </p:sp>
      <p:sp>
        <p:nvSpPr>
          <p:cNvPr id="21" name="Chart Placeholder 6"/>
          <p:cNvSpPr>
            <a:spLocks noGrp="1"/>
          </p:cNvSpPr>
          <p:nvPr>
            <p:ph type="chart" sz="quarter" idx="23"/>
          </p:nvPr>
        </p:nvSpPr>
        <p:spPr>
          <a:xfrm>
            <a:off x="8139412" y="1950780"/>
            <a:ext cx="3623051" cy="3534843"/>
          </a:xfrm>
        </p:spPr>
        <p:txBody>
          <a:bodyPr anchor="ctr">
            <a:noAutofit/>
          </a:bodyPr>
          <a:lstStyle>
            <a:lvl1pPr marL="0" indent="0" algn="ctr">
              <a:buNone/>
              <a:defRPr sz="2353"/>
            </a:lvl1pPr>
          </a:lstStyle>
          <a:p>
            <a:r>
              <a:rPr lang="de-DE"/>
              <a:t>Diagramm durch Klicken auf Symbol hinzufügen</a:t>
            </a:r>
            <a:endParaRPr lang="en-US"/>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1"/>
            <a:ext cx="3629278" cy="243143"/>
          </a:xfrm>
        </p:spPr>
        <p:txBody>
          <a:bodyPr tIns="0"/>
          <a:lstStyle>
            <a:lvl1pPr>
              <a:defRPr lang="en-US" sz="980" b="1" kern="1200" spc="0" dirty="0" smtClean="0">
                <a:solidFill>
                  <a:schemeClr val="tx1"/>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1"/>
            <a:ext cx="3629278" cy="243143"/>
          </a:xfrm>
        </p:spPr>
        <p:txBody>
          <a:bodyPr tIns="0"/>
          <a:lstStyle>
            <a:lvl1pPr>
              <a:defRPr lang="en-US" sz="980" b="1" kern="1200" spc="0" dirty="0" smtClean="0">
                <a:solidFill>
                  <a:schemeClr val="tx1"/>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1"/>
            <a:ext cx="3629278" cy="243143"/>
          </a:xfrm>
        </p:spPr>
        <p:txBody>
          <a:bodyPr tIns="0"/>
          <a:lstStyle>
            <a:lvl1pPr>
              <a:defRPr lang="en-US" sz="980" b="1" kern="1200" spc="0" dirty="0" smtClean="0">
                <a:solidFill>
                  <a:schemeClr val="tx1"/>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3" y="5857162"/>
            <a:ext cx="3607487" cy="301770"/>
          </a:xfrm>
        </p:spPr>
        <p:txBody>
          <a:bodyPr vert="horz" wrap="square" lIns="0" tIns="0" rIns="0" bIns="0" rtlCol="0">
            <a:spAutoFit/>
          </a:bodyPr>
          <a:lstStyle>
            <a:lvl1pPr>
              <a:tabLst/>
              <a:defRPr lang="en-US" sz="980"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3" name="Footer Placeholder 14">
            <a:extLst>
              <a:ext uri="{FF2B5EF4-FFF2-40B4-BE49-F238E27FC236}">
                <a16:creationId xmlns:a16="http://schemas.microsoft.com/office/drawing/2014/main" id="{592F5440-0E12-0F44-ACE7-3C2064AE32D5}"/>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123099815"/>
      </p:ext>
    </p:extLst>
  </p:cSld>
  <p:clrMapOvr>
    <a:masterClrMapping/>
  </p:clrMapOvr>
  <p:transition>
    <p:fade/>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Table styling</a:t>
            </a:r>
          </a:p>
        </p:txBody>
      </p:sp>
      <p:sp>
        <p:nvSpPr>
          <p:cNvPr id="4" name="Table Placeholder 3"/>
          <p:cNvSpPr>
            <a:spLocks noGrp="1"/>
          </p:cNvSpPr>
          <p:nvPr>
            <p:ph type="tbl" sz="quarter" idx="10"/>
          </p:nvPr>
        </p:nvSpPr>
        <p:spPr>
          <a:xfrm>
            <a:off x="455995" y="3924852"/>
            <a:ext cx="11306469" cy="546753"/>
          </a:xfrm>
        </p:spPr>
        <p:txBody>
          <a:bodyPr anchor="ctr" anchorCtr="0"/>
          <a:lstStyle>
            <a:lvl1pPr algn="ctr">
              <a:defRPr/>
            </a:lvl1pPr>
          </a:lstStyle>
          <a:p>
            <a:r>
              <a:rPr lang="de-DE"/>
              <a:t>Tabelle durch Klicken auf Symbol hinzufügen</a:t>
            </a:r>
            <a:endParaRPr lang="en-US"/>
          </a:p>
        </p:txBody>
      </p:sp>
      <p:sp>
        <p:nvSpPr>
          <p:cNvPr id="6" name="Footer Placeholder 14">
            <a:extLst>
              <a:ext uri="{FF2B5EF4-FFF2-40B4-BE49-F238E27FC236}">
                <a16:creationId xmlns:a16="http://schemas.microsoft.com/office/drawing/2014/main" id="{8FFE576D-7F23-5D49-98BE-F31E6740176A}"/>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47787085"/>
      </p:ext>
    </p:extLst>
  </p:cSld>
  <p:clrMapOvr>
    <a:masterClrMapping/>
  </p:clrMapOvr>
  <p:transition>
    <p:fade/>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preserve="1" userDrawn="1">
  <p:cSld name="Closing medium teal">
    <p:bg>
      <p:bgPr>
        <a:solidFill>
          <a:schemeClr val="tx2"/>
        </a:solidFill>
        <a:effectLst/>
      </p:bgPr>
    </p:bg>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F3523A4C-09FD-49AC-AA6D-1A6E7B7893EE}"/>
              </a:ext>
            </a:extLst>
          </p:cNvPr>
          <p:cNvSpPr txBox="1">
            <a:spLocks noChangeArrowheads="1"/>
          </p:cNvSpPr>
          <p:nvPr/>
        </p:nvSpPr>
        <p:spPr bwMode="blackWhite">
          <a:xfrm>
            <a:off x="454170" y="6451197"/>
            <a:ext cx="4482124" cy="105619"/>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a:solidFill>
                  <a:schemeClr val="bg1"/>
                </a:solidFill>
                <a:cs typeface="Segoe UI" pitchFamily="34" charset="0"/>
              </a:rPr>
              <a:t>© Copyright Microsoft Corporation. All rights reserved. </a:t>
            </a:r>
          </a:p>
        </p:txBody>
      </p:sp>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7"/>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0" y="439310"/>
            <a:ext cx="1335673" cy="190278"/>
          </a:xfrm>
          <a:prstGeom prst="rect">
            <a:avLst/>
          </a:prstGeom>
        </p:spPr>
      </p:pic>
    </p:spTree>
    <p:extLst>
      <p:ext uri="{BB962C8B-B14F-4D97-AF65-F5344CB8AC3E}">
        <p14:creationId xmlns:p14="http://schemas.microsoft.com/office/powerpoint/2010/main" val="41167399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2.xml><?xml version="1.0" encoding="utf-8"?>
<p:sldLayout xmlns:a="http://schemas.openxmlformats.org/drawingml/2006/main" xmlns:r="http://schemas.openxmlformats.org/officeDocument/2006/relationships" xmlns:p="http://schemas.openxmlformats.org/presentationml/2006/main"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384"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6034644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403.xml><?xml version="1.0" encoding="utf-8"?>
<p:sldLayout xmlns:a="http://schemas.openxmlformats.org/drawingml/2006/main" xmlns:r="http://schemas.openxmlformats.org/officeDocument/2006/relationships" xmlns:p="http://schemas.openxmlformats.org/presentationml/2006/main" userDrawn="1">
  <p:cSld name="Three column text with bullets">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26424" y="1120576"/>
            <a:ext cx="11339774" cy="814777"/>
          </a:xfrm>
        </p:spPr>
        <p:txBody>
          <a:bodyPr wrap="square" lIns="0" tIns="0" rIns="0" bIns="0">
            <a:spAutoFit/>
          </a:bodyPr>
          <a:lstStyle>
            <a:lvl1pPr marL="0" indent="0">
              <a:lnSpc>
                <a:spcPct val="100000"/>
              </a:lnSpc>
              <a:spcBef>
                <a:spcPts val="0"/>
              </a:spcBef>
              <a:spcAft>
                <a:spcPts val="882"/>
              </a:spcAft>
              <a:buNone/>
              <a:defRPr sz="1765" b="0" i="0">
                <a:solidFill>
                  <a:srgbClr val="000000"/>
                </a:solidFill>
                <a:latin typeface="+mn-lt"/>
              </a:defRPr>
            </a:lvl1pPr>
            <a:lvl2pPr marL="224011" indent="0">
              <a:lnSpc>
                <a:spcPct val="100000"/>
              </a:lnSpc>
              <a:spcBef>
                <a:spcPts val="0"/>
              </a:spcBef>
              <a:spcAft>
                <a:spcPts val="1370"/>
              </a:spcAft>
              <a:buNone/>
              <a:defRPr sz="1765">
                <a:solidFill>
                  <a:srgbClr val="000000"/>
                </a:solidFill>
              </a:defRPr>
            </a:lvl2pPr>
            <a:lvl3pPr marL="448021" indent="0">
              <a:lnSpc>
                <a:spcPct val="100000"/>
              </a:lnSpc>
              <a:spcBef>
                <a:spcPts val="0"/>
              </a:spcBef>
              <a:spcAft>
                <a:spcPts val="1370"/>
              </a:spcAft>
              <a:buNone/>
              <a:defRPr sz="1370">
                <a:solidFill>
                  <a:srgbClr val="000000"/>
                </a:solidFill>
              </a:defRPr>
            </a:lvl3pPr>
            <a:lvl4pPr marL="672032" indent="0">
              <a:spcBef>
                <a:spcPts val="0"/>
              </a:spcBef>
              <a:spcAft>
                <a:spcPts val="1272"/>
              </a:spcAft>
              <a:buNone/>
              <a:defRPr sz="1961"/>
            </a:lvl4pPr>
            <a:lvl5pPr marL="896042" indent="0">
              <a:buNone/>
              <a:defRPr/>
            </a:lvl5pPr>
          </a:lstStyle>
          <a:p>
            <a:pPr lvl="0"/>
            <a:r>
              <a:rPr lang="en-US"/>
              <a:t>Body copy Segoe Regular 18.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2585"/>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Three column text layout (with bullets)</a:t>
            </a:r>
          </a:p>
        </p:txBody>
      </p:sp>
      <p:sp>
        <p:nvSpPr>
          <p:cNvPr id="4" name="Text Placeholder 4">
            <a:extLst>
              <a:ext uri="{FF2B5EF4-FFF2-40B4-BE49-F238E27FC236}">
                <a16:creationId xmlns:a16="http://schemas.microsoft.com/office/drawing/2014/main" id="{6849D465-70FF-451A-8BED-41C7ADC63065}"/>
              </a:ext>
            </a:extLst>
          </p:cNvPr>
          <p:cNvSpPr>
            <a:spLocks noGrp="1"/>
          </p:cNvSpPr>
          <p:nvPr>
            <p:ph type="body" sz="quarter" idx="11" hasCustomPrompt="1"/>
          </p:nvPr>
        </p:nvSpPr>
        <p:spPr>
          <a:xfrm>
            <a:off x="426426" y="2310842"/>
            <a:ext cx="3630521" cy="2602491"/>
          </a:xfrm>
        </p:spPr>
        <p:txBody>
          <a:bodyPr lIns="0" tIns="0" rIns="0" bIns="0">
            <a:noAutofit/>
          </a:bodyPr>
          <a:lstStyle>
            <a:lvl1pPr marL="0" indent="0">
              <a:lnSpc>
                <a:spcPct val="100000"/>
              </a:lnSpc>
              <a:spcBef>
                <a:spcPts val="0"/>
              </a:spcBef>
              <a:spcAft>
                <a:spcPts val="686"/>
              </a:spcAft>
              <a:buNone/>
              <a:defRPr sz="1370" b="1">
                <a:solidFill>
                  <a:schemeClr val="tx2"/>
                </a:solidFill>
                <a:latin typeface="+mn-lt"/>
              </a:defRPr>
            </a:lvl1pPr>
            <a:lvl2pPr marL="0" marR="0" indent="0" algn="l" defTabSz="914016" rtl="0" eaLnBrk="1" fontAlgn="auto" latinLnBrk="0" hangingPunct="1">
              <a:lnSpc>
                <a:spcPct val="100000"/>
              </a:lnSpc>
              <a:spcBef>
                <a:spcPts val="0"/>
              </a:spcBef>
              <a:spcAft>
                <a:spcPts val="686"/>
              </a:spcAft>
              <a:buClrTx/>
              <a:buSzPct val="90000"/>
              <a:buFont typeface="Arial" panose="020B0604020202020204" pitchFamily="34" charset="0"/>
              <a:buNone/>
              <a:tabLst/>
              <a:defRPr sz="1370">
                <a:solidFill>
                  <a:srgbClr val="000000"/>
                </a:solidFill>
              </a:defRPr>
            </a:lvl2pPr>
            <a:lvl3pPr marL="448021" indent="0">
              <a:buNone/>
              <a:defRPr/>
            </a:lvl3pPr>
            <a:lvl4pPr marL="672032" indent="0">
              <a:buNone/>
              <a:defRPr/>
            </a:lvl4pPr>
            <a:lvl5pPr marL="896042" indent="0">
              <a:buNone/>
              <a:defRPr/>
            </a:lvl5pPr>
          </a:lstStyle>
          <a:p>
            <a:pPr lvl="0"/>
            <a:r>
              <a:rPr lang="en-US"/>
              <a:t>Subhead title Segoe UI Regular bold 14</a:t>
            </a:r>
          </a:p>
          <a:p>
            <a:pPr marL="280013" lvl="1" indent="-280013">
              <a:buFont typeface="Arial" panose="020B0604020202020204" pitchFamily="34" charset="0"/>
              <a:buChar char="•"/>
            </a:pPr>
            <a:r>
              <a:rPr lang="en-US"/>
              <a:t>Body copy Segoe Regular 14</a:t>
            </a:r>
          </a:p>
          <a:p>
            <a:pPr marL="280013" lvl="1" indent="-280013">
              <a:buFont typeface="Arial" panose="020B0604020202020204" pitchFamily="34" charset="0"/>
              <a:buChar char="•"/>
            </a:pPr>
            <a:r>
              <a:rPr lang="en-US"/>
              <a:t>Lorem ipsum dolor sit </a:t>
            </a:r>
            <a:r>
              <a:rPr lang="en-US" err="1"/>
              <a:t>amet</a:t>
            </a:r>
            <a:r>
              <a:rPr lang="en-US"/>
              <a:t>, </a:t>
            </a:r>
            <a:r>
              <a:rPr lang="en-US" err="1"/>
              <a:t>consectetur</a:t>
            </a:r>
            <a:endParaRPr lang="en-US"/>
          </a:p>
          <a:p>
            <a:pPr marL="280013" lvl="1" indent="-280013">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13" lvl="1" indent="-280013">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13" lvl="1" indent="-280013">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13" lvl="1" indent="-280013">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13" lvl="1" indent="-280013">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13" lvl="1" indent="-280013">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a:p>
            <a:pPr marL="280013" lvl="1" indent="-280013">
              <a:buFont typeface="Arial" panose="020B0604020202020204" pitchFamily="34" charset="0"/>
              <a:buChar char="•"/>
            </a:pPr>
            <a:endParaRPr lang="en-US"/>
          </a:p>
        </p:txBody>
      </p:sp>
      <p:sp>
        <p:nvSpPr>
          <p:cNvPr id="5" name="Text Placeholder 4">
            <a:extLst>
              <a:ext uri="{FF2B5EF4-FFF2-40B4-BE49-F238E27FC236}">
                <a16:creationId xmlns:a16="http://schemas.microsoft.com/office/drawing/2014/main" id="{EA2FCB46-ABD2-4E30-8117-D04A48472535}"/>
              </a:ext>
            </a:extLst>
          </p:cNvPr>
          <p:cNvSpPr>
            <a:spLocks noGrp="1"/>
          </p:cNvSpPr>
          <p:nvPr>
            <p:ph type="body" sz="quarter" idx="12" hasCustomPrompt="1"/>
          </p:nvPr>
        </p:nvSpPr>
        <p:spPr>
          <a:xfrm>
            <a:off x="4281361" y="2310842"/>
            <a:ext cx="3623050" cy="2602491"/>
          </a:xfrm>
        </p:spPr>
        <p:txBody>
          <a:bodyPr lIns="0" tIns="0" rIns="0" bIns="0">
            <a:noAutofit/>
          </a:bodyPr>
          <a:lstStyle>
            <a:lvl1pPr marL="0" indent="0">
              <a:lnSpc>
                <a:spcPct val="100000"/>
              </a:lnSpc>
              <a:spcBef>
                <a:spcPts val="0"/>
              </a:spcBef>
              <a:spcAft>
                <a:spcPts val="686"/>
              </a:spcAft>
              <a:buNone/>
              <a:defRPr sz="1370" b="1">
                <a:solidFill>
                  <a:schemeClr val="tx2"/>
                </a:solidFill>
                <a:latin typeface="+mn-lt"/>
              </a:defRPr>
            </a:lvl1pPr>
            <a:lvl2pPr marL="0" marR="0" indent="0" algn="l" defTabSz="914016" rtl="0" eaLnBrk="1" fontAlgn="auto" latinLnBrk="0" hangingPunct="1">
              <a:lnSpc>
                <a:spcPct val="100000"/>
              </a:lnSpc>
              <a:spcBef>
                <a:spcPts val="0"/>
              </a:spcBef>
              <a:spcAft>
                <a:spcPts val="686"/>
              </a:spcAft>
              <a:buClrTx/>
              <a:buSzPct val="90000"/>
              <a:buFont typeface="Arial" panose="020B0604020202020204" pitchFamily="34" charset="0"/>
              <a:buNone/>
              <a:tabLst/>
              <a:defRPr sz="1370">
                <a:solidFill>
                  <a:srgbClr val="000000"/>
                </a:solidFill>
              </a:defRPr>
            </a:lvl2pPr>
            <a:lvl3pPr marL="448021" indent="0">
              <a:buNone/>
              <a:defRPr/>
            </a:lvl3pPr>
            <a:lvl4pPr marL="672032" indent="0">
              <a:buNone/>
              <a:defRPr/>
            </a:lvl4pPr>
            <a:lvl5pPr marL="896042" indent="0">
              <a:buNone/>
              <a:defRPr/>
            </a:lvl5pPr>
          </a:lstStyle>
          <a:p>
            <a:pPr lvl="0"/>
            <a:r>
              <a:rPr lang="en-US"/>
              <a:t>Subhead title Segoe UI Regular bold 14</a:t>
            </a:r>
          </a:p>
          <a:p>
            <a:pPr marL="280013" lvl="1" indent="-280013">
              <a:buFont typeface="Arial" panose="020B0604020202020204" pitchFamily="34" charset="0"/>
              <a:buChar char="•"/>
            </a:pPr>
            <a:r>
              <a:rPr lang="en-US"/>
              <a:t>Body copy Segoe Regular 14</a:t>
            </a:r>
          </a:p>
          <a:p>
            <a:pPr marL="280013" lvl="1" indent="-280013">
              <a:buFont typeface="Arial" panose="020B0604020202020204" pitchFamily="34" charset="0"/>
              <a:buChar char="•"/>
            </a:pPr>
            <a:r>
              <a:rPr lang="en-US"/>
              <a:t>Lorem ipsum dolor sit </a:t>
            </a:r>
            <a:r>
              <a:rPr lang="en-US" err="1"/>
              <a:t>amet</a:t>
            </a:r>
            <a:r>
              <a:rPr lang="en-US"/>
              <a:t>, </a:t>
            </a:r>
            <a:r>
              <a:rPr lang="en-US" err="1"/>
              <a:t>consectetur</a:t>
            </a:r>
            <a:endParaRPr lang="en-US"/>
          </a:p>
          <a:p>
            <a:pPr marL="280013" lvl="1" indent="-280013">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13" lvl="1" indent="-280013">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13" lvl="1" indent="-280013">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13" lvl="1" indent="-280013">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13" lvl="1" indent="-280013">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13" lvl="1" indent="-280013">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p:txBody>
      </p:sp>
      <p:sp>
        <p:nvSpPr>
          <p:cNvPr id="6" name="Text Placeholder 4">
            <a:extLst>
              <a:ext uri="{FF2B5EF4-FFF2-40B4-BE49-F238E27FC236}">
                <a16:creationId xmlns:a16="http://schemas.microsoft.com/office/drawing/2014/main" id="{36529D97-59E4-4F82-95B3-25E40D5A28FF}"/>
              </a:ext>
            </a:extLst>
          </p:cNvPr>
          <p:cNvSpPr>
            <a:spLocks noGrp="1"/>
          </p:cNvSpPr>
          <p:nvPr>
            <p:ph type="body" sz="quarter" idx="13" hasCustomPrompt="1"/>
          </p:nvPr>
        </p:nvSpPr>
        <p:spPr>
          <a:xfrm>
            <a:off x="8126965" y="2310843"/>
            <a:ext cx="3630521" cy="2655983"/>
          </a:xfrm>
        </p:spPr>
        <p:txBody>
          <a:bodyPr lIns="0" tIns="0" rIns="0" bIns="0"/>
          <a:lstStyle>
            <a:lvl1pPr marL="0" indent="0">
              <a:lnSpc>
                <a:spcPct val="100000"/>
              </a:lnSpc>
              <a:spcBef>
                <a:spcPts val="0"/>
              </a:spcBef>
              <a:spcAft>
                <a:spcPts val="686"/>
              </a:spcAft>
              <a:buNone/>
              <a:defRPr sz="1370" b="1">
                <a:solidFill>
                  <a:schemeClr val="tx2"/>
                </a:solidFill>
                <a:latin typeface="+mn-lt"/>
              </a:defRPr>
            </a:lvl1pPr>
            <a:lvl2pPr marL="0" marR="0" indent="0" algn="l" defTabSz="914016" rtl="0" eaLnBrk="1" fontAlgn="auto" latinLnBrk="0" hangingPunct="1">
              <a:lnSpc>
                <a:spcPct val="100000"/>
              </a:lnSpc>
              <a:spcBef>
                <a:spcPts val="0"/>
              </a:spcBef>
              <a:spcAft>
                <a:spcPts val="686"/>
              </a:spcAft>
              <a:buClrTx/>
              <a:buSzPct val="90000"/>
              <a:buFont typeface="Arial" panose="020B0604020202020204" pitchFamily="34" charset="0"/>
              <a:buNone/>
              <a:tabLst/>
              <a:defRPr sz="1370">
                <a:solidFill>
                  <a:srgbClr val="000000"/>
                </a:solidFill>
              </a:defRPr>
            </a:lvl2pPr>
            <a:lvl3pPr marL="448021" indent="0">
              <a:buNone/>
              <a:defRPr/>
            </a:lvl3pPr>
            <a:lvl4pPr marL="672032" indent="0">
              <a:buNone/>
              <a:defRPr/>
            </a:lvl4pPr>
            <a:lvl5pPr marL="896042" indent="0">
              <a:buNone/>
              <a:defRPr/>
            </a:lvl5pPr>
          </a:lstStyle>
          <a:p>
            <a:pPr lvl="0"/>
            <a:r>
              <a:rPr lang="en-US"/>
              <a:t>Subhead title Segoe UI Regular bold 14</a:t>
            </a:r>
          </a:p>
          <a:p>
            <a:pPr marL="280013" lvl="1" indent="-280013">
              <a:buFont typeface="Arial" panose="020B0604020202020204" pitchFamily="34" charset="0"/>
              <a:buChar char="•"/>
            </a:pPr>
            <a:r>
              <a:rPr lang="en-US"/>
              <a:t>Body copy Segoe Regular 14</a:t>
            </a:r>
          </a:p>
          <a:p>
            <a:pPr marL="280013" lvl="1" indent="-280013">
              <a:buFont typeface="Arial" panose="020B0604020202020204" pitchFamily="34" charset="0"/>
              <a:buChar char="•"/>
            </a:pPr>
            <a:r>
              <a:rPr lang="en-US"/>
              <a:t>Lorem ipsum dolor sit </a:t>
            </a:r>
            <a:r>
              <a:rPr lang="en-US" err="1"/>
              <a:t>amet</a:t>
            </a:r>
            <a:r>
              <a:rPr lang="en-US"/>
              <a:t>, </a:t>
            </a:r>
            <a:r>
              <a:rPr lang="en-US" err="1"/>
              <a:t>consectetur</a:t>
            </a:r>
            <a:endParaRPr lang="en-US"/>
          </a:p>
          <a:p>
            <a:pPr marL="280013" lvl="1" indent="-280013">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13" lvl="1" indent="-280013">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13" lvl="1" indent="-280013">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13" lvl="1" indent="-280013">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13" lvl="1" indent="-280013">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13" lvl="1" indent="-280013">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p:txBody>
      </p:sp>
    </p:spTree>
    <p:extLst>
      <p:ext uri="{BB962C8B-B14F-4D97-AF65-F5344CB8AC3E}">
        <p14:creationId xmlns:p14="http://schemas.microsoft.com/office/powerpoint/2010/main" val="4194319150"/>
      </p:ext>
    </p:extLst>
  </p:cSld>
  <p:clrMapOvr>
    <a:masterClrMapping/>
  </p:clrMapOvr>
  <p:transition>
    <p:fade/>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userDrawn="1">
  <p:cSld name="1_Working with colors and accessibilit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97AA4C5-D79D-F84E-B683-2D45BD5B29BB}"/>
              </a:ext>
            </a:extLst>
          </p:cNvPr>
          <p:cNvSpPr>
            <a:spLocks noGrp="1"/>
          </p:cNvSpPr>
          <p:nvPr>
            <p:ph type="title"/>
          </p:nvPr>
        </p:nvSpPr>
        <p:spPr>
          <a:xfrm>
            <a:off x="588263" y="406400"/>
            <a:ext cx="11018520" cy="553998"/>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690328552"/>
      </p:ext>
    </p:extLst>
  </p:cSld>
  <p:clrMapOvr>
    <a:masterClrMapping/>
  </p:clrMapOvr>
  <p:transition>
    <p:fade/>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1"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dirty="0"/>
              <a:t>Azure presentation title </a:t>
            </a:r>
            <a:br>
              <a:rPr lang="en-US" dirty="0"/>
            </a:br>
            <a:r>
              <a:rPr lang="en-US" dirty="0"/>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18616117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6.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3"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1"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dirty="0"/>
              <a:t>Azure presentation title </a:t>
            </a:r>
            <a:br>
              <a:rPr lang="en-US" dirty="0"/>
            </a:br>
            <a:r>
              <a:rPr lang="en-US" dirty="0"/>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41061940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7.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3" y="473796"/>
            <a:ext cx="1335673" cy="190278"/>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1"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dirty="0"/>
              <a:t>Azure presentation title </a:t>
            </a:r>
            <a:br>
              <a:rPr lang="en-US" dirty="0"/>
            </a:br>
            <a:r>
              <a:rPr lang="en-US" dirty="0"/>
              <a:t>or event name</a:t>
            </a:r>
          </a:p>
        </p:txBody>
      </p:sp>
      <p:pic>
        <p:nvPicPr>
          <p:cNvPr id="2" name="Graphic 1">
            <a:extLst>
              <a:ext uri="{FF2B5EF4-FFF2-40B4-BE49-F238E27FC236}">
                <a16:creationId xmlns:a16="http://schemas.microsoft.com/office/drawing/2014/main" id="{97DB3F4D-E716-41CF-AA35-46DCDC8D6C8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7"/>
            <a:ext cx="3400425" cy="6753225"/>
          </a:xfrm>
          <a:prstGeom prst="rect">
            <a:avLst/>
          </a:prstGeom>
        </p:spPr>
      </p:pic>
    </p:spTree>
    <p:extLst>
      <p:ext uri="{BB962C8B-B14F-4D97-AF65-F5344CB8AC3E}">
        <p14:creationId xmlns:p14="http://schemas.microsoft.com/office/powerpoint/2010/main" val="2445742322"/>
      </p:ext>
    </p:extLst>
  </p:cSld>
  <p:clrMapOvr>
    <a:masterClrMapping/>
  </p:clrMapOvr>
  <p:transition>
    <p:fade/>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3" y="473796"/>
            <a:ext cx="1335673" cy="190278"/>
          </a:xfrm>
          <a:prstGeom prst="rect">
            <a:avLst/>
          </a:prstGeom>
        </p:spPr>
      </p:pic>
      <p:pic>
        <p:nvPicPr>
          <p:cNvPr id="2" name="Graphic 1">
            <a:extLst>
              <a:ext uri="{FF2B5EF4-FFF2-40B4-BE49-F238E27FC236}">
                <a16:creationId xmlns:a16="http://schemas.microsoft.com/office/drawing/2014/main" id="{C26E514D-8AB8-4BDB-8B21-573BB184826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7"/>
            <a:ext cx="3400425" cy="6753225"/>
          </a:xfrm>
          <a:prstGeom prst="rect">
            <a:avLst/>
          </a:prstGeom>
        </p:spPr>
      </p:pic>
      <p:pic>
        <p:nvPicPr>
          <p:cNvPr id="3" name="Picture 2">
            <a:extLst>
              <a:ext uri="{FF2B5EF4-FFF2-40B4-BE49-F238E27FC236}">
                <a16:creationId xmlns:a16="http://schemas.microsoft.com/office/drawing/2014/main" id="{D8B24F7F-3E0C-41D8-BBAF-F7F29E3A9C6A}"/>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8159769" y="2323339"/>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1"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dirty="0"/>
              <a:t>Azure presentation title </a:t>
            </a:r>
            <a:br>
              <a:rPr lang="en-US" dirty="0"/>
            </a:br>
            <a:r>
              <a:rPr lang="en-US" dirty="0"/>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1272218272"/>
      </p:ext>
    </p:extLst>
  </p:cSld>
  <p:clrMapOvr>
    <a:masterClrMapping/>
  </p:clrMapOvr>
  <p:transition>
    <p:fade/>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922128095"/>
      </p:ext>
    </p:extLst>
  </p:cSld>
  <p:clrMapOvr>
    <a:masterClrMapping/>
  </p:clrMapOvr>
  <p:transition>
    <p:fade/>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86467" y="206105"/>
            <a:ext cx="5583404" cy="6409831"/>
          </a:xfrm>
          <a:prstGeom prst="rect">
            <a:avLst/>
          </a:prstGeom>
        </p:spPr>
      </p:pic>
    </p:spTree>
    <p:extLst>
      <p:ext uri="{BB962C8B-B14F-4D97-AF65-F5344CB8AC3E}">
        <p14:creationId xmlns:p14="http://schemas.microsoft.com/office/powerpoint/2010/main" val="2673342107"/>
      </p:ext>
    </p:extLst>
  </p:cSld>
  <p:clrMapOvr>
    <a:masterClrMapping/>
  </p:clrMapOvr>
  <p:transition>
    <p:fade/>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45182" y="321589"/>
            <a:ext cx="5413537" cy="6214821"/>
          </a:xfrm>
          <a:prstGeom prst="rect">
            <a:avLst/>
          </a:prstGeom>
        </p:spPr>
      </p:pic>
    </p:spTree>
    <p:extLst>
      <p:ext uri="{BB962C8B-B14F-4D97-AF65-F5344CB8AC3E}">
        <p14:creationId xmlns:p14="http://schemas.microsoft.com/office/powerpoint/2010/main" val="2306454000"/>
      </p:ext>
    </p:extLst>
  </p:cSld>
  <p:clrMapOvr>
    <a:masterClrMapping/>
  </p:clrMapOvr>
  <p:transition>
    <p:fade/>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5" y="0"/>
            <a:ext cx="5973790" cy="6858000"/>
          </a:xfrm>
          <a:prstGeom prst="rect">
            <a:avLst/>
          </a:prstGeom>
        </p:spPr>
      </p:pic>
    </p:spTree>
    <p:extLst>
      <p:ext uri="{BB962C8B-B14F-4D97-AF65-F5344CB8AC3E}">
        <p14:creationId xmlns:p14="http://schemas.microsoft.com/office/powerpoint/2010/main" val="1311590254"/>
      </p:ext>
    </p:extLst>
  </p:cSld>
  <p:clrMapOvr>
    <a:masterClrMapping/>
  </p:clrMapOvr>
  <p:transition>
    <p:fade/>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2297364382"/>
      </p:ext>
    </p:extLst>
  </p:cSld>
  <p:clrMapOvr>
    <a:masterClrMapping/>
  </p:clrMapOvr>
  <p:transition>
    <p:fade/>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5" y="0"/>
            <a:ext cx="5973790" cy="6858000"/>
          </a:xfrm>
          <a:prstGeom prst="rect">
            <a:avLst/>
          </a:prstGeom>
        </p:spPr>
      </p:pic>
    </p:spTree>
    <p:extLst>
      <p:ext uri="{BB962C8B-B14F-4D97-AF65-F5344CB8AC3E}">
        <p14:creationId xmlns:p14="http://schemas.microsoft.com/office/powerpoint/2010/main" val="36205678"/>
      </p:ext>
    </p:extLst>
  </p:cSld>
  <p:clrMapOvr>
    <a:masterClrMapping/>
  </p:clrMapOvr>
  <p:transition>
    <p:fade/>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preserve="1" userDrawn="1">
  <p:cSld name="Title Slide 10">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pic>
        <p:nvPicPr>
          <p:cNvPr id="9" name="Picture 8">
            <a:extLst>
              <a:ext uri="{FF2B5EF4-FFF2-40B4-BE49-F238E27FC236}">
                <a16:creationId xmlns:a16="http://schemas.microsoft.com/office/drawing/2014/main" id="{92E2926B-CE4C-8042-8EAB-E69CCC77CEF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18210" y="0"/>
            <a:ext cx="5973790" cy="6858000"/>
          </a:xfrm>
          <a:prstGeom prst="rect">
            <a:avLst/>
          </a:prstGeom>
        </p:spPr>
      </p:pic>
    </p:spTree>
    <p:extLst>
      <p:ext uri="{BB962C8B-B14F-4D97-AF65-F5344CB8AC3E}">
        <p14:creationId xmlns:p14="http://schemas.microsoft.com/office/powerpoint/2010/main" val="3210541191"/>
      </p:ext>
    </p:extLst>
  </p:cSld>
  <p:clrMapOvr>
    <a:masterClrMapping/>
  </p:clrMapOvr>
  <p:transition>
    <p:fade/>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preserve="1" userDrawn="1">
  <p:cSld name="Title Slide 1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pic>
        <p:nvPicPr>
          <p:cNvPr id="7" name="Picture 6">
            <a:extLst>
              <a:ext uri="{FF2B5EF4-FFF2-40B4-BE49-F238E27FC236}">
                <a16:creationId xmlns:a16="http://schemas.microsoft.com/office/drawing/2014/main" id="{F5B5B5AE-3FA2-9E4F-A2B8-042B9D35572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218210" y="0"/>
            <a:ext cx="5973790" cy="6858000"/>
          </a:xfrm>
          <a:prstGeom prst="rect">
            <a:avLst/>
          </a:prstGeom>
        </p:spPr>
      </p:pic>
    </p:spTree>
    <p:extLst>
      <p:ext uri="{BB962C8B-B14F-4D97-AF65-F5344CB8AC3E}">
        <p14:creationId xmlns:p14="http://schemas.microsoft.com/office/powerpoint/2010/main" val="644774962"/>
      </p:ext>
    </p:extLst>
  </p:cSld>
  <p:clrMapOvr>
    <a:masterClrMapping/>
  </p:clrMapOvr>
  <p:transition>
    <p:fade/>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preserve="1" userDrawn="1">
  <p:cSld name="Title Slide 1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pic>
        <p:nvPicPr>
          <p:cNvPr id="7" name="Picture 6">
            <a:extLst>
              <a:ext uri="{FF2B5EF4-FFF2-40B4-BE49-F238E27FC236}">
                <a16:creationId xmlns:a16="http://schemas.microsoft.com/office/drawing/2014/main" id="{8B6D3BFF-96E5-A945-99DA-8C69FBFC85B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18210" y="0"/>
            <a:ext cx="5973790" cy="6858000"/>
          </a:xfrm>
          <a:prstGeom prst="rect">
            <a:avLst/>
          </a:prstGeom>
        </p:spPr>
      </p:pic>
    </p:spTree>
    <p:extLst>
      <p:ext uri="{BB962C8B-B14F-4D97-AF65-F5344CB8AC3E}">
        <p14:creationId xmlns:p14="http://schemas.microsoft.com/office/powerpoint/2010/main" val="151162852"/>
      </p:ext>
    </p:extLst>
  </p:cSld>
  <p:clrMapOvr>
    <a:masterClrMapping/>
  </p:clrMapOvr>
  <p:transition>
    <p:fade/>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1168943"/>
            <a:ext cx="3618381" cy="899665"/>
          </a:xfrm>
          <a:prstGeom prst="rect">
            <a:avLst/>
          </a:prstGeom>
        </p:spPr>
        <p:txBody>
          <a:bodyPr lIns="0" tIns="0" rIns="0" bIns="0"/>
          <a:lstStyle>
            <a:lvl1pPr>
              <a:defRPr sz="1765" spc="0" baseline="0">
                <a:solidFill>
                  <a:srgbClr val="000000"/>
                </a:solidFill>
              </a:defRPr>
            </a:lvl1pPr>
          </a:lstStyle>
          <a:p>
            <a:r>
              <a:rPr lang="en-US" dirty="0"/>
              <a:t>Contents</a:t>
            </a:r>
          </a:p>
        </p:txBody>
      </p:sp>
      <p:sp>
        <p:nvSpPr>
          <p:cNvPr id="4" name="Text Placeholder 3"/>
          <p:cNvSpPr>
            <a:spLocks noGrp="1"/>
          </p:cNvSpPr>
          <p:nvPr>
            <p:ph type="body" sz="quarter" idx="10" hasCustomPrompt="1"/>
          </p:nvPr>
        </p:nvSpPr>
        <p:spPr>
          <a:xfrm>
            <a:off x="6229843" y="1168943"/>
            <a:ext cx="547437" cy="3786998"/>
          </a:xfrm>
          <a:prstGeom prst="rect">
            <a:avLst/>
          </a:prstGeom>
        </p:spPr>
        <p:txBody>
          <a:bodyPr wrap="square" lIns="0" tIns="0" rIns="0" bIns="0">
            <a:noAutofit/>
          </a:bodyPr>
          <a:lstStyle>
            <a:lvl1pPr marL="0" indent="0" defTabSz="507330">
              <a:spcAft>
                <a:spcPts val="490"/>
              </a:spcAft>
              <a:buNone/>
              <a:defRPr sz="1765" spc="0" baseline="0">
                <a:solidFill>
                  <a:schemeClr val="tx2"/>
                </a:solidFill>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dirty="0"/>
              <a:t>##</a:t>
            </a:r>
            <a:br>
              <a:rPr lang="en-US" dirty="0"/>
            </a:br>
            <a:r>
              <a:rPr lang="en-US" dirty="0"/>
              <a:t>##</a:t>
            </a:r>
            <a:br>
              <a:rPr lang="en-US" dirty="0"/>
            </a:br>
            <a:r>
              <a:rPr lang="en-US" dirty="0"/>
              <a:t>##</a:t>
            </a:r>
            <a:br>
              <a:rPr lang="en-US" dirty="0"/>
            </a:br>
            <a:r>
              <a:rPr lang="en-US" dirty="0"/>
              <a:t>##</a:t>
            </a:r>
            <a:br>
              <a:rPr lang="en-US" dirty="0"/>
            </a:br>
            <a:r>
              <a:rPr lang="en-US" dirty="0"/>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0" y="1168942"/>
            <a:ext cx="3290380" cy="3786998"/>
          </a:xfrm>
          <a:prstGeom prst="rect">
            <a:avLst/>
          </a:prstGeom>
        </p:spPr>
        <p:txBody>
          <a:bodyPr wrap="square" lIns="0" tIns="0" rIns="0" bIns="0">
            <a:noAutofit/>
          </a:bodyPr>
          <a:lstStyle>
            <a:lvl1pPr marL="0" indent="0" defTabSz="507330">
              <a:spcAft>
                <a:spcPts val="490"/>
              </a:spcAft>
              <a:buNone/>
              <a:defRPr sz="1765" spc="0" baseline="0">
                <a:solidFill>
                  <a:srgbClr val="000000"/>
                </a:solidFill>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dirty="0"/>
              <a:t>Section Title</a:t>
            </a:r>
            <a:br>
              <a:rPr lang="en-US" dirty="0"/>
            </a:br>
            <a:r>
              <a:rPr lang="en-US" dirty="0"/>
              <a:t>Section Title</a:t>
            </a:r>
            <a:br>
              <a:rPr lang="en-US" dirty="0"/>
            </a:br>
            <a:r>
              <a:rPr lang="en-US" dirty="0"/>
              <a:t>Section Title</a:t>
            </a:r>
            <a:br>
              <a:rPr lang="en-US" dirty="0"/>
            </a:br>
            <a:r>
              <a:rPr lang="en-US" dirty="0"/>
              <a:t>Section Title</a:t>
            </a:r>
            <a:br>
              <a:rPr lang="en-US" dirty="0"/>
            </a:br>
            <a:r>
              <a:rPr lang="en-US" dirty="0"/>
              <a:t>Section Title</a:t>
            </a:r>
          </a:p>
        </p:txBody>
      </p:sp>
    </p:spTree>
    <p:extLst>
      <p:ext uri="{BB962C8B-B14F-4D97-AF65-F5344CB8AC3E}">
        <p14:creationId xmlns:p14="http://schemas.microsoft.com/office/powerpoint/2010/main" val="2898359862"/>
      </p:ext>
    </p:extLst>
  </p:cSld>
  <p:clrMapOvr>
    <a:masterClrMapping/>
  </p:clrMapOvr>
  <p:transition>
    <p:fade/>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Text Placeholder 3"/>
          <p:cNvSpPr>
            <a:spLocks noGrp="1"/>
          </p:cNvSpPr>
          <p:nvPr>
            <p:ph type="body" sz="quarter" idx="10" hasCustomPrompt="1"/>
          </p:nvPr>
        </p:nvSpPr>
        <p:spPr>
          <a:xfrm>
            <a:off x="455995" y="1922801"/>
            <a:ext cx="11306469" cy="287771"/>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pc="0">
                <a:solidFill>
                  <a:srgbClr val="000000"/>
                </a:solidFill>
                <a:latin typeface="+mn-lt"/>
              </a:defRPr>
            </a:lvl2pPr>
            <a:lvl3pPr marL="448193" indent="0">
              <a:buNone/>
              <a:defRPr/>
            </a:lvl3pPr>
            <a:lvl4pPr marL="672290" indent="0">
              <a:buNone/>
              <a:defRPr/>
            </a:lvl4pPr>
            <a:lvl5pPr marL="896386" indent="0">
              <a:buNone/>
              <a:defRPr/>
            </a:lvl5pPr>
          </a:lstStyle>
          <a:p>
            <a:pPr lvl="1"/>
            <a:r>
              <a:rPr lang="en-US" dirty="0"/>
              <a:t>Large: subhead Segoe UI Regular 20/24</a:t>
            </a:r>
          </a:p>
        </p:txBody>
      </p:sp>
      <p:sp>
        <p:nvSpPr>
          <p:cNvPr id="5" name="Text Placeholder 4"/>
          <p:cNvSpPr>
            <a:spLocks noGrp="1"/>
          </p:cNvSpPr>
          <p:nvPr>
            <p:ph type="body" sz="quarter" idx="11" hasCustomPrompt="1"/>
          </p:nvPr>
        </p:nvSpPr>
        <p:spPr>
          <a:xfrm>
            <a:off x="455995"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3" indent="0">
              <a:buNone/>
              <a:defRPr/>
            </a:lvl3pPr>
            <a:lvl4pPr marL="672290" indent="0">
              <a:buNone/>
              <a:defRPr/>
            </a:lvl4pPr>
            <a:lvl5pPr marL="896386" indent="0">
              <a:buNone/>
              <a:defRPr/>
            </a:lvl5pPr>
          </a:lstStyle>
          <a:p>
            <a:pPr lvl="0"/>
            <a:r>
              <a:rPr lang="en-US" dirty="0"/>
              <a:t>Medium: paragraph heading Segoe UI </a:t>
            </a:r>
            <a:r>
              <a:rPr lang="en-US" dirty="0" err="1"/>
              <a:t>Semibold</a:t>
            </a:r>
            <a:r>
              <a:rPr lang="en-US" dirty="0"/>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5" y="4503832"/>
            <a:ext cx="11306469" cy="150884"/>
          </a:xfrm>
          <a:prstGeom prst="rect">
            <a:avLst/>
          </a:prstGeom>
        </p:spPr>
        <p:txBody>
          <a:bodyPr lIns="0" tIns="0" rIns="0" bIns="0"/>
          <a:lstStyle>
            <a:lvl1pPr marL="0" indent="0">
              <a:lnSpc>
                <a:spcPts val="1176"/>
              </a:lnSpc>
              <a:spcBef>
                <a:spcPts val="0"/>
              </a:spcBef>
              <a:buNone/>
              <a:defRPr sz="980" spc="0">
                <a:solidFill>
                  <a:schemeClr val="tx1"/>
                </a:solidFill>
              </a:defRPr>
            </a:lvl1pPr>
            <a:lvl2pPr marL="0" indent="0">
              <a:lnSpc>
                <a:spcPct val="100000"/>
              </a:lnSpc>
              <a:spcBef>
                <a:spcPts val="0"/>
              </a:spcBef>
              <a:buNone/>
              <a:defRPr sz="980" spc="0">
                <a:solidFill>
                  <a:srgbClr val="000000"/>
                </a:solidFill>
              </a:defRPr>
            </a:lvl2pPr>
            <a:lvl3pPr marL="448193" indent="0">
              <a:buNone/>
              <a:defRPr/>
            </a:lvl3pPr>
            <a:lvl4pPr marL="672290" indent="0">
              <a:buNone/>
              <a:defRPr/>
            </a:lvl4pPr>
            <a:lvl5pPr marL="0" indent="0">
              <a:lnSpc>
                <a:spcPct val="100000"/>
              </a:lnSpc>
              <a:buNone/>
              <a:defRPr>
                <a:solidFill>
                  <a:srgbClr val="000000"/>
                </a:solidFill>
              </a:defRPr>
            </a:lvl5pPr>
          </a:lstStyle>
          <a:p>
            <a:pPr lvl="1"/>
            <a:r>
              <a:rPr lang="en-US" dirty="0"/>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4"/>
            <a:ext cx="11306469" cy="243143"/>
          </a:xfrm>
          <a:prstGeom prst="rect">
            <a:avLst/>
          </a:prstGeom>
        </p:spPr>
        <p:txBody>
          <a:bodyPr tIns="0"/>
          <a:lstStyle>
            <a:lvl1pPr>
              <a:defRPr lang="en-US" sz="980" b="1" kern="1200" spc="0" dirty="0" smtClean="0">
                <a:solidFill>
                  <a:srgbClr val="000000"/>
                </a:solidFill>
                <a:latin typeface="+mn-lt"/>
                <a:ea typeface="+mn-ea"/>
                <a:cs typeface="+mn-cs"/>
              </a:defRPr>
            </a:lvl1pPr>
          </a:lstStyle>
          <a:p>
            <a:pPr lvl="0"/>
            <a:r>
              <a:rPr lang="en-US" dirty="0"/>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Medium: body copy Segoe UI Regular 14/18</a:t>
            </a:r>
          </a:p>
        </p:txBody>
      </p:sp>
    </p:spTree>
    <p:extLst>
      <p:ext uri="{BB962C8B-B14F-4D97-AF65-F5344CB8AC3E}">
        <p14:creationId xmlns:p14="http://schemas.microsoft.com/office/powerpoint/2010/main" val="3203921912"/>
      </p:ext>
    </p:extLst>
  </p:cSld>
  <p:clrMapOvr>
    <a:masterClrMapping/>
  </p:clrMapOvr>
  <p:transition>
    <p:fade/>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5" y="1922586"/>
            <a:ext cx="9384447" cy="3365537"/>
          </a:xfrm>
          <a:prstGeom prst="rect">
            <a:avLst/>
          </a:prstGeom>
        </p:spPr>
        <p:txBody>
          <a:bodyPr wrap="square" lIns="0" tIns="0" rIns="0" bIns="0">
            <a:spAutoFit/>
          </a:bodyPr>
          <a:lstStyle>
            <a:lvl1pPr marL="336145" marR="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dirty="0"/>
              <a:t>Bulleted list Segoe UI Regular 20/24. Dis </a:t>
            </a:r>
            <a:r>
              <a:rPr lang="en-US" dirty="0" err="1"/>
              <a:t>apid</a:t>
            </a:r>
            <a:r>
              <a:rPr lang="en-US" dirty="0"/>
              <a:t> es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vit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br>
              <a:rPr lang="en-US" dirty="0"/>
            </a:br>
            <a:endParaRPr lang="en-US" dirty="0"/>
          </a:p>
          <a:p>
            <a:pPr marL="336145" marR="0" lvl="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dirty="0"/>
              <a:t>Bulleted list Segoe UI Regular 20/24. Dis </a:t>
            </a:r>
            <a:r>
              <a:rPr lang="en-US" dirty="0" err="1"/>
              <a:t>apid</a:t>
            </a:r>
            <a:r>
              <a:rPr lang="en-US" dirty="0"/>
              <a:t> es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vit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br>
              <a:rPr lang="en-US" dirty="0"/>
            </a:br>
            <a:endParaRPr lang="en-US" dirty="0"/>
          </a:p>
          <a:p>
            <a:pPr marL="336145" marR="0" lvl="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dirty="0"/>
              <a:t>Bulleted list Segoe UI Regular 20/24. Dis </a:t>
            </a:r>
            <a:r>
              <a:rPr lang="en-US" dirty="0" err="1"/>
              <a:t>apid</a:t>
            </a:r>
            <a:r>
              <a:rPr lang="en-US" dirty="0"/>
              <a:t> es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vit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endParaRPr lang="en-US" dirty="0"/>
          </a:p>
          <a:p>
            <a:pPr lvl="0"/>
            <a:endParaRPr lang="en-US" dirty="0"/>
          </a:p>
          <a:p>
            <a:pPr lvl="0"/>
            <a:endParaRPr lang="en-US" dirty="0"/>
          </a:p>
          <a:p>
            <a:pPr lvl="0"/>
            <a:endParaRPr lang="en-US" dirty="0"/>
          </a:p>
        </p:txBody>
      </p:sp>
    </p:spTree>
    <p:extLst>
      <p:ext uri="{BB962C8B-B14F-4D97-AF65-F5344CB8AC3E}">
        <p14:creationId xmlns:p14="http://schemas.microsoft.com/office/powerpoint/2010/main" val="504995305"/>
      </p:ext>
    </p:extLst>
  </p:cSld>
  <p:clrMapOvr>
    <a:masterClrMapping/>
  </p:clrMapOvr>
  <p:transition>
    <p:fade/>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1: three column bulleted list</a:t>
            </a:r>
          </a:p>
        </p:txBody>
      </p:sp>
      <p:sp>
        <p:nvSpPr>
          <p:cNvPr id="4" name="Text Placeholder 3"/>
          <p:cNvSpPr>
            <a:spLocks noGrp="1"/>
          </p:cNvSpPr>
          <p:nvPr>
            <p:ph type="body" sz="quarter" idx="10" hasCustomPrompt="1"/>
          </p:nvPr>
        </p:nvSpPr>
        <p:spPr>
          <a:xfrm>
            <a:off x="455995" y="1922587"/>
            <a:ext cx="9384447" cy="603538"/>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dirty="0"/>
              <a:t>Subhead Segoe UI Regular 20/24. Dis </a:t>
            </a:r>
            <a:r>
              <a:rPr lang="en-US" dirty="0" err="1"/>
              <a:t>apid</a:t>
            </a:r>
            <a:r>
              <a:rPr lang="en-US" dirty="0"/>
              <a:t> </a:t>
            </a:r>
            <a:r>
              <a:rPr lang="en-US" dirty="0" err="1"/>
              <a:t>es</a:t>
            </a:r>
            <a:r>
              <a:rPr lang="en-US" dirty="0"/>
              <a:t>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a:t>
            </a:r>
            <a:r>
              <a:rPr lang="en-US" dirty="0" err="1"/>
              <a:t>vit</a:t>
            </a:r>
            <a:r>
              <a:rPr lang="en-US" dirty="0"/>
              <a: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r>
              <a:rPr lang="en-US" dirty="0"/>
              <a:t>.</a:t>
            </a:r>
          </a:p>
        </p:txBody>
      </p:sp>
      <p:sp>
        <p:nvSpPr>
          <p:cNvPr id="5" name="Text Placeholder 4"/>
          <p:cNvSpPr>
            <a:spLocks noGrp="1"/>
          </p:cNvSpPr>
          <p:nvPr>
            <p:ph type="body" sz="quarter" idx="11" hasCustomPrompt="1"/>
          </p:nvPr>
        </p:nvSpPr>
        <p:spPr>
          <a:xfrm>
            <a:off x="455995"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dirty="0"/>
              <a:t>Paragraph title Segoe UI </a:t>
            </a:r>
            <a:r>
              <a:rPr lang="en-US" dirty="0" err="1"/>
              <a:t>Semibold</a:t>
            </a:r>
            <a:r>
              <a:rPr lang="en-US" dirty="0"/>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dirty="0"/>
              <a:t>Paragraph title Segoe UI </a:t>
            </a:r>
            <a:r>
              <a:rPr lang="en-US" dirty="0" err="1"/>
              <a:t>Semibold</a:t>
            </a:r>
            <a:r>
              <a:rPr lang="en-US" dirty="0"/>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dirty="0"/>
              <a:t>Paragraph title Segoe UI </a:t>
            </a:r>
            <a:r>
              <a:rPr lang="en-US" dirty="0" err="1"/>
              <a:t>Semibold</a:t>
            </a:r>
            <a:r>
              <a:rPr lang="en-US" dirty="0"/>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39"/>
            <a:ext cx="3618381" cy="2059666"/>
          </a:xfrm>
          <a:prstGeom prst="rect">
            <a:avLst/>
          </a:prstGeom>
        </p:spPr>
        <p:txBody>
          <a:bodyPr lIns="0" tIns="0" rIns="0" bIns="0"/>
          <a:lstStyle>
            <a:lvl1pPr marL="280121" indent="-280121">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39"/>
            <a:ext cx="3618381" cy="2059666"/>
          </a:xfrm>
          <a:prstGeom prst="rect">
            <a:avLst/>
          </a:prstGeom>
        </p:spPr>
        <p:txBody>
          <a:bodyPr lIns="0" tIns="0" rIns="0" bIns="0"/>
          <a:lstStyle>
            <a:lvl1pPr marL="280121" indent="-280121">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6" y="3378439"/>
            <a:ext cx="3618381" cy="2059666"/>
          </a:xfrm>
          <a:prstGeom prst="rect">
            <a:avLst/>
          </a:prstGeom>
        </p:spPr>
        <p:txBody>
          <a:bodyPr lIns="0" tIns="0" rIns="0" bIns="0"/>
          <a:lstStyle>
            <a:lvl1pPr marL="280121" indent="-280121">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1014444903"/>
      </p:ext>
    </p:extLst>
  </p:cSld>
  <p:clrMapOvr>
    <a:masterClrMapping/>
  </p:clrMapOvr>
  <p:transition>
    <p:fade/>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5" y="23636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1" y="23636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5" y="2593749"/>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09" y="2593749"/>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3444218188"/>
      </p:ext>
    </p:extLst>
  </p:cSld>
  <p:clrMapOvr>
    <a:masterClrMapping/>
  </p:clrMapOvr>
  <p:transition>
    <p:fade/>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b="-1"/>
          <a:stretch/>
        </p:blipFill>
        <p:spPr>
          <a:xfrm>
            <a:off x="8144083" y="1599720"/>
            <a:ext cx="3609417" cy="3103720"/>
          </a:xfrm>
          <a:prstGeom prst="rect">
            <a:avLst/>
          </a:prstGeom>
        </p:spPr>
      </p:pic>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b="-1"/>
          <a:stretch/>
        </p:blipFill>
        <p:spPr>
          <a:xfrm>
            <a:off x="4309002" y="1599721"/>
            <a:ext cx="3612531" cy="3099394"/>
          </a:xfrm>
          <a:prstGeom prst="rect">
            <a:avLst/>
          </a:prstGeom>
        </p:spPr>
      </p:pic>
      <p:pic>
        <p:nvPicPr>
          <p:cNvPr id="3" name="Picture 2"/>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64957" y="1599722"/>
            <a:ext cx="3609417" cy="3108047"/>
          </a:xfrm>
          <a:prstGeom prst="rect">
            <a:avLst/>
          </a:prstGeom>
        </p:spPr>
      </p:pic>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3: three columns images and text</a:t>
            </a:r>
          </a:p>
        </p:txBody>
      </p:sp>
      <p:sp>
        <p:nvSpPr>
          <p:cNvPr id="5" name="Text Placeholder 4"/>
          <p:cNvSpPr>
            <a:spLocks noGrp="1"/>
          </p:cNvSpPr>
          <p:nvPr>
            <p:ph type="body" sz="quarter" idx="11" hasCustomPrompt="1"/>
          </p:nvPr>
        </p:nvSpPr>
        <p:spPr>
          <a:xfrm>
            <a:off x="455995" y="49279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1" y="49279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2" y="2882153"/>
            <a:ext cx="3609043" cy="543185"/>
          </a:xfrm>
          <a:prstGeom prst="rect">
            <a:avLst/>
          </a:prstGeom>
        </p:spPr>
        <p:txBody>
          <a:bodyPr/>
          <a:lstStyle>
            <a:lvl1pPr algn="ctr">
              <a:defRPr>
                <a:solidFill>
                  <a:schemeClr val="bg1"/>
                </a:solidFill>
              </a:defRPr>
            </a:lvl1pPr>
          </a:lstStyle>
          <a:p>
            <a:r>
              <a:rPr lang="en-US" dirty="0"/>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1" y="2875700"/>
            <a:ext cx="3618381" cy="543185"/>
          </a:xfrm>
          <a:prstGeom prst="rect">
            <a:avLst/>
          </a:prstGeom>
        </p:spPr>
        <p:txBody>
          <a:bodyPr/>
          <a:lstStyle>
            <a:lvl1pPr algn="ctr">
              <a:defRPr>
                <a:solidFill>
                  <a:schemeClr val="bg1"/>
                </a:solidFill>
              </a:defRPr>
            </a:lvl1pPr>
          </a:lstStyle>
          <a:p>
            <a:r>
              <a:rPr lang="en-US" dirty="0"/>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5"/>
            <a:ext cx="3609043" cy="543185"/>
          </a:xfrm>
          <a:prstGeom prst="rect">
            <a:avLst/>
          </a:prstGeom>
        </p:spPr>
        <p:txBody>
          <a:bodyPr/>
          <a:lstStyle>
            <a:lvl1pPr algn="ctr">
              <a:defRPr>
                <a:solidFill>
                  <a:schemeClr val="bg1"/>
                </a:solidFill>
              </a:defRPr>
            </a:lvl1pPr>
          </a:lstStyle>
          <a:p>
            <a:r>
              <a:rPr lang="en-US" dirty="0"/>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3079588691"/>
      </p:ext>
    </p:extLst>
  </p:cSld>
  <p:clrMapOvr>
    <a:masterClrMapping/>
  </p:clrMapOvr>
  <p:transition>
    <p:fade/>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5"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4: Six columns (numbered list)</a:t>
            </a:r>
          </a:p>
        </p:txBody>
      </p:sp>
      <p:sp>
        <p:nvSpPr>
          <p:cNvPr id="5" name="Text Placeholder 4"/>
          <p:cNvSpPr>
            <a:spLocks noGrp="1"/>
          </p:cNvSpPr>
          <p:nvPr>
            <p:ph type="body" sz="quarter" idx="11" hasCustomPrompt="1"/>
          </p:nvPr>
        </p:nvSpPr>
        <p:spPr>
          <a:xfrm>
            <a:off x="455995" y="3167817"/>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14" name="Text Placeholder 4"/>
          <p:cNvSpPr>
            <a:spLocks noGrp="1"/>
          </p:cNvSpPr>
          <p:nvPr>
            <p:ph type="body" sz="quarter" idx="15" hasCustomPrompt="1"/>
          </p:nvPr>
        </p:nvSpPr>
        <p:spPr>
          <a:xfrm>
            <a:off x="2378328"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16" name="Text Placeholder 4"/>
          <p:cNvSpPr>
            <a:spLocks noGrp="1"/>
          </p:cNvSpPr>
          <p:nvPr>
            <p:ph type="body" sz="quarter" idx="17" hasCustomPrompt="1"/>
          </p:nvPr>
        </p:nvSpPr>
        <p:spPr>
          <a:xfrm>
            <a:off x="4300662"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18" name="Text Placeholder 4"/>
          <p:cNvSpPr>
            <a:spLocks noGrp="1"/>
          </p:cNvSpPr>
          <p:nvPr>
            <p:ph type="body" sz="quarter" idx="19" hasCustomPrompt="1"/>
          </p:nvPr>
        </p:nvSpPr>
        <p:spPr>
          <a:xfrm>
            <a:off x="6222995"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20" name="Text Placeholder 4"/>
          <p:cNvSpPr>
            <a:spLocks noGrp="1"/>
          </p:cNvSpPr>
          <p:nvPr>
            <p:ph type="body" sz="quarter" idx="21" hasCustomPrompt="1"/>
          </p:nvPr>
        </p:nvSpPr>
        <p:spPr>
          <a:xfrm>
            <a:off x="8145328"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22" name="Text Placeholder 4"/>
          <p:cNvSpPr>
            <a:spLocks noGrp="1"/>
          </p:cNvSpPr>
          <p:nvPr>
            <p:ph type="body" sz="quarter" idx="23" hasCustomPrompt="1"/>
          </p:nvPr>
        </p:nvSpPr>
        <p:spPr>
          <a:xfrm>
            <a:off x="10067660"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25" name="Content Placeholder 15"/>
          <p:cNvSpPr>
            <a:spLocks noGrp="1"/>
          </p:cNvSpPr>
          <p:nvPr>
            <p:ph sz="quarter" idx="26" hasCustomPrompt="1"/>
          </p:nvPr>
        </p:nvSpPr>
        <p:spPr>
          <a:xfrm>
            <a:off x="2378328"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6" name="Content Placeholder 15"/>
          <p:cNvSpPr>
            <a:spLocks noGrp="1"/>
          </p:cNvSpPr>
          <p:nvPr>
            <p:ph sz="quarter" idx="27" hasCustomPrompt="1"/>
          </p:nvPr>
        </p:nvSpPr>
        <p:spPr>
          <a:xfrm>
            <a:off x="4300662"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7" name="Content Placeholder 15"/>
          <p:cNvSpPr>
            <a:spLocks noGrp="1"/>
          </p:cNvSpPr>
          <p:nvPr>
            <p:ph sz="quarter" idx="28" hasCustomPrompt="1"/>
          </p:nvPr>
        </p:nvSpPr>
        <p:spPr>
          <a:xfrm>
            <a:off x="6222995"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8" name="Content Placeholder 15"/>
          <p:cNvSpPr>
            <a:spLocks noGrp="1"/>
          </p:cNvSpPr>
          <p:nvPr>
            <p:ph sz="quarter" idx="29" hasCustomPrompt="1"/>
          </p:nvPr>
        </p:nvSpPr>
        <p:spPr>
          <a:xfrm>
            <a:off x="8145328"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9" name="Content Placeholder 15"/>
          <p:cNvSpPr>
            <a:spLocks noGrp="1"/>
          </p:cNvSpPr>
          <p:nvPr>
            <p:ph sz="quarter" idx="30" hasCustomPrompt="1"/>
          </p:nvPr>
        </p:nvSpPr>
        <p:spPr>
          <a:xfrm>
            <a:off x="10067660"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5"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3"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1"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2"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3"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0"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6.</a:t>
            </a:r>
          </a:p>
        </p:txBody>
      </p:sp>
      <p:sp>
        <p:nvSpPr>
          <p:cNvPr id="34" name="Text Placeholder 4">
            <a:extLst>
              <a:ext uri="{FF2B5EF4-FFF2-40B4-BE49-F238E27FC236}">
                <a16:creationId xmlns:a16="http://schemas.microsoft.com/office/drawing/2014/main" id="{3CC09D91-3BB7-5C4A-98CF-F87FD6AACD86}"/>
              </a:ext>
            </a:extLst>
          </p:cNvPr>
          <p:cNvSpPr>
            <a:spLocks noGrp="1"/>
          </p:cNvSpPr>
          <p:nvPr>
            <p:ph type="body" sz="quarter" idx="24" hasCustomPrompt="1"/>
          </p:nvPr>
        </p:nvSpPr>
        <p:spPr>
          <a:xfrm>
            <a:off x="454169"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35" name="Text Placeholder 4">
            <a:extLst>
              <a:ext uri="{FF2B5EF4-FFF2-40B4-BE49-F238E27FC236}">
                <a16:creationId xmlns:a16="http://schemas.microsoft.com/office/drawing/2014/main" id="{90A489FF-470D-734F-9769-61F47A78897E}"/>
              </a:ext>
            </a:extLst>
          </p:cNvPr>
          <p:cNvSpPr>
            <a:spLocks noGrp="1"/>
          </p:cNvSpPr>
          <p:nvPr>
            <p:ph type="body" sz="quarter" idx="37" hasCustomPrompt="1"/>
          </p:nvPr>
        </p:nvSpPr>
        <p:spPr>
          <a:xfrm>
            <a:off x="2378329"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36" name="Text Placeholder 4">
            <a:extLst>
              <a:ext uri="{FF2B5EF4-FFF2-40B4-BE49-F238E27FC236}">
                <a16:creationId xmlns:a16="http://schemas.microsoft.com/office/drawing/2014/main" id="{6F43AC1C-4836-034C-B18E-A886EB0A0954}"/>
              </a:ext>
            </a:extLst>
          </p:cNvPr>
          <p:cNvSpPr>
            <a:spLocks noGrp="1"/>
          </p:cNvSpPr>
          <p:nvPr>
            <p:ph type="body" sz="quarter" idx="38" hasCustomPrompt="1"/>
          </p:nvPr>
        </p:nvSpPr>
        <p:spPr>
          <a:xfrm>
            <a:off x="4300662"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42" name="Text Placeholder 4">
            <a:extLst>
              <a:ext uri="{FF2B5EF4-FFF2-40B4-BE49-F238E27FC236}">
                <a16:creationId xmlns:a16="http://schemas.microsoft.com/office/drawing/2014/main" id="{9221C77D-8F08-6C49-9011-B244AD138F0B}"/>
              </a:ext>
            </a:extLst>
          </p:cNvPr>
          <p:cNvSpPr>
            <a:spLocks noGrp="1"/>
          </p:cNvSpPr>
          <p:nvPr>
            <p:ph type="body" sz="quarter" idx="39" hasCustomPrompt="1"/>
          </p:nvPr>
        </p:nvSpPr>
        <p:spPr>
          <a:xfrm>
            <a:off x="6229842"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43" name="Text Placeholder 4">
            <a:extLst>
              <a:ext uri="{FF2B5EF4-FFF2-40B4-BE49-F238E27FC236}">
                <a16:creationId xmlns:a16="http://schemas.microsoft.com/office/drawing/2014/main" id="{F3776908-857F-F24D-9AF6-14CF938B5693}"/>
              </a:ext>
            </a:extLst>
          </p:cNvPr>
          <p:cNvSpPr>
            <a:spLocks noGrp="1"/>
          </p:cNvSpPr>
          <p:nvPr>
            <p:ph type="body" sz="quarter" idx="40" hasCustomPrompt="1"/>
          </p:nvPr>
        </p:nvSpPr>
        <p:spPr>
          <a:xfrm>
            <a:off x="8139413"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44" name="Text Placeholder 4">
            <a:extLst>
              <a:ext uri="{FF2B5EF4-FFF2-40B4-BE49-F238E27FC236}">
                <a16:creationId xmlns:a16="http://schemas.microsoft.com/office/drawing/2014/main" id="{EFB7F2E6-D12A-0A47-939B-737BAD817601}"/>
              </a:ext>
            </a:extLst>
          </p:cNvPr>
          <p:cNvSpPr>
            <a:spLocks noGrp="1"/>
          </p:cNvSpPr>
          <p:nvPr>
            <p:ph type="body" sz="quarter" idx="41" hasCustomPrompt="1"/>
          </p:nvPr>
        </p:nvSpPr>
        <p:spPr>
          <a:xfrm>
            <a:off x="10044584"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pic>
        <p:nvPicPr>
          <p:cNvPr id="46" name="Picture 45">
            <a:extLst>
              <a:ext uri="{FF2B5EF4-FFF2-40B4-BE49-F238E27FC236}">
                <a16:creationId xmlns:a16="http://schemas.microsoft.com/office/drawing/2014/main" id="{15EF402B-0A39-4444-AF7E-380A1C25739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82637" y="2301518"/>
            <a:ext cx="647418" cy="647510"/>
          </a:xfrm>
          <a:prstGeom prst="rect">
            <a:avLst/>
          </a:prstGeom>
        </p:spPr>
      </p:pic>
      <p:pic>
        <p:nvPicPr>
          <p:cNvPr id="47" name="Picture 46">
            <a:extLst>
              <a:ext uri="{FF2B5EF4-FFF2-40B4-BE49-F238E27FC236}">
                <a16:creationId xmlns:a16="http://schemas.microsoft.com/office/drawing/2014/main" id="{3E2F996C-B451-5D43-A1A7-18659348D8D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67498" y="2301518"/>
            <a:ext cx="647418" cy="647510"/>
          </a:xfrm>
          <a:prstGeom prst="rect">
            <a:avLst/>
          </a:prstGeom>
        </p:spPr>
      </p:pic>
      <p:pic>
        <p:nvPicPr>
          <p:cNvPr id="48" name="Picture 47">
            <a:extLst>
              <a:ext uri="{FF2B5EF4-FFF2-40B4-BE49-F238E27FC236}">
                <a16:creationId xmlns:a16="http://schemas.microsoft.com/office/drawing/2014/main" id="{2164D954-D4BE-604E-A1FA-5D4A16CC776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686028" y="2301518"/>
            <a:ext cx="647418" cy="647510"/>
          </a:xfrm>
          <a:prstGeom prst="rect">
            <a:avLst/>
          </a:prstGeom>
        </p:spPr>
      </p:pic>
      <p:pic>
        <p:nvPicPr>
          <p:cNvPr id="49" name="Picture 48">
            <a:extLst>
              <a:ext uri="{FF2B5EF4-FFF2-40B4-BE49-F238E27FC236}">
                <a16:creationId xmlns:a16="http://schemas.microsoft.com/office/drawing/2014/main" id="{5FC96516-B0E2-964A-9976-F62D8A3CA03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752756" y="2301518"/>
            <a:ext cx="647418" cy="647510"/>
          </a:xfrm>
          <a:prstGeom prst="rect">
            <a:avLst/>
          </a:prstGeom>
        </p:spPr>
      </p:pic>
      <p:pic>
        <p:nvPicPr>
          <p:cNvPr id="50" name="Picture 49">
            <a:extLst>
              <a:ext uri="{FF2B5EF4-FFF2-40B4-BE49-F238E27FC236}">
                <a16:creationId xmlns:a16="http://schemas.microsoft.com/office/drawing/2014/main" id="{C42970E5-3D59-6D4C-802D-2A054118D5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802988" y="2301518"/>
            <a:ext cx="647418" cy="647510"/>
          </a:xfrm>
          <a:prstGeom prst="rect">
            <a:avLst/>
          </a:prstGeom>
        </p:spPr>
      </p:pic>
      <p:pic>
        <p:nvPicPr>
          <p:cNvPr id="51" name="Picture 50">
            <a:extLst>
              <a:ext uri="{FF2B5EF4-FFF2-40B4-BE49-F238E27FC236}">
                <a16:creationId xmlns:a16="http://schemas.microsoft.com/office/drawing/2014/main" id="{32F713FA-C34D-0546-BEC6-2429F7B462C9}"/>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02611" y="2301518"/>
            <a:ext cx="647418" cy="647510"/>
          </a:xfrm>
          <a:prstGeom prst="rect">
            <a:avLst/>
          </a:prstGeom>
        </p:spPr>
      </p:pic>
    </p:spTree>
    <p:extLst>
      <p:ext uri="{BB962C8B-B14F-4D97-AF65-F5344CB8AC3E}">
        <p14:creationId xmlns:p14="http://schemas.microsoft.com/office/powerpoint/2010/main" val="3619526540"/>
      </p:ext>
    </p:extLst>
  </p:cSld>
  <p:clrMapOvr>
    <a:masterClrMapping/>
  </p:clrMapOvr>
  <p:transition>
    <p:fade/>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Tree>
    <p:extLst>
      <p:ext uri="{BB962C8B-B14F-4D97-AF65-F5344CB8AC3E}">
        <p14:creationId xmlns:p14="http://schemas.microsoft.com/office/powerpoint/2010/main" val="57507311"/>
      </p:ext>
    </p:extLst>
  </p:cSld>
  <p:clrMapOvr>
    <a:masterClrMapping/>
  </p:clrMapOvr>
  <p:transition>
    <p:fade/>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4" y="941692"/>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dirty="0"/>
              <a:t>Section title</a:t>
            </a:r>
          </a:p>
        </p:txBody>
      </p:sp>
    </p:spTree>
    <p:extLst>
      <p:ext uri="{BB962C8B-B14F-4D97-AF65-F5344CB8AC3E}">
        <p14:creationId xmlns:p14="http://schemas.microsoft.com/office/powerpoint/2010/main" val="4053142832"/>
      </p:ext>
    </p:extLst>
  </p:cSld>
  <p:clrMapOvr>
    <a:masterClrMapping/>
  </p:clrMapOvr>
  <p:transition>
    <p:fade/>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4" y="941692"/>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dirty="0"/>
              <a:t>Section title</a:t>
            </a:r>
          </a:p>
        </p:txBody>
      </p:sp>
    </p:spTree>
    <p:extLst>
      <p:ext uri="{BB962C8B-B14F-4D97-AF65-F5344CB8AC3E}">
        <p14:creationId xmlns:p14="http://schemas.microsoft.com/office/powerpoint/2010/main" val="108232835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rgbClr val="FFFFFF"/>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455994" y="941692"/>
            <a:ext cx="7454643" cy="3558191"/>
          </a:xfrm>
          <a:prstGeom prst="rect">
            <a:avLst/>
          </a:prstGeo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dirty="0"/>
              <a:t>Section title</a:t>
            </a:r>
          </a:p>
        </p:txBody>
      </p:sp>
    </p:spTree>
    <p:extLst>
      <p:ext uri="{BB962C8B-B14F-4D97-AF65-F5344CB8AC3E}">
        <p14:creationId xmlns:p14="http://schemas.microsoft.com/office/powerpoint/2010/main" val="418489445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preserve="1" userDrawn="1">
  <p:cSld name="Blank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96732709"/>
      </p:ext>
    </p:extLst>
  </p:cSld>
  <p:clrMapOvr>
    <a:masterClrMapping/>
  </p:clrMapOvr>
  <p:transition>
    <p:fade/>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9841" y="0"/>
            <a:ext cx="5973790" cy="6858000"/>
          </a:xfrm>
          <a:prstGeom prst="rect">
            <a:avLst/>
          </a:prstGeom>
        </p:spPr>
      </p:pic>
      <p:sp>
        <p:nvSpPr>
          <p:cNvPr id="2" name="Title 1"/>
          <p:cNvSpPr>
            <a:spLocks noGrp="1"/>
          </p:cNvSpPr>
          <p:nvPr>
            <p:ph type="title" hasCustomPrompt="1"/>
          </p:nvPr>
        </p:nvSpPr>
        <p:spPr>
          <a:xfrm>
            <a:off x="455995" y="620428"/>
            <a:ext cx="5541959" cy="403137"/>
          </a:xfrm>
          <a:prstGeom prst="rect">
            <a:avLst/>
          </a:prstGeom>
        </p:spPr>
        <p:txBody>
          <a:bodyPr wrap="square" lIns="0" tIns="0" rIns="0" bIns="0">
            <a:spAutoFit/>
          </a:bodyPr>
          <a:lstStyle>
            <a:lvl1pPr>
              <a:lnSpc>
                <a:spcPts val="3137"/>
              </a:lnSpc>
              <a:defRPr sz="2745" baseline="0">
                <a:solidFill>
                  <a:srgbClr val="000000"/>
                </a:solidFill>
              </a:defRPr>
            </a:lvl1pPr>
          </a:lstStyle>
          <a:p>
            <a:r>
              <a:rPr lang="en-US" dirty="0"/>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a:p>
            <a:pPr lvl="1"/>
            <a:endParaRPr lang="en-US" dirty="0"/>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5" y="1922587"/>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dirty="0"/>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2" y="3121485"/>
            <a:ext cx="5973053" cy="543185"/>
          </a:xfrm>
          <a:prstGeom prst="rect">
            <a:avLst/>
          </a:prstGeom>
        </p:spPr>
        <p:txBody>
          <a:bodyPr/>
          <a:lstStyle>
            <a:lvl1pPr algn="ctr">
              <a:defRPr>
                <a:solidFill>
                  <a:schemeClr val="bg1"/>
                </a:solidFill>
              </a:defRPr>
            </a:lvl1pPr>
          </a:lstStyle>
          <a:p>
            <a:r>
              <a:rPr lang="en-US" dirty="0"/>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5" y="2576675"/>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a:p>
            <a:pPr lvl="1"/>
            <a:endParaRPr lang="en-US" dirty="0"/>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4"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2095617835"/>
      </p:ext>
    </p:extLst>
  </p:cSld>
  <p:clrMapOvr>
    <a:masterClrMapping/>
  </p:clrMapOvr>
  <p:transition>
    <p:fade/>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Photo layout 2</a:t>
            </a:r>
          </a:p>
        </p:txBody>
      </p:sp>
      <p:sp>
        <p:nvSpPr>
          <p:cNvPr id="5" name="Text Placeholder 4"/>
          <p:cNvSpPr>
            <a:spLocks noGrp="1"/>
          </p:cNvSpPr>
          <p:nvPr>
            <p:ph type="body" sz="quarter" idx="11" hasCustomPrompt="1"/>
          </p:nvPr>
        </p:nvSpPr>
        <p:spPr>
          <a:xfrm>
            <a:off x="455995" y="4927922"/>
            <a:ext cx="3618381" cy="216206"/>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r>
              <a:rPr lang="en-US" dirty="0"/>
              <a:t> 14</a:t>
            </a:r>
          </a:p>
        </p:txBody>
      </p:sp>
      <p:sp>
        <p:nvSpPr>
          <p:cNvPr id="9" name="Text Placeholder 4"/>
          <p:cNvSpPr>
            <a:spLocks noGrp="1"/>
          </p:cNvSpPr>
          <p:nvPr>
            <p:ph type="body" sz="quarter" idx="12" hasCustomPrompt="1"/>
          </p:nvPr>
        </p:nvSpPr>
        <p:spPr>
          <a:xfrm>
            <a:off x="4300039" y="4927922"/>
            <a:ext cx="3618381" cy="216206"/>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r>
              <a:rPr lang="en-US" dirty="0"/>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r>
              <a:rPr lang="en-US" dirty="0"/>
              <a:t> 14</a:t>
            </a:r>
          </a:p>
        </p:txBody>
      </p:sp>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8150360" y="2152783"/>
            <a:ext cx="3623053" cy="2589915"/>
          </a:xfrm>
          <a:prstGeom prst="rect">
            <a:avLst/>
          </a:prstGeom>
        </p:spPr>
      </p:pic>
      <p:pic>
        <p:nvPicPr>
          <p:cNvPr id="16" name="Picture 15"/>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25647" y="2152783"/>
            <a:ext cx="3648727" cy="2589915"/>
          </a:xfrm>
          <a:prstGeom prst="rect">
            <a:avLst/>
          </a:prstGeom>
        </p:spPr>
      </p:pic>
      <p:pic>
        <p:nvPicPr>
          <p:cNvPr id="17" name="Picture 16"/>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4" y="3193694"/>
            <a:ext cx="3647951" cy="543185"/>
          </a:xfrm>
          <a:prstGeom prst="rect">
            <a:avLst/>
          </a:prstGeom>
        </p:spPr>
        <p:txBody>
          <a:bodyPr/>
          <a:lstStyle>
            <a:lvl1pPr algn="ctr">
              <a:defRPr>
                <a:solidFill>
                  <a:schemeClr val="bg1"/>
                </a:solidFill>
              </a:defRPr>
            </a:lvl1pPr>
          </a:lstStyle>
          <a:p>
            <a:r>
              <a:rPr lang="en-US" dirty="0"/>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39" y="3186832"/>
            <a:ext cx="3618381" cy="543185"/>
          </a:xfrm>
          <a:prstGeom prst="rect">
            <a:avLst/>
          </a:prstGeom>
        </p:spPr>
        <p:txBody>
          <a:bodyPr/>
          <a:lstStyle>
            <a:lvl1pPr algn="ctr">
              <a:defRPr>
                <a:solidFill>
                  <a:schemeClr val="bg1"/>
                </a:solidFill>
              </a:defRPr>
            </a:lvl1pPr>
          </a:lstStyle>
          <a:p>
            <a:r>
              <a:rPr lang="en-US" dirty="0"/>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8" y="3186832"/>
            <a:ext cx="3612156" cy="543185"/>
          </a:xfrm>
          <a:prstGeom prst="rect">
            <a:avLst/>
          </a:prstGeom>
        </p:spPr>
        <p:txBody>
          <a:bodyPr/>
          <a:lstStyle>
            <a:lvl1pPr algn="ctr">
              <a:defRPr>
                <a:solidFill>
                  <a:schemeClr val="bg1"/>
                </a:solidFill>
              </a:defRPr>
            </a:lvl1pPr>
          </a:lstStyle>
          <a:p>
            <a:r>
              <a:rPr lang="en-US" dirty="0"/>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5"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p>
        </p:txBody>
      </p:sp>
    </p:spTree>
    <p:extLst>
      <p:ext uri="{BB962C8B-B14F-4D97-AF65-F5344CB8AC3E}">
        <p14:creationId xmlns:p14="http://schemas.microsoft.com/office/powerpoint/2010/main" val="932157839"/>
      </p:ext>
    </p:extLst>
  </p:cSld>
  <p:clrMapOvr>
    <a:masterClrMapping/>
  </p:clrMapOvr>
  <p:transition>
    <p:fade/>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Device layout 1: one column</a:t>
            </a:r>
          </a:p>
        </p:txBody>
      </p:sp>
      <p:sp>
        <p:nvSpPr>
          <p:cNvPr id="4" name="Text Placeholder 3"/>
          <p:cNvSpPr>
            <a:spLocks noGrp="1"/>
          </p:cNvSpPr>
          <p:nvPr>
            <p:ph type="body" sz="quarter" idx="10" hasCustomPrompt="1"/>
          </p:nvPr>
        </p:nvSpPr>
        <p:spPr>
          <a:xfrm>
            <a:off x="455995" y="1922802"/>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097" indent="0">
              <a:buNone/>
              <a:defRPr/>
            </a:lvl2pPr>
            <a:lvl3pPr marL="448193" indent="0">
              <a:buNone/>
              <a:defRPr/>
            </a:lvl3pPr>
            <a:lvl4pPr marL="672290" indent="0">
              <a:buNone/>
              <a:defRPr/>
            </a:lvl4pPr>
            <a:lvl5pPr marL="896386" indent="0">
              <a:buNone/>
              <a:defRPr/>
            </a:lvl5pPr>
          </a:lstStyle>
          <a:p>
            <a:pPr lvl="0"/>
            <a:r>
              <a:rPr lang="pt-BR" dirty="0"/>
              <a:t>Large subhead Segoe UI Regular 20/24. Em volor resequaectur.</a:t>
            </a:r>
            <a:endParaRPr lang="en-US" dirty="0"/>
          </a:p>
        </p:txBody>
      </p:sp>
      <p:sp>
        <p:nvSpPr>
          <p:cNvPr id="5" name="Text Placeholder 4"/>
          <p:cNvSpPr>
            <a:spLocks noGrp="1"/>
          </p:cNvSpPr>
          <p:nvPr>
            <p:ph type="body" sz="quarter" idx="11" hasCustomPrompt="1"/>
          </p:nvPr>
        </p:nvSpPr>
        <p:spPr>
          <a:xfrm>
            <a:off x="455995" y="2707597"/>
            <a:ext cx="4758210" cy="2521331"/>
          </a:xfrm>
          <a:prstGeom prst="rect">
            <a:avLst/>
          </a:prstGeom>
        </p:spPr>
        <p:txBody>
          <a:bodyPr lIns="0" tIns="0" rIns="0" bIns="0"/>
          <a:lstStyle>
            <a:lvl1pPr marL="280121" indent="-280121">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6"/>
            <a:ext cx="5834041" cy="908839"/>
          </a:xfrm>
          <a:prstGeom prst="rect">
            <a:avLst/>
          </a:prstGeom>
        </p:spPr>
        <p:txBody>
          <a:bodyPr anchor="ctr" anchorCtr="0"/>
          <a:lstStyle>
            <a:lvl1pPr algn="ctr">
              <a:defRPr>
                <a:solidFill>
                  <a:srgbClr val="000000"/>
                </a:solidFill>
              </a:defRPr>
            </a:lvl1pPr>
          </a:lstStyle>
          <a:p>
            <a:r>
              <a:rPr lang="en-US" dirty="0"/>
              <a:t>Drag picture to placeholder or click icon to add</a:t>
            </a:r>
          </a:p>
        </p:txBody>
      </p:sp>
    </p:spTree>
    <p:extLst>
      <p:ext uri="{BB962C8B-B14F-4D97-AF65-F5344CB8AC3E}">
        <p14:creationId xmlns:p14="http://schemas.microsoft.com/office/powerpoint/2010/main" val="3800360410"/>
      </p:ext>
    </p:extLst>
  </p:cSld>
  <p:clrMapOvr>
    <a:masterClrMapping/>
  </p:clrMapOvr>
  <p:transition>
    <p:fade/>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6"/>
            <a:ext cx="5834041" cy="908839"/>
          </a:xfrm>
          <a:prstGeom prst="rect">
            <a:avLst/>
          </a:prstGeom>
        </p:spPr>
        <p:txBody>
          <a:bodyPr anchor="ctr" anchorCtr="0"/>
          <a:lstStyle>
            <a:lvl1pPr algn="ctr">
              <a:defRPr>
                <a:solidFill>
                  <a:srgbClr val="000000"/>
                </a:solidFill>
              </a:defRPr>
            </a:lvl1pPr>
          </a:lstStyle>
          <a:p>
            <a:r>
              <a:rPr lang="en-US" dirty="0"/>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endParaRPr lang="en-US" dirty="0"/>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endParaRPr lang="en-US" dirty="0"/>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Device layout 2: two columns</a:t>
            </a:r>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8"/>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0" y="2452758"/>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1887018002"/>
      </p:ext>
    </p:extLst>
  </p:cSld>
  <p:clrMapOvr>
    <a:masterClrMapping/>
  </p:clrMapOvr>
  <p:transition>
    <p:fade/>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dirty="0"/>
              <a:t>Drag picture to placeholder or click icon to add</a:t>
            </a:r>
          </a:p>
        </p:txBody>
      </p:sp>
    </p:spTree>
    <p:extLst>
      <p:ext uri="{BB962C8B-B14F-4D97-AF65-F5344CB8AC3E}">
        <p14:creationId xmlns:p14="http://schemas.microsoft.com/office/powerpoint/2010/main" val="3496650250"/>
      </p:ext>
    </p:extLst>
  </p:cSld>
  <p:clrMapOvr>
    <a:masterClrMapping/>
  </p:clrMapOvr>
  <p:transition>
    <p:fade/>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6" y="1950780"/>
            <a:ext cx="3618377" cy="3534843"/>
          </a:xfrm>
          <a:prstGeom prst="rect">
            <a:avLst/>
          </a:prstGeom>
        </p:spPr>
        <p:txBody>
          <a:bodyPr anchor="ctr">
            <a:noAutofit/>
          </a:bodyPr>
          <a:lstStyle>
            <a:lvl1pPr marL="0" indent="0" algn="ctr">
              <a:buNone/>
              <a:defRPr sz="2353">
                <a:solidFill>
                  <a:srgbClr val="000000"/>
                </a:solidFill>
              </a:defRPr>
            </a:lvl1pPr>
          </a:lstStyle>
          <a:p>
            <a:r>
              <a:rPr lang="en-US" dirty="0"/>
              <a:t>Click icon to add chart</a:t>
            </a:r>
          </a:p>
        </p:txBody>
      </p:sp>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Chart examples</a:t>
            </a:r>
          </a:p>
        </p:txBody>
      </p:sp>
      <p:sp>
        <p:nvSpPr>
          <p:cNvPr id="9" name="Text Placeholder 4"/>
          <p:cNvSpPr>
            <a:spLocks noGrp="1"/>
          </p:cNvSpPr>
          <p:nvPr>
            <p:ph type="body" sz="quarter" idx="12" hasCustomPrompt="1"/>
          </p:nvPr>
        </p:nvSpPr>
        <p:spPr>
          <a:xfrm>
            <a:off x="455992"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0" b="0" i="0" spc="0">
                <a:solidFill>
                  <a:srgbClr val="000000"/>
                </a:solidFill>
                <a:latin typeface="+mn-lt"/>
              </a:defRPr>
            </a:lvl1pPr>
            <a:lvl2pPr marL="0" marR="0" indent="0" algn="l" defTabSz="914367" rtl="0" eaLnBrk="1" fontAlgn="auto" latinLnBrk="0" hangingPunct="1">
              <a:lnSpc>
                <a:spcPts val="1176"/>
              </a:lnSpc>
              <a:spcBef>
                <a:spcPts val="441"/>
              </a:spcBef>
              <a:spcAft>
                <a:spcPts val="0"/>
              </a:spcAft>
              <a:buClrTx/>
              <a:buSzPct val="90000"/>
              <a:buFont typeface="Arial" panose="020B0604020202020204" pitchFamily="34" charset="0"/>
              <a:buNone/>
              <a:tabLst/>
              <a:defRPr sz="980">
                <a:solidFill>
                  <a:schemeClr val="tx1"/>
                </a:solidFill>
              </a:defRPr>
            </a:lvl2pPr>
            <a:lvl3pPr marL="448193" indent="0">
              <a:buNone/>
              <a:defRPr/>
            </a:lvl3pPr>
            <a:lvl4pPr marL="672290" indent="0">
              <a:buNone/>
              <a:defRPr/>
            </a:lvl4pPr>
            <a:lvl5pPr marL="896386" indent="0">
              <a:buNone/>
              <a:defRPr/>
            </a:lvl5pPr>
          </a:lstStyle>
          <a:p>
            <a:pPr lvl="0"/>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
        <p:nvSpPr>
          <p:cNvPr id="17" name="Text Placeholder 4"/>
          <p:cNvSpPr>
            <a:spLocks noGrp="1"/>
          </p:cNvSpPr>
          <p:nvPr>
            <p:ph type="body" sz="quarter" idx="18" hasCustomPrompt="1"/>
          </p:nvPr>
        </p:nvSpPr>
        <p:spPr>
          <a:xfrm>
            <a:off x="4303152" y="5857162"/>
            <a:ext cx="3607487" cy="301770"/>
          </a:xfrm>
          <a:prstGeom prst="rect">
            <a:avLst/>
          </a:prstGeom>
        </p:spPr>
        <p:txBody>
          <a:bodyPr vert="horz" wrap="square" lIns="0" tIns="0" rIns="0" bIns="0" rtlCol="0">
            <a:spAutoFit/>
          </a:bodyPr>
          <a:lstStyle>
            <a:lvl1pPr>
              <a:tabLst/>
              <a:defRPr lang="en-US" sz="980"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
        <p:nvSpPr>
          <p:cNvPr id="20" name="Chart Placeholder 6"/>
          <p:cNvSpPr>
            <a:spLocks noGrp="1"/>
          </p:cNvSpPr>
          <p:nvPr>
            <p:ph type="chart" sz="quarter" idx="22"/>
          </p:nvPr>
        </p:nvSpPr>
        <p:spPr>
          <a:xfrm>
            <a:off x="4303152" y="1950780"/>
            <a:ext cx="3607487" cy="3534843"/>
          </a:xfrm>
          <a:prstGeom prst="rect">
            <a:avLst/>
          </a:prstGeom>
        </p:spPr>
        <p:txBody>
          <a:bodyPr anchor="ctr">
            <a:noAutofit/>
          </a:bodyPr>
          <a:lstStyle>
            <a:lvl1pPr marL="0" indent="0" algn="ctr">
              <a:buNone/>
              <a:defRPr sz="2353">
                <a:solidFill>
                  <a:srgbClr val="000000"/>
                </a:solidFill>
              </a:defRPr>
            </a:lvl1pPr>
          </a:lstStyle>
          <a:p>
            <a:r>
              <a:rPr lang="en-US" dirty="0"/>
              <a:t>Click icon to add chart</a:t>
            </a:r>
          </a:p>
        </p:txBody>
      </p:sp>
      <p:sp>
        <p:nvSpPr>
          <p:cNvPr id="21" name="Chart Placeholder 6"/>
          <p:cNvSpPr>
            <a:spLocks noGrp="1"/>
          </p:cNvSpPr>
          <p:nvPr>
            <p:ph type="chart" sz="quarter" idx="23"/>
          </p:nvPr>
        </p:nvSpPr>
        <p:spPr>
          <a:xfrm>
            <a:off x="8139412" y="1950780"/>
            <a:ext cx="3623051" cy="3534843"/>
          </a:xfrm>
          <a:prstGeom prst="rect">
            <a:avLst/>
          </a:prstGeom>
        </p:spPr>
        <p:txBody>
          <a:bodyPr anchor="ctr">
            <a:noAutofit/>
          </a:bodyPr>
          <a:lstStyle>
            <a:lvl1pPr marL="0" indent="0" algn="ctr">
              <a:buNone/>
              <a:defRPr sz="2353">
                <a:solidFill>
                  <a:srgbClr val="000000"/>
                </a:solidFill>
              </a:defRPr>
            </a:lvl1pPr>
          </a:lstStyle>
          <a:p>
            <a:r>
              <a:rPr lang="en-US" dirty="0"/>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1"/>
            <a:ext cx="3629278" cy="241415"/>
          </a:xfrm>
          <a:prstGeom prst="rect">
            <a:avLst/>
          </a:prstGeom>
        </p:spPr>
        <p:txBody>
          <a:bodyPr tIns="0"/>
          <a:lstStyle>
            <a:lvl1pPr>
              <a:defRPr lang="en-US" sz="980" b="1" kern="1200" spc="0" dirty="0" smtClean="0">
                <a:solidFill>
                  <a:srgbClr val="000000"/>
                </a:solidFill>
                <a:latin typeface="+mn-lt"/>
                <a:ea typeface="+mn-ea"/>
                <a:cs typeface="+mn-cs"/>
              </a:defRPr>
            </a:lvl1pPr>
          </a:lstStyle>
          <a:p>
            <a:pPr lvl="0"/>
            <a:r>
              <a:rPr lang="en-US" dirty="0"/>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1"/>
            <a:ext cx="3629278" cy="241415"/>
          </a:xfrm>
          <a:prstGeom prst="rect">
            <a:avLst/>
          </a:prstGeom>
        </p:spPr>
        <p:txBody>
          <a:bodyPr tIns="0"/>
          <a:lstStyle>
            <a:lvl1pPr>
              <a:defRPr lang="en-US" sz="980" b="1" kern="1200" spc="0" dirty="0" smtClean="0">
                <a:solidFill>
                  <a:srgbClr val="000000"/>
                </a:solidFill>
                <a:latin typeface="+mn-lt"/>
                <a:ea typeface="+mn-ea"/>
                <a:cs typeface="+mn-cs"/>
              </a:defRPr>
            </a:lvl1pPr>
          </a:lstStyle>
          <a:p>
            <a:pPr lvl="0"/>
            <a:r>
              <a:rPr lang="en-US" dirty="0"/>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1"/>
            <a:ext cx="3629278" cy="241415"/>
          </a:xfrm>
          <a:prstGeom prst="rect">
            <a:avLst/>
          </a:prstGeom>
        </p:spPr>
        <p:txBody>
          <a:bodyPr tIns="0"/>
          <a:lstStyle>
            <a:lvl1pPr>
              <a:defRPr lang="en-US" sz="980" b="1" kern="1200" spc="0" dirty="0" smtClean="0">
                <a:solidFill>
                  <a:srgbClr val="000000"/>
                </a:solidFill>
                <a:latin typeface="+mn-lt"/>
                <a:ea typeface="+mn-ea"/>
                <a:cs typeface="+mn-cs"/>
              </a:defRPr>
            </a:lvl1pPr>
          </a:lstStyle>
          <a:p>
            <a:pPr lvl="0"/>
            <a:r>
              <a:rPr lang="en-US" dirty="0"/>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3" y="5857162"/>
            <a:ext cx="3607487" cy="301770"/>
          </a:xfrm>
          <a:prstGeom prst="rect">
            <a:avLst/>
          </a:prstGeom>
        </p:spPr>
        <p:txBody>
          <a:bodyPr vert="horz" wrap="square" lIns="0" tIns="0" rIns="0" bIns="0" rtlCol="0">
            <a:spAutoFit/>
          </a:bodyPr>
          <a:lstStyle>
            <a:lvl1pPr>
              <a:tabLst/>
              <a:defRPr lang="en-US" sz="980"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Tree>
    <p:extLst>
      <p:ext uri="{BB962C8B-B14F-4D97-AF65-F5344CB8AC3E}">
        <p14:creationId xmlns:p14="http://schemas.microsoft.com/office/powerpoint/2010/main" val="1895320029"/>
      </p:ext>
    </p:extLst>
  </p:cSld>
  <p:clrMapOvr>
    <a:masterClrMapping/>
  </p:clrMapOvr>
  <p:transition>
    <p:fade/>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Table styling</a:t>
            </a:r>
          </a:p>
        </p:txBody>
      </p:sp>
      <p:sp>
        <p:nvSpPr>
          <p:cNvPr id="4" name="Table Placeholder 3"/>
          <p:cNvSpPr>
            <a:spLocks noGrp="1"/>
          </p:cNvSpPr>
          <p:nvPr>
            <p:ph type="tbl" sz="quarter" idx="10"/>
          </p:nvPr>
        </p:nvSpPr>
        <p:spPr>
          <a:xfrm>
            <a:off x="455995" y="3924852"/>
            <a:ext cx="11306469" cy="546753"/>
          </a:xfrm>
          <a:prstGeom prst="rect">
            <a:avLst/>
          </a:prstGeom>
        </p:spPr>
        <p:txBody>
          <a:bodyPr anchor="ctr" anchorCtr="0"/>
          <a:lstStyle>
            <a:lvl1pPr algn="ctr">
              <a:defRPr/>
            </a:lvl1pPr>
          </a:lstStyle>
          <a:p>
            <a:r>
              <a:rPr lang="en-US" dirty="0"/>
              <a:t>Click icon to add table</a:t>
            </a:r>
          </a:p>
        </p:txBody>
      </p:sp>
    </p:spTree>
    <p:extLst>
      <p:ext uri="{BB962C8B-B14F-4D97-AF65-F5344CB8AC3E}">
        <p14:creationId xmlns:p14="http://schemas.microsoft.com/office/powerpoint/2010/main" val="1579335620"/>
      </p:ext>
    </p:extLst>
  </p:cSld>
  <p:clrMapOvr>
    <a:masterClrMapping/>
  </p:clrMapOvr>
  <p:transition>
    <p:fade/>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7"/>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dirty="0"/>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0"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619"/>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dirty="0">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158381327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8.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7"/>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dirty="0"/>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619"/>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dirty="0">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0" y="439310"/>
            <a:ext cx="1335673" cy="190278"/>
          </a:xfrm>
          <a:prstGeom prst="rect">
            <a:avLst/>
          </a:prstGeom>
        </p:spPr>
      </p:pic>
    </p:spTree>
    <p:extLst>
      <p:ext uri="{BB962C8B-B14F-4D97-AF65-F5344CB8AC3E}">
        <p14:creationId xmlns:p14="http://schemas.microsoft.com/office/powerpoint/2010/main" val="20060429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9.xml><?xml version="1.0" encoding="utf-8"?>
<p:sldLayout xmlns:a="http://schemas.openxmlformats.org/drawingml/2006/main" xmlns:r="http://schemas.openxmlformats.org/officeDocument/2006/relationships" xmlns:p="http://schemas.openxmlformats.org/presentationml/2006/main"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296783"/>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85625364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DF7E2-5129-4EFF-9185-B3D2D0F5A5E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09674885"/>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preserve="1" userDrawn="1">
  <p:cSld name="Typography Title Dar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1" y="1122364"/>
            <a:ext cx="6827265" cy="2576513"/>
          </a:xfrm>
        </p:spPr>
        <p:txBody>
          <a:bodyPr rIns="0" anchor="b"/>
          <a:lstStyle>
            <a:lvl1pPr algn="r">
              <a:defRPr sz="6000">
                <a:solidFill>
                  <a:schemeClr val="tx2"/>
                </a:solidFill>
              </a:defRPr>
            </a:lvl1pPr>
          </a:lstStyle>
          <a:p>
            <a:r>
              <a:rPr lang="en-US"/>
              <a:t>Click to edit Master title style</a:t>
            </a:r>
          </a:p>
        </p:txBody>
      </p:sp>
      <p:sp>
        <p:nvSpPr>
          <p:cNvPr id="3" name="Subtitle 2"/>
          <p:cNvSpPr>
            <a:spLocks noGrp="1"/>
          </p:cNvSpPr>
          <p:nvPr>
            <p:ph type="subTitle" idx="1"/>
          </p:nvPr>
        </p:nvSpPr>
        <p:spPr>
          <a:xfrm>
            <a:off x="553821" y="3698876"/>
            <a:ext cx="6827265" cy="1558924"/>
          </a:xfrm>
        </p:spPr>
        <p:txBody>
          <a:bodyPr/>
          <a:lstStyle>
            <a:lvl1pPr marL="0" indent="0" algn="r">
              <a:lnSpc>
                <a:spcPct val="100000"/>
              </a:lnSpc>
              <a:buNone/>
              <a:defRPr sz="2400">
                <a:solidFill>
                  <a:schemeClr val="accent1"/>
                </a:solidFill>
              </a:defRPr>
            </a:lvl1pPr>
            <a:lvl2pPr marL="456057" indent="0" algn="ctr">
              <a:buNone/>
              <a:defRPr sz="1995"/>
            </a:lvl2pPr>
            <a:lvl3pPr marL="912114" indent="0" algn="ctr">
              <a:buNone/>
              <a:defRPr sz="1795"/>
            </a:lvl3pPr>
            <a:lvl4pPr marL="1368171" indent="0" algn="ctr">
              <a:buNone/>
              <a:defRPr sz="1596"/>
            </a:lvl4pPr>
            <a:lvl5pPr marL="1824228" indent="0" algn="ctr">
              <a:buNone/>
              <a:defRPr sz="1596"/>
            </a:lvl5pPr>
            <a:lvl6pPr marL="2280285" indent="0" algn="ctr">
              <a:buNone/>
              <a:defRPr sz="1596"/>
            </a:lvl6pPr>
            <a:lvl7pPr marL="2736342" indent="0" algn="ctr">
              <a:buNone/>
              <a:defRPr sz="1596"/>
            </a:lvl7pPr>
            <a:lvl8pPr marL="3192399" indent="0" algn="ctr">
              <a:buNone/>
              <a:defRPr sz="1596"/>
            </a:lvl8pPr>
            <a:lvl9pPr marL="3648456"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1122364"/>
            <a:ext cx="4158426" cy="4135437"/>
          </a:xfrm>
        </p:spPr>
        <p:txBody>
          <a:bodyPr rIns="0" anchor="ctr"/>
          <a:lstStyle>
            <a:lvl1pPr marL="0" indent="0" algn="l">
              <a:buNone/>
              <a:defRPr>
                <a:solidFill>
                  <a:schemeClr val="accent3"/>
                </a:solidFill>
                <a:latin typeface="+mj-lt"/>
              </a:defRPr>
            </a:lvl1pPr>
            <a:lvl2pPr marL="456057" indent="0">
              <a:buNone/>
              <a:defRPr/>
            </a:lvl2pPr>
            <a:lvl3pPr marL="912114" indent="0">
              <a:buNone/>
              <a:defRPr/>
            </a:lvl3pPr>
            <a:lvl4pPr marL="1368171" indent="0">
              <a:buNone/>
              <a:defRPr/>
            </a:lvl4pPr>
            <a:lvl5pPr marL="1824228"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39"/>
            <a:ext cx="0" cy="3621087"/>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08783A4E-B35D-4CCD-8C43-468408556000}"/>
              </a:ext>
            </a:extLst>
          </p:cNvPr>
          <p:cNvGrpSpPr/>
          <p:nvPr userDrawn="1"/>
        </p:nvGrpSpPr>
        <p:grpSpPr>
          <a:xfrm>
            <a:off x="553821" y="547293"/>
            <a:ext cx="1554197" cy="330567"/>
            <a:chOff x="7353301" y="-1897063"/>
            <a:chExt cx="5749290" cy="1225867"/>
          </a:xfrm>
        </p:grpSpPr>
        <p:sp>
          <p:nvSpPr>
            <p:cNvPr id="14" name="Freeform: Shape 13">
              <a:extLst>
                <a:ext uri="{FF2B5EF4-FFF2-40B4-BE49-F238E27FC236}">
                  <a16:creationId xmlns:a16="http://schemas.microsoft.com/office/drawing/2014/main" id="{B3E1E658-63AA-4B90-9FAE-C2A0667908E7}"/>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chemeClr val="tx2"/>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79D8DE20-1A41-4F32-A2F7-D6BD777AD318}"/>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6" name="Freeform: Shape 15">
              <a:extLst>
                <a:ext uri="{FF2B5EF4-FFF2-40B4-BE49-F238E27FC236}">
                  <a16:creationId xmlns:a16="http://schemas.microsoft.com/office/drawing/2014/main" id="{5FA3E4C6-6EB9-4031-8A5E-9AB5F258FD63}"/>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7" name="Freeform: Shape 16">
              <a:extLst>
                <a:ext uri="{FF2B5EF4-FFF2-40B4-BE49-F238E27FC236}">
                  <a16:creationId xmlns:a16="http://schemas.microsoft.com/office/drawing/2014/main" id="{1C814088-BEA7-4D58-BEA6-545A939CB1F2}"/>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8" name="Freeform: Shape 17">
              <a:extLst>
                <a:ext uri="{FF2B5EF4-FFF2-40B4-BE49-F238E27FC236}">
                  <a16:creationId xmlns:a16="http://schemas.microsoft.com/office/drawing/2014/main" id="{0FCD5A5B-9703-4A12-A4FA-54B47108EFD1}"/>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573121603"/>
      </p:ext>
    </p:extLst>
  </p:cSld>
  <p:clrMapOvr>
    <a:masterClrMapping/>
  </p:clrMapOvr>
  <p:transition>
    <p:fade/>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preserve="1" userDrawn="1">
  <p:cSld name="Typography Title Whit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1" y="1122364"/>
            <a:ext cx="6827265" cy="2576513"/>
          </a:xfrm>
        </p:spPr>
        <p:txBody>
          <a:bodyPr rIns="0" anchor="b"/>
          <a:lstStyle>
            <a:lvl1pPr algn="r">
              <a:defRPr sz="6000">
                <a:solidFill>
                  <a:schemeClr val="tx1"/>
                </a:solidFill>
              </a:defRPr>
            </a:lvl1pPr>
          </a:lstStyle>
          <a:p>
            <a:r>
              <a:rPr lang="en-US"/>
              <a:t>Click to edit Master title style</a:t>
            </a:r>
          </a:p>
        </p:txBody>
      </p:sp>
      <p:sp>
        <p:nvSpPr>
          <p:cNvPr id="3" name="Subtitle 2"/>
          <p:cNvSpPr>
            <a:spLocks noGrp="1"/>
          </p:cNvSpPr>
          <p:nvPr>
            <p:ph type="subTitle" idx="1"/>
          </p:nvPr>
        </p:nvSpPr>
        <p:spPr>
          <a:xfrm>
            <a:off x="553821" y="3698876"/>
            <a:ext cx="6827265" cy="1558924"/>
          </a:xfrm>
        </p:spPr>
        <p:txBody>
          <a:bodyPr/>
          <a:lstStyle>
            <a:lvl1pPr marL="0" indent="0" algn="r">
              <a:lnSpc>
                <a:spcPct val="100000"/>
              </a:lnSpc>
              <a:buNone/>
              <a:defRPr sz="2394">
                <a:solidFill>
                  <a:schemeClr val="accent1"/>
                </a:solidFill>
              </a:defRPr>
            </a:lvl1pPr>
            <a:lvl2pPr marL="456057" indent="0" algn="ctr">
              <a:buNone/>
              <a:defRPr sz="1995"/>
            </a:lvl2pPr>
            <a:lvl3pPr marL="912114" indent="0" algn="ctr">
              <a:buNone/>
              <a:defRPr sz="1795"/>
            </a:lvl3pPr>
            <a:lvl4pPr marL="1368171" indent="0" algn="ctr">
              <a:buNone/>
              <a:defRPr sz="1596"/>
            </a:lvl4pPr>
            <a:lvl5pPr marL="1824228" indent="0" algn="ctr">
              <a:buNone/>
              <a:defRPr sz="1596"/>
            </a:lvl5pPr>
            <a:lvl6pPr marL="2280285" indent="0" algn="ctr">
              <a:buNone/>
              <a:defRPr sz="1596"/>
            </a:lvl6pPr>
            <a:lvl7pPr marL="2736342" indent="0" algn="ctr">
              <a:buNone/>
              <a:defRPr sz="1596"/>
            </a:lvl7pPr>
            <a:lvl8pPr marL="3192399" indent="0" algn="ctr">
              <a:buNone/>
              <a:defRPr sz="1596"/>
            </a:lvl8pPr>
            <a:lvl9pPr marL="3648456"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1122364"/>
            <a:ext cx="4158426" cy="4135437"/>
          </a:xfrm>
        </p:spPr>
        <p:txBody>
          <a:bodyPr rIns="0" anchor="ctr"/>
          <a:lstStyle>
            <a:lvl1pPr marL="0" indent="0" algn="l">
              <a:buNone/>
              <a:defRPr>
                <a:solidFill>
                  <a:schemeClr val="accent3"/>
                </a:solidFill>
                <a:latin typeface="+mj-lt"/>
              </a:defRPr>
            </a:lvl1pPr>
            <a:lvl2pPr marL="456057" indent="0">
              <a:buNone/>
              <a:defRPr/>
            </a:lvl2pPr>
            <a:lvl3pPr marL="912114" indent="0">
              <a:buNone/>
              <a:defRPr/>
            </a:lvl3pPr>
            <a:lvl4pPr marL="1368171" indent="0">
              <a:buNone/>
              <a:defRPr/>
            </a:lvl4pPr>
            <a:lvl5pPr marL="1824228"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39"/>
            <a:ext cx="0" cy="36210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85FEDB6-AE1B-4A26-A3DA-CCF9A9D4731D}"/>
              </a:ext>
            </a:extLst>
          </p:cNvPr>
          <p:cNvGrpSpPr/>
          <p:nvPr userDrawn="1"/>
        </p:nvGrpSpPr>
        <p:grpSpPr>
          <a:xfrm>
            <a:off x="553821" y="547293"/>
            <a:ext cx="1554197" cy="330567"/>
            <a:chOff x="7353301" y="-1897063"/>
            <a:chExt cx="5749290" cy="1225867"/>
          </a:xfrm>
        </p:grpSpPr>
        <p:sp>
          <p:nvSpPr>
            <p:cNvPr id="10" name="Freeform: Shape 9">
              <a:extLst>
                <a:ext uri="{FF2B5EF4-FFF2-40B4-BE49-F238E27FC236}">
                  <a16:creationId xmlns:a16="http://schemas.microsoft.com/office/drawing/2014/main" id="{009D12FA-0F93-4FF8-AB34-E1592DCD290E}"/>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rgbClr val="737373"/>
            </a:solidFill>
            <a:ln w="9525"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FFEAC267-163C-4DCC-8381-D0CAC8DEC502}"/>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3" name="Freeform: Shape 12">
              <a:extLst>
                <a:ext uri="{FF2B5EF4-FFF2-40B4-BE49-F238E27FC236}">
                  <a16:creationId xmlns:a16="http://schemas.microsoft.com/office/drawing/2014/main" id="{210C74F8-8AA7-4335-B883-92AC821E5BC6}"/>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4" name="Freeform: Shape 13">
              <a:extLst>
                <a:ext uri="{FF2B5EF4-FFF2-40B4-BE49-F238E27FC236}">
                  <a16:creationId xmlns:a16="http://schemas.microsoft.com/office/drawing/2014/main" id="{10F6CD7D-FED7-4E94-B613-8858CD9EF9D5}"/>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84D0F63C-34B6-4893-AC74-41986002A339}"/>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1364975760"/>
      </p:ext>
    </p:extLst>
  </p:cSld>
  <p:clrMapOvr>
    <a:masterClrMapping/>
  </p:clrMapOvr>
  <p:transition>
    <p:fade/>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563369"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0" y="6492716"/>
            <a:ext cx="4114800" cy="182880"/>
          </a:xfrm>
          <a:prstGeom prst="rect">
            <a:avLst/>
          </a:prstGeom>
        </p:spPr>
        <p:txBody>
          <a:body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69" y="1222805"/>
            <a:ext cx="11081177" cy="457200"/>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3" y="6401594"/>
            <a:ext cx="366667" cy="365125"/>
          </a:xfrm>
          <a:prstGeom prst="rect">
            <a:avLst/>
          </a:prstGeo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1088144519"/>
      </p:ext>
    </p:extLst>
  </p:cSld>
  <p:clrMapOvr>
    <a:masterClrMapping/>
  </p:clrMapOvr>
  <p:transition>
    <p:fade/>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preserve="1" userDrawn="1">
  <p:cSld name="2_Title Only with sub-tit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9AD33B0-14F4-4447-A6C8-EED04814812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810" y="3520440"/>
            <a:ext cx="12184380" cy="3337560"/>
          </a:xfrm>
          <a:prstGeom prst="rect">
            <a:avLst/>
          </a:prstGeom>
        </p:spPr>
      </p:pic>
      <p:sp>
        <p:nvSpPr>
          <p:cNvPr id="2" name="Title 1"/>
          <p:cNvSpPr>
            <a:spLocks noGrp="1"/>
          </p:cNvSpPr>
          <p:nvPr>
            <p:ph type="title"/>
          </p:nvPr>
        </p:nvSpPr>
        <p:spPr>
          <a:xfrm>
            <a:off x="563369"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0" y="6492716"/>
            <a:ext cx="4114800" cy="182880"/>
          </a:xfrm>
          <a:prstGeom prst="rect">
            <a:avLst/>
          </a:prstGeom>
        </p:spPr>
        <p:txBody>
          <a:bodyPr/>
          <a:lstStyle>
            <a:lvl1pPr>
              <a:defRPr>
                <a:solidFill>
                  <a:schemeClr val="bg1"/>
                </a:solidFill>
              </a:defRPr>
            </a:lvl1p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69" y="1222805"/>
            <a:ext cx="11081177" cy="457200"/>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3" y="6401594"/>
            <a:ext cx="366667" cy="365125"/>
          </a:xfrm>
          <a:prstGeom prst="rect">
            <a:avLst/>
          </a:prstGeom>
        </p:spPr>
        <p:txBody>
          <a:bodyPr/>
          <a:lstStyle>
            <a:lvl1pPr>
              <a:defRPr>
                <a:solidFill>
                  <a:schemeClr val="bg1"/>
                </a:solidFill>
              </a:defRPr>
            </a:lvl1pPr>
          </a:lstStyle>
          <a:p>
            <a:fld id="{7B76384A-BF72-4EC3-9EB1-950545506B9E}" type="slidenum">
              <a:rPr lang="en-IN" smtClean="0"/>
              <a:pPr/>
              <a:t>‹#›</a:t>
            </a:fld>
            <a:endParaRPr lang="en-IN"/>
          </a:p>
        </p:txBody>
      </p:sp>
    </p:spTree>
    <p:extLst>
      <p:ext uri="{BB962C8B-B14F-4D97-AF65-F5344CB8AC3E}">
        <p14:creationId xmlns:p14="http://schemas.microsoft.com/office/powerpoint/2010/main" val="1526017789"/>
      </p:ext>
    </p:extLst>
  </p:cSld>
  <p:clrMapOvr>
    <a:masterClrMapping/>
  </p:clrMapOvr>
  <p:transition>
    <p:fade/>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preserve="1" userDrawn="1">
  <p:cSld name="1_Title Only with sub-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068EA2-A5E8-4BC2-BABE-993071FF80D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title"/>
          </p:nvPr>
        </p:nvSpPr>
        <p:spPr>
          <a:xfrm>
            <a:off x="563369" y="473236"/>
            <a:ext cx="11081177" cy="1020602"/>
          </a:xfrm>
        </p:spPr>
        <p:txBody>
          <a:bodyPr/>
          <a:lstStyle>
            <a:lvl1pPr>
              <a:defRPr>
                <a:solidFill>
                  <a:schemeClr val="accent3"/>
                </a:solidFill>
              </a:defRPr>
            </a:lvl1pPr>
          </a:lstStyle>
          <a:p>
            <a:r>
              <a:rPr lang="en-US"/>
              <a:t>Click to edit Master title style</a:t>
            </a:r>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69" y="1222805"/>
            <a:ext cx="11081177" cy="457200"/>
          </a:xfrm>
        </p:spPr>
        <p:txBody>
          <a:bodyPr anchor="ctr"/>
          <a:lstStyle>
            <a:lvl1pPr marL="0" indent="0">
              <a:buNone/>
              <a:defRPr sz="2200">
                <a:solidFill>
                  <a:schemeClr val="bg1"/>
                </a:solidFill>
                <a:latin typeface="+mj-lt"/>
              </a:defRPr>
            </a:lvl1pPr>
          </a:lstStyle>
          <a:p>
            <a:pPr lvl="0"/>
            <a:r>
              <a:rPr lang="en-US"/>
              <a:t>Subheading</a:t>
            </a:r>
          </a:p>
        </p:txBody>
      </p:sp>
      <p:sp>
        <p:nvSpPr>
          <p:cNvPr id="4" name="Footer Placeholder 3"/>
          <p:cNvSpPr>
            <a:spLocks noGrp="1"/>
          </p:cNvSpPr>
          <p:nvPr>
            <p:ph type="ftr" sz="quarter" idx="11"/>
          </p:nvPr>
        </p:nvSpPr>
        <p:spPr>
          <a:xfrm>
            <a:off x="4038600" y="6492716"/>
            <a:ext cx="4114800" cy="182880"/>
          </a:xfrm>
          <a:prstGeom prst="rect">
            <a:avLst/>
          </a:prstGeom>
        </p:spPr>
        <p:txBody>
          <a:bodyPr/>
          <a:lstStyle>
            <a:lvl1pPr>
              <a:defRPr>
                <a:solidFill>
                  <a:schemeClr val="bg1"/>
                </a:solidFill>
              </a:defRPr>
            </a:lvl1pPr>
          </a:lstStyle>
          <a:p>
            <a:endParaRPr lang="en-IN"/>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3" y="6401594"/>
            <a:ext cx="366667" cy="365125"/>
          </a:xfrm>
          <a:prstGeom prst="rect">
            <a:avLst/>
          </a:prstGeom>
        </p:spPr>
        <p:txBody>
          <a:bodyPr/>
          <a:lstStyle>
            <a:lvl1pPr>
              <a:defRPr>
                <a:solidFill>
                  <a:schemeClr val="bg1"/>
                </a:solidFill>
              </a:defRPr>
            </a:lvl1pPr>
          </a:lstStyle>
          <a:p>
            <a:fld id="{7B76384A-BF72-4EC3-9EB1-950545506B9E}" type="slidenum">
              <a:rPr lang="en-IN" smtClean="0"/>
              <a:pPr/>
              <a:t>‹#›</a:t>
            </a:fld>
            <a:endParaRPr lang="en-IN"/>
          </a:p>
        </p:txBody>
      </p:sp>
    </p:spTree>
    <p:extLst>
      <p:ext uri="{BB962C8B-B14F-4D97-AF65-F5344CB8AC3E}">
        <p14:creationId xmlns:p14="http://schemas.microsoft.com/office/powerpoint/2010/main" val="3369368650"/>
      </p:ext>
    </p:extLst>
  </p:cSld>
  <p:clrMapOvr>
    <a:masterClrMapping/>
  </p:clrMapOvr>
  <p:transition>
    <p:fade/>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Appendix">
    <p:bg>
      <p:bgPr>
        <a:solidFill>
          <a:schemeClr val="tx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69" y="2918699"/>
            <a:ext cx="11081177" cy="1020602"/>
          </a:xfrm>
        </p:spPr>
        <p:txBody>
          <a:bodyPr anchor="ctr"/>
          <a:lstStyle>
            <a:lvl1pPr>
              <a:defRPr sz="3200">
                <a:solidFill>
                  <a:schemeClr val="accent3"/>
                </a:solidFill>
              </a:defRPr>
            </a:lvl1pPr>
          </a:lstStyle>
          <a:p>
            <a:r>
              <a:rPr lang="en-US"/>
              <a:t>Click to edit Master title style</a:t>
            </a:r>
          </a:p>
        </p:txBody>
      </p:sp>
    </p:spTree>
    <p:extLst>
      <p:ext uri="{BB962C8B-B14F-4D97-AF65-F5344CB8AC3E}">
        <p14:creationId xmlns:p14="http://schemas.microsoft.com/office/powerpoint/2010/main" val="2813956122"/>
      </p:ext>
    </p:extLst>
  </p:cSld>
  <p:clrMapOvr>
    <a:masterClrMapping/>
  </p:clrMapOvr>
  <p:transition>
    <p:fade/>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E1667F-5928-4CA5-9E9A-6D60293DC9A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CB4BB6F7-36B3-42CD-8196-337611403848}"/>
              </a:ext>
              <a:ext uri="{C183D7F6-B498-43B3-948B-1728B52AA6E4}">
                <adec:decorative xmlns:adec="http://schemas.microsoft.com/office/drawing/2017/decorative" val="1"/>
              </a:ext>
            </a:extLst>
          </p:cNvPr>
          <p:cNvSpPr/>
          <p:nvPr userDrawn="1"/>
        </p:nvSpPr>
        <p:spPr bwMode="auto">
          <a:xfrm>
            <a:off x="0" y="0"/>
            <a:ext cx="12188952" cy="6858000"/>
          </a:xfrm>
          <a:prstGeom prst="rect">
            <a:avLst/>
          </a:prstGeom>
          <a:gradFill flip="none" rotWithShape="1">
            <a:gsLst>
              <a:gs pos="0">
                <a:srgbClr val="000000">
                  <a:alpha val="46000"/>
                </a:srgbClr>
              </a:gs>
              <a:gs pos="100000">
                <a:srgbClr val="000000">
                  <a:alpha val="40000"/>
                </a:srgbClr>
              </a:gs>
              <a:gs pos="58000">
                <a:srgbClr val="000000">
                  <a:alpha val="84000"/>
                </a:srgb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1" tIns="146304" rIns="182881" bIns="146304" numCol="1" spcCol="0" rtlCol="0" fromWordArt="0" anchor="t" anchorCtr="0" forceAA="0" compatLnSpc="1">
            <a:prstTxWarp prst="textNoShape">
              <a:avLst/>
            </a:prstTxWarp>
            <a:noAutofit/>
          </a:bodyPr>
          <a:lstStyle/>
          <a:p>
            <a:pPr defTabSz="932508" fontAlgn="base">
              <a:spcBef>
                <a:spcPct val="0"/>
              </a:spcBef>
              <a:spcAft>
                <a:spcPct val="0"/>
              </a:spcAft>
            </a:pPr>
            <a:endParaRPr lang="en-US" sz="1999">
              <a:gradFill>
                <a:gsLst>
                  <a:gs pos="0">
                    <a:srgbClr val="FFFFFF"/>
                  </a:gs>
                  <a:gs pos="100000">
                    <a:srgbClr val="FFFFFF"/>
                  </a:gs>
                </a:gsLst>
                <a:lin ang="5400000" scaled="0"/>
              </a:gradFill>
              <a:cs typeface="Segoe UI" pitchFamily="34" charset="0"/>
            </a:endParaRPr>
          </a:p>
        </p:txBody>
      </p:sp>
      <p:sp>
        <p:nvSpPr>
          <p:cNvPr id="5" name="Rectangle 4">
            <a:extLst>
              <a:ext uri="{FF2B5EF4-FFF2-40B4-BE49-F238E27FC236}">
                <a16:creationId xmlns:a16="http://schemas.microsoft.com/office/drawing/2014/main" id="{E28EF33B-97ED-4DAA-8343-1B0FA38CDF74}"/>
              </a:ext>
              <a:ext uri="{C183D7F6-B498-43B3-948B-1728B52AA6E4}">
                <adec:decorative xmlns:adec="http://schemas.microsoft.com/office/drawing/2017/decorative" val="1"/>
              </a:ext>
            </a:extLst>
          </p:cNvPr>
          <p:cNvSpPr/>
          <p:nvPr userDrawn="1"/>
        </p:nvSpPr>
        <p:spPr bwMode="auto">
          <a:xfrm flipH="1">
            <a:off x="0" y="0"/>
            <a:ext cx="1335024" cy="6858000"/>
          </a:xfrm>
          <a:prstGeom prst="rect">
            <a:avLst/>
          </a:prstGeom>
          <a:gradFill flip="none" rotWithShape="1">
            <a:gsLst>
              <a:gs pos="0">
                <a:srgbClr val="000000">
                  <a:alpha val="0"/>
                </a:srgbClr>
              </a:gs>
              <a:gs pos="100000">
                <a:srgbClr val="000000"/>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1" tIns="146304" rIns="182881" bIns="146304" numCol="1" spcCol="0" rtlCol="0" fromWordArt="0" anchor="t" anchorCtr="0" forceAA="0" compatLnSpc="1">
            <a:prstTxWarp prst="textNoShape">
              <a:avLst/>
            </a:prstTxWarp>
            <a:noAutofit/>
          </a:bodyPr>
          <a:lstStyle/>
          <a:p>
            <a:pPr defTabSz="932508" fontAlgn="base">
              <a:spcBef>
                <a:spcPct val="0"/>
              </a:spcBef>
              <a:spcAft>
                <a:spcPct val="0"/>
              </a:spcAft>
            </a:pPr>
            <a:endParaRPr lang="en-US" sz="1999">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4F6D03B8-1E65-4B5E-B5AA-4770DA1FBEE5}"/>
              </a:ext>
            </a:extLst>
          </p:cNvPr>
          <p:cNvSpPr>
            <a:spLocks noGrp="1"/>
          </p:cNvSpPr>
          <p:nvPr>
            <p:ph type="title"/>
          </p:nvPr>
        </p:nvSpPr>
        <p:spPr>
          <a:xfrm>
            <a:off x="555412" y="2918699"/>
            <a:ext cx="11081177" cy="1020602"/>
          </a:xfrm>
        </p:spPr>
        <p:txBody>
          <a:bodyPr anchor="ctr"/>
          <a:lstStyle>
            <a:lvl1pPr algn="ctr">
              <a:defRPr sz="4800">
                <a:solidFill>
                  <a:schemeClr val="accent3"/>
                </a:solidFill>
              </a:defRPr>
            </a:lvl1pPr>
          </a:lstStyle>
          <a:p>
            <a:r>
              <a:rPr lang="en-US"/>
              <a:t>Click to edit Master title style</a:t>
            </a:r>
            <a:endParaRPr lang="en-IN"/>
          </a:p>
        </p:txBody>
      </p:sp>
    </p:spTree>
    <p:extLst>
      <p:ext uri="{BB962C8B-B14F-4D97-AF65-F5344CB8AC3E}">
        <p14:creationId xmlns:p14="http://schemas.microsoft.com/office/powerpoint/2010/main" val="2779461826"/>
      </p:ext>
    </p:extLst>
  </p:cSld>
  <p:clrMapOvr>
    <a:masterClrMapping/>
  </p:clrMapOvr>
  <p:transition>
    <p:fade/>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563369" y="1506067"/>
            <a:ext cx="11081177" cy="2396047"/>
          </a:xfrm>
          <a:prstGeom prst="rect">
            <a:avLst/>
          </a:prstGeom>
        </p:spPr>
        <p:txBody>
          <a:bodyPr/>
          <a:lstStyle>
            <a:lvl1pPr marL="284078" indent="-284078">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0" indent="-274764">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18" indent="-284078">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55" indent="-223537">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89992" indent="-223537">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a:xfrm>
            <a:off x="563369" y="473236"/>
            <a:ext cx="11081177" cy="1020602"/>
          </a:xfrm>
        </p:spPr>
        <p:txBody>
          <a:bodyPr/>
          <a:lstStyle>
            <a:lvl1pPr>
              <a:defRPr>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47728167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3402553961"/>
      </p:ext>
    </p:extLst>
  </p:cSld>
  <p:clrMapOvr>
    <a:masterClrMapping/>
  </p:clrMapOvr>
  <p:transition>
    <p:fade/>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preserve="1" userDrawn="1">
  <p:cSld name="1_Appendix">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69" y="2918699"/>
            <a:ext cx="11081177" cy="1020602"/>
          </a:xfrm>
        </p:spPr>
        <p:txBody>
          <a:bodyPr anchor="ctr"/>
          <a:lstStyle>
            <a:lvl1pPr>
              <a:defRPr sz="3200">
                <a:solidFill>
                  <a:schemeClr val="accent1"/>
                </a:solidFill>
              </a:defRPr>
            </a:lvl1pPr>
          </a:lstStyle>
          <a:p>
            <a:r>
              <a:rPr lang="en-US"/>
              <a:t>Click to edit Master title style</a:t>
            </a:r>
          </a:p>
        </p:txBody>
      </p:sp>
    </p:spTree>
    <p:extLst>
      <p:ext uri="{BB962C8B-B14F-4D97-AF65-F5344CB8AC3E}">
        <p14:creationId xmlns:p14="http://schemas.microsoft.com/office/powerpoint/2010/main" val="266114645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117" Type="http://schemas.openxmlformats.org/officeDocument/2006/relationships/image" Target="../media/image1.emf"/><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28.xml"/><Relationship Id="rId18" Type="http://schemas.openxmlformats.org/officeDocument/2006/relationships/slideLayout" Target="../slideLayouts/slideLayout133.xml"/><Relationship Id="rId26" Type="http://schemas.openxmlformats.org/officeDocument/2006/relationships/slideLayout" Target="../slideLayouts/slideLayout141.xml"/><Relationship Id="rId3" Type="http://schemas.openxmlformats.org/officeDocument/2006/relationships/slideLayout" Target="../slideLayouts/slideLayout118.xml"/><Relationship Id="rId21" Type="http://schemas.openxmlformats.org/officeDocument/2006/relationships/slideLayout" Target="../slideLayouts/slideLayout136.xml"/><Relationship Id="rId7" Type="http://schemas.openxmlformats.org/officeDocument/2006/relationships/slideLayout" Target="../slideLayouts/slideLayout122.xml"/><Relationship Id="rId12" Type="http://schemas.openxmlformats.org/officeDocument/2006/relationships/slideLayout" Target="../slideLayouts/slideLayout127.xml"/><Relationship Id="rId17" Type="http://schemas.openxmlformats.org/officeDocument/2006/relationships/slideLayout" Target="../slideLayouts/slideLayout132.xml"/><Relationship Id="rId25" Type="http://schemas.openxmlformats.org/officeDocument/2006/relationships/slideLayout" Target="../slideLayouts/slideLayout140.xml"/><Relationship Id="rId33" Type="http://schemas.openxmlformats.org/officeDocument/2006/relationships/image" Target="../media/image1.emf"/><Relationship Id="rId2" Type="http://schemas.openxmlformats.org/officeDocument/2006/relationships/slideLayout" Target="../slideLayouts/slideLayout117.xml"/><Relationship Id="rId16" Type="http://schemas.openxmlformats.org/officeDocument/2006/relationships/slideLayout" Target="../slideLayouts/slideLayout131.xml"/><Relationship Id="rId20" Type="http://schemas.openxmlformats.org/officeDocument/2006/relationships/slideLayout" Target="../slideLayouts/slideLayout135.xml"/><Relationship Id="rId29" Type="http://schemas.openxmlformats.org/officeDocument/2006/relationships/slideLayout" Target="../slideLayouts/slideLayout144.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24" Type="http://schemas.openxmlformats.org/officeDocument/2006/relationships/slideLayout" Target="../slideLayouts/slideLayout139.xml"/><Relationship Id="rId32" Type="http://schemas.openxmlformats.org/officeDocument/2006/relationships/theme" Target="../theme/theme2.xml"/><Relationship Id="rId5" Type="http://schemas.openxmlformats.org/officeDocument/2006/relationships/slideLayout" Target="../slideLayouts/slideLayout120.xml"/><Relationship Id="rId15" Type="http://schemas.openxmlformats.org/officeDocument/2006/relationships/slideLayout" Target="../slideLayouts/slideLayout130.xml"/><Relationship Id="rId23" Type="http://schemas.openxmlformats.org/officeDocument/2006/relationships/slideLayout" Target="../slideLayouts/slideLayout138.xml"/><Relationship Id="rId28" Type="http://schemas.openxmlformats.org/officeDocument/2006/relationships/slideLayout" Target="../slideLayouts/slideLayout143.xml"/><Relationship Id="rId10" Type="http://schemas.openxmlformats.org/officeDocument/2006/relationships/slideLayout" Target="../slideLayouts/slideLayout125.xml"/><Relationship Id="rId19" Type="http://schemas.openxmlformats.org/officeDocument/2006/relationships/slideLayout" Target="../slideLayouts/slideLayout134.xml"/><Relationship Id="rId31" Type="http://schemas.openxmlformats.org/officeDocument/2006/relationships/slideLayout" Target="../slideLayouts/slideLayout146.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slideLayout" Target="../slideLayouts/slideLayout129.xml"/><Relationship Id="rId22" Type="http://schemas.openxmlformats.org/officeDocument/2006/relationships/slideLayout" Target="../slideLayouts/slideLayout137.xml"/><Relationship Id="rId27" Type="http://schemas.openxmlformats.org/officeDocument/2006/relationships/slideLayout" Target="../slideLayouts/slideLayout142.xml"/><Relationship Id="rId30" Type="http://schemas.openxmlformats.org/officeDocument/2006/relationships/slideLayout" Target="../slideLayouts/slideLayout145.xml"/><Relationship Id="rId8" Type="http://schemas.openxmlformats.org/officeDocument/2006/relationships/slideLayout" Target="../slideLayouts/slideLayout123.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59.xml"/><Relationship Id="rId18" Type="http://schemas.openxmlformats.org/officeDocument/2006/relationships/slideLayout" Target="../slideLayouts/slideLayout164.xml"/><Relationship Id="rId26" Type="http://schemas.openxmlformats.org/officeDocument/2006/relationships/slideLayout" Target="../slideLayouts/slideLayout172.xml"/><Relationship Id="rId39" Type="http://schemas.openxmlformats.org/officeDocument/2006/relationships/slideLayout" Target="../slideLayouts/slideLayout185.xml"/><Relationship Id="rId21" Type="http://schemas.openxmlformats.org/officeDocument/2006/relationships/slideLayout" Target="../slideLayouts/slideLayout167.xml"/><Relationship Id="rId34" Type="http://schemas.openxmlformats.org/officeDocument/2006/relationships/slideLayout" Target="../slideLayouts/slideLayout180.xml"/><Relationship Id="rId42" Type="http://schemas.openxmlformats.org/officeDocument/2006/relationships/slideLayout" Target="../slideLayouts/slideLayout188.xml"/><Relationship Id="rId47" Type="http://schemas.openxmlformats.org/officeDocument/2006/relationships/slideLayout" Target="../slideLayouts/slideLayout193.xml"/><Relationship Id="rId7" Type="http://schemas.openxmlformats.org/officeDocument/2006/relationships/slideLayout" Target="../slideLayouts/slideLayout153.xml"/><Relationship Id="rId2" Type="http://schemas.openxmlformats.org/officeDocument/2006/relationships/slideLayout" Target="../slideLayouts/slideLayout148.xml"/><Relationship Id="rId16" Type="http://schemas.openxmlformats.org/officeDocument/2006/relationships/slideLayout" Target="../slideLayouts/slideLayout162.xml"/><Relationship Id="rId29" Type="http://schemas.openxmlformats.org/officeDocument/2006/relationships/slideLayout" Target="../slideLayouts/slideLayout175.xml"/><Relationship Id="rId11" Type="http://schemas.openxmlformats.org/officeDocument/2006/relationships/slideLayout" Target="../slideLayouts/slideLayout157.xml"/><Relationship Id="rId24" Type="http://schemas.openxmlformats.org/officeDocument/2006/relationships/slideLayout" Target="../slideLayouts/slideLayout170.xml"/><Relationship Id="rId32" Type="http://schemas.openxmlformats.org/officeDocument/2006/relationships/slideLayout" Target="../slideLayouts/slideLayout178.xml"/><Relationship Id="rId37" Type="http://schemas.openxmlformats.org/officeDocument/2006/relationships/slideLayout" Target="../slideLayouts/slideLayout183.xml"/><Relationship Id="rId40" Type="http://schemas.openxmlformats.org/officeDocument/2006/relationships/slideLayout" Target="../slideLayouts/slideLayout186.xml"/><Relationship Id="rId45" Type="http://schemas.openxmlformats.org/officeDocument/2006/relationships/slideLayout" Target="../slideLayouts/slideLayout191.xml"/><Relationship Id="rId5" Type="http://schemas.openxmlformats.org/officeDocument/2006/relationships/slideLayout" Target="../slideLayouts/slideLayout151.xml"/><Relationship Id="rId15" Type="http://schemas.openxmlformats.org/officeDocument/2006/relationships/slideLayout" Target="../slideLayouts/slideLayout161.xml"/><Relationship Id="rId23" Type="http://schemas.openxmlformats.org/officeDocument/2006/relationships/slideLayout" Target="../slideLayouts/slideLayout169.xml"/><Relationship Id="rId28" Type="http://schemas.openxmlformats.org/officeDocument/2006/relationships/slideLayout" Target="../slideLayouts/slideLayout174.xml"/><Relationship Id="rId36" Type="http://schemas.openxmlformats.org/officeDocument/2006/relationships/slideLayout" Target="../slideLayouts/slideLayout182.xml"/><Relationship Id="rId49" Type="http://schemas.openxmlformats.org/officeDocument/2006/relationships/image" Target="../media/image52.png"/><Relationship Id="rId10" Type="http://schemas.openxmlformats.org/officeDocument/2006/relationships/slideLayout" Target="../slideLayouts/slideLayout156.xml"/><Relationship Id="rId19" Type="http://schemas.openxmlformats.org/officeDocument/2006/relationships/slideLayout" Target="../slideLayouts/slideLayout165.xml"/><Relationship Id="rId31" Type="http://schemas.openxmlformats.org/officeDocument/2006/relationships/slideLayout" Target="../slideLayouts/slideLayout177.xml"/><Relationship Id="rId44" Type="http://schemas.openxmlformats.org/officeDocument/2006/relationships/slideLayout" Target="../slideLayouts/slideLayout190.xml"/><Relationship Id="rId4" Type="http://schemas.openxmlformats.org/officeDocument/2006/relationships/slideLayout" Target="../slideLayouts/slideLayout150.xml"/><Relationship Id="rId9" Type="http://schemas.openxmlformats.org/officeDocument/2006/relationships/slideLayout" Target="../slideLayouts/slideLayout155.xml"/><Relationship Id="rId14" Type="http://schemas.openxmlformats.org/officeDocument/2006/relationships/slideLayout" Target="../slideLayouts/slideLayout160.xml"/><Relationship Id="rId22" Type="http://schemas.openxmlformats.org/officeDocument/2006/relationships/slideLayout" Target="../slideLayouts/slideLayout168.xml"/><Relationship Id="rId27" Type="http://schemas.openxmlformats.org/officeDocument/2006/relationships/slideLayout" Target="../slideLayouts/slideLayout173.xml"/><Relationship Id="rId30" Type="http://schemas.openxmlformats.org/officeDocument/2006/relationships/slideLayout" Target="../slideLayouts/slideLayout176.xml"/><Relationship Id="rId35" Type="http://schemas.openxmlformats.org/officeDocument/2006/relationships/slideLayout" Target="../slideLayouts/slideLayout181.xml"/><Relationship Id="rId43" Type="http://schemas.openxmlformats.org/officeDocument/2006/relationships/slideLayout" Target="../slideLayouts/slideLayout189.xml"/><Relationship Id="rId48" Type="http://schemas.openxmlformats.org/officeDocument/2006/relationships/theme" Target="../theme/theme3.xml"/><Relationship Id="rId8" Type="http://schemas.openxmlformats.org/officeDocument/2006/relationships/slideLayout" Target="../slideLayouts/slideLayout154.xml"/><Relationship Id="rId3" Type="http://schemas.openxmlformats.org/officeDocument/2006/relationships/slideLayout" Target="../slideLayouts/slideLayout149.xml"/><Relationship Id="rId12" Type="http://schemas.openxmlformats.org/officeDocument/2006/relationships/slideLayout" Target="../slideLayouts/slideLayout158.xml"/><Relationship Id="rId17" Type="http://schemas.openxmlformats.org/officeDocument/2006/relationships/slideLayout" Target="../slideLayouts/slideLayout163.xml"/><Relationship Id="rId25" Type="http://schemas.openxmlformats.org/officeDocument/2006/relationships/slideLayout" Target="../slideLayouts/slideLayout171.xml"/><Relationship Id="rId33" Type="http://schemas.openxmlformats.org/officeDocument/2006/relationships/slideLayout" Target="../slideLayouts/slideLayout179.xml"/><Relationship Id="rId38" Type="http://schemas.openxmlformats.org/officeDocument/2006/relationships/slideLayout" Target="../slideLayouts/slideLayout184.xml"/><Relationship Id="rId46" Type="http://schemas.openxmlformats.org/officeDocument/2006/relationships/slideLayout" Target="../slideLayouts/slideLayout192.xml"/><Relationship Id="rId20" Type="http://schemas.openxmlformats.org/officeDocument/2006/relationships/slideLayout" Target="../slideLayouts/slideLayout166.xml"/><Relationship Id="rId41" Type="http://schemas.openxmlformats.org/officeDocument/2006/relationships/slideLayout" Target="../slideLayouts/slideLayout187.xml"/><Relationship Id="rId1" Type="http://schemas.openxmlformats.org/officeDocument/2006/relationships/slideLayout" Target="../slideLayouts/slideLayout147.xml"/><Relationship Id="rId6" Type="http://schemas.openxmlformats.org/officeDocument/2006/relationships/slideLayout" Target="../slideLayouts/slideLayout152.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206.xml"/><Relationship Id="rId18" Type="http://schemas.openxmlformats.org/officeDocument/2006/relationships/slideLayout" Target="../slideLayouts/slideLayout211.xml"/><Relationship Id="rId26" Type="http://schemas.openxmlformats.org/officeDocument/2006/relationships/slideLayout" Target="../slideLayouts/slideLayout219.xml"/><Relationship Id="rId3" Type="http://schemas.openxmlformats.org/officeDocument/2006/relationships/slideLayout" Target="../slideLayouts/slideLayout196.xml"/><Relationship Id="rId21" Type="http://schemas.openxmlformats.org/officeDocument/2006/relationships/slideLayout" Target="../slideLayouts/slideLayout214.xml"/><Relationship Id="rId34" Type="http://schemas.openxmlformats.org/officeDocument/2006/relationships/image" Target="../media/image82.png"/><Relationship Id="rId7" Type="http://schemas.openxmlformats.org/officeDocument/2006/relationships/slideLayout" Target="../slideLayouts/slideLayout200.xml"/><Relationship Id="rId12" Type="http://schemas.openxmlformats.org/officeDocument/2006/relationships/slideLayout" Target="../slideLayouts/slideLayout205.xml"/><Relationship Id="rId17" Type="http://schemas.openxmlformats.org/officeDocument/2006/relationships/slideLayout" Target="../slideLayouts/slideLayout210.xml"/><Relationship Id="rId25" Type="http://schemas.openxmlformats.org/officeDocument/2006/relationships/slideLayout" Target="../slideLayouts/slideLayout218.xml"/><Relationship Id="rId33" Type="http://schemas.openxmlformats.org/officeDocument/2006/relationships/theme" Target="../theme/theme4.xml"/><Relationship Id="rId2" Type="http://schemas.openxmlformats.org/officeDocument/2006/relationships/slideLayout" Target="../slideLayouts/slideLayout195.xml"/><Relationship Id="rId16" Type="http://schemas.openxmlformats.org/officeDocument/2006/relationships/slideLayout" Target="../slideLayouts/slideLayout209.xml"/><Relationship Id="rId20" Type="http://schemas.openxmlformats.org/officeDocument/2006/relationships/slideLayout" Target="../slideLayouts/slideLayout213.xml"/><Relationship Id="rId29" Type="http://schemas.openxmlformats.org/officeDocument/2006/relationships/slideLayout" Target="../slideLayouts/slideLayout222.xml"/><Relationship Id="rId1" Type="http://schemas.openxmlformats.org/officeDocument/2006/relationships/slideLayout" Target="../slideLayouts/slideLayout194.xml"/><Relationship Id="rId6" Type="http://schemas.openxmlformats.org/officeDocument/2006/relationships/slideLayout" Target="../slideLayouts/slideLayout199.xml"/><Relationship Id="rId11" Type="http://schemas.openxmlformats.org/officeDocument/2006/relationships/slideLayout" Target="../slideLayouts/slideLayout204.xml"/><Relationship Id="rId24" Type="http://schemas.openxmlformats.org/officeDocument/2006/relationships/slideLayout" Target="../slideLayouts/slideLayout217.xml"/><Relationship Id="rId32" Type="http://schemas.openxmlformats.org/officeDocument/2006/relationships/slideLayout" Target="../slideLayouts/slideLayout225.xml"/><Relationship Id="rId5" Type="http://schemas.openxmlformats.org/officeDocument/2006/relationships/slideLayout" Target="../slideLayouts/slideLayout198.xml"/><Relationship Id="rId15" Type="http://schemas.openxmlformats.org/officeDocument/2006/relationships/slideLayout" Target="../slideLayouts/slideLayout208.xml"/><Relationship Id="rId23" Type="http://schemas.openxmlformats.org/officeDocument/2006/relationships/slideLayout" Target="../slideLayouts/slideLayout216.xml"/><Relationship Id="rId28" Type="http://schemas.openxmlformats.org/officeDocument/2006/relationships/slideLayout" Target="../slideLayouts/slideLayout221.xml"/><Relationship Id="rId10" Type="http://schemas.openxmlformats.org/officeDocument/2006/relationships/slideLayout" Target="../slideLayouts/slideLayout203.xml"/><Relationship Id="rId19" Type="http://schemas.openxmlformats.org/officeDocument/2006/relationships/slideLayout" Target="../slideLayouts/slideLayout212.xml"/><Relationship Id="rId31" Type="http://schemas.openxmlformats.org/officeDocument/2006/relationships/slideLayout" Target="../slideLayouts/slideLayout224.xml"/><Relationship Id="rId4" Type="http://schemas.openxmlformats.org/officeDocument/2006/relationships/slideLayout" Target="../slideLayouts/slideLayout197.xml"/><Relationship Id="rId9" Type="http://schemas.openxmlformats.org/officeDocument/2006/relationships/slideLayout" Target="../slideLayouts/slideLayout202.xml"/><Relationship Id="rId14" Type="http://schemas.openxmlformats.org/officeDocument/2006/relationships/slideLayout" Target="../slideLayouts/slideLayout207.xml"/><Relationship Id="rId22" Type="http://schemas.openxmlformats.org/officeDocument/2006/relationships/slideLayout" Target="../slideLayouts/slideLayout215.xml"/><Relationship Id="rId27" Type="http://schemas.openxmlformats.org/officeDocument/2006/relationships/slideLayout" Target="../slideLayouts/slideLayout220.xml"/><Relationship Id="rId30" Type="http://schemas.openxmlformats.org/officeDocument/2006/relationships/slideLayout" Target="../slideLayouts/slideLayout223.xml"/><Relationship Id="rId8" Type="http://schemas.openxmlformats.org/officeDocument/2006/relationships/slideLayout" Target="../slideLayouts/slideLayout20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33.xml"/><Relationship Id="rId13" Type="http://schemas.openxmlformats.org/officeDocument/2006/relationships/slideLayout" Target="../slideLayouts/slideLayout238.xml"/><Relationship Id="rId18" Type="http://schemas.openxmlformats.org/officeDocument/2006/relationships/slideLayout" Target="../slideLayouts/slideLayout243.xml"/><Relationship Id="rId26" Type="http://schemas.openxmlformats.org/officeDocument/2006/relationships/slideLayout" Target="../slideLayouts/slideLayout251.xml"/><Relationship Id="rId3" Type="http://schemas.openxmlformats.org/officeDocument/2006/relationships/slideLayout" Target="../slideLayouts/slideLayout228.xml"/><Relationship Id="rId21" Type="http://schemas.openxmlformats.org/officeDocument/2006/relationships/slideLayout" Target="../slideLayouts/slideLayout246.xml"/><Relationship Id="rId7" Type="http://schemas.openxmlformats.org/officeDocument/2006/relationships/slideLayout" Target="../slideLayouts/slideLayout232.xml"/><Relationship Id="rId12" Type="http://schemas.openxmlformats.org/officeDocument/2006/relationships/slideLayout" Target="../slideLayouts/slideLayout237.xml"/><Relationship Id="rId17" Type="http://schemas.openxmlformats.org/officeDocument/2006/relationships/slideLayout" Target="../slideLayouts/slideLayout242.xml"/><Relationship Id="rId25" Type="http://schemas.openxmlformats.org/officeDocument/2006/relationships/slideLayout" Target="../slideLayouts/slideLayout250.xml"/><Relationship Id="rId2" Type="http://schemas.openxmlformats.org/officeDocument/2006/relationships/slideLayout" Target="../slideLayouts/slideLayout227.xml"/><Relationship Id="rId16" Type="http://schemas.openxmlformats.org/officeDocument/2006/relationships/slideLayout" Target="../slideLayouts/slideLayout241.xml"/><Relationship Id="rId20" Type="http://schemas.openxmlformats.org/officeDocument/2006/relationships/slideLayout" Target="../slideLayouts/slideLayout245.xml"/><Relationship Id="rId29" Type="http://schemas.openxmlformats.org/officeDocument/2006/relationships/slideLayout" Target="../slideLayouts/slideLayout254.xml"/><Relationship Id="rId1" Type="http://schemas.openxmlformats.org/officeDocument/2006/relationships/slideLayout" Target="../slideLayouts/slideLayout226.xml"/><Relationship Id="rId6" Type="http://schemas.openxmlformats.org/officeDocument/2006/relationships/slideLayout" Target="../slideLayouts/slideLayout231.xml"/><Relationship Id="rId11" Type="http://schemas.openxmlformats.org/officeDocument/2006/relationships/slideLayout" Target="../slideLayouts/slideLayout236.xml"/><Relationship Id="rId24" Type="http://schemas.openxmlformats.org/officeDocument/2006/relationships/slideLayout" Target="../slideLayouts/slideLayout249.xml"/><Relationship Id="rId32" Type="http://schemas.openxmlformats.org/officeDocument/2006/relationships/image" Target="../media/image52.png"/><Relationship Id="rId5" Type="http://schemas.openxmlformats.org/officeDocument/2006/relationships/slideLayout" Target="../slideLayouts/slideLayout230.xml"/><Relationship Id="rId15" Type="http://schemas.openxmlformats.org/officeDocument/2006/relationships/slideLayout" Target="../slideLayouts/slideLayout240.xml"/><Relationship Id="rId23" Type="http://schemas.openxmlformats.org/officeDocument/2006/relationships/slideLayout" Target="../slideLayouts/slideLayout248.xml"/><Relationship Id="rId28" Type="http://schemas.openxmlformats.org/officeDocument/2006/relationships/slideLayout" Target="../slideLayouts/slideLayout253.xml"/><Relationship Id="rId10" Type="http://schemas.openxmlformats.org/officeDocument/2006/relationships/slideLayout" Target="../slideLayouts/slideLayout235.xml"/><Relationship Id="rId19" Type="http://schemas.openxmlformats.org/officeDocument/2006/relationships/slideLayout" Target="../slideLayouts/slideLayout244.xml"/><Relationship Id="rId31" Type="http://schemas.openxmlformats.org/officeDocument/2006/relationships/theme" Target="../theme/theme5.xml"/><Relationship Id="rId4" Type="http://schemas.openxmlformats.org/officeDocument/2006/relationships/slideLayout" Target="../slideLayouts/slideLayout229.xml"/><Relationship Id="rId9" Type="http://schemas.openxmlformats.org/officeDocument/2006/relationships/slideLayout" Target="../slideLayouts/slideLayout234.xml"/><Relationship Id="rId14" Type="http://schemas.openxmlformats.org/officeDocument/2006/relationships/slideLayout" Target="../slideLayouts/slideLayout239.xml"/><Relationship Id="rId22" Type="http://schemas.openxmlformats.org/officeDocument/2006/relationships/slideLayout" Target="../slideLayouts/slideLayout247.xml"/><Relationship Id="rId27" Type="http://schemas.openxmlformats.org/officeDocument/2006/relationships/slideLayout" Target="../slideLayouts/slideLayout252.xml"/><Relationship Id="rId30" Type="http://schemas.openxmlformats.org/officeDocument/2006/relationships/slideLayout" Target="../slideLayouts/slideLayout255.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268.xml"/><Relationship Id="rId18" Type="http://schemas.openxmlformats.org/officeDocument/2006/relationships/slideLayout" Target="../slideLayouts/slideLayout273.xml"/><Relationship Id="rId26" Type="http://schemas.openxmlformats.org/officeDocument/2006/relationships/slideLayout" Target="../slideLayouts/slideLayout281.xml"/><Relationship Id="rId39" Type="http://schemas.openxmlformats.org/officeDocument/2006/relationships/slideLayout" Target="../slideLayouts/slideLayout294.xml"/><Relationship Id="rId21" Type="http://schemas.openxmlformats.org/officeDocument/2006/relationships/slideLayout" Target="../slideLayouts/slideLayout276.xml"/><Relationship Id="rId34" Type="http://schemas.openxmlformats.org/officeDocument/2006/relationships/slideLayout" Target="../slideLayouts/slideLayout289.xml"/><Relationship Id="rId42" Type="http://schemas.openxmlformats.org/officeDocument/2006/relationships/slideLayout" Target="../slideLayouts/slideLayout297.xml"/><Relationship Id="rId47" Type="http://schemas.openxmlformats.org/officeDocument/2006/relationships/slideLayout" Target="../slideLayouts/slideLayout302.xml"/><Relationship Id="rId50" Type="http://schemas.openxmlformats.org/officeDocument/2006/relationships/slideLayout" Target="../slideLayouts/slideLayout305.xml"/><Relationship Id="rId55" Type="http://schemas.openxmlformats.org/officeDocument/2006/relationships/slideLayout" Target="../slideLayouts/slideLayout310.xml"/><Relationship Id="rId7" Type="http://schemas.openxmlformats.org/officeDocument/2006/relationships/slideLayout" Target="../slideLayouts/slideLayout262.xml"/><Relationship Id="rId2" Type="http://schemas.openxmlformats.org/officeDocument/2006/relationships/slideLayout" Target="../slideLayouts/slideLayout257.xml"/><Relationship Id="rId16" Type="http://schemas.openxmlformats.org/officeDocument/2006/relationships/slideLayout" Target="../slideLayouts/slideLayout271.xml"/><Relationship Id="rId29" Type="http://schemas.openxmlformats.org/officeDocument/2006/relationships/slideLayout" Target="../slideLayouts/slideLayout284.xml"/><Relationship Id="rId11" Type="http://schemas.openxmlformats.org/officeDocument/2006/relationships/slideLayout" Target="../slideLayouts/slideLayout266.xml"/><Relationship Id="rId24" Type="http://schemas.openxmlformats.org/officeDocument/2006/relationships/slideLayout" Target="../slideLayouts/slideLayout279.xml"/><Relationship Id="rId32" Type="http://schemas.openxmlformats.org/officeDocument/2006/relationships/slideLayout" Target="../slideLayouts/slideLayout287.xml"/><Relationship Id="rId37" Type="http://schemas.openxmlformats.org/officeDocument/2006/relationships/slideLayout" Target="../slideLayouts/slideLayout292.xml"/><Relationship Id="rId40" Type="http://schemas.openxmlformats.org/officeDocument/2006/relationships/slideLayout" Target="../slideLayouts/slideLayout295.xml"/><Relationship Id="rId45" Type="http://schemas.openxmlformats.org/officeDocument/2006/relationships/slideLayout" Target="../slideLayouts/slideLayout300.xml"/><Relationship Id="rId53" Type="http://schemas.openxmlformats.org/officeDocument/2006/relationships/slideLayout" Target="../slideLayouts/slideLayout308.xml"/><Relationship Id="rId58" Type="http://schemas.openxmlformats.org/officeDocument/2006/relationships/slideLayout" Target="../slideLayouts/slideLayout313.xml"/><Relationship Id="rId5" Type="http://schemas.openxmlformats.org/officeDocument/2006/relationships/slideLayout" Target="../slideLayouts/slideLayout260.xml"/><Relationship Id="rId19" Type="http://schemas.openxmlformats.org/officeDocument/2006/relationships/slideLayout" Target="../slideLayouts/slideLayout274.xml"/><Relationship Id="rId4" Type="http://schemas.openxmlformats.org/officeDocument/2006/relationships/slideLayout" Target="../slideLayouts/slideLayout259.xml"/><Relationship Id="rId9" Type="http://schemas.openxmlformats.org/officeDocument/2006/relationships/slideLayout" Target="../slideLayouts/slideLayout264.xml"/><Relationship Id="rId14" Type="http://schemas.openxmlformats.org/officeDocument/2006/relationships/slideLayout" Target="../slideLayouts/slideLayout269.xml"/><Relationship Id="rId22" Type="http://schemas.openxmlformats.org/officeDocument/2006/relationships/slideLayout" Target="../slideLayouts/slideLayout277.xml"/><Relationship Id="rId27" Type="http://schemas.openxmlformats.org/officeDocument/2006/relationships/slideLayout" Target="../slideLayouts/slideLayout282.xml"/><Relationship Id="rId30" Type="http://schemas.openxmlformats.org/officeDocument/2006/relationships/slideLayout" Target="../slideLayouts/slideLayout285.xml"/><Relationship Id="rId35" Type="http://schemas.openxmlformats.org/officeDocument/2006/relationships/slideLayout" Target="../slideLayouts/slideLayout290.xml"/><Relationship Id="rId43" Type="http://schemas.openxmlformats.org/officeDocument/2006/relationships/slideLayout" Target="../slideLayouts/slideLayout298.xml"/><Relationship Id="rId48" Type="http://schemas.openxmlformats.org/officeDocument/2006/relationships/slideLayout" Target="../slideLayouts/slideLayout303.xml"/><Relationship Id="rId56" Type="http://schemas.openxmlformats.org/officeDocument/2006/relationships/slideLayout" Target="../slideLayouts/slideLayout311.xml"/><Relationship Id="rId8" Type="http://schemas.openxmlformats.org/officeDocument/2006/relationships/slideLayout" Target="../slideLayouts/slideLayout263.xml"/><Relationship Id="rId51" Type="http://schemas.openxmlformats.org/officeDocument/2006/relationships/slideLayout" Target="../slideLayouts/slideLayout306.xml"/><Relationship Id="rId3" Type="http://schemas.openxmlformats.org/officeDocument/2006/relationships/slideLayout" Target="../slideLayouts/slideLayout258.xml"/><Relationship Id="rId12" Type="http://schemas.openxmlformats.org/officeDocument/2006/relationships/slideLayout" Target="../slideLayouts/slideLayout267.xml"/><Relationship Id="rId17" Type="http://schemas.openxmlformats.org/officeDocument/2006/relationships/slideLayout" Target="../slideLayouts/slideLayout272.xml"/><Relationship Id="rId25" Type="http://schemas.openxmlformats.org/officeDocument/2006/relationships/slideLayout" Target="../slideLayouts/slideLayout280.xml"/><Relationship Id="rId33" Type="http://schemas.openxmlformats.org/officeDocument/2006/relationships/slideLayout" Target="../slideLayouts/slideLayout288.xml"/><Relationship Id="rId38" Type="http://schemas.openxmlformats.org/officeDocument/2006/relationships/slideLayout" Target="../slideLayouts/slideLayout293.xml"/><Relationship Id="rId46" Type="http://schemas.openxmlformats.org/officeDocument/2006/relationships/slideLayout" Target="../slideLayouts/slideLayout301.xml"/><Relationship Id="rId59" Type="http://schemas.openxmlformats.org/officeDocument/2006/relationships/theme" Target="../theme/theme6.xml"/><Relationship Id="rId20" Type="http://schemas.openxmlformats.org/officeDocument/2006/relationships/slideLayout" Target="../slideLayouts/slideLayout275.xml"/><Relationship Id="rId41" Type="http://schemas.openxmlformats.org/officeDocument/2006/relationships/slideLayout" Target="../slideLayouts/slideLayout296.xml"/><Relationship Id="rId54" Type="http://schemas.openxmlformats.org/officeDocument/2006/relationships/slideLayout" Target="../slideLayouts/slideLayout309.xml"/><Relationship Id="rId1" Type="http://schemas.openxmlformats.org/officeDocument/2006/relationships/slideLayout" Target="../slideLayouts/slideLayout256.xml"/><Relationship Id="rId6" Type="http://schemas.openxmlformats.org/officeDocument/2006/relationships/slideLayout" Target="../slideLayouts/slideLayout261.xml"/><Relationship Id="rId15" Type="http://schemas.openxmlformats.org/officeDocument/2006/relationships/slideLayout" Target="../slideLayouts/slideLayout270.xml"/><Relationship Id="rId23" Type="http://schemas.openxmlformats.org/officeDocument/2006/relationships/slideLayout" Target="../slideLayouts/slideLayout278.xml"/><Relationship Id="rId28" Type="http://schemas.openxmlformats.org/officeDocument/2006/relationships/slideLayout" Target="../slideLayouts/slideLayout283.xml"/><Relationship Id="rId36" Type="http://schemas.openxmlformats.org/officeDocument/2006/relationships/slideLayout" Target="../slideLayouts/slideLayout291.xml"/><Relationship Id="rId49" Type="http://schemas.openxmlformats.org/officeDocument/2006/relationships/slideLayout" Target="../slideLayouts/slideLayout304.xml"/><Relationship Id="rId57" Type="http://schemas.openxmlformats.org/officeDocument/2006/relationships/slideLayout" Target="../slideLayouts/slideLayout312.xml"/><Relationship Id="rId10" Type="http://schemas.openxmlformats.org/officeDocument/2006/relationships/slideLayout" Target="../slideLayouts/slideLayout265.xml"/><Relationship Id="rId31" Type="http://schemas.openxmlformats.org/officeDocument/2006/relationships/slideLayout" Target="../slideLayouts/slideLayout286.xml"/><Relationship Id="rId44" Type="http://schemas.openxmlformats.org/officeDocument/2006/relationships/slideLayout" Target="../slideLayouts/slideLayout299.xml"/><Relationship Id="rId52" Type="http://schemas.openxmlformats.org/officeDocument/2006/relationships/slideLayout" Target="../slideLayouts/slideLayout307.xml"/><Relationship Id="rId60" Type="http://schemas.openxmlformats.org/officeDocument/2006/relationships/image" Target="../media/image52.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321.xml"/><Relationship Id="rId13" Type="http://schemas.openxmlformats.org/officeDocument/2006/relationships/slideLayout" Target="../slideLayouts/slideLayout326.xml"/><Relationship Id="rId18" Type="http://schemas.openxmlformats.org/officeDocument/2006/relationships/slideLayout" Target="../slideLayouts/slideLayout331.xml"/><Relationship Id="rId26" Type="http://schemas.openxmlformats.org/officeDocument/2006/relationships/theme" Target="../theme/theme7.xml"/><Relationship Id="rId3" Type="http://schemas.openxmlformats.org/officeDocument/2006/relationships/slideLayout" Target="../slideLayouts/slideLayout316.xml"/><Relationship Id="rId21" Type="http://schemas.openxmlformats.org/officeDocument/2006/relationships/slideLayout" Target="../slideLayouts/slideLayout334.xml"/><Relationship Id="rId7" Type="http://schemas.openxmlformats.org/officeDocument/2006/relationships/slideLayout" Target="../slideLayouts/slideLayout320.xml"/><Relationship Id="rId12" Type="http://schemas.openxmlformats.org/officeDocument/2006/relationships/slideLayout" Target="../slideLayouts/slideLayout325.xml"/><Relationship Id="rId17" Type="http://schemas.openxmlformats.org/officeDocument/2006/relationships/slideLayout" Target="../slideLayouts/slideLayout330.xml"/><Relationship Id="rId25" Type="http://schemas.openxmlformats.org/officeDocument/2006/relationships/slideLayout" Target="../slideLayouts/slideLayout338.xml"/><Relationship Id="rId2" Type="http://schemas.openxmlformats.org/officeDocument/2006/relationships/slideLayout" Target="../slideLayouts/slideLayout315.xml"/><Relationship Id="rId16" Type="http://schemas.openxmlformats.org/officeDocument/2006/relationships/slideLayout" Target="../slideLayouts/slideLayout329.xml"/><Relationship Id="rId20" Type="http://schemas.openxmlformats.org/officeDocument/2006/relationships/slideLayout" Target="../slideLayouts/slideLayout333.xml"/><Relationship Id="rId1" Type="http://schemas.openxmlformats.org/officeDocument/2006/relationships/slideLayout" Target="../slideLayouts/slideLayout314.xml"/><Relationship Id="rId6" Type="http://schemas.openxmlformats.org/officeDocument/2006/relationships/slideLayout" Target="../slideLayouts/slideLayout319.xml"/><Relationship Id="rId11" Type="http://schemas.openxmlformats.org/officeDocument/2006/relationships/slideLayout" Target="../slideLayouts/slideLayout324.xml"/><Relationship Id="rId24" Type="http://schemas.openxmlformats.org/officeDocument/2006/relationships/slideLayout" Target="../slideLayouts/slideLayout337.xml"/><Relationship Id="rId5" Type="http://schemas.openxmlformats.org/officeDocument/2006/relationships/slideLayout" Target="../slideLayouts/slideLayout318.xml"/><Relationship Id="rId15" Type="http://schemas.openxmlformats.org/officeDocument/2006/relationships/slideLayout" Target="../slideLayouts/slideLayout328.xml"/><Relationship Id="rId23" Type="http://schemas.openxmlformats.org/officeDocument/2006/relationships/slideLayout" Target="../slideLayouts/slideLayout336.xml"/><Relationship Id="rId10" Type="http://schemas.openxmlformats.org/officeDocument/2006/relationships/slideLayout" Target="../slideLayouts/slideLayout323.xml"/><Relationship Id="rId19" Type="http://schemas.openxmlformats.org/officeDocument/2006/relationships/slideLayout" Target="../slideLayouts/slideLayout332.xml"/><Relationship Id="rId4" Type="http://schemas.openxmlformats.org/officeDocument/2006/relationships/slideLayout" Target="../slideLayouts/slideLayout317.xml"/><Relationship Id="rId9" Type="http://schemas.openxmlformats.org/officeDocument/2006/relationships/slideLayout" Target="../slideLayouts/slideLayout322.xml"/><Relationship Id="rId14" Type="http://schemas.openxmlformats.org/officeDocument/2006/relationships/slideLayout" Target="../slideLayouts/slideLayout327.xml"/><Relationship Id="rId22" Type="http://schemas.openxmlformats.org/officeDocument/2006/relationships/slideLayout" Target="../slideLayouts/slideLayout335.xml"/><Relationship Id="rId27" Type="http://schemas.openxmlformats.org/officeDocument/2006/relationships/image" Target="../media/image82.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346.xml"/><Relationship Id="rId13" Type="http://schemas.openxmlformats.org/officeDocument/2006/relationships/slideLayout" Target="../slideLayouts/slideLayout351.xml"/><Relationship Id="rId3" Type="http://schemas.openxmlformats.org/officeDocument/2006/relationships/slideLayout" Target="../slideLayouts/slideLayout341.xml"/><Relationship Id="rId7" Type="http://schemas.openxmlformats.org/officeDocument/2006/relationships/slideLayout" Target="../slideLayouts/slideLayout345.xml"/><Relationship Id="rId12" Type="http://schemas.openxmlformats.org/officeDocument/2006/relationships/slideLayout" Target="../slideLayouts/slideLayout350.xml"/><Relationship Id="rId17" Type="http://schemas.openxmlformats.org/officeDocument/2006/relationships/image" Target="../media/image101.png"/><Relationship Id="rId2" Type="http://schemas.openxmlformats.org/officeDocument/2006/relationships/slideLayout" Target="../slideLayouts/slideLayout340.xml"/><Relationship Id="rId16" Type="http://schemas.openxmlformats.org/officeDocument/2006/relationships/image" Target="../media/image100.emf"/><Relationship Id="rId1" Type="http://schemas.openxmlformats.org/officeDocument/2006/relationships/slideLayout" Target="../slideLayouts/slideLayout339.xml"/><Relationship Id="rId6" Type="http://schemas.openxmlformats.org/officeDocument/2006/relationships/slideLayout" Target="../slideLayouts/slideLayout344.xml"/><Relationship Id="rId11" Type="http://schemas.openxmlformats.org/officeDocument/2006/relationships/slideLayout" Target="../slideLayouts/slideLayout349.xml"/><Relationship Id="rId5" Type="http://schemas.openxmlformats.org/officeDocument/2006/relationships/slideLayout" Target="../slideLayouts/slideLayout343.xml"/><Relationship Id="rId15" Type="http://schemas.openxmlformats.org/officeDocument/2006/relationships/theme" Target="../theme/theme8.xml"/><Relationship Id="rId10" Type="http://schemas.openxmlformats.org/officeDocument/2006/relationships/slideLayout" Target="../slideLayouts/slideLayout348.xml"/><Relationship Id="rId4" Type="http://schemas.openxmlformats.org/officeDocument/2006/relationships/slideLayout" Target="../slideLayouts/slideLayout342.xml"/><Relationship Id="rId9" Type="http://schemas.openxmlformats.org/officeDocument/2006/relationships/slideLayout" Target="../slideLayouts/slideLayout347.xml"/><Relationship Id="rId14" Type="http://schemas.openxmlformats.org/officeDocument/2006/relationships/slideLayout" Target="../slideLayouts/slideLayout35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360.xml"/><Relationship Id="rId13" Type="http://schemas.openxmlformats.org/officeDocument/2006/relationships/slideLayout" Target="../slideLayouts/slideLayout365.xml"/><Relationship Id="rId18" Type="http://schemas.openxmlformats.org/officeDocument/2006/relationships/slideLayout" Target="../slideLayouts/slideLayout370.xml"/><Relationship Id="rId26" Type="http://schemas.openxmlformats.org/officeDocument/2006/relationships/slideLayout" Target="../slideLayouts/slideLayout378.xml"/><Relationship Id="rId3" Type="http://schemas.openxmlformats.org/officeDocument/2006/relationships/slideLayout" Target="../slideLayouts/slideLayout355.xml"/><Relationship Id="rId21" Type="http://schemas.openxmlformats.org/officeDocument/2006/relationships/slideLayout" Target="../slideLayouts/slideLayout373.xml"/><Relationship Id="rId7" Type="http://schemas.openxmlformats.org/officeDocument/2006/relationships/slideLayout" Target="../slideLayouts/slideLayout359.xml"/><Relationship Id="rId12" Type="http://schemas.openxmlformats.org/officeDocument/2006/relationships/slideLayout" Target="../slideLayouts/slideLayout364.xml"/><Relationship Id="rId17" Type="http://schemas.openxmlformats.org/officeDocument/2006/relationships/slideLayout" Target="../slideLayouts/slideLayout369.xml"/><Relationship Id="rId25" Type="http://schemas.openxmlformats.org/officeDocument/2006/relationships/slideLayout" Target="../slideLayouts/slideLayout377.xml"/><Relationship Id="rId2" Type="http://schemas.openxmlformats.org/officeDocument/2006/relationships/slideLayout" Target="../slideLayouts/slideLayout354.xml"/><Relationship Id="rId16" Type="http://schemas.openxmlformats.org/officeDocument/2006/relationships/slideLayout" Target="../slideLayouts/slideLayout368.xml"/><Relationship Id="rId20" Type="http://schemas.openxmlformats.org/officeDocument/2006/relationships/slideLayout" Target="../slideLayouts/slideLayout372.xml"/><Relationship Id="rId29" Type="http://schemas.openxmlformats.org/officeDocument/2006/relationships/theme" Target="../theme/theme9.xml"/><Relationship Id="rId1" Type="http://schemas.openxmlformats.org/officeDocument/2006/relationships/slideLayout" Target="../slideLayouts/slideLayout353.xml"/><Relationship Id="rId6" Type="http://schemas.openxmlformats.org/officeDocument/2006/relationships/slideLayout" Target="../slideLayouts/slideLayout358.xml"/><Relationship Id="rId11" Type="http://schemas.openxmlformats.org/officeDocument/2006/relationships/slideLayout" Target="../slideLayouts/slideLayout363.xml"/><Relationship Id="rId24" Type="http://schemas.openxmlformats.org/officeDocument/2006/relationships/slideLayout" Target="../slideLayouts/slideLayout376.xml"/><Relationship Id="rId5" Type="http://schemas.openxmlformats.org/officeDocument/2006/relationships/slideLayout" Target="../slideLayouts/slideLayout357.xml"/><Relationship Id="rId15" Type="http://schemas.openxmlformats.org/officeDocument/2006/relationships/slideLayout" Target="../slideLayouts/slideLayout367.xml"/><Relationship Id="rId23" Type="http://schemas.openxmlformats.org/officeDocument/2006/relationships/slideLayout" Target="../slideLayouts/slideLayout375.xml"/><Relationship Id="rId28" Type="http://schemas.openxmlformats.org/officeDocument/2006/relationships/slideLayout" Target="../slideLayouts/slideLayout380.xml"/><Relationship Id="rId10" Type="http://schemas.openxmlformats.org/officeDocument/2006/relationships/slideLayout" Target="../slideLayouts/slideLayout362.xml"/><Relationship Id="rId19" Type="http://schemas.openxmlformats.org/officeDocument/2006/relationships/slideLayout" Target="../slideLayouts/slideLayout371.xml"/><Relationship Id="rId4" Type="http://schemas.openxmlformats.org/officeDocument/2006/relationships/slideLayout" Target="../slideLayouts/slideLayout356.xml"/><Relationship Id="rId9" Type="http://schemas.openxmlformats.org/officeDocument/2006/relationships/slideLayout" Target="../slideLayouts/slideLayout361.xml"/><Relationship Id="rId14" Type="http://schemas.openxmlformats.org/officeDocument/2006/relationships/slideLayout" Target="../slideLayouts/slideLayout366.xml"/><Relationship Id="rId22" Type="http://schemas.openxmlformats.org/officeDocument/2006/relationships/slideLayout" Target="../slideLayouts/slideLayout374.xml"/><Relationship Id="rId27" Type="http://schemas.openxmlformats.org/officeDocument/2006/relationships/slideLayout" Target="../slideLayouts/slideLayout379.xml"/><Relationship Id="rId30" Type="http://schemas.openxmlformats.org/officeDocument/2006/relationships/image" Target="../media/image104.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388.xml"/><Relationship Id="rId13" Type="http://schemas.openxmlformats.org/officeDocument/2006/relationships/slideLayout" Target="../slideLayouts/slideLayout393.xml"/><Relationship Id="rId18" Type="http://schemas.openxmlformats.org/officeDocument/2006/relationships/slideLayout" Target="../slideLayouts/slideLayout398.xml"/><Relationship Id="rId26" Type="http://schemas.openxmlformats.org/officeDocument/2006/relationships/image" Target="../media/image115.png"/><Relationship Id="rId3" Type="http://schemas.openxmlformats.org/officeDocument/2006/relationships/slideLayout" Target="../slideLayouts/slideLayout383.xml"/><Relationship Id="rId21" Type="http://schemas.openxmlformats.org/officeDocument/2006/relationships/slideLayout" Target="../slideLayouts/slideLayout401.xml"/><Relationship Id="rId7" Type="http://schemas.openxmlformats.org/officeDocument/2006/relationships/slideLayout" Target="../slideLayouts/slideLayout387.xml"/><Relationship Id="rId12" Type="http://schemas.openxmlformats.org/officeDocument/2006/relationships/slideLayout" Target="../slideLayouts/slideLayout392.xml"/><Relationship Id="rId17" Type="http://schemas.openxmlformats.org/officeDocument/2006/relationships/slideLayout" Target="../slideLayouts/slideLayout397.xml"/><Relationship Id="rId25" Type="http://schemas.openxmlformats.org/officeDocument/2006/relationships/theme" Target="../theme/theme10.xml"/><Relationship Id="rId2" Type="http://schemas.openxmlformats.org/officeDocument/2006/relationships/slideLayout" Target="../slideLayouts/slideLayout382.xml"/><Relationship Id="rId16" Type="http://schemas.openxmlformats.org/officeDocument/2006/relationships/slideLayout" Target="../slideLayouts/slideLayout396.xml"/><Relationship Id="rId20" Type="http://schemas.openxmlformats.org/officeDocument/2006/relationships/slideLayout" Target="../slideLayouts/slideLayout400.xml"/><Relationship Id="rId1" Type="http://schemas.openxmlformats.org/officeDocument/2006/relationships/slideLayout" Target="../slideLayouts/slideLayout381.xml"/><Relationship Id="rId6" Type="http://schemas.openxmlformats.org/officeDocument/2006/relationships/slideLayout" Target="../slideLayouts/slideLayout386.xml"/><Relationship Id="rId11" Type="http://schemas.openxmlformats.org/officeDocument/2006/relationships/slideLayout" Target="../slideLayouts/slideLayout391.xml"/><Relationship Id="rId24" Type="http://schemas.openxmlformats.org/officeDocument/2006/relationships/slideLayout" Target="../slideLayouts/slideLayout404.xml"/><Relationship Id="rId5" Type="http://schemas.openxmlformats.org/officeDocument/2006/relationships/slideLayout" Target="../slideLayouts/slideLayout385.xml"/><Relationship Id="rId15" Type="http://schemas.openxmlformats.org/officeDocument/2006/relationships/slideLayout" Target="../slideLayouts/slideLayout395.xml"/><Relationship Id="rId23" Type="http://schemas.openxmlformats.org/officeDocument/2006/relationships/slideLayout" Target="../slideLayouts/slideLayout403.xml"/><Relationship Id="rId10" Type="http://schemas.openxmlformats.org/officeDocument/2006/relationships/slideLayout" Target="../slideLayouts/slideLayout390.xml"/><Relationship Id="rId19" Type="http://schemas.openxmlformats.org/officeDocument/2006/relationships/slideLayout" Target="../slideLayouts/slideLayout399.xml"/><Relationship Id="rId4" Type="http://schemas.openxmlformats.org/officeDocument/2006/relationships/slideLayout" Target="../slideLayouts/slideLayout384.xml"/><Relationship Id="rId9" Type="http://schemas.openxmlformats.org/officeDocument/2006/relationships/slideLayout" Target="../slideLayouts/slideLayout389.xml"/><Relationship Id="rId14" Type="http://schemas.openxmlformats.org/officeDocument/2006/relationships/slideLayout" Target="../slideLayouts/slideLayout394.xml"/><Relationship Id="rId22" Type="http://schemas.openxmlformats.org/officeDocument/2006/relationships/slideLayout" Target="../slideLayouts/slideLayout402.xml"/></Relationships>
</file>

<file path=ppt/slideMasters/_rels/slideMaster11.xml.rels><?xml version="1.0" encoding="UTF-8" standalone="yes"?>
<Relationships xmlns="http://schemas.openxmlformats.org/package/2006/relationships"><Relationship Id="rId13" Type="http://schemas.openxmlformats.org/officeDocument/2006/relationships/slideLayout" Target="../slideLayouts/slideLayout417.xml"/><Relationship Id="rId18" Type="http://schemas.openxmlformats.org/officeDocument/2006/relationships/slideLayout" Target="../slideLayouts/slideLayout422.xml"/><Relationship Id="rId26" Type="http://schemas.openxmlformats.org/officeDocument/2006/relationships/slideLayout" Target="../slideLayouts/slideLayout430.xml"/><Relationship Id="rId39" Type="http://schemas.openxmlformats.org/officeDocument/2006/relationships/slideLayout" Target="../slideLayouts/slideLayout443.xml"/><Relationship Id="rId21" Type="http://schemas.openxmlformats.org/officeDocument/2006/relationships/slideLayout" Target="../slideLayouts/slideLayout425.xml"/><Relationship Id="rId34" Type="http://schemas.openxmlformats.org/officeDocument/2006/relationships/slideLayout" Target="../slideLayouts/slideLayout438.xml"/><Relationship Id="rId42" Type="http://schemas.openxmlformats.org/officeDocument/2006/relationships/slideLayout" Target="../slideLayouts/slideLayout446.xml"/><Relationship Id="rId47" Type="http://schemas.openxmlformats.org/officeDocument/2006/relationships/theme" Target="../theme/theme11.xml"/><Relationship Id="rId7" Type="http://schemas.openxmlformats.org/officeDocument/2006/relationships/slideLayout" Target="../slideLayouts/slideLayout411.xml"/><Relationship Id="rId2" Type="http://schemas.openxmlformats.org/officeDocument/2006/relationships/slideLayout" Target="../slideLayouts/slideLayout406.xml"/><Relationship Id="rId16" Type="http://schemas.openxmlformats.org/officeDocument/2006/relationships/slideLayout" Target="../slideLayouts/slideLayout420.xml"/><Relationship Id="rId29" Type="http://schemas.openxmlformats.org/officeDocument/2006/relationships/slideLayout" Target="../slideLayouts/slideLayout433.xml"/><Relationship Id="rId1" Type="http://schemas.openxmlformats.org/officeDocument/2006/relationships/slideLayout" Target="../slideLayouts/slideLayout405.xml"/><Relationship Id="rId6" Type="http://schemas.openxmlformats.org/officeDocument/2006/relationships/slideLayout" Target="../slideLayouts/slideLayout410.xml"/><Relationship Id="rId11" Type="http://schemas.openxmlformats.org/officeDocument/2006/relationships/slideLayout" Target="../slideLayouts/slideLayout415.xml"/><Relationship Id="rId24" Type="http://schemas.openxmlformats.org/officeDocument/2006/relationships/slideLayout" Target="../slideLayouts/slideLayout428.xml"/><Relationship Id="rId32" Type="http://schemas.openxmlformats.org/officeDocument/2006/relationships/slideLayout" Target="../slideLayouts/slideLayout436.xml"/><Relationship Id="rId37" Type="http://schemas.openxmlformats.org/officeDocument/2006/relationships/slideLayout" Target="../slideLayouts/slideLayout441.xml"/><Relationship Id="rId40" Type="http://schemas.openxmlformats.org/officeDocument/2006/relationships/slideLayout" Target="../slideLayouts/slideLayout444.xml"/><Relationship Id="rId45" Type="http://schemas.openxmlformats.org/officeDocument/2006/relationships/slideLayout" Target="../slideLayouts/slideLayout449.xml"/><Relationship Id="rId5" Type="http://schemas.openxmlformats.org/officeDocument/2006/relationships/slideLayout" Target="../slideLayouts/slideLayout409.xml"/><Relationship Id="rId15" Type="http://schemas.openxmlformats.org/officeDocument/2006/relationships/slideLayout" Target="../slideLayouts/slideLayout419.xml"/><Relationship Id="rId23" Type="http://schemas.openxmlformats.org/officeDocument/2006/relationships/slideLayout" Target="../slideLayouts/slideLayout427.xml"/><Relationship Id="rId28" Type="http://schemas.openxmlformats.org/officeDocument/2006/relationships/slideLayout" Target="../slideLayouts/slideLayout432.xml"/><Relationship Id="rId36" Type="http://schemas.openxmlformats.org/officeDocument/2006/relationships/slideLayout" Target="../slideLayouts/slideLayout440.xml"/><Relationship Id="rId10" Type="http://schemas.openxmlformats.org/officeDocument/2006/relationships/slideLayout" Target="../slideLayouts/slideLayout414.xml"/><Relationship Id="rId19" Type="http://schemas.openxmlformats.org/officeDocument/2006/relationships/slideLayout" Target="../slideLayouts/slideLayout423.xml"/><Relationship Id="rId31" Type="http://schemas.openxmlformats.org/officeDocument/2006/relationships/slideLayout" Target="../slideLayouts/slideLayout435.xml"/><Relationship Id="rId44" Type="http://schemas.openxmlformats.org/officeDocument/2006/relationships/slideLayout" Target="../slideLayouts/slideLayout448.xml"/><Relationship Id="rId4" Type="http://schemas.openxmlformats.org/officeDocument/2006/relationships/slideLayout" Target="../slideLayouts/slideLayout408.xml"/><Relationship Id="rId9" Type="http://schemas.openxmlformats.org/officeDocument/2006/relationships/slideLayout" Target="../slideLayouts/slideLayout413.xml"/><Relationship Id="rId14" Type="http://schemas.openxmlformats.org/officeDocument/2006/relationships/slideLayout" Target="../slideLayouts/slideLayout418.xml"/><Relationship Id="rId22" Type="http://schemas.openxmlformats.org/officeDocument/2006/relationships/slideLayout" Target="../slideLayouts/slideLayout426.xml"/><Relationship Id="rId27" Type="http://schemas.openxmlformats.org/officeDocument/2006/relationships/slideLayout" Target="../slideLayouts/slideLayout431.xml"/><Relationship Id="rId30" Type="http://schemas.openxmlformats.org/officeDocument/2006/relationships/slideLayout" Target="../slideLayouts/slideLayout434.xml"/><Relationship Id="rId35" Type="http://schemas.openxmlformats.org/officeDocument/2006/relationships/slideLayout" Target="../slideLayouts/slideLayout439.xml"/><Relationship Id="rId43" Type="http://schemas.openxmlformats.org/officeDocument/2006/relationships/slideLayout" Target="../slideLayouts/slideLayout447.xml"/><Relationship Id="rId48" Type="http://schemas.openxmlformats.org/officeDocument/2006/relationships/image" Target="../media/image126.png"/><Relationship Id="rId8" Type="http://schemas.openxmlformats.org/officeDocument/2006/relationships/slideLayout" Target="../slideLayouts/slideLayout412.xml"/><Relationship Id="rId3" Type="http://schemas.openxmlformats.org/officeDocument/2006/relationships/slideLayout" Target="../slideLayouts/slideLayout407.xml"/><Relationship Id="rId12" Type="http://schemas.openxmlformats.org/officeDocument/2006/relationships/slideLayout" Target="../slideLayouts/slideLayout416.xml"/><Relationship Id="rId17" Type="http://schemas.openxmlformats.org/officeDocument/2006/relationships/slideLayout" Target="../slideLayouts/slideLayout421.xml"/><Relationship Id="rId25" Type="http://schemas.openxmlformats.org/officeDocument/2006/relationships/slideLayout" Target="../slideLayouts/slideLayout429.xml"/><Relationship Id="rId33" Type="http://schemas.openxmlformats.org/officeDocument/2006/relationships/slideLayout" Target="../slideLayouts/slideLayout437.xml"/><Relationship Id="rId38" Type="http://schemas.openxmlformats.org/officeDocument/2006/relationships/slideLayout" Target="../slideLayouts/slideLayout442.xml"/><Relationship Id="rId46" Type="http://schemas.openxmlformats.org/officeDocument/2006/relationships/slideLayout" Target="../slideLayouts/slideLayout450.xml"/><Relationship Id="rId20" Type="http://schemas.openxmlformats.org/officeDocument/2006/relationships/slideLayout" Target="../slideLayouts/slideLayout424.xml"/><Relationship Id="rId41" Type="http://schemas.openxmlformats.org/officeDocument/2006/relationships/slideLayout" Target="../slideLayouts/slideLayout4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117" cstate="email">
            <a:extLst>
              <a:ext uri="{28A0092B-C50C-407E-A947-70E740481C1C}">
                <a14:useLocalDpi xmlns:a14="http://schemas.microsoft.com/office/drawing/2010/main"/>
              </a:ext>
            </a:extLst>
          </a:blip>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3588427678"/>
      </p:ext>
    </p:extLst>
  </p:cSld>
  <p:clrMap bg1="lt1" tx1="dk1" bg2="lt2" tx2="dk2" accent1="accent1" accent2="accent2" accent3="accent3" accent4="accent4" accent5="accent5" accent6="accent6" hlink="hlink" folHlink="folHlink"/>
  <p:sldLayoutIdLst>
    <p:sldLayoutId id="2147484580" r:id="rId1"/>
    <p:sldLayoutId id="2147484609" r:id="rId2"/>
    <p:sldLayoutId id="2147484577" r:id="rId3"/>
    <p:sldLayoutId id="2147485286" r:id="rId4"/>
    <p:sldLayoutId id="2147485390" r:id="rId5"/>
    <p:sldLayoutId id="2147484610" r:id="rId6"/>
    <p:sldLayoutId id="2147485389" r:id="rId7"/>
    <p:sldLayoutId id="2147485395" r:id="rId8"/>
    <p:sldLayoutId id="2147485396" r:id="rId9"/>
    <p:sldLayoutId id="2147484710" r:id="rId10"/>
    <p:sldLayoutId id="2147484240" r:id="rId11"/>
    <p:sldLayoutId id="2147484910" r:id="rId12"/>
    <p:sldLayoutId id="2147484911" r:id="rId13"/>
    <p:sldLayoutId id="2147485050" r:id="rId14"/>
    <p:sldLayoutId id="2147485165" r:id="rId15"/>
    <p:sldLayoutId id="2147484941" r:id="rId16"/>
    <p:sldLayoutId id="2147484942" r:id="rId17"/>
    <p:sldLayoutId id="2147485162" r:id="rId18"/>
    <p:sldLayoutId id="2147484639" r:id="rId19"/>
    <p:sldLayoutId id="2147484943" r:id="rId20"/>
    <p:sldLayoutId id="2147484603" r:id="rId21"/>
    <p:sldLayoutId id="2147485324" r:id="rId22"/>
    <p:sldLayoutId id="2147485326" r:id="rId23"/>
    <p:sldLayoutId id="2147485327" r:id="rId24"/>
    <p:sldLayoutId id="2147485328" r:id="rId25"/>
    <p:sldLayoutId id="2147485329" r:id="rId26"/>
    <p:sldLayoutId id="2147485330" r:id="rId27"/>
    <p:sldLayoutId id="2147485325" r:id="rId28"/>
    <p:sldLayoutId id="2147485331" r:id="rId29"/>
    <p:sldLayoutId id="2147485332" r:id="rId30"/>
    <p:sldLayoutId id="2147485366" r:id="rId31"/>
    <p:sldLayoutId id="2147485333" r:id="rId32"/>
    <p:sldLayoutId id="2147485334" r:id="rId33"/>
    <p:sldLayoutId id="2147485394" r:id="rId34"/>
    <p:sldLayoutId id="2147485340" r:id="rId35"/>
    <p:sldLayoutId id="2147485346" r:id="rId36"/>
    <p:sldLayoutId id="2147485349" r:id="rId37"/>
    <p:sldLayoutId id="2147485351" r:id="rId38"/>
    <p:sldLayoutId id="2147485369" r:id="rId39"/>
    <p:sldLayoutId id="2147485363" r:id="rId40"/>
    <p:sldLayoutId id="2147485370" r:id="rId41"/>
    <p:sldLayoutId id="2147484833" r:id="rId42"/>
    <p:sldLayoutId id="2147484834" r:id="rId43"/>
    <p:sldLayoutId id="2147484835" r:id="rId44"/>
    <p:sldLayoutId id="2147485385" r:id="rId45"/>
    <p:sldLayoutId id="2147485387" r:id="rId46"/>
    <p:sldLayoutId id="2147485382" r:id="rId47"/>
    <p:sldLayoutId id="2147484922" r:id="rId48"/>
    <p:sldLayoutId id="2147484923" r:id="rId49"/>
    <p:sldLayoutId id="2147485287" r:id="rId50"/>
    <p:sldLayoutId id="2147484924" r:id="rId51"/>
    <p:sldLayoutId id="2147484839" r:id="rId52"/>
    <p:sldLayoutId id="2147484840" r:id="rId53"/>
    <p:sldLayoutId id="2147485383" r:id="rId54"/>
    <p:sldLayoutId id="2147484841" r:id="rId55"/>
    <p:sldLayoutId id="2147484842" r:id="rId56"/>
    <p:sldLayoutId id="2147484843" r:id="rId57"/>
    <p:sldLayoutId id="2147484938" r:id="rId58"/>
    <p:sldLayoutId id="2147484939" r:id="rId59"/>
    <p:sldLayoutId id="2147484940" r:id="rId60"/>
    <p:sldLayoutId id="2147485161" r:id="rId61"/>
    <p:sldLayoutId id="2147485152" r:id="rId62"/>
    <p:sldLayoutId id="2147485153" r:id="rId63"/>
    <p:sldLayoutId id="2147485154" r:id="rId64"/>
    <p:sldLayoutId id="2147485379" r:id="rId65"/>
    <p:sldLayoutId id="2147485380" r:id="rId66"/>
    <p:sldLayoutId id="2147485381" r:id="rId67"/>
    <p:sldLayoutId id="2147484944" r:id="rId68"/>
    <p:sldLayoutId id="2147484945" r:id="rId69"/>
    <p:sldLayoutId id="2147485372" r:id="rId70"/>
    <p:sldLayoutId id="2147485373" r:id="rId71"/>
    <p:sldLayoutId id="2147485388" r:id="rId72"/>
    <p:sldLayoutId id="2147485296" r:id="rId73"/>
    <p:sldLayoutId id="2147485392" r:id="rId74"/>
    <p:sldLayoutId id="2147485393" r:id="rId75"/>
    <p:sldLayoutId id="2147485368" r:id="rId76"/>
    <p:sldLayoutId id="2147485367" r:id="rId77"/>
    <p:sldLayoutId id="2147485292" r:id="rId78"/>
    <p:sldLayoutId id="2147485294" r:id="rId79"/>
    <p:sldLayoutId id="2147485338" r:id="rId80"/>
    <p:sldLayoutId id="2147485339" r:id="rId81"/>
    <p:sldLayoutId id="2147485360" r:id="rId82"/>
    <p:sldLayoutId id="2147485364" r:id="rId83"/>
    <p:sldLayoutId id="2147485365" r:id="rId84"/>
    <p:sldLayoutId id="2147485352" r:id="rId85"/>
    <p:sldLayoutId id="2147485353" r:id="rId86"/>
    <p:sldLayoutId id="2147485354" r:id="rId87"/>
    <p:sldLayoutId id="2147485355" r:id="rId88"/>
    <p:sldLayoutId id="2147485356" r:id="rId89"/>
    <p:sldLayoutId id="2147485374" r:id="rId90"/>
    <p:sldLayoutId id="2147485375" r:id="rId91"/>
    <p:sldLayoutId id="2147485376" r:id="rId92"/>
    <p:sldLayoutId id="2147485377" r:id="rId93"/>
    <p:sldLayoutId id="2147485378" r:id="rId94"/>
    <p:sldLayoutId id="2147485137" r:id="rId95"/>
    <p:sldLayoutId id="2147485138" r:id="rId96"/>
    <p:sldLayoutId id="2147485139" r:id="rId97"/>
    <p:sldLayoutId id="2147485140" r:id="rId98"/>
    <p:sldLayoutId id="2147485141" r:id="rId99"/>
    <p:sldLayoutId id="2147485142" r:id="rId100"/>
    <p:sldLayoutId id="2147484249" r:id="rId101"/>
    <p:sldLayoutId id="2147484640" r:id="rId102"/>
    <p:sldLayoutId id="2147485288" r:id="rId103"/>
    <p:sldLayoutId id="2147485290" r:id="rId104"/>
    <p:sldLayoutId id="2147485289" r:id="rId105"/>
    <p:sldLayoutId id="2147485291" r:id="rId106"/>
    <p:sldLayoutId id="2147484584" r:id="rId107"/>
    <p:sldLayoutId id="2147484583" r:id="rId108"/>
    <p:sldLayoutId id="2147484671" r:id="rId109"/>
    <p:sldLayoutId id="2147484673" r:id="rId110"/>
    <p:sldLayoutId id="2147485391" r:id="rId111"/>
    <p:sldLayoutId id="2147484299" r:id="rId112"/>
    <p:sldLayoutId id="2147484263" r:id="rId113"/>
    <p:sldLayoutId id="2147485514" r:id="rId114"/>
    <p:sldLayoutId id="2147485515" r:id="rId115"/>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userDrawn="1">
          <p15:clr>
            <a:srgbClr val="C35EA4"/>
          </p15:clr>
        </p15:guide>
        <p15:guide id="17" pos="7313" userDrawn="1">
          <p15:clr>
            <a:srgbClr val="C35EA4"/>
          </p15:clr>
        </p15:guide>
        <p15:guide id="25" orient="horz" pos="369" userDrawn="1">
          <p15:clr>
            <a:srgbClr val="C35EA4"/>
          </p15:clr>
        </p15:guide>
        <p15:guide id="26" orient="horz" pos="3949" userDrawn="1">
          <p15:clr>
            <a:srgbClr val="C35EA4"/>
          </p15:clr>
        </p15:guide>
        <p15:guide id="27" orient="horz" pos="184" userDrawn="1">
          <p15:clr>
            <a:srgbClr val="A4A3A4"/>
          </p15:clr>
        </p15:guide>
        <p15:guide id="28" pos="185" userDrawn="1">
          <p15:clr>
            <a:srgbClr val="A4A3A4"/>
          </p15:clr>
        </p15:guide>
        <p15:guide id="29" orient="horz" pos="4135" userDrawn="1">
          <p15:clr>
            <a:srgbClr val="A4A3A4"/>
          </p15:clr>
        </p15:guide>
        <p15:guide id="30" pos="7495"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3" cstate="email">
            <a:extLst>
              <a:ext uri="{28A0092B-C50C-407E-A947-70E740481C1C}">
                <a14:useLocalDpi xmlns:a14="http://schemas.microsoft.com/office/drawing/2010/main"/>
              </a:ext>
            </a:extLst>
          </a:blip>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4090940158"/>
      </p:ext>
    </p:extLst>
  </p:cSld>
  <p:clrMap bg1="lt1" tx1="dk1" bg2="lt2" tx2="dk2" accent1="accent1" accent2="accent2" accent3="accent3" accent4="accent4" accent5="accent5" accent6="accent6" hlink="hlink" folHlink="folHlink"/>
  <p:sldLayoutIdLst>
    <p:sldLayoutId id="2147485398" r:id="rId1"/>
    <p:sldLayoutId id="2147485399" r:id="rId2"/>
    <p:sldLayoutId id="2147485400" r:id="rId3"/>
    <p:sldLayoutId id="2147485401" r:id="rId4"/>
    <p:sldLayoutId id="2147485402" r:id="rId5"/>
    <p:sldLayoutId id="2147485403" r:id="rId6"/>
    <p:sldLayoutId id="2147485404" r:id="rId7"/>
    <p:sldLayoutId id="2147485405" r:id="rId8"/>
    <p:sldLayoutId id="2147485406" r:id="rId9"/>
    <p:sldLayoutId id="2147485407" r:id="rId10"/>
    <p:sldLayoutId id="2147485408" r:id="rId11"/>
    <p:sldLayoutId id="2147485409" r:id="rId12"/>
    <p:sldLayoutId id="2147485410" r:id="rId13"/>
    <p:sldLayoutId id="2147485411" r:id="rId14"/>
    <p:sldLayoutId id="2147485412" r:id="rId15"/>
    <p:sldLayoutId id="2147485413" r:id="rId16"/>
    <p:sldLayoutId id="2147485414" r:id="rId17"/>
    <p:sldLayoutId id="2147485415" r:id="rId18"/>
    <p:sldLayoutId id="2147485416" r:id="rId19"/>
    <p:sldLayoutId id="2147485417" r:id="rId20"/>
    <p:sldLayoutId id="2147485418" r:id="rId21"/>
    <p:sldLayoutId id="2147485419" r:id="rId22"/>
    <p:sldLayoutId id="2147485420" r:id="rId23"/>
    <p:sldLayoutId id="2147485421" r:id="rId24"/>
    <p:sldLayoutId id="2147485422" r:id="rId25"/>
    <p:sldLayoutId id="2147485423" r:id="rId26"/>
    <p:sldLayoutId id="2147485424" r:id="rId27"/>
    <p:sldLayoutId id="2147485425" r:id="rId28"/>
    <p:sldLayoutId id="2147485426" r:id="rId29"/>
    <p:sldLayoutId id="2147485427" r:id="rId30"/>
    <p:sldLayoutId id="2147485428" r:id="rId31"/>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3917"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4" y="1817561"/>
            <a:ext cx="11231768" cy="2021853"/>
          </a:xfrm>
          <a:prstGeom prst="rect">
            <a:avLst/>
          </a:prstGeom>
        </p:spPr>
        <p:txBody>
          <a:bodyPr vert="horz" wrap="square" lIns="0" tIns="91440" rIns="146304" bIns="91440" rtlCol="0">
            <a:spAutoFit/>
          </a:bodyPr>
          <a:lstStyle/>
          <a:p>
            <a:pPr lvl="1"/>
            <a:r>
              <a:rPr lang="en-US"/>
              <a:t>Large: subhead Segoe UI Regular 20/24</a:t>
            </a:r>
          </a:p>
          <a:p>
            <a:pPr lvl="1"/>
            <a:endParaRPr lang="en-US"/>
          </a:p>
          <a:p>
            <a:pPr lvl="2"/>
            <a:r>
              <a:rPr lang="en-US"/>
              <a:t>Medium: paragraph heading Segoe UI </a:t>
            </a:r>
            <a:r>
              <a:rPr lang="en-US" err="1"/>
              <a:t>Semibold</a:t>
            </a:r>
            <a:r>
              <a:rPr lang="en-US"/>
              <a:t> 14/18</a:t>
            </a:r>
          </a:p>
          <a:p>
            <a:pPr lvl="3"/>
            <a:r>
              <a:rPr lang="en-US"/>
              <a:t>Medium: paragraph body copy Segoe UI Regular 14/18</a:t>
            </a:r>
          </a:p>
          <a:p>
            <a:pPr lvl="3"/>
            <a:endParaRPr lang="en-US"/>
          </a:p>
          <a:p>
            <a:pPr lvl="4"/>
            <a:r>
              <a:rPr lang="en-US"/>
              <a:t>Small: caption heading Segoe UI Bold 10/12</a:t>
            </a:r>
          </a:p>
          <a:p>
            <a:pPr lvl="6"/>
            <a:r>
              <a:rPr lang="en-US"/>
              <a:t>Small: caption body copy Segoe UI Regular 10/12</a:t>
            </a:r>
          </a:p>
          <a:p>
            <a:pPr lvl="6"/>
            <a:endParaRPr lang="en-US"/>
          </a:p>
          <a:p>
            <a:pPr lvl="6"/>
            <a:endParaRPr lang="en-US"/>
          </a:p>
        </p:txBody>
      </p:sp>
      <p:pic>
        <p:nvPicPr>
          <p:cNvPr id="7" name="Picture 6"/>
          <p:cNvPicPr>
            <a:picLocks noChangeAspect="1"/>
          </p:cNvPicPr>
          <p:nvPr userDrawn="1"/>
        </p:nvPicPr>
        <p:blipFill>
          <a:blip r:embed="rId49" cstate="email">
            <a:extLst>
              <a:ext uri="{28A0092B-C50C-407E-A947-70E740481C1C}">
                <a14:useLocalDpi xmlns:a14="http://schemas.microsoft.com/office/drawing/2010/main"/>
              </a:ext>
            </a:extLst>
          </a:blip>
          <a:stretch>
            <a:fillRect/>
          </a:stretch>
        </p:blipFill>
        <p:spPr>
          <a:xfrm rot="5400000">
            <a:off x="9432278" y="2842060"/>
            <a:ext cx="6843271" cy="1164777"/>
          </a:xfrm>
          <a:prstGeom prst="rect">
            <a:avLst/>
          </a:prstGeom>
        </p:spPr>
      </p:pic>
    </p:spTree>
    <p:extLst>
      <p:ext uri="{BB962C8B-B14F-4D97-AF65-F5344CB8AC3E}">
        <p14:creationId xmlns:p14="http://schemas.microsoft.com/office/powerpoint/2010/main" val="2962749149"/>
      </p:ext>
    </p:extLst>
  </p:cSld>
  <p:clrMap bg1="lt1" tx1="dk1" bg2="lt2" tx2="dk2" accent1="accent1" accent2="accent2" accent3="accent3" accent4="accent4" accent5="accent5" accent6="accent6" hlink="hlink" folHlink="folHlink"/>
  <p:sldLayoutIdLst>
    <p:sldLayoutId id="2147485432" r:id="rId1"/>
    <p:sldLayoutId id="2147485433" r:id="rId2"/>
    <p:sldLayoutId id="2147485434" r:id="rId3"/>
    <p:sldLayoutId id="2147485435" r:id="rId4"/>
    <p:sldLayoutId id="2147485436" r:id="rId5"/>
    <p:sldLayoutId id="2147485437" r:id="rId6"/>
    <p:sldLayoutId id="2147485438" r:id="rId7"/>
    <p:sldLayoutId id="2147485439" r:id="rId8"/>
    <p:sldLayoutId id="2147485440" r:id="rId9"/>
    <p:sldLayoutId id="2147485441" r:id="rId10"/>
    <p:sldLayoutId id="2147485442" r:id="rId11"/>
    <p:sldLayoutId id="2147485443" r:id="rId12"/>
    <p:sldLayoutId id="2147485444" r:id="rId13"/>
    <p:sldLayoutId id="2147485445" r:id="rId14"/>
    <p:sldLayoutId id="2147485446" r:id="rId15"/>
    <p:sldLayoutId id="2147485447" r:id="rId16"/>
    <p:sldLayoutId id="2147485448" r:id="rId17"/>
    <p:sldLayoutId id="2147485449" r:id="rId18"/>
    <p:sldLayoutId id="2147485450" r:id="rId19"/>
    <p:sldLayoutId id="2147485451" r:id="rId20"/>
    <p:sldLayoutId id="2147485452" r:id="rId21"/>
    <p:sldLayoutId id="2147485453" r:id="rId22"/>
    <p:sldLayoutId id="2147485454" r:id="rId23"/>
    <p:sldLayoutId id="2147485455" r:id="rId24"/>
    <p:sldLayoutId id="2147485456" r:id="rId25"/>
    <p:sldLayoutId id="2147485457" r:id="rId26"/>
    <p:sldLayoutId id="2147485458" r:id="rId27"/>
    <p:sldLayoutId id="2147485459" r:id="rId28"/>
    <p:sldLayoutId id="2147485460" r:id="rId29"/>
    <p:sldLayoutId id="2147485461" r:id="rId30"/>
    <p:sldLayoutId id="2147485462" r:id="rId31"/>
    <p:sldLayoutId id="2147485463" r:id="rId32"/>
    <p:sldLayoutId id="2147485464" r:id="rId33"/>
    <p:sldLayoutId id="2147485465" r:id="rId34"/>
    <p:sldLayoutId id="2147485466" r:id="rId35"/>
    <p:sldLayoutId id="2147485467" r:id="rId36"/>
    <p:sldLayoutId id="2147485468" r:id="rId37"/>
    <p:sldLayoutId id="2147485469" r:id="rId38"/>
    <p:sldLayoutId id="2147485470" r:id="rId39"/>
    <p:sldLayoutId id="2147485471" r:id="rId40"/>
    <p:sldLayoutId id="2147485472" r:id="rId41"/>
    <p:sldLayoutId id="2147485473" r:id="rId42"/>
    <p:sldLayoutId id="2147485474" r:id="rId43"/>
    <p:sldLayoutId id="2147485475" r:id="rId44"/>
    <p:sldLayoutId id="2147485476" r:id="rId45"/>
    <p:sldLayoutId id="2147485477" r:id="rId46"/>
    <p:sldLayoutId id="2147485478" r:id="rId47"/>
  </p:sldLayoutIdLst>
  <p:transition>
    <p:fade/>
  </p:transition>
  <p:hf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981" b="1" kern="1200" spc="0" baseline="0">
          <a:solidFill>
            <a:srgbClr val="000000"/>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981" kern="1200">
          <a:solidFill>
            <a:srgbClr val="000000"/>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6469"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5" y="1817560"/>
            <a:ext cx="11306469" cy="2323623"/>
          </a:xfrm>
          <a:prstGeom prst="rect">
            <a:avLst/>
          </a:prstGeom>
        </p:spPr>
        <p:txBody>
          <a:bodyPr vert="horz" wrap="square" lIns="0" tIns="91440" rIns="146304" bIns="91440" rtlCol="0">
            <a:spAutoFit/>
          </a:bodyPr>
          <a:lstStyle/>
          <a:p>
            <a:pPr lvl="0"/>
            <a:r>
              <a:rPr lang="en-US"/>
              <a:t>H2 Segoe UI </a:t>
            </a:r>
            <a:r>
              <a:rPr lang="en-US" err="1"/>
              <a:t>Semibold</a:t>
            </a:r>
            <a:r>
              <a:rPr lang="en-US"/>
              <a:t> 20/24</a:t>
            </a:r>
          </a:p>
          <a:p>
            <a:pPr lvl="1"/>
            <a:r>
              <a:rPr lang="en-US"/>
              <a:t>B1 Segoe UI Regular 20/24 </a:t>
            </a:r>
          </a:p>
          <a:p>
            <a:pPr lvl="1"/>
            <a:endParaRPr lang="en-US"/>
          </a:p>
          <a:p>
            <a:pPr lvl="2"/>
            <a:r>
              <a:rPr lang="en-US"/>
              <a:t>H3 Segoe UI </a:t>
            </a:r>
            <a:r>
              <a:rPr lang="en-US" err="1"/>
              <a:t>Semibold</a:t>
            </a:r>
            <a:r>
              <a:rPr lang="en-US"/>
              <a:t> 14/18</a:t>
            </a:r>
          </a:p>
          <a:p>
            <a:pPr lvl="3"/>
            <a:r>
              <a:rPr lang="en-US"/>
              <a:t>B2 Segoe UI Regular 14/18</a:t>
            </a:r>
          </a:p>
          <a:p>
            <a:pPr lvl="3"/>
            <a:endParaRPr lang="en-US"/>
          </a:p>
          <a:p>
            <a:pPr lvl="4"/>
            <a:r>
              <a:rPr lang="en-US"/>
              <a:t>H4 Segoe UI Bold 10/12</a:t>
            </a:r>
          </a:p>
          <a:p>
            <a:pPr lvl="6"/>
            <a:r>
              <a:rPr lang="en-US"/>
              <a:t>B3 Segoe UI Regular 10/12</a:t>
            </a:r>
          </a:p>
        </p:txBody>
      </p:sp>
      <p:sp>
        <p:nvSpPr>
          <p:cNvPr id="15" name="Footer Placeholder 14">
            <a:extLst>
              <a:ext uri="{FF2B5EF4-FFF2-40B4-BE49-F238E27FC236}">
                <a16:creationId xmlns:a16="http://schemas.microsoft.com/office/drawing/2014/main" id="{699A560D-F2FE-428C-A24D-30E7600CC7C8}"/>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pic>
        <p:nvPicPr>
          <p:cNvPr id="7" name="Picture 6"/>
          <p:cNvPicPr>
            <a:picLocks noChangeAspect="1"/>
          </p:cNvPicPr>
          <p:nvPr userDrawn="1"/>
        </p:nvPicPr>
        <p:blipFill>
          <a:blip r:embed="rId34" cstate="email">
            <a:extLst>
              <a:ext uri="{28A0092B-C50C-407E-A947-70E740481C1C}">
                <a14:useLocalDpi xmlns:a14="http://schemas.microsoft.com/office/drawing/2010/main"/>
              </a:ext>
            </a:extLst>
          </a:blip>
          <a:stretch>
            <a:fillRect/>
          </a:stretch>
        </p:blipFill>
        <p:spPr>
          <a:xfrm rot="5400000">
            <a:off x="9429226" y="2842060"/>
            <a:ext cx="6849372" cy="1164777"/>
          </a:xfrm>
          <a:prstGeom prst="rect">
            <a:avLst/>
          </a:prstGeom>
        </p:spPr>
      </p:pic>
    </p:spTree>
    <p:extLst>
      <p:ext uri="{BB962C8B-B14F-4D97-AF65-F5344CB8AC3E}">
        <p14:creationId xmlns:p14="http://schemas.microsoft.com/office/powerpoint/2010/main" val="1650447335"/>
      </p:ext>
    </p:extLst>
  </p:cSld>
  <p:clrMap bg1="lt1" tx1="dk1" bg2="lt2" tx2="dk2" accent1="accent1" accent2="accent2" accent3="accent3" accent4="accent4" accent5="accent5" accent6="accent6" hlink="hlink" folHlink="folHlink"/>
  <p:sldLayoutIdLst>
    <p:sldLayoutId id="2147485480" r:id="rId1"/>
    <p:sldLayoutId id="2147485481" r:id="rId2"/>
    <p:sldLayoutId id="2147485482" r:id="rId3"/>
    <p:sldLayoutId id="2147485483" r:id="rId4"/>
    <p:sldLayoutId id="2147485484" r:id="rId5"/>
    <p:sldLayoutId id="2147485485" r:id="rId6"/>
    <p:sldLayoutId id="2147485486" r:id="rId7"/>
    <p:sldLayoutId id="2147485487" r:id="rId8"/>
    <p:sldLayoutId id="2147485488" r:id="rId9"/>
    <p:sldLayoutId id="2147485489" r:id="rId10"/>
    <p:sldLayoutId id="2147485490" r:id="rId11"/>
    <p:sldLayoutId id="2147485491" r:id="rId12"/>
    <p:sldLayoutId id="2147485492" r:id="rId13"/>
    <p:sldLayoutId id="2147485493" r:id="rId14"/>
    <p:sldLayoutId id="2147485494" r:id="rId15"/>
    <p:sldLayoutId id="2147485495" r:id="rId16"/>
    <p:sldLayoutId id="2147485496" r:id="rId17"/>
    <p:sldLayoutId id="2147485497" r:id="rId18"/>
    <p:sldLayoutId id="2147485498" r:id="rId19"/>
    <p:sldLayoutId id="2147485499" r:id="rId20"/>
    <p:sldLayoutId id="2147485500" r:id="rId21"/>
    <p:sldLayoutId id="2147485501" r:id="rId22"/>
    <p:sldLayoutId id="2147485502" r:id="rId23"/>
    <p:sldLayoutId id="2147485503" r:id="rId24"/>
    <p:sldLayoutId id="2147485504" r:id="rId25"/>
    <p:sldLayoutId id="2147485505" r:id="rId26"/>
    <p:sldLayoutId id="2147485506" r:id="rId27"/>
    <p:sldLayoutId id="2147485507" r:id="rId28"/>
    <p:sldLayoutId id="2147485510" r:id="rId29"/>
    <p:sldLayoutId id="2147485511" r:id="rId30"/>
    <p:sldLayoutId id="2147485512" r:id="rId31"/>
    <p:sldLayoutId id="2147485513" r:id="rId32"/>
  </p:sldLayoutIdLst>
  <p:transition>
    <p:fade/>
  </p:transition>
  <p:hf sldNum="0"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chemeClr val="tx1"/>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961" kern="1200" spc="0" baseline="0">
          <a:solidFill>
            <a:schemeClr val="tx1"/>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1"/>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176" b="1" kern="1200" spc="0" baseline="0">
          <a:solidFill>
            <a:schemeClr val="tx1"/>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1176" kern="1200">
          <a:solidFill>
            <a:schemeClr val="tx1"/>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93">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0">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7038" y="449263"/>
            <a:ext cx="11303917"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27038" y="1710442"/>
            <a:ext cx="11231768" cy="2285241"/>
          </a:xfrm>
          <a:prstGeom prst="rect">
            <a:avLst/>
          </a:prstGeom>
        </p:spPr>
        <p:txBody>
          <a:bodyPr vert="horz" wrap="square" lIns="0" tIns="91440" rIns="146304" bIns="91440" rtlCol="0">
            <a:spAutoFit/>
          </a:bodyPr>
          <a:lstStyle/>
          <a:p>
            <a:pPr lvl="1"/>
            <a:r>
              <a:rPr lang="en-US"/>
              <a:t>Large: subhead Segoe UI Regular 20/24</a:t>
            </a:r>
          </a:p>
          <a:p>
            <a:pPr lvl="1"/>
            <a:endParaRPr lang="en-US"/>
          </a:p>
          <a:p>
            <a:pPr lvl="2"/>
            <a:r>
              <a:rPr lang="en-US"/>
              <a:t>Medium: paragraph heading Segoe UI </a:t>
            </a:r>
            <a:r>
              <a:rPr lang="en-US" err="1"/>
              <a:t>Semibold</a:t>
            </a:r>
            <a:r>
              <a:rPr lang="en-US"/>
              <a:t> 14/18</a:t>
            </a:r>
          </a:p>
          <a:p>
            <a:pPr lvl="3"/>
            <a:r>
              <a:rPr lang="en-US"/>
              <a:t>Medium: paragraph body copy Segoe UI Regular 14/18</a:t>
            </a:r>
          </a:p>
          <a:p>
            <a:pPr lvl="3"/>
            <a:endParaRPr lang="en-US"/>
          </a:p>
          <a:p>
            <a:pPr lvl="4"/>
            <a:r>
              <a:rPr lang="en-US"/>
              <a:t>Small: caption heading Segoe UI Bold 10/12</a:t>
            </a:r>
          </a:p>
          <a:p>
            <a:pPr lvl="6"/>
            <a:r>
              <a:rPr lang="en-US"/>
              <a:t>Small: caption body copy Segoe UI Regular 10/12</a:t>
            </a:r>
          </a:p>
          <a:p>
            <a:pPr lvl="6"/>
            <a:endParaRPr lang="en-US"/>
          </a:p>
          <a:p>
            <a:pPr lvl="6"/>
            <a:endParaRPr lang="en-US"/>
          </a:p>
        </p:txBody>
      </p:sp>
      <p:pic>
        <p:nvPicPr>
          <p:cNvPr id="7" name="Picture 6"/>
          <p:cNvPicPr>
            <a:picLocks noChangeAspect="1"/>
          </p:cNvPicPr>
          <p:nvPr userDrawn="1"/>
        </p:nvPicPr>
        <p:blipFill>
          <a:blip r:embed="rId32" cstate="email">
            <a:extLst>
              <a:ext uri="{28A0092B-C50C-407E-A947-70E740481C1C}">
                <a14:useLocalDpi xmlns:a14="http://schemas.microsoft.com/office/drawing/2010/main"/>
              </a:ext>
            </a:extLst>
          </a:blip>
          <a:stretch>
            <a:fillRect/>
          </a:stretch>
        </p:blipFill>
        <p:spPr>
          <a:xfrm rot="5400000">
            <a:off x="9432278" y="2842060"/>
            <a:ext cx="6843271" cy="1164777"/>
          </a:xfrm>
          <a:prstGeom prst="rect">
            <a:avLst/>
          </a:prstGeom>
        </p:spPr>
      </p:pic>
    </p:spTree>
    <p:extLst>
      <p:ext uri="{BB962C8B-B14F-4D97-AF65-F5344CB8AC3E}">
        <p14:creationId xmlns:p14="http://schemas.microsoft.com/office/powerpoint/2010/main" val="3118814623"/>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 id="2147485532" r:id="rId12"/>
    <p:sldLayoutId id="2147485533" r:id="rId13"/>
    <p:sldLayoutId id="2147485534" r:id="rId14"/>
    <p:sldLayoutId id="2147485535" r:id="rId15"/>
    <p:sldLayoutId id="2147485536" r:id="rId16"/>
    <p:sldLayoutId id="2147485537" r:id="rId17"/>
    <p:sldLayoutId id="2147485538" r:id="rId18"/>
    <p:sldLayoutId id="2147485539" r:id="rId19"/>
    <p:sldLayoutId id="2147485540" r:id="rId20"/>
    <p:sldLayoutId id="2147485541" r:id="rId21"/>
    <p:sldLayoutId id="2147485542" r:id="rId22"/>
    <p:sldLayoutId id="2147485543" r:id="rId23"/>
    <p:sldLayoutId id="2147485544" r:id="rId24"/>
    <p:sldLayoutId id="2147485545" r:id="rId25"/>
    <p:sldLayoutId id="2147485546" r:id="rId26"/>
    <p:sldLayoutId id="2147485547" r:id="rId27"/>
    <p:sldLayoutId id="2147485548" r:id="rId28"/>
    <p:sldLayoutId id="2147485549" r:id="rId29"/>
    <p:sldLayoutId id="2147485550" r:id="rId30"/>
  </p:sldLayoutIdLst>
  <p:transition>
    <p:fade/>
  </p:transition>
  <p:hf hdr="0" dt="0"/>
  <p:txStyles>
    <p:titleStyle>
      <a:lvl1pPr algn="l" defTabSz="914378" rtl="0" eaLnBrk="1" latinLnBrk="0" hangingPunct="1">
        <a:lnSpc>
          <a:spcPct val="90000"/>
        </a:lnSpc>
        <a:spcBef>
          <a:spcPct val="0"/>
        </a:spcBef>
        <a:buNone/>
        <a:defRPr lang="en-US" sz="2800"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Tx/>
        <a:buNone/>
        <a:tabLst/>
        <a:defRPr sz="2400" kern="1200" spc="0" baseline="0">
          <a:solidFill>
            <a:srgbClr val="000000"/>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400"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400" kern="1200" spc="0" baseline="0">
          <a:solidFill>
            <a:srgbClr val="000000"/>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050" b="1" kern="1200" spc="0" baseline="0">
          <a:solidFill>
            <a:srgbClr val="000000"/>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1200" kern="1200">
          <a:solidFill>
            <a:srgbClr val="000000"/>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4" y="556381"/>
            <a:ext cx="11303917" cy="813819"/>
          </a:xfrm>
          <a:prstGeom prst="rect">
            <a:avLst/>
          </a:prstGeom>
        </p:spPr>
        <p:txBody>
          <a:bodyPr vert="horz" wrap="square" lIns="0" tIns="91440" rIns="146304" bIns="91440" rtlCol="0" anchor="t">
            <a:noAutofit/>
          </a:bodyPr>
          <a:lstStyle/>
          <a:p>
            <a:r>
              <a:rPr lang="en-US" dirty="0"/>
              <a:t>Heading Segoe UI </a:t>
            </a:r>
            <a:r>
              <a:rPr lang="en-US" dirty="0" err="1"/>
              <a:t>Semibold</a:t>
            </a:r>
            <a:r>
              <a:rPr lang="en-US" dirty="0"/>
              <a:t> 28/32</a:t>
            </a:r>
          </a:p>
        </p:txBody>
      </p:sp>
      <p:sp>
        <p:nvSpPr>
          <p:cNvPr id="4" name="Text Placeholder 3"/>
          <p:cNvSpPr>
            <a:spLocks noGrp="1"/>
          </p:cNvSpPr>
          <p:nvPr>
            <p:ph type="body" idx="1"/>
          </p:nvPr>
        </p:nvSpPr>
        <p:spPr>
          <a:xfrm>
            <a:off x="455994" y="1817560"/>
            <a:ext cx="11231768" cy="2021853"/>
          </a:xfrm>
          <a:prstGeom prst="rect">
            <a:avLst/>
          </a:prstGeom>
        </p:spPr>
        <p:txBody>
          <a:bodyPr vert="horz" wrap="square" lIns="0" tIns="91440" rIns="146304" bIns="91440" rtlCol="0">
            <a:spAutoFit/>
          </a:bodyPr>
          <a:lstStyle/>
          <a:p>
            <a:pPr lvl="1"/>
            <a:r>
              <a:rPr lang="en-US" dirty="0"/>
              <a:t>Large: subhead Segoe UI Regular 20/24</a:t>
            </a:r>
          </a:p>
          <a:p>
            <a:pPr lvl="1"/>
            <a:endParaRPr lang="en-US" dirty="0"/>
          </a:p>
          <a:p>
            <a:pPr lvl="2"/>
            <a:r>
              <a:rPr lang="en-US" dirty="0"/>
              <a:t>Medium: paragraph heading Segoe UI </a:t>
            </a:r>
            <a:r>
              <a:rPr lang="en-US" dirty="0" err="1"/>
              <a:t>Semibold</a:t>
            </a:r>
            <a:r>
              <a:rPr lang="en-US" dirty="0"/>
              <a:t> 14/18</a:t>
            </a:r>
          </a:p>
          <a:p>
            <a:pPr lvl="3"/>
            <a:r>
              <a:rPr lang="en-US" dirty="0"/>
              <a:t>Medium: paragraph body copy Segoe UI Regular 14/18</a:t>
            </a:r>
          </a:p>
          <a:p>
            <a:pPr lvl="3"/>
            <a:endParaRPr lang="en-US" dirty="0"/>
          </a:p>
          <a:p>
            <a:pPr lvl="4"/>
            <a:r>
              <a:rPr lang="en-US" dirty="0"/>
              <a:t>Small: caption heading Segoe UI Bold 10/12</a:t>
            </a:r>
          </a:p>
          <a:p>
            <a:pPr lvl="6"/>
            <a:r>
              <a:rPr lang="en-US" dirty="0"/>
              <a:t>Small: caption body copy Segoe UI Regular 10/12</a:t>
            </a:r>
          </a:p>
          <a:p>
            <a:pPr lvl="6"/>
            <a:endParaRPr lang="en-US" dirty="0"/>
          </a:p>
          <a:p>
            <a:pPr lvl="6"/>
            <a:endParaRPr lang="en-US" dirty="0"/>
          </a:p>
        </p:txBody>
      </p:sp>
      <p:pic>
        <p:nvPicPr>
          <p:cNvPr id="7" name="Picture 6"/>
          <p:cNvPicPr>
            <a:picLocks noChangeAspect="1"/>
          </p:cNvPicPr>
          <p:nvPr userDrawn="1"/>
        </p:nvPicPr>
        <p:blipFill>
          <a:blip r:embed="rId60" cstate="email">
            <a:extLst>
              <a:ext uri="{28A0092B-C50C-407E-A947-70E740481C1C}">
                <a14:useLocalDpi xmlns:a14="http://schemas.microsoft.com/office/drawing/2010/main"/>
              </a:ext>
            </a:extLst>
          </a:blip>
          <a:stretch>
            <a:fillRect/>
          </a:stretch>
        </p:blipFill>
        <p:spPr>
          <a:xfrm rot="5400000">
            <a:off x="9432277" y="2842059"/>
            <a:ext cx="6843271" cy="1164777"/>
          </a:xfrm>
          <a:prstGeom prst="rect">
            <a:avLst/>
          </a:prstGeom>
        </p:spPr>
      </p:pic>
    </p:spTree>
    <p:extLst>
      <p:ext uri="{BB962C8B-B14F-4D97-AF65-F5344CB8AC3E}">
        <p14:creationId xmlns:p14="http://schemas.microsoft.com/office/powerpoint/2010/main" val="2711923422"/>
      </p:ext>
    </p:extLst>
  </p:cSld>
  <p:clrMap bg1="lt1" tx1="dk1" bg2="lt2" tx2="dk2" accent1="accent1" accent2="accent2" accent3="accent3" accent4="accent4" accent5="accent5" accent6="accent6" hlink="hlink" folHlink="folHlink"/>
  <p:sldLayoutIdLst>
    <p:sldLayoutId id="2147485587" r:id="rId1"/>
    <p:sldLayoutId id="2147485588" r:id="rId2"/>
    <p:sldLayoutId id="2147485589" r:id="rId3"/>
    <p:sldLayoutId id="2147485590" r:id="rId4"/>
    <p:sldLayoutId id="2147485591" r:id="rId5"/>
    <p:sldLayoutId id="2147485592" r:id="rId6"/>
    <p:sldLayoutId id="2147485593" r:id="rId7"/>
    <p:sldLayoutId id="2147485594" r:id="rId8"/>
    <p:sldLayoutId id="2147485595" r:id="rId9"/>
    <p:sldLayoutId id="2147485596" r:id="rId10"/>
    <p:sldLayoutId id="2147485597" r:id="rId11"/>
    <p:sldLayoutId id="2147485598" r:id="rId12"/>
    <p:sldLayoutId id="2147485599" r:id="rId13"/>
    <p:sldLayoutId id="2147485600" r:id="rId14"/>
    <p:sldLayoutId id="2147485601" r:id="rId15"/>
    <p:sldLayoutId id="2147485602" r:id="rId16"/>
    <p:sldLayoutId id="2147485603" r:id="rId17"/>
    <p:sldLayoutId id="2147485604" r:id="rId18"/>
    <p:sldLayoutId id="2147485605" r:id="rId19"/>
    <p:sldLayoutId id="2147485606" r:id="rId20"/>
    <p:sldLayoutId id="2147485607" r:id="rId21"/>
    <p:sldLayoutId id="2147485608" r:id="rId22"/>
    <p:sldLayoutId id="2147485609" r:id="rId23"/>
    <p:sldLayoutId id="2147485610" r:id="rId24"/>
    <p:sldLayoutId id="2147485611" r:id="rId25"/>
    <p:sldLayoutId id="2147485612" r:id="rId26"/>
    <p:sldLayoutId id="2147485613" r:id="rId27"/>
    <p:sldLayoutId id="2147485614" r:id="rId28"/>
    <p:sldLayoutId id="2147485615" r:id="rId29"/>
    <p:sldLayoutId id="2147485616" r:id="rId30"/>
    <p:sldLayoutId id="2147485617" r:id="rId31"/>
    <p:sldLayoutId id="2147485618" r:id="rId32"/>
    <p:sldLayoutId id="2147485619" r:id="rId33"/>
    <p:sldLayoutId id="2147485620" r:id="rId34"/>
    <p:sldLayoutId id="2147485621" r:id="rId35"/>
    <p:sldLayoutId id="2147485622" r:id="rId36"/>
    <p:sldLayoutId id="2147485623" r:id="rId37"/>
    <p:sldLayoutId id="2147485624" r:id="rId38"/>
    <p:sldLayoutId id="2147485625" r:id="rId39"/>
    <p:sldLayoutId id="2147485626" r:id="rId40"/>
    <p:sldLayoutId id="2147485627" r:id="rId41"/>
    <p:sldLayoutId id="2147485628" r:id="rId42"/>
    <p:sldLayoutId id="2147485629" r:id="rId43"/>
    <p:sldLayoutId id="2147485630" r:id="rId44"/>
    <p:sldLayoutId id="2147485631" r:id="rId45"/>
    <p:sldLayoutId id="2147485632" r:id="rId46"/>
    <p:sldLayoutId id="2147485633" r:id="rId47"/>
    <p:sldLayoutId id="2147485634" r:id="rId48"/>
    <p:sldLayoutId id="2147485635" r:id="rId49"/>
    <p:sldLayoutId id="2147485636" r:id="rId50"/>
    <p:sldLayoutId id="2147485637" r:id="rId51"/>
    <p:sldLayoutId id="2147485638" r:id="rId52"/>
    <p:sldLayoutId id="2147485639" r:id="rId53"/>
    <p:sldLayoutId id="2147485640" r:id="rId54"/>
    <p:sldLayoutId id="2147485641" r:id="rId55"/>
    <p:sldLayoutId id="2147485642" r:id="rId56"/>
    <p:sldLayoutId id="2147485643" r:id="rId57"/>
    <p:sldLayoutId id="2147485644" r:id="rId58"/>
  </p:sldLayoutIdLst>
  <p:transition>
    <p:fade/>
  </p:transition>
  <p:hf hdr="0" dt="0"/>
  <p:txStyles>
    <p:titleStyle>
      <a:lvl1pPr algn="l" defTabSz="914367" rtl="0" eaLnBrk="1" latinLnBrk="0" hangingPunct="1">
        <a:lnSpc>
          <a:spcPct val="90000"/>
        </a:lnSpc>
        <a:spcBef>
          <a:spcPct val="0"/>
        </a:spcBef>
        <a:buNone/>
        <a:defRPr lang="en-US" sz="2745"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67"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980" b="1" kern="1200" spc="0" baseline="0">
          <a:solidFill>
            <a:srgbClr val="000000"/>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980" kern="1200">
          <a:solidFill>
            <a:srgbClr val="000000"/>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6469"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5" y="1817560"/>
            <a:ext cx="11306469" cy="2323623"/>
          </a:xfrm>
          <a:prstGeom prst="rect">
            <a:avLst/>
          </a:prstGeom>
        </p:spPr>
        <p:txBody>
          <a:bodyPr vert="horz" wrap="square" lIns="0" tIns="91440" rIns="146304" bIns="91440" rtlCol="0">
            <a:spAutoFit/>
          </a:bodyPr>
          <a:lstStyle/>
          <a:p>
            <a:pPr lvl="0"/>
            <a:r>
              <a:rPr lang="en-US"/>
              <a:t>H2 Segoe UI </a:t>
            </a:r>
            <a:r>
              <a:rPr lang="en-US" err="1"/>
              <a:t>Semibold</a:t>
            </a:r>
            <a:r>
              <a:rPr lang="en-US"/>
              <a:t> 20/24</a:t>
            </a:r>
          </a:p>
          <a:p>
            <a:pPr lvl="1"/>
            <a:r>
              <a:rPr lang="en-US"/>
              <a:t>B1 Segoe UI Regular 20/24 </a:t>
            </a:r>
          </a:p>
          <a:p>
            <a:pPr lvl="1"/>
            <a:endParaRPr lang="en-US"/>
          </a:p>
          <a:p>
            <a:pPr lvl="2"/>
            <a:r>
              <a:rPr lang="en-US"/>
              <a:t>H3 Segoe UI </a:t>
            </a:r>
            <a:r>
              <a:rPr lang="en-US" err="1"/>
              <a:t>Semibold</a:t>
            </a:r>
            <a:r>
              <a:rPr lang="en-US"/>
              <a:t> 14/18</a:t>
            </a:r>
          </a:p>
          <a:p>
            <a:pPr lvl="3"/>
            <a:r>
              <a:rPr lang="en-US"/>
              <a:t>B2 Segoe UI Regular 14/18</a:t>
            </a:r>
          </a:p>
          <a:p>
            <a:pPr lvl="3"/>
            <a:endParaRPr lang="en-US"/>
          </a:p>
          <a:p>
            <a:pPr lvl="4"/>
            <a:r>
              <a:rPr lang="en-US"/>
              <a:t>H4 Segoe UI Bold 10/12</a:t>
            </a:r>
          </a:p>
          <a:p>
            <a:pPr lvl="6"/>
            <a:r>
              <a:rPr lang="en-US"/>
              <a:t>B3 Segoe UI Regular 10/12</a:t>
            </a:r>
          </a:p>
        </p:txBody>
      </p:sp>
      <p:sp>
        <p:nvSpPr>
          <p:cNvPr id="15" name="Footer Placeholder 14">
            <a:extLst>
              <a:ext uri="{FF2B5EF4-FFF2-40B4-BE49-F238E27FC236}">
                <a16:creationId xmlns:a16="http://schemas.microsoft.com/office/drawing/2014/main" id="{699A560D-F2FE-428C-A24D-30E7600CC7C8}"/>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pic>
        <p:nvPicPr>
          <p:cNvPr id="7" name="Picture 6"/>
          <p:cNvPicPr>
            <a:picLocks noChangeAspect="1"/>
          </p:cNvPicPr>
          <p:nvPr userDrawn="1"/>
        </p:nvPicPr>
        <p:blipFill>
          <a:blip r:embed="rId27" cstate="email">
            <a:extLst>
              <a:ext uri="{28A0092B-C50C-407E-A947-70E740481C1C}">
                <a14:useLocalDpi xmlns:a14="http://schemas.microsoft.com/office/drawing/2010/main"/>
              </a:ext>
            </a:extLst>
          </a:blip>
          <a:stretch>
            <a:fillRect/>
          </a:stretch>
        </p:blipFill>
        <p:spPr>
          <a:xfrm rot="5400000">
            <a:off x="9429226" y="2842060"/>
            <a:ext cx="6849372" cy="1164777"/>
          </a:xfrm>
          <a:prstGeom prst="rect">
            <a:avLst/>
          </a:prstGeom>
        </p:spPr>
      </p:pic>
    </p:spTree>
    <p:extLst>
      <p:ext uri="{BB962C8B-B14F-4D97-AF65-F5344CB8AC3E}">
        <p14:creationId xmlns:p14="http://schemas.microsoft.com/office/powerpoint/2010/main" val="3992989670"/>
      </p:ext>
    </p:extLst>
  </p:cSld>
  <p:clrMap bg1="lt1" tx1="dk1" bg2="lt2" tx2="dk2" accent1="accent1" accent2="accent2" accent3="accent3" accent4="accent4" accent5="accent5" accent6="accent6" hlink="hlink" folHlink="folHlink"/>
  <p:sldLayoutIdLst>
    <p:sldLayoutId id="2147485646" r:id="rId1"/>
    <p:sldLayoutId id="2147485647" r:id="rId2"/>
    <p:sldLayoutId id="2147485648" r:id="rId3"/>
    <p:sldLayoutId id="2147485649" r:id="rId4"/>
    <p:sldLayoutId id="2147485650" r:id="rId5"/>
    <p:sldLayoutId id="2147485651" r:id="rId6"/>
    <p:sldLayoutId id="2147485652" r:id="rId7"/>
    <p:sldLayoutId id="2147485653" r:id="rId8"/>
    <p:sldLayoutId id="2147485654" r:id="rId9"/>
    <p:sldLayoutId id="2147485655" r:id="rId10"/>
    <p:sldLayoutId id="2147485656" r:id="rId11"/>
    <p:sldLayoutId id="2147485657" r:id="rId12"/>
    <p:sldLayoutId id="2147485658" r:id="rId13"/>
    <p:sldLayoutId id="2147485659" r:id="rId14"/>
    <p:sldLayoutId id="2147485660" r:id="rId15"/>
    <p:sldLayoutId id="2147485661" r:id="rId16"/>
    <p:sldLayoutId id="2147485662" r:id="rId17"/>
    <p:sldLayoutId id="2147485663" r:id="rId18"/>
    <p:sldLayoutId id="2147485664" r:id="rId19"/>
    <p:sldLayoutId id="2147485665" r:id="rId20"/>
    <p:sldLayoutId id="2147485666" r:id="rId21"/>
    <p:sldLayoutId id="2147485667" r:id="rId22"/>
    <p:sldLayoutId id="2147485668" r:id="rId23"/>
    <p:sldLayoutId id="2147485669" r:id="rId24"/>
    <p:sldLayoutId id="2147485670" r:id="rId25"/>
  </p:sldLayoutIdLst>
  <p:transition>
    <p:fade/>
  </p:transition>
  <p:hf sldNum="0"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chemeClr val="tx1"/>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961" kern="1200" spc="0" baseline="0">
          <a:solidFill>
            <a:schemeClr val="tx1"/>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1"/>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176" b="1" kern="1200" spc="0" baseline="0">
          <a:solidFill>
            <a:schemeClr val="tx1"/>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1176" kern="1200">
          <a:solidFill>
            <a:schemeClr val="tx1"/>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93">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0">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6424" y="435824"/>
            <a:ext cx="11336039" cy="744014"/>
          </a:xfrm>
          <a:prstGeom prst="rect">
            <a:avLst/>
          </a:prstGeom>
        </p:spPr>
        <p:txBody>
          <a:bodyPr vert="horz" wrap="square" lIns="0" tIns="164592" rIns="0" bIns="0" rtlCol="0" anchor="t">
            <a:noAutofit/>
          </a:bodyPr>
          <a:lstStyle/>
          <a:p>
            <a:r>
              <a:rPr lang="en-US"/>
              <a:t>Click to edit Master title style</a:t>
            </a:r>
          </a:p>
        </p:txBody>
      </p:sp>
      <p:sp>
        <p:nvSpPr>
          <p:cNvPr id="4" name="Text Placeholder 3"/>
          <p:cNvSpPr>
            <a:spLocks noGrp="1"/>
          </p:cNvSpPr>
          <p:nvPr>
            <p:ph type="body" idx="1"/>
          </p:nvPr>
        </p:nvSpPr>
        <p:spPr>
          <a:xfrm>
            <a:off x="437319" y="1866615"/>
            <a:ext cx="11336039" cy="1276484"/>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rot="5400000">
            <a:off x="9688817" y="3012080"/>
            <a:ext cx="6858623" cy="833218"/>
          </a:xfrm>
          <a:prstGeom prst="rect">
            <a:avLst/>
          </a:prstGeom>
        </p:spPr>
      </p:pic>
      <p:pic>
        <p:nvPicPr>
          <p:cNvPr id="10" name="Picture 9">
            <a:extLst>
              <a:ext uri="{FF2B5EF4-FFF2-40B4-BE49-F238E27FC236}">
                <a16:creationId xmlns:a16="http://schemas.microsoft.com/office/drawing/2014/main" id="{5F66C9DB-A981-45BC-B811-A6F95811A81C}"/>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rot="5400000">
            <a:off x="9039878" y="3221594"/>
            <a:ext cx="6858000" cy="414812"/>
          </a:xfrm>
          <a:prstGeom prst="rect">
            <a:avLst/>
          </a:prstGeom>
        </p:spPr>
      </p:pic>
    </p:spTree>
    <p:extLst>
      <p:ext uri="{BB962C8B-B14F-4D97-AF65-F5344CB8AC3E}">
        <p14:creationId xmlns:p14="http://schemas.microsoft.com/office/powerpoint/2010/main" val="3713123787"/>
      </p:ext>
    </p:extLst>
  </p:cSld>
  <p:clrMap bg1="lt1" tx1="dk1" bg2="lt2" tx2="dk2" accent1="accent1" accent2="accent2" accent3="accent3" accent4="accent4" accent5="accent5" accent6="accent6" hlink="hlink" folHlink="folHlink"/>
  <p:sldLayoutIdLst>
    <p:sldLayoutId id="2147485672" r:id="rId1"/>
    <p:sldLayoutId id="2147485673" r:id="rId2"/>
    <p:sldLayoutId id="2147485674" r:id="rId3"/>
    <p:sldLayoutId id="2147485675" r:id="rId4"/>
    <p:sldLayoutId id="2147485676" r:id="rId5"/>
    <p:sldLayoutId id="2147485677" r:id="rId6"/>
    <p:sldLayoutId id="2147485678" r:id="rId7"/>
    <p:sldLayoutId id="2147485679" r:id="rId8"/>
    <p:sldLayoutId id="2147485680" r:id="rId9"/>
    <p:sldLayoutId id="2147485681" r:id="rId10"/>
    <p:sldLayoutId id="2147485682" r:id="rId11"/>
    <p:sldLayoutId id="2147485683" r:id="rId12"/>
    <p:sldLayoutId id="2147485684" r:id="rId13"/>
    <p:sldLayoutId id="2147485685" r:id="rId14"/>
  </p:sldLayoutIdLst>
  <p:transition>
    <p:fade/>
  </p:transition>
  <p:txStyles>
    <p:titleStyle>
      <a:lvl1pPr algn="l" defTabSz="914367" rtl="0" eaLnBrk="1" latinLnBrk="0" hangingPunct="1">
        <a:lnSpc>
          <a:spcPct val="90000"/>
        </a:lnSpc>
        <a:spcBef>
          <a:spcPct val="0"/>
        </a:spcBef>
        <a:buNone/>
        <a:defRPr lang="en-US" sz="3137" b="0" kern="1200" cap="none" spc="-147" baseline="0" dirty="0" smtClean="0">
          <a:ln w="3175">
            <a:noFill/>
          </a:ln>
          <a:solidFill>
            <a:srgbClr val="000000"/>
          </a:solidFill>
          <a:effectLst/>
          <a:latin typeface="+mj-lt"/>
          <a:ea typeface="+mn-ea"/>
          <a:cs typeface="Segoe UI" pitchFamily="34" charset="0"/>
        </a:defRPr>
      </a:lvl1pPr>
    </p:titleStyle>
    <p:bodyStyle>
      <a:lvl1pPr marL="0"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2549" kern="1200" spc="0" baseline="0">
          <a:solidFill>
            <a:srgbClr val="000000"/>
          </a:solidFill>
          <a:latin typeface="+mn-lt"/>
          <a:ea typeface="+mn-ea"/>
          <a:cs typeface="+mn-cs"/>
        </a:defRPr>
      </a:lvl1pPr>
      <a:lvl2pPr marL="224097"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1961" kern="1200" spc="0" baseline="0">
          <a:solidFill>
            <a:srgbClr val="000000"/>
          </a:solidFill>
          <a:latin typeface="+mn-lt"/>
          <a:ea typeface="+mn-ea"/>
          <a:cs typeface="+mn-cs"/>
        </a:defRPr>
      </a:lvl2pPr>
      <a:lvl3pPr marL="448193"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1568" kern="1200" spc="0" baseline="0">
          <a:solidFill>
            <a:srgbClr val="000000"/>
          </a:solidFill>
          <a:latin typeface="+mn-lt"/>
          <a:ea typeface="+mn-ea"/>
          <a:cs typeface="+mn-cs"/>
        </a:defRPr>
      </a:lvl3pPr>
      <a:lvl4pPr marL="672290"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1568" kern="1200" spc="0" baseline="0">
          <a:solidFill>
            <a:srgbClr val="000000"/>
          </a:solidFill>
          <a:latin typeface="+mn-lt"/>
          <a:ea typeface="+mn-ea"/>
          <a:cs typeface="+mn-cs"/>
        </a:defRPr>
      </a:lvl4pPr>
      <a:lvl5pPr marL="896386"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1568" kern="1200" spc="0" baseline="0">
          <a:solidFill>
            <a:srgbClr val="000000"/>
          </a:soli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373">
          <p15:clr>
            <a:srgbClr val="C35EA4"/>
          </p15:clr>
        </p15:guide>
        <p15:guide id="4" pos="1517">
          <p15:clr>
            <a:srgbClr val="C35EA4"/>
          </p15:clr>
        </p15:guide>
        <p15:guide id="5" pos="2608">
          <p15:clr>
            <a:srgbClr val="C35EA4"/>
          </p15:clr>
        </p15:guide>
        <p15:guide id="6" pos="2751">
          <p15:clr>
            <a:srgbClr val="C35EA4"/>
          </p15:clr>
        </p15:guide>
        <p15:guide id="7" pos="3844">
          <p15:clr>
            <a:srgbClr val="C35EA4"/>
          </p15:clr>
        </p15:guide>
        <p15:guide id="8" pos="3989">
          <p15:clr>
            <a:srgbClr val="C35EA4"/>
          </p15:clr>
        </p15:guide>
        <p15:guide id="9" pos="5079">
          <p15:clr>
            <a:srgbClr val="C35EA4"/>
          </p15:clr>
        </p15:guide>
        <p15:guide id="10" pos="5222">
          <p15:clr>
            <a:srgbClr val="C35EA4"/>
          </p15:clr>
        </p15:guide>
        <p15:guide id="11" pos="6317">
          <p15:clr>
            <a:srgbClr val="C35EA4"/>
          </p15:clr>
        </p15:guide>
        <p15:guide id="12" pos="6460">
          <p15:clr>
            <a:srgbClr val="C35EA4"/>
          </p15:clr>
        </p15:guide>
        <p15:guide id="16" pos="274">
          <p15:clr>
            <a:srgbClr val="F26B43"/>
          </p15:clr>
        </p15:guide>
        <p15:guide id="17" pos="7558">
          <p15:clr>
            <a:srgbClr val="F26B43"/>
          </p15:clr>
        </p15:guide>
        <p15:guide id="18" orient="horz" pos="758">
          <p15:clr>
            <a:srgbClr val="5ACBF0"/>
          </p15:clr>
        </p15:guide>
        <p15:guide id="19" orient="horz" pos="1372">
          <p15:clr>
            <a:srgbClr val="5ACBF0"/>
          </p15:clr>
        </p15:guide>
        <p15:guide id="20" orient="horz" pos="612">
          <p15:clr>
            <a:srgbClr val="5ACBF0"/>
          </p15:clr>
        </p15:guide>
        <p15:guide id="21" orient="horz" pos="1515">
          <p15:clr>
            <a:srgbClr val="5ACBF0"/>
          </p15:clr>
        </p15:guide>
        <p15:guide id="22" orient="horz" pos="2127">
          <p15:clr>
            <a:srgbClr val="5ACBF0"/>
          </p15:clr>
        </p15:guide>
        <p15:guide id="23" orient="horz" pos="2275">
          <p15:clr>
            <a:srgbClr val="5ACBF0"/>
          </p15:clr>
        </p15:guide>
        <p15:guide id="25" orient="horz" pos="280">
          <p15:clr>
            <a:srgbClr val="F26B43"/>
          </p15:clr>
        </p15:guide>
        <p15:guide id="26" orient="horz" pos="4127">
          <p15:clr>
            <a:srgbClr val="F26B43"/>
          </p15:clr>
        </p15:guide>
        <p15:guide id="27" orient="horz" pos="2889">
          <p15:clr>
            <a:srgbClr val="5ACBF0"/>
          </p15:clr>
        </p15:guide>
        <p15:guide id="28" orient="horz" pos="3032">
          <p15:clr>
            <a:srgbClr val="5ACBF0"/>
          </p15:clr>
        </p15:guide>
        <p15:guide id="29" orient="horz" pos="3648">
          <p15:clr>
            <a:srgbClr val="5ACBF0"/>
          </p15:clr>
        </p15:guide>
        <p15:guide id="30" orient="horz" pos="3792">
          <p15:clr>
            <a:srgbClr val="5ACBF0"/>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4" y="556381"/>
            <a:ext cx="11306469"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4" y="1817559"/>
            <a:ext cx="11306469" cy="2323623"/>
          </a:xfrm>
          <a:prstGeom prst="rect">
            <a:avLst/>
          </a:prstGeom>
        </p:spPr>
        <p:txBody>
          <a:bodyPr vert="horz" wrap="square" lIns="0" tIns="91440" rIns="146304" bIns="91440" rtlCol="0">
            <a:spAutoFit/>
          </a:bodyPr>
          <a:lstStyle/>
          <a:p>
            <a:pPr lvl="0"/>
            <a:r>
              <a:rPr lang="en-US"/>
              <a:t>H2 Segoe UI </a:t>
            </a:r>
            <a:r>
              <a:rPr lang="en-US" err="1"/>
              <a:t>Semibold</a:t>
            </a:r>
            <a:r>
              <a:rPr lang="en-US"/>
              <a:t> 20/24</a:t>
            </a:r>
          </a:p>
          <a:p>
            <a:pPr lvl="1"/>
            <a:r>
              <a:rPr lang="en-US"/>
              <a:t>B1 Segoe UI Regular 20/24 </a:t>
            </a:r>
          </a:p>
          <a:p>
            <a:pPr lvl="1"/>
            <a:endParaRPr lang="en-US"/>
          </a:p>
          <a:p>
            <a:pPr lvl="2"/>
            <a:r>
              <a:rPr lang="en-US"/>
              <a:t>H3 Segoe UI </a:t>
            </a:r>
            <a:r>
              <a:rPr lang="en-US" err="1"/>
              <a:t>Semibold</a:t>
            </a:r>
            <a:r>
              <a:rPr lang="en-US"/>
              <a:t> 14/18</a:t>
            </a:r>
          </a:p>
          <a:p>
            <a:pPr lvl="3"/>
            <a:r>
              <a:rPr lang="en-US"/>
              <a:t>B2 Segoe UI Regular 14/18</a:t>
            </a:r>
          </a:p>
          <a:p>
            <a:pPr lvl="3"/>
            <a:endParaRPr lang="en-US"/>
          </a:p>
          <a:p>
            <a:pPr lvl="4"/>
            <a:r>
              <a:rPr lang="en-US"/>
              <a:t>H4 Segoe UI Bold 10/12</a:t>
            </a:r>
          </a:p>
          <a:p>
            <a:pPr lvl="6"/>
            <a:r>
              <a:rPr lang="en-US"/>
              <a:t>B3 Segoe UI Regular 10/12</a:t>
            </a:r>
          </a:p>
        </p:txBody>
      </p:sp>
      <p:sp>
        <p:nvSpPr>
          <p:cNvPr id="15" name="Footer Placeholder 14">
            <a:extLst>
              <a:ext uri="{FF2B5EF4-FFF2-40B4-BE49-F238E27FC236}">
                <a16:creationId xmlns:a16="http://schemas.microsoft.com/office/drawing/2014/main" id="{699A560D-F2FE-428C-A24D-30E7600CC7C8}"/>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pic>
        <p:nvPicPr>
          <p:cNvPr id="7" name="Picture 6"/>
          <p:cNvPicPr>
            <a:picLocks noChangeAspect="1"/>
          </p:cNvPicPr>
          <p:nvPr userDrawn="1"/>
        </p:nvPicPr>
        <p:blipFill>
          <a:blip r:embed="rId30" cstate="email">
            <a:extLst>
              <a:ext uri="{28A0092B-C50C-407E-A947-70E740481C1C}">
                <a14:useLocalDpi xmlns:a14="http://schemas.microsoft.com/office/drawing/2010/main"/>
              </a:ext>
            </a:extLst>
          </a:blip>
          <a:stretch>
            <a:fillRect/>
          </a:stretch>
        </p:blipFill>
        <p:spPr>
          <a:xfrm rot="5400000">
            <a:off x="9432277" y="2842059"/>
            <a:ext cx="6843271" cy="1164777"/>
          </a:xfrm>
          <a:prstGeom prst="rect">
            <a:avLst/>
          </a:prstGeom>
        </p:spPr>
      </p:pic>
    </p:spTree>
    <p:extLst>
      <p:ext uri="{BB962C8B-B14F-4D97-AF65-F5344CB8AC3E}">
        <p14:creationId xmlns:p14="http://schemas.microsoft.com/office/powerpoint/2010/main" val="3643937468"/>
      </p:ext>
    </p:extLst>
  </p:cSld>
  <p:clrMap bg1="lt1" tx1="dk1" bg2="lt2" tx2="dk2" accent1="accent1" accent2="accent2" accent3="accent3" accent4="accent4" accent5="accent5" accent6="accent6" hlink="hlink" folHlink="folHlink"/>
  <p:sldLayoutIdLst>
    <p:sldLayoutId id="2147485688" r:id="rId1"/>
    <p:sldLayoutId id="2147485689" r:id="rId2"/>
    <p:sldLayoutId id="2147485690" r:id="rId3"/>
    <p:sldLayoutId id="2147485691" r:id="rId4"/>
    <p:sldLayoutId id="2147485692" r:id="rId5"/>
    <p:sldLayoutId id="2147485693" r:id="rId6"/>
    <p:sldLayoutId id="2147485694" r:id="rId7"/>
    <p:sldLayoutId id="2147485695" r:id="rId8"/>
    <p:sldLayoutId id="2147485696" r:id="rId9"/>
    <p:sldLayoutId id="2147485697" r:id="rId10"/>
    <p:sldLayoutId id="2147485698" r:id="rId11"/>
    <p:sldLayoutId id="2147485699" r:id="rId12"/>
    <p:sldLayoutId id="2147485700" r:id="rId13"/>
    <p:sldLayoutId id="2147485701" r:id="rId14"/>
    <p:sldLayoutId id="2147485702" r:id="rId15"/>
    <p:sldLayoutId id="2147485703" r:id="rId16"/>
    <p:sldLayoutId id="2147485704" r:id="rId17"/>
    <p:sldLayoutId id="2147485705" r:id="rId18"/>
    <p:sldLayoutId id="2147485706" r:id="rId19"/>
    <p:sldLayoutId id="2147485707" r:id="rId20"/>
    <p:sldLayoutId id="2147485708" r:id="rId21"/>
    <p:sldLayoutId id="2147485709" r:id="rId22"/>
    <p:sldLayoutId id="2147485710" r:id="rId23"/>
    <p:sldLayoutId id="2147485711" r:id="rId24"/>
    <p:sldLayoutId id="2147485712" r:id="rId25"/>
    <p:sldLayoutId id="2147485713" r:id="rId26"/>
    <p:sldLayoutId id="2147485714" r:id="rId27"/>
    <p:sldLayoutId id="2147485715" r:id="rId28"/>
  </p:sldLayoutIdLst>
  <p:transition>
    <p:fade/>
  </p:transition>
  <p:hf sldNum="0" hdr="0" dt="0"/>
  <p:txStyles>
    <p:titleStyle>
      <a:lvl1pPr algn="l" defTabSz="914367"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itchFamily="34" charset="0"/>
        </a:defRPr>
      </a:lvl1pPr>
    </p:titleStyle>
    <p:bodyStyle>
      <a:lvl1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chemeClr val="tx1"/>
          </a:solidFill>
          <a:latin typeface="+mj-lt"/>
          <a:ea typeface="+mn-ea"/>
          <a:cs typeface="+mn-cs"/>
        </a:defRPr>
      </a:lvl1pPr>
      <a:lvl2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961" kern="1200" spc="0" baseline="0">
          <a:solidFill>
            <a:schemeClr val="tx1"/>
          </a:solidFill>
          <a:latin typeface="+mn-lt"/>
          <a:ea typeface="+mn-ea"/>
          <a:cs typeface="+mn-cs"/>
        </a:defRPr>
      </a:lvl2pPr>
      <a:lvl3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2"/>
          </a:solidFill>
          <a:latin typeface="+mj-lt"/>
          <a:ea typeface="+mn-ea"/>
          <a:cs typeface="+mn-cs"/>
        </a:defRPr>
      </a:lvl3pPr>
      <a:lvl4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1"/>
          </a:solidFill>
          <a:latin typeface="+mn-lt"/>
          <a:ea typeface="+mn-ea"/>
          <a:cs typeface="+mn-cs"/>
        </a:defRPr>
      </a:lvl4pPr>
      <a:lvl5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176" b="1" kern="1200" spc="0" baseline="0">
          <a:solidFill>
            <a:schemeClr val="tx1"/>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1176"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93">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0">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4" y="556381"/>
            <a:ext cx="11306469"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4" y="1817559"/>
            <a:ext cx="11306469" cy="2323623"/>
          </a:xfrm>
          <a:prstGeom prst="rect">
            <a:avLst/>
          </a:prstGeom>
        </p:spPr>
        <p:txBody>
          <a:bodyPr vert="horz" wrap="square" lIns="0" tIns="91440" rIns="146304" bIns="91440" rtlCol="0">
            <a:spAutoFit/>
          </a:bodyPr>
          <a:lstStyle/>
          <a:p>
            <a:pPr lvl="0"/>
            <a:r>
              <a:rPr lang="en-US"/>
              <a:t>H2 Segoe UI </a:t>
            </a:r>
            <a:r>
              <a:rPr lang="en-US" err="1"/>
              <a:t>Semibold</a:t>
            </a:r>
            <a:r>
              <a:rPr lang="en-US"/>
              <a:t> 20/24</a:t>
            </a:r>
          </a:p>
          <a:p>
            <a:pPr lvl="1"/>
            <a:r>
              <a:rPr lang="en-US"/>
              <a:t>B1 Segoe UI Regular 20/24 </a:t>
            </a:r>
          </a:p>
          <a:p>
            <a:pPr lvl="1"/>
            <a:endParaRPr lang="en-US"/>
          </a:p>
          <a:p>
            <a:pPr lvl="2"/>
            <a:r>
              <a:rPr lang="en-US"/>
              <a:t>H3 Segoe UI </a:t>
            </a:r>
            <a:r>
              <a:rPr lang="en-US" err="1"/>
              <a:t>Semibold</a:t>
            </a:r>
            <a:r>
              <a:rPr lang="en-US"/>
              <a:t> 14/18</a:t>
            </a:r>
          </a:p>
          <a:p>
            <a:pPr lvl="3"/>
            <a:r>
              <a:rPr lang="en-US"/>
              <a:t>B2 Segoe UI Regular 14/18</a:t>
            </a:r>
          </a:p>
          <a:p>
            <a:pPr lvl="3"/>
            <a:endParaRPr lang="en-US"/>
          </a:p>
          <a:p>
            <a:pPr lvl="4"/>
            <a:r>
              <a:rPr lang="en-US"/>
              <a:t>H4 Segoe UI Bold 10/12</a:t>
            </a:r>
          </a:p>
          <a:p>
            <a:pPr lvl="6"/>
            <a:r>
              <a:rPr lang="en-US"/>
              <a:t>B3 Segoe UI Regular 10/12</a:t>
            </a:r>
          </a:p>
        </p:txBody>
      </p:sp>
      <p:sp>
        <p:nvSpPr>
          <p:cNvPr id="15" name="Footer Placeholder 14">
            <a:extLst>
              <a:ext uri="{FF2B5EF4-FFF2-40B4-BE49-F238E27FC236}">
                <a16:creationId xmlns:a16="http://schemas.microsoft.com/office/drawing/2014/main" id="{699A560D-F2FE-428C-A24D-30E7600CC7C8}"/>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pic>
        <p:nvPicPr>
          <p:cNvPr id="7" name="Picture 6"/>
          <p:cNvPicPr>
            <a:picLocks noChangeAspect="1"/>
          </p:cNvPicPr>
          <p:nvPr userDrawn="1"/>
        </p:nvPicPr>
        <p:blipFill>
          <a:blip r:embed="rId26" cstate="email">
            <a:extLst>
              <a:ext uri="{28A0092B-C50C-407E-A947-70E740481C1C}">
                <a14:useLocalDpi xmlns:a14="http://schemas.microsoft.com/office/drawing/2010/main"/>
              </a:ext>
            </a:extLst>
          </a:blip>
          <a:stretch>
            <a:fillRect/>
          </a:stretch>
        </p:blipFill>
        <p:spPr>
          <a:xfrm rot="5400000">
            <a:off x="9432277" y="2842059"/>
            <a:ext cx="6843271" cy="1164777"/>
          </a:xfrm>
          <a:prstGeom prst="rect">
            <a:avLst/>
          </a:prstGeom>
        </p:spPr>
      </p:pic>
    </p:spTree>
    <p:extLst>
      <p:ext uri="{BB962C8B-B14F-4D97-AF65-F5344CB8AC3E}">
        <p14:creationId xmlns:p14="http://schemas.microsoft.com/office/powerpoint/2010/main" val="199569602"/>
      </p:ext>
    </p:extLst>
  </p:cSld>
  <p:clrMap bg1="lt1" tx1="dk1" bg2="lt2" tx2="dk2" accent1="accent1" accent2="accent2" accent3="accent3" accent4="accent4" accent5="accent5" accent6="accent6" hlink="hlink" folHlink="folHlink"/>
  <p:sldLayoutIdLst>
    <p:sldLayoutId id="2147485718" r:id="rId1"/>
    <p:sldLayoutId id="2147485719" r:id="rId2"/>
    <p:sldLayoutId id="2147485720" r:id="rId3"/>
    <p:sldLayoutId id="2147485721" r:id="rId4"/>
    <p:sldLayoutId id="2147485722" r:id="rId5"/>
    <p:sldLayoutId id="2147485723" r:id="rId6"/>
    <p:sldLayoutId id="2147485724" r:id="rId7"/>
    <p:sldLayoutId id="2147485725" r:id="rId8"/>
    <p:sldLayoutId id="2147485726" r:id="rId9"/>
    <p:sldLayoutId id="2147485727" r:id="rId10"/>
    <p:sldLayoutId id="2147485728" r:id="rId11"/>
    <p:sldLayoutId id="2147485729" r:id="rId12"/>
    <p:sldLayoutId id="2147485730" r:id="rId13"/>
    <p:sldLayoutId id="2147485731" r:id="rId14"/>
    <p:sldLayoutId id="2147485732" r:id="rId15"/>
    <p:sldLayoutId id="2147485733" r:id="rId16"/>
    <p:sldLayoutId id="2147485734" r:id="rId17"/>
    <p:sldLayoutId id="2147485735" r:id="rId18"/>
    <p:sldLayoutId id="2147485736" r:id="rId19"/>
    <p:sldLayoutId id="2147485737" r:id="rId20"/>
    <p:sldLayoutId id="2147485738" r:id="rId21"/>
    <p:sldLayoutId id="2147485739" r:id="rId22"/>
    <p:sldLayoutId id="2147485741" r:id="rId23"/>
    <p:sldLayoutId id="2147485742" r:id="rId24"/>
  </p:sldLayoutIdLst>
  <p:transition>
    <p:fade/>
  </p:transition>
  <p:hf sldNum="0" hdr="0" dt="0"/>
  <p:txStyles>
    <p:titleStyle>
      <a:lvl1pPr algn="l" defTabSz="914367"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itchFamily="34" charset="0"/>
        </a:defRPr>
      </a:lvl1pPr>
    </p:titleStyle>
    <p:bodyStyle>
      <a:lvl1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chemeClr val="tx1"/>
          </a:solidFill>
          <a:latin typeface="+mj-lt"/>
          <a:ea typeface="+mn-ea"/>
          <a:cs typeface="+mn-cs"/>
        </a:defRPr>
      </a:lvl1pPr>
      <a:lvl2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961" kern="1200" spc="0" baseline="0">
          <a:solidFill>
            <a:schemeClr val="tx1"/>
          </a:solidFill>
          <a:latin typeface="+mn-lt"/>
          <a:ea typeface="+mn-ea"/>
          <a:cs typeface="+mn-cs"/>
        </a:defRPr>
      </a:lvl2pPr>
      <a:lvl3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2"/>
          </a:solidFill>
          <a:latin typeface="+mj-lt"/>
          <a:ea typeface="+mn-ea"/>
          <a:cs typeface="+mn-cs"/>
        </a:defRPr>
      </a:lvl3pPr>
      <a:lvl4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1"/>
          </a:solidFill>
          <a:latin typeface="+mn-lt"/>
          <a:ea typeface="+mn-ea"/>
          <a:cs typeface="+mn-cs"/>
        </a:defRPr>
      </a:lvl4pPr>
      <a:lvl5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176" b="1" kern="1200" spc="0" baseline="0">
          <a:solidFill>
            <a:schemeClr val="tx1"/>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1176"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93">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0">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4" y="556381"/>
            <a:ext cx="11303917" cy="813819"/>
          </a:xfrm>
          <a:prstGeom prst="rect">
            <a:avLst/>
          </a:prstGeom>
        </p:spPr>
        <p:txBody>
          <a:bodyPr vert="horz" wrap="square" lIns="0" tIns="91440" rIns="146304" bIns="91440" rtlCol="0" anchor="t">
            <a:noAutofit/>
          </a:bodyPr>
          <a:lstStyle/>
          <a:p>
            <a:r>
              <a:rPr lang="en-US" dirty="0"/>
              <a:t>Heading Segoe UI </a:t>
            </a:r>
            <a:r>
              <a:rPr lang="en-US" dirty="0" err="1"/>
              <a:t>Semibold</a:t>
            </a:r>
            <a:r>
              <a:rPr lang="en-US" dirty="0"/>
              <a:t> 28/32</a:t>
            </a:r>
          </a:p>
        </p:txBody>
      </p:sp>
      <p:sp>
        <p:nvSpPr>
          <p:cNvPr id="4" name="Text Placeholder 3"/>
          <p:cNvSpPr>
            <a:spLocks noGrp="1"/>
          </p:cNvSpPr>
          <p:nvPr>
            <p:ph type="body" idx="1"/>
          </p:nvPr>
        </p:nvSpPr>
        <p:spPr>
          <a:xfrm>
            <a:off x="455994" y="1817560"/>
            <a:ext cx="11231768" cy="2021853"/>
          </a:xfrm>
          <a:prstGeom prst="rect">
            <a:avLst/>
          </a:prstGeom>
        </p:spPr>
        <p:txBody>
          <a:bodyPr vert="horz" wrap="square" lIns="0" tIns="91440" rIns="146304" bIns="91440" rtlCol="0">
            <a:spAutoFit/>
          </a:bodyPr>
          <a:lstStyle/>
          <a:p>
            <a:pPr lvl="1"/>
            <a:r>
              <a:rPr lang="en-US" dirty="0"/>
              <a:t>Large: subhead Segoe UI Regular 20/24</a:t>
            </a:r>
          </a:p>
          <a:p>
            <a:pPr lvl="1"/>
            <a:endParaRPr lang="en-US" dirty="0"/>
          </a:p>
          <a:p>
            <a:pPr lvl="2"/>
            <a:r>
              <a:rPr lang="en-US" dirty="0"/>
              <a:t>Medium: paragraph heading Segoe UI </a:t>
            </a:r>
            <a:r>
              <a:rPr lang="en-US" dirty="0" err="1"/>
              <a:t>Semibold</a:t>
            </a:r>
            <a:r>
              <a:rPr lang="en-US" dirty="0"/>
              <a:t> 14/18</a:t>
            </a:r>
          </a:p>
          <a:p>
            <a:pPr lvl="3"/>
            <a:r>
              <a:rPr lang="en-US" dirty="0"/>
              <a:t>Medium: paragraph body copy Segoe UI Regular 14/18</a:t>
            </a:r>
          </a:p>
          <a:p>
            <a:pPr lvl="3"/>
            <a:endParaRPr lang="en-US" dirty="0"/>
          </a:p>
          <a:p>
            <a:pPr lvl="4"/>
            <a:r>
              <a:rPr lang="en-US" dirty="0"/>
              <a:t>Small: caption heading Segoe UI Bold 10/12</a:t>
            </a:r>
          </a:p>
          <a:p>
            <a:pPr lvl="6"/>
            <a:r>
              <a:rPr lang="en-US" dirty="0"/>
              <a:t>Small: caption body copy Segoe UI Regular 10/12</a:t>
            </a:r>
          </a:p>
          <a:p>
            <a:pPr lvl="6"/>
            <a:endParaRPr lang="en-US" dirty="0"/>
          </a:p>
          <a:p>
            <a:pPr lvl="6"/>
            <a:endParaRPr lang="en-US" dirty="0"/>
          </a:p>
        </p:txBody>
      </p:sp>
      <p:pic>
        <p:nvPicPr>
          <p:cNvPr id="7" name="Picture 6"/>
          <p:cNvPicPr>
            <a:picLocks noChangeAspect="1"/>
          </p:cNvPicPr>
          <p:nvPr userDrawn="1"/>
        </p:nvPicPr>
        <p:blipFill>
          <a:blip r:embed="rId48" cstate="screen">
            <a:extLst>
              <a:ext uri="{28A0092B-C50C-407E-A947-70E740481C1C}">
                <a14:useLocalDpi xmlns:a14="http://schemas.microsoft.com/office/drawing/2010/main"/>
              </a:ext>
            </a:extLst>
          </a:blip>
          <a:stretch>
            <a:fillRect/>
          </a:stretch>
        </p:blipFill>
        <p:spPr>
          <a:xfrm rot="5400000">
            <a:off x="9432277" y="2842059"/>
            <a:ext cx="6843271" cy="1164777"/>
          </a:xfrm>
          <a:prstGeom prst="rect">
            <a:avLst/>
          </a:prstGeom>
        </p:spPr>
      </p:pic>
    </p:spTree>
    <p:extLst>
      <p:ext uri="{BB962C8B-B14F-4D97-AF65-F5344CB8AC3E}">
        <p14:creationId xmlns:p14="http://schemas.microsoft.com/office/powerpoint/2010/main" val="3866004274"/>
      </p:ext>
    </p:extLst>
  </p:cSld>
  <p:clrMap bg1="lt1" tx1="dk1" bg2="lt2" tx2="dk2" accent1="accent1" accent2="accent2" accent3="accent3" accent4="accent4" accent5="accent5" accent6="accent6" hlink="hlink" folHlink="folHlink"/>
  <p:sldLayoutIdLst>
    <p:sldLayoutId id="2147485744" r:id="rId1"/>
    <p:sldLayoutId id="2147485745" r:id="rId2"/>
    <p:sldLayoutId id="2147485746" r:id="rId3"/>
    <p:sldLayoutId id="2147485747" r:id="rId4"/>
    <p:sldLayoutId id="2147485748" r:id="rId5"/>
    <p:sldLayoutId id="2147485749" r:id="rId6"/>
    <p:sldLayoutId id="2147485750" r:id="rId7"/>
    <p:sldLayoutId id="2147485751" r:id="rId8"/>
    <p:sldLayoutId id="2147485752" r:id="rId9"/>
    <p:sldLayoutId id="2147485753" r:id="rId10"/>
    <p:sldLayoutId id="2147485754" r:id="rId11"/>
    <p:sldLayoutId id="2147485755" r:id="rId12"/>
    <p:sldLayoutId id="2147485756" r:id="rId13"/>
    <p:sldLayoutId id="2147485757" r:id="rId14"/>
    <p:sldLayoutId id="2147485758" r:id="rId15"/>
    <p:sldLayoutId id="2147485759" r:id="rId16"/>
    <p:sldLayoutId id="2147485760" r:id="rId17"/>
    <p:sldLayoutId id="2147485761" r:id="rId18"/>
    <p:sldLayoutId id="2147485762" r:id="rId19"/>
    <p:sldLayoutId id="2147485763" r:id="rId20"/>
    <p:sldLayoutId id="2147485764" r:id="rId21"/>
    <p:sldLayoutId id="2147485765" r:id="rId22"/>
    <p:sldLayoutId id="2147485766" r:id="rId23"/>
    <p:sldLayoutId id="2147485767" r:id="rId24"/>
    <p:sldLayoutId id="2147485768" r:id="rId25"/>
    <p:sldLayoutId id="2147485769" r:id="rId26"/>
    <p:sldLayoutId id="2147485770" r:id="rId27"/>
    <p:sldLayoutId id="2147485771" r:id="rId28"/>
    <p:sldLayoutId id="2147485772" r:id="rId29"/>
    <p:sldLayoutId id="2147485773" r:id="rId30"/>
    <p:sldLayoutId id="2147485774" r:id="rId31"/>
    <p:sldLayoutId id="2147485775" r:id="rId32"/>
    <p:sldLayoutId id="2147485776" r:id="rId33"/>
    <p:sldLayoutId id="2147485777" r:id="rId34"/>
    <p:sldLayoutId id="2147485778" r:id="rId35"/>
    <p:sldLayoutId id="2147485779" r:id="rId36"/>
    <p:sldLayoutId id="2147485780" r:id="rId37"/>
    <p:sldLayoutId id="2147485781" r:id="rId38"/>
    <p:sldLayoutId id="2147485782" r:id="rId39"/>
    <p:sldLayoutId id="2147485783" r:id="rId40"/>
    <p:sldLayoutId id="2147485784" r:id="rId41"/>
    <p:sldLayoutId id="2147485785" r:id="rId42"/>
    <p:sldLayoutId id="2147485786" r:id="rId43"/>
    <p:sldLayoutId id="2147485787" r:id="rId44"/>
    <p:sldLayoutId id="2147485788" r:id="rId45"/>
    <p:sldLayoutId id="2147485789" r:id="rId46"/>
  </p:sldLayoutIdLst>
  <p:transition>
    <p:fade/>
  </p:transition>
  <p:hf hdr="0" dt="0"/>
  <p:txStyles>
    <p:titleStyle>
      <a:lvl1pPr algn="l" defTabSz="914367" rtl="0" eaLnBrk="1" latinLnBrk="0" hangingPunct="1">
        <a:lnSpc>
          <a:spcPct val="90000"/>
        </a:lnSpc>
        <a:spcBef>
          <a:spcPct val="0"/>
        </a:spcBef>
        <a:buNone/>
        <a:defRPr lang="en-US" sz="2745"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67"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980" b="1" kern="1200" spc="0" baseline="0">
          <a:solidFill>
            <a:srgbClr val="000000"/>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980" kern="1200">
          <a:solidFill>
            <a:srgbClr val="000000"/>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5.xml"/></Relationships>
</file>

<file path=ppt/slides/_rels/slide4.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3.xml"/><Relationship Id="rId1" Type="http://schemas.openxmlformats.org/officeDocument/2006/relationships/slideLayout" Target="../slideLayouts/slideLayout425.xml"/><Relationship Id="rId4" Type="http://schemas.openxmlformats.org/officeDocument/2006/relationships/image" Target="../media/image150.png"/></Relationships>
</file>

<file path=ppt/slides/_rels/slide5.xml.rels><?xml version="1.0" encoding="UTF-8" standalone="yes"?>
<Relationships xmlns="http://schemas.openxmlformats.org/package/2006/relationships"><Relationship Id="rId3" Type="http://schemas.openxmlformats.org/officeDocument/2006/relationships/hyperlink" Target="https://aka.ms/smarttool" TargetMode="External"/><Relationship Id="rId2" Type="http://schemas.openxmlformats.org/officeDocument/2006/relationships/notesSlide" Target="../notesSlides/notesSlide4.xml"/><Relationship Id="rId1" Type="http://schemas.openxmlformats.org/officeDocument/2006/relationships/slideLayout" Target="../slideLayouts/slideLayout425.xml"/></Relationships>
</file>

<file path=ppt/slides/_rels/slide6.xml.rels><?xml version="1.0" encoding="UTF-8" standalone="yes"?>
<Relationships xmlns="http://schemas.openxmlformats.org/package/2006/relationships"><Relationship Id="rId8" Type="http://schemas.openxmlformats.org/officeDocument/2006/relationships/image" Target="../media/image155.svg"/><Relationship Id="rId3" Type="http://schemas.openxmlformats.org/officeDocument/2006/relationships/image" Target="../media/image151.png"/><Relationship Id="rId7" Type="http://schemas.openxmlformats.org/officeDocument/2006/relationships/image" Target="../media/image154.png"/><Relationship Id="rId2" Type="http://schemas.openxmlformats.org/officeDocument/2006/relationships/notesSlide" Target="../notesSlides/notesSlide5.xml"/><Relationship Id="rId1" Type="http://schemas.openxmlformats.org/officeDocument/2006/relationships/slideLayout" Target="../slideLayouts/slideLayout425.xml"/><Relationship Id="rId6" Type="http://schemas.openxmlformats.org/officeDocument/2006/relationships/image" Target="../media/image153.svg"/><Relationship Id="rId5" Type="http://schemas.openxmlformats.org/officeDocument/2006/relationships/image" Target="../media/image152.png"/><Relationship Id="rId10" Type="http://schemas.openxmlformats.org/officeDocument/2006/relationships/image" Target="../media/image157.svg"/><Relationship Id="rId4" Type="http://schemas.openxmlformats.org/officeDocument/2006/relationships/hyperlink" Target="https://aka.ms/adopt/migrate" TargetMode="External"/><Relationship Id="rId9" Type="http://schemas.openxmlformats.org/officeDocument/2006/relationships/image" Target="../media/image156.png"/></Relationships>
</file>

<file path=ppt/slides/_rels/slide7.xml.rels><?xml version="1.0" encoding="UTF-8" standalone="yes"?>
<Relationships xmlns="http://schemas.openxmlformats.org/package/2006/relationships"><Relationship Id="rId8" Type="http://schemas.openxmlformats.org/officeDocument/2006/relationships/image" Target="../media/image163.png"/><Relationship Id="rId13" Type="http://schemas.openxmlformats.org/officeDocument/2006/relationships/image" Target="../media/image168.jpeg"/><Relationship Id="rId18" Type="http://schemas.openxmlformats.org/officeDocument/2006/relationships/image" Target="../media/image173.png"/><Relationship Id="rId26" Type="http://schemas.openxmlformats.org/officeDocument/2006/relationships/image" Target="../media/image156.png"/><Relationship Id="rId3" Type="http://schemas.openxmlformats.org/officeDocument/2006/relationships/image" Target="../media/image158.png"/><Relationship Id="rId21" Type="http://schemas.openxmlformats.org/officeDocument/2006/relationships/image" Target="../media/image176.png"/><Relationship Id="rId7" Type="http://schemas.openxmlformats.org/officeDocument/2006/relationships/image" Target="../media/image162.png"/><Relationship Id="rId12" Type="http://schemas.openxmlformats.org/officeDocument/2006/relationships/image" Target="../media/image167.png"/><Relationship Id="rId17" Type="http://schemas.openxmlformats.org/officeDocument/2006/relationships/image" Target="../media/image172.svg"/><Relationship Id="rId25" Type="http://schemas.openxmlformats.org/officeDocument/2006/relationships/image" Target="../media/image177.svg"/><Relationship Id="rId2" Type="http://schemas.openxmlformats.org/officeDocument/2006/relationships/notesSlide" Target="../notesSlides/notesSlide6.xml"/><Relationship Id="rId16" Type="http://schemas.openxmlformats.org/officeDocument/2006/relationships/image" Target="../media/image171.png"/><Relationship Id="rId20" Type="http://schemas.openxmlformats.org/officeDocument/2006/relationships/image" Target="../media/image175.png"/><Relationship Id="rId1" Type="http://schemas.openxmlformats.org/officeDocument/2006/relationships/slideLayout" Target="../slideLayouts/slideLayout425.xml"/><Relationship Id="rId6" Type="http://schemas.openxmlformats.org/officeDocument/2006/relationships/image" Target="../media/image161.png"/><Relationship Id="rId11" Type="http://schemas.openxmlformats.org/officeDocument/2006/relationships/image" Target="../media/image166.png"/><Relationship Id="rId24" Type="http://schemas.openxmlformats.org/officeDocument/2006/relationships/image" Target="../media/image154.png"/><Relationship Id="rId5" Type="http://schemas.openxmlformats.org/officeDocument/2006/relationships/image" Target="../media/image160.svg"/><Relationship Id="rId15" Type="http://schemas.openxmlformats.org/officeDocument/2006/relationships/image" Target="../media/image170.png"/><Relationship Id="rId23" Type="http://schemas.openxmlformats.org/officeDocument/2006/relationships/image" Target="../media/image153.svg"/><Relationship Id="rId10" Type="http://schemas.openxmlformats.org/officeDocument/2006/relationships/image" Target="../media/image165.png"/><Relationship Id="rId19" Type="http://schemas.openxmlformats.org/officeDocument/2006/relationships/image" Target="../media/image174.png"/><Relationship Id="rId4" Type="http://schemas.openxmlformats.org/officeDocument/2006/relationships/image" Target="../media/image159.png"/><Relationship Id="rId9" Type="http://schemas.openxmlformats.org/officeDocument/2006/relationships/image" Target="../media/image164.png"/><Relationship Id="rId14" Type="http://schemas.openxmlformats.org/officeDocument/2006/relationships/image" Target="../media/image169.png"/><Relationship Id="rId22" Type="http://schemas.openxmlformats.org/officeDocument/2006/relationships/image" Target="../media/image152.png"/><Relationship Id="rId27" Type="http://schemas.openxmlformats.org/officeDocument/2006/relationships/image" Target="../media/image157.svg"/></Relationships>
</file>

<file path=ppt/slides/_rels/slide8.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7.xml"/><Relationship Id="rId1" Type="http://schemas.openxmlformats.org/officeDocument/2006/relationships/slideLayout" Target="../slideLayouts/slideLayout425.xml"/><Relationship Id="rId4" Type="http://schemas.openxmlformats.org/officeDocument/2006/relationships/image" Target="../media/image179.svg"/></Relationships>
</file>

<file path=ppt/slides/_rels/slide9.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8.xml"/><Relationship Id="rId1" Type="http://schemas.openxmlformats.org/officeDocument/2006/relationships/slideLayout" Target="../slideLayouts/slideLayout420.xml"/><Relationship Id="rId6" Type="http://schemas.openxmlformats.org/officeDocument/2006/relationships/image" Target="../media/image183.png"/><Relationship Id="rId5" Type="http://schemas.openxmlformats.org/officeDocument/2006/relationships/image" Target="../media/image182.svg"/><Relationship Id="rId4" Type="http://schemas.openxmlformats.org/officeDocument/2006/relationships/image" Target="../media/image181.svg"/></Relationships>
</file>

<file path=ppt/slides/_rels/slide10.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9.xml"/><Relationship Id="rId1" Type="http://schemas.openxmlformats.org/officeDocument/2006/relationships/slideLayout" Target="../slideLayouts/slideLayout425.xml"/><Relationship Id="rId4" Type="http://schemas.openxmlformats.org/officeDocument/2006/relationships/image" Target="../media/image15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5.xml"/></Relationships>
</file>

<file path=ppt/slides/_rels/slide12.xml.rels><?xml version="1.0" encoding="UTF-8" standalone="yes"?>
<Relationships xmlns="http://schemas.openxmlformats.org/package/2006/relationships"><Relationship Id="rId3" Type="http://schemas.openxmlformats.org/officeDocument/2006/relationships/hyperlink" Target="https://azure.microsoft.com/overview/cloudnative" TargetMode="External"/><Relationship Id="rId2" Type="http://schemas.openxmlformats.org/officeDocument/2006/relationships/notesSlide" Target="../notesSlides/notesSlide11.xml"/><Relationship Id="rId1" Type="http://schemas.openxmlformats.org/officeDocument/2006/relationships/slideLayout" Target="../slideLayouts/slideLayout425.xml"/><Relationship Id="rId4" Type="http://schemas.openxmlformats.org/officeDocument/2006/relationships/hyperlink" Target="https://docs.microsoft.com/en-us/azure/cloud-adoption-framework/digital-estate/5-rs-of-rationalization"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189.png"/><Relationship Id="rId13" Type="http://schemas.openxmlformats.org/officeDocument/2006/relationships/image" Target="../media/image194.png"/><Relationship Id="rId3" Type="http://schemas.openxmlformats.org/officeDocument/2006/relationships/image" Target="../media/image151.png"/><Relationship Id="rId7" Type="http://schemas.openxmlformats.org/officeDocument/2006/relationships/image" Target="../media/image188.svg"/><Relationship Id="rId12" Type="http://schemas.openxmlformats.org/officeDocument/2006/relationships/image" Target="../media/image193.svg"/><Relationship Id="rId17" Type="http://schemas.microsoft.com/office/2007/relationships/hdphoto" Target="../media/hdphoto1.wdp"/><Relationship Id="rId2" Type="http://schemas.openxmlformats.org/officeDocument/2006/relationships/notesSlide" Target="../notesSlides/notesSlide12.xml"/><Relationship Id="rId16" Type="http://schemas.openxmlformats.org/officeDocument/2006/relationships/image" Target="../media/image197.png"/><Relationship Id="rId1" Type="http://schemas.openxmlformats.org/officeDocument/2006/relationships/slideLayout" Target="../slideLayouts/slideLayout425.xml"/><Relationship Id="rId6" Type="http://schemas.openxmlformats.org/officeDocument/2006/relationships/image" Target="../media/image187.png"/><Relationship Id="rId11" Type="http://schemas.openxmlformats.org/officeDocument/2006/relationships/image" Target="../media/image192.svg"/><Relationship Id="rId5" Type="http://schemas.openxmlformats.org/officeDocument/2006/relationships/image" Target="../media/image186.svg"/><Relationship Id="rId15" Type="http://schemas.openxmlformats.org/officeDocument/2006/relationships/image" Target="../media/image196.svg"/><Relationship Id="rId10" Type="http://schemas.openxmlformats.org/officeDocument/2006/relationships/image" Target="../media/image191.png"/><Relationship Id="rId4" Type="http://schemas.openxmlformats.org/officeDocument/2006/relationships/image" Target="../media/image185.png"/><Relationship Id="rId9" Type="http://schemas.openxmlformats.org/officeDocument/2006/relationships/image" Target="../media/image190.svg"/><Relationship Id="rId14" Type="http://schemas.openxmlformats.org/officeDocument/2006/relationships/image" Target="../media/image195.svg"/></Relationships>
</file>

<file path=ppt/slides/_rels/slide14.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notesSlide" Target="../notesSlides/notesSlide13.xml"/><Relationship Id="rId1" Type="http://schemas.openxmlformats.org/officeDocument/2006/relationships/slideLayout" Target="../slideLayouts/slideLayout4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413CABEA-ACF5-442F-AE52-2EE40DA250A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2" y="0"/>
            <a:ext cx="12190815" cy="6858000"/>
          </a:xfrm>
          <a:prstGeom prst="rect">
            <a:avLst/>
          </a:prstGeom>
        </p:spPr>
      </p:pic>
      <p:sp>
        <p:nvSpPr>
          <p:cNvPr id="4" name="Title 3">
            <a:extLst>
              <a:ext uri="{FF2B5EF4-FFF2-40B4-BE49-F238E27FC236}">
                <a16:creationId xmlns:a16="http://schemas.microsoft.com/office/drawing/2014/main" id="{F3185999-9C4D-408C-8B1B-B9233824951A}"/>
              </a:ext>
            </a:extLst>
          </p:cNvPr>
          <p:cNvSpPr>
            <a:spLocks noGrp="1"/>
          </p:cNvSpPr>
          <p:nvPr>
            <p:ph type="title"/>
          </p:nvPr>
        </p:nvSpPr>
        <p:spPr>
          <a:xfrm>
            <a:off x="5764947" y="456267"/>
            <a:ext cx="6078007" cy="1107996"/>
          </a:xfrm>
        </p:spPr>
        <p:txBody>
          <a:bodyPr/>
          <a:lstStyle/>
          <a:p>
            <a:r>
              <a:rPr lang="de-DE" dirty="0">
                <a:solidFill>
                  <a:schemeClr val="bg1"/>
                </a:solidFill>
              </a:rPr>
              <a:t>Überblick Microsoft Cloud Adoption Framework</a:t>
            </a:r>
          </a:p>
        </p:txBody>
      </p:sp>
      <p:sp>
        <p:nvSpPr>
          <p:cNvPr id="2" name="Rectangle 1">
            <a:extLst>
              <a:ext uri="{FF2B5EF4-FFF2-40B4-BE49-F238E27FC236}">
                <a16:creationId xmlns:a16="http://schemas.microsoft.com/office/drawing/2014/main" id="{9B16CECB-4107-47B0-96CF-679C5E505A36}"/>
              </a:ext>
            </a:extLst>
          </p:cNvPr>
          <p:cNvSpPr/>
          <p:nvPr/>
        </p:nvSpPr>
        <p:spPr bwMode="auto">
          <a:xfrm>
            <a:off x="6888090" y="3954435"/>
            <a:ext cx="5303910" cy="126836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de-DE" sz="2800" b="1" dirty="0" err="1">
                <a:solidFill>
                  <a:srgbClr val="FFFFFF"/>
                </a:solidFill>
                <a:ea typeface="Segoe UI" pitchFamily="34" charset="0"/>
                <a:cs typeface="Segoe UI" pitchFamily="34" charset="0"/>
              </a:rPr>
              <a:t>Adopt</a:t>
            </a:r>
            <a:endParaRPr lang="de-DE" sz="2800" b="1" dirty="0">
              <a:solidFill>
                <a:srgbClr val="FFFFFF"/>
              </a:solidFill>
              <a:ea typeface="Segoe UI" pitchFamily="34" charset="0"/>
              <a:cs typeface="Segoe UI" pitchFamily="34" charset="0"/>
            </a:endParaRPr>
          </a:p>
        </p:txBody>
      </p:sp>
    </p:spTree>
    <p:extLst>
      <p:ext uri="{BB962C8B-B14F-4D97-AF65-F5344CB8AC3E}">
        <p14:creationId xmlns:p14="http://schemas.microsoft.com/office/powerpoint/2010/main" val="337003530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102AE1D-363F-487A-99BF-D23CD500D1A3}"/>
              </a:ext>
            </a:extLst>
          </p:cNvPr>
          <p:cNvSpPr/>
          <p:nvPr/>
        </p:nvSpPr>
        <p:spPr>
          <a:xfrm>
            <a:off x="0" y="-22758"/>
            <a:ext cx="6330675" cy="68807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9D0533C8-6094-474F-93CD-5AF7A8640BE1}"/>
              </a:ext>
            </a:extLst>
          </p:cNvPr>
          <p:cNvSpPr/>
          <p:nvPr/>
        </p:nvSpPr>
        <p:spPr bwMode="auto">
          <a:xfrm>
            <a:off x="5268438" y="3111436"/>
            <a:ext cx="558551" cy="825265"/>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35" name="TextBox 34" descr="Cloud Adoption Framework ">
            <a:extLst>
              <a:ext uri="{FF2B5EF4-FFF2-40B4-BE49-F238E27FC236}">
                <a16:creationId xmlns:a16="http://schemas.microsoft.com/office/drawing/2014/main" id="{B44E0FAA-8D0E-42FC-BD4F-CA8D589A63BF}"/>
              </a:ext>
            </a:extLst>
          </p:cNvPr>
          <p:cNvSpPr txBox="1"/>
          <p:nvPr/>
        </p:nvSpPr>
        <p:spPr>
          <a:xfrm>
            <a:off x="782672" y="2182375"/>
            <a:ext cx="4974013" cy="1754326"/>
          </a:xfrm>
          <a:prstGeom prst="rect">
            <a:avLst/>
          </a:prstGeom>
          <a:noFill/>
        </p:spPr>
        <p:txBody>
          <a:bodyPr wrap="square" rtlCol="0" anchor="t">
            <a:spAutoFit/>
          </a:bodyPr>
          <a:lstStyle/>
          <a:p>
            <a:pPr>
              <a:defRPr/>
            </a:pPr>
            <a:r>
              <a:rPr lang="en-US" sz="3600" spc="-50">
                <a:solidFill>
                  <a:srgbClr val="50E6FF"/>
                </a:solidFill>
                <a:latin typeface="Segoe UI Semibold"/>
              </a:rPr>
              <a:t>An iterative process that supports your business … as it evolves</a:t>
            </a:r>
          </a:p>
        </p:txBody>
      </p:sp>
      <p:grpSp>
        <p:nvGrpSpPr>
          <p:cNvPr id="177" name="Group 176">
            <a:extLst>
              <a:ext uri="{FF2B5EF4-FFF2-40B4-BE49-F238E27FC236}">
                <a16:creationId xmlns:a16="http://schemas.microsoft.com/office/drawing/2014/main" id="{10B8E034-F23B-4547-A5C7-6F7707734148}"/>
              </a:ext>
            </a:extLst>
          </p:cNvPr>
          <p:cNvGrpSpPr/>
          <p:nvPr/>
        </p:nvGrpSpPr>
        <p:grpSpPr>
          <a:xfrm>
            <a:off x="6591183" y="1114458"/>
            <a:ext cx="5240245" cy="4379474"/>
            <a:chOff x="6627670" y="1239263"/>
            <a:chExt cx="5240245" cy="4379474"/>
          </a:xfrm>
        </p:grpSpPr>
        <p:sp>
          <p:nvSpPr>
            <p:cNvPr id="10" name="Oval 9">
              <a:extLst>
                <a:ext uri="{FF2B5EF4-FFF2-40B4-BE49-F238E27FC236}">
                  <a16:creationId xmlns:a16="http://schemas.microsoft.com/office/drawing/2014/main" id="{930831E2-20CA-466E-939D-62AE80C594CA}"/>
                </a:ext>
                <a:ext uri="{C183D7F6-B498-43B3-948B-1728B52AA6E4}">
                  <adec:decorative xmlns:adec="http://schemas.microsoft.com/office/drawing/2017/decorative" val="1"/>
                </a:ext>
              </a:extLst>
            </p:cNvPr>
            <p:cNvSpPr/>
            <p:nvPr/>
          </p:nvSpPr>
          <p:spPr bwMode="auto">
            <a:xfrm>
              <a:off x="7097431" y="1239263"/>
              <a:ext cx="4402217" cy="4379474"/>
            </a:xfrm>
            <a:prstGeom prst="ellipse">
              <a:avLst/>
            </a:prstGeom>
            <a:noFill/>
            <a:ln w="22225"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1" name="Oval 10">
              <a:extLst>
                <a:ext uri="{FF2B5EF4-FFF2-40B4-BE49-F238E27FC236}">
                  <a16:creationId xmlns:a16="http://schemas.microsoft.com/office/drawing/2014/main" id="{91F45FC3-4BAC-4509-8C7C-DA20025EB576}"/>
                </a:ext>
                <a:ext uri="{C183D7F6-B498-43B3-948B-1728B52AA6E4}">
                  <adec:decorative xmlns:adec="http://schemas.microsoft.com/office/drawing/2017/decorative" val="1"/>
                </a:ext>
              </a:extLst>
            </p:cNvPr>
            <p:cNvSpPr/>
            <p:nvPr/>
          </p:nvSpPr>
          <p:spPr bwMode="auto">
            <a:xfrm>
              <a:off x="8133151" y="2255214"/>
              <a:ext cx="2295563" cy="2283704"/>
            </a:xfrm>
            <a:prstGeom prst="ellipse">
              <a:avLst/>
            </a:prstGeom>
            <a:noFill/>
            <a:ln w="22225"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 name="TextBox 11">
              <a:extLst>
                <a:ext uri="{FF2B5EF4-FFF2-40B4-BE49-F238E27FC236}">
                  <a16:creationId xmlns:a16="http://schemas.microsoft.com/office/drawing/2014/main" id="{ED29E357-BE4C-4B33-B974-14C7E63D1B12}"/>
                </a:ext>
              </a:extLst>
            </p:cNvPr>
            <p:cNvSpPr txBox="1"/>
            <p:nvPr/>
          </p:nvSpPr>
          <p:spPr>
            <a:xfrm>
              <a:off x="8574125" y="3471600"/>
              <a:ext cx="1426412" cy="221599"/>
            </a:xfrm>
            <a:prstGeom prst="rect">
              <a:avLst/>
            </a:prstGeom>
            <a:noFill/>
          </p:spPr>
          <p:txBody>
            <a:bodyPr wrap="none" lIns="0" tIns="0" rIns="0" bIns="0"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Define strategy</a:t>
              </a:r>
            </a:p>
          </p:txBody>
        </p:sp>
        <p:grpSp>
          <p:nvGrpSpPr>
            <p:cNvPr id="13" name="Group 12" descr="Cloud Adoption Framework ">
              <a:extLst>
                <a:ext uri="{FF2B5EF4-FFF2-40B4-BE49-F238E27FC236}">
                  <a16:creationId xmlns:a16="http://schemas.microsoft.com/office/drawing/2014/main" id="{D7A585BD-7681-47F4-94C3-3A7002052F76}"/>
                </a:ext>
              </a:extLst>
            </p:cNvPr>
            <p:cNvGrpSpPr/>
            <p:nvPr/>
          </p:nvGrpSpPr>
          <p:grpSpPr>
            <a:xfrm>
              <a:off x="8937835" y="1807117"/>
              <a:ext cx="721411" cy="890855"/>
              <a:chOff x="8704863" y="1784159"/>
              <a:chExt cx="717684" cy="890855"/>
            </a:xfrm>
          </p:grpSpPr>
          <p:sp>
            <p:nvSpPr>
              <p:cNvPr id="97" name="Oval 96">
                <a:extLst>
                  <a:ext uri="{FF2B5EF4-FFF2-40B4-BE49-F238E27FC236}">
                    <a16:creationId xmlns:a16="http://schemas.microsoft.com/office/drawing/2014/main" id="{624CB74D-E3CC-4E48-8108-C956DC6B48E4}"/>
                  </a:ext>
                </a:extLst>
              </p:cNvPr>
              <p:cNvSpPr/>
              <p:nvPr/>
            </p:nvSpPr>
            <p:spPr bwMode="auto">
              <a:xfrm>
                <a:off x="8704863" y="1957337"/>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98" name="TextBox 97">
                <a:extLst>
                  <a:ext uri="{FF2B5EF4-FFF2-40B4-BE49-F238E27FC236}">
                    <a16:creationId xmlns:a16="http://schemas.microsoft.com/office/drawing/2014/main" id="{064FCA81-2388-472A-B5B4-A030201C6314}"/>
                  </a:ext>
                </a:extLst>
              </p:cNvPr>
              <p:cNvSpPr txBox="1"/>
              <p:nvPr/>
            </p:nvSpPr>
            <p:spPr>
              <a:xfrm>
                <a:off x="8852177" y="1784159"/>
                <a:ext cx="400751"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chemeClr val="accent1"/>
                    </a:solidFill>
                    <a:effectLst/>
                    <a:uLnTx/>
                    <a:uFillTx/>
                    <a:latin typeface="Segoe UI Semibold"/>
                    <a:ea typeface="+mn-lt"/>
                    <a:cs typeface="Calibri" panose="020F0502020204030204"/>
                  </a:rPr>
                  <a:t>Plan</a:t>
                </a:r>
              </a:p>
            </p:txBody>
          </p:sp>
        </p:grpSp>
        <p:grpSp>
          <p:nvGrpSpPr>
            <p:cNvPr id="15" name="Group 14" descr="Cloud Adoption Framework ">
              <a:extLst>
                <a:ext uri="{FF2B5EF4-FFF2-40B4-BE49-F238E27FC236}">
                  <a16:creationId xmlns:a16="http://schemas.microsoft.com/office/drawing/2014/main" id="{F5C73726-C9D2-47FD-8EFC-DA3F9B84B240}"/>
                </a:ext>
              </a:extLst>
            </p:cNvPr>
            <p:cNvGrpSpPr/>
            <p:nvPr/>
          </p:nvGrpSpPr>
          <p:grpSpPr>
            <a:xfrm>
              <a:off x="7976050" y="3797819"/>
              <a:ext cx="721411" cy="923933"/>
              <a:chOff x="7748044" y="3774861"/>
              <a:chExt cx="717684" cy="923933"/>
            </a:xfrm>
          </p:grpSpPr>
          <p:sp>
            <p:nvSpPr>
              <p:cNvPr id="77" name="Oval 76">
                <a:extLst>
                  <a:ext uri="{FF2B5EF4-FFF2-40B4-BE49-F238E27FC236}">
                    <a16:creationId xmlns:a16="http://schemas.microsoft.com/office/drawing/2014/main" id="{EB4C4940-5E80-4318-8A96-82225E5443F6}"/>
                  </a:ext>
                </a:extLst>
              </p:cNvPr>
              <p:cNvSpPr/>
              <p:nvPr/>
            </p:nvSpPr>
            <p:spPr bwMode="auto">
              <a:xfrm>
                <a:off x="7748044" y="3774861"/>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78" name="TextBox 77">
                <a:extLst>
                  <a:ext uri="{FF2B5EF4-FFF2-40B4-BE49-F238E27FC236}">
                    <a16:creationId xmlns:a16="http://schemas.microsoft.com/office/drawing/2014/main" id="{AE9A4962-208E-4DA7-B38D-D5E0ECDEE7FA}"/>
                  </a:ext>
                </a:extLst>
              </p:cNvPr>
              <p:cNvSpPr txBox="1"/>
              <p:nvPr/>
            </p:nvSpPr>
            <p:spPr>
              <a:xfrm>
                <a:off x="7762746" y="4452573"/>
                <a:ext cx="580287"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Adopt</a:t>
                </a:r>
              </a:p>
            </p:txBody>
          </p:sp>
        </p:grpSp>
        <p:sp>
          <p:nvSpPr>
            <p:cNvPr id="37" name="Oval 36">
              <a:extLst>
                <a:ext uri="{FF2B5EF4-FFF2-40B4-BE49-F238E27FC236}">
                  <a16:creationId xmlns:a16="http://schemas.microsoft.com/office/drawing/2014/main" id="{AA591A7E-DDF1-4EE3-B56C-C5E898568AFC}"/>
                </a:ext>
              </a:extLst>
            </p:cNvPr>
            <p:cNvSpPr/>
            <p:nvPr/>
          </p:nvSpPr>
          <p:spPr bwMode="auto">
            <a:xfrm>
              <a:off x="11205302" y="2904524"/>
              <a:ext cx="558551" cy="825265"/>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grpSp>
          <p:nvGrpSpPr>
            <p:cNvPr id="18" name="component solutions" descr="component solutions">
              <a:extLst>
                <a:ext uri="{FF2B5EF4-FFF2-40B4-BE49-F238E27FC236}">
                  <a16:creationId xmlns:a16="http://schemas.microsoft.com/office/drawing/2014/main" id="{2CD3EADD-C16B-4E1E-8FB8-973D3391B3FA}"/>
                </a:ext>
              </a:extLst>
            </p:cNvPr>
            <p:cNvGrpSpPr/>
            <p:nvPr/>
          </p:nvGrpSpPr>
          <p:grpSpPr>
            <a:xfrm>
              <a:off x="9054239" y="3004447"/>
              <a:ext cx="466183" cy="325266"/>
              <a:chOff x="-774701" y="4865688"/>
              <a:chExt cx="473075" cy="331788"/>
            </a:xfrm>
          </p:grpSpPr>
          <p:sp>
            <p:nvSpPr>
              <p:cNvPr id="19" name="Rectangle 932">
                <a:extLst>
                  <a:ext uri="{FF2B5EF4-FFF2-40B4-BE49-F238E27FC236}">
                    <a16:creationId xmlns:a16="http://schemas.microsoft.com/office/drawing/2014/main" id="{A647C8AF-A505-4CAD-8275-BAA39FF81095}"/>
                  </a:ext>
                </a:extLst>
              </p:cNvPr>
              <p:cNvSpPr>
                <a:spLocks noChangeArrowheads="1"/>
              </p:cNvSpPr>
              <p:nvPr/>
            </p:nvSpPr>
            <p:spPr bwMode="auto">
              <a:xfrm>
                <a:off x="-538163" y="5145088"/>
                <a:ext cx="117475" cy="1270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0" name="Freeform 933">
                <a:extLst>
                  <a:ext uri="{FF2B5EF4-FFF2-40B4-BE49-F238E27FC236}">
                    <a16:creationId xmlns:a16="http://schemas.microsoft.com/office/drawing/2014/main" id="{85B26A86-614D-4504-ADB5-201F8F82238D}"/>
                  </a:ext>
                </a:extLst>
              </p:cNvPr>
              <p:cNvSpPr>
                <a:spLocks/>
              </p:cNvSpPr>
              <p:nvPr/>
            </p:nvSpPr>
            <p:spPr bwMode="auto">
              <a:xfrm>
                <a:off x="-425451" y="5127625"/>
                <a:ext cx="23812" cy="46038"/>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1" name="Freeform 934">
                <a:extLst>
                  <a:ext uri="{FF2B5EF4-FFF2-40B4-BE49-F238E27FC236}">
                    <a16:creationId xmlns:a16="http://schemas.microsoft.com/office/drawing/2014/main" id="{D4E93E8A-7BDD-4E2E-9772-10DE4757C417}"/>
                  </a:ext>
                </a:extLst>
              </p:cNvPr>
              <p:cNvSpPr>
                <a:spLocks/>
              </p:cNvSpPr>
              <p:nvPr/>
            </p:nvSpPr>
            <p:spPr bwMode="auto">
              <a:xfrm>
                <a:off x="-542926" y="4908550"/>
                <a:ext cx="122237" cy="228600"/>
              </a:xfrm>
              <a:custGeom>
                <a:avLst/>
                <a:gdLst>
                  <a:gd name="T0" fmla="*/ 7 w 77"/>
                  <a:gd name="T1" fmla="*/ 144 h 144"/>
                  <a:gd name="T2" fmla="*/ 0 w 77"/>
                  <a:gd name="T3" fmla="*/ 144 h 144"/>
                  <a:gd name="T4" fmla="*/ 0 w 77"/>
                  <a:gd name="T5" fmla="*/ 0 h 144"/>
                  <a:gd name="T6" fmla="*/ 77 w 77"/>
                  <a:gd name="T7" fmla="*/ 0 h 144"/>
                  <a:gd name="T8" fmla="*/ 77 w 77"/>
                  <a:gd name="T9" fmla="*/ 7 h 144"/>
                  <a:gd name="T10" fmla="*/ 7 w 77"/>
                  <a:gd name="T11" fmla="*/ 7 h 144"/>
                  <a:gd name="T12" fmla="*/ 7 w 77"/>
                  <a:gd name="T13" fmla="*/ 144 h 144"/>
                </a:gdLst>
                <a:ahLst/>
                <a:cxnLst>
                  <a:cxn ang="0">
                    <a:pos x="T0" y="T1"/>
                  </a:cxn>
                  <a:cxn ang="0">
                    <a:pos x="T2" y="T3"/>
                  </a:cxn>
                  <a:cxn ang="0">
                    <a:pos x="T4" y="T5"/>
                  </a:cxn>
                  <a:cxn ang="0">
                    <a:pos x="T6" y="T7"/>
                  </a:cxn>
                  <a:cxn ang="0">
                    <a:pos x="T8" y="T9"/>
                  </a:cxn>
                  <a:cxn ang="0">
                    <a:pos x="T10" y="T11"/>
                  </a:cxn>
                  <a:cxn ang="0">
                    <a:pos x="T12" y="T13"/>
                  </a:cxn>
                </a:cxnLst>
                <a:rect l="0" t="0" r="r" b="b"/>
                <a:pathLst>
                  <a:path w="77" h="144">
                    <a:moveTo>
                      <a:pt x="7" y="144"/>
                    </a:moveTo>
                    <a:lnTo>
                      <a:pt x="0" y="144"/>
                    </a:lnTo>
                    <a:lnTo>
                      <a:pt x="0" y="0"/>
                    </a:lnTo>
                    <a:lnTo>
                      <a:pt x="77" y="0"/>
                    </a:lnTo>
                    <a:lnTo>
                      <a:pt x="77" y="7"/>
                    </a:lnTo>
                    <a:lnTo>
                      <a:pt x="7" y="7"/>
                    </a:lnTo>
                    <a:lnTo>
                      <a:pt x="7" y="144"/>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2" name="Rectangle 935">
                <a:extLst>
                  <a:ext uri="{FF2B5EF4-FFF2-40B4-BE49-F238E27FC236}">
                    <a16:creationId xmlns:a16="http://schemas.microsoft.com/office/drawing/2014/main" id="{8E77269B-FE48-4CB3-A920-1E35CC09985D}"/>
                  </a:ext>
                </a:extLst>
              </p:cNvPr>
              <p:cNvSpPr>
                <a:spLocks noChangeArrowheads="1"/>
              </p:cNvSpPr>
              <p:nvPr/>
            </p:nvSpPr>
            <p:spPr bwMode="auto">
              <a:xfrm>
                <a:off x="-357188" y="4914900"/>
                <a:ext cx="12700" cy="25400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3" name="Rectangle 936">
                <a:extLst>
                  <a:ext uri="{FF2B5EF4-FFF2-40B4-BE49-F238E27FC236}">
                    <a16:creationId xmlns:a16="http://schemas.microsoft.com/office/drawing/2014/main" id="{A5FE4E61-44CC-4B66-A407-4C46EDE0D97B}"/>
                  </a:ext>
                </a:extLst>
              </p:cNvPr>
              <p:cNvSpPr>
                <a:spLocks noChangeArrowheads="1"/>
              </p:cNvSpPr>
              <p:nvPr/>
            </p:nvSpPr>
            <p:spPr bwMode="auto">
              <a:xfrm>
                <a:off x="-519113" y="5027613"/>
                <a:ext cx="101600" cy="111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4" name="Rectangle 937">
                <a:extLst>
                  <a:ext uri="{FF2B5EF4-FFF2-40B4-BE49-F238E27FC236}">
                    <a16:creationId xmlns:a16="http://schemas.microsoft.com/office/drawing/2014/main" id="{4845DE93-214A-4530-A742-F9B7728E3D64}"/>
                  </a:ext>
                </a:extLst>
              </p:cNvPr>
              <p:cNvSpPr>
                <a:spLocks noChangeArrowheads="1"/>
              </p:cNvSpPr>
              <p:nvPr/>
            </p:nvSpPr>
            <p:spPr bwMode="auto">
              <a:xfrm>
                <a:off x="-715963" y="5027613"/>
                <a:ext cx="104775" cy="111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5" name="Oval 938">
                <a:extLst>
                  <a:ext uri="{FF2B5EF4-FFF2-40B4-BE49-F238E27FC236}">
                    <a16:creationId xmlns:a16="http://schemas.microsoft.com/office/drawing/2014/main" id="{3FA061FD-1E41-4FF7-8297-45BD55DA27CC}"/>
                  </a:ext>
                </a:extLst>
              </p:cNvPr>
              <p:cNvSpPr>
                <a:spLocks noChangeArrowheads="1"/>
              </p:cNvSpPr>
              <p:nvPr/>
            </p:nvSpPr>
            <p:spPr bwMode="auto">
              <a:xfrm>
                <a:off x="-400051" y="4865688"/>
                <a:ext cx="98425" cy="93663"/>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6" name="Rectangle 939">
                <a:extLst>
                  <a:ext uri="{FF2B5EF4-FFF2-40B4-BE49-F238E27FC236}">
                    <a16:creationId xmlns:a16="http://schemas.microsoft.com/office/drawing/2014/main" id="{860DEBDC-9CE3-4D07-B8B2-C75639B8BB7B}"/>
                  </a:ext>
                </a:extLst>
              </p:cNvPr>
              <p:cNvSpPr>
                <a:spLocks noChangeArrowheads="1"/>
              </p:cNvSpPr>
              <p:nvPr/>
            </p:nvSpPr>
            <p:spPr bwMode="auto">
              <a:xfrm>
                <a:off x="-400051" y="4984750"/>
                <a:ext cx="98425" cy="9525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7" name="Oval 940">
                <a:extLst>
                  <a:ext uri="{FF2B5EF4-FFF2-40B4-BE49-F238E27FC236}">
                    <a16:creationId xmlns:a16="http://schemas.microsoft.com/office/drawing/2014/main" id="{7E181E61-5D63-4832-8CB1-FBA871D19EE9}"/>
                  </a:ext>
                </a:extLst>
              </p:cNvPr>
              <p:cNvSpPr>
                <a:spLocks noChangeArrowheads="1"/>
              </p:cNvSpPr>
              <p:nvPr/>
            </p:nvSpPr>
            <p:spPr bwMode="auto">
              <a:xfrm>
                <a:off x="-400051" y="5103813"/>
                <a:ext cx="98425" cy="93663"/>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8" name="Oval 941">
                <a:extLst>
                  <a:ext uri="{FF2B5EF4-FFF2-40B4-BE49-F238E27FC236}">
                    <a16:creationId xmlns:a16="http://schemas.microsoft.com/office/drawing/2014/main" id="{B1A0678E-D12F-4AD4-8AD2-283AE892DE78}"/>
                  </a:ext>
                </a:extLst>
              </p:cNvPr>
              <p:cNvSpPr>
                <a:spLocks noChangeArrowheads="1"/>
              </p:cNvSpPr>
              <p:nvPr/>
            </p:nvSpPr>
            <p:spPr bwMode="auto">
              <a:xfrm>
                <a:off x="-774701" y="4984750"/>
                <a:ext cx="100012" cy="95250"/>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9" name="Oval 942">
                <a:extLst>
                  <a:ext uri="{FF2B5EF4-FFF2-40B4-BE49-F238E27FC236}">
                    <a16:creationId xmlns:a16="http://schemas.microsoft.com/office/drawing/2014/main" id="{015F95CB-C85F-4998-96A9-4BA9B4644552}"/>
                  </a:ext>
                </a:extLst>
              </p:cNvPr>
              <p:cNvSpPr>
                <a:spLocks noChangeArrowheads="1"/>
              </p:cNvSpPr>
              <p:nvPr/>
            </p:nvSpPr>
            <p:spPr bwMode="auto">
              <a:xfrm>
                <a:off x="-587376" y="4984750"/>
                <a:ext cx="98425" cy="95250"/>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0" name="Rectangle 943">
                <a:extLst>
                  <a:ext uri="{FF2B5EF4-FFF2-40B4-BE49-F238E27FC236}">
                    <a16:creationId xmlns:a16="http://schemas.microsoft.com/office/drawing/2014/main" id="{BD7E2AA4-F608-4426-8F67-1830C529302C}"/>
                  </a:ext>
                </a:extLst>
              </p:cNvPr>
              <p:cNvSpPr>
                <a:spLocks noChangeArrowheads="1"/>
              </p:cNvSpPr>
              <p:nvPr/>
            </p:nvSpPr>
            <p:spPr bwMode="auto">
              <a:xfrm>
                <a:off x="-587376" y="4865688"/>
                <a:ext cx="98425" cy="93663"/>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1" name="Rectangle 944" descr="component solutions">
                <a:extLst>
                  <a:ext uri="{FF2B5EF4-FFF2-40B4-BE49-F238E27FC236}">
                    <a16:creationId xmlns:a16="http://schemas.microsoft.com/office/drawing/2014/main" id="{3ABD7CF6-5D97-4A98-BFB2-56F9E99607B3}"/>
                  </a:ext>
                </a:extLst>
              </p:cNvPr>
              <p:cNvSpPr>
                <a:spLocks noChangeArrowheads="1"/>
              </p:cNvSpPr>
              <p:nvPr/>
            </p:nvSpPr>
            <p:spPr bwMode="auto">
              <a:xfrm>
                <a:off x="-587376" y="5103813"/>
                <a:ext cx="98425" cy="93663"/>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2" name="Freeform 945">
                <a:extLst>
                  <a:ext uri="{FF2B5EF4-FFF2-40B4-BE49-F238E27FC236}">
                    <a16:creationId xmlns:a16="http://schemas.microsoft.com/office/drawing/2014/main" id="{0A8B28FF-5913-4F93-8545-75A9D69F42F8}"/>
                  </a:ext>
                </a:extLst>
              </p:cNvPr>
              <p:cNvSpPr>
                <a:spLocks/>
              </p:cNvSpPr>
              <p:nvPr/>
            </p:nvSpPr>
            <p:spPr bwMode="auto">
              <a:xfrm>
                <a:off x="-425451" y="5010150"/>
                <a:ext cx="25400" cy="46038"/>
              </a:xfrm>
              <a:custGeom>
                <a:avLst/>
                <a:gdLst>
                  <a:gd name="T0" fmla="*/ 0 w 16"/>
                  <a:gd name="T1" fmla="*/ 0 h 29"/>
                  <a:gd name="T2" fmla="*/ 16 w 16"/>
                  <a:gd name="T3" fmla="*/ 14 h 29"/>
                  <a:gd name="T4" fmla="*/ 0 w 16"/>
                  <a:gd name="T5" fmla="*/ 29 h 29"/>
                  <a:gd name="T6" fmla="*/ 0 w 16"/>
                  <a:gd name="T7" fmla="*/ 0 h 29"/>
                </a:gdLst>
                <a:ahLst/>
                <a:cxnLst>
                  <a:cxn ang="0">
                    <a:pos x="T0" y="T1"/>
                  </a:cxn>
                  <a:cxn ang="0">
                    <a:pos x="T2" y="T3"/>
                  </a:cxn>
                  <a:cxn ang="0">
                    <a:pos x="T4" y="T5"/>
                  </a:cxn>
                  <a:cxn ang="0">
                    <a:pos x="T6" y="T7"/>
                  </a:cxn>
                </a:cxnLst>
                <a:rect l="0" t="0" r="r" b="b"/>
                <a:pathLst>
                  <a:path w="16" h="29">
                    <a:moveTo>
                      <a:pt x="0" y="0"/>
                    </a:moveTo>
                    <a:lnTo>
                      <a:pt x="16"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3" name="Freeform 946">
                <a:extLst>
                  <a:ext uri="{FF2B5EF4-FFF2-40B4-BE49-F238E27FC236}">
                    <a16:creationId xmlns:a16="http://schemas.microsoft.com/office/drawing/2014/main" id="{2AF1781B-5D5B-4886-912F-B665F2A422E0}"/>
                  </a:ext>
                </a:extLst>
              </p:cNvPr>
              <p:cNvSpPr>
                <a:spLocks/>
              </p:cNvSpPr>
              <p:nvPr/>
            </p:nvSpPr>
            <p:spPr bwMode="auto">
              <a:xfrm>
                <a:off x="-425451" y="4891088"/>
                <a:ext cx="23812" cy="46038"/>
              </a:xfrm>
              <a:custGeom>
                <a:avLst/>
                <a:gdLst>
                  <a:gd name="T0" fmla="*/ 0 w 15"/>
                  <a:gd name="T1" fmla="*/ 0 h 29"/>
                  <a:gd name="T2" fmla="*/ 15 w 15"/>
                  <a:gd name="T3" fmla="*/ 15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5"/>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4" name="Freeform 947">
                <a:extLst>
                  <a:ext uri="{FF2B5EF4-FFF2-40B4-BE49-F238E27FC236}">
                    <a16:creationId xmlns:a16="http://schemas.microsoft.com/office/drawing/2014/main" id="{A69FE9EF-1EF7-4FCC-8632-4A1F50F3782C}"/>
                  </a:ext>
                </a:extLst>
              </p:cNvPr>
              <p:cNvSpPr>
                <a:spLocks/>
              </p:cNvSpPr>
              <p:nvPr/>
            </p:nvSpPr>
            <p:spPr bwMode="auto">
              <a:xfrm>
                <a:off x="-617538" y="5010150"/>
                <a:ext cx="23812" cy="46038"/>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grpSp>
        <p:sp>
          <p:nvSpPr>
            <p:cNvPr id="105" name="Oval 104">
              <a:extLst>
                <a:ext uri="{FF2B5EF4-FFF2-40B4-BE49-F238E27FC236}">
                  <a16:creationId xmlns:a16="http://schemas.microsoft.com/office/drawing/2014/main" id="{E4A97407-1ECF-4E7A-88DD-72BCC30BB000}"/>
                </a:ext>
              </a:extLst>
            </p:cNvPr>
            <p:cNvSpPr/>
            <p:nvPr/>
          </p:nvSpPr>
          <p:spPr>
            <a:xfrm>
              <a:off x="8109031" y="3759736"/>
              <a:ext cx="612077" cy="5283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4D86EB2-02D2-4AD6-81B5-AE139684D510}"/>
                </a:ext>
              </a:extLst>
            </p:cNvPr>
            <p:cNvGrpSpPr/>
            <p:nvPr/>
          </p:nvGrpSpPr>
          <p:grpSpPr>
            <a:xfrm>
              <a:off x="8220264" y="3865587"/>
              <a:ext cx="353861" cy="330734"/>
              <a:chOff x="7974903" y="4013014"/>
              <a:chExt cx="371569" cy="264040"/>
            </a:xfrm>
          </p:grpSpPr>
          <p:sp>
            <p:nvSpPr>
              <p:cNvPr id="108" name="Freeform: Shape 107">
                <a:extLst>
                  <a:ext uri="{FF2B5EF4-FFF2-40B4-BE49-F238E27FC236}">
                    <a16:creationId xmlns:a16="http://schemas.microsoft.com/office/drawing/2014/main" id="{9CED2774-46CF-48B5-8B9C-31C8D36277C8}"/>
                  </a:ext>
                </a:extLst>
              </p:cNvPr>
              <p:cNvSpPr/>
              <p:nvPr/>
            </p:nvSpPr>
            <p:spPr>
              <a:xfrm>
                <a:off x="8032466" y="4021602"/>
                <a:ext cx="255454" cy="255452"/>
              </a:xfrm>
              <a:custGeom>
                <a:avLst/>
                <a:gdLst>
                  <a:gd name="connsiteX0" fmla="*/ 286511 w 287270"/>
                  <a:gd name="connsiteY0" fmla="*/ 1481 h 287270"/>
                  <a:gd name="connsiteX1" fmla="*/ 1481 w 287270"/>
                  <a:gd name="connsiteY1" fmla="*/ 1481 h 287270"/>
                  <a:gd name="connsiteX2" fmla="*/ 1481 w 287270"/>
                  <a:gd name="connsiteY2" fmla="*/ 286511 h 287270"/>
                  <a:gd name="connsiteX3" fmla="*/ 286511 w 287270"/>
                  <a:gd name="connsiteY3" fmla="*/ 286511 h 287270"/>
                  <a:gd name="connsiteX4" fmla="*/ 286511 w 287270"/>
                  <a:gd name="connsiteY4" fmla="*/ 1481 h 287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270" h="287270">
                    <a:moveTo>
                      <a:pt x="286511" y="1481"/>
                    </a:moveTo>
                    <a:lnTo>
                      <a:pt x="1481" y="1481"/>
                    </a:lnTo>
                    <a:lnTo>
                      <a:pt x="1481" y="286511"/>
                    </a:lnTo>
                    <a:lnTo>
                      <a:pt x="286511" y="286511"/>
                    </a:lnTo>
                    <a:lnTo>
                      <a:pt x="286511" y="1481"/>
                    </a:lnTo>
                    <a:close/>
                  </a:path>
                </a:pathLst>
              </a:custGeom>
              <a:solidFill>
                <a:srgbClr val="50E6FF"/>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06" name="Freeform: Shape 105">
                <a:extLst>
                  <a:ext uri="{FF2B5EF4-FFF2-40B4-BE49-F238E27FC236}">
                    <a16:creationId xmlns:a16="http://schemas.microsoft.com/office/drawing/2014/main" id="{1D37BF80-E626-4C7D-B652-BD29997054E6}"/>
                  </a:ext>
                </a:extLst>
              </p:cNvPr>
              <p:cNvSpPr/>
              <p:nvPr/>
            </p:nvSpPr>
            <p:spPr>
              <a:xfrm>
                <a:off x="7974903" y="4042112"/>
                <a:ext cx="371569" cy="229581"/>
              </a:xfrm>
              <a:custGeom>
                <a:avLst/>
                <a:gdLst>
                  <a:gd name="connsiteX0" fmla="*/ 374471 w 417847"/>
                  <a:gd name="connsiteY0" fmla="*/ 199136 h 417847"/>
                  <a:gd name="connsiteX1" fmla="*/ 374471 w 417847"/>
                  <a:gd name="connsiteY1" fmla="*/ 374690 h 417847"/>
                  <a:gd name="connsiteX2" fmla="*/ 45095 w 417847"/>
                  <a:gd name="connsiteY2" fmla="*/ 374690 h 417847"/>
                  <a:gd name="connsiteX3" fmla="*/ 45095 w 417847"/>
                  <a:gd name="connsiteY3" fmla="*/ 45242 h 417847"/>
                  <a:gd name="connsiteX4" fmla="*/ 155155 w 417847"/>
                  <a:gd name="connsiteY4" fmla="*/ 45242 h 417847"/>
                  <a:gd name="connsiteX5" fmla="*/ 155155 w 417847"/>
                  <a:gd name="connsiteY5" fmla="*/ 1481 h 417847"/>
                  <a:gd name="connsiteX6" fmla="*/ 1554 w 417847"/>
                  <a:gd name="connsiteY6" fmla="*/ 1773 h 417847"/>
                  <a:gd name="connsiteX7" fmla="*/ 1481 w 417847"/>
                  <a:gd name="connsiteY7" fmla="*/ 419037 h 417847"/>
                  <a:gd name="connsiteX8" fmla="*/ 418451 w 417847"/>
                  <a:gd name="connsiteY8" fmla="*/ 418744 h 417847"/>
                  <a:gd name="connsiteX9" fmla="*/ 418451 w 417847"/>
                  <a:gd name="connsiteY9" fmla="*/ 199136 h 417847"/>
                  <a:gd name="connsiteX10" fmla="*/ 374471 w 417847"/>
                  <a:gd name="connsiteY10" fmla="*/ 199136 h 417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7847" h="417847">
                    <a:moveTo>
                      <a:pt x="374471" y="199136"/>
                    </a:moveTo>
                    <a:lnTo>
                      <a:pt x="374471" y="374690"/>
                    </a:lnTo>
                    <a:lnTo>
                      <a:pt x="45095" y="374690"/>
                    </a:lnTo>
                    <a:lnTo>
                      <a:pt x="45095" y="45242"/>
                    </a:lnTo>
                    <a:lnTo>
                      <a:pt x="155155" y="45242"/>
                    </a:lnTo>
                    <a:lnTo>
                      <a:pt x="155155" y="1481"/>
                    </a:lnTo>
                    <a:lnTo>
                      <a:pt x="1554" y="1773"/>
                    </a:lnTo>
                    <a:lnTo>
                      <a:pt x="1481" y="419037"/>
                    </a:lnTo>
                    <a:lnTo>
                      <a:pt x="418451" y="418744"/>
                    </a:lnTo>
                    <a:lnTo>
                      <a:pt x="418451" y="199136"/>
                    </a:lnTo>
                    <a:lnTo>
                      <a:pt x="374471" y="199136"/>
                    </a:lnTo>
                    <a:close/>
                  </a:path>
                </a:pathLst>
              </a:custGeom>
              <a:solidFill>
                <a:srgbClr val="0078D7"/>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07" name="Freeform: Shape 106">
                <a:extLst>
                  <a:ext uri="{FF2B5EF4-FFF2-40B4-BE49-F238E27FC236}">
                    <a16:creationId xmlns:a16="http://schemas.microsoft.com/office/drawing/2014/main" id="{72A62ECA-4C08-42AF-835C-474BE9EA3E0E}"/>
                  </a:ext>
                </a:extLst>
              </p:cNvPr>
              <p:cNvSpPr/>
              <p:nvPr/>
            </p:nvSpPr>
            <p:spPr>
              <a:xfrm>
                <a:off x="8098540" y="4013014"/>
                <a:ext cx="247713" cy="136314"/>
              </a:xfrm>
              <a:custGeom>
                <a:avLst/>
                <a:gdLst>
                  <a:gd name="connsiteX0" fmla="*/ 279851 w 278564"/>
                  <a:gd name="connsiteY0" fmla="*/ 1481 h 248096"/>
                  <a:gd name="connsiteX1" fmla="*/ 267411 w 278564"/>
                  <a:gd name="connsiteY1" fmla="*/ 1773 h 248096"/>
                  <a:gd name="connsiteX2" fmla="*/ 60974 w 278564"/>
                  <a:gd name="connsiteY2" fmla="*/ 132177 h 248096"/>
                  <a:gd name="connsiteX3" fmla="*/ 1481 w 278564"/>
                  <a:gd name="connsiteY3" fmla="*/ 103638 h 248096"/>
                  <a:gd name="connsiteX4" fmla="*/ 52852 w 278564"/>
                  <a:gd name="connsiteY4" fmla="*/ 248677 h 248096"/>
                  <a:gd name="connsiteX5" fmla="*/ 197233 w 278564"/>
                  <a:gd name="connsiteY5" fmla="*/ 197599 h 248096"/>
                  <a:gd name="connsiteX6" fmla="*/ 133055 w 278564"/>
                  <a:gd name="connsiteY6" fmla="*/ 166791 h 248096"/>
                  <a:gd name="connsiteX7" fmla="*/ 279851 w 278564"/>
                  <a:gd name="connsiteY7" fmla="*/ 1481 h 248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564" h="248096">
                    <a:moveTo>
                      <a:pt x="279851" y="1481"/>
                    </a:moveTo>
                    <a:cubicBezTo>
                      <a:pt x="275314" y="1481"/>
                      <a:pt x="271509" y="1554"/>
                      <a:pt x="267411" y="1773"/>
                    </a:cubicBezTo>
                    <a:cubicBezTo>
                      <a:pt x="138178" y="8286"/>
                      <a:pt x="71220" y="114614"/>
                      <a:pt x="60974" y="132177"/>
                    </a:cubicBezTo>
                    <a:lnTo>
                      <a:pt x="1481" y="103638"/>
                    </a:lnTo>
                    <a:lnTo>
                      <a:pt x="52852" y="248677"/>
                    </a:lnTo>
                    <a:lnTo>
                      <a:pt x="197233" y="197599"/>
                    </a:lnTo>
                    <a:lnTo>
                      <a:pt x="133055" y="166791"/>
                    </a:lnTo>
                    <a:cubicBezTo>
                      <a:pt x="155960" y="119591"/>
                      <a:pt x="203526" y="40558"/>
                      <a:pt x="279851" y="1481"/>
                    </a:cubicBezTo>
                    <a:close/>
                  </a:path>
                </a:pathLst>
              </a:custGeom>
              <a:solidFill>
                <a:srgbClr val="0078D7"/>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grpSp>
        <p:grpSp>
          <p:nvGrpSpPr>
            <p:cNvPr id="6" name="Group 5">
              <a:extLst>
                <a:ext uri="{FF2B5EF4-FFF2-40B4-BE49-F238E27FC236}">
                  <a16:creationId xmlns:a16="http://schemas.microsoft.com/office/drawing/2014/main" id="{8A8B9742-B22F-40D0-9E21-78516B9FEE78}"/>
                </a:ext>
              </a:extLst>
            </p:cNvPr>
            <p:cNvGrpSpPr/>
            <p:nvPr/>
          </p:nvGrpSpPr>
          <p:grpSpPr>
            <a:xfrm>
              <a:off x="8998977" y="2061669"/>
              <a:ext cx="601881" cy="597983"/>
              <a:chOff x="8665124" y="2156737"/>
              <a:chExt cx="601881" cy="597983"/>
            </a:xfrm>
          </p:grpSpPr>
          <p:sp>
            <p:nvSpPr>
              <p:cNvPr id="109" name="Oval 108">
                <a:extLst>
                  <a:ext uri="{FF2B5EF4-FFF2-40B4-BE49-F238E27FC236}">
                    <a16:creationId xmlns:a16="http://schemas.microsoft.com/office/drawing/2014/main" id="{73F7D867-034A-4C7D-AF29-F48F1502DD9D}"/>
                  </a:ext>
                </a:extLst>
              </p:cNvPr>
              <p:cNvSpPr/>
              <p:nvPr/>
            </p:nvSpPr>
            <p:spPr>
              <a:xfrm>
                <a:off x="8665124" y="2156737"/>
                <a:ext cx="601881" cy="5979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Freeform 88">
                <a:extLst>
                  <a:ext uri="{FF2B5EF4-FFF2-40B4-BE49-F238E27FC236}">
                    <a16:creationId xmlns:a16="http://schemas.microsoft.com/office/drawing/2014/main" id="{A947E410-45A8-4D84-88E9-F82EBD82E4B7}"/>
                  </a:ext>
                </a:extLst>
              </p:cNvPr>
              <p:cNvSpPr>
                <a:spLocks/>
              </p:cNvSpPr>
              <p:nvPr/>
            </p:nvSpPr>
            <p:spPr bwMode="auto">
              <a:xfrm>
                <a:off x="8805850" y="2260491"/>
                <a:ext cx="297759" cy="369055"/>
              </a:xfrm>
              <a:custGeom>
                <a:avLst/>
                <a:gdLst>
                  <a:gd name="T0" fmla="*/ 52 w 142"/>
                  <a:gd name="T1" fmla="*/ 0 h 176"/>
                  <a:gd name="T2" fmla="*/ 0 w 142"/>
                  <a:gd name="T3" fmla="*/ 52 h 176"/>
                  <a:gd name="T4" fmla="*/ 0 w 142"/>
                  <a:gd name="T5" fmla="*/ 176 h 176"/>
                  <a:gd name="T6" fmla="*/ 142 w 142"/>
                  <a:gd name="T7" fmla="*/ 176 h 176"/>
                  <a:gd name="T8" fmla="*/ 142 w 142"/>
                  <a:gd name="T9" fmla="*/ 0 h 176"/>
                  <a:gd name="T10" fmla="*/ 52 w 142"/>
                  <a:gd name="T11" fmla="*/ 0 h 176"/>
                </a:gdLst>
                <a:ahLst/>
                <a:cxnLst>
                  <a:cxn ang="0">
                    <a:pos x="T0" y="T1"/>
                  </a:cxn>
                  <a:cxn ang="0">
                    <a:pos x="T2" y="T3"/>
                  </a:cxn>
                  <a:cxn ang="0">
                    <a:pos x="T4" y="T5"/>
                  </a:cxn>
                  <a:cxn ang="0">
                    <a:pos x="T6" y="T7"/>
                  </a:cxn>
                  <a:cxn ang="0">
                    <a:pos x="T8" y="T9"/>
                  </a:cxn>
                  <a:cxn ang="0">
                    <a:pos x="T10" y="T11"/>
                  </a:cxn>
                </a:cxnLst>
                <a:rect l="0" t="0" r="r" b="b"/>
                <a:pathLst>
                  <a:path w="142" h="176">
                    <a:moveTo>
                      <a:pt x="52" y="0"/>
                    </a:moveTo>
                    <a:lnTo>
                      <a:pt x="0" y="52"/>
                    </a:lnTo>
                    <a:lnTo>
                      <a:pt x="0" y="176"/>
                    </a:lnTo>
                    <a:lnTo>
                      <a:pt x="142" y="176"/>
                    </a:lnTo>
                    <a:lnTo>
                      <a:pt x="142" y="0"/>
                    </a:lnTo>
                    <a:lnTo>
                      <a:pt x="52"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2" name="Line 90">
                <a:extLst>
                  <a:ext uri="{FF2B5EF4-FFF2-40B4-BE49-F238E27FC236}">
                    <a16:creationId xmlns:a16="http://schemas.microsoft.com/office/drawing/2014/main" id="{A2266CCB-8F0C-403C-A467-9F5151EC0434}"/>
                  </a:ext>
                </a:extLst>
              </p:cNvPr>
              <p:cNvSpPr>
                <a:spLocks noChangeShapeType="1"/>
              </p:cNvSpPr>
              <p:nvPr/>
            </p:nvSpPr>
            <p:spPr bwMode="auto">
              <a:xfrm>
                <a:off x="8883434" y="2453406"/>
                <a:ext cx="140493"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3" name="Line 91">
                <a:extLst>
                  <a:ext uri="{FF2B5EF4-FFF2-40B4-BE49-F238E27FC236}">
                    <a16:creationId xmlns:a16="http://schemas.microsoft.com/office/drawing/2014/main" id="{AD3B3091-B9AE-4DED-A1B3-9E3026722D88}"/>
                  </a:ext>
                </a:extLst>
              </p:cNvPr>
              <p:cNvSpPr>
                <a:spLocks noChangeShapeType="1"/>
              </p:cNvSpPr>
              <p:nvPr/>
            </p:nvSpPr>
            <p:spPr bwMode="auto">
              <a:xfrm>
                <a:off x="8883434" y="2524701"/>
                <a:ext cx="140493"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4" name="Freeform 89">
                <a:extLst>
                  <a:ext uri="{FF2B5EF4-FFF2-40B4-BE49-F238E27FC236}">
                    <a16:creationId xmlns:a16="http://schemas.microsoft.com/office/drawing/2014/main" id="{73D355E8-0664-4CB8-A8B2-6FAE5724F310}"/>
                  </a:ext>
                </a:extLst>
              </p:cNvPr>
              <p:cNvSpPr>
                <a:spLocks/>
              </p:cNvSpPr>
              <p:nvPr/>
            </p:nvSpPr>
            <p:spPr bwMode="auto">
              <a:xfrm flipH="1" flipV="1">
                <a:off x="8805850" y="2260490"/>
                <a:ext cx="140492" cy="153783"/>
              </a:xfrm>
              <a:custGeom>
                <a:avLst/>
                <a:gdLst>
                  <a:gd name="T0" fmla="*/ 52 w 52"/>
                  <a:gd name="T1" fmla="*/ 52 h 52"/>
                  <a:gd name="T2" fmla="*/ 0 w 52"/>
                  <a:gd name="T3" fmla="*/ 52 h 52"/>
                  <a:gd name="T4" fmla="*/ 52 w 52"/>
                  <a:gd name="T5" fmla="*/ 0 h 52"/>
                  <a:gd name="T6" fmla="*/ 52 w 52"/>
                  <a:gd name="T7" fmla="*/ 0 h 52"/>
                  <a:gd name="T8" fmla="*/ 52 w 52"/>
                  <a:gd name="T9" fmla="*/ 52 h 52"/>
                </a:gdLst>
                <a:ahLst/>
                <a:cxnLst>
                  <a:cxn ang="0">
                    <a:pos x="T0" y="T1"/>
                  </a:cxn>
                  <a:cxn ang="0">
                    <a:pos x="T2" y="T3"/>
                  </a:cxn>
                  <a:cxn ang="0">
                    <a:pos x="T4" y="T5"/>
                  </a:cxn>
                  <a:cxn ang="0">
                    <a:pos x="T6" y="T7"/>
                  </a:cxn>
                  <a:cxn ang="0">
                    <a:pos x="T8" y="T9"/>
                  </a:cxn>
                </a:cxnLst>
                <a:rect l="0" t="0" r="r" b="b"/>
                <a:pathLst>
                  <a:path w="52" h="52">
                    <a:moveTo>
                      <a:pt x="52" y="52"/>
                    </a:moveTo>
                    <a:lnTo>
                      <a:pt x="0" y="52"/>
                    </a:lnTo>
                    <a:lnTo>
                      <a:pt x="52" y="0"/>
                    </a:lnTo>
                    <a:lnTo>
                      <a:pt x="52" y="0"/>
                    </a:lnTo>
                    <a:lnTo>
                      <a:pt x="52" y="52"/>
                    </a:lnTo>
                    <a:close/>
                  </a:path>
                </a:pathLst>
              </a:custGeom>
              <a:solidFill>
                <a:srgbClr val="4FE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grpSp>
        <p:sp>
          <p:nvSpPr>
            <p:cNvPr id="115" name="Oval 114">
              <a:extLst>
                <a:ext uri="{FF2B5EF4-FFF2-40B4-BE49-F238E27FC236}">
                  <a16:creationId xmlns:a16="http://schemas.microsoft.com/office/drawing/2014/main" id="{8A098BCF-BA90-477A-B431-AADE07ED5B9B}"/>
                </a:ext>
              </a:extLst>
            </p:cNvPr>
            <p:cNvSpPr/>
            <p:nvPr/>
          </p:nvSpPr>
          <p:spPr>
            <a:xfrm>
              <a:off x="10000537" y="3723807"/>
              <a:ext cx="661345" cy="6529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6" name="Group 115" descr="Cloud Adoption Framework ">
              <a:extLst>
                <a:ext uri="{FF2B5EF4-FFF2-40B4-BE49-F238E27FC236}">
                  <a16:creationId xmlns:a16="http://schemas.microsoft.com/office/drawing/2014/main" id="{6B688C70-8AA3-47ED-BE2F-72F1495B1817}"/>
                </a:ext>
              </a:extLst>
            </p:cNvPr>
            <p:cNvGrpSpPr/>
            <p:nvPr/>
          </p:nvGrpSpPr>
          <p:grpSpPr>
            <a:xfrm>
              <a:off x="10000524" y="3693199"/>
              <a:ext cx="746754" cy="999836"/>
              <a:chOff x="9624513" y="3783047"/>
              <a:chExt cx="742897" cy="999836"/>
            </a:xfrm>
          </p:grpSpPr>
          <p:sp>
            <p:nvSpPr>
              <p:cNvPr id="117" name="Oval 116">
                <a:extLst>
                  <a:ext uri="{FF2B5EF4-FFF2-40B4-BE49-F238E27FC236}">
                    <a16:creationId xmlns:a16="http://schemas.microsoft.com/office/drawing/2014/main" id="{E63665FC-DC65-4D67-A986-85F3A6DB4423}"/>
                  </a:ext>
                </a:extLst>
              </p:cNvPr>
              <p:cNvSpPr/>
              <p:nvPr/>
            </p:nvSpPr>
            <p:spPr bwMode="auto">
              <a:xfrm>
                <a:off x="9624513" y="3783047"/>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18" name="TextBox 117">
                <a:extLst>
                  <a:ext uri="{FF2B5EF4-FFF2-40B4-BE49-F238E27FC236}">
                    <a16:creationId xmlns:a16="http://schemas.microsoft.com/office/drawing/2014/main" id="{BF395DC1-6EDE-472D-9E19-19A231A6B3BF}"/>
                  </a:ext>
                </a:extLst>
              </p:cNvPr>
              <p:cNvSpPr txBox="1"/>
              <p:nvPr/>
            </p:nvSpPr>
            <p:spPr>
              <a:xfrm>
                <a:off x="9800524" y="4536662"/>
                <a:ext cx="566886"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Ready</a:t>
                </a:r>
              </a:p>
            </p:txBody>
          </p:sp>
          <p:grpSp>
            <p:nvGrpSpPr>
              <p:cNvPr id="119" name="Group 152" descr="check, approve">
                <a:extLst>
                  <a:ext uri="{FF2B5EF4-FFF2-40B4-BE49-F238E27FC236}">
                    <a16:creationId xmlns:a16="http://schemas.microsoft.com/office/drawing/2014/main" id="{4A48AF73-911A-400C-A6E4-0B12F124EC2B}"/>
                  </a:ext>
                </a:extLst>
              </p:cNvPr>
              <p:cNvGrpSpPr>
                <a:grpSpLocks noChangeAspect="1"/>
              </p:cNvGrpSpPr>
              <p:nvPr/>
            </p:nvGrpSpPr>
            <p:grpSpPr bwMode="auto">
              <a:xfrm>
                <a:off x="9756732" y="3916047"/>
                <a:ext cx="453245" cy="451675"/>
                <a:chOff x="4560" y="2506"/>
                <a:chExt cx="289" cy="288"/>
              </a:xfrm>
            </p:grpSpPr>
            <p:sp>
              <p:nvSpPr>
                <p:cNvPr id="120" name="AutoShape 151">
                  <a:extLst>
                    <a:ext uri="{FF2B5EF4-FFF2-40B4-BE49-F238E27FC236}">
                      <a16:creationId xmlns:a16="http://schemas.microsoft.com/office/drawing/2014/main" id="{FDA4E331-B270-4354-9DA2-8EA69849121A}"/>
                    </a:ext>
                  </a:extLst>
                </p:cNvPr>
                <p:cNvSpPr>
                  <a:spLocks noChangeAspect="1" noChangeArrowheads="1" noTextEdit="1"/>
                </p:cNvSpPr>
                <p:nvPr/>
              </p:nvSpPr>
              <p:spPr bwMode="auto">
                <a:xfrm>
                  <a:off x="4560" y="2506"/>
                  <a:ext cx="28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1" name="Oval 153">
                  <a:extLst>
                    <a:ext uri="{FF2B5EF4-FFF2-40B4-BE49-F238E27FC236}">
                      <a16:creationId xmlns:a16="http://schemas.microsoft.com/office/drawing/2014/main" id="{2FB14EBD-9D59-403B-8190-DD01FBDB02B1}"/>
                    </a:ext>
                  </a:extLst>
                </p:cNvPr>
                <p:cNvSpPr>
                  <a:spLocks noChangeArrowheads="1"/>
                </p:cNvSpPr>
                <p:nvPr/>
              </p:nvSpPr>
              <p:spPr bwMode="auto">
                <a:xfrm>
                  <a:off x="4613" y="2557"/>
                  <a:ext cx="185" cy="185"/>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2" name="Freeform 154">
                  <a:extLst>
                    <a:ext uri="{FF2B5EF4-FFF2-40B4-BE49-F238E27FC236}">
                      <a16:creationId xmlns:a16="http://schemas.microsoft.com/office/drawing/2014/main" id="{177DCB9A-073C-48FF-9D7F-D8313F7688CA}"/>
                    </a:ext>
                  </a:extLst>
                </p:cNvPr>
                <p:cNvSpPr>
                  <a:spLocks/>
                </p:cNvSpPr>
                <p:nvPr/>
              </p:nvSpPr>
              <p:spPr bwMode="auto">
                <a:xfrm>
                  <a:off x="4647" y="2605"/>
                  <a:ext cx="110" cy="90"/>
                </a:xfrm>
                <a:custGeom>
                  <a:avLst/>
                  <a:gdLst>
                    <a:gd name="T0" fmla="*/ 110 w 110"/>
                    <a:gd name="T1" fmla="*/ 12 h 90"/>
                    <a:gd name="T2" fmla="*/ 98 w 110"/>
                    <a:gd name="T3" fmla="*/ 0 h 90"/>
                    <a:gd name="T4" fmla="*/ 33 w 110"/>
                    <a:gd name="T5" fmla="*/ 65 h 90"/>
                    <a:gd name="T6" fmla="*/ 14 w 110"/>
                    <a:gd name="T7" fmla="*/ 45 h 90"/>
                    <a:gd name="T8" fmla="*/ 0 w 110"/>
                    <a:gd name="T9" fmla="*/ 57 h 90"/>
                    <a:gd name="T10" fmla="*/ 33 w 110"/>
                    <a:gd name="T11" fmla="*/ 90 h 90"/>
                    <a:gd name="T12" fmla="*/ 110 w 110"/>
                    <a:gd name="T13" fmla="*/ 12 h 90"/>
                  </a:gdLst>
                  <a:ahLst/>
                  <a:cxnLst>
                    <a:cxn ang="0">
                      <a:pos x="T0" y="T1"/>
                    </a:cxn>
                    <a:cxn ang="0">
                      <a:pos x="T2" y="T3"/>
                    </a:cxn>
                    <a:cxn ang="0">
                      <a:pos x="T4" y="T5"/>
                    </a:cxn>
                    <a:cxn ang="0">
                      <a:pos x="T6" y="T7"/>
                    </a:cxn>
                    <a:cxn ang="0">
                      <a:pos x="T8" y="T9"/>
                    </a:cxn>
                    <a:cxn ang="0">
                      <a:pos x="T10" y="T11"/>
                    </a:cxn>
                    <a:cxn ang="0">
                      <a:pos x="T12" y="T13"/>
                    </a:cxn>
                  </a:cxnLst>
                  <a:rect l="0" t="0" r="r" b="b"/>
                  <a:pathLst>
                    <a:path w="110" h="90">
                      <a:moveTo>
                        <a:pt x="110" y="12"/>
                      </a:moveTo>
                      <a:lnTo>
                        <a:pt x="98" y="0"/>
                      </a:lnTo>
                      <a:lnTo>
                        <a:pt x="33" y="65"/>
                      </a:lnTo>
                      <a:lnTo>
                        <a:pt x="14" y="45"/>
                      </a:lnTo>
                      <a:lnTo>
                        <a:pt x="0" y="57"/>
                      </a:lnTo>
                      <a:lnTo>
                        <a:pt x="33" y="90"/>
                      </a:lnTo>
                      <a:lnTo>
                        <a:pt x="110" y="12"/>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3" name="Freeform 155">
                  <a:extLst>
                    <a:ext uri="{FF2B5EF4-FFF2-40B4-BE49-F238E27FC236}">
                      <a16:creationId xmlns:a16="http://schemas.microsoft.com/office/drawing/2014/main" id="{8940235B-67ED-4C80-8026-1827BB24ECD4}"/>
                    </a:ext>
                  </a:extLst>
                </p:cNvPr>
                <p:cNvSpPr>
                  <a:spLocks/>
                </p:cNvSpPr>
                <p:nvPr/>
              </p:nvSpPr>
              <p:spPr bwMode="auto">
                <a:xfrm>
                  <a:off x="4790" y="2658"/>
                  <a:ext cx="59" cy="88"/>
                </a:xfrm>
                <a:custGeom>
                  <a:avLst/>
                  <a:gdLst>
                    <a:gd name="T0" fmla="*/ 14 w 39"/>
                    <a:gd name="T1" fmla="*/ 59 h 59"/>
                    <a:gd name="T2" fmla="*/ 39 w 39"/>
                    <a:gd name="T3" fmla="*/ 0 h 59"/>
                    <a:gd name="T4" fmla="*/ 19 w 39"/>
                    <a:gd name="T5" fmla="*/ 0 h 59"/>
                    <a:gd name="T6" fmla="*/ 0 w 39"/>
                    <a:gd name="T7" fmla="*/ 45 h 59"/>
                    <a:gd name="T8" fmla="*/ 14 w 39"/>
                    <a:gd name="T9" fmla="*/ 59 h 59"/>
                  </a:gdLst>
                  <a:ahLst/>
                  <a:cxnLst>
                    <a:cxn ang="0">
                      <a:pos x="T0" y="T1"/>
                    </a:cxn>
                    <a:cxn ang="0">
                      <a:pos x="T2" y="T3"/>
                    </a:cxn>
                    <a:cxn ang="0">
                      <a:pos x="T4" y="T5"/>
                    </a:cxn>
                    <a:cxn ang="0">
                      <a:pos x="T6" y="T7"/>
                    </a:cxn>
                    <a:cxn ang="0">
                      <a:pos x="T8" y="T9"/>
                    </a:cxn>
                  </a:cxnLst>
                  <a:rect l="0" t="0" r="r" b="b"/>
                  <a:pathLst>
                    <a:path w="39" h="59">
                      <a:moveTo>
                        <a:pt x="14" y="59"/>
                      </a:moveTo>
                      <a:cubicBezTo>
                        <a:pt x="28" y="43"/>
                        <a:pt x="37" y="23"/>
                        <a:pt x="39" y="0"/>
                      </a:cubicBezTo>
                      <a:cubicBezTo>
                        <a:pt x="19" y="0"/>
                        <a:pt x="19" y="0"/>
                        <a:pt x="19" y="0"/>
                      </a:cubicBezTo>
                      <a:cubicBezTo>
                        <a:pt x="18" y="17"/>
                        <a:pt x="11" y="33"/>
                        <a:pt x="0" y="45"/>
                      </a:cubicBezTo>
                      <a:lnTo>
                        <a:pt x="14" y="5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4" name="Freeform 156">
                  <a:extLst>
                    <a:ext uri="{FF2B5EF4-FFF2-40B4-BE49-F238E27FC236}">
                      <a16:creationId xmlns:a16="http://schemas.microsoft.com/office/drawing/2014/main" id="{3906FF93-50D1-4416-BA92-7808CFEADB53}"/>
                    </a:ext>
                  </a:extLst>
                </p:cNvPr>
                <p:cNvSpPr>
                  <a:spLocks/>
                </p:cNvSpPr>
                <p:nvPr/>
              </p:nvSpPr>
              <p:spPr bwMode="auto">
                <a:xfrm>
                  <a:off x="4560" y="2554"/>
                  <a:ext cx="59" cy="89"/>
                </a:xfrm>
                <a:custGeom>
                  <a:avLst/>
                  <a:gdLst>
                    <a:gd name="T0" fmla="*/ 25 w 39"/>
                    <a:gd name="T1" fmla="*/ 0 h 59"/>
                    <a:gd name="T2" fmla="*/ 0 w 39"/>
                    <a:gd name="T3" fmla="*/ 59 h 59"/>
                    <a:gd name="T4" fmla="*/ 21 w 39"/>
                    <a:gd name="T5" fmla="*/ 59 h 59"/>
                    <a:gd name="T6" fmla="*/ 39 w 39"/>
                    <a:gd name="T7" fmla="*/ 14 h 59"/>
                    <a:gd name="T8" fmla="*/ 25 w 39"/>
                    <a:gd name="T9" fmla="*/ 0 h 59"/>
                  </a:gdLst>
                  <a:ahLst/>
                  <a:cxnLst>
                    <a:cxn ang="0">
                      <a:pos x="T0" y="T1"/>
                    </a:cxn>
                    <a:cxn ang="0">
                      <a:pos x="T2" y="T3"/>
                    </a:cxn>
                    <a:cxn ang="0">
                      <a:pos x="T4" y="T5"/>
                    </a:cxn>
                    <a:cxn ang="0">
                      <a:pos x="T6" y="T7"/>
                    </a:cxn>
                    <a:cxn ang="0">
                      <a:pos x="T8" y="T9"/>
                    </a:cxn>
                  </a:cxnLst>
                  <a:rect l="0" t="0" r="r" b="b"/>
                  <a:pathLst>
                    <a:path w="39" h="59">
                      <a:moveTo>
                        <a:pt x="25" y="0"/>
                      </a:moveTo>
                      <a:cubicBezTo>
                        <a:pt x="10" y="16"/>
                        <a:pt x="1" y="36"/>
                        <a:pt x="0" y="59"/>
                      </a:cubicBezTo>
                      <a:cubicBezTo>
                        <a:pt x="21" y="59"/>
                        <a:pt x="21" y="59"/>
                        <a:pt x="21" y="59"/>
                      </a:cubicBezTo>
                      <a:cubicBezTo>
                        <a:pt x="22" y="42"/>
                        <a:pt x="29" y="27"/>
                        <a:pt x="39" y="14"/>
                      </a:cubicBezTo>
                      <a:lnTo>
                        <a:pt x="25"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5" name="Freeform 157">
                  <a:extLst>
                    <a:ext uri="{FF2B5EF4-FFF2-40B4-BE49-F238E27FC236}">
                      <a16:creationId xmlns:a16="http://schemas.microsoft.com/office/drawing/2014/main" id="{51DDB7E5-16CD-4D7D-AFF8-43575362F7A9}"/>
                    </a:ext>
                  </a:extLst>
                </p:cNvPr>
                <p:cNvSpPr>
                  <a:spLocks/>
                </p:cNvSpPr>
                <p:nvPr/>
              </p:nvSpPr>
              <p:spPr bwMode="auto">
                <a:xfrm>
                  <a:off x="4608" y="2736"/>
                  <a:ext cx="89" cy="58"/>
                </a:xfrm>
                <a:custGeom>
                  <a:avLst/>
                  <a:gdLst>
                    <a:gd name="T0" fmla="*/ 0 w 59"/>
                    <a:gd name="T1" fmla="*/ 15 h 39"/>
                    <a:gd name="T2" fmla="*/ 59 w 59"/>
                    <a:gd name="T3" fmla="*/ 39 h 39"/>
                    <a:gd name="T4" fmla="*/ 59 w 59"/>
                    <a:gd name="T5" fmla="*/ 19 h 39"/>
                    <a:gd name="T6" fmla="*/ 14 w 59"/>
                    <a:gd name="T7" fmla="*/ 0 h 39"/>
                    <a:gd name="T8" fmla="*/ 0 w 59"/>
                    <a:gd name="T9" fmla="*/ 15 h 39"/>
                  </a:gdLst>
                  <a:ahLst/>
                  <a:cxnLst>
                    <a:cxn ang="0">
                      <a:pos x="T0" y="T1"/>
                    </a:cxn>
                    <a:cxn ang="0">
                      <a:pos x="T2" y="T3"/>
                    </a:cxn>
                    <a:cxn ang="0">
                      <a:pos x="T4" y="T5"/>
                    </a:cxn>
                    <a:cxn ang="0">
                      <a:pos x="T6" y="T7"/>
                    </a:cxn>
                    <a:cxn ang="0">
                      <a:pos x="T8" y="T9"/>
                    </a:cxn>
                  </a:cxnLst>
                  <a:rect l="0" t="0" r="r" b="b"/>
                  <a:pathLst>
                    <a:path w="59" h="39">
                      <a:moveTo>
                        <a:pt x="0" y="15"/>
                      </a:moveTo>
                      <a:cubicBezTo>
                        <a:pt x="16" y="29"/>
                        <a:pt x="36" y="38"/>
                        <a:pt x="59" y="39"/>
                      </a:cubicBezTo>
                      <a:cubicBezTo>
                        <a:pt x="59" y="19"/>
                        <a:pt x="59" y="19"/>
                        <a:pt x="59" y="19"/>
                      </a:cubicBezTo>
                      <a:cubicBezTo>
                        <a:pt x="42" y="18"/>
                        <a:pt x="26" y="11"/>
                        <a:pt x="14" y="0"/>
                      </a:cubicBezTo>
                      <a:lnTo>
                        <a:pt x="0" y="15"/>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6" name="Freeform 158">
                  <a:extLst>
                    <a:ext uri="{FF2B5EF4-FFF2-40B4-BE49-F238E27FC236}">
                      <a16:creationId xmlns:a16="http://schemas.microsoft.com/office/drawing/2014/main" id="{AA0F8093-A80C-4CBE-B669-B6692DF63173}"/>
                    </a:ext>
                  </a:extLst>
                </p:cNvPr>
                <p:cNvSpPr>
                  <a:spLocks/>
                </p:cNvSpPr>
                <p:nvPr/>
              </p:nvSpPr>
              <p:spPr bwMode="auto">
                <a:xfrm>
                  <a:off x="4560" y="2658"/>
                  <a:ext cx="59" cy="88"/>
                </a:xfrm>
                <a:custGeom>
                  <a:avLst/>
                  <a:gdLst>
                    <a:gd name="T0" fmla="*/ 0 w 39"/>
                    <a:gd name="T1" fmla="*/ 0 h 59"/>
                    <a:gd name="T2" fmla="*/ 25 w 39"/>
                    <a:gd name="T3" fmla="*/ 59 h 59"/>
                    <a:gd name="T4" fmla="*/ 39 w 39"/>
                    <a:gd name="T5" fmla="*/ 45 h 59"/>
                    <a:gd name="T6" fmla="*/ 21 w 39"/>
                    <a:gd name="T7" fmla="*/ 0 h 59"/>
                    <a:gd name="T8" fmla="*/ 0 w 39"/>
                    <a:gd name="T9" fmla="*/ 0 h 59"/>
                  </a:gdLst>
                  <a:ahLst/>
                  <a:cxnLst>
                    <a:cxn ang="0">
                      <a:pos x="T0" y="T1"/>
                    </a:cxn>
                    <a:cxn ang="0">
                      <a:pos x="T2" y="T3"/>
                    </a:cxn>
                    <a:cxn ang="0">
                      <a:pos x="T4" y="T5"/>
                    </a:cxn>
                    <a:cxn ang="0">
                      <a:pos x="T6" y="T7"/>
                    </a:cxn>
                    <a:cxn ang="0">
                      <a:pos x="T8" y="T9"/>
                    </a:cxn>
                  </a:cxnLst>
                  <a:rect l="0" t="0" r="r" b="b"/>
                  <a:pathLst>
                    <a:path w="39" h="59">
                      <a:moveTo>
                        <a:pt x="0" y="0"/>
                      </a:moveTo>
                      <a:cubicBezTo>
                        <a:pt x="1" y="23"/>
                        <a:pt x="10" y="44"/>
                        <a:pt x="25" y="59"/>
                      </a:cubicBezTo>
                      <a:cubicBezTo>
                        <a:pt x="39" y="45"/>
                        <a:pt x="39" y="45"/>
                        <a:pt x="39" y="45"/>
                      </a:cubicBezTo>
                      <a:cubicBezTo>
                        <a:pt x="28" y="33"/>
                        <a:pt x="22" y="17"/>
                        <a:pt x="21" y="0"/>
                      </a:cubicBezTo>
                      <a:lnTo>
                        <a:pt x="0"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7" name="Freeform 159">
                  <a:extLst>
                    <a:ext uri="{FF2B5EF4-FFF2-40B4-BE49-F238E27FC236}">
                      <a16:creationId xmlns:a16="http://schemas.microsoft.com/office/drawing/2014/main" id="{3EDF1A64-9CB6-4504-B496-71F208E33EC9}"/>
                    </a:ext>
                  </a:extLst>
                </p:cNvPr>
                <p:cNvSpPr>
                  <a:spLocks/>
                </p:cNvSpPr>
                <p:nvPr/>
              </p:nvSpPr>
              <p:spPr bwMode="auto">
                <a:xfrm>
                  <a:off x="4790" y="2554"/>
                  <a:ext cx="59" cy="89"/>
                </a:xfrm>
                <a:custGeom>
                  <a:avLst/>
                  <a:gdLst>
                    <a:gd name="T0" fmla="*/ 14 w 39"/>
                    <a:gd name="T1" fmla="*/ 0 h 59"/>
                    <a:gd name="T2" fmla="*/ 0 w 39"/>
                    <a:gd name="T3" fmla="*/ 14 h 59"/>
                    <a:gd name="T4" fmla="*/ 19 w 39"/>
                    <a:gd name="T5" fmla="*/ 59 h 59"/>
                    <a:gd name="T6" fmla="*/ 39 w 39"/>
                    <a:gd name="T7" fmla="*/ 59 h 59"/>
                    <a:gd name="T8" fmla="*/ 14 w 39"/>
                    <a:gd name="T9" fmla="*/ 0 h 59"/>
                  </a:gdLst>
                  <a:ahLst/>
                  <a:cxnLst>
                    <a:cxn ang="0">
                      <a:pos x="T0" y="T1"/>
                    </a:cxn>
                    <a:cxn ang="0">
                      <a:pos x="T2" y="T3"/>
                    </a:cxn>
                    <a:cxn ang="0">
                      <a:pos x="T4" y="T5"/>
                    </a:cxn>
                    <a:cxn ang="0">
                      <a:pos x="T6" y="T7"/>
                    </a:cxn>
                    <a:cxn ang="0">
                      <a:pos x="T8" y="T9"/>
                    </a:cxn>
                  </a:cxnLst>
                  <a:rect l="0" t="0" r="r" b="b"/>
                  <a:pathLst>
                    <a:path w="39" h="59">
                      <a:moveTo>
                        <a:pt x="14" y="0"/>
                      </a:moveTo>
                      <a:cubicBezTo>
                        <a:pt x="0" y="14"/>
                        <a:pt x="0" y="14"/>
                        <a:pt x="0" y="14"/>
                      </a:cubicBezTo>
                      <a:cubicBezTo>
                        <a:pt x="11" y="26"/>
                        <a:pt x="18" y="42"/>
                        <a:pt x="19" y="59"/>
                      </a:cubicBezTo>
                      <a:cubicBezTo>
                        <a:pt x="39" y="59"/>
                        <a:pt x="39" y="59"/>
                        <a:pt x="39" y="59"/>
                      </a:cubicBezTo>
                      <a:cubicBezTo>
                        <a:pt x="37" y="37"/>
                        <a:pt x="28" y="16"/>
                        <a:pt x="14"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8" name="Freeform 160">
                  <a:extLst>
                    <a:ext uri="{FF2B5EF4-FFF2-40B4-BE49-F238E27FC236}">
                      <a16:creationId xmlns:a16="http://schemas.microsoft.com/office/drawing/2014/main" id="{18F122C3-D66C-4CBB-AF31-684942782608}"/>
                    </a:ext>
                  </a:extLst>
                </p:cNvPr>
                <p:cNvSpPr>
                  <a:spLocks/>
                </p:cNvSpPr>
                <p:nvPr/>
              </p:nvSpPr>
              <p:spPr bwMode="auto">
                <a:xfrm>
                  <a:off x="4712" y="2736"/>
                  <a:ext cx="89" cy="58"/>
                </a:xfrm>
                <a:custGeom>
                  <a:avLst/>
                  <a:gdLst>
                    <a:gd name="T0" fmla="*/ 0 w 59"/>
                    <a:gd name="T1" fmla="*/ 39 h 39"/>
                    <a:gd name="T2" fmla="*/ 59 w 59"/>
                    <a:gd name="T3" fmla="*/ 14 h 39"/>
                    <a:gd name="T4" fmla="*/ 45 w 59"/>
                    <a:gd name="T5" fmla="*/ 0 h 39"/>
                    <a:gd name="T6" fmla="*/ 0 w 59"/>
                    <a:gd name="T7" fmla="*/ 19 h 39"/>
                    <a:gd name="T8" fmla="*/ 0 w 59"/>
                    <a:gd name="T9" fmla="*/ 39 h 39"/>
                  </a:gdLst>
                  <a:ahLst/>
                  <a:cxnLst>
                    <a:cxn ang="0">
                      <a:pos x="T0" y="T1"/>
                    </a:cxn>
                    <a:cxn ang="0">
                      <a:pos x="T2" y="T3"/>
                    </a:cxn>
                    <a:cxn ang="0">
                      <a:pos x="T4" y="T5"/>
                    </a:cxn>
                    <a:cxn ang="0">
                      <a:pos x="T6" y="T7"/>
                    </a:cxn>
                    <a:cxn ang="0">
                      <a:pos x="T8" y="T9"/>
                    </a:cxn>
                  </a:cxnLst>
                  <a:rect l="0" t="0" r="r" b="b"/>
                  <a:pathLst>
                    <a:path w="59" h="39">
                      <a:moveTo>
                        <a:pt x="0" y="39"/>
                      </a:moveTo>
                      <a:cubicBezTo>
                        <a:pt x="23" y="38"/>
                        <a:pt x="43" y="29"/>
                        <a:pt x="59" y="14"/>
                      </a:cubicBezTo>
                      <a:cubicBezTo>
                        <a:pt x="45" y="0"/>
                        <a:pt x="45" y="0"/>
                        <a:pt x="45" y="0"/>
                      </a:cubicBezTo>
                      <a:cubicBezTo>
                        <a:pt x="33" y="11"/>
                        <a:pt x="17" y="18"/>
                        <a:pt x="0" y="19"/>
                      </a:cubicBezTo>
                      <a:lnTo>
                        <a:pt x="0" y="3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9" name="Freeform 161">
                  <a:extLst>
                    <a:ext uri="{FF2B5EF4-FFF2-40B4-BE49-F238E27FC236}">
                      <a16:creationId xmlns:a16="http://schemas.microsoft.com/office/drawing/2014/main" id="{ABD38BA8-E8DD-472E-8833-6D548D4277F0}"/>
                    </a:ext>
                  </a:extLst>
                </p:cNvPr>
                <p:cNvSpPr>
                  <a:spLocks/>
                </p:cNvSpPr>
                <p:nvPr/>
              </p:nvSpPr>
              <p:spPr bwMode="auto">
                <a:xfrm>
                  <a:off x="4712" y="2508"/>
                  <a:ext cx="89" cy="57"/>
                </a:xfrm>
                <a:custGeom>
                  <a:avLst/>
                  <a:gdLst>
                    <a:gd name="T0" fmla="*/ 0 w 59"/>
                    <a:gd name="T1" fmla="*/ 0 h 38"/>
                    <a:gd name="T2" fmla="*/ 0 w 59"/>
                    <a:gd name="T3" fmla="*/ 20 h 38"/>
                    <a:gd name="T4" fmla="*/ 45 w 59"/>
                    <a:gd name="T5" fmla="*/ 38 h 38"/>
                    <a:gd name="T6" fmla="*/ 59 w 59"/>
                    <a:gd name="T7" fmla="*/ 24 h 38"/>
                    <a:gd name="T8" fmla="*/ 0 w 59"/>
                    <a:gd name="T9" fmla="*/ 0 h 38"/>
                  </a:gdLst>
                  <a:ahLst/>
                  <a:cxnLst>
                    <a:cxn ang="0">
                      <a:pos x="T0" y="T1"/>
                    </a:cxn>
                    <a:cxn ang="0">
                      <a:pos x="T2" y="T3"/>
                    </a:cxn>
                    <a:cxn ang="0">
                      <a:pos x="T4" y="T5"/>
                    </a:cxn>
                    <a:cxn ang="0">
                      <a:pos x="T6" y="T7"/>
                    </a:cxn>
                    <a:cxn ang="0">
                      <a:pos x="T8" y="T9"/>
                    </a:cxn>
                  </a:cxnLst>
                  <a:rect l="0" t="0" r="r" b="b"/>
                  <a:pathLst>
                    <a:path w="59" h="38">
                      <a:moveTo>
                        <a:pt x="0" y="0"/>
                      </a:moveTo>
                      <a:cubicBezTo>
                        <a:pt x="0" y="20"/>
                        <a:pt x="0" y="20"/>
                        <a:pt x="0" y="20"/>
                      </a:cubicBezTo>
                      <a:cubicBezTo>
                        <a:pt x="17" y="21"/>
                        <a:pt x="33" y="28"/>
                        <a:pt x="45" y="38"/>
                      </a:cubicBezTo>
                      <a:cubicBezTo>
                        <a:pt x="59" y="24"/>
                        <a:pt x="59" y="24"/>
                        <a:pt x="59" y="24"/>
                      </a:cubicBezTo>
                      <a:cubicBezTo>
                        <a:pt x="43" y="10"/>
                        <a:pt x="23" y="1"/>
                        <a:pt x="0"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30" name="Freeform 162">
                  <a:extLst>
                    <a:ext uri="{FF2B5EF4-FFF2-40B4-BE49-F238E27FC236}">
                      <a16:creationId xmlns:a16="http://schemas.microsoft.com/office/drawing/2014/main" id="{431B45C4-99FF-4C39-B6C2-D0EF186F80E4}"/>
                    </a:ext>
                  </a:extLst>
                </p:cNvPr>
                <p:cNvSpPr>
                  <a:spLocks/>
                </p:cNvSpPr>
                <p:nvPr/>
              </p:nvSpPr>
              <p:spPr bwMode="auto">
                <a:xfrm>
                  <a:off x="4608" y="2508"/>
                  <a:ext cx="89" cy="57"/>
                </a:xfrm>
                <a:custGeom>
                  <a:avLst/>
                  <a:gdLst>
                    <a:gd name="T0" fmla="*/ 59 w 59"/>
                    <a:gd name="T1" fmla="*/ 0 h 38"/>
                    <a:gd name="T2" fmla="*/ 0 w 59"/>
                    <a:gd name="T3" fmla="*/ 24 h 38"/>
                    <a:gd name="T4" fmla="*/ 14 w 59"/>
                    <a:gd name="T5" fmla="*/ 38 h 38"/>
                    <a:gd name="T6" fmla="*/ 59 w 59"/>
                    <a:gd name="T7" fmla="*/ 20 h 38"/>
                    <a:gd name="T8" fmla="*/ 59 w 59"/>
                    <a:gd name="T9" fmla="*/ 0 h 38"/>
                  </a:gdLst>
                  <a:ahLst/>
                  <a:cxnLst>
                    <a:cxn ang="0">
                      <a:pos x="T0" y="T1"/>
                    </a:cxn>
                    <a:cxn ang="0">
                      <a:pos x="T2" y="T3"/>
                    </a:cxn>
                    <a:cxn ang="0">
                      <a:pos x="T4" y="T5"/>
                    </a:cxn>
                    <a:cxn ang="0">
                      <a:pos x="T6" y="T7"/>
                    </a:cxn>
                    <a:cxn ang="0">
                      <a:pos x="T8" y="T9"/>
                    </a:cxn>
                  </a:cxnLst>
                  <a:rect l="0" t="0" r="r" b="b"/>
                  <a:pathLst>
                    <a:path w="59" h="38">
                      <a:moveTo>
                        <a:pt x="59" y="0"/>
                      </a:moveTo>
                      <a:cubicBezTo>
                        <a:pt x="36" y="1"/>
                        <a:pt x="16" y="10"/>
                        <a:pt x="0" y="24"/>
                      </a:cubicBezTo>
                      <a:cubicBezTo>
                        <a:pt x="14" y="38"/>
                        <a:pt x="14" y="38"/>
                        <a:pt x="14" y="38"/>
                      </a:cubicBezTo>
                      <a:cubicBezTo>
                        <a:pt x="27" y="28"/>
                        <a:pt x="42" y="21"/>
                        <a:pt x="59" y="20"/>
                      </a:cubicBezTo>
                      <a:cubicBezTo>
                        <a:pt x="59" y="0"/>
                        <a:pt x="59" y="0"/>
                        <a:pt x="59"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grpSp>
        </p:grpSp>
        <p:sp>
          <p:nvSpPr>
            <p:cNvPr id="131" name="Oval 130">
              <a:extLst>
                <a:ext uri="{FF2B5EF4-FFF2-40B4-BE49-F238E27FC236}">
                  <a16:creationId xmlns:a16="http://schemas.microsoft.com/office/drawing/2014/main" id="{5F4D1E12-E43E-4B34-A2AE-D4C2A58C22F0}"/>
                </a:ext>
              </a:extLst>
            </p:cNvPr>
            <p:cNvSpPr/>
            <p:nvPr/>
          </p:nvSpPr>
          <p:spPr>
            <a:xfrm>
              <a:off x="11037873" y="2934472"/>
              <a:ext cx="830042" cy="8252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2" name="Group 131" descr="test">
              <a:extLst>
                <a:ext uri="{FF2B5EF4-FFF2-40B4-BE49-F238E27FC236}">
                  <a16:creationId xmlns:a16="http://schemas.microsoft.com/office/drawing/2014/main" id="{BFE262A2-376A-4F3F-B387-BF8530E13171}"/>
                </a:ext>
              </a:extLst>
            </p:cNvPr>
            <p:cNvGrpSpPr/>
            <p:nvPr/>
          </p:nvGrpSpPr>
          <p:grpSpPr>
            <a:xfrm>
              <a:off x="11222189" y="3279449"/>
              <a:ext cx="335416" cy="333676"/>
              <a:chOff x="4486289" y="2163470"/>
              <a:chExt cx="406192" cy="406193"/>
            </a:xfrm>
          </p:grpSpPr>
          <p:sp>
            <p:nvSpPr>
              <p:cNvPr id="133" name="Rectangle 251">
                <a:extLst>
                  <a:ext uri="{FF2B5EF4-FFF2-40B4-BE49-F238E27FC236}">
                    <a16:creationId xmlns:a16="http://schemas.microsoft.com/office/drawing/2014/main" id="{2E328399-B44F-46DD-AA7D-A220E0B2FB49}"/>
                  </a:ext>
                </a:extLst>
              </p:cNvPr>
              <p:cNvSpPr>
                <a:spLocks noChangeArrowheads="1"/>
              </p:cNvSpPr>
              <p:nvPr/>
            </p:nvSpPr>
            <p:spPr bwMode="auto">
              <a:xfrm>
                <a:off x="4486289" y="2163470"/>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4" name="Rectangle 252">
                <a:extLst>
                  <a:ext uri="{FF2B5EF4-FFF2-40B4-BE49-F238E27FC236}">
                    <a16:creationId xmlns:a16="http://schemas.microsoft.com/office/drawing/2014/main" id="{73D54D7E-CE10-4FEF-856E-9F228792BFAB}"/>
                  </a:ext>
                </a:extLst>
              </p:cNvPr>
              <p:cNvSpPr>
                <a:spLocks noChangeArrowheads="1"/>
              </p:cNvSpPr>
              <p:nvPr/>
            </p:nvSpPr>
            <p:spPr bwMode="auto">
              <a:xfrm>
                <a:off x="4486289" y="2224166"/>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5" name="Rectangle 253">
                <a:extLst>
                  <a:ext uri="{FF2B5EF4-FFF2-40B4-BE49-F238E27FC236}">
                    <a16:creationId xmlns:a16="http://schemas.microsoft.com/office/drawing/2014/main" id="{98BC8C8E-D3E2-43D8-B696-5E0989957A19}"/>
                  </a:ext>
                </a:extLst>
              </p:cNvPr>
              <p:cNvSpPr>
                <a:spLocks noChangeArrowheads="1"/>
              </p:cNvSpPr>
              <p:nvPr/>
            </p:nvSpPr>
            <p:spPr bwMode="auto">
              <a:xfrm>
                <a:off x="4668375" y="2224166"/>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6" name="Rectangle 254">
                <a:extLst>
                  <a:ext uri="{FF2B5EF4-FFF2-40B4-BE49-F238E27FC236}">
                    <a16:creationId xmlns:a16="http://schemas.microsoft.com/office/drawing/2014/main" id="{BD3CD791-440F-4414-BCAB-E71801F4A344}"/>
                  </a:ext>
                </a:extLst>
              </p:cNvPr>
              <p:cNvSpPr>
                <a:spLocks noChangeArrowheads="1"/>
              </p:cNvSpPr>
              <p:nvPr/>
            </p:nvSpPr>
            <p:spPr bwMode="auto">
              <a:xfrm>
                <a:off x="4729071" y="2224166"/>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7" name="Rectangle 255">
                <a:extLst>
                  <a:ext uri="{FF2B5EF4-FFF2-40B4-BE49-F238E27FC236}">
                    <a16:creationId xmlns:a16="http://schemas.microsoft.com/office/drawing/2014/main" id="{0F4CA1CA-27A9-4C88-A706-3C2F6F5F2C45}"/>
                  </a:ext>
                </a:extLst>
              </p:cNvPr>
              <p:cNvSpPr>
                <a:spLocks noChangeArrowheads="1"/>
              </p:cNvSpPr>
              <p:nvPr/>
            </p:nvSpPr>
            <p:spPr bwMode="auto">
              <a:xfrm>
                <a:off x="4486289" y="2284861"/>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8" name="Rectangle 256">
                <a:extLst>
                  <a:ext uri="{FF2B5EF4-FFF2-40B4-BE49-F238E27FC236}">
                    <a16:creationId xmlns:a16="http://schemas.microsoft.com/office/drawing/2014/main" id="{99338317-E015-438C-9E71-F02FDBC03528}"/>
                  </a:ext>
                </a:extLst>
              </p:cNvPr>
              <p:cNvSpPr>
                <a:spLocks noChangeArrowheads="1"/>
              </p:cNvSpPr>
              <p:nvPr/>
            </p:nvSpPr>
            <p:spPr bwMode="auto">
              <a:xfrm>
                <a:off x="4668375" y="2284861"/>
                <a:ext cx="42020"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9" name="Rectangle 257">
                <a:extLst>
                  <a:ext uri="{FF2B5EF4-FFF2-40B4-BE49-F238E27FC236}">
                    <a16:creationId xmlns:a16="http://schemas.microsoft.com/office/drawing/2014/main" id="{C1BECA22-1F82-469B-9198-8198653A08E5}"/>
                  </a:ext>
                </a:extLst>
              </p:cNvPr>
              <p:cNvSpPr>
                <a:spLocks noChangeArrowheads="1"/>
              </p:cNvSpPr>
              <p:nvPr/>
            </p:nvSpPr>
            <p:spPr bwMode="auto">
              <a:xfrm>
                <a:off x="4729071" y="2284861"/>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0" name="Rectangle 258">
                <a:extLst>
                  <a:ext uri="{FF2B5EF4-FFF2-40B4-BE49-F238E27FC236}">
                    <a16:creationId xmlns:a16="http://schemas.microsoft.com/office/drawing/2014/main" id="{C4E45B8E-48C6-4DCF-8A17-E22D1FBC8AAB}"/>
                  </a:ext>
                </a:extLst>
              </p:cNvPr>
              <p:cNvSpPr>
                <a:spLocks noChangeArrowheads="1"/>
              </p:cNvSpPr>
              <p:nvPr/>
            </p:nvSpPr>
            <p:spPr bwMode="auto">
              <a:xfrm>
                <a:off x="4486289" y="2345557"/>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1" name="Rectangle 259">
                <a:extLst>
                  <a:ext uri="{FF2B5EF4-FFF2-40B4-BE49-F238E27FC236}">
                    <a16:creationId xmlns:a16="http://schemas.microsoft.com/office/drawing/2014/main" id="{AF1187F0-D03F-40BC-80DB-0F0A97AAD815}"/>
                  </a:ext>
                </a:extLst>
              </p:cNvPr>
              <p:cNvSpPr>
                <a:spLocks noChangeArrowheads="1"/>
              </p:cNvSpPr>
              <p:nvPr/>
            </p:nvSpPr>
            <p:spPr bwMode="auto">
              <a:xfrm>
                <a:off x="4545428" y="2345557"/>
                <a:ext cx="43576"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2" name="Rectangle 260">
                <a:extLst>
                  <a:ext uri="{FF2B5EF4-FFF2-40B4-BE49-F238E27FC236}">
                    <a16:creationId xmlns:a16="http://schemas.microsoft.com/office/drawing/2014/main" id="{573AA398-B303-42B8-971B-4ABB87FF4D8B}"/>
                  </a:ext>
                </a:extLst>
              </p:cNvPr>
              <p:cNvSpPr>
                <a:spLocks noChangeArrowheads="1"/>
              </p:cNvSpPr>
              <p:nvPr/>
            </p:nvSpPr>
            <p:spPr bwMode="auto">
              <a:xfrm>
                <a:off x="4606123" y="2345557"/>
                <a:ext cx="43576"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3" name="Rectangle 261">
                <a:extLst>
                  <a:ext uri="{FF2B5EF4-FFF2-40B4-BE49-F238E27FC236}">
                    <a16:creationId xmlns:a16="http://schemas.microsoft.com/office/drawing/2014/main" id="{82EF8B48-F455-4A75-A6E0-06347420B93D}"/>
                  </a:ext>
                </a:extLst>
              </p:cNvPr>
              <p:cNvSpPr>
                <a:spLocks noChangeArrowheads="1"/>
              </p:cNvSpPr>
              <p:nvPr/>
            </p:nvSpPr>
            <p:spPr bwMode="auto">
              <a:xfrm>
                <a:off x="4668375" y="2345557"/>
                <a:ext cx="42020"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4" name="Rectangle 262">
                <a:extLst>
                  <a:ext uri="{FF2B5EF4-FFF2-40B4-BE49-F238E27FC236}">
                    <a16:creationId xmlns:a16="http://schemas.microsoft.com/office/drawing/2014/main" id="{6EFBCFDB-858F-49E1-A461-9EEC3B705F7C}"/>
                  </a:ext>
                </a:extLst>
              </p:cNvPr>
              <p:cNvSpPr>
                <a:spLocks noChangeArrowheads="1"/>
              </p:cNvSpPr>
              <p:nvPr/>
            </p:nvSpPr>
            <p:spPr bwMode="auto">
              <a:xfrm>
                <a:off x="4729071" y="2345557"/>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5" name="Rectangle 263">
                <a:extLst>
                  <a:ext uri="{FF2B5EF4-FFF2-40B4-BE49-F238E27FC236}">
                    <a16:creationId xmlns:a16="http://schemas.microsoft.com/office/drawing/2014/main" id="{D6A95F8D-07BC-4469-A15B-EEDC912E0CAA}"/>
                  </a:ext>
                </a:extLst>
              </p:cNvPr>
              <p:cNvSpPr>
                <a:spLocks noChangeArrowheads="1"/>
              </p:cNvSpPr>
              <p:nvPr/>
            </p:nvSpPr>
            <p:spPr bwMode="auto">
              <a:xfrm>
                <a:off x="4486289" y="2406252"/>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6" name="Rectangle 264">
                <a:extLst>
                  <a:ext uri="{FF2B5EF4-FFF2-40B4-BE49-F238E27FC236}">
                    <a16:creationId xmlns:a16="http://schemas.microsoft.com/office/drawing/2014/main" id="{341F608E-03A8-4C7F-A7EB-44D9B9CE8797}"/>
                  </a:ext>
                </a:extLst>
              </p:cNvPr>
              <p:cNvSpPr>
                <a:spLocks noChangeArrowheads="1"/>
              </p:cNvSpPr>
              <p:nvPr/>
            </p:nvSpPr>
            <p:spPr bwMode="auto">
              <a:xfrm>
                <a:off x="4545428" y="2406252"/>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7" name="Rectangle 265">
                <a:extLst>
                  <a:ext uri="{FF2B5EF4-FFF2-40B4-BE49-F238E27FC236}">
                    <a16:creationId xmlns:a16="http://schemas.microsoft.com/office/drawing/2014/main" id="{862C58D0-5403-48FE-9F71-CC221C976C89}"/>
                  </a:ext>
                </a:extLst>
              </p:cNvPr>
              <p:cNvSpPr>
                <a:spLocks noChangeArrowheads="1"/>
              </p:cNvSpPr>
              <p:nvPr/>
            </p:nvSpPr>
            <p:spPr bwMode="auto">
              <a:xfrm>
                <a:off x="4606123" y="2406252"/>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8" name="Rectangle 266">
                <a:extLst>
                  <a:ext uri="{FF2B5EF4-FFF2-40B4-BE49-F238E27FC236}">
                    <a16:creationId xmlns:a16="http://schemas.microsoft.com/office/drawing/2014/main" id="{67D2C7A0-10A4-41C1-B7FE-7B0918472B2A}"/>
                  </a:ext>
                </a:extLst>
              </p:cNvPr>
              <p:cNvSpPr>
                <a:spLocks noChangeArrowheads="1"/>
              </p:cNvSpPr>
              <p:nvPr/>
            </p:nvSpPr>
            <p:spPr bwMode="auto">
              <a:xfrm>
                <a:off x="4668375" y="2406252"/>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9" name="Rectangle 267">
                <a:extLst>
                  <a:ext uri="{FF2B5EF4-FFF2-40B4-BE49-F238E27FC236}">
                    <a16:creationId xmlns:a16="http://schemas.microsoft.com/office/drawing/2014/main" id="{C80AAB8F-4F36-4D56-B104-D5ED1A480BEB}"/>
                  </a:ext>
                </a:extLst>
              </p:cNvPr>
              <p:cNvSpPr>
                <a:spLocks noChangeArrowheads="1"/>
              </p:cNvSpPr>
              <p:nvPr/>
            </p:nvSpPr>
            <p:spPr bwMode="auto">
              <a:xfrm>
                <a:off x="4729071" y="2406252"/>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0" name="Rectangle 268">
                <a:extLst>
                  <a:ext uri="{FF2B5EF4-FFF2-40B4-BE49-F238E27FC236}">
                    <a16:creationId xmlns:a16="http://schemas.microsoft.com/office/drawing/2014/main" id="{69CA28B5-4B5F-42E8-B5D9-477156663997}"/>
                  </a:ext>
                </a:extLst>
              </p:cNvPr>
              <p:cNvSpPr>
                <a:spLocks noChangeArrowheads="1"/>
              </p:cNvSpPr>
              <p:nvPr/>
            </p:nvSpPr>
            <p:spPr bwMode="auto">
              <a:xfrm>
                <a:off x="4486289" y="2466948"/>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1" name="Rectangle 269">
                <a:extLst>
                  <a:ext uri="{FF2B5EF4-FFF2-40B4-BE49-F238E27FC236}">
                    <a16:creationId xmlns:a16="http://schemas.microsoft.com/office/drawing/2014/main" id="{CE050994-ECBA-4AB4-9DF6-1864FD2D7BA8}"/>
                  </a:ext>
                </a:extLst>
              </p:cNvPr>
              <p:cNvSpPr>
                <a:spLocks noChangeArrowheads="1"/>
              </p:cNvSpPr>
              <p:nvPr/>
            </p:nvSpPr>
            <p:spPr bwMode="auto">
              <a:xfrm>
                <a:off x="4545428" y="2466948"/>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2" name="Rectangle 270">
                <a:extLst>
                  <a:ext uri="{FF2B5EF4-FFF2-40B4-BE49-F238E27FC236}">
                    <a16:creationId xmlns:a16="http://schemas.microsoft.com/office/drawing/2014/main" id="{CDDCBF8A-3953-4D99-ABA2-D217663CABC6}"/>
                  </a:ext>
                </a:extLst>
              </p:cNvPr>
              <p:cNvSpPr>
                <a:spLocks noChangeArrowheads="1"/>
              </p:cNvSpPr>
              <p:nvPr/>
            </p:nvSpPr>
            <p:spPr bwMode="auto">
              <a:xfrm>
                <a:off x="4606123" y="2466948"/>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3" name="Rectangle 271">
                <a:extLst>
                  <a:ext uri="{FF2B5EF4-FFF2-40B4-BE49-F238E27FC236}">
                    <a16:creationId xmlns:a16="http://schemas.microsoft.com/office/drawing/2014/main" id="{0535F826-4438-48C4-9753-9FEAEEBB8BCC}"/>
                  </a:ext>
                </a:extLst>
              </p:cNvPr>
              <p:cNvSpPr>
                <a:spLocks noChangeArrowheads="1"/>
              </p:cNvSpPr>
              <p:nvPr/>
            </p:nvSpPr>
            <p:spPr bwMode="auto">
              <a:xfrm>
                <a:off x="4668375" y="2466948"/>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4" name="Rectangle 272">
                <a:extLst>
                  <a:ext uri="{FF2B5EF4-FFF2-40B4-BE49-F238E27FC236}">
                    <a16:creationId xmlns:a16="http://schemas.microsoft.com/office/drawing/2014/main" id="{3F483B96-9682-4588-8B5A-CFD4147B545A}"/>
                  </a:ext>
                </a:extLst>
              </p:cNvPr>
              <p:cNvSpPr>
                <a:spLocks noChangeArrowheads="1"/>
              </p:cNvSpPr>
              <p:nvPr/>
            </p:nvSpPr>
            <p:spPr bwMode="auto">
              <a:xfrm>
                <a:off x="4729071" y="2466948"/>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5" name="Rectangle 273">
                <a:extLst>
                  <a:ext uri="{FF2B5EF4-FFF2-40B4-BE49-F238E27FC236}">
                    <a16:creationId xmlns:a16="http://schemas.microsoft.com/office/drawing/2014/main" id="{AE0468D6-C09E-4761-A47E-1181CCCDF53D}"/>
                  </a:ext>
                </a:extLst>
              </p:cNvPr>
              <p:cNvSpPr>
                <a:spLocks noChangeArrowheads="1"/>
              </p:cNvSpPr>
              <p:nvPr/>
            </p:nvSpPr>
            <p:spPr bwMode="auto">
              <a:xfrm>
                <a:off x="4789766" y="2466948"/>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6" name="Rectangle 274">
                <a:extLst>
                  <a:ext uri="{FF2B5EF4-FFF2-40B4-BE49-F238E27FC236}">
                    <a16:creationId xmlns:a16="http://schemas.microsoft.com/office/drawing/2014/main" id="{694E2772-F4E2-474B-8E29-DEF6721CBC6B}"/>
                  </a:ext>
                </a:extLst>
              </p:cNvPr>
              <p:cNvSpPr>
                <a:spLocks noChangeArrowheads="1"/>
              </p:cNvSpPr>
              <p:nvPr/>
            </p:nvSpPr>
            <p:spPr bwMode="auto">
              <a:xfrm>
                <a:off x="4848905" y="2466948"/>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7" name="Rectangle 275">
                <a:extLst>
                  <a:ext uri="{FF2B5EF4-FFF2-40B4-BE49-F238E27FC236}">
                    <a16:creationId xmlns:a16="http://schemas.microsoft.com/office/drawing/2014/main" id="{9741FA3F-7E00-4998-81D7-97EF4FE5C309}"/>
                  </a:ext>
                </a:extLst>
              </p:cNvPr>
              <p:cNvSpPr>
                <a:spLocks noChangeArrowheads="1"/>
              </p:cNvSpPr>
              <p:nvPr/>
            </p:nvSpPr>
            <p:spPr bwMode="auto">
              <a:xfrm>
                <a:off x="4486289" y="2527643"/>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8" name="Rectangle 276">
                <a:extLst>
                  <a:ext uri="{FF2B5EF4-FFF2-40B4-BE49-F238E27FC236}">
                    <a16:creationId xmlns:a16="http://schemas.microsoft.com/office/drawing/2014/main" id="{EF90B7B1-75E2-48B6-80FC-EE133741ECEF}"/>
                  </a:ext>
                </a:extLst>
              </p:cNvPr>
              <p:cNvSpPr>
                <a:spLocks noChangeArrowheads="1"/>
              </p:cNvSpPr>
              <p:nvPr/>
            </p:nvSpPr>
            <p:spPr bwMode="auto">
              <a:xfrm>
                <a:off x="4545428" y="2527643"/>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0" name="Rectangle 277">
                <a:extLst>
                  <a:ext uri="{FF2B5EF4-FFF2-40B4-BE49-F238E27FC236}">
                    <a16:creationId xmlns:a16="http://schemas.microsoft.com/office/drawing/2014/main" id="{3AAD4CC5-F788-423F-9906-6E6E858674ED}"/>
                  </a:ext>
                </a:extLst>
              </p:cNvPr>
              <p:cNvSpPr>
                <a:spLocks noChangeArrowheads="1"/>
              </p:cNvSpPr>
              <p:nvPr/>
            </p:nvSpPr>
            <p:spPr bwMode="auto">
              <a:xfrm>
                <a:off x="4606123" y="2527643"/>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1" name="Rectangle 278">
                <a:extLst>
                  <a:ext uri="{FF2B5EF4-FFF2-40B4-BE49-F238E27FC236}">
                    <a16:creationId xmlns:a16="http://schemas.microsoft.com/office/drawing/2014/main" id="{615E3A60-9EFD-4E73-9DB1-B258C51981A7}"/>
                  </a:ext>
                </a:extLst>
              </p:cNvPr>
              <p:cNvSpPr>
                <a:spLocks noChangeArrowheads="1"/>
              </p:cNvSpPr>
              <p:nvPr/>
            </p:nvSpPr>
            <p:spPr bwMode="auto">
              <a:xfrm>
                <a:off x="4668375" y="2527643"/>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2" name="Rectangle 279">
                <a:extLst>
                  <a:ext uri="{FF2B5EF4-FFF2-40B4-BE49-F238E27FC236}">
                    <a16:creationId xmlns:a16="http://schemas.microsoft.com/office/drawing/2014/main" id="{EE21898B-F653-4EFE-8C22-FED44205B685}"/>
                  </a:ext>
                </a:extLst>
              </p:cNvPr>
              <p:cNvSpPr>
                <a:spLocks noChangeArrowheads="1"/>
              </p:cNvSpPr>
              <p:nvPr/>
            </p:nvSpPr>
            <p:spPr bwMode="auto">
              <a:xfrm>
                <a:off x="4729071" y="2527643"/>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3" name="Rectangle 280">
                <a:extLst>
                  <a:ext uri="{FF2B5EF4-FFF2-40B4-BE49-F238E27FC236}">
                    <a16:creationId xmlns:a16="http://schemas.microsoft.com/office/drawing/2014/main" id="{E74896F4-7B0D-4A10-A29A-E45357858C7D}"/>
                  </a:ext>
                </a:extLst>
              </p:cNvPr>
              <p:cNvSpPr>
                <a:spLocks noChangeArrowheads="1"/>
              </p:cNvSpPr>
              <p:nvPr/>
            </p:nvSpPr>
            <p:spPr bwMode="auto">
              <a:xfrm>
                <a:off x="4789766" y="2527643"/>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4" name="Rectangle 281">
                <a:extLst>
                  <a:ext uri="{FF2B5EF4-FFF2-40B4-BE49-F238E27FC236}">
                    <a16:creationId xmlns:a16="http://schemas.microsoft.com/office/drawing/2014/main" id="{D30F2618-3C3F-4C33-B349-D7F442F644D8}"/>
                  </a:ext>
                </a:extLst>
              </p:cNvPr>
              <p:cNvSpPr>
                <a:spLocks noChangeArrowheads="1"/>
              </p:cNvSpPr>
              <p:nvPr/>
            </p:nvSpPr>
            <p:spPr bwMode="auto">
              <a:xfrm>
                <a:off x="4848905" y="2527643"/>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grpSp>
        <p:sp>
          <p:nvSpPr>
            <p:cNvPr id="165" name="TextBox 164">
              <a:extLst>
                <a:ext uri="{FF2B5EF4-FFF2-40B4-BE49-F238E27FC236}">
                  <a16:creationId xmlns:a16="http://schemas.microsoft.com/office/drawing/2014/main" id="{010F7660-3B29-4870-AF98-63A778473519}"/>
                </a:ext>
              </a:extLst>
            </p:cNvPr>
            <p:cNvSpPr txBox="1"/>
            <p:nvPr/>
          </p:nvSpPr>
          <p:spPr>
            <a:xfrm>
              <a:off x="11026973" y="2930974"/>
              <a:ext cx="760546" cy="24622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Manage</a:t>
              </a:r>
            </a:p>
          </p:txBody>
        </p:sp>
        <p:sp>
          <p:nvSpPr>
            <p:cNvPr id="174" name="Oval 173">
              <a:extLst>
                <a:ext uri="{FF2B5EF4-FFF2-40B4-BE49-F238E27FC236}">
                  <a16:creationId xmlns:a16="http://schemas.microsoft.com/office/drawing/2014/main" id="{55185448-DD5B-42A0-A88E-2F62E9500D89}"/>
                </a:ext>
              </a:extLst>
            </p:cNvPr>
            <p:cNvSpPr/>
            <p:nvPr/>
          </p:nvSpPr>
          <p:spPr>
            <a:xfrm>
              <a:off x="6627670" y="2869866"/>
              <a:ext cx="816058" cy="8418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Freeform 5">
              <a:extLst>
                <a:ext uri="{FF2B5EF4-FFF2-40B4-BE49-F238E27FC236}">
                  <a16:creationId xmlns:a16="http://schemas.microsoft.com/office/drawing/2014/main" id="{D5CAE30E-6CC5-4F76-ADE3-1BDA41AF13CC}"/>
                </a:ext>
              </a:extLst>
            </p:cNvPr>
            <p:cNvSpPr>
              <a:spLocks noEditPoints="1"/>
            </p:cNvSpPr>
            <p:nvPr/>
          </p:nvSpPr>
          <p:spPr bwMode="auto">
            <a:xfrm>
              <a:off x="6937683" y="3268390"/>
              <a:ext cx="345033" cy="346372"/>
            </a:xfrm>
            <a:custGeom>
              <a:avLst/>
              <a:gdLst>
                <a:gd name="T0" fmla="*/ 304 w 347"/>
                <a:gd name="T1" fmla="*/ 207 h 348"/>
                <a:gd name="T2" fmla="*/ 179 w 347"/>
                <a:gd name="T3" fmla="*/ 76 h 348"/>
                <a:gd name="T4" fmla="*/ 179 w 347"/>
                <a:gd name="T5" fmla="*/ 33 h 348"/>
                <a:gd name="T6" fmla="*/ 228 w 347"/>
                <a:gd name="T7" fmla="*/ 33 h 348"/>
                <a:gd name="T8" fmla="*/ 228 w 347"/>
                <a:gd name="T9" fmla="*/ 0 h 348"/>
                <a:gd name="T10" fmla="*/ 179 w 347"/>
                <a:gd name="T11" fmla="*/ 0 h 348"/>
                <a:gd name="T12" fmla="*/ 168 w 347"/>
                <a:gd name="T13" fmla="*/ 0 h 348"/>
                <a:gd name="T14" fmla="*/ 168 w 347"/>
                <a:gd name="T15" fmla="*/ 33 h 348"/>
                <a:gd name="T16" fmla="*/ 168 w 347"/>
                <a:gd name="T17" fmla="*/ 76 h 348"/>
                <a:gd name="T18" fmla="*/ 43 w 347"/>
                <a:gd name="T19" fmla="*/ 207 h 348"/>
                <a:gd name="T20" fmla="*/ 0 w 347"/>
                <a:gd name="T21" fmla="*/ 207 h 348"/>
                <a:gd name="T22" fmla="*/ 0 w 347"/>
                <a:gd name="T23" fmla="*/ 348 h 348"/>
                <a:gd name="T24" fmla="*/ 347 w 347"/>
                <a:gd name="T25" fmla="*/ 348 h 348"/>
                <a:gd name="T26" fmla="*/ 347 w 347"/>
                <a:gd name="T27" fmla="*/ 207 h 348"/>
                <a:gd name="T28" fmla="*/ 304 w 347"/>
                <a:gd name="T29" fmla="*/ 207 h 348"/>
                <a:gd name="T30" fmla="*/ 54 w 347"/>
                <a:gd name="T31" fmla="*/ 326 h 348"/>
                <a:gd name="T32" fmla="*/ 21 w 347"/>
                <a:gd name="T33" fmla="*/ 326 h 348"/>
                <a:gd name="T34" fmla="*/ 21 w 347"/>
                <a:gd name="T35" fmla="*/ 228 h 348"/>
                <a:gd name="T36" fmla="*/ 54 w 347"/>
                <a:gd name="T37" fmla="*/ 228 h 348"/>
                <a:gd name="T38" fmla="*/ 54 w 347"/>
                <a:gd name="T39" fmla="*/ 326 h 348"/>
                <a:gd name="T40" fmla="*/ 108 w 347"/>
                <a:gd name="T41" fmla="*/ 326 h 348"/>
                <a:gd name="T42" fmla="*/ 76 w 347"/>
                <a:gd name="T43" fmla="*/ 326 h 348"/>
                <a:gd name="T44" fmla="*/ 76 w 347"/>
                <a:gd name="T45" fmla="*/ 228 h 348"/>
                <a:gd name="T46" fmla="*/ 108 w 347"/>
                <a:gd name="T47" fmla="*/ 228 h 348"/>
                <a:gd name="T48" fmla="*/ 108 w 347"/>
                <a:gd name="T49" fmla="*/ 326 h 348"/>
                <a:gd name="T50" fmla="*/ 162 w 347"/>
                <a:gd name="T51" fmla="*/ 326 h 348"/>
                <a:gd name="T52" fmla="*/ 130 w 347"/>
                <a:gd name="T53" fmla="*/ 326 h 348"/>
                <a:gd name="T54" fmla="*/ 130 w 347"/>
                <a:gd name="T55" fmla="*/ 228 h 348"/>
                <a:gd name="T56" fmla="*/ 162 w 347"/>
                <a:gd name="T57" fmla="*/ 228 h 348"/>
                <a:gd name="T58" fmla="*/ 162 w 347"/>
                <a:gd name="T59" fmla="*/ 326 h 348"/>
                <a:gd name="T60" fmla="*/ 217 w 347"/>
                <a:gd name="T61" fmla="*/ 326 h 348"/>
                <a:gd name="T62" fmla="*/ 184 w 347"/>
                <a:gd name="T63" fmla="*/ 326 h 348"/>
                <a:gd name="T64" fmla="*/ 184 w 347"/>
                <a:gd name="T65" fmla="*/ 228 h 348"/>
                <a:gd name="T66" fmla="*/ 217 w 347"/>
                <a:gd name="T67" fmla="*/ 228 h 348"/>
                <a:gd name="T68" fmla="*/ 217 w 347"/>
                <a:gd name="T69" fmla="*/ 326 h 348"/>
                <a:gd name="T70" fmla="*/ 271 w 347"/>
                <a:gd name="T71" fmla="*/ 326 h 348"/>
                <a:gd name="T72" fmla="*/ 238 w 347"/>
                <a:gd name="T73" fmla="*/ 326 h 348"/>
                <a:gd name="T74" fmla="*/ 238 w 347"/>
                <a:gd name="T75" fmla="*/ 228 h 348"/>
                <a:gd name="T76" fmla="*/ 271 w 347"/>
                <a:gd name="T77" fmla="*/ 228 h 348"/>
                <a:gd name="T78" fmla="*/ 271 w 347"/>
                <a:gd name="T79" fmla="*/ 326 h 348"/>
                <a:gd name="T80" fmla="*/ 325 w 347"/>
                <a:gd name="T81" fmla="*/ 326 h 348"/>
                <a:gd name="T82" fmla="*/ 293 w 347"/>
                <a:gd name="T83" fmla="*/ 326 h 348"/>
                <a:gd name="T84" fmla="*/ 293 w 347"/>
                <a:gd name="T85" fmla="*/ 228 h 348"/>
                <a:gd name="T86" fmla="*/ 325 w 347"/>
                <a:gd name="T87" fmla="*/ 228 h 348"/>
                <a:gd name="T88" fmla="*/ 325 w 347"/>
                <a:gd name="T89" fmla="*/ 32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7" h="348">
                  <a:moveTo>
                    <a:pt x="304" y="207"/>
                  </a:moveTo>
                  <a:cubicBezTo>
                    <a:pt x="304" y="136"/>
                    <a:pt x="248" y="79"/>
                    <a:pt x="179" y="76"/>
                  </a:cubicBezTo>
                  <a:cubicBezTo>
                    <a:pt x="179" y="33"/>
                    <a:pt x="179" y="33"/>
                    <a:pt x="179" y="33"/>
                  </a:cubicBezTo>
                  <a:cubicBezTo>
                    <a:pt x="228" y="33"/>
                    <a:pt x="228" y="33"/>
                    <a:pt x="228" y="33"/>
                  </a:cubicBezTo>
                  <a:cubicBezTo>
                    <a:pt x="228" y="0"/>
                    <a:pt x="228" y="0"/>
                    <a:pt x="228" y="0"/>
                  </a:cubicBezTo>
                  <a:cubicBezTo>
                    <a:pt x="179" y="0"/>
                    <a:pt x="179" y="0"/>
                    <a:pt x="179" y="0"/>
                  </a:cubicBezTo>
                  <a:cubicBezTo>
                    <a:pt x="168" y="0"/>
                    <a:pt x="168" y="0"/>
                    <a:pt x="168" y="0"/>
                  </a:cubicBezTo>
                  <a:cubicBezTo>
                    <a:pt x="168" y="33"/>
                    <a:pt x="168" y="33"/>
                    <a:pt x="168" y="33"/>
                  </a:cubicBezTo>
                  <a:cubicBezTo>
                    <a:pt x="168" y="76"/>
                    <a:pt x="168" y="76"/>
                    <a:pt x="168" y="76"/>
                  </a:cubicBezTo>
                  <a:cubicBezTo>
                    <a:pt x="98" y="79"/>
                    <a:pt x="43" y="137"/>
                    <a:pt x="43" y="207"/>
                  </a:cubicBezTo>
                  <a:cubicBezTo>
                    <a:pt x="0" y="207"/>
                    <a:pt x="0" y="207"/>
                    <a:pt x="0" y="207"/>
                  </a:cubicBezTo>
                  <a:cubicBezTo>
                    <a:pt x="0" y="348"/>
                    <a:pt x="0" y="348"/>
                    <a:pt x="0" y="348"/>
                  </a:cubicBezTo>
                  <a:cubicBezTo>
                    <a:pt x="347" y="348"/>
                    <a:pt x="347" y="348"/>
                    <a:pt x="347" y="348"/>
                  </a:cubicBezTo>
                  <a:cubicBezTo>
                    <a:pt x="347" y="207"/>
                    <a:pt x="347" y="207"/>
                    <a:pt x="347" y="207"/>
                  </a:cubicBezTo>
                  <a:lnTo>
                    <a:pt x="304" y="207"/>
                  </a:lnTo>
                  <a:close/>
                  <a:moveTo>
                    <a:pt x="54" y="326"/>
                  </a:moveTo>
                  <a:cubicBezTo>
                    <a:pt x="21" y="326"/>
                    <a:pt x="21" y="326"/>
                    <a:pt x="21" y="326"/>
                  </a:cubicBezTo>
                  <a:cubicBezTo>
                    <a:pt x="21" y="228"/>
                    <a:pt x="21" y="228"/>
                    <a:pt x="21" y="228"/>
                  </a:cubicBezTo>
                  <a:cubicBezTo>
                    <a:pt x="54" y="228"/>
                    <a:pt x="54" y="228"/>
                    <a:pt x="54" y="228"/>
                  </a:cubicBezTo>
                  <a:cubicBezTo>
                    <a:pt x="54" y="326"/>
                    <a:pt x="54" y="326"/>
                    <a:pt x="54" y="326"/>
                  </a:cubicBezTo>
                  <a:close/>
                  <a:moveTo>
                    <a:pt x="108" y="326"/>
                  </a:moveTo>
                  <a:cubicBezTo>
                    <a:pt x="76" y="326"/>
                    <a:pt x="76" y="326"/>
                    <a:pt x="76" y="326"/>
                  </a:cubicBezTo>
                  <a:cubicBezTo>
                    <a:pt x="76" y="228"/>
                    <a:pt x="76" y="228"/>
                    <a:pt x="76" y="228"/>
                  </a:cubicBezTo>
                  <a:cubicBezTo>
                    <a:pt x="108" y="228"/>
                    <a:pt x="108" y="228"/>
                    <a:pt x="108" y="228"/>
                  </a:cubicBezTo>
                  <a:lnTo>
                    <a:pt x="108" y="326"/>
                  </a:lnTo>
                  <a:close/>
                  <a:moveTo>
                    <a:pt x="162" y="326"/>
                  </a:moveTo>
                  <a:cubicBezTo>
                    <a:pt x="130" y="326"/>
                    <a:pt x="130" y="326"/>
                    <a:pt x="130" y="326"/>
                  </a:cubicBezTo>
                  <a:cubicBezTo>
                    <a:pt x="130" y="228"/>
                    <a:pt x="130" y="228"/>
                    <a:pt x="130" y="228"/>
                  </a:cubicBezTo>
                  <a:cubicBezTo>
                    <a:pt x="162" y="228"/>
                    <a:pt x="162" y="228"/>
                    <a:pt x="162" y="228"/>
                  </a:cubicBezTo>
                  <a:lnTo>
                    <a:pt x="162" y="326"/>
                  </a:lnTo>
                  <a:close/>
                  <a:moveTo>
                    <a:pt x="217" y="326"/>
                  </a:moveTo>
                  <a:cubicBezTo>
                    <a:pt x="184" y="326"/>
                    <a:pt x="184" y="326"/>
                    <a:pt x="184" y="326"/>
                  </a:cubicBezTo>
                  <a:cubicBezTo>
                    <a:pt x="184" y="228"/>
                    <a:pt x="184" y="228"/>
                    <a:pt x="184" y="228"/>
                  </a:cubicBezTo>
                  <a:cubicBezTo>
                    <a:pt x="217" y="228"/>
                    <a:pt x="217" y="228"/>
                    <a:pt x="217" y="228"/>
                  </a:cubicBezTo>
                  <a:lnTo>
                    <a:pt x="217" y="326"/>
                  </a:lnTo>
                  <a:close/>
                  <a:moveTo>
                    <a:pt x="271" y="326"/>
                  </a:moveTo>
                  <a:cubicBezTo>
                    <a:pt x="238" y="326"/>
                    <a:pt x="238" y="326"/>
                    <a:pt x="238" y="326"/>
                  </a:cubicBezTo>
                  <a:cubicBezTo>
                    <a:pt x="238" y="228"/>
                    <a:pt x="238" y="228"/>
                    <a:pt x="238" y="228"/>
                  </a:cubicBezTo>
                  <a:cubicBezTo>
                    <a:pt x="271" y="228"/>
                    <a:pt x="271" y="228"/>
                    <a:pt x="271" y="228"/>
                  </a:cubicBezTo>
                  <a:lnTo>
                    <a:pt x="271" y="326"/>
                  </a:lnTo>
                  <a:close/>
                  <a:moveTo>
                    <a:pt x="325" y="326"/>
                  </a:moveTo>
                  <a:cubicBezTo>
                    <a:pt x="293" y="326"/>
                    <a:pt x="293" y="326"/>
                    <a:pt x="293" y="326"/>
                  </a:cubicBezTo>
                  <a:cubicBezTo>
                    <a:pt x="293" y="228"/>
                    <a:pt x="293" y="228"/>
                    <a:pt x="293" y="228"/>
                  </a:cubicBezTo>
                  <a:cubicBezTo>
                    <a:pt x="325" y="228"/>
                    <a:pt x="325" y="228"/>
                    <a:pt x="325" y="228"/>
                  </a:cubicBezTo>
                  <a:lnTo>
                    <a:pt x="325" y="326"/>
                  </a:lnTo>
                  <a:close/>
                </a:path>
              </a:pathLst>
            </a:custGeom>
            <a:solidFill>
              <a:srgbClr val="0078D4"/>
            </a:solidFill>
            <a:ln>
              <a:noFill/>
            </a:ln>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76" name="TextBox 175">
              <a:extLst>
                <a:ext uri="{FF2B5EF4-FFF2-40B4-BE49-F238E27FC236}">
                  <a16:creationId xmlns:a16="http://schemas.microsoft.com/office/drawing/2014/main" id="{E08DB4AC-BF5A-496D-BE2D-C9A9023983FB}"/>
                </a:ext>
              </a:extLst>
            </p:cNvPr>
            <p:cNvSpPr txBox="1"/>
            <p:nvPr/>
          </p:nvSpPr>
          <p:spPr>
            <a:xfrm>
              <a:off x="6837001" y="2916968"/>
              <a:ext cx="675147" cy="246221"/>
            </a:xfrm>
            <a:prstGeom prst="rect">
              <a:avLst/>
            </a:prstGeom>
            <a:noFill/>
          </p:spPr>
          <p:txBody>
            <a:bodyPr wrap="none" lIns="0" tIns="0" rIns="0" b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Govern</a:t>
              </a:r>
            </a:p>
          </p:txBody>
        </p:sp>
      </p:grpSp>
    </p:spTree>
    <p:extLst>
      <p:ext uri="{BB962C8B-B14F-4D97-AF65-F5344CB8AC3E}">
        <p14:creationId xmlns:p14="http://schemas.microsoft.com/office/powerpoint/2010/main" val="1186184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28682" y="3525333"/>
            <a:ext cx="9630389" cy="800219"/>
          </a:xfrm>
        </p:spPr>
        <p:txBody>
          <a:bodyPr/>
          <a:lstStyle/>
          <a:p>
            <a:r>
              <a:rPr lang="en-US" sz="4000" dirty="0"/>
              <a:t>Adopt - Migrate</a:t>
            </a:r>
            <a:endParaRPr lang="en-US" sz="4000" dirty="0">
              <a:solidFill>
                <a:schemeClr val="accent5"/>
              </a:solidFill>
            </a:endParaRPr>
          </a:p>
        </p:txBody>
      </p:sp>
    </p:spTree>
    <p:extLst>
      <p:ext uri="{BB962C8B-B14F-4D97-AF65-F5344CB8AC3E}">
        <p14:creationId xmlns:p14="http://schemas.microsoft.com/office/powerpoint/2010/main" val="3737675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0FA213F-5AAF-4502-8199-D7E5357FA2FE}"/>
              </a:ext>
            </a:extLst>
          </p:cNvPr>
          <p:cNvSpPr/>
          <p:nvPr/>
        </p:nvSpPr>
        <p:spPr>
          <a:xfrm>
            <a:off x="6412811" y="1750809"/>
            <a:ext cx="4334256" cy="405993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Segoe UI"/>
              <a:ea typeface="+mn-ea"/>
              <a:cs typeface="+mn-cs"/>
            </a:endParaRPr>
          </a:p>
        </p:txBody>
      </p:sp>
      <p:sp>
        <p:nvSpPr>
          <p:cNvPr id="8" name="Rectangle 7">
            <a:extLst>
              <a:ext uri="{FF2B5EF4-FFF2-40B4-BE49-F238E27FC236}">
                <a16:creationId xmlns:a16="http://schemas.microsoft.com/office/drawing/2014/main" id="{74BD0931-4D8E-43B6-9123-C1BFDAA73A16}"/>
              </a:ext>
            </a:extLst>
          </p:cNvPr>
          <p:cNvSpPr/>
          <p:nvPr/>
        </p:nvSpPr>
        <p:spPr>
          <a:xfrm>
            <a:off x="1280248" y="1750809"/>
            <a:ext cx="5009127" cy="405993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Segoe UI"/>
              <a:ea typeface="+mn-ea"/>
              <a:cs typeface="+mn-cs"/>
            </a:endParaRPr>
          </a:p>
        </p:txBody>
      </p:sp>
      <p:pic>
        <p:nvPicPr>
          <p:cNvPr id="5" name="Picture 4">
            <a:extLst>
              <a:ext uri="{FF2B5EF4-FFF2-40B4-BE49-F238E27FC236}">
                <a16:creationId xmlns:a16="http://schemas.microsoft.com/office/drawing/2014/main" id="{1F41DE1B-AE2E-42E5-B0B7-1D684108E10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562949" y="1384953"/>
            <a:ext cx="4382844" cy="4088094"/>
          </a:xfrm>
          <a:prstGeom prst="rect">
            <a:avLst/>
          </a:prstGeom>
          <a:ln w="12700">
            <a:solidFill>
              <a:schemeClr val="accent6"/>
            </a:solidFill>
          </a:ln>
        </p:spPr>
      </p:pic>
      <p:pic>
        <p:nvPicPr>
          <p:cNvPr id="13" name="Picture 12">
            <a:extLst>
              <a:ext uri="{FF2B5EF4-FFF2-40B4-BE49-F238E27FC236}">
                <a16:creationId xmlns:a16="http://schemas.microsoft.com/office/drawing/2014/main" id="{DFFCA803-C1EF-4E08-9BF5-735E907C0B5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246208" y="1384953"/>
            <a:ext cx="5183802" cy="4088093"/>
          </a:xfrm>
          <a:prstGeom prst="rect">
            <a:avLst/>
          </a:prstGeom>
          <a:ln w="12700">
            <a:solidFill>
              <a:schemeClr val="accent6"/>
            </a:solidFill>
          </a:ln>
        </p:spPr>
      </p:pic>
      <p:sp>
        <p:nvSpPr>
          <p:cNvPr id="14" name="Title 1">
            <a:extLst>
              <a:ext uri="{FF2B5EF4-FFF2-40B4-BE49-F238E27FC236}">
                <a16:creationId xmlns:a16="http://schemas.microsoft.com/office/drawing/2014/main" id="{BEE7447C-702D-4B53-89BD-B7415B822DD6}"/>
              </a:ext>
            </a:extLst>
          </p:cNvPr>
          <p:cNvSpPr>
            <a:spLocks noGrp="1"/>
          </p:cNvSpPr>
          <p:nvPr>
            <p:ph type="title"/>
          </p:nvPr>
        </p:nvSpPr>
        <p:spPr/>
        <p:txBody>
          <a:bodyPr/>
          <a:lstStyle/>
          <a:p>
            <a:r>
              <a:rPr lang="en-US" dirty="0"/>
              <a:t>Assess your migration readiness </a:t>
            </a:r>
          </a:p>
        </p:txBody>
      </p:sp>
      <p:sp>
        <p:nvSpPr>
          <p:cNvPr id="6" name="TextBox 5">
            <a:extLst>
              <a:ext uri="{FF2B5EF4-FFF2-40B4-BE49-F238E27FC236}">
                <a16:creationId xmlns:a16="http://schemas.microsoft.com/office/drawing/2014/main" id="{8EE44F2C-5E78-4A46-9F86-22D238936A4A}"/>
              </a:ext>
            </a:extLst>
          </p:cNvPr>
          <p:cNvSpPr txBox="1"/>
          <p:nvPr/>
        </p:nvSpPr>
        <p:spPr>
          <a:xfrm>
            <a:off x="427038" y="6266907"/>
            <a:ext cx="10771468" cy="276999"/>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mn-cs"/>
              </a:rPr>
              <a:t>Use the </a:t>
            </a:r>
            <a:r>
              <a:rPr kumimoji="0" lang="en-US" sz="1800" b="0" i="0" u="none" strike="noStrike" kern="1200" cap="none" spc="0" normalizeH="0" baseline="0" noProof="0" dirty="0">
                <a:ln>
                  <a:noFill/>
                </a:ln>
                <a:solidFill>
                  <a:srgbClr val="0078D3"/>
                </a:solidFill>
                <a:effectLst/>
                <a:uLnTx/>
                <a:uFillTx/>
                <a:latin typeface="Segoe UI"/>
                <a:ea typeface="+mn-ea"/>
                <a:cs typeface="+mn-cs"/>
              </a:rPr>
              <a:t>Strategy Migration Assessment and Readiness tool</a:t>
            </a:r>
            <a:r>
              <a:rPr kumimoji="0" lang="en-US" sz="1800" b="0" i="0" u="none" strike="noStrike" kern="1200" cap="none" spc="0" normalizeH="0" baseline="0" noProof="0" dirty="0">
                <a:ln>
                  <a:noFill/>
                </a:ln>
                <a:solidFill>
                  <a:srgbClr val="000000"/>
                </a:solidFill>
                <a:effectLst/>
                <a:uLnTx/>
                <a:uFillTx/>
                <a:latin typeface="Segoe UI"/>
                <a:ea typeface="+mn-ea"/>
                <a:cs typeface="+mn-cs"/>
              </a:rPr>
              <a:t> across 10 readiness areas: </a:t>
            </a:r>
            <a:r>
              <a:rPr kumimoji="0" lang="en-US" sz="1800" b="0" i="0" u="sng" strike="noStrike" kern="1200" cap="none" spc="0" normalizeH="0" baseline="0" noProof="0" dirty="0">
                <a:ln>
                  <a:noFill/>
                </a:ln>
                <a:solidFill>
                  <a:srgbClr val="0078D3"/>
                </a:solidFill>
                <a:effectLst/>
                <a:uLnTx/>
                <a:uFillTx/>
                <a:latin typeface="Segoe UI"/>
                <a:ea typeface="+mn-ea"/>
                <a:cs typeface="+mn-cs"/>
              </a:rPr>
              <a:t>aka.ms/</a:t>
            </a:r>
            <a:r>
              <a:rPr kumimoji="0" lang="en-US" sz="1800" b="0" i="0" u="sng" strike="noStrike" kern="1200" cap="none" spc="0" normalizeH="0" baseline="0" noProof="0" dirty="0" err="1">
                <a:ln>
                  <a:noFill/>
                </a:ln>
                <a:solidFill>
                  <a:srgbClr val="0078D3"/>
                </a:solidFill>
                <a:effectLst/>
                <a:uLnTx/>
                <a:uFillTx/>
                <a:latin typeface="Segoe UI"/>
                <a:ea typeface="+mn-ea"/>
                <a:cs typeface="+mn-cs"/>
              </a:rPr>
              <a:t>smarttool</a:t>
            </a:r>
            <a:endParaRPr kumimoji="0" lang="en-US" sz="1800" b="0" i="0" u="sng" strike="noStrike" kern="1200" cap="none" spc="0" normalizeH="0" baseline="0" noProof="0" dirty="0">
              <a:ln>
                <a:noFill/>
              </a:ln>
              <a:solidFill>
                <a:srgbClr val="0078D3"/>
              </a:solidFill>
              <a:effectLst/>
              <a:uLnTx/>
              <a:uFillTx/>
              <a:latin typeface="Segoe UI"/>
              <a:ea typeface="+mn-ea"/>
              <a:cs typeface="+mn-cs"/>
            </a:endParaRPr>
          </a:p>
        </p:txBody>
      </p:sp>
    </p:spTree>
    <p:extLst>
      <p:ext uri="{BB962C8B-B14F-4D97-AF65-F5344CB8AC3E}">
        <p14:creationId xmlns:p14="http://schemas.microsoft.com/office/powerpoint/2010/main" val="132934597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Rectangle: Rounded Corners 283">
            <a:extLst>
              <a:ext uri="{FF2B5EF4-FFF2-40B4-BE49-F238E27FC236}">
                <a16:creationId xmlns:a16="http://schemas.microsoft.com/office/drawing/2014/main" id="{500A5437-905A-4382-A7F0-FB529C38FC2B}"/>
              </a:ext>
            </a:extLst>
          </p:cNvPr>
          <p:cNvSpPr/>
          <p:nvPr/>
        </p:nvSpPr>
        <p:spPr bwMode="auto">
          <a:xfrm>
            <a:off x="427038" y="1198598"/>
            <a:ext cx="8164410" cy="898976"/>
          </a:xfrm>
          <a:prstGeom prst="roundRect">
            <a:avLst>
              <a:gd name="adj" fmla="val 8677"/>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 name="Rectangle: Rounded Corners 2">
            <a:extLst>
              <a:ext uri="{FF2B5EF4-FFF2-40B4-BE49-F238E27FC236}">
                <a16:creationId xmlns:a16="http://schemas.microsoft.com/office/drawing/2014/main" id="{31B85C7C-71B0-40B0-9CC1-204B1C1E25D4}"/>
              </a:ext>
            </a:extLst>
          </p:cNvPr>
          <p:cNvSpPr/>
          <p:nvPr/>
        </p:nvSpPr>
        <p:spPr bwMode="auto">
          <a:xfrm>
            <a:off x="427038" y="2573944"/>
            <a:ext cx="8164410" cy="2081183"/>
          </a:xfrm>
          <a:prstGeom prst="roundRect">
            <a:avLst>
              <a:gd name="adj" fmla="val 8677"/>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a:extLst>
              <a:ext uri="{FF2B5EF4-FFF2-40B4-BE49-F238E27FC236}">
                <a16:creationId xmlns:a16="http://schemas.microsoft.com/office/drawing/2014/main" id="{32FC1688-8C2D-4CCA-9347-4F4CEB554E4B}"/>
              </a:ext>
            </a:extLst>
          </p:cNvPr>
          <p:cNvSpPr>
            <a:spLocks noGrp="1"/>
          </p:cNvSpPr>
          <p:nvPr>
            <p:ph type="title"/>
          </p:nvPr>
        </p:nvSpPr>
        <p:spPr>
          <a:xfrm>
            <a:off x="455995" y="620428"/>
            <a:ext cx="11306469" cy="397545"/>
          </a:xfrm>
        </p:spPr>
        <p:txBody>
          <a:bodyPr/>
          <a:lstStyle/>
          <a:p>
            <a:r>
              <a:rPr lang="en-US" sz="2800" spc="-50" dirty="0">
                <a:latin typeface="Segoe UI Semibold"/>
              </a:rPr>
              <a:t>Migration: pre-requisite steps</a:t>
            </a:r>
            <a:endParaRPr lang="en-US" dirty="0"/>
          </a:p>
        </p:txBody>
      </p:sp>
      <p:sp>
        <p:nvSpPr>
          <p:cNvPr id="101" name="Rectangle 100">
            <a:extLst>
              <a:ext uri="{FF2B5EF4-FFF2-40B4-BE49-F238E27FC236}">
                <a16:creationId xmlns:a16="http://schemas.microsoft.com/office/drawing/2014/main" id="{4E41CC96-0FDF-4E11-B841-ADC4422EBA36}"/>
              </a:ext>
            </a:extLst>
          </p:cNvPr>
          <p:cNvSpPr/>
          <p:nvPr/>
        </p:nvSpPr>
        <p:spPr>
          <a:xfrm>
            <a:off x="455995" y="1290987"/>
            <a:ext cx="7963090" cy="73866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Segoe UI "/>
                <a:ea typeface="+mn-ea"/>
                <a:cs typeface="+mn-cs"/>
              </a:rPr>
              <a:t>Before proceeding with migration execution, it is required that all the upstream steps of Strategy, Plan and Ready are completed. Key deliverable assets include – the </a:t>
            </a:r>
            <a:r>
              <a:rPr kumimoji="0" lang="en-US" sz="1600" b="0" i="0" u="none" strike="noStrike" kern="1200" cap="none" spc="0" normalizeH="0" baseline="0" noProof="0" dirty="0">
                <a:ln>
                  <a:noFill/>
                </a:ln>
                <a:solidFill>
                  <a:srgbClr val="0078D3"/>
                </a:solidFill>
                <a:effectLst/>
                <a:uLnTx/>
                <a:uFillTx/>
                <a:latin typeface="Segoe UI "/>
                <a:ea typeface="+mn-ea"/>
                <a:cs typeface="+mn-cs"/>
              </a:rPr>
              <a:t>Cloud Adoption Plan template </a:t>
            </a:r>
            <a:r>
              <a:rPr kumimoji="0" lang="en-US" sz="1600" b="0" i="0" u="none" strike="noStrike" kern="1200" cap="none" spc="0" normalizeH="0" baseline="0" noProof="0" dirty="0">
                <a:ln>
                  <a:noFill/>
                </a:ln>
                <a:solidFill>
                  <a:srgbClr val="000000"/>
                </a:solidFill>
                <a:effectLst/>
                <a:uLnTx/>
                <a:uFillTx/>
                <a:latin typeface="Segoe UI "/>
                <a:ea typeface="+mn-ea"/>
                <a:cs typeface="+mn-cs"/>
              </a:rPr>
              <a:t>and a </a:t>
            </a:r>
            <a:r>
              <a:rPr kumimoji="0" lang="en-US" sz="1600" b="0" i="0" u="none" strike="noStrike" kern="1200" cap="none" spc="0" normalizeH="0" baseline="0" noProof="0" dirty="0">
                <a:ln>
                  <a:noFill/>
                </a:ln>
                <a:solidFill>
                  <a:srgbClr val="0078D3"/>
                </a:solidFill>
                <a:effectLst/>
                <a:uLnTx/>
                <a:uFillTx/>
                <a:latin typeface="Segoe UI "/>
                <a:ea typeface="+mn-ea"/>
                <a:cs typeface="+mn-cs"/>
              </a:rPr>
              <a:t>landing zone configuration.</a:t>
            </a:r>
          </a:p>
        </p:txBody>
      </p:sp>
      <p:sp>
        <p:nvSpPr>
          <p:cNvPr id="107" name="Rectangle 106">
            <a:extLst>
              <a:ext uri="{FF2B5EF4-FFF2-40B4-BE49-F238E27FC236}">
                <a16:creationId xmlns:a16="http://schemas.microsoft.com/office/drawing/2014/main" id="{FA841063-502F-4316-9F7D-1B281B5280F9}"/>
              </a:ext>
            </a:extLst>
          </p:cNvPr>
          <p:cNvSpPr/>
          <p:nvPr/>
        </p:nvSpPr>
        <p:spPr bwMode="auto">
          <a:xfrm>
            <a:off x="427038" y="3090627"/>
            <a:ext cx="2304604" cy="61993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146284" rIns="91427"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90000"/>
              </a:lnSpc>
              <a:spcBef>
                <a:spcPct val="0"/>
              </a:spcBef>
              <a:spcAft>
                <a:spcPts val="600"/>
              </a:spcAft>
              <a:buClrTx/>
              <a:buSzTx/>
              <a:buFontTx/>
              <a:buNone/>
              <a:tabLst/>
              <a:defRPr/>
            </a:pPr>
            <a:r>
              <a:rPr kumimoji="0" lang="en-US" sz="2000" b="1" i="0" u="none" strike="noStrike" kern="1200" cap="none" spc="0" normalizeH="0" baseline="0" noProof="0" dirty="0">
                <a:ln>
                  <a:noFill/>
                </a:ln>
                <a:solidFill>
                  <a:srgbClr val="0078D3"/>
                </a:solidFill>
                <a:effectLst/>
                <a:uLnTx/>
                <a:uFillTx/>
                <a:latin typeface="Segoe UI Semibold"/>
                <a:ea typeface="+mn-lt"/>
                <a:cs typeface="Segoe UI Semibold"/>
              </a:rPr>
              <a:t>Define strategy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Segoe UI"/>
                <a:ea typeface="Segoe UI Black"/>
                <a:cs typeface="Calibri" panose="020F0502020204030204"/>
              </a:rPr>
              <a:t>Define business justification and </a:t>
            </a:r>
            <a:br>
              <a:rPr kumimoji="0" lang="en-US" sz="1600" b="0" i="0" u="none" strike="noStrike" kern="1200" cap="none" spc="0" normalizeH="0" baseline="0" noProof="0" dirty="0">
                <a:ln>
                  <a:noFill/>
                </a:ln>
                <a:solidFill>
                  <a:srgbClr val="000000"/>
                </a:solidFill>
                <a:effectLst/>
                <a:uLnTx/>
                <a:uFillTx/>
                <a:latin typeface="Segoe UI"/>
                <a:ea typeface="Segoe UI Black"/>
                <a:cs typeface="Calibri" panose="020F0502020204030204"/>
              </a:rPr>
            </a:br>
            <a:r>
              <a:rPr kumimoji="0" lang="en-US" sz="1600" b="0" i="0" u="none" strike="noStrike" kern="1200" cap="none" spc="0" normalizeH="0" baseline="0" noProof="0" dirty="0">
                <a:ln>
                  <a:noFill/>
                </a:ln>
                <a:solidFill>
                  <a:srgbClr val="000000"/>
                </a:solidFill>
                <a:effectLst/>
                <a:uLnTx/>
                <a:uFillTx/>
                <a:latin typeface="Segoe UI"/>
                <a:ea typeface="Segoe UI Black"/>
                <a:cs typeface="Calibri" panose="020F0502020204030204"/>
              </a:rPr>
              <a:t>expected outcomes </a:t>
            </a:r>
            <a:endParaRPr kumimoji="0" lang="en-US" sz="1600" b="0" i="0" u="none" strike="noStrike" kern="1200" cap="none" spc="0" normalizeH="0" baseline="0" noProof="0" dirty="0">
              <a:ln>
                <a:noFill/>
              </a:ln>
              <a:solidFill>
                <a:srgbClr val="000000"/>
              </a:solidFill>
              <a:effectLst/>
              <a:uLnTx/>
              <a:uFillTx/>
              <a:latin typeface="Segoe"/>
              <a:ea typeface="Segoe UI Black"/>
              <a:cs typeface="Calibri" panose="020F0502020204030204"/>
            </a:endParaRPr>
          </a:p>
        </p:txBody>
      </p:sp>
      <p:sp>
        <p:nvSpPr>
          <p:cNvPr id="108" name="Rectangle 107">
            <a:extLst>
              <a:ext uri="{FF2B5EF4-FFF2-40B4-BE49-F238E27FC236}">
                <a16:creationId xmlns:a16="http://schemas.microsoft.com/office/drawing/2014/main" id="{FEE052CC-0655-46DD-B42E-EB50836B2505}"/>
              </a:ext>
            </a:extLst>
          </p:cNvPr>
          <p:cNvSpPr/>
          <p:nvPr/>
        </p:nvSpPr>
        <p:spPr bwMode="auto">
          <a:xfrm>
            <a:off x="3388417" y="3090627"/>
            <a:ext cx="2173562" cy="61993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146284" rIns="91427"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90000"/>
              </a:lnSpc>
              <a:spcBef>
                <a:spcPct val="0"/>
              </a:spcBef>
              <a:spcAft>
                <a:spcPts val="600"/>
              </a:spcAft>
              <a:buClrTx/>
              <a:buSzTx/>
              <a:buFontTx/>
              <a:buNone/>
              <a:tabLst/>
              <a:defRPr/>
            </a:pPr>
            <a:r>
              <a:rPr kumimoji="0" lang="en-US" sz="2000" b="0" i="0" u="none" strike="noStrike" kern="1200" cap="none" spc="0" normalizeH="0" baseline="0" noProof="0" dirty="0">
                <a:ln>
                  <a:noFill/>
                </a:ln>
                <a:solidFill>
                  <a:srgbClr val="0078D3"/>
                </a:solidFill>
                <a:effectLst/>
                <a:uLnTx/>
                <a:uFillTx/>
                <a:latin typeface="Segoe UI Semibold"/>
                <a:ea typeface="Segoe UI" pitchFamily="34" charset="0"/>
                <a:cs typeface="Segoe UI" pitchFamily="34" charset="0"/>
              </a:rPr>
              <a:t>Plan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Segoe UI"/>
                <a:ea typeface="+mn-lt"/>
                <a:cs typeface="Calibri" panose="020F0502020204030204"/>
              </a:rPr>
              <a:t>Align actionable cloud adoption plan to business outcomes</a:t>
            </a:r>
            <a:endParaRPr kumimoji="0" lang="en-US" sz="1600" b="0" i="0" u="none" strike="noStrike" kern="1200" cap="none" spc="0" normalizeH="0" baseline="0" noProof="0" dirty="0">
              <a:ln>
                <a:noFill/>
              </a:ln>
              <a:solidFill>
                <a:srgbClr val="000000"/>
              </a:solidFill>
              <a:effectLst/>
              <a:uLnTx/>
              <a:uFillTx/>
              <a:latin typeface="Segoe UI"/>
              <a:ea typeface="+mn-lt"/>
              <a:cs typeface="Segoe UI"/>
            </a:endParaRPr>
          </a:p>
        </p:txBody>
      </p:sp>
      <p:sp>
        <p:nvSpPr>
          <p:cNvPr id="109" name="Rectangle 108">
            <a:extLst>
              <a:ext uri="{FF2B5EF4-FFF2-40B4-BE49-F238E27FC236}">
                <a16:creationId xmlns:a16="http://schemas.microsoft.com/office/drawing/2014/main" id="{3629F2F1-54DA-47D8-B260-014AD5E1F1B1}"/>
              </a:ext>
            </a:extLst>
          </p:cNvPr>
          <p:cNvSpPr/>
          <p:nvPr/>
        </p:nvSpPr>
        <p:spPr bwMode="auto">
          <a:xfrm>
            <a:off x="6218754" y="3090627"/>
            <a:ext cx="2276350" cy="61993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146284" rIns="91427"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90000"/>
              </a:lnSpc>
              <a:spcBef>
                <a:spcPct val="0"/>
              </a:spcBef>
              <a:spcAft>
                <a:spcPts val="600"/>
              </a:spcAft>
              <a:buClrTx/>
              <a:buSzTx/>
              <a:buFontTx/>
              <a:buNone/>
              <a:tabLst/>
              <a:defRPr/>
            </a:pPr>
            <a:r>
              <a:rPr kumimoji="0" lang="en-US" sz="2000" b="0" i="0" u="none" strike="noStrike" kern="1200" cap="none" spc="0" normalizeH="0" baseline="0" noProof="0" dirty="0">
                <a:ln>
                  <a:noFill/>
                </a:ln>
                <a:solidFill>
                  <a:srgbClr val="0078D3"/>
                </a:solidFill>
                <a:effectLst/>
                <a:uLnTx/>
                <a:uFillTx/>
                <a:latin typeface="Segoe UI Semibold"/>
                <a:ea typeface="Segoe UI" pitchFamily="34" charset="0"/>
                <a:cs typeface="Segoe UI" pitchFamily="34" charset="0"/>
              </a:rPr>
              <a:t>Ready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Segoe UI"/>
                <a:ea typeface="+mn-lt"/>
                <a:cs typeface="Calibri" panose="020F0502020204030204"/>
              </a:rPr>
              <a:t>Prepare people, process and environment for change</a:t>
            </a:r>
            <a:endParaRPr kumimoji="0" lang="en-US" sz="1600" b="0" i="0" u="none" strike="noStrike" kern="1200" cap="none" spc="0" normalizeH="0" baseline="0" noProof="0" dirty="0">
              <a:ln>
                <a:noFill/>
              </a:ln>
              <a:solidFill>
                <a:srgbClr val="000000"/>
              </a:solidFill>
              <a:effectLst/>
              <a:uLnTx/>
              <a:uFillTx/>
              <a:latin typeface="Segoe UI"/>
              <a:ea typeface="+mn-lt"/>
              <a:cs typeface="Segoe UI"/>
            </a:endParaRPr>
          </a:p>
        </p:txBody>
      </p:sp>
      <p:sp>
        <p:nvSpPr>
          <p:cNvPr id="110" name="Rectangle 109">
            <a:extLst>
              <a:ext uri="{FF2B5EF4-FFF2-40B4-BE49-F238E27FC236}">
                <a16:creationId xmlns:a16="http://schemas.microsoft.com/office/drawing/2014/main" id="{0CD91B7F-203F-43DB-9695-D57CFAF8FDCE}"/>
              </a:ext>
            </a:extLst>
          </p:cNvPr>
          <p:cNvSpPr/>
          <p:nvPr/>
        </p:nvSpPr>
        <p:spPr bwMode="auto">
          <a:xfrm>
            <a:off x="9322870" y="3090627"/>
            <a:ext cx="2439594" cy="61993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146284" rIns="91427"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90000"/>
              </a:lnSpc>
              <a:spcBef>
                <a:spcPct val="0"/>
              </a:spcBef>
              <a:spcAft>
                <a:spcPts val="600"/>
              </a:spcAft>
              <a:buClrTx/>
              <a:buSzTx/>
              <a:buFontTx/>
              <a:buNone/>
              <a:tabLst/>
              <a:defRPr/>
            </a:pPr>
            <a:r>
              <a:rPr kumimoji="0" lang="en-US" sz="2000" b="0" i="0" u="none" strike="noStrike" kern="1200" cap="none" spc="0" normalizeH="0" baseline="0" noProof="0" dirty="0">
                <a:ln>
                  <a:noFill/>
                </a:ln>
                <a:solidFill>
                  <a:srgbClr val="0078D3"/>
                </a:solidFill>
                <a:effectLst/>
                <a:uLnTx/>
                <a:uFillTx/>
                <a:latin typeface="Segoe UI Semibold"/>
                <a:ea typeface="Segoe UI" pitchFamily="34" charset="0"/>
                <a:cs typeface="Segoe UI" pitchFamily="34" charset="0"/>
              </a:rPr>
              <a:t>Adopt</a:t>
            </a:r>
          </a:p>
          <a:p>
            <a:pPr marL="0" marR="0" lvl="0" indent="0" algn="l" defTabSz="932293" rtl="0" eaLnBrk="1" fontAlgn="base" latinLnBrk="0" hangingPunct="1">
              <a:lnSpc>
                <a:spcPct val="90000"/>
              </a:lnSpc>
              <a:spcBef>
                <a:spcPct val="0"/>
              </a:spcBef>
              <a:spcAft>
                <a:spcPts val="6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Segoe UI Semibold" panose="020B0702040204020203" pitchFamily="34" charset="0"/>
                <a:ea typeface="+mn-ea"/>
                <a:cs typeface="Segoe UI Semibold" panose="020B0702040204020203" pitchFamily="34" charset="0"/>
              </a:rPr>
              <a:t>Migrate</a:t>
            </a:r>
            <a:r>
              <a:rPr kumimoji="0" lang="en-US" sz="1600" b="0" i="0" u="none" strike="noStrike" kern="1200" cap="none" spc="0" normalizeH="0" baseline="0" noProof="0" dirty="0">
                <a:ln>
                  <a:noFill/>
                </a:ln>
                <a:solidFill>
                  <a:srgbClr val="000000"/>
                </a:solidFill>
                <a:effectLst/>
                <a:uLnTx/>
                <a:uFillTx/>
                <a:latin typeface="Segoe UI"/>
                <a:ea typeface="+mn-ea"/>
                <a:cs typeface="Segoe UI" pitchFamily="34" charset="0"/>
              </a:rPr>
              <a:t> or </a:t>
            </a:r>
            <a:r>
              <a:rPr kumimoji="0" lang="en-US" sz="1600" b="1" i="0" u="none" strike="noStrike" kern="1200" cap="none" spc="0" normalizeH="0" baseline="0" noProof="0" dirty="0">
                <a:ln>
                  <a:noFill/>
                </a:ln>
                <a:solidFill>
                  <a:srgbClr val="000000"/>
                </a:solidFill>
                <a:effectLst/>
                <a:uLnTx/>
                <a:uFillTx/>
                <a:latin typeface="Segoe UI Semibold" panose="020B0702040204020203" pitchFamily="34" charset="0"/>
                <a:ea typeface="+mn-ea"/>
                <a:cs typeface="Segoe UI Semibold" panose="020B0702040204020203" pitchFamily="34" charset="0"/>
              </a:rPr>
              <a:t>Innovate</a:t>
            </a:r>
          </a:p>
          <a:p>
            <a:pPr marL="0" marR="0" lvl="0" indent="0" algn="l" defTabSz="932293" rtl="0" eaLnBrk="1" fontAlgn="base" latinLnBrk="0" hangingPunct="1">
              <a:lnSpc>
                <a:spcPct val="90000"/>
              </a:lnSpc>
              <a:spcBef>
                <a:spcPct val="0"/>
              </a:spcBef>
              <a:spcAft>
                <a:spcPts val="60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Segoe UI"/>
                <a:ea typeface="+mn-lt"/>
                <a:cs typeface="Calibri" panose="020F0502020204030204"/>
              </a:rPr>
              <a:t>Implement desired changes across IT and business processes</a:t>
            </a:r>
          </a:p>
          <a:p>
            <a:pPr marL="0" marR="0" lvl="0" indent="0" algn="l" defTabSz="932293" rtl="0" eaLnBrk="1" fontAlgn="base" latinLnBrk="0" hangingPunct="1">
              <a:lnSpc>
                <a:spcPct val="90000"/>
              </a:lnSpc>
              <a:spcBef>
                <a:spcPct val="0"/>
              </a:spcBef>
              <a:spcAft>
                <a:spcPts val="600"/>
              </a:spcAft>
              <a:buClrTx/>
              <a:buSzTx/>
              <a:buFontTx/>
              <a:buNone/>
              <a:tabLst/>
              <a:defRPr/>
            </a:pPr>
            <a:endParaRPr kumimoji="0" lang="en-US" sz="1200" b="0" i="0" u="none" strike="noStrike" kern="1200" cap="none" spc="0" normalizeH="0" baseline="0" noProof="0" dirty="0">
              <a:ln>
                <a:noFill/>
              </a:ln>
              <a:gradFill>
                <a:gsLst>
                  <a:gs pos="0">
                    <a:srgbClr val="FFFFFF"/>
                  </a:gs>
                  <a:gs pos="100000">
                    <a:srgbClr val="FFFFFF"/>
                  </a:gs>
                </a:gsLst>
                <a:lin ang="5400000" scaled="1"/>
              </a:gradFill>
              <a:effectLst/>
              <a:uLnTx/>
              <a:uFillTx/>
              <a:latin typeface="Segoe UI"/>
              <a:ea typeface="+mn-ea"/>
              <a:cs typeface="Segoe UI" pitchFamily="34" charset="0"/>
            </a:endParaRPr>
          </a:p>
        </p:txBody>
      </p:sp>
      <p:sp>
        <p:nvSpPr>
          <p:cNvPr id="111" name="Rectangle 110">
            <a:extLst>
              <a:ext uri="{FF2B5EF4-FFF2-40B4-BE49-F238E27FC236}">
                <a16:creationId xmlns:a16="http://schemas.microsoft.com/office/drawing/2014/main" id="{DCA32586-44B1-4EF6-A325-3DC48E091FB1}"/>
              </a:ext>
            </a:extLst>
          </p:cNvPr>
          <p:cNvSpPr/>
          <p:nvPr/>
        </p:nvSpPr>
        <p:spPr bwMode="auto">
          <a:xfrm>
            <a:off x="4682021" y="5299758"/>
            <a:ext cx="2153948" cy="61993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146284" rIns="91427"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90000"/>
              </a:lnSpc>
              <a:spcBef>
                <a:spcPct val="0"/>
              </a:spcBef>
              <a:spcAft>
                <a:spcPts val="600"/>
              </a:spcAft>
              <a:buClrTx/>
              <a:buSzTx/>
              <a:buFontTx/>
              <a:buNone/>
              <a:tabLst/>
              <a:defRPr/>
            </a:pPr>
            <a:r>
              <a:rPr kumimoji="0" lang="en-US" sz="2000" b="0" i="0" u="none" strike="noStrike" kern="1200" cap="none" spc="0" normalizeH="0" baseline="0" noProof="0" dirty="0">
                <a:ln>
                  <a:noFill/>
                </a:ln>
                <a:solidFill>
                  <a:srgbClr val="0078D3"/>
                </a:solidFill>
                <a:effectLst/>
                <a:uLnTx/>
                <a:uFillTx/>
                <a:latin typeface="Segoe UI Semibold"/>
                <a:ea typeface="Segoe UI" pitchFamily="34" charset="0"/>
                <a:cs typeface="Segoe UI" pitchFamily="34" charset="0"/>
              </a:rPr>
              <a:t>Govern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Segoe UI"/>
                <a:ea typeface="+mn-lt"/>
                <a:cs typeface="Calibri" panose="020F0502020204030204"/>
              </a:rPr>
              <a:t>Comply, control </a:t>
            </a:r>
            <a:br>
              <a:rPr kumimoji="0" lang="en-US" sz="1600" b="0" i="0" u="none" strike="noStrike" kern="1200" cap="none" spc="0" normalizeH="0" baseline="0" noProof="0" dirty="0">
                <a:ln>
                  <a:noFill/>
                </a:ln>
                <a:solidFill>
                  <a:srgbClr val="000000"/>
                </a:solidFill>
                <a:effectLst/>
                <a:uLnTx/>
                <a:uFillTx/>
                <a:latin typeface="Segoe UI"/>
                <a:ea typeface="+mn-lt"/>
                <a:cs typeface="Calibri" panose="020F0502020204030204"/>
              </a:rPr>
            </a:br>
            <a:r>
              <a:rPr kumimoji="0" lang="en-US" sz="1600" b="0" i="0" u="none" strike="noStrike" kern="1200" cap="none" spc="0" normalizeH="0" baseline="0" noProof="0" dirty="0">
                <a:ln>
                  <a:noFill/>
                </a:ln>
                <a:solidFill>
                  <a:srgbClr val="000000"/>
                </a:solidFill>
                <a:effectLst/>
                <a:uLnTx/>
                <a:uFillTx/>
                <a:latin typeface="Segoe UI"/>
                <a:ea typeface="+mn-lt"/>
                <a:cs typeface="Calibri" panose="020F0502020204030204"/>
              </a:rPr>
              <a:t>and secure</a:t>
            </a:r>
          </a:p>
          <a:p>
            <a:pPr marL="0" marR="0" lvl="0" indent="0" algn="l" defTabSz="932293" rtl="0" eaLnBrk="1" fontAlgn="base" latinLnBrk="0" hangingPunct="1">
              <a:lnSpc>
                <a:spcPct val="90000"/>
              </a:lnSpc>
              <a:spcBef>
                <a:spcPct val="0"/>
              </a:spcBef>
              <a:spcAft>
                <a:spcPts val="600"/>
              </a:spcAft>
              <a:buClrTx/>
              <a:buSzTx/>
              <a:buFontTx/>
              <a:buNone/>
              <a:tabLst/>
              <a:defRPr/>
            </a:pPr>
            <a:endParaRPr kumimoji="0" lang="en-US" sz="1200" b="0" i="0" u="none" strike="noStrike" kern="1200" cap="none" spc="0" normalizeH="0" baseline="0" noProof="0" dirty="0">
              <a:ln>
                <a:noFill/>
              </a:ln>
              <a:gradFill>
                <a:gsLst>
                  <a:gs pos="0">
                    <a:srgbClr val="50E6FF"/>
                  </a:gs>
                  <a:gs pos="100000">
                    <a:srgbClr val="50E6FF"/>
                  </a:gs>
                </a:gsLst>
                <a:lin ang="5400000" scaled="1"/>
              </a:gradFill>
              <a:effectLst/>
              <a:uLnTx/>
              <a:uFillTx/>
              <a:latin typeface="Segoe UI"/>
              <a:ea typeface="+mn-ea"/>
              <a:cs typeface="Segoe UI" pitchFamily="34" charset="0"/>
            </a:endParaRPr>
          </a:p>
        </p:txBody>
      </p:sp>
      <p:sp>
        <p:nvSpPr>
          <p:cNvPr id="112" name="Rectangle 111">
            <a:extLst>
              <a:ext uri="{FF2B5EF4-FFF2-40B4-BE49-F238E27FC236}">
                <a16:creationId xmlns:a16="http://schemas.microsoft.com/office/drawing/2014/main" id="{3ECC3B9D-42E2-4F2D-B5A7-1724F42E02E3}"/>
              </a:ext>
            </a:extLst>
          </p:cNvPr>
          <p:cNvSpPr/>
          <p:nvPr/>
        </p:nvSpPr>
        <p:spPr bwMode="auto">
          <a:xfrm>
            <a:off x="7165512" y="5299758"/>
            <a:ext cx="2439594" cy="61993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146284" rIns="91427"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90000"/>
              </a:lnSpc>
              <a:spcBef>
                <a:spcPct val="0"/>
              </a:spcBef>
              <a:spcAft>
                <a:spcPts val="600"/>
              </a:spcAft>
              <a:buClrTx/>
              <a:buSzTx/>
              <a:buFontTx/>
              <a:buNone/>
              <a:tabLst/>
              <a:defRPr/>
            </a:pPr>
            <a:r>
              <a:rPr kumimoji="0" lang="en-US" sz="2000" b="0" i="0" u="none" strike="noStrike" kern="1200" cap="none" spc="0" normalizeH="0" baseline="0" noProof="0" dirty="0">
                <a:ln>
                  <a:noFill/>
                </a:ln>
                <a:solidFill>
                  <a:srgbClr val="0078D3"/>
                </a:solidFill>
                <a:effectLst/>
                <a:uLnTx/>
                <a:uFillTx/>
                <a:latin typeface="Segoe UI Semibold"/>
                <a:ea typeface="Segoe UI" pitchFamily="34" charset="0"/>
                <a:cs typeface="Segoe UI" pitchFamily="34" charset="0"/>
              </a:rPr>
              <a:t>Manage</a:t>
            </a:r>
          </a:p>
          <a:p>
            <a:pPr marL="0" marR="0" lvl="0" indent="0" algn="l" defTabSz="932293" rtl="0" eaLnBrk="1" fontAlgn="base" latinLnBrk="0" hangingPunct="1">
              <a:lnSpc>
                <a:spcPct val="90000"/>
              </a:lnSpc>
              <a:spcBef>
                <a:spcPct val="0"/>
              </a:spcBef>
              <a:spcAft>
                <a:spcPts val="60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Segoe UI"/>
                <a:ea typeface="+mn-lt"/>
                <a:cs typeface="Calibri" panose="020F0502020204030204"/>
              </a:rPr>
              <a:t>Operate and optimize</a:t>
            </a:r>
          </a:p>
        </p:txBody>
      </p:sp>
      <p:grpSp>
        <p:nvGrpSpPr>
          <p:cNvPr id="4" name="Group 3">
            <a:extLst>
              <a:ext uri="{FF2B5EF4-FFF2-40B4-BE49-F238E27FC236}">
                <a16:creationId xmlns:a16="http://schemas.microsoft.com/office/drawing/2014/main" id="{55E4A0A6-A37F-48A1-A571-A7DBD3F4CB4A}"/>
              </a:ext>
            </a:extLst>
          </p:cNvPr>
          <p:cNvGrpSpPr/>
          <p:nvPr/>
        </p:nvGrpSpPr>
        <p:grpSpPr>
          <a:xfrm>
            <a:off x="2460192" y="3319407"/>
            <a:ext cx="683902" cy="106633"/>
            <a:chOff x="2460192" y="3319407"/>
            <a:chExt cx="683902" cy="106633"/>
          </a:xfrm>
        </p:grpSpPr>
        <p:cxnSp>
          <p:nvCxnSpPr>
            <p:cNvPr id="113" name="Straight Connector 112">
              <a:extLst>
                <a:ext uri="{FF2B5EF4-FFF2-40B4-BE49-F238E27FC236}">
                  <a16:creationId xmlns:a16="http://schemas.microsoft.com/office/drawing/2014/main" id="{36B1046A-F39A-4049-B46F-3ED262E86FF8}"/>
                </a:ext>
              </a:extLst>
            </p:cNvPr>
            <p:cNvCxnSpPr>
              <a:cxnSpLocks/>
              <a:endCxn id="114" idx="1"/>
            </p:cNvCxnSpPr>
            <p:nvPr/>
          </p:nvCxnSpPr>
          <p:spPr>
            <a:xfrm>
              <a:off x="2460192" y="3372724"/>
              <a:ext cx="683902" cy="359"/>
            </a:xfrm>
            <a:prstGeom prst="line">
              <a:avLst/>
            </a:prstGeom>
            <a:ln w="28575">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14" name="Rectangle 34">
              <a:extLst>
                <a:ext uri="{FF2B5EF4-FFF2-40B4-BE49-F238E27FC236}">
                  <a16:creationId xmlns:a16="http://schemas.microsoft.com/office/drawing/2014/main" id="{B723C524-6EBE-4719-83C8-C752AB0A5EB3}"/>
                </a:ext>
              </a:extLst>
            </p:cNvPr>
            <p:cNvSpPr/>
            <p:nvPr/>
          </p:nvSpPr>
          <p:spPr bwMode="auto">
            <a:xfrm rot="8100000">
              <a:off x="3016245" y="3319407"/>
              <a:ext cx="105615" cy="106633"/>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8575">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grpSp>
      <p:grpSp>
        <p:nvGrpSpPr>
          <p:cNvPr id="5" name="Group 4">
            <a:extLst>
              <a:ext uri="{FF2B5EF4-FFF2-40B4-BE49-F238E27FC236}">
                <a16:creationId xmlns:a16="http://schemas.microsoft.com/office/drawing/2014/main" id="{CD81BF56-0A2F-48E2-B9F3-2755597C9BFA}"/>
              </a:ext>
            </a:extLst>
          </p:cNvPr>
          <p:cNvGrpSpPr/>
          <p:nvPr/>
        </p:nvGrpSpPr>
        <p:grpSpPr>
          <a:xfrm>
            <a:off x="4054935" y="3319408"/>
            <a:ext cx="1720055" cy="106633"/>
            <a:chOff x="4054935" y="3319408"/>
            <a:chExt cx="1720055" cy="106633"/>
          </a:xfrm>
        </p:grpSpPr>
        <p:cxnSp>
          <p:nvCxnSpPr>
            <p:cNvPr id="115" name="Straight Connector 114">
              <a:extLst>
                <a:ext uri="{FF2B5EF4-FFF2-40B4-BE49-F238E27FC236}">
                  <a16:creationId xmlns:a16="http://schemas.microsoft.com/office/drawing/2014/main" id="{B4894528-2E0F-41F4-87BF-B4DD0B6CE76E}"/>
                </a:ext>
              </a:extLst>
            </p:cNvPr>
            <p:cNvCxnSpPr>
              <a:cxnSpLocks/>
            </p:cNvCxnSpPr>
            <p:nvPr/>
          </p:nvCxnSpPr>
          <p:spPr>
            <a:xfrm>
              <a:off x="4054935" y="3372724"/>
              <a:ext cx="1720055" cy="0"/>
            </a:xfrm>
            <a:prstGeom prst="line">
              <a:avLst/>
            </a:pr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16" name="Rectangle 34">
              <a:extLst>
                <a:ext uri="{FF2B5EF4-FFF2-40B4-BE49-F238E27FC236}">
                  <a16:creationId xmlns:a16="http://schemas.microsoft.com/office/drawing/2014/main" id="{E77E64C0-B522-45A5-A8CA-C08A9D27693E}"/>
                </a:ext>
              </a:extLst>
            </p:cNvPr>
            <p:cNvSpPr/>
            <p:nvPr/>
          </p:nvSpPr>
          <p:spPr bwMode="auto">
            <a:xfrm rot="8100000">
              <a:off x="5658501" y="3319408"/>
              <a:ext cx="105615" cy="106633"/>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grpSp>
      <p:grpSp>
        <p:nvGrpSpPr>
          <p:cNvPr id="6" name="Group 5">
            <a:extLst>
              <a:ext uri="{FF2B5EF4-FFF2-40B4-BE49-F238E27FC236}">
                <a16:creationId xmlns:a16="http://schemas.microsoft.com/office/drawing/2014/main" id="{4ACCC3D4-38F8-4E86-8926-8188C43F2B8A}"/>
              </a:ext>
            </a:extLst>
          </p:cNvPr>
          <p:cNvGrpSpPr/>
          <p:nvPr/>
        </p:nvGrpSpPr>
        <p:grpSpPr>
          <a:xfrm>
            <a:off x="7409415" y="3319408"/>
            <a:ext cx="1634612" cy="106633"/>
            <a:chOff x="7409415" y="3319408"/>
            <a:chExt cx="1634612" cy="106633"/>
          </a:xfrm>
        </p:grpSpPr>
        <p:cxnSp>
          <p:nvCxnSpPr>
            <p:cNvPr id="117" name="Straight Connector 116">
              <a:extLst>
                <a:ext uri="{FF2B5EF4-FFF2-40B4-BE49-F238E27FC236}">
                  <a16:creationId xmlns:a16="http://schemas.microsoft.com/office/drawing/2014/main" id="{4AC3EAAA-3E92-4439-A793-D1E06D5237AD}"/>
                </a:ext>
              </a:extLst>
            </p:cNvPr>
            <p:cNvCxnSpPr>
              <a:cxnSpLocks/>
            </p:cNvCxnSpPr>
            <p:nvPr/>
          </p:nvCxnSpPr>
          <p:spPr>
            <a:xfrm>
              <a:off x="7409415" y="3372724"/>
              <a:ext cx="1634612" cy="0"/>
            </a:xfrm>
            <a:prstGeom prst="line">
              <a:avLst/>
            </a:pr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18" name="Rectangle 34">
              <a:extLst>
                <a:ext uri="{FF2B5EF4-FFF2-40B4-BE49-F238E27FC236}">
                  <a16:creationId xmlns:a16="http://schemas.microsoft.com/office/drawing/2014/main" id="{6A523B4F-D05B-4790-ADF1-901EEB537F07}"/>
                </a:ext>
              </a:extLst>
            </p:cNvPr>
            <p:cNvSpPr/>
            <p:nvPr/>
          </p:nvSpPr>
          <p:spPr bwMode="auto">
            <a:xfrm rot="8100000">
              <a:off x="8927539" y="3319408"/>
              <a:ext cx="105615" cy="106633"/>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grpSp>
      <p:sp>
        <p:nvSpPr>
          <p:cNvPr id="205" name="TextBox 204">
            <a:extLst>
              <a:ext uri="{FF2B5EF4-FFF2-40B4-BE49-F238E27FC236}">
                <a16:creationId xmlns:a16="http://schemas.microsoft.com/office/drawing/2014/main" id="{27323D4A-873F-4664-ABB9-71639BDF2FD9}"/>
              </a:ext>
            </a:extLst>
          </p:cNvPr>
          <p:cNvSpPr txBox="1"/>
          <p:nvPr/>
        </p:nvSpPr>
        <p:spPr>
          <a:xfrm>
            <a:off x="6698769" y="2302396"/>
            <a:ext cx="1720316" cy="246221"/>
          </a:xfrm>
          <a:prstGeom prst="rect">
            <a:avLst/>
          </a:prstGeom>
          <a:noFill/>
        </p:spPr>
        <p:txBody>
          <a:bodyPr wrap="none" lIns="91427" tIns="0" rIns="91427" bIns="0" rtlCol="0">
            <a:spAutoFit/>
          </a:bodyPr>
          <a:lstStyle/>
          <a:p>
            <a:pPr marL="0" marR="0" lvl="0" indent="0" algn="l" defTabSz="914098"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Segoe UI Semibold"/>
                <a:ea typeface="+mn-lt"/>
                <a:cs typeface="Segoe UI Semibold"/>
              </a:rPr>
              <a:t>Migration waves</a:t>
            </a:r>
          </a:p>
        </p:txBody>
      </p:sp>
      <p:sp>
        <p:nvSpPr>
          <p:cNvPr id="206" name="Rectangle 205">
            <a:extLst>
              <a:ext uri="{FF2B5EF4-FFF2-40B4-BE49-F238E27FC236}">
                <a16:creationId xmlns:a16="http://schemas.microsoft.com/office/drawing/2014/main" id="{28F1EC98-F9BB-46C6-83BC-FBB8687C8961}"/>
              </a:ext>
            </a:extLst>
          </p:cNvPr>
          <p:cNvSpPr/>
          <p:nvPr/>
        </p:nvSpPr>
        <p:spPr>
          <a:xfrm>
            <a:off x="332355" y="6309013"/>
            <a:ext cx="5811270" cy="341632"/>
          </a:xfrm>
          <a:prstGeom prst="rect">
            <a:avLst/>
          </a:prstGeom>
        </p:spPr>
        <p:txBody>
          <a:bodyPr wrap="none">
            <a:spAutoFit/>
          </a:bodyPr>
          <a:lstStyle/>
          <a:p>
            <a:pPr marL="0" marR="0" lvl="0" indent="0" algn="l" defTabSz="932293" rtl="0" eaLnBrk="1" fontAlgn="base" latinLnBrk="0" hangingPunct="1">
              <a:lnSpc>
                <a:spcPct val="90000"/>
              </a:lnSpc>
              <a:spcBef>
                <a:spcPct val="0"/>
              </a:spcBef>
              <a:spcAft>
                <a:spcPts val="60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Segoe UI" pitchFamily="34" charset="0"/>
              </a:rPr>
              <a:t>Assess migration readiness: </a:t>
            </a:r>
            <a:r>
              <a:rPr kumimoji="0" lang="en-US" sz="1800" b="0" i="0" u="none" strike="noStrike" kern="1200" cap="none" spc="0" normalizeH="0" baseline="0" noProof="0" dirty="0">
                <a:ln>
                  <a:noFill/>
                </a:ln>
                <a:solidFill>
                  <a:srgbClr val="000000"/>
                </a:solidFill>
                <a:effectLst/>
                <a:uLnTx/>
                <a:uFillTx/>
                <a:latin typeface="Segoe UI"/>
                <a:ea typeface="+mn-ea"/>
                <a:cs typeface="Segoe UI" pitchFamily="34" charset="0"/>
                <a:hlinkClick r:id="rId3"/>
              </a:rPr>
              <a:t>https://aka.ms/smarttool </a:t>
            </a:r>
            <a:endParaRPr kumimoji="0" lang="en-US" sz="1800" b="0" i="0" u="none" strike="noStrike" kern="1200" cap="none" spc="0" normalizeH="0" baseline="0" noProof="0" dirty="0">
              <a:ln>
                <a:noFill/>
              </a:ln>
              <a:solidFill>
                <a:srgbClr val="000000"/>
              </a:solidFill>
              <a:effectLst/>
              <a:uLnTx/>
              <a:uFillTx/>
              <a:latin typeface="Segoe UI"/>
              <a:ea typeface="+mn-ea"/>
              <a:cs typeface="Segoe UI" pitchFamily="34" charset="0"/>
            </a:endParaRPr>
          </a:p>
        </p:txBody>
      </p:sp>
      <p:grpSp>
        <p:nvGrpSpPr>
          <p:cNvPr id="218" name="Group 217">
            <a:extLst>
              <a:ext uri="{FF2B5EF4-FFF2-40B4-BE49-F238E27FC236}">
                <a16:creationId xmlns:a16="http://schemas.microsoft.com/office/drawing/2014/main" id="{2FBB8060-46D8-4263-9E89-4B5BA9A30255}"/>
              </a:ext>
            </a:extLst>
          </p:cNvPr>
          <p:cNvGrpSpPr/>
          <p:nvPr/>
        </p:nvGrpSpPr>
        <p:grpSpPr>
          <a:xfrm>
            <a:off x="3250046" y="2147513"/>
            <a:ext cx="8620974" cy="2638908"/>
            <a:chOff x="3250046" y="2147513"/>
            <a:chExt cx="8620974" cy="2638908"/>
          </a:xfrm>
        </p:grpSpPr>
        <p:sp>
          <p:nvSpPr>
            <p:cNvPr id="202" name="Rectangle: Rounded Corners 201">
              <a:extLst>
                <a:ext uri="{FF2B5EF4-FFF2-40B4-BE49-F238E27FC236}">
                  <a16:creationId xmlns:a16="http://schemas.microsoft.com/office/drawing/2014/main" id="{C6390E98-1E43-4BBD-B47B-0D644088F372}"/>
                </a:ext>
              </a:extLst>
            </p:cNvPr>
            <p:cNvSpPr/>
            <p:nvPr/>
          </p:nvSpPr>
          <p:spPr bwMode="auto">
            <a:xfrm>
              <a:off x="3300103" y="2194777"/>
              <a:ext cx="8517649" cy="2534816"/>
            </a:xfrm>
            <a:prstGeom prst="roundRect">
              <a:avLst>
                <a:gd name="adj" fmla="val 9234"/>
              </a:avLst>
            </a:prstGeom>
            <a:noFill/>
            <a:ln w="38100" cap="rnd">
              <a:solidFill>
                <a:schemeClr val="accent2"/>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000000"/>
                </a:solidFill>
                <a:effectLst/>
                <a:uLnTx/>
                <a:uFillTx/>
                <a:latin typeface="Segoe UI"/>
                <a:ea typeface="Segoe UI" pitchFamily="34" charset="0"/>
                <a:cs typeface="Segoe UI" pitchFamily="34" charset="0"/>
              </a:endParaRPr>
            </a:p>
          </p:txBody>
        </p:sp>
        <p:grpSp>
          <p:nvGrpSpPr>
            <p:cNvPr id="208" name="Group 207">
              <a:extLst>
                <a:ext uri="{FF2B5EF4-FFF2-40B4-BE49-F238E27FC236}">
                  <a16:creationId xmlns:a16="http://schemas.microsoft.com/office/drawing/2014/main" id="{00F8C2B5-5E9C-4556-BFA1-0D41764BE01F}"/>
                </a:ext>
              </a:extLst>
            </p:cNvPr>
            <p:cNvGrpSpPr/>
            <p:nvPr/>
          </p:nvGrpSpPr>
          <p:grpSpPr>
            <a:xfrm>
              <a:off x="9506242" y="2147513"/>
              <a:ext cx="161587" cy="129685"/>
              <a:chOff x="9506242" y="2147513"/>
              <a:chExt cx="161587" cy="129685"/>
            </a:xfrm>
          </p:grpSpPr>
          <p:sp>
            <p:nvSpPr>
              <p:cNvPr id="207" name="Rectangle 206">
                <a:extLst>
                  <a:ext uri="{FF2B5EF4-FFF2-40B4-BE49-F238E27FC236}">
                    <a16:creationId xmlns:a16="http://schemas.microsoft.com/office/drawing/2014/main" id="{768FD952-8F35-4499-A14F-31439156AA25}"/>
                  </a:ext>
                </a:extLst>
              </p:cNvPr>
              <p:cNvSpPr/>
              <p:nvPr/>
            </p:nvSpPr>
            <p:spPr bwMode="auto">
              <a:xfrm>
                <a:off x="9514535" y="2147513"/>
                <a:ext cx="153294" cy="129685"/>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03" name="Rectangle 34">
                <a:extLst>
                  <a:ext uri="{FF2B5EF4-FFF2-40B4-BE49-F238E27FC236}">
                    <a16:creationId xmlns:a16="http://schemas.microsoft.com/office/drawing/2014/main" id="{FA3E13E2-ECD7-4542-B3BB-C3E34B1FB0DD}"/>
                  </a:ext>
                </a:extLst>
              </p:cNvPr>
              <p:cNvSpPr/>
              <p:nvPr/>
            </p:nvSpPr>
            <p:spPr bwMode="auto">
              <a:xfrm rot="8100000">
                <a:off x="9506242" y="2162611"/>
                <a:ext cx="62883" cy="70795"/>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5400">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781" tIns="146225" rIns="182781" bIns="146225" numCol="1" spcCol="0" rtlCol="0" fromWordArt="0" anchor="t" anchorCtr="0" forceAA="0" compatLnSpc="1">
                <a:prstTxWarp prst="textNoShape">
                  <a:avLst/>
                </a:prstTxWarp>
                <a:noAutofit/>
              </a:bodyPr>
              <a:lstStyle/>
              <a:p>
                <a:pPr marL="0" marR="0" lvl="0" indent="0" algn="l" defTabSz="931924" rtl="0" eaLnBrk="1" fontAlgn="base" latinLnBrk="0" hangingPunct="1">
                  <a:lnSpc>
                    <a:spcPct val="100000"/>
                  </a:lnSpc>
                  <a:spcBef>
                    <a:spcPct val="0"/>
                  </a:spcBef>
                  <a:spcAft>
                    <a:spcPct val="0"/>
                  </a:spcAft>
                  <a:buClrTx/>
                  <a:buSzTx/>
                  <a:buFontTx/>
                  <a:buNone/>
                  <a:tabLst/>
                  <a:defRPr/>
                </a:pPr>
                <a:endParaRPr kumimoji="0" lang="en-US" sz="1999" b="0" i="0" u="none" strike="noStrike" kern="1200" cap="none" spc="0" normalizeH="0" baseline="0" noProof="0" err="1">
                  <a:ln>
                    <a:noFill/>
                  </a:ln>
                  <a:solidFill>
                    <a:srgbClr val="000000"/>
                  </a:solidFill>
                  <a:effectLst/>
                  <a:uLnTx/>
                  <a:uFillTx/>
                  <a:latin typeface="Segoe UI"/>
                  <a:ea typeface="Segoe UI" pitchFamily="34" charset="0"/>
                  <a:cs typeface="Segoe UI" pitchFamily="34" charset="0"/>
                </a:endParaRPr>
              </a:p>
            </p:txBody>
          </p:sp>
        </p:grpSp>
        <p:grpSp>
          <p:nvGrpSpPr>
            <p:cNvPr id="209" name="Group 208">
              <a:extLst>
                <a:ext uri="{FF2B5EF4-FFF2-40B4-BE49-F238E27FC236}">
                  <a16:creationId xmlns:a16="http://schemas.microsoft.com/office/drawing/2014/main" id="{8EBCC22A-3CDF-4AC4-8618-E88A67DF3F1A}"/>
                </a:ext>
              </a:extLst>
            </p:cNvPr>
            <p:cNvGrpSpPr/>
            <p:nvPr/>
          </p:nvGrpSpPr>
          <p:grpSpPr>
            <a:xfrm rot="5400000">
              <a:off x="11725384" y="3678175"/>
              <a:ext cx="161587" cy="129685"/>
              <a:chOff x="9506242" y="2147513"/>
              <a:chExt cx="161587" cy="129685"/>
            </a:xfrm>
          </p:grpSpPr>
          <p:sp>
            <p:nvSpPr>
              <p:cNvPr id="210" name="Rectangle 209">
                <a:extLst>
                  <a:ext uri="{FF2B5EF4-FFF2-40B4-BE49-F238E27FC236}">
                    <a16:creationId xmlns:a16="http://schemas.microsoft.com/office/drawing/2014/main" id="{63CDF73A-B45A-49B6-8E05-E244164FF9B0}"/>
                  </a:ext>
                </a:extLst>
              </p:cNvPr>
              <p:cNvSpPr/>
              <p:nvPr/>
            </p:nvSpPr>
            <p:spPr bwMode="auto">
              <a:xfrm>
                <a:off x="9514535" y="2147513"/>
                <a:ext cx="153294" cy="129685"/>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11" name="Rectangle 34">
                <a:extLst>
                  <a:ext uri="{FF2B5EF4-FFF2-40B4-BE49-F238E27FC236}">
                    <a16:creationId xmlns:a16="http://schemas.microsoft.com/office/drawing/2014/main" id="{9D3383B1-ABC6-4A80-94FF-7E97778F34C5}"/>
                  </a:ext>
                </a:extLst>
              </p:cNvPr>
              <p:cNvSpPr/>
              <p:nvPr/>
            </p:nvSpPr>
            <p:spPr bwMode="auto">
              <a:xfrm rot="8100000">
                <a:off x="9506242" y="2162611"/>
                <a:ext cx="62883" cy="70795"/>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5400">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781" tIns="146225" rIns="182781" bIns="146225" numCol="1" spcCol="0" rtlCol="0" fromWordArt="0" anchor="t" anchorCtr="0" forceAA="0" compatLnSpc="1">
                <a:prstTxWarp prst="textNoShape">
                  <a:avLst/>
                </a:prstTxWarp>
                <a:noAutofit/>
              </a:bodyPr>
              <a:lstStyle/>
              <a:p>
                <a:pPr marL="0" marR="0" lvl="0" indent="0" algn="l" defTabSz="931924" rtl="0" eaLnBrk="1" fontAlgn="base" latinLnBrk="0" hangingPunct="1">
                  <a:lnSpc>
                    <a:spcPct val="100000"/>
                  </a:lnSpc>
                  <a:spcBef>
                    <a:spcPct val="0"/>
                  </a:spcBef>
                  <a:spcAft>
                    <a:spcPct val="0"/>
                  </a:spcAft>
                  <a:buClrTx/>
                  <a:buSzTx/>
                  <a:buFontTx/>
                  <a:buNone/>
                  <a:tabLst/>
                  <a:defRPr/>
                </a:pPr>
                <a:endParaRPr kumimoji="0" lang="en-US" sz="1999" b="0" i="0" u="none" strike="noStrike" kern="1200" cap="none" spc="0" normalizeH="0" baseline="0" noProof="0" err="1">
                  <a:ln>
                    <a:noFill/>
                  </a:ln>
                  <a:solidFill>
                    <a:srgbClr val="000000"/>
                  </a:solidFill>
                  <a:effectLst/>
                  <a:uLnTx/>
                  <a:uFillTx/>
                  <a:latin typeface="Segoe UI"/>
                  <a:ea typeface="Segoe UI" pitchFamily="34" charset="0"/>
                  <a:cs typeface="Segoe UI" pitchFamily="34" charset="0"/>
                </a:endParaRPr>
              </a:p>
            </p:txBody>
          </p:sp>
        </p:grpSp>
        <p:grpSp>
          <p:nvGrpSpPr>
            <p:cNvPr id="212" name="Group 211">
              <a:extLst>
                <a:ext uri="{FF2B5EF4-FFF2-40B4-BE49-F238E27FC236}">
                  <a16:creationId xmlns:a16="http://schemas.microsoft.com/office/drawing/2014/main" id="{72257E0C-51FD-40CA-9239-F03A730342D3}"/>
                </a:ext>
              </a:extLst>
            </p:cNvPr>
            <p:cNvGrpSpPr/>
            <p:nvPr/>
          </p:nvGrpSpPr>
          <p:grpSpPr>
            <a:xfrm rot="10800000">
              <a:off x="5636229" y="4656736"/>
              <a:ext cx="161587" cy="129685"/>
              <a:chOff x="9506242" y="2147513"/>
              <a:chExt cx="161587" cy="129685"/>
            </a:xfrm>
          </p:grpSpPr>
          <p:sp>
            <p:nvSpPr>
              <p:cNvPr id="213" name="Rectangle 212">
                <a:extLst>
                  <a:ext uri="{FF2B5EF4-FFF2-40B4-BE49-F238E27FC236}">
                    <a16:creationId xmlns:a16="http://schemas.microsoft.com/office/drawing/2014/main" id="{5EB38A81-4FB3-4395-9AB1-6E2594CB4319}"/>
                  </a:ext>
                </a:extLst>
              </p:cNvPr>
              <p:cNvSpPr/>
              <p:nvPr/>
            </p:nvSpPr>
            <p:spPr bwMode="auto">
              <a:xfrm>
                <a:off x="9514535" y="2147513"/>
                <a:ext cx="153294" cy="129685"/>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14" name="Rectangle 34">
                <a:extLst>
                  <a:ext uri="{FF2B5EF4-FFF2-40B4-BE49-F238E27FC236}">
                    <a16:creationId xmlns:a16="http://schemas.microsoft.com/office/drawing/2014/main" id="{CA706C82-BF2F-424A-AF80-A72F3577770B}"/>
                  </a:ext>
                </a:extLst>
              </p:cNvPr>
              <p:cNvSpPr/>
              <p:nvPr/>
            </p:nvSpPr>
            <p:spPr bwMode="auto">
              <a:xfrm rot="8100000">
                <a:off x="9506242" y="2162611"/>
                <a:ext cx="62883" cy="70795"/>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5400">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781" tIns="146225" rIns="182781" bIns="146225" numCol="1" spcCol="0" rtlCol="0" fromWordArt="0" anchor="t" anchorCtr="0" forceAA="0" compatLnSpc="1">
                <a:prstTxWarp prst="textNoShape">
                  <a:avLst/>
                </a:prstTxWarp>
                <a:noAutofit/>
              </a:bodyPr>
              <a:lstStyle/>
              <a:p>
                <a:pPr marL="0" marR="0" lvl="0" indent="0" algn="l" defTabSz="931924" rtl="0" eaLnBrk="1" fontAlgn="base" latinLnBrk="0" hangingPunct="1">
                  <a:lnSpc>
                    <a:spcPct val="100000"/>
                  </a:lnSpc>
                  <a:spcBef>
                    <a:spcPct val="0"/>
                  </a:spcBef>
                  <a:spcAft>
                    <a:spcPct val="0"/>
                  </a:spcAft>
                  <a:buClrTx/>
                  <a:buSzTx/>
                  <a:buFontTx/>
                  <a:buNone/>
                  <a:tabLst/>
                  <a:defRPr/>
                </a:pPr>
                <a:endParaRPr kumimoji="0" lang="en-US" sz="1999" b="0" i="0" u="none" strike="noStrike" kern="1200" cap="none" spc="0" normalizeH="0" baseline="0" noProof="0" err="1">
                  <a:ln>
                    <a:noFill/>
                  </a:ln>
                  <a:solidFill>
                    <a:srgbClr val="000000"/>
                  </a:solidFill>
                  <a:effectLst/>
                  <a:uLnTx/>
                  <a:uFillTx/>
                  <a:latin typeface="Segoe UI"/>
                  <a:ea typeface="Segoe UI" pitchFamily="34" charset="0"/>
                  <a:cs typeface="Segoe UI" pitchFamily="34" charset="0"/>
                </a:endParaRPr>
              </a:p>
            </p:txBody>
          </p:sp>
        </p:grpSp>
        <p:grpSp>
          <p:nvGrpSpPr>
            <p:cNvPr id="215" name="Group 214">
              <a:extLst>
                <a:ext uri="{FF2B5EF4-FFF2-40B4-BE49-F238E27FC236}">
                  <a16:creationId xmlns:a16="http://schemas.microsoft.com/office/drawing/2014/main" id="{76698116-75F0-4F63-9914-F22D0CB5EC79}"/>
                </a:ext>
              </a:extLst>
            </p:cNvPr>
            <p:cNvGrpSpPr/>
            <p:nvPr/>
          </p:nvGrpSpPr>
          <p:grpSpPr>
            <a:xfrm rot="16200000">
              <a:off x="3234095" y="3000726"/>
              <a:ext cx="161587" cy="129685"/>
              <a:chOff x="9506242" y="2147513"/>
              <a:chExt cx="161587" cy="129685"/>
            </a:xfrm>
          </p:grpSpPr>
          <p:sp>
            <p:nvSpPr>
              <p:cNvPr id="216" name="Rectangle 215">
                <a:extLst>
                  <a:ext uri="{FF2B5EF4-FFF2-40B4-BE49-F238E27FC236}">
                    <a16:creationId xmlns:a16="http://schemas.microsoft.com/office/drawing/2014/main" id="{7E770686-5B17-4C1B-AAB5-4D2B7E980789}"/>
                  </a:ext>
                </a:extLst>
              </p:cNvPr>
              <p:cNvSpPr/>
              <p:nvPr/>
            </p:nvSpPr>
            <p:spPr bwMode="auto">
              <a:xfrm>
                <a:off x="9514535" y="2147513"/>
                <a:ext cx="153294" cy="129685"/>
              </a:xfrm>
              <a:prstGeom prst="rect">
                <a:avLst/>
              </a:prstGeom>
              <a:solidFill>
                <a:srgbClr val="EBEBE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17" name="Rectangle 34">
                <a:extLst>
                  <a:ext uri="{FF2B5EF4-FFF2-40B4-BE49-F238E27FC236}">
                    <a16:creationId xmlns:a16="http://schemas.microsoft.com/office/drawing/2014/main" id="{303BE823-10A8-4A2E-8E86-4BAA37C85B4B}"/>
                  </a:ext>
                </a:extLst>
              </p:cNvPr>
              <p:cNvSpPr/>
              <p:nvPr/>
            </p:nvSpPr>
            <p:spPr bwMode="auto">
              <a:xfrm rot="8100000">
                <a:off x="9506242" y="2162611"/>
                <a:ext cx="62883" cy="70795"/>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5400">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781" tIns="146225" rIns="182781" bIns="146225" numCol="1" spcCol="0" rtlCol="0" fromWordArt="0" anchor="t" anchorCtr="0" forceAA="0" compatLnSpc="1">
                <a:prstTxWarp prst="textNoShape">
                  <a:avLst/>
                </a:prstTxWarp>
                <a:noAutofit/>
              </a:bodyPr>
              <a:lstStyle/>
              <a:p>
                <a:pPr marL="0" marR="0" lvl="0" indent="0" algn="l" defTabSz="931924" rtl="0" eaLnBrk="1" fontAlgn="base" latinLnBrk="0" hangingPunct="1">
                  <a:lnSpc>
                    <a:spcPct val="100000"/>
                  </a:lnSpc>
                  <a:spcBef>
                    <a:spcPct val="0"/>
                  </a:spcBef>
                  <a:spcAft>
                    <a:spcPct val="0"/>
                  </a:spcAft>
                  <a:buClrTx/>
                  <a:buSzTx/>
                  <a:buFontTx/>
                  <a:buNone/>
                  <a:tabLst/>
                  <a:defRPr/>
                </a:pPr>
                <a:endParaRPr kumimoji="0" lang="en-US" sz="1999" b="0" i="0" u="none" strike="noStrike" kern="1200" cap="none" spc="0" normalizeH="0" baseline="0" noProof="0" err="1">
                  <a:ln>
                    <a:noFill/>
                  </a:ln>
                  <a:solidFill>
                    <a:srgbClr val="000000"/>
                  </a:solidFill>
                  <a:effectLst/>
                  <a:uLnTx/>
                  <a:uFillTx/>
                  <a:latin typeface="Segoe UI"/>
                  <a:ea typeface="Segoe UI" pitchFamily="34" charset="0"/>
                  <a:cs typeface="Segoe UI" pitchFamily="34" charset="0"/>
                </a:endParaRPr>
              </a:p>
            </p:txBody>
          </p:sp>
        </p:grpSp>
      </p:grpSp>
      <p:grpSp>
        <p:nvGrpSpPr>
          <p:cNvPr id="121" name="Group 120" descr="government">
            <a:extLst>
              <a:ext uri="{FF2B5EF4-FFF2-40B4-BE49-F238E27FC236}">
                <a16:creationId xmlns:a16="http://schemas.microsoft.com/office/drawing/2014/main" id="{28A9A1D5-E60E-4FA3-BAAC-280B80B2F74E}"/>
              </a:ext>
            </a:extLst>
          </p:cNvPr>
          <p:cNvGrpSpPr/>
          <p:nvPr/>
        </p:nvGrpSpPr>
        <p:grpSpPr>
          <a:xfrm>
            <a:off x="4912849" y="4866593"/>
            <a:ext cx="439707" cy="448064"/>
            <a:chOff x="5845334" y="4295775"/>
            <a:chExt cx="584835" cy="595951"/>
          </a:xfrm>
        </p:grpSpPr>
        <p:sp>
          <p:nvSpPr>
            <p:cNvPr id="122" name="Freeform 5">
              <a:extLst>
                <a:ext uri="{FF2B5EF4-FFF2-40B4-BE49-F238E27FC236}">
                  <a16:creationId xmlns:a16="http://schemas.microsoft.com/office/drawing/2014/main" id="{CC2C3B08-0D42-4CD5-9A62-D58922626730}"/>
                </a:ext>
              </a:extLst>
            </p:cNvPr>
            <p:cNvSpPr>
              <a:spLocks noEditPoints="1"/>
            </p:cNvSpPr>
            <p:nvPr/>
          </p:nvSpPr>
          <p:spPr bwMode="auto">
            <a:xfrm>
              <a:off x="5845334" y="4304622"/>
              <a:ext cx="584835" cy="587104"/>
            </a:xfrm>
            <a:custGeom>
              <a:avLst/>
              <a:gdLst>
                <a:gd name="T0" fmla="*/ 304 w 347"/>
                <a:gd name="T1" fmla="*/ 207 h 348"/>
                <a:gd name="T2" fmla="*/ 179 w 347"/>
                <a:gd name="T3" fmla="*/ 76 h 348"/>
                <a:gd name="T4" fmla="*/ 179 w 347"/>
                <a:gd name="T5" fmla="*/ 33 h 348"/>
                <a:gd name="T6" fmla="*/ 228 w 347"/>
                <a:gd name="T7" fmla="*/ 33 h 348"/>
                <a:gd name="T8" fmla="*/ 228 w 347"/>
                <a:gd name="T9" fmla="*/ 0 h 348"/>
                <a:gd name="T10" fmla="*/ 179 w 347"/>
                <a:gd name="T11" fmla="*/ 0 h 348"/>
                <a:gd name="T12" fmla="*/ 168 w 347"/>
                <a:gd name="T13" fmla="*/ 0 h 348"/>
                <a:gd name="T14" fmla="*/ 168 w 347"/>
                <a:gd name="T15" fmla="*/ 33 h 348"/>
                <a:gd name="T16" fmla="*/ 168 w 347"/>
                <a:gd name="T17" fmla="*/ 76 h 348"/>
                <a:gd name="T18" fmla="*/ 43 w 347"/>
                <a:gd name="T19" fmla="*/ 207 h 348"/>
                <a:gd name="T20" fmla="*/ 0 w 347"/>
                <a:gd name="T21" fmla="*/ 207 h 348"/>
                <a:gd name="T22" fmla="*/ 0 w 347"/>
                <a:gd name="T23" fmla="*/ 348 h 348"/>
                <a:gd name="T24" fmla="*/ 347 w 347"/>
                <a:gd name="T25" fmla="*/ 348 h 348"/>
                <a:gd name="T26" fmla="*/ 347 w 347"/>
                <a:gd name="T27" fmla="*/ 207 h 348"/>
                <a:gd name="T28" fmla="*/ 304 w 347"/>
                <a:gd name="T29" fmla="*/ 207 h 348"/>
                <a:gd name="T30" fmla="*/ 54 w 347"/>
                <a:gd name="T31" fmla="*/ 326 h 348"/>
                <a:gd name="T32" fmla="*/ 21 w 347"/>
                <a:gd name="T33" fmla="*/ 326 h 348"/>
                <a:gd name="T34" fmla="*/ 21 w 347"/>
                <a:gd name="T35" fmla="*/ 228 h 348"/>
                <a:gd name="T36" fmla="*/ 54 w 347"/>
                <a:gd name="T37" fmla="*/ 228 h 348"/>
                <a:gd name="T38" fmla="*/ 54 w 347"/>
                <a:gd name="T39" fmla="*/ 326 h 348"/>
                <a:gd name="T40" fmla="*/ 108 w 347"/>
                <a:gd name="T41" fmla="*/ 326 h 348"/>
                <a:gd name="T42" fmla="*/ 76 w 347"/>
                <a:gd name="T43" fmla="*/ 326 h 348"/>
                <a:gd name="T44" fmla="*/ 76 w 347"/>
                <a:gd name="T45" fmla="*/ 228 h 348"/>
                <a:gd name="T46" fmla="*/ 108 w 347"/>
                <a:gd name="T47" fmla="*/ 228 h 348"/>
                <a:gd name="T48" fmla="*/ 108 w 347"/>
                <a:gd name="T49" fmla="*/ 326 h 348"/>
                <a:gd name="T50" fmla="*/ 162 w 347"/>
                <a:gd name="T51" fmla="*/ 326 h 348"/>
                <a:gd name="T52" fmla="*/ 130 w 347"/>
                <a:gd name="T53" fmla="*/ 326 h 348"/>
                <a:gd name="T54" fmla="*/ 130 w 347"/>
                <a:gd name="T55" fmla="*/ 228 h 348"/>
                <a:gd name="T56" fmla="*/ 162 w 347"/>
                <a:gd name="T57" fmla="*/ 228 h 348"/>
                <a:gd name="T58" fmla="*/ 162 w 347"/>
                <a:gd name="T59" fmla="*/ 326 h 348"/>
                <a:gd name="T60" fmla="*/ 217 w 347"/>
                <a:gd name="T61" fmla="*/ 326 h 348"/>
                <a:gd name="T62" fmla="*/ 184 w 347"/>
                <a:gd name="T63" fmla="*/ 326 h 348"/>
                <a:gd name="T64" fmla="*/ 184 w 347"/>
                <a:gd name="T65" fmla="*/ 228 h 348"/>
                <a:gd name="T66" fmla="*/ 217 w 347"/>
                <a:gd name="T67" fmla="*/ 228 h 348"/>
                <a:gd name="T68" fmla="*/ 217 w 347"/>
                <a:gd name="T69" fmla="*/ 326 h 348"/>
                <a:gd name="T70" fmla="*/ 271 w 347"/>
                <a:gd name="T71" fmla="*/ 326 h 348"/>
                <a:gd name="T72" fmla="*/ 238 w 347"/>
                <a:gd name="T73" fmla="*/ 326 h 348"/>
                <a:gd name="T74" fmla="*/ 238 w 347"/>
                <a:gd name="T75" fmla="*/ 228 h 348"/>
                <a:gd name="T76" fmla="*/ 271 w 347"/>
                <a:gd name="T77" fmla="*/ 228 h 348"/>
                <a:gd name="T78" fmla="*/ 271 w 347"/>
                <a:gd name="T79" fmla="*/ 326 h 348"/>
                <a:gd name="T80" fmla="*/ 325 w 347"/>
                <a:gd name="T81" fmla="*/ 326 h 348"/>
                <a:gd name="T82" fmla="*/ 293 w 347"/>
                <a:gd name="T83" fmla="*/ 326 h 348"/>
                <a:gd name="T84" fmla="*/ 293 w 347"/>
                <a:gd name="T85" fmla="*/ 228 h 348"/>
                <a:gd name="T86" fmla="*/ 325 w 347"/>
                <a:gd name="T87" fmla="*/ 228 h 348"/>
                <a:gd name="T88" fmla="*/ 325 w 347"/>
                <a:gd name="T89" fmla="*/ 32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7" h="348">
                  <a:moveTo>
                    <a:pt x="304" y="207"/>
                  </a:moveTo>
                  <a:cubicBezTo>
                    <a:pt x="304" y="136"/>
                    <a:pt x="248" y="79"/>
                    <a:pt x="179" y="76"/>
                  </a:cubicBezTo>
                  <a:cubicBezTo>
                    <a:pt x="179" y="33"/>
                    <a:pt x="179" y="33"/>
                    <a:pt x="179" y="33"/>
                  </a:cubicBezTo>
                  <a:cubicBezTo>
                    <a:pt x="228" y="33"/>
                    <a:pt x="228" y="33"/>
                    <a:pt x="228" y="33"/>
                  </a:cubicBezTo>
                  <a:cubicBezTo>
                    <a:pt x="228" y="0"/>
                    <a:pt x="228" y="0"/>
                    <a:pt x="228" y="0"/>
                  </a:cubicBezTo>
                  <a:cubicBezTo>
                    <a:pt x="179" y="0"/>
                    <a:pt x="179" y="0"/>
                    <a:pt x="179" y="0"/>
                  </a:cubicBezTo>
                  <a:cubicBezTo>
                    <a:pt x="168" y="0"/>
                    <a:pt x="168" y="0"/>
                    <a:pt x="168" y="0"/>
                  </a:cubicBezTo>
                  <a:cubicBezTo>
                    <a:pt x="168" y="33"/>
                    <a:pt x="168" y="33"/>
                    <a:pt x="168" y="33"/>
                  </a:cubicBezTo>
                  <a:cubicBezTo>
                    <a:pt x="168" y="76"/>
                    <a:pt x="168" y="76"/>
                    <a:pt x="168" y="76"/>
                  </a:cubicBezTo>
                  <a:cubicBezTo>
                    <a:pt x="98" y="79"/>
                    <a:pt x="43" y="137"/>
                    <a:pt x="43" y="207"/>
                  </a:cubicBezTo>
                  <a:cubicBezTo>
                    <a:pt x="0" y="207"/>
                    <a:pt x="0" y="207"/>
                    <a:pt x="0" y="207"/>
                  </a:cubicBezTo>
                  <a:cubicBezTo>
                    <a:pt x="0" y="348"/>
                    <a:pt x="0" y="348"/>
                    <a:pt x="0" y="348"/>
                  </a:cubicBezTo>
                  <a:cubicBezTo>
                    <a:pt x="347" y="348"/>
                    <a:pt x="347" y="348"/>
                    <a:pt x="347" y="348"/>
                  </a:cubicBezTo>
                  <a:cubicBezTo>
                    <a:pt x="347" y="207"/>
                    <a:pt x="347" y="207"/>
                    <a:pt x="347" y="207"/>
                  </a:cubicBezTo>
                  <a:lnTo>
                    <a:pt x="304" y="207"/>
                  </a:lnTo>
                  <a:close/>
                  <a:moveTo>
                    <a:pt x="54" y="326"/>
                  </a:moveTo>
                  <a:cubicBezTo>
                    <a:pt x="21" y="326"/>
                    <a:pt x="21" y="326"/>
                    <a:pt x="21" y="326"/>
                  </a:cubicBezTo>
                  <a:cubicBezTo>
                    <a:pt x="21" y="228"/>
                    <a:pt x="21" y="228"/>
                    <a:pt x="21" y="228"/>
                  </a:cubicBezTo>
                  <a:cubicBezTo>
                    <a:pt x="54" y="228"/>
                    <a:pt x="54" y="228"/>
                    <a:pt x="54" y="228"/>
                  </a:cubicBezTo>
                  <a:cubicBezTo>
                    <a:pt x="54" y="326"/>
                    <a:pt x="54" y="326"/>
                    <a:pt x="54" y="326"/>
                  </a:cubicBezTo>
                  <a:close/>
                  <a:moveTo>
                    <a:pt x="108" y="326"/>
                  </a:moveTo>
                  <a:cubicBezTo>
                    <a:pt x="76" y="326"/>
                    <a:pt x="76" y="326"/>
                    <a:pt x="76" y="326"/>
                  </a:cubicBezTo>
                  <a:cubicBezTo>
                    <a:pt x="76" y="228"/>
                    <a:pt x="76" y="228"/>
                    <a:pt x="76" y="228"/>
                  </a:cubicBezTo>
                  <a:cubicBezTo>
                    <a:pt x="108" y="228"/>
                    <a:pt x="108" y="228"/>
                    <a:pt x="108" y="228"/>
                  </a:cubicBezTo>
                  <a:lnTo>
                    <a:pt x="108" y="326"/>
                  </a:lnTo>
                  <a:close/>
                  <a:moveTo>
                    <a:pt x="162" y="326"/>
                  </a:moveTo>
                  <a:cubicBezTo>
                    <a:pt x="130" y="326"/>
                    <a:pt x="130" y="326"/>
                    <a:pt x="130" y="326"/>
                  </a:cubicBezTo>
                  <a:cubicBezTo>
                    <a:pt x="130" y="228"/>
                    <a:pt x="130" y="228"/>
                    <a:pt x="130" y="228"/>
                  </a:cubicBezTo>
                  <a:cubicBezTo>
                    <a:pt x="162" y="228"/>
                    <a:pt x="162" y="228"/>
                    <a:pt x="162" y="228"/>
                  </a:cubicBezTo>
                  <a:lnTo>
                    <a:pt x="162" y="326"/>
                  </a:lnTo>
                  <a:close/>
                  <a:moveTo>
                    <a:pt x="217" y="326"/>
                  </a:moveTo>
                  <a:cubicBezTo>
                    <a:pt x="184" y="326"/>
                    <a:pt x="184" y="326"/>
                    <a:pt x="184" y="326"/>
                  </a:cubicBezTo>
                  <a:cubicBezTo>
                    <a:pt x="184" y="228"/>
                    <a:pt x="184" y="228"/>
                    <a:pt x="184" y="228"/>
                  </a:cubicBezTo>
                  <a:cubicBezTo>
                    <a:pt x="217" y="228"/>
                    <a:pt x="217" y="228"/>
                    <a:pt x="217" y="228"/>
                  </a:cubicBezTo>
                  <a:lnTo>
                    <a:pt x="217" y="326"/>
                  </a:lnTo>
                  <a:close/>
                  <a:moveTo>
                    <a:pt x="271" y="326"/>
                  </a:moveTo>
                  <a:cubicBezTo>
                    <a:pt x="238" y="326"/>
                    <a:pt x="238" y="326"/>
                    <a:pt x="238" y="326"/>
                  </a:cubicBezTo>
                  <a:cubicBezTo>
                    <a:pt x="238" y="228"/>
                    <a:pt x="238" y="228"/>
                    <a:pt x="238" y="228"/>
                  </a:cubicBezTo>
                  <a:cubicBezTo>
                    <a:pt x="271" y="228"/>
                    <a:pt x="271" y="228"/>
                    <a:pt x="271" y="228"/>
                  </a:cubicBezTo>
                  <a:lnTo>
                    <a:pt x="271" y="326"/>
                  </a:lnTo>
                  <a:close/>
                  <a:moveTo>
                    <a:pt x="325" y="326"/>
                  </a:moveTo>
                  <a:cubicBezTo>
                    <a:pt x="293" y="326"/>
                    <a:pt x="293" y="326"/>
                    <a:pt x="293" y="326"/>
                  </a:cubicBezTo>
                  <a:cubicBezTo>
                    <a:pt x="293" y="228"/>
                    <a:pt x="293" y="228"/>
                    <a:pt x="293" y="228"/>
                  </a:cubicBezTo>
                  <a:cubicBezTo>
                    <a:pt x="325" y="228"/>
                    <a:pt x="325" y="228"/>
                    <a:pt x="325" y="228"/>
                  </a:cubicBezTo>
                  <a:lnTo>
                    <a:pt x="325" y="326"/>
                  </a:lnTo>
                  <a:close/>
                </a:path>
              </a:pathLst>
            </a:custGeom>
            <a:solidFill>
              <a:schemeClr val="tx2"/>
            </a:solidFill>
            <a:ln>
              <a:noFill/>
            </a:ln>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123" name="Rectangle 122">
              <a:extLst>
                <a:ext uri="{FF2B5EF4-FFF2-40B4-BE49-F238E27FC236}">
                  <a16:creationId xmlns:a16="http://schemas.microsoft.com/office/drawing/2014/main" id="{7B457348-AA0C-40C6-AA6C-A3F52D1389B5}"/>
                </a:ext>
              </a:extLst>
            </p:cNvPr>
            <p:cNvSpPr/>
            <p:nvPr/>
          </p:nvSpPr>
          <p:spPr bwMode="auto">
            <a:xfrm>
              <a:off x="6128700" y="4295775"/>
              <a:ext cx="107156" cy="64284"/>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l" defTabSz="91392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grpSp>
        <p:nvGrpSpPr>
          <p:cNvPr id="124" name="Group 123" descr="test">
            <a:extLst>
              <a:ext uri="{FF2B5EF4-FFF2-40B4-BE49-F238E27FC236}">
                <a16:creationId xmlns:a16="http://schemas.microsoft.com/office/drawing/2014/main" id="{43C8149D-41E0-4998-B788-907283CF6E17}"/>
              </a:ext>
            </a:extLst>
          </p:cNvPr>
          <p:cNvGrpSpPr/>
          <p:nvPr/>
        </p:nvGrpSpPr>
        <p:grpSpPr>
          <a:xfrm>
            <a:off x="7488163" y="4925802"/>
            <a:ext cx="388863" cy="388855"/>
            <a:chOff x="4486289" y="2163470"/>
            <a:chExt cx="406192" cy="406193"/>
          </a:xfrm>
        </p:grpSpPr>
        <p:sp>
          <p:nvSpPr>
            <p:cNvPr id="125" name="Rectangle 251">
              <a:extLst>
                <a:ext uri="{FF2B5EF4-FFF2-40B4-BE49-F238E27FC236}">
                  <a16:creationId xmlns:a16="http://schemas.microsoft.com/office/drawing/2014/main" id="{920206F6-E8DE-4C63-BEDB-B81254EC76B2}"/>
                </a:ext>
              </a:extLst>
            </p:cNvPr>
            <p:cNvSpPr>
              <a:spLocks noChangeArrowheads="1"/>
            </p:cNvSpPr>
            <p:nvPr/>
          </p:nvSpPr>
          <p:spPr bwMode="auto">
            <a:xfrm>
              <a:off x="4486289" y="2163470"/>
              <a:ext cx="42020" cy="43576"/>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199" name="Rectangle 252">
              <a:extLst>
                <a:ext uri="{FF2B5EF4-FFF2-40B4-BE49-F238E27FC236}">
                  <a16:creationId xmlns:a16="http://schemas.microsoft.com/office/drawing/2014/main" id="{FD9391B9-9800-4307-9974-86D62CC074AF}"/>
                </a:ext>
              </a:extLst>
            </p:cNvPr>
            <p:cNvSpPr>
              <a:spLocks noChangeArrowheads="1"/>
            </p:cNvSpPr>
            <p:nvPr/>
          </p:nvSpPr>
          <p:spPr bwMode="auto">
            <a:xfrm>
              <a:off x="4486289" y="2224166"/>
              <a:ext cx="42020" cy="4202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00" name="Rectangle 253">
              <a:extLst>
                <a:ext uri="{FF2B5EF4-FFF2-40B4-BE49-F238E27FC236}">
                  <a16:creationId xmlns:a16="http://schemas.microsoft.com/office/drawing/2014/main" id="{C6563193-FE22-4231-8C43-EE62A19E1609}"/>
                </a:ext>
              </a:extLst>
            </p:cNvPr>
            <p:cNvSpPr>
              <a:spLocks noChangeArrowheads="1"/>
            </p:cNvSpPr>
            <p:nvPr/>
          </p:nvSpPr>
          <p:spPr bwMode="auto">
            <a:xfrm>
              <a:off x="4668375" y="2224166"/>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01" name="Rectangle 254">
              <a:extLst>
                <a:ext uri="{FF2B5EF4-FFF2-40B4-BE49-F238E27FC236}">
                  <a16:creationId xmlns:a16="http://schemas.microsoft.com/office/drawing/2014/main" id="{A13E09B6-AFD5-46D6-BC58-37E47DC2B66D}"/>
                </a:ext>
              </a:extLst>
            </p:cNvPr>
            <p:cNvSpPr>
              <a:spLocks noChangeArrowheads="1"/>
            </p:cNvSpPr>
            <p:nvPr/>
          </p:nvSpPr>
          <p:spPr bwMode="auto">
            <a:xfrm>
              <a:off x="4729071" y="2224166"/>
              <a:ext cx="42020" cy="4202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04" name="Rectangle 255">
              <a:extLst>
                <a:ext uri="{FF2B5EF4-FFF2-40B4-BE49-F238E27FC236}">
                  <a16:creationId xmlns:a16="http://schemas.microsoft.com/office/drawing/2014/main" id="{842CB5E5-D9CF-422A-9C4E-B4D9CDDF9631}"/>
                </a:ext>
              </a:extLst>
            </p:cNvPr>
            <p:cNvSpPr>
              <a:spLocks noChangeArrowheads="1"/>
            </p:cNvSpPr>
            <p:nvPr/>
          </p:nvSpPr>
          <p:spPr bwMode="auto">
            <a:xfrm>
              <a:off x="4486289" y="2284861"/>
              <a:ext cx="42020" cy="43576"/>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19" name="Rectangle 256">
              <a:extLst>
                <a:ext uri="{FF2B5EF4-FFF2-40B4-BE49-F238E27FC236}">
                  <a16:creationId xmlns:a16="http://schemas.microsoft.com/office/drawing/2014/main" id="{7036A986-00E4-41DE-A181-FDFCA7441B75}"/>
                </a:ext>
              </a:extLst>
            </p:cNvPr>
            <p:cNvSpPr>
              <a:spLocks noChangeArrowheads="1"/>
            </p:cNvSpPr>
            <p:nvPr/>
          </p:nvSpPr>
          <p:spPr bwMode="auto">
            <a:xfrm>
              <a:off x="4668375" y="2284861"/>
              <a:ext cx="42020"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20" name="Rectangle 257">
              <a:extLst>
                <a:ext uri="{FF2B5EF4-FFF2-40B4-BE49-F238E27FC236}">
                  <a16:creationId xmlns:a16="http://schemas.microsoft.com/office/drawing/2014/main" id="{C1EF5CB6-0989-4408-8A09-1162C1AA2D45}"/>
                </a:ext>
              </a:extLst>
            </p:cNvPr>
            <p:cNvSpPr>
              <a:spLocks noChangeArrowheads="1"/>
            </p:cNvSpPr>
            <p:nvPr/>
          </p:nvSpPr>
          <p:spPr bwMode="auto">
            <a:xfrm>
              <a:off x="4729071" y="2284861"/>
              <a:ext cx="42020" cy="43576"/>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21" name="Rectangle 258">
              <a:extLst>
                <a:ext uri="{FF2B5EF4-FFF2-40B4-BE49-F238E27FC236}">
                  <a16:creationId xmlns:a16="http://schemas.microsoft.com/office/drawing/2014/main" id="{4B90B0ED-72C9-4E5E-B5BB-F2EA43B16CE1}"/>
                </a:ext>
              </a:extLst>
            </p:cNvPr>
            <p:cNvSpPr>
              <a:spLocks noChangeArrowheads="1"/>
            </p:cNvSpPr>
            <p:nvPr/>
          </p:nvSpPr>
          <p:spPr bwMode="auto">
            <a:xfrm>
              <a:off x="4486289" y="2345557"/>
              <a:ext cx="42020" cy="43576"/>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22" name="Rectangle 259">
              <a:extLst>
                <a:ext uri="{FF2B5EF4-FFF2-40B4-BE49-F238E27FC236}">
                  <a16:creationId xmlns:a16="http://schemas.microsoft.com/office/drawing/2014/main" id="{999AB707-B9F0-43D3-856F-873F8ADD2576}"/>
                </a:ext>
              </a:extLst>
            </p:cNvPr>
            <p:cNvSpPr>
              <a:spLocks noChangeArrowheads="1"/>
            </p:cNvSpPr>
            <p:nvPr/>
          </p:nvSpPr>
          <p:spPr bwMode="auto">
            <a:xfrm>
              <a:off x="4545428" y="2345557"/>
              <a:ext cx="43576"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23" name="Rectangle 260">
              <a:extLst>
                <a:ext uri="{FF2B5EF4-FFF2-40B4-BE49-F238E27FC236}">
                  <a16:creationId xmlns:a16="http://schemas.microsoft.com/office/drawing/2014/main" id="{D547A8A2-F493-4EDB-810E-8FA70AE42657}"/>
                </a:ext>
              </a:extLst>
            </p:cNvPr>
            <p:cNvSpPr>
              <a:spLocks noChangeArrowheads="1"/>
            </p:cNvSpPr>
            <p:nvPr/>
          </p:nvSpPr>
          <p:spPr bwMode="auto">
            <a:xfrm>
              <a:off x="4606123" y="2345557"/>
              <a:ext cx="43576" cy="43576"/>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24" name="Rectangle 261">
              <a:extLst>
                <a:ext uri="{FF2B5EF4-FFF2-40B4-BE49-F238E27FC236}">
                  <a16:creationId xmlns:a16="http://schemas.microsoft.com/office/drawing/2014/main" id="{25BE4FD0-F845-4D39-B222-7FA58B03B091}"/>
                </a:ext>
              </a:extLst>
            </p:cNvPr>
            <p:cNvSpPr>
              <a:spLocks noChangeArrowheads="1"/>
            </p:cNvSpPr>
            <p:nvPr/>
          </p:nvSpPr>
          <p:spPr bwMode="auto">
            <a:xfrm>
              <a:off x="4668375" y="2345557"/>
              <a:ext cx="42020"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25" name="Rectangle 262">
              <a:extLst>
                <a:ext uri="{FF2B5EF4-FFF2-40B4-BE49-F238E27FC236}">
                  <a16:creationId xmlns:a16="http://schemas.microsoft.com/office/drawing/2014/main" id="{3C33A3F0-1993-4DB4-9193-88C58E932117}"/>
                </a:ext>
              </a:extLst>
            </p:cNvPr>
            <p:cNvSpPr>
              <a:spLocks noChangeArrowheads="1"/>
            </p:cNvSpPr>
            <p:nvPr/>
          </p:nvSpPr>
          <p:spPr bwMode="auto">
            <a:xfrm>
              <a:off x="4729071" y="2345557"/>
              <a:ext cx="42020" cy="43576"/>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26" name="Rectangle 263">
              <a:extLst>
                <a:ext uri="{FF2B5EF4-FFF2-40B4-BE49-F238E27FC236}">
                  <a16:creationId xmlns:a16="http://schemas.microsoft.com/office/drawing/2014/main" id="{37CFD5F4-2CE0-45D5-AEA8-7C3B213C752D}"/>
                </a:ext>
              </a:extLst>
            </p:cNvPr>
            <p:cNvSpPr>
              <a:spLocks noChangeArrowheads="1"/>
            </p:cNvSpPr>
            <p:nvPr/>
          </p:nvSpPr>
          <p:spPr bwMode="auto">
            <a:xfrm>
              <a:off x="4486289" y="2406252"/>
              <a:ext cx="42020" cy="4202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27" name="Rectangle 264">
              <a:extLst>
                <a:ext uri="{FF2B5EF4-FFF2-40B4-BE49-F238E27FC236}">
                  <a16:creationId xmlns:a16="http://schemas.microsoft.com/office/drawing/2014/main" id="{7254FE3F-535B-4E86-B7B3-E62002925C2B}"/>
                </a:ext>
              </a:extLst>
            </p:cNvPr>
            <p:cNvSpPr>
              <a:spLocks noChangeArrowheads="1"/>
            </p:cNvSpPr>
            <p:nvPr/>
          </p:nvSpPr>
          <p:spPr bwMode="auto">
            <a:xfrm>
              <a:off x="4545428" y="2406252"/>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28" name="Rectangle 265">
              <a:extLst>
                <a:ext uri="{FF2B5EF4-FFF2-40B4-BE49-F238E27FC236}">
                  <a16:creationId xmlns:a16="http://schemas.microsoft.com/office/drawing/2014/main" id="{BF68D64A-A30C-4F28-8819-99AB59F4CDCB}"/>
                </a:ext>
              </a:extLst>
            </p:cNvPr>
            <p:cNvSpPr>
              <a:spLocks noChangeArrowheads="1"/>
            </p:cNvSpPr>
            <p:nvPr/>
          </p:nvSpPr>
          <p:spPr bwMode="auto">
            <a:xfrm>
              <a:off x="4606123" y="2406252"/>
              <a:ext cx="43576" cy="4202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29" name="Rectangle 266">
              <a:extLst>
                <a:ext uri="{FF2B5EF4-FFF2-40B4-BE49-F238E27FC236}">
                  <a16:creationId xmlns:a16="http://schemas.microsoft.com/office/drawing/2014/main" id="{C0094774-159F-4A74-9532-061EB43D42D1}"/>
                </a:ext>
              </a:extLst>
            </p:cNvPr>
            <p:cNvSpPr>
              <a:spLocks noChangeArrowheads="1"/>
            </p:cNvSpPr>
            <p:nvPr/>
          </p:nvSpPr>
          <p:spPr bwMode="auto">
            <a:xfrm>
              <a:off x="4668375" y="2406252"/>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30" name="Rectangle 267">
              <a:extLst>
                <a:ext uri="{FF2B5EF4-FFF2-40B4-BE49-F238E27FC236}">
                  <a16:creationId xmlns:a16="http://schemas.microsoft.com/office/drawing/2014/main" id="{B34442E8-A730-459B-AEB3-9E0563C40E40}"/>
                </a:ext>
              </a:extLst>
            </p:cNvPr>
            <p:cNvSpPr>
              <a:spLocks noChangeArrowheads="1"/>
            </p:cNvSpPr>
            <p:nvPr/>
          </p:nvSpPr>
          <p:spPr bwMode="auto">
            <a:xfrm>
              <a:off x="4729071" y="2406252"/>
              <a:ext cx="42020" cy="4202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31" name="Rectangle 268">
              <a:extLst>
                <a:ext uri="{FF2B5EF4-FFF2-40B4-BE49-F238E27FC236}">
                  <a16:creationId xmlns:a16="http://schemas.microsoft.com/office/drawing/2014/main" id="{EF25CBEF-2AEF-4657-BD0F-52142D94B365}"/>
                </a:ext>
              </a:extLst>
            </p:cNvPr>
            <p:cNvSpPr>
              <a:spLocks noChangeArrowheads="1"/>
            </p:cNvSpPr>
            <p:nvPr/>
          </p:nvSpPr>
          <p:spPr bwMode="auto">
            <a:xfrm>
              <a:off x="4486289" y="2466948"/>
              <a:ext cx="42020" cy="4202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32" name="Rectangle 269">
              <a:extLst>
                <a:ext uri="{FF2B5EF4-FFF2-40B4-BE49-F238E27FC236}">
                  <a16:creationId xmlns:a16="http://schemas.microsoft.com/office/drawing/2014/main" id="{66CA9F7E-D7E6-4054-8857-B37AA3639CFE}"/>
                </a:ext>
              </a:extLst>
            </p:cNvPr>
            <p:cNvSpPr>
              <a:spLocks noChangeArrowheads="1"/>
            </p:cNvSpPr>
            <p:nvPr/>
          </p:nvSpPr>
          <p:spPr bwMode="auto">
            <a:xfrm>
              <a:off x="4545428" y="2466948"/>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33" name="Rectangle 270">
              <a:extLst>
                <a:ext uri="{FF2B5EF4-FFF2-40B4-BE49-F238E27FC236}">
                  <a16:creationId xmlns:a16="http://schemas.microsoft.com/office/drawing/2014/main" id="{895D8D92-D90A-4403-9BDE-FCA294BD9A60}"/>
                </a:ext>
              </a:extLst>
            </p:cNvPr>
            <p:cNvSpPr>
              <a:spLocks noChangeArrowheads="1"/>
            </p:cNvSpPr>
            <p:nvPr/>
          </p:nvSpPr>
          <p:spPr bwMode="auto">
            <a:xfrm>
              <a:off x="4606123" y="2466948"/>
              <a:ext cx="43576" cy="4202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34" name="Rectangle 271">
              <a:extLst>
                <a:ext uri="{FF2B5EF4-FFF2-40B4-BE49-F238E27FC236}">
                  <a16:creationId xmlns:a16="http://schemas.microsoft.com/office/drawing/2014/main" id="{0CAB02A9-D2A1-472E-9410-7379B41FFC8E}"/>
                </a:ext>
              </a:extLst>
            </p:cNvPr>
            <p:cNvSpPr>
              <a:spLocks noChangeArrowheads="1"/>
            </p:cNvSpPr>
            <p:nvPr/>
          </p:nvSpPr>
          <p:spPr bwMode="auto">
            <a:xfrm>
              <a:off x="4668375" y="2466948"/>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35" name="Rectangle 272">
              <a:extLst>
                <a:ext uri="{FF2B5EF4-FFF2-40B4-BE49-F238E27FC236}">
                  <a16:creationId xmlns:a16="http://schemas.microsoft.com/office/drawing/2014/main" id="{3397D4B1-C4A8-4CB2-AE06-E7E984CB0049}"/>
                </a:ext>
              </a:extLst>
            </p:cNvPr>
            <p:cNvSpPr>
              <a:spLocks noChangeArrowheads="1"/>
            </p:cNvSpPr>
            <p:nvPr/>
          </p:nvSpPr>
          <p:spPr bwMode="auto">
            <a:xfrm>
              <a:off x="4729071" y="2466948"/>
              <a:ext cx="42020" cy="4202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36" name="Rectangle 273">
              <a:extLst>
                <a:ext uri="{FF2B5EF4-FFF2-40B4-BE49-F238E27FC236}">
                  <a16:creationId xmlns:a16="http://schemas.microsoft.com/office/drawing/2014/main" id="{7DC82791-097B-4EA0-8C89-AA17D58109B6}"/>
                </a:ext>
              </a:extLst>
            </p:cNvPr>
            <p:cNvSpPr>
              <a:spLocks noChangeArrowheads="1"/>
            </p:cNvSpPr>
            <p:nvPr/>
          </p:nvSpPr>
          <p:spPr bwMode="auto">
            <a:xfrm>
              <a:off x="4789766" y="2466948"/>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37" name="Rectangle 274">
              <a:extLst>
                <a:ext uri="{FF2B5EF4-FFF2-40B4-BE49-F238E27FC236}">
                  <a16:creationId xmlns:a16="http://schemas.microsoft.com/office/drawing/2014/main" id="{3436080F-34F1-423E-BA11-68E6E7D3EC33}"/>
                </a:ext>
              </a:extLst>
            </p:cNvPr>
            <p:cNvSpPr>
              <a:spLocks noChangeArrowheads="1"/>
            </p:cNvSpPr>
            <p:nvPr/>
          </p:nvSpPr>
          <p:spPr bwMode="auto">
            <a:xfrm>
              <a:off x="4848905" y="2466948"/>
              <a:ext cx="43576" cy="4202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38" name="Rectangle 275">
              <a:extLst>
                <a:ext uri="{FF2B5EF4-FFF2-40B4-BE49-F238E27FC236}">
                  <a16:creationId xmlns:a16="http://schemas.microsoft.com/office/drawing/2014/main" id="{ED6225DC-493D-4D6B-B2EB-DA1706094A7E}"/>
                </a:ext>
              </a:extLst>
            </p:cNvPr>
            <p:cNvSpPr>
              <a:spLocks noChangeArrowheads="1"/>
            </p:cNvSpPr>
            <p:nvPr/>
          </p:nvSpPr>
          <p:spPr bwMode="auto">
            <a:xfrm>
              <a:off x="4486289" y="2527643"/>
              <a:ext cx="42020" cy="4202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39" name="Rectangle 276">
              <a:extLst>
                <a:ext uri="{FF2B5EF4-FFF2-40B4-BE49-F238E27FC236}">
                  <a16:creationId xmlns:a16="http://schemas.microsoft.com/office/drawing/2014/main" id="{1220598F-B6EB-40CB-A9FF-B37BC6812504}"/>
                </a:ext>
              </a:extLst>
            </p:cNvPr>
            <p:cNvSpPr>
              <a:spLocks noChangeArrowheads="1"/>
            </p:cNvSpPr>
            <p:nvPr/>
          </p:nvSpPr>
          <p:spPr bwMode="auto">
            <a:xfrm>
              <a:off x="4545428" y="2527643"/>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40" name="Rectangle 277">
              <a:extLst>
                <a:ext uri="{FF2B5EF4-FFF2-40B4-BE49-F238E27FC236}">
                  <a16:creationId xmlns:a16="http://schemas.microsoft.com/office/drawing/2014/main" id="{6DE189A4-1A75-4A83-9C6B-8748742963EF}"/>
                </a:ext>
              </a:extLst>
            </p:cNvPr>
            <p:cNvSpPr>
              <a:spLocks noChangeArrowheads="1"/>
            </p:cNvSpPr>
            <p:nvPr/>
          </p:nvSpPr>
          <p:spPr bwMode="auto">
            <a:xfrm>
              <a:off x="4606123" y="2527643"/>
              <a:ext cx="43576" cy="4202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41" name="Rectangle 278">
              <a:extLst>
                <a:ext uri="{FF2B5EF4-FFF2-40B4-BE49-F238E27FC236}">
                  <a16:creationId xmlns:a16="http://schemas.microsoft.com/office/drawing/2014/main" id="{6F5B5884-030D-4F18-8482-1220DAF50B0F}"/>
                </a:ext>
              </a:extLst>
            </p:cNvPr>
            <p:cNvSpPr>
              <a:spLocks noChangeArrowheads="1"/>
            </p:cNvSpPr>
            <p:nvPr/>
          </p:nvSpPr>
          <p:spPr bwMode="auto">
            <a:xfrm>
              <a:off x="4668375" y="2527643"/>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42" name="Rectangle 279">
              <a:extLst>
                <a:ext uri="{FF2B5EF4-FFF2-40B4-BE49-F238E27FC236}">
                  <a16:creationId xmlns:a16="http://schemas.microsoft.com/office/drawing/2014/main" id="{4FA0E3C6-C6EB-439A-A3ED-759224F113D9}"/>
                </a:ext>
              </a:extLst>
            </p:cNvPr>
            <p:cNvSpPr>
              <a:spLocks noChangeArrowheads="1"/>
            </p:cNvSpPr>
            <p:nvPr/>
          </p:nvSpPr>
          <p:spPr bwMode="auto">
            <a:xfrm>
              <a:off x="4729071" y="2527643"/>
              <a:ext cx="42020" cy="4202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43" name="Rectangle 280">
              <a:extLst>
                <a:ext uri="{FF2B5EF4-FFF2-40B4-BE49-F238E27FC236}">
                  <a16:creationId xmlns:a16="http://schemas.microsoft.com/office/drawing/2014/main" id="{0737F3C1-3F43-43DC-81D3-C8891A75032E}"/>
                </a:ext>
              </a:extLst>
            </p:cNvPr>
            <p:cNvSpPr>
              <a:spLocks noChangeArrowheads="1"/>
            </p:cNvSpPr>
            <p:nvPr/>
          </p:nvSpPr>
          <p:spPr bwMode="auto">
            <a:xfrm>
              <a:off x="4789766" y="2527643"/>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44" name="Rectangle 281">
              <a:extLst>
                <a:ext uri="{FF2B5EF4-FFF2-40B4-BE49-F238E27FC236}">
                  <a16:creationId xmlns:a16="http://schemas.microsoft.com/office/drawing/2014/main" id="{54E9BAE4-333D-4A2E-AA48-C8C0B4A2EE26}"/>
                </a:ext>
              </a:extLst>
            </p:cNvPr>
            <p:cNvSpPr>
              <a:spLocks noChangeArrowheads="1"/>
            </p:cNvSpPr>
            <p:nvPr/>
          </p:nvSpPr>
          <p:spPr bwMode="auto">
            <a:xfrm>
              <a:off x="4848905" y="2527643"/>
              <a:ext cx="43576" cy="4202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grpSp>
      <p:grpSp>
        <p:nvGrpSpPr>
          <p:cNvPr id="245" name="Group 244" descr="file, paper, sheet">
            <a:extLst>
              <a:ext uri="{FF2B5EF4-FFF2-40B4-BE49-F238E27FC236}">
                <a16:creationId xmlns:a16="http://schemas.microsoft.com/office/drawing/2014/main" id="{58D88CCA-3546-4EE9-B51A-2A268E218C69}"/>
              </a:ext>
            </a:extLst>
          </p:cNvPr>
          <p:cNvGrpSpPr/>
          <p:nvPr/>
        </p:nvGrpSpPr>
        <p:grpSpPr>
          <a:xfrm>
            <a:off x="3633451" y="2671775"/>
            <a:ext cx="337935" cy="418851"/>
            <a:chOff x="8018464" y="4649789"/>
            <a:chExt cx="225425" cy="279400"/>
          </a:xfrm>
        </p:grpSpPr>
        <p:sp>
          <p:nvSpPr>
            <p:cNvPr id="246" name="Freeform 88">
              <a:extLst>
                <a:ext uri="{FF2B5EF4-FFF2-40B4-BE49-F238E27FC236}">
                  <a16:creationId xmlns:a16="http://schemas.microsoft.com/office/drawing/2014/main" id="{B1AFCD2B-D653-430D-B872-10F3408EA0C0}"/>
                </a:ext>
              </a:extLst>
            </p:cNvPr>
            <p:cNvSpPr>
              <a:spLocks/>
            </p:cNvSpPr>
            <p:nvPr/>
          </p:nvSpPr>
          <p:spPr bwMode="auto">
            <a:xfrm>
              <a:off x="8018464" y="4649789"/>
              <a:ext cx="225425" cy="279400"/>
            </a:xfrm>
            <a:custGeom>
              <a:avLst/>
              <a:gdLst>
                <a:gd name="T0" fmla="*/ 52 w 142"/>
                <a:gd name="T1" fmla="*/ 0 h 176"/>
                <a:gd name="T2" fmla="*/ 0 w 142"/>
                <a:gd name="T3" fmla="*/ 52 h 176"/>
                <a:gd name="T4" fmla="*/ 0 w 142"/>
                <a:gd name="T5" fmla="*/ 176 h 176"/>
                <a:gd name="T6" fmla="*/ 142 w 142"/>
                <a:gd name="T7" fmla="*/ 176 h 176"/>
                <a:gd name="T8" fmla="*/ 142 w 142"/>
                <a:gd name="T9" fmla="*/ 0 h 176"/>
                <a:gd name="T10" fmla="*/ 52 w 142"/>
                <a:gd name="T11" fmla="*/ 0 h 176"/>
              </a:gdLst>
              <a:ahLst/>
              <a:cxnLst>
                <a:cxn ang="0">
                  <a:pos x="T0" y="T1"/>
                </a:cxn>
                <a:cxn ang="0">
                  <a:pos x="T2" y="T3"/>
                </a:cxn>
                <a:cxn ang="0">
                  <a:pos x="T4" y="T5"/>
                </a:cxn>
                <a:cxn ang="0">
                  <a:pos x="T6" y="T7"/>
                </a:cxn>
                <a:cxn ang="0">
                  <a:pos x="T8" y="T9"/>
                </a:cxn>
                <a:cxn ang="0">
                  <a:pos x="T10" y="T11"/>
                </a:cxn>
              </a:cxnLst>
              <a:rect l="0" t="0" r="r" b="b"/>
              <a:pathLst>
                <a:path w="142" h="176">
                  <a:moveTo>
                    <a:pt x="52" y="0"/>
                  </a:moveTo>
                  <a:lnTo>
                    <a:pt x="0" y="52"/>
                  </a:lnTo>
                  <a:lnTo>
                    <a:pt x="0" y="176"/>
                  </a:lnTo>
                  <a:lnTo>
                    <a:pt x="142" y="176"/>
                  </a:lnTo>
                  <a:lnTo>
                    <a:pt x="142" y="0"/>
                  </a:lnTo>
                  <a:lnTo>
                    <a:pt x="52"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47" name="Freeform 89">
              <a:extLst>
                <a:ext uri="{FF2B5EF4-FFF2-40B4-BE49-F238E27FC236}">
                  <a16:creationId xmlns:a16="http://schemas.microsoft.com/office/drawing/2014/main" id="{4D984206-28D7-4D78-915C-C49F7A0C6E55}"/>
                </a:ext>
              </a:extLst>
            </p:cNvPr>
            <p:cNvSpPr>
              <a:spLocks/>
            </p:cNvSpPr>
            <p:nvPr/>
          </p:nvSpPr>
          <p:spPr bwMode="auto">
            <a:xfrm>
              <a:off x="8018464" y="4649789"/>
              <a:ext cx="82550" cy="82550"/>
            </a:xfrm>
            <a:custGeom>
              <a:avLst/>
              <a:gdLst>
                <a:gd name="T0" fmla="*/ 52 w 52"/>
                <a:gd name="T1" fmla="*/ 52 h 52"/>
                <a:gd name="T2" fmla="*/ 0 w 52"/>
                <a:gd name="T3" fmla="*/ 52 h 52"/>
                <a:gd name="T4" fmla="*/ 52 w 52"/>
                <a:gd name="T5" fmla="*/ 0 h 52"/>
                <a:gd name="T6" fmla="*/ 52 w 52"/>
                <a:gd name="T7" fmla="*/ 0 h 52"/>
                <a:gd name="T8" fmla="*/ 52 w 52"/>
                <a:gd name="T9" fmla="*/ 52 h 52"/>
              </a:gdLst>
              <a:ahLst/>
              <a:cxnLst>
                <a:cxn ang="0">
                  <a:pos x="T0" y="T1"/>
                </a:cxn>
                <a:cxn ang="0">
                  <a:pos x="T2" y="T3"/>
                </a:cxn>
                <a:cxn ang="0">
                  <a:pos x="T4" y="T5"/>
                </a:cxn>
                <a:cxn ang="0">
                  <a:pos x="T6" y="T7"/>
                </a:cxn>
                <a:cxn ang="0">
                  <a:pos x="T8" y="T9"/>
                </a:cxn>
              </a:cxnLst>
              <a:rect l="0" t="0" r="r" b="b"/>
              <a:pathLst>
                <a:path w="52" h="52">
                  <a:moveTo>
                    <a:pt x="52" y="52"/>
                  </a:moveTo>
                  <a:lnTo>
                    <a:pt x="0" y="52"/>
                  </a:lnTo>
                  <a:lnTo>
                    <a:pt x="52" y="0"/>
                  </a:lnTo>
                  <a:lnTo>
                    <a:pt x="52" y="0"/>
                  </a:lnTo>
                  <a:lnTo>
                    <a:pt x="52" y="52"/>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48" name="Line 90">
              <a:extLst>
                <a:ext uri="{FF2B5EF4-FFF2-40B4-BE49-F238E27FC236}">
                  <a16:creationId xmlns:a16="http://schemas.microsoft.com/office/drawing/2014/main" id="{AAD5BA2E-617D-40A0-AC3C-B95AC051C8EC}"/>
                </a:ext>
              </a:extLst>
            </p:cNvPr>
            <p:cNvSpPr>
              <a:spLocks noChangeShapeType="1"/>
            </p:cNvSpPr>
            <p:nvPr/>
          </p:nvSpPr>
          <p:spPr bwMode="auto">
            <a:xfrm>
              <a:off x="8077201" y="4795839"/>
              <a:ext cx="106363"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249" name="Line 91">
              <a:extLst>
                <a:ext uri="{FF2B5EF4-FFF2-40B4-BE49-F238E27FC236}">
                  <a16:creationId xmlns:a16="http://schemas.microsoft.com/office/drawing/2014/main" id="{AEB1EE77-DAD5-4181-B34C-E8FC6DFE972C}"/>
                </a:ext>
              </a:extLst>
            </p:cNvPr>
            <p:cNvSpPr>
              <a:spLocks noChangeShapeType="1"/>
            </p:cNvSpPr>
            <p:nvPr/>
          </p:nvSpPr>
          <p:spPr bwMode="auto">
            <a:xfrm>
              <a:off x="8077201" y="4849814"/>
              <a:ext cx="106363"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grpSp>
      <p:grpSp>
        <p:nvGrpSpPr>
          <p:cNvPr id="250" name="Group 152" descr="check, approve">
            <a:extLst>
              <a:ext uri="{FF2B5EF4-FFF2-40B4-BE49-F238E27FC236}">
                <a16:creationId xmlns:a16="http://schemas.microsoft.com/office/drawing/2014/main" id="{84862603-1069-4FED-8040-A17845C12480}"/>
              </a:ext>
            </a:extLst>
          </p:cNvPr>
          <p:cNvGrpSpPr>
            <a:grpSpLocks noChangeAspect="1"/>
          </p:cNvGrpSpPr>
          <p:nvPr/>
        </p:nvGrpSpPr>
        <p:grpSpPr bwMode="auto">
          <a:xfrm>
            <a:off x="6358428" y="2639952"/>
            <a:ext cx="477541" cy="475887"/>
            <a:chOff x="4560" y="2506"/>
            <a:chExt cx="289" cy="288"/>
          </a:xfrm>
        </p:grpSpPr>
        <p:sp>
          <p:nvSpPr>
            <p:cNvPr id="251" name="AutoShape 151">
              <a:extLst>
                <a:ext uri="{FF2B5EF4-FFF2-40B4-BE49-F238E27FC236}">
                  <a16:creationId xmlns:a16="http://schemas.microsoft.com/office/drawing/2014/main" id="{531815D6-CE3A-42CB-AA81-5503861A5BA6}"/>
                </a:ext>
              </a:extLst>
            </p:cNvPr>
            <p:cNvSpPr>
              <a:spLocks noChangeAspect="1" noChangeArrowheads="1" noTextEdit="1"/>
            </p:cNvSpPr>
            <p:nvPr/>
          </p:nvSpPr>
          <p:spPr bwMode="auto">
            <a:xfrm>
              <a:off x="4560" y="2506"/>
              <a:ext cx="28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252" name="Oval 153">
              <a:extLst>
                <a:ext uri="{FF2B5EF4-FFF2-40B4-BE49-F238E27FC236}">
                  <a16:creationId xmlns:a16="http://schemas.microsoft.com/office/drawing/2014/main" id="{D21681C8-C570-413A-832F-22D2F5B9A479}"/>
                </a:ext>
              </a:extLst>
            </p:cNvPr>
            <p:cNvSpPr>
              <a:spLocks noChangeArrowheads="1"/>
            </p:cNvSpPr>
            <p:nvPr/>
          </p:nvSpPr>
          <p:spPr bwMode="auto">
            <a:xfrm>
              <a:off x="4613" y="2557"/>
              <a:ext cx="185" cy="185"/>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253" name="Freeform 154">
              <a:extLst>
                <a:ext uri="{FF2B5EF4-FFF2-40B4-BE49-F238E27FC236}">
                  <a16:creationId xmlns:a16="http://schemas.microsoft.com/office/drawing/2014/main" id="{3108725D-DF49-4304-92A0-958F32DBA6CD}"/>
                </a:ext>
              </a:extLst>
            </p:cNvPr>
            <p:cNvSpPr>
              <a:spLocks/>
            </p:cNvSpPr>
            <p:nvPr/>
          </p:nvSpPr>
          <p:spPr bwMode="auto">
            <a:xfrm>
              <a:off x="4647" y="2605"/>
              <a:ext cx="110" cy="90"/>
            </a:xfrm>
            <a:custGeom>
              <a:avLst/>
              <a:gdLst>
                <a:gd name="T0" fmla="*/ 110 w 110"/>
                <a:gd name="T1" fmla="*/ 12 h 90"/>
                <a:gd name="T2" fmla="*/ 98 w 110"/>
                <a:gd name="T3" fmla="*/ 0 h 90"/>
                <a:gd name="T4" fmla="*/ 33 w 110"/>
                <a:gd name="T5" fmla="*/ 65 h 90"/>
                <a:gd name="T6" fmla="*/ 14 w 110"/>
                <a:gd name="T7" fmla="*/ 45 h 90"/>
                <a:gd name="T8" fmla="*/ 0 w 110"/>
                <a:gd name="T9" fmla="*/ 57 h 90"/>
                <a:gd name="T10" fmla="*/ 33 w 110"/>
                <a:gd name="T11" fmla="*/ 90 h 90"/>
                <a:gd name="T12" fmla="*/ 110 w 110"/>
                <a:gd name="T13" fmla="*/ 12 h 90"/>
              </a:gdLst>
              <a:ahLst/>
              <a:cxnLst>
                <a:cxn ang="0">
                  <a:pos x="T0" y="T1"/>
                </a:cxn>
                <a:cxn ang="0">
                  <a:pos x="T2" y="T3"/>
                </a:cxn>
                <a:cxn ang="0">
                  <a:pos x="T4" y="T5"/>
                </a:cxn>
                <a:cxn ang="0">
                  <a:pos x="T6" y="T7"/>
                </a:cxn>
                <a:cxn ang="0">
                  <a:pos x="T8" y="T9"/>
                </a:cxn>
                <a:cxn ang="0">
                  <a:pos x="T10" y="T11"/>
                </a:cxn>
                <a:cxn ang="0">
                  <a:pos x="T12" y="T13"/>
                </a:cxn>
              </a:cxnLst>
              <a:rect l="0" t="0" r="r" b="b"/>
              <a:pathLst>
                <a:path w="110" h="90">
                  <a:moveTo>
                    <a:pt x="110" y="12"/>
                  </a:moveTo>
                  <a:lnTo>
                    <a:pt x="98" y="0"/>
                  </a:lnTo>
                  <a:lnTo>
                    <a:pt x="33" y="65"/>
                  </a:lnTo>
                  <a:lnTo>
                    <a:pt x="14" y="45"/>
                  </a:lnTo>
                  <a:lnTo>
                    <a:pt x="0" y="57"/>
                  </a:lnTo>
                  <a:lnTo>
                    <a:pt x="33" y="90"/>
                  </a:lnTo>
                  <a:lnTo>
                    <a:pt x="110" y="12"/>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254" name="Freeform 155">
              <a:extLst>
                <a:ext uri="{FF2B5EF4-FFF2-40B4-BE49-F238E27FC236}">
                  <a16:creationId xmlns:a16="http://schemas.microsoft.com/office/drawing/2014/main" id="{42CDCDB4-7B1B-453A-9CC8-D0136A88EFAC}"/>
                </a:ext>
              </a:extLst>
            </p:cNvPr>
            <p:cNvSpPr>
              <a:spLocks/>
            </p:cNvSpPr>
            <p:nvPr/>
          </p:nvSpPr>
          <p:spPr bwMode="auto">
            <a:xfrm>
              <a:off x="4790" y="2658"/>
              <a:ext cx="59" cy="88"/>
            </a:xfrm>
            <a:custGeom>
              <a:avLst/>
              <a:gdLst>
                <a:gd name="T0" fmla="*/ 14 w 39"/>
                <a:gd name="T1" fmla="*/ 59 h 59"/>
                <a:gd name="T2" fmla="*/ 39 w 39"/>
                <a:gd name="T3" fmla="*/ 0 h 59"/>
                <a:gd name="T4" fmla="*/ 19 w 39"/>
                <a:gd name="T5" fmla="*/ 0 h 59"/>
                <a:gd name="T6" fmla="*/ 0 w 39"/>
                <a:gd name="T7" fmla="*/ 45 h 59"/>
                <a:gd name="T8" fmla="*/ 14 w 39"/>
                <a:gd name="T9" fmla="*/ 59 h 59"/>
              </a:gdLst>
              <a:ahLst/>
              <a:cxnLst>
                <a:cxn ang="0">
                  <a:pos x="T0" y="T1"/>
                </a:cxn>
                <a:cxn ang="0">
                  <a:pos x="T2" y="T3"/>
                </a:cxn>
                <a:cxn ang="0">
                  <a:pos x="T4" y="T5"/>
                </a:cxn>
                <a:cxn ang="0">
                  <a:pos x="T6" y="T7"/>
                </a:cxn>
                <a:cxn ang="0">
                  <a:pos x="T8" y="T9"/>
                </a:cxn>
              </a:cxnLst>
              <a:rect l="0" t="0" r="r" b="b"/>
              <a:pathLst>
                <a:path w="39" h="59">
                  <a:moveTo>
                    <a:pt x="14" y="59"/>
                  </a:moveTo>
                  <a:cubicBezTo>
                    <a:pt x="28" y="43"/>
                    <a:pt x="37" y="23"/>
                    <a:pt x="39" y="0"/>
                  </a:cubicBezTo>
                  <a:cubicBezTo>
                    <a:pt x="19" y="0"/>
                    <a:pt x="19" y="0"/>
                    <a:pt x="19" y="0"/>
                  </a:cubicBezTo>
                  <a:cubicBezTo>
                    <a:pt x="18" y="17"/>
                    <a:pt x="11" y="33"/>
                    <a:pt x="0" y="45"/>
                  </a:cubicBezTo>
                  <a:lnTo>
                    <a:pt x="14" y="5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255" name="Freeform 156">
              <a:extLst>
                <a:ext uri="{FF2B5EF4-FFF2-40B4-BE49-F238E27FC236}">
                  <a16:creationId xmlns:a16="http://schemas.microsoft.com/office/drawing/2014/main" id="{504EFF02-5237-46C3-B464-157A1723033E}"/>
                </a:ext>
              </a:extLst>
            </p:cNvPr>
            <p:cNvSpPr>
              <a:spLocks/>
            </p:cNvSpPr>
            <p:nvPr/>
          </p:nvSpPr>
          <p:spPr bwMode="auto">
            <a:xfrm>
              <a:off x="4560" y="2554"/>
              <a:ext cx="59" cy="89"/>
            </a:xfrm>
            <a:custGeom>
              <a:avLst/>
              <a:gdLst>
                <a:gd name="T0" fmla="*/ 25 w 39"/>
                <a:gd name="T1" fmla="*/ 0 h 59"/>
                <a:gd name="T2" fmla="*/ 0 w 39"/>
                <a:gd name="T3" fmla="*/ 59 h 59"/>
                <a:gd name="T4" fmla="*/ 21 w 39"/>
                <a:gd name="T5" fmla="*/ 59 h 59"/>
                <a:gd name="T6" fmla="*/ 39 w 39"/>
                <a:gd name="T7" fmla="*/ 14 h 59"/>
                <a:gd name="T8" fmla="*/ 25 w 39"/>
                <a:gd name="T9" fmla="*/ 0 h 59"/>
              </a:gdLst>
              <a:ahLst/>
              <a:cxnLst>
                <a:cxn ang="0">
                  <a:pos x="T0" y="T1"/>
                </a:cxn>
                <a:cxn ang="0">
                  <a:pos x="T2" y="T3"/>
                </a:cxn>
                <a:cxn ang="0">
                  <a:pos x="T4" y="T5"/>
                </a:cxn>
                <a:cxn ang="0">
                  <a:pos x="T6" y="T7"/>
                </a:cxn>
                <a:cxn ang="0">
                  <a:pos x="T8" y="T9"/>
                </a:cxn>
              </a:cxnLst>
              <a:rect l="0" t="0" r="r" b="b"/>
              <a:pathLst>
                <a:path w="39" h="59">
                  <a:moveTo>
                    <a:pt x="25" y="0"/>
                  </a:moveTo>
                  <a:cubicBezTo>
                    <a:pt x="10" y="16"/>
                    <a:pt x="1" y="36"/>
                    <a:pt x="0" y="59"/>
                  </a:cubicBezTo>
                  <a:cubicBezTo>
                    <a:pt x="21" y="59"/>
                    <a:pt x="21" y="59"/>
                    <a:pt x="21" y="59"/>
                  </a:cubicBezTo>
                  <a:cubicBezTo>
                    <a:pt x="22" y="42"/>
                    <a:pt x="29" y="27"/>
                    <a:pt x="39" y="14"/>
                  </a:cubicBezTo>
                  <a:lnTo>
                    <a:pt x="25"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256" name="Freeform 157">
              <a:extLst>
                <a:ext uri="{FF2B5EF4-FFF2-40B4-BE49-F238E27FC236}">
                  <a16:creationId xmlns:a16="http://schemas.microsoft.com/office/drawing/2014/main" id="{BF998966-9ECE-403D-8842-981A266F1FFA}"/>
                </a:ext>
              </a:extLst>
            </p:cNvPr>
            <p:cNvSpPr>
              <a:spLocks/>
            </p:cNvSpPr>
            <p:nvPr/>
          </p:nvSpPr>
          <p:spPr bwMode="auto">
            <a:xfrm>
              <a:off x="4608" y="2736"/>
              <a:ext cx="89" cy="58"/>
            </a:xfrm>
            <a:custGeom>
              <a:avLst/>
              <a:gdLst>
                <a:gd name="T0" fmla="*/ 0 w 59"/>
                <a:gd name="T1" fmla="*/ 15 h 39"/>
                <a:gd name="T2" fmla="*/ 59 w 59"/>
                <a:gd name="T3" fmla="*/ 39 h 39"/>
                <a:gd name="T4" fmla="*/ 59 w 59"/>
                <a:gd name="T5" fmla="*/ 19 h 39"/>
                <a:gd name="T6" fmla="*/ 14 w 59"/>
                <a:gd name="T7" fmla="*/ 0 h 39"/>
                <a:gd name="T8" fmla="*/ 0 w 59"/>
                <a:gd name="T9" fmla="*/ 15 h 39"/>
              </a:gdLst>
              <a:ahLst/>
              <a:cxnLst>
                <a:cxn ang="0">
                  <a:pos x="T0" y="T1"/>
                </a:cxn>
                <a:cxn ang="0">
                  <a:pos x="T2" y="T3"/>
                </a:cxn>
                <a:cxn ang="0">
                  <a:pos x="T4" y="T5"/>
                </a:cxn>
                <a:cxn ang="0">
                  <a:pos x="T6" y="T7"/>
                </a:cxn>
                <a:cxn ang="0">
                  <a:pos x="T8" y="T9"/>
                </a:cxn>
              </a:cxnLst>
              <a:rect l="0" t="0" r="r" b="b"/>
              <a:pathLst>
                <a:path w="59" h="39">
                  <a:moveTo>
                    <a:pt x="0" y="15"/>
                  </a:moveTo>
                  <a:cubicBezTo>
                    <a:pt x="16" y="29"/>
                    <a:pt x="36" y="38"/>
                    <a:pt x="59" y="39"/>
                  </a:cubicBezTo>
                  <a:cubicBezTo>
                    <a:pt x="59" y="19"/>
                    <a:pt x="59" y="19"/>
                    <a:pt x="59" y="19"/>
                  </a:cubicBezTo>
                  <a:cubicBezTo>
                    <a:pt x="42" y="18"/>
                    <a:pt x="26" y="11"/>
                    <a:pt x="14" y="0"/>
                  </a:cubicBezTo>
                  <a:lnTo>
                    <a:pt x="0" y="15"/>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257" name="Freeform 158">
              <a:extLst>
                <a:ext uri="{FF2B5EF4-FFF2-40B4-BE49-F238E27FC236}">
                  <a16:creationId xmlns:a16="http://schemas.microsoft.com/office/drawing/2014/main" id="{7EECD789-E34A-4DD3-8119-D375BA390022}"/>
                </a:ext>
              </a:extLst>
            </p:cNvPr>
            <p:cNvSpPr>
              <a:spLocks/>
            </p:cNvSpPr>
            <p:nvPr/>
          </p:nvSpPr>
          <p:spPr bwMode="auto">
            <a:xfrm>
              <a:off x="4560" y="2658"/>
              <a:ext cx="59" cy="88"/>
            </a:xfrm>
            <a:custGeom>
              <a:avLst/>
              <a:gdLst>
                <a:gd name="T0" fmla="*/ 0 w 39"/>
                <a:gd name="T1" fmla="*/ 0 h 59"/>
                <a:gd name="T2" fmla="*/ 25 w 39"/>
                <a:gd name="T3" fmla="*/ 59 h 59"/>
                <a:gd name="T4" fmla="*/ 39 w 39"/>
                <a:gd name="T5" fmla="*/ 45 h 59"/>
                <a:gd name="T6" fmla="*/ 21 w 39"/>
                <a:gd name="T7" fmla="*/ 0 h 59"/>
                <a:gd name="T8" fmla="*/ 0 w 39"/>
                <a:gd name="T9" fmla="*/ 0 h 59"/>
              </a:gdLst>
              <a:ahLst/>
              <a:cxnLst>
                <a:cxn ang="0">
                  <a:pos x="T0" y="T1"/>
                </a:cxn>
                <a:cxn ang="0">
                  <a:pos x="T2" y="T3"/>
                </a:cxn>
                <a:cxn ang="0">
                  <a:pos x="T4" y="T5"/>
                </a:cxn>
                <a:cxn ang="0">
                  <a:pos x="T6" y="T7"/>
                </a:cxn>
                <a:cxn ang="0">
                  <a:pos x="T8" y="T9"/>
                </a:cxn>
              </a:cxnLst>
              <a:rect l="0" t="0" r="r" b="b"/>
              <a:pathLst>
                <a:path w="39" h="59">
                  <a:moveTo>
                    <a:pt x="0" y="0"/>
                  </a:moveTo>
                  <a:cubicBezTo>
                    <a:pt x="1" y="23"/>
                    <a:pt x="10" y="44"/>
                    <a:pt x="25" y="59"/>
                  </a:cubicBezTo>
                  <a:cubicBezTo>
                    <a:pt x="39" y="45"/>
                    <a:pt x="39" y="45"/>
                    <a:pt x="39" y="45"/>
                  </a:cubicBezTo>
                  <a:cubicBezTo>
                    <a:pt x="28" y="33"/>
                    <a:pt x="22" y="17"/>
                    <a:pt x="21" y="0"/>
                  </a:cubicBezTo>
                  <a:lnTo>
                    <a:pt x="0"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258" name="Freeform 159">
              <a:extLst>
                <a:ext uri="{FF2B5EF4-FFF2-40B4-BE49-F238E27FC236}">
                  <a16:creationId xmlns:a16="http://schemas.microsoft.com/office/drawing/2014/main" id="{F99C1B20-8015-4C39-A813-5726E27A955D}"/>
                </a:ext>
              </a:extLst>
            </p:cNvPr>
            <p:cNvSpPr>
              <a:spLocks/>
            </p:cNvSpPr>
            <p:nvPr/>
          </p:nvSpPr>
          <p:spPr bwMode="auto">
            <a:xfrm>
              <a:off x="4790" y="2554"/>
              <a:ext cx="59" cy="89"/>
            </a:xfrm>
            <a:custGeom>
              <a:avLst/>
              <a:gdLst>
                <a:gd name="T0" fmla="*/ 14 w 39"/>
                <a:gd name="T1" fmla="*/ 0 h 59"/>
                <a:gd name="T2" fmla="*/ 0 w 39"/>
                <a:gd name="T3" fmla="*/ 14 h 59"/>
                <a:gd name="T4" fmla="*/ 19 w 39"/>
                <a:gd name="T5" fmla="*/ 59 h 59"/>
                <a:gd name="T6" fmla="*/ 39 w 39"/>
                <a:gd name="T7" fmla="*/ 59 h 59"/>
                <a:gd name="T8" fmla="*/ 14 w 39"/>
                <a:gd name="T9" fmla="*/ 0 h 59"/>
              </a:gdLst>
              <a:ahLst/>
              <a:cxnLst>
                <a:cxn ang="0">
                  <a:pos x="T0" y="T1"/>
                </a:cxn>
                <a:cxn ang="0">
                  <a:pos x="T2" y="T3"/>
                </a:cxn>
                <a:cxn ang="0">
                  <a:pos x="T4" y="T5"/>
                </a:cxn>
                <a:cxn ang="0">
                  <a:pos x="T6" y="T7"/>
                </a:cxn>
                <a:cxn ang="0">
                  <a:pos x="T8" y="T9"/>
                </a:cxn>
              </a:cxnLst>
              <a:rect l="0" t="0" r="r" b="b"/>
              <a:pathLst>
                <a:path w="39" h="59">
                  <a:moveTo>
                    <a:pt x="14" y="0"/>
                  </a:moveTo>
                  <a:cubicBezTo>
                    <a:pt x="0" y="14"/>
                    <a:pt x="0" y="14"/>
                    <a:pt x="0" y="14"/>
                  </a:cubicBezTo>
                  <a:cubicBezTo>
                    <a:pt x="11" y="26"/>
                    <a:pt x="18" y="42"/>
                    <a:pt x="19" y="59"/>
                  </a:cubicBezTo>
                  <a:cubicBezTo>
                    <a:pt x="39" y="59"/>
                    <a:pt x="39" y="59"/>
                    <a:pt x="39" y="59"/>
                  </a:cubicBezTo>
                  <a:cubicBezTo>
                    <a:pt x="37" y="37"/>
                    <a:pt x="28" y="16"/>
                    <a:pt x="14" y="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259" name="Freeform 160">
              <a:extLst>
                <a:ext uri="{FF2B5EF4-FFF2-40B4-BE49-F238E27FC236}">
                  <a16:creationId xmlns:a16="http://schemas.microsoft.com/office/drawing/2014/main" id="{E260463C-D3A2-48F5-924F-7D64CBC4252E}"/>
                </a:ext>
              </a:extLst>
            </p:cNvPr>
            <p:cNvSpPr>
              <a:spLocks/>
            </p:cNvSpPr>
            <p:nvPr/>
          </p:nvSpPr>
          <p:spPr bwMode="auto">
            <a:xfrm>
              <a:off x="4712" y="2736"/>
              <a:ext cx="89" cy="58"/>
            </a:xfrm>
            <a:custGeom>
              <a:avLst/>
              <a:gdLst>
                <a:gd name="T0" fmla="*/ 0 w 59"/>
                <a:gd name="T1" fmla="*/ 39 h 39"/>
                <a:gd name="T2" fmla="*/ 59 w 59"/>
                <a:gd name="T3" fmla="*/ 14 h 39"/>
                <a:gd name="T4" fmla="*/ 45 w 59"/>
                <a:gd name="T5" fmla="*/ 0 h 39"/>
                <a:gd name="T6" fmla="*/ 0 w 59"/>
                <a:gd name="T7" fmla="*/ 19 h 39"/>
                <a:gd name="T8" fmla="*/ 0 w 59"/>
                <a:gd name="T9" fmla="*/ 39 h 39"/>
              </a:gdLst>
              <a:ahLst/>
              <a:cxnLst>
                <a:cxn ang="0">
                  <a:pos x="T0" y="T1"/>
                </a:cxn>
                <a:cxn ang="0">
                  <a:pos x="T2" y="T3"/>
                </a:cxn>
                <a:cxn ang="0">
                  <a:pos x="T4" y="T5"/>
                </a:cxn>
                <a:cxn ang="0">
                  <a:pos x="T6" y="T7"/>
                </a:cxn>
                <a:cxn ang="0">
                  <a:pos x="T8" y="T9"/>
                </a:cxn>
              </a:cxnLst>
              <a:rect l="0" t="0" r="r" b="b"/>
              <a:pathLst>
                <a:path w="59" h="39">
                  <a:moveTo>
                    <a:pt x="0" y="39"/>
                  </a:moveTo>
                  <a:cubicBezTo>
                    <a:pt x="23" y="38"/>
                    <a:pt x="43" y="29"/>
                    <a:pt x="59" y="14"/>
                  </a:cubicBezTo>
                  <a:cubicBezTo>
                    <a:pt x="45" y="0"/>
                    <a:pt x="45" y="0"/>
                    <a:pt x="45" y="0"/>
                  </a:cubicBezTo>
                  <a:cubicBezTo>
                    <a:pt x="33" y="11"/>
                    <a:pt x="17" y="18"/>
                    <a:pt x="0" y="19"/>
                  </a:cubicBezTo>
                  <a:lnTo>
                    <a:pt x="0" y="3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260" name="Freeform 161">
              <a:extLst>
                <a:ext uri="{FF2B5EF4-FFF2-40B4-BE49-F238E27FC236}">
                  <a16:creationId xmlns:a16="http://schemas.microsoft.com/office/drawing/2014/main" id="{F0DBAB47-C44C-4095-9845-79B9293C764D}"/>
                </a:ext>
              </a:extLst>
            </p:cNvPr>
            <p:cNvSpPr>
              <a:spLocks/>
            </p:cNvSpPr>
            <p:nvPr/>
          </p:nvSpPr>
          <p:spPr bwMode="auto">
            <a:xfrm>
              <a:off x="4712" y="2508"/>
              <a:ext cx="89" cy="57"/>
            </a:xfrm>
            <a:custGeom>
              <a:avLst/>
              <a:gdLst>
                <a:gd name="T0" fmla="*/ 0 w 59"/>
                <a:gd name="T1" fmla="*/ 0 h 38"/>
                <a:gd name="T2" fmla="*/ 0 w 59"/>
                <a:gd name="T3" fmla="*/ 20 h 38"/>
                <a:gd name="T4" fmla="*/ 45 w 59"/>
                <a:gd name="T5" fmla="*/ 38 h 38"/>
                <a:gd name="T6" fmla="*/ 59 w 59"/>
                <a:gd name="T7" fmla="*/ 24 h 38"/>
                <a:gd name="T8" fmla="*/ 0 w 59"/>
                <a:gd name="T9" fmla="*/ 0 h 38"/>
              </a:gdLst>
              <a:ahLst/>
              <a:cxnLst>
                <a:cxn ang="0">
                  <a:pos x="T0" y="T1"/>
                </a:cxn>
                <a:cxn ang="0">
                  <a:pos x="T2" y="T3"/>
                </a:cxn>
                <a:cxn ang="0">
                  <a:pos x="T4" y="T5"/>
                </a:cxn>
                <a:cxn ang="0">
                  <a:pos x="T6" y="T7"/>
                </a:cxn>
                <a:cxn ang="0">
                  <a:pos x="T8" y="T9"/>
                </a:cxn>
              </a:cxnLst>
              <a:rect l="0" t="0" r="r" b="b"/>
              <a:pathLst>
                <a:path w="59" h="38">
                  <a:moveTo>
                    <a:pt x="0" y="0"/>
                  </a:moveTo>
                  <a:cubicBezTo>
                    <a:pt x="0" y="20"/>
                    <a:pt x="0" y="20"/>
                    <a:pt x="0" y="20"/>
                  </a:cubicBezTo>
                  <a:cubicBezTo>
                    <a:pt x="17" y="21"/>
                    <a:pt x="33" y="28"/>
                    <a:pt x="45" y="38"/>
                  </a:cubicBezTo>
                  <a:cubicBezTo>
                    <a:pt x="59" y="24"/>
                    <a:pt x="59" y="24"/>
                    <a:pt x="59" y="24"/>
                  </a:cubicBezTo>
                  <a:cubicBezTo>
                    <a:pt x="43" y="10"/>
                    <a:pt x="23" y="1"/>
                    <a:pt x="0" y="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261" name="Freeform 162">
              <a:extLst>
                <a:ext uri="{FF2B5EF4-FFF2-40B4-BE49-F238E27FC236}">
                  <a16:creationId xmlns:a16="http://schemas.microsoft.com/office/drawing/2014/main" id="{1808DD80-D05C-41DB-9B0C-016D3FF91BA0}"/>
                </a:ext>
              </a:extLst>
            </p:cNvPr>
            <p:cNvSpPr>
              <a:spLocks/>
            </p:cNvSpPr>
            <p:nvPr/>
          </p:nvSpPr>
          <p:spPr bwMode="auto">
            <a:xfrm>
              <a:off x="4608" y="2508"/>
              <a:ext cx="89" cy="57"/>
            </a:xfrm>
            <a:custGeom>
              <a:avLst/>
              <a:gdLst>
                <a:gd name="T0" fmla="*/ 59 w 59"/>
                <a:gd name="T1" fmla="*/ 0 h 38"/>
                <a:gd name="T2" fmla="*/ 0 w 59"/>
                <a:gd name="T3" fmla="*/ 24 h 38"/>
                <a:gd name="T4" fmla="*/ 14 w 59"/>
                <a:gd name="T5" fmla="*/ 38 h 38"/>
                <a:gd name="T6" fmla="*/ 59 w 59"/>
                <a:gd name="T7" fmla="*/ 20 h 38"/>
                <a:gd name="T8" fmla="*/ 59 w 59"/>
                <a:gd name="T9" fmla="*/ 0 h 38"/>
              </a:gdLst>
              <a:ahLst/>
              <a:cxnLst>
                <a:cxn ang="0">
                  <a:pos x="T0" y="T1"/>
                </a:cxn>
                <a:cxn ang="0">
                  <a:pos x="T2" y="T3"/>
                </a:cxn>
                <a:cxn ang="0">
                  <a:pos x="T4" y="T5"/>
                </a:cxn>
                <a:cxn ang="0">
                  <a:pos x="T6" y="T7"/>
                </a:cxn>
                <a:cxn ang="0">
                  <a:pos x="T8" y="T9"/>
                </a:cxn>
              </a:cxnLst>
              <a:rect l="0" t="0" r="r" b="b"/>
              <a:pathLst>
                <a:path w="59" h="38">
                  <a:moveTo>
                    <a:pt x="59" y="0"/>
                  </a:moveTo>
                  <a:cubicBezTo>
                    <a:pt x="36" y="1"/>
                    <a:pt x="16" y="10"/>
                    <a:pt x="0" y="24"/>
                  </a:cubicBezTo>
                  <a:cubicBezTo>
                    <a:pt x="14" y="38"/>
                    <a:pt x="14" y="38"/>
                    <a:pt x="14" y="38"/>
                  </a:cubicBezTo>
                  <a:cubicBezTo>
                    <a:pt x="27" y="28"/>
                    <a:pt x="42" y="21"/>
                    <a:pt x="59" y="20"/>
                  </a:cubicBezTo>
                  <a:cubicBezTo>
                    <a:pt x="59" y="0"/>
                    <a:pt x="59" y="0"/>
                    <a:pt x="59" y="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grpSp>
      <p:grpSp>
        <p:nvGrpSpPr>
          <p:cNvPr id="262" name="Graphic 397" descr="deposit, pricing import">
            <a:extLst>
              <a:ext uri="{FF2B5EF4-FFF2-40B4-BE49-F238E27FC236}">
                <a16:creationId xmlns:a16="http://schemas.microsoft.com/office/drawing/2014/main" id="{2751FE34-1697-44D3-BBEC-7D89057CB929}"/>
              </a:ext>
            </a:extLst>
          </p:cNvPr>
          <p:cNvGrpSpPr/>
          <p:nvPr/>
        </p:nvGrpSpPr>
        <p:grpSpPr>
          <a:xfrm>
            <a:off x="9496788" y="2675766"/>
            <a:ext cx="406581" cy="406860"/>
            <a:chOff x="1698211" y="3041569"/>
            <a:chExt cx="417847" cy="418136"/>
          </a:xfrm>
        </p:grpSpPr>
        <p:sp>
          <p:nvSpPr>
            <p:cNvPr id="263" name="Freeform: Shape 262">
              <a:extLst>
                <a:ext uri="{FF2B5EF4-FFF2-40B4-BE49-F238E27FC236}">
                  <a16:creationId xmlns:a16="http://schemas.microsoft.com/office/drawing/2014/main" id="{2EDF908B-9EDF-487A-867B-459EA43857A5}"/>
                </a:ext>
              </a:extLst>
            </p:cNvPr>
            <p:cNvSpPr/>
            <p:nvPr/>
          </p:nvSpPr>
          <p:spPr>
            <a:xfrm>
              <a:off x="1765022" y="3109407"/>
              <a:ext cx="287270" cy="287270"/>
            </a:xfrm>
            <a:custGeom>
              <a:avLst/>
              <a:gdLst>
                <a:gd name="connsiteX0" fmla="*/ 286511 w 287270"/>
                <a:gd name="connsiteY0" fmla="*/ 1481 h 287270"/>
                <a:gd name="connsiteX1" fmla="*/ 1481 w 287270"/>
                <a:gd name="connsiteY1" fmla="*/ 1481 h 287270"/>
                <a:gd name="connsiteX2" fmla="*/ 1481 w 287270"/>
                <a:gd name="connsiteY2" fmla="*/ 286511 h 287270"/>
                <a:gd name="connsiteX3" fmla="*/ 286511 w 287270"/>
                <a:gd name="connsiteY3" fmla="*/ 286511 h 287270"/>
                <a:gd name="connsiteX4" fmla="*/ 286511 w 287270"/>
                <a:gd name="connsiteY4" fmla="*/ 1481 h 287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270" h="287270">
                  <a:moveTo>
                    <a:pt x="286511" y="1481"/>
                  </a:moveTo>
                  <a:lnTo>
                    <a:pt x="1481" y="1481"/>
                  </a:lnTo>
                  <a:lnTo>
                    <a:pt x="1481" y="286511"/>
                  </a:lnTo>
                  <a:lnTo>
                    <a:pt x="286511" y="286511"/>
                  </a:lnTo>
                  <a:lnTo>
                    <a:pt x="286511" y="1481"/>
                  </a:lnTo>
                  <a:close/>
                </a:path>
              </a:pathLst>
            </a:custGeom>
            <a:solidFill>
              <a:schemeClr val="accent5"/>
            </a:solidFill>
            <a:ln w="4321" cap="flat">
              <a:noFill/>
              <a:prstDash val="solid"/>
              <a:miter/>
            </a:ln>
          </p:spPr>
          <p:txBody>
            <a:bodyPr rtlCol="0" anchor="ct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264" name="Freeform: Shape 263">
              <a:extLst>
                <a:ext uri="{FF2B5EF4-FFF2-40B4-BE49-F238E27FC236}">
                  <a16:creationId xmlns:a16="http://schemas.microsoft.com/office/drawing/2014/main" id="{B2230CB1-0889-44F8-AC25-CD96E862BF07}"/>
                </a:ext>
              </a:extLst>
            </p:cNvPr>
            <p:cNvSpPr/>
            <p:nvPr/>
          </p:nvSpPr>
          <p:spPr>
            <a:xfrm>
              <a:off x="1698211" y="3041858"/>
              <a:ext cx="417847" cy="417847"/>
            </a:xfrm>
            <a:custGeom>
              <a:avLst/>
              <a:gdLst>
                <a:gd name="connsiteX0" fmla="*/ 374471 w 417847"/>
                <a:gd name="connsiteY0" fmla="*/ 199136 h 417847"/>
                <a:gd name="connsiteX1" fmla="*/ 374471 w 417847"/>
                <a:gd name="connsiteY1" fmla="*/ 374690 h 417847"/>
                <a:gd name="connsiteX2" fmla="*/ 45095 w 417847"/>
                <a:gd name="connsiteY2" fmla="*/ 374690 h 417847"/>
                <a:gd name="connsiteX3" fmla="*/ 45095 w 417847"/>
                <a:gd name="connsiteY3" fmla="*/ 45242 h 417847"/>
                <a:gd name="connsiteX4" fmla="*/ 155155 w 417847"/>
                <a:gd name="connsiteY4" fmla="*/ 45242 h 417847"/>
                <a:gd name="connsiteX5" fmla="*/ 155155 w 417847"/>
                <a:gd name="connsiteY5" fmla="*/ 1481 h 417847"/>
                <a:gd name="connsiteX6" fmla="*/ 1554 w 417847"/>
                <a:gd name="connsiteY6" fmla="*/ 1773 h 417847"/>
                <a:gd name="connsiteX7" fmla="*/ 1481 w 417847"/>
                <a:gd name="connsiteY7" fmla="*/ 419037 h 417847"/>
                <a:gd name="connsiteX8" fmla="*/ 418451 w 417847"/>
                <a:gd name="connsiteY8" fmla="*/ 418744 h 417847"/>
                <a:gd name="connsiteX9" fmla="*/ 418451 w 417847"/>
                <a:gd name="connsiteY9" fmla="*/ 199136 h 417847"/>
                <a:gd name="connsiteX10" fmla="*/ 374471 w 417847"/>
                <a:gd name="connsiteY10" fmla="*/ 199136 h 417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7847" h="417847">
                  <a:moveTo>
                    <a:pt x="374471" y="199136"/>
                  </a:moveTo>
                  <a:lnTo>
                    <a:pt x="374471" y="374690"/>
                  </a:lnTo>
                  <a:lnTo>
                    <a:pt x="45095" y="374690"/>
                  </a:lnTo>
                  <a:lnTo>
                    <a:pt x="45095" y="45242"/>
                  </a:lnTo>
                  <a:lnTo>
                    <a:pt x="155155" y="45242"/>
                  </a:lnTo>
                  <a:lnTo>
                    <a:pt x="155155" y="1481"/>
                  </a:lnTo>
                  <a:lnTo>
                    <a:pt x="1554" y="1773"/>
                  </a:lnTo>
                  <a:lnTo>
                    <a:pt x="1481" y="419037"/>
                  </a:lnTo>
                  <a:lnTo>
                    <a:pt x="418451" y="418744"/>
                  </a:lnTo>
                  <a:lnTo>
                    <a:pt x="418451" y="199136"/>
                  </a:lnTo>
                  <a:lnTo>
                    <a:pt x="374471" y="199136"/>
                  </a:lnTo>
                  <a:close/>
                </a:path>
              </a:pathLst>
            </a:custGeom>
            <a:solidFill>
              <a:srgbClr val="0078D7"/>
            </a:solidFill>
            <a:ln w="4321" cap="flat">
              <a:noFill/>
              <a:prstDash val="solid"/>
              <a:miter/>
            </a:ln>
          </p:spPr>
          <p:txBody>
            <a:bodyPr rtlCol="0" anchor="ct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265" name="Freeform: Shape 264">
              <a:extLst>
                <a:ext uri="{FF2B5EF4-FFF2-40B4-BE49-F238E27FC236}">
                  <a16:creationId xmlns:a16="http://schemas.microsoft.com/office/drawing/2014/main" id="{9DD569A9-F297-4264-9E79-98FDBCDA4AAF}"/>
                </a:ext>
              </a:extLst>
            </p:cNvPr>
            <p:cNvSpPr/>
            <p:nvPr/>
          </p:nvSpPr>
          <p:spPr>
            <a:xfrm>
              <a:off x="1837247" y="3041569"/>
              <a:ext cx="278565" cy="248097"/>
            </a:xfrm>
            <a:custGeom>
              <a:avLst/>
              <a:gdLst>
                <a:gd name="connsiteX0" fmla="*/ 279851 w 278564"/>
                <a:gd name="connsiteY0" fmla="*/ 1481 h 248096"/>
                <a:gd name="connsiteX1" fmla="*/ 267411 w 278564"/>
                <a:gd name="connsiteY1" fmla="*/ 1773 h 248096"/>
                <a:gd name="connsiteX2" fmla="*/ 60974 w 278564"/>
                <a:gd name="connsiteY2" fmla="*/ 132177 h 248096"/>
                <a:gd name="connsiteX3" fmla="*/ 1481 w 278564"/>
                <a:gd name="connsiteY3" fmla="*/ 103638 h 248096"/>
                <a:gd name="connsiteX4" fmla="*/ 52852 w 278564"/>
                <a:gd name="connsiteY4" fmla="*/ 248677 h 248096"/>
                <a:gd name="connsiteX5" fmla="*/ 197233 w 278564"/>
                <a:gd name="connsiteY5" fmla="*/ 197599 h 248096"/>
                <a:gd name="connsiteX6" fmla="*/ 133055 w 278564"/>
                <a:gd name="connsiteY6" fmla="*/ 166791 h 248096"/>
                <a:gd name="connsiteX7" fmla="*/ 279851 w 278564"/>
                <a:gd name="connsiteY7" fmla="*/ 1481 h 248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564" h="248096">
                  <a:moveTo>
                    <a:pt x="279851" y="1481"/>
                  </a:moveTo>
                  <a:cubicBezTo>
                    <a:pt x="275314" y="1481"/>
                    <a:pt x="271509" y="1554"/>
                    <a:pt x="267411" y="1773"/>
                  </a:cubicBezTo>
                  <a:cubicBezTo>
                    <a:pt x="138178" y="8286"/>
                    <a:pt x="71220" y="114614"/>
                    <a:pt x="60974" y="132177"/>
                  </a:cubicBezTo>
                  <a:lnTo>
                    <a:pt x="1481" y="103638"/>
                  </a:lnTo>
                  <a:lnTo>
                    <a:pt x="52852" y="248677"/>
                  </a:lnTo>
                  <a:lnTo>
                    <a:pt x="197233" y="197599"/>
                  </a:lnTo>
                  <a:lnTo>
                    <a:pt x="133055" y="166791"/>
                  </a:lnTo>
                  <a:cubicBezTo>
                    <a:pt x="155960" y="119591"/>
                    <a:pt x="203526" y="40558"/>
                    <a:pt x="279851" y="1481"/>
                  </a:cubicBezTo>
                  <a:close/>
                </a:path>
              </a:pathLst>
            </a:custGeom>
            <a:solidFill>
              <a:srgbClr val="0078D7"/>
            </a:solidFill>
            <a:ln w="4321" cap="flat">
              <a:noFill/>
              <a:prstDash val="solid"/>
              <a:miter/>
            </a:ln>
          </p:spPr>
          <p:txBody>
            <a:bodyPr rtlCol="0" anchor="ct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grpSp>
      <p:grpSp>
        <p:nvGrpSpPr>
          <p:cNvPr id="266" name="Group 265">
            <a:extLst>
              <a:ext uri="{FF2B5EF4-FFF2-40B4-BE49-F238E27FC236}">
                <a16:creationId xmlns:a16="http://schemas.microsoft.com/office/drawing/2014/main" id="{518F6C47-AFC0-4F91-A4CD-919D0846A64E}"/>
              </a:ext>
            </a:extLst>
          </p:cNvPr>
          <p:cNvGrpSpPr/>
          <p:nvPr/>
        </p:nvGrpSpPr>
        <p:grpSpPr>
          <a:xfrm>
            <a:off x="518156" y="2702608"/>
            <a:ext cx="597211" cy="418850"/>
            <a:chOff x="14373741" y="5761210"/>
            <a:chExt cx="463775" cy="325266"/>
          </a:xfrm>
        </p:grpSpPr>
        <p:sp>
          <p:nvSpPr>
            <p:cNvPr id="267" name="Rectangle 932">
              <a:extLst>
                <a:ext uri="{FF2B5EF4-FFF2-40B4-BE49-F238E27FC236}">
                  <a16:creationId xmlns:a16="http://schemas.microsoft.com/office/drawing/2014/main" id="{B98B3D9F-27B0-4997-B388-3E1A922B2711}"/>
                </a:ext>
              </a:extLst>
            </p:cNvPr>
            <p:cNvSpPr>
              <a:spLocks noChangeArrowheads="1"/>
            </p:cNvSpPr>
            <p:nvPr/>
          </p:nvSpPr>
          <p:spPr bwMode="auto">
            <a:xfrm>
              <a:off x="14605629" y="6035118"/>
              <a:ext cx="115166" cy="1245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dirty="0">
                <a:ln>
                  <a:noFill/>
                </a:ln>
                <a:solidFill>
                  <a:srgbClr val="505050"/>
                </a:solidFill>
                <a:effectLst/>
                <a:uLnTx/>
                <a:uFillTx/>
                <a:latin typeface="Segoe UI"/>
                <a:ea typeface="+mn-ea"/>
                <a:cs typeface="+mn-cs"/>
              </a:endParaRPr>
            </a:p>
          </p:txBody>
        </p:sp>
        <p:sp>
          <p:nvSpPr>
            <p:cNvPr id="268" name="Freeform 933">
              <a:extLst>
                <a:ext uri="{FF2B5EF4-FFF2-40B4-BE49-F238E27FC236}">
                  <a16:creationId xmlns:a16="http://schemas.microsoft.com/office/drawing/2014/main" id="{16EF580E-386C-482C-8997-624AA5BC45BD}"/>
                </a:ext>
              </a:extLst>
            </p:cNvPr>
            <p:cNvSpPr>
              <a:spLocks/>
            </p:cNvSpPr>
            <p:nvPr/>
          </p:nvSpPr>
          <p:spPr bwMode="auto">
            <a:xfrm>
              <a:off x="14716125" y="6017998"/>
              <a:ext cx="23344" cy="45133"/>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dirty="0">
                <a:ln>
                  <a:noFill/>
                </a:ln>
                <a:solidFill>
                  <a:srgbClr val="505050"/>
                </a:solidFill>
                <a:effectLst/>
                <a:uLnTx/>
                <a:uFillTx/>
                <a:latin typeface="Segoe UI"/>
                <a:ea typeface="+mn-ea"/>
                <a:cs typeface="+mn-cs"/>
              </a:endParaRPr>
            </a:p>
          </p:txBody>
        </p:sp>
        <p:sp>
          <p:nvSpPr>
            <p:cNvPr id="269" name="Freeform 934">
              <a:extLst>
                <a:ext uri="{FF2B5EF4-FFF2-40B4-BE49-F238E27FC236}">
                  <a16:creationId xmlns:a16="http://schemas.microsoft.com/office/drawing/2014/main" id="{69D6F41C-53C5-494E-A5AF-4FE06F58D6A9}"/>
                </a:ext>
              </a:extLst>
            </p:cNvPr>
            <p:cNvSpPr>
              <a:spLocks/>
            </p:cNvSpPr>
            <p:nvPr/>
          </p:nvSpPr>
          <p:spPr bwMode="auto">
            <a:xfrm>
              <a:off x="14600960" y="5803229"/>
              <a:ext cx="119834" cy="224106"/>
            </a:xfrm>
            <a:custGeom>
              <a:avLst/>
              <a:gdLst>
                <a:gd name="T0" fmla="*/ 7 w 77"/>
                <a:gd name="T1" fmla="*/ 144 h 144"/>
                <a:gd name="T2" fmla="*/ 0 w 77"/>
                <a:gd name="T3" fmla="*/ 144 h 144"/>
                <a:gd name="T4" fmla="*/ 0 w 77"/>
                <a:gd name="T5" fmla="*/ 0 h 144"/>
                <a:gd name="T6" fmla="*/ 77 w 77"/>
                <a:gd name="T7" fmla="*/ 0 h 144"/>
                <a:gd name="T8" fmla="*/ 77 w 77"/>
                <a:gd name="T9" fmla="*/ 7 h 144"/>
                <a:gd name="T10" fmla="*/ 7 w 77"/>
                <a:gd name="T11" fmla="*/ 7 h 144"/>
                <a:gd name="T12" fmla="*/ 7 w 77"/>
                <a:gd name="T13" fmla="*/ 144 h 144"/>
              </a:gdLst>
              <a:ahLst/>
              <a:cxnLst>
                <a:cxn ang="0">
                  <a:pos x="T0" y="T1"/>
                </a:cxn>
                <a:cxn ang="0">
                  <a:pos x="T2" y="T3"/>
                </a:cxn>
                <a:cxn ang="0">
                  <a:pos x="T4" y="T5"/>
                </a:cxn>
                <a:cxn ang="0">
                  <a:pos x="T6" y="T7"/>
                </a:cxn>
                <a:cxn ang="0">
                  <a:pos x="T8" y="T9"/>
                </a:cxn>
                <a:cxn ang="0">
                  <a:pos x="T10" y="T11"/>
                </a:cxn>
                <a:cxn ang="0">
                  <a:pos x="T12" y="T13"/>
                </a:cxn>
              </a:cxnLst>
              <a:rect l="0" t="0" r="r" b="b"/>
              <a:pathLst>
                <a:path w="77" h="144">
                  <a:moveTo>
                    <a:pt x="7" y="144"/>
                  </a:moveTo>
                  <a:lnTo>
                    <a:pt x="0" y="144"/>
                  </a:lnTo>
                  <a:lnTo>
                    <a:pt x="0" y="0"/>
                  </a:lnTo>
                  <a:lnTo>
                    <a:pt x="77" y="0"/>
                  </a:lnTo>
                  <a:lnTo>
                    <a:pt x="77" y="7"/>
                  </a:lnTo>
                  <a:lnTo>
                    <a:pt x="7" y="7"/>
                  </a:lnTo>
                  <a:lnTo>
                    <a:pt x="7" y="144"/>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dirty="0">
                <a:ln>
                  <a:noFill/>
                </a:ln>
                <a:solidFill>
                  <a:srgbClr val="505050"/>
                </a:solidFill>
                <a:effectLst/>
                <a:uLnTx/>
                <a:uFillTx/>
                <a:latin typeface="Segoe UI"/>
                <a:ea typeface="+mn-ea"/>
                <a:cs typeface="+mn-cs"/>
              </a:endParaRPr>
            </a:p>
          </p:txBody>
        </p:sp>
        <p:sp>
          <p:nvSpPr>
            <p:cNvPr id="270" name="Rectangle 935">
              <a:extLst>
                <a:ext uri="{FF2B5EF4-FFF2-40B4-BE49-F238E27FC236}">
                  <a16:creationId xmlns:a16="http://schemas.microsoft.com/office/drawing/2014/main" id="{4BA780FD-786F-4BD0-BE0A-2FA67167017B}"/>
                </a:ext>
              </a:extLst>
            </p:cNvPr>
            <p:cNvSpPr>
              <a:spLocks noChangeArrowheads="1"/>
            </p:cNvSpPr>
            <p:nvPr/>
          </p:nvSpPr>
          <p:spPr bwMode="auto">
            <a:xfrm>
              <a:off x="14783046" y="5809455"/>
              <a:ext cx="12450" cy="24900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dirty="0">
                <a:ln>
                  <a:noFill/>
                </a:ln>
                <a:solidFill>
                  <a:srgbClr val="505050"/>
                </a:solidFill>
                <a:effectLst/>
                <a:uLnTx/>
                <a:uFillTx/>
                <a:latin typeface="Segoe UI"/>
                <a:ea typeface="+mn-ea"/>
                <a:cs typeface="+mn-cs"/>
              </a:endParaRPr>
            </a:p>
          </p:txBody>
        </p:sp>
        <p:sp>
          <p:nvSpPr>
            <p:cNvPr id="271" name="Rectangle 936">
              <a:extLst>
                <a:ext uri="{FF2B5EF4-FFF2-40B4-BE49-F238E27FC236}">
                  <a16:creationId xmlns:a16="http://schemas.microsoft.com/office/drawing/2014/main" id="{C25C3794-27DA-40A1-8E0C-1C1B4AFDDB78}"/>
                </a:ext>
              </a:extLst>
            </p:cNvPr>
            <p:cNvSpPr>
              <a:spLocks noChangeArrowheads="1"/>
            </p:cNvSpPr>
            <p:nvPr/>
          </p:nvSpPr>
          <p:spPr bwMode="auto">
            <a:xfrm>
              <a:off x="14624304" y="5919952"/>
              <a:ext cx="99603" cy="10895"/>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dirty="0">
                <a:ln>
                  <a:noFill/>
                </a:ln>
                <a:solidFill>
                  <a:srgbClr val="505050"/>
                </a:solidFill>
                <a:effectLst/>
                <a:uLnTx/>
                <a:uFillTx/>
                <a:latin typeface="Segoe UI"/>
                <a:ea typeface="+mn-ea"/>
                <a:cs typeface="+mn-cs"/>
              </a:endParaRPr>
            </a:p>
          </p:txBody>
        </p:sp>
        <p:sp>
          <p:nvSpPr>
            <p:cNvPr id="272" name="Rectangle 937">
              <a:extLst>
                <a:ext uri="{FF2B5EF4-FFF2-40B4-BE49-F238E27FC236}">
                  <a16:creationId xmlns:a16="http://schemas.microsoft.com/office/drawing/2014/main" id="{1D929B0A-9795-4BB6-BFB9-967B46DCE3EF}"/>
                </a:ext>
              </a:extLst>
            </p:cNvPr>
            <p:cNvSpPr>
              <a:spLocks noChangeArrowheads="1"/>
            </p:cNvSpPr>
            <p:nvPr/>
          </p:nvSpPr>
          <p:spPr bwMode="auto">
            <a:xfrm>
              <a:off x="14431324" y="5919952"/>
              <a:ext cx="102715" cy="10895"/>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dirty="0">
                <a:ln>
                  <a:noFill/>
                </a:ln>
                <a:solidFill>
                  <a:srgbClr val="505050"/>
                </a:solidFill>
                <a:effectLst/>
                <a:uLnTx/>
                <a:uFillTx/>
                <a:latin typeface="Segoe UI"/>
                <a:ea typeface="+mn-ea"/>
                <a:cs typeface="+mn-cs"/>
              </a:endParaRPr>
            </a:p>
          </p:txBody>
        </p:sp>
        <p:sp>
          <p:nvSpPr>
            <p:cNvPr id="273" name="Oval 938">
              <a:extLst>
                <a:ext uri="{FF2B5EF4-FFF2-40B4-BE49-F238E27FC236}">
                  <a16:creationId xmlns:a16="http://schemas.microsoft.com/office/drawing/2014/main" id="{F7DD86E5-E9C2-416A-B65B-CB3A60BD644F}"/>
                </a:ext>
              </a:extLst>
            </p:cNvPr>
            <p:cNvSpPr>
              <a:spLocks noChangeArrowheads="1"/>
            </p:cNvSpPr>
            <p:nvPr/>
          </p:nvSpPr>
          <p:spPr bwMode="auto">
            <a:xfrm>
              <a:off x="14741026" y="5761210"/>
              <a:ext cx="96490" cy="91822"/>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dirty="0">
                <a:ln>
                  <a:noFill/>
                </a:ln>
                <a:solidFill>
                  <a:srgbClr val="505050"/>
                </a:solidFill>
                <a:effectLst/>
                <a:uLnTx/>
                <a:uFillTx/>
                <a:latin typeface="Segoe UI"/>
                <a:ea typeface="+mn-ea"/>
                <a:cs typeface="+mn-cs"/>
              </a:endParaRPr>
            </a:p>
          </p:txBody>
        </p:sp>
        <p:sp>
          <p:nvSpPr>
            <p:cNvPr id="274" name="Rectangle 939">
              <a:extLst>
                <a:ext uri="{FF2B5EF4-FFF2-40B4-BE49-F238E27FC236}">
                  <a16:creationId xmlns:a16="http://schemas.microsoft.com/office/drawing/2014/main" id="{3DBE3237-3707-462A-9286-D2CE38A35CA8}"/>
                </a:ext>
              </a:extLst>
            </p:cNvPr>
            <p:cNvSpPr>
              <a:spLocks noChangeArrowheads="1"/>
            </p:cNvSpPr>
            <p:nvPr/>
          </p:nvSpPr>
          <p:spPr bwMode="auto">
            <a:xfrm>
              <a:off x="14741026" y="5877932"/>
              <a:ext cx="96490" cy="93378"/>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dirty="0">
                <a:ln>
                  <a:noFill/>
                </a:ln>
                <a:solidFill>
                  <a:srgbClr val="505050"/>
                </a:solidFill>
                <a:effectLst/>
                <a:uLnTx/>
                <a:uFillTx/>
                <a:latin typeface="Segoe UI"/>
                <a:ea typeface="+mn-ea"/>
                <a:cs typeface="+mn-cs"/>
              </a:endParaRPr>
            </a:p>
          </p:txBody>
        </p:sp>
        <p:sp>
          <p:nvSpPr>
            <p:cNvPr id="275" name="Oval 940">
              <a:extLst>
                <a:ext uri="{FF2B5EF4-FFF2-40B4-BE49-F238E27FC236}">
                  <a16:creationId xmlns:a16="http://schemas.microsoft.com/office/drawing/2014/main" id="{30DE4CE4-AB53-4EBE-9F08-379929FC35E7}"/>
                </a:ext>
              </a:extLst>
            </p:cNvPr>
            <p:cNvSpPr>
              <a:spLocks noChangeArrowheads="1"/>
            </p:cNvSpPr>
            <p:nvPr/>
          </p:nvSpPr>
          <p:spPr bwMode="auto">
            <a:xfrm>
              <a:off x="14741026" y="5994654"/>
              <a:ext cx="96490" cy="91822"/>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dirty="0">
                <a:ln>
                  <a:noFill/>
                </a:ln>
                <a:solidFill>
                  <a:srgbClr val="505050"/>
                </a:solidFill>
                <a:effectLst/>
                <a:uLnTx/>
                <a:uFillTx/>
                <a:latin typeface="Segoe UI"/>
                <a:ea typeface="+mn-ea"/>
                <a:cs typeface="+mn-cs"/>
              </a:endParaRPr>
            </a:p>
          </p:txBody>
        </p:sp>
        <p:sp>
          <p:nvSpPr>
            <p:cNvPr id="276" name="Oval 941">
              <a:extLst>
                <a:ext uri="{FF2B5EF4-FFF2-40B4-BE49-F238E27FC236}">
                  <a16:creationId xmlns:a16="http://schemas.microsoft.com/office/drawing/2014/main" id="{72C4F27B-3244-48A2-82F7-BD84CE21A072}"/>
                </a:ext>
              </a:extLst>
            </p:cNvPr>
            <p:cNvSpPr>
              <a:spLocks noChangeArrowheads="1"/>
            </p:cNvSpPr>
            <p:nvPr/>
          </p:nvSpPr>
          <p:spPr bwMode="auto">
            <a:xfrm>
              <a:off x="14373741" y="5877932"/>
              <a:ext cx="98046" cy="93378"/>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dirty="0">
                <a:ln>
                  <a:noFill/>
                </a:ln>
                <a:solidFill>
                  <a:srgbClr val="505050"/>
                </a:solidFill>
                <a:effectLst/>
                <a:uLnTx/>
                <a:uFillTx/>
                <a:latin typeface="Segoe UI"/>
                <a:ea typeface="+mn-ea"/>
                <a:cs typeface="+mn-cs"/>
              </a:endParaRPr>
            </a:p>
          </p:txBody>
        </p:sp>
        <p:sp>
          <p:nvSpPr>
            <p:cNvPr id="277" name="Oval 942">
              <a:extLst>
                <a:ext uri="{FF2B5EF4-FFF2-40B4-BE49-F238E27FC236}">
                  <a16:creationId xmlns:a16="http://schemas.microsoft.com/office/drawing/2014/main" id="{202FC081-ED7A-4D1C-AF7C-7241B05FABEC}"/>
                </a:ext>
              </a:extLst>
            </p:cNvPr>
            <p:cNvSpPr>
              <a:spLocks noChangeArrowheads="1"/>
            </p:cNvSpPr>
            <p:nvPr/>
          </p:nvSpPr>
          <p:spPr bwMode="auto">
            <a:xfrm>
              <a:off x="14557383" y="5877932"/>
              <a:ext cx="96490" cy="93378"/>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dirty="0">
                <a:ln>
                  <a:noFill/>
                </a:ln>
                <a:solidFill>
                  <a:srgbClr val="505050"/>
                </a:solidFill>
                <a:effectLst/>
                <a:uLnTx/>
                <a:uFillTx/>
                <a:latin typeface="Segoe UI"/>
                <a:ea typeface="+mn-ea"/>
                <a:cs typeface="+mn-cs"/>
              </a:endParaRPr>
            </a:p>
          </p:txBody>
        </p:sp>
        <p:sp>
          <p:nvSpPr>
            <p:cNvPr id="278" name="Rectangle 943">
              <a:extLst>
                <a:ext uri="{FF2B5EF4-FFF2-40B4-BE49-F238E27FC236}">
                  <a16:creationId xmlns:a16="http://schemas.microsoft.com/office/drawing/2014/main" id="{4D44666A-49CF-423B-97E0-40BDBAF95B1E}"/>
                </a:ext>
              </a:extLst>
            </p:cNvPr>
            <p:cNvSpPr>
              <a:spLocks noChangeArrowheads="1"/>
            </p:cNvSpPr>
            <p:nvPr/>
          </p:nvSpPr>
          <p:spPr bwMode="auto">
            <a:xfrm>
              <a:off x="14557383" y="5761210"/>
              <a:ext cx="96490" cy="91822"/>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dirty="0">
                <a:ln>
                  <a:noFill/>
                </a:ln>
                <a:solidFill>
                  <a:srgbClr val="505050"/>
                </a:solidFill>
                <a:effectLst/>
                <a:uLnTx/>
                <a:uFillTx/>
                <a:latin typeface="Segoe UI"/>
                <a:ea typeface="+mn-ea"/>
                <a:cs typeface="+mn-cs"/>
              </a:endParaRPr>
            </a:p>
          </p:txBody>
        </p:sp>
        <p:sp>
          <p:nvSpPr>
            <p:cNvPr id="279" name="Rectangle 944" descr="component solutions">
              <a:extLst>
                <a:ext uri="{FF2B5EF4-FFF2-40B4-BE49-F238E27FC236}">
                  <a16:creationId xmlns:a16="http://schemas.microsoft.com/office/drawing/2014/main" id="{86523739-843A-463A-8C8F-6C1AA27CCA59}"/>
                </a:ext>
              </a:extLst>
            </p:cNvPr>
            <p:cNvSpPr>
              <a:spLocks noChangeArrowheads="1"/>
            </p:cNvSpPr>
            <p:nvPr/>
          </p:nvSpPr>
          <p:spPr bwMode="auto">
            <a:xfrm>
              <a:off x="14557383" y="5994654"/>
              <a:ext cx="96490" cy="91822"/>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dirty="0">
                <a:ln>
                  <a:noFill/>
                </a:ln>
                <a:solidFill>
                  <a:srgbClr val="505050"/>
                </a:solidFill>
                <a:effectLst/>
                <a:uLnTx/>
                <a:uFillTx/>
                <a:latin typeface="Segoe UI"/>
                <a:ea typeface="+mn-ea"/>
                <a:cs typeface="+mn-cs"/>
              </a:endParaRPr>
            </a:p>
          </p:txBody>
        </p:sp>
        <p:sp>
          <p:nvSpPr>
            <p:cNvPr id="280" name="Freeform 945">
              <a:extLst>
                <a:ext uri="{FF2B5EF4-FFF2-40B4-BE49-F238E27FC236}">
                  <a16:creationId xmlns:a16="http://schemas.microsoft.com/office/drawing/2014/main" id="{588BB34F-58AF-4CAB-997A-CDBEF21358F2}"/>
                </a:ext>
              </a:extLst>
            </p:cNvPr>
            <p:cNvSpPr>
              <a:spLocks/>
            </p:cNvSpPr>
            <p:nvPr/>
          </p:nvSpPr>
          <p:spPr bwMode="auto">
            <a:xfrm>
              <a:off x="14716125" y="5902832"/>
              <a:ext cx="24901" cy="45133"/>
            </a:xfrm>
            <a:custGeom>
              <a:avLst/>
              <a:gdLst>
                <a:gd name="T0" fmla="*/ 0 w 16"/>
                <a:gd name="T1" fmla="*/ 0 h 29"/>
                <a:gd name="T2" fmla="*/ 16 w 16"/>
                <a:gd name="T3" fmla="*/ 14 h 29"/>
                <a:gd name="T4" fmla="*/ 0 w 16"/>
                <a:gd name="T5" fmla="*/ 29 h 29"/>
                <a:gd name="T6" fmla="*/ 0 w 16"/>
                <a:gd name="T7" fmla="*/ 0 h 29"/>
              </a:gdLst>
              <a:ahLst/>
              <a:cxnLst>
                <a:cxn ang="0">
                  <a:pos x="T0" y="T1"/>
                </a:cxn>
                <a:cxn ang="0">
                  <a:pos x="T2" y="T3"/>
                </a:cxn>
                <a:cxn ang="0">
                  <a:pos x="T4" y="T5"/>
                </a:cxn>
                <a:cxn ang="0">
                  <a:pos x="T6" y="T7"/>
                </a:cxn>
              </a:cxnLst>
              <a:rect l="0" t="0" r="r" b="b"/>
              <a:pathLst>
                <a:path w="16" h="29">
                  <a:moveTo>
                    <a:pt x="0" y="0"/>
                  </a:moveTo>
                  <a:lnTo>
                    <a:pt x="16" y="14"/>
                  </a:lnTo>
                  <a:lnTo>
                    <a:pt x="0" y="29"/>
                  </a:lnTo>
                  <a:lnTo>
                    <a:pt x="0"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dirty="0">
                <a:ln>
                  <a:noFill/>
                </a:ln>
                <a:solidFill>
                  <a:srgbClr val="505050"/>
                </a:solidFill>
                <a:effectLst/>
                <a:uLnTx/>
                <a:uFillTx/>
                <a:latin typeface="Segoe UI"/>
                <a:ea typeface="+mn-ea"/>
                <a:cs typeface="+mn-cs"/>
              </a:endParaRPr>
            </a:p>
          </p:txBody>
        </p:sp>
        <p:sp>
          <p:nvSpPr>
            <p:cNvPr id="281" name="Freeform 946">
              <a:extLst>
                <a:ext uri="{FF2B5EF4-FFF2-40B4-BE49-F238E27FC236}">
                  <a16:creationId xmlns:a16="http://schemas.microsoft.com/office/drawing/2014/main" id="{3E3BEA3A-FAD0-456A-8E67-87141A9FE519}"/>
                </a:ext>
              </a:extLst>
            </p:cNvPr>
            <p:cNvSpPr>
              <a:spLocks/>
            </p:cNvSpPr>
            <p:nvPr/>
          </p:nvSpPr>
          <p:spPr bwMode="auto">
            <a:xfrm>
              <a:off x="14716125" y="5786111"/>
              <a:ext cx="23344" cy="45133"/>
            </a:xfrm>
            <a:custGeom>
              <a:avLst/>
              <a:gdLst>
                <a:gd name="T0" fmla="*/ 0 w 15"/>
                <a:gd name="T1" fmla="*/ 0 h 29"/>
                <a:gd name="T2" fmla="*/ 15 w 15"/>
                <a:gd name="T3" fmla="*/ 15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5"/>
                  </a:lnTo>
                  <a:lnTo>
                    <a:pt x="0" y="29"/>
                  </a:lnTo>
                  <a:lnTo>
                    <a:pt x="0"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dirty="0">
                <a:ln>
                  <a:noFill/>
                </a:ln>
                <a:solidFill>
                  <a:srgbClr val="505050"/>
                </a:solidFill>
                <a:effectLst/>
                <a:uLnTx/>
                <a:uFillTx/>
                <a:latin typeface="Segoe UI"/>
                <a:ea typeface="+mn-ea"/>
                <a:cs typeface="+mn-cs"/>
              </a:endParaRPr>
            </a:p>
          </p:txBody>
        </p:sp>
        <p:sp>
          <p:nvSpPr>
            <p:cNvPr id="282" name="Freeform 947">
              <a:extLst>
                <a:ext uri="{FF2B5EF4-FFF2-40B4-BE49-F238E27FC236}">
                  <a16:creationId xmlns:a16="http://schemas.microsoft.com/office/drawing/2014/main" id="{F1AD10A0-0927-4267-B810-9C0C4853D28A}"/>
                </a:ext>
              </a:extLst>
            </p:cNvPr>
            <p:cNvSpPr>
              <a:spLocks/>
            </p:cNvSpPr>
            <p:nvPr/>
          </p:nvSpPr>
          <p:spPr bwMode="auto">
            <a:xfrm>
              <a:off x="14527814" y="5902832"/>
              <a:ext cx="23344" cy="45133"/>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67" b="0" i="0" u="none" strike="noStrike" kern="1200" cap="none" spc="0" normalizeH="0" baseline="0" noProof="0" dirty="0">
                <a:ln>
                  <a:noFill/>
                </a:ln>
                <a:solidFill>
                  <a:srgbClr val="505050"/>
                </a:solidFill>
                <a:effectLst/>
                <a:uLnTx/>
                <a:uFillTx/>
                <a:latin typeface="Segoe UI"/>
                <a:ea typeface="+mn-ea"/>
                <a:cs typeface="+mn-cs"/>
              </a:endParaRPr>
            </a:p>
          </p:txBody>
        </p:sp>
      </p:grpSp>
    </p:spTree>
    <p:extLst>
      <p:ext uri="{BB962C8B-B14F-4D97-AF65-F5344CB8AC3E}">
        <p14:creationId xmlns:p14="http://schemas.microsoft.com/office/powerpoint/2010/main" val="18616065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nodeType="afterEffect">
                                  <p:stCondLst>
                                    <p:cond delay="0"/>
                                  </p:stCondLst>
                                  <p:childTnLst>
                                    <p:set>
                                      <p:cBhvr>
                                        <p:cTn id="6" dur="1" fill="hold">
                                          <p:stCondLst>
                                            <p:cond delay="0"/>
                                          </p:stCondLst>
                                        </p:cTn>
                                        <p:tgtEl>
                                          <p:spTgt spid="218"/>
                                        </p:tgtEl>
                                        <p:attrNameLst>
                                          <p:attrName>style.visibility</p:attrName>
                                        </p:attrNameLst>
                                      </p:cBhvr>
                                      <p:to>
                                        <p:strVal val="visible"/>
                                      </p:to>
                                    </p:set>
                                    <p:animEffect transition="in" filter="wheel(2)">
                                      <p:cBhvr>
                                        <p:cTn id="7" dur="1000"/>
                                        <p:tgtEl>
                                          <p:spTgt spid="218"/>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205"/>
                                        </p:tgtEl>
                                        <p:attrNameLst>
                                          <p:attrName>style.visibility</p:attrName>
                                        </p:attrNameLst>
                                      </p:cBhvr>
                                      <p:to>
                                        <p:strVal val="visible"/>
                                      </p:to>
                                    </p:set>
                                    <p:anim calcmode="lin" valueType="num">
                                      <p:cBhvr>
                                        <p:cTn id="10" dur="500" fill="hold"/>
                                        <p:tgtEl>
                                          <p:spTgt spid="205"/>
                                        </p:tgtEl>
                                        <p:attrNameLst>
                                          <p:attrName>ppt_w</p:attrName>
                                        </p:attrNameLst>
                                      </p:cBhvr>
                                      <p:tavLst>
                                        <p:tav tm="0">
                                          <p:val>
                                            <p:fltVal val="0"/>
                                          </p:val>
                                        </p:tav>
                                        <p:tav tm="100000">
                                          <p:val>
                                            <p:strVal val="#ppt_w"/>
                                          </p:val>
                                        </p:tav>
                                      </p:tavLst>
                                    </p:anim>
                                    <p:anim calcmode="lin" valueType="num">
                                      <p:cBhvr>
                                        <p:cTn id="11" dur="500" fill="hold"/>
                                        <p:tgtEl>
                                          <p:spTgt spid="205"/>
                                        </p:tgtEl>
                                        <p:attrNameLst>
                                          <p:attrName>ppt_h</p:attrName>
                                        </p:attrNameLst>
                                      </p:cBhvr>
                                      <p:tavLst>
                                        <p:tav tm="0">
                                          <p:val>
                                            <p:fltVal val="0"/>
                                          </p:val>
                                        </p:tav>
                                        <p:tav tm="100000">
                                          <p:val>
                                            <p:strVal val="#ppt_h"/>
                                          </p:val>
                                        </p:tav>
                                      </p:tavLst>
                                    </p:anim>
                                    <p:animEffect transition="in" filter="fade">
                                      <p:cBhvr>
                                        <p:cTn id="12" dur="500"/>
                                        <p:tgtEl>
                                          <p:spTgt spid="205"/>
                                        </p:tgtEl>
                                      </p:cBhvr>
                                    </p:animEffect>
                                  </p:childTnLst>
                                </p:cTn>
                              </p:par>
                              <p:par>
                                <p:cTn id="13" presetID="10" presetClass="entr" presetSubtype="0" fill="hold" nodeType="withEffect">
                                  <p:stCondLst>
                                    <p:cond delay="0"/>
                                  </p:stCondLst>
                                  <p:childTnLst>
                                    <p:set>
                                      <p:cBhvr>
                                        <p:cTn id="14" dur="1" fill="hold">
                                          <p:stCondLst>
                                            <p:cond delay="0"/>
                                          </p:stCondLst>
                                        </p:cTn>
                                        <p:tgtEl>
                                          <p:spTgt spid="266"/>
                                        </p:tgtEl>
                                        <p:attrNameLst>
                                          <p:attrName>style.visibility</p:attrName>
                                        </p:attrNameLst>
                                      </p:cBhvr>
                                      <p:to>
                                        <p:strVal val="visible"/>
                                      </p:to>
                                    </p:set>
                                    <p:animEffect transition="in" filter="fade">
                                      <p:cBhvr>
                                        <p:cTn id="15" dur="500"/>
                                        <p:tgtEl>
                                          <p:spTgt spid="266"/>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245"/>
                                        </p:tgtEl>
                                        <p:attrNameLst>
                                          <p:attrName>style.visibility</p:attrName>
                                        </p:attrNameLst>
                                      </p:cBhvr>
                                      <p:to>
                                        <p:strVal val="visible"/>
                                      </p:to>
                                    </p:set>
                                    <p:animEffect transition="in" filter="fade">
                                      <p:cBhvr>
                                        <p:cTn id="19" dur="500"/>
                                        <p:tgtEl>
                                          <p:spTgt spid="245"/>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250"/>
                                        </p:tgtEl>
                                        <p:attrNameLst>
                                          <p:attrName>style.visibility</p:attrName>
                                        </p:attrNameLst>
                                      </p:cBhvr>
                                      <p:to>
                                        <p:strVal val="visible"/>
                                      </p:to>
                                    </p:set>
                                    <p:animEffect transition="in" filter="fade">
                                      <p:cBhvr>
                                        <p:cTn id="23" dur="500"/>
                                        <p:tgtEl>
                                          <p:spTgt spid="250"/>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262"/>
                                        </p:tgtEl>
                                        <p:attrNameLst>
                                          <p:attrName>style.visibility</p:attrName>
                                        </p:attrNameLst>
                                      </p:cBhvr>
                                      <p:to>
                                        <p:strVal val="visible"/>
                                      </p:to>
                                    </p:set>
                                    <p:animEffect transition="in" filter="fade">
                                      <p:cBhvr>
                                        <p:cTn id="27" dur="500"/>
                                        <p:tgtEl>
                                          <p:spTgt spid="262"/>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121"/>
                                        </p:tgtEl>
                                        <p:attrNameLst>
                                          <p:attrName>style.visibility</p:attrName>
                                        </p:attrNameLst>
                                      </p:cBhvr>
                                      <p:to>
                                        <p:strVal val="visible"/>
                                      </p:to>
                                    </p:set>
                                    <p:animEffect transition="in" filter="fade">
                                      <p:cBhvr>
                                        <p:cTn id="31" dur="500"/>
                                        <p:tgtEl>
                                          <p:spTgt spid="121"/>
                                        </p:tgtEl>
                                      </p:cBhvr>
                                    </p:animEffect>
                                  </p:childTnLst>
                                </p:cTn>
                              </p:par>
                              <p:par>
                                <p:cTn id="32" presetID="10" presetClass="entr" presetSubtype="0" fill="hold" nodeType="withEffect">
                                  <p:stCondLst>
                                    <p:cond delay="0"/>
                                  </p:stCondLst>
                                  <p:childTnLst>
                                    <p:set>
                                      <p:cBhvr>
                                        <p:cTn id="33" dur="1" fill="hold">
                                          <p:stCondLst>
                                            <p:cond delay="0"/>
                                          </p:stCondLst>
                                        </p:cTn>
                                        <p:tgtEl>
                                          <p:spTgt spid="124"/>
                                        </p:tgtEl>
                                        <p:attrNameLst>
                                          <p:attrName>style.visibility</p:attrName>
                                        </p:attrNameLst>
                                      </p:cBhvr>
                                      <p:to>
                                        <p:strVal val="visible"/>
                                      </p:to>
                                    </p:set>
                                    <p:animEffect transition="in" filter="fade">
                                      <p:cBhvr>
                                        <p:cTn id="34"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AFBBF-339C-4A60-AA1C-084A2D41B5C3}"/>
              </a:ext>
            </a:extLst>
          </p:cNvPr>
          <p:cNvSpPr>
            <a:spLocks noGrp="1"/>
          </p:cNvSpPr>
          <p:nvPr>
            <p:ph type="title"/>
          </p:nvPr>
        </p:nvSpPr>
        <p:spPr/>
        <p:txBody>
          <a:bodyPr/>
          <a:lstStyle/>
          <a:p>
            <a:r>
              <a:rPr lang="en-US" dirty="0">
                <a:latin typeface="Segoe UI Semibold" panose="020B0702040204020203" pitchFamily="34" charset="0"/>
                <a:cs typeface="Segoe UI Semibold" panose="020B0702040204020203" pitchFamily="34" charset="0"/>
              </a:rPr>
              <a:t>Adopt migration execution</a:t>
            </a:r>
          </a:p>
        </p:txBody>
      </p:sp>
      <p:sp>
        <p:nvSpPr>
          <p:cNvPr id="6" name="TextBox 5">
            <a:extLst>
              <a:ext uri="{FF2B5EF4-FFF2-40B4-BE49-F238E27FC236}">
                <a16:creationId xmlns:a16="http://schemas.microsoft.com/office/drawing/2014/main" id="{6AC73A85-C51C-46C1-BC70-F516D2176AF7}"/>
              </a:ext>
            </a:extLst>
          </p:cNvPr>
          <p:cNvSpPr txBox="1"/>
          <p:nvPr/>
        </p:nvSpPr>
        <p:spPr>
          <a:xfrm>
            <a:off x="427038" y="4699321"/>
            <a:ext cx="11582400" cy="1615827"/>
          </a:xfrm>
          <a:prstGeom prst="rect">
            <a:avLst/>
          </a:prstGeom>
          <a:noFill/>
        </p:spPr>
        <p:txBody>
          <a:bodyPr wrap="square">
            <a:spAutoFit/>
          </a:bodyPr>
          <a:lstStyle/>
          <a:p>
            <a:pPr marL="400050" indent="-400050" defTabSz="914367">
              <a:spcAft>
                <a:spcPts val="600"/>
              </a:spcAft>
              <a:buSzPct val="150000"/>
              <a:buBlip>
                <a:blip r:embed="rId3"/>
              </a:buBlip>
            </a:pPr>
            <a:r>
              <a:rPr lang="en-US" sz="1600" dirty="0">
                <a:solidFill>
                  <a:srgbClr val="000000"/>
                </a:solidFill>
                <a:latin typeface="Segoe UI"/>
              </a:rPr>
              <a:t>Assess each workload and finalize architectural decisions about migration options.</a:t>
            </a:r>
          </a:p>
          <a:p>
            <a:pPr marL="400050" indent="-400050" defTabSz="914367">
              <a:spcAft>
                <a:spcPts val="600"/>
              </a:spcAft>
              <a:buSzPct val="150000"/>
              <a:buBlip>
                <a:blip r:embed="rId3"/>
              </a:buBlip>
            </a:pPr>
            <a:r>
              <a:rPr lang="en-US" sz="1600" dirty="0">
                <a:solidFill>
                  <a:srgbClr val="000000"/>
                </a:solidFill>
                <a:latin typeface="Segoe UI"/>
              </a:rPr>
              <a:t>Initiate the migration of the environment using native tools, third-party tools, and project management tools.</a:t>
            </a:r>
          </a:p>
          <a:p>
            <a:pPr marL="400050" indent="-400050" defTabSz="914367">
              <a:spcAft>
                <a:spcPts val="600"/>
              </a:spcAft>
              <a:buSzPct val="150000"/>
              <a:buBlip>
                <a:blip r:embed="rId3"/>
              </a:buBlip>
            </a:pPr>
            <a:r>
              <a:rPr lang="en-US" sz="1600" dirty="0">
                <a:solidFill>
                  <a:srgbClr val="000000"/>
                </a:solidFill>
                <a:latin typeface="Segoe UI"/>
              </a:rPr>
              <a:t>Workloads should be tested, optimized, documented, and released for ongoing operations. </a:t>
            </a:r>
          </a:p>
          <a:p>
            <a:pPr marL="400050" indent="-400050" defTabSz="914367">
              <a:spcAft>
                <a:spcPts val="600"/>
              </a:spcAft>
              <a:buSzPct val="150000"/>
              <a:buBlip>
                <a:blip r:embed="rId3"/>
              </a:buBlip>
            </a:pPr>
            <a:r>
              <a:rPr lang="en-US" sz="1600" dirty="0">
                <a:solidFill>
                  <a:srgbClr val="000000"/>
                </a:solidFill>
                <a:latin typeface="Segoe UI"/>
              </a:rPr>
              <a:t>Review the migrated workloads and hand them off to governance, operations management, and security teams for ongoing support of those workloads.</a:t>
            </a:r>
          </a:p>
        </p:txBody>
      </p:sp>
      <p:sp>
        <p:nvSpPr>
          <p:cNvPr id="51" name="TextBox 50">
            <a:extLst>
              <a:ext uri="{FF2B5EF4-FFF2-40B4-BE49-F238E27FC236}">
                <a16:creationId xmlns:a16="http://schemas.microsoft.com/office/drawing/2014/main" id="{4AE248CD-E186-497F-9452-F1005CF4B2F7}"/>
              </a:ext>
            </a:extLst>
          </p:cNvPr>
          <p:cNvSpPr txBox="1"/>
          <p:nvPr/>
        </p:nvSpPr>
        <p:spPr>
          <a:xfrm>
            <a:off x="323851" y="6199472"/>
            <a:ext cx="3811587" cy="415819"/>
          </a:xfrm>
          <a:prstGeom prst="rect">
            <a:avLst/>
          </a:prstGeom>
          <a:noFill/>
        </p:spPr>
        <p:txBody>
          <a:bodyPr wrap="square">
            <a:spAutoFit/>
          </a:bodyPr>
          <a:lstStyle/>
          <a:p>
            <a:pPr defTabSz="914367">
              <a:lnSpc>
                <a:spcPct val="150000"/>
              </a:lnSpc>
            </a:pPr>
            <a:r>
              <a:rPr lang="en-US" sz="1600" u="sng" dirty="0">
                <a:solidFill>
                  <a:schemeClr val="tx2"/>
                </a:solidFill>
                <a:latin typeface="Segoe UI "/>
                <a:cs typeface="Segoe UI Semilight" panose="020B0402040204020203" pitchFamily="34" charset="0"/>
                <a:hlinkClick r:id="rId4">
                  <a:extLst>
                    <a:ext uri="{A12FA001-AC4F-418D-AE19-62706E023703}">
                      <ahyp:hlinkClr xmlns:ahyp="http://schemas.microsoft.com/office/drawing/2018/hyperlinkcolor" val="tx"/>
                    </a:ext>
                  </a:extLst>
                </a:hlinkClick>
              </a:rPr>
              <a:t>https://aka.ms/adopt/migrate</a:t>
            </a:r>
            <a:endParaRPr lang="en-US" sz="1600" u="sng" dirty="0">
              <a:solidFill>
                <a:schemeClr val="tx2"/>
              </a:solidFill>
              <a:latin typeface="Segoe UI "/>
              <a:cs typeface="Segoe UI Semilight" panose="020B0402040204020203" pitchFamily="34" charset="0"/>
            </a:endParaRPr>
          </a:p>
        </p:txBody>
      </p:sp>
      <p:sp>
        <p:nvSpPr>
          <p:cNvPr id="4" name="Text Placeholder 7">
            <a:extLst>
              <a:ext uri="{FF2B5EF4-FFF2-40B4-BE49-F238E27FC236}">
                <a16:creationId xmlns:a16="http://schemas.microsoft.com/office/drawing/2014/main" id="{2ED74DD4-5C44-4241-A372-9AF5C1F7AE73}"/>
              </a:ext>
            </a:extLst>
          </p:cNvPr>
          <p:cNvSpPr txBox="1">
            <a:spLocks/>
          </p:cNvSpPr>
          <p:nvPr/>
        </p:nvSpPr>
        <p:spPr>
          <a:xfrm>
            <a:off x="376805" y="1199993"/>
            <a:ext cx="4287650" cy="403137"/>
          </a:xfrm>
          <a:prstGeom prst="rect">
            <a:avLst/>
          </a:prstGeom>
        </p:spPr>
        <p:txBody>
          <a:bodyPr/>
          <a:lstStyle>
            <a:lvl1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67"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980" b="1" kern="1200" spc="0" baseline="0">
                <a:solidFill>
                  <a:srgbClr val="000000"/>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980" kern="1200">
                <a:solidFill>
                  <a:srgbClr val="000000"/>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r>
              <a:rPr lang="en-US" sz="2000" spc="0" dirty="0">
                <a:solidFill>
                  <a:schemeClr val="tx2"/>
                </a:solidFill>
                <a:latin typeface="+mn-lt"/>
                <a:cs typeface="Segoe UI Semilight" panose="020B0402040204020203" pitchFamily="34" charset="0"/>
              </a:rPr>
              <a:t>Migrate</a:t>
            </a:r>
            <a:endParaRPr lang="en-US" sz="2000" spc="0" dirty="0">
              <a:latin typeface="+mn-lt"/>
              <a:cs typeface="Segoe UI Semilight" panose="020B0402040204020203" pitchFamily="34" charset="0"/>
            </a:endParaRPr>
          </a:p>
        </p:txBody>
      </p:sp>
      <p:grpSp>
        <p:nvGrpSpPr>
          <p:cNvPr id="225" name="Group 224">
            <a:extLst>
              <a:ext uri="{FF2B5EF4-FFF2-40B4-BE49-F238E27FC236}">
                <a16:creationId xmlns:a16="http://schemas.microsoft.com/office/drawing/2014/main" id="{855D88D1-52F0-4EC7-8CE4-F6416ECBC8A2}"/>
              </a:ext>
            </a:extLst>
          </p:cNvPr>
          <p:cNvGrpSpPr/>
          <p:nvPr/>
        </p:nvGrpSpPr>
        <p:grpSpPr>
          <a:xfrm>
            <a:off x="464964" y="1521073"/>
            <a:ext cx="11255536" cy="3058945"/>
            <a:chOff x="464964" y="1521073"/>
            <a:chExt cx="11255536" cy="3058945"/>
          </a:xfrm>
        </p:grpSpPr>
        <p:sp>
          <p:nvSpPr>
            <p:cNvPr id="63" name="Rectangle 62">
              <a:extLst>
                <a:ext uri="{FF2B5EF4-FFF2-40B4-BE49-F238E27FC236}">
                  <a16:creationId xmlns:a16="http://schemas.microsoft.com/office/drawing/2014/main" id="{0B25DB4F-3E2A-498E-8DC6-39C2A7B54C0F}"/>
                </a:ext>
              </a:extLst>
            </p:cNvPr>
            <p:cNvSpPr/>
            <p:nvPr/>
          </p:nvSpPr>
          <p:spPr bwMode="auto">
            <a:xfrm>
              <a:off x="756157" y="2317942"/>
              <a:ext cx="2173562" cy="61993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146284" rIns="91427"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90000"/>
                </a:lnSpc>
                <a:spcBef>
                  <a:spcPct val="0"/>
                </a:spcBef>
                <a:spcAft>
                  <a:spcPts val="600"/>
                </a:spcAft>
                <a:buClrTx/>
                <a:buSzTx/>
                <a:buFontTx/>
                <a:buNone/>
                <a:tabLst/>
                <a:defRPr/>
              </a:pPr>
              <a:r>
                <a:rPr kumimoji="0" lang="en-US" sz="2000" b="0" i="0" u="none" strike="noStrike" kern="1200" cap="none" spc="0" normalizeH="0" baseline="0" noProof="0" dirty="0">
                  <a:ln>
                    <a:noFill/>
                  </a:ln>
                  <a:solidFill>
                    <a:schemeClr val="tx2"/>
                  </a:solidFill>
                  <a:effectLst/>
                  <a:uLnTx/>
                  <a:uFillTx/>
                  <a:latin typeface="Segoe UI Semibold"/>
                  <a:ea typeface="Segoe UI" pitchFamily="34" charset="0"/>
                  <a:cs typeface="Segoe UI" pitchFamily="34" charset="0"/>
                </a:rPr>
                <a:t>Plan</a:t>
              </a:r>
              <a:endParaRPr kumimoji="0" lang="en-US" sz="1600" b="0" i="0" u="none" strike="noStrike" kern="1200" cap="none" spc="0" normalizeH="0" baseline="0" noProof="0" dirty="0">
                <a:ln>
                  <a:noFill/>
                </a:ln>
                <a:solidFill>
                  <a:schemeClr val="tx1"/>
                </a:solidFill>
                <a:effectLst/>
                <a:uLnTx/>
                <a:uFillTx/>
                <a:latin typeface="Segoe UI"/>
                <a:ea typeface="+mn-lt"/>
                <a:cs typeface="Segoe UI"/>
              </a:endParaRPr>
            </a:p>
          </p:txBody>
        </p:sp>
        <p:sp>
          <p:nvSpPr>
            <p:cNvPr id="64" name="Rectangle 63">
              <a:extLst>
                <a:ext uri="{FF2B5EF4-FFF2-40B4-BE49-F238E27FC236}">
                  <a16:creationId xmlns:a16="http://schemas.microsoft.com/office/drawing/2014/main" id="{CF23E474-6ACD-41B8-994B-EF80C57825A6}"/>
                </a:ext>
              </a:extLst>
            </p:cNvPr>
            <p:cNvSpPr/>
            <p:nvPr/>
          </p:nvSpPr>
          <p:spPr bwMode="auto">
            <a:xfrm>
              <a:off x="2279757" y="2317942"/>
              <a:ext cx="1054654" cy="61993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146284" rIns="91427"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90000"/>
                </a:lnSpc>
                <a:spcBef>
                  <a:spcPct val="0"/>
                </a:spcBef>
                <a:spcAft>
                  <a:spcPts val="600"/>
                </a:spcAft>
                <a:buClrTx/>
                <a:buSzTx/>
                <a:buFontTx/>
                <a:buNone/>
                <a:tabLst/>
                <a:defRPr/>
              </a:pPr>
              <a:r>
                <a:rPr kumimoji="0" lang="en-US" sz="2000" b="0" i="0" u="none" strike="noStrike" kern="1200" cap="none" spc="0" normalizeH="0" baseline="0" noProof="0" dirty="0">
                  <a:ln>
                    <a:noFill/>
                  </a:ln>
                  <a:solidFill>
                    <a:schemeClr val="tx2"/>
                  </a:solidFill>
                  <a:effectLst/>
                  <a:uLnTx/>
                  <a:uFillTx/>
                  <a:latin typeface="Segoe UI Semibold"/>
                  <a:ea typeface="Segoe UI" pitchFamily="34" charset="0"/>
                  <a:cs typeface="Segoe UI" pitchFamily="34" charset="0"/>
                </a:rPr>
                <a:t>Ready</a:t>
              </a:r>
              <a:endParaRPr kumimoji="0" lang="en-US" sz="1600" b="0" i="0" u="none" strike="noStrike" kern="1200" cap="none" spc="0" normalizeH="0" baseline="0" noProof="0" dirty="0">
                <a:ln>
                  <a:noFill/>
                </a:ln>
                <a:solidFill>
                  <a:schemeClr val="tx1"/>
                </a:solidFill>
                <a:effectLst/>
                <a:uLnTx/>
                <a:uFillTx/>
                <a:latin typeface="Segoe UI"/>
                <a:ea typeface="+mn-lt"/>
                <a:cs typeface="Segoe UI"/>
              </a:endParaRPr>
            </a:p>
          </p:txBody>
        </p:sp>
        <p:sp>
          <p:nvSpPr>
            <p:cNvPr id="65" name="Rectangle 64">
              <a:extLst>
                <a:ext uri="{FF2B5EF4-FFF2-40B4-BE49-F238E27FC236}">
                  <a16:creationId xmlns:a16="http://schemas.microsoft.com/office/drawing/2014/main" id="{F07EAC2C-782B-4350-A1E4-1BB630D60F64}"/>
                </a:ext>
              </a:extLst>
            </p:cNvPr>
            <p:cNvSpPr/>
            <p:nvPr/>
          </p:nvSpPr>
          <p:spPr bwMode="auto">
            <a:xfrm>
              <a:off x="4122010" y="2317942"/>
              <a:ext cx="1022670" cy="61993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146284" rIns="91427"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90000"/>
                </a:lnSpc>
                <a:spcBef>
                  <a:spcPct val="0"/>
                </a:spcBef>
                <a:spcAft>
                  <a:spcPts val="600"/>
                </a:spcAft>
                <a:buClrTx/>
                <a:buSzTx/>
                <a:buFontTx/>
                <a:buNone/>
                <a:tabLst/>
                <a:defRPr/>
              </a:pPr>
              <a:r>
                <a:rPr kumimoji="0" lang="en-US" sz="2000" b="0" i="0" u="none" strike="noStrike" kern="1200" cap="none" spc="0" normalizeH="0" baseline="0" noProof="0" dirty="0">
                  <a:ln>
                    <a:noFill/>
                  </a:ln>
                  <a:solidFill>
                    <a:schemeClr val="tx2"/>
                  </a:solidFill>
                  <a:effectLst/>
                  <a:uLnTx/>
                  <a:uFillTx/>
                  <a:latin typeface="Segoe UI Semibold"/>
                  <a:ea typeface="Segoe UI" pitchFamily="34" charset="0"/>
                  <a:cs typeface="Segoe UI" pitchFamily="34" charset="0"/>
                </a:rPr>
                <a:t>Adopt</a:t>
              </a:r>
              <a:endParaRPr kumimoji="0" lang="en-US" sz="1200" b="0" i="0" u="none" strike="noStrike" kern="1200" cap="none" spc="0" normalizeH="0" baseline="0" noProof="0" dirty="0">
                <a:ln>
                  <a:noFill/>
                </a:ln>
                <a:gradFill>
                  <a:gsLst>
                    <a:gs pos="0">
                      <a:srgbClr val="FFFFFF"/>
                    </a:gs>
                    <a:gs pos="100000">
                      <a:srgbClr val="FFFFFF"/>
                    </a:gs>
                  </a:gsLst>
                  <a:lin ang="5400000" scaled="1"/>
                </a:gradFill>
                <a:effectLst/>
                <a:uLnTx/>
                <a:uFillTx/>
                <a:latin typeface="Segoe UI"/>
                <a:ea typeface="+mn-ea"/>
                <a:cs typeface="Segoe UI" pitchFamily="34" charset="0"/>
              </a:endParaRPr>
            </a:p>
          </p:txBody>
        </p:sp>
        <p:cxnSp>
          <p:nvCxnSpPr>
            <p:cNvPr id="72" name="Straight Connector 71">
              <a:extLst>
                <a:ext uri="{FF2B5EF4-FFF2-40B4-BE49-F238E27FC236}">
                  <a16:creationId xmlns:a16="http://schemas.microsoft.com/office/drawing/2014/main" id="{25F2F86C-0237-40C2-92E7-21DE1CE338CE}"/>
                </a:ext>
              </a:extLst>
            </p:cNvPr>
            <p:cNvCxnSpPr>
              <a:cxnSpLocks/>
            </p:cNvCxnSpPr>
            <p:nvPr/>
          </p:nvCxnSpPr>
          <p:spPr>
            <a:xfrm>
              <a:off x="1422675" y="2600039"/>
              <a:ext cx="640080" cy="0"/>
            </a:xfrm>
            <a:prstGeom prst="line">
              <a:avLst/>
            </a:pr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3" name="Rectangle 34">
              <a:extLst>
                <a:ext uri="{FF2B5EF4-FFF2-40B4-BE49-F238E27FC236}">
                  <a16:creationId xmlns:a16="http://schemas.microsoft.com/office/drawing/2014/main" id="{EF4E06D0-B78B-464D-B0E6-29484E69A7C3}"/>
                </a:ext>
              </a:extLst>
            </p:cNvPr>
            <p:cNvSpPr/>
            <p:nvPr/>
          </p:nvSpPr>
          <p:spPr bwMode="auto">
            <a:xfrm rot="8100000">
              <a:off x="1966833" y="2546722"/>
              <a:ext cx="105615" cy="106633"/>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cxnSp>
          <p:nvCxnSpPr>
            <p:cNvPr id="75" name="Straight Connector 74">
              <a:extLst>
                <a:ext uri="{FF2B5EF4-FFF2-40B4-BE49-F238E27FC236}">
                  <a16:creationId xmlns:a16="http://schemas.microsoft.com/office/drawing/2014/main" id="{03EFCE4B-9B12-4D96-9414-1B84FAAEFC76}"/>
                </a:ext>
              </a:extLst>
            </p:cNvPr>
            <p:cNvCxnSpPr>
              <a:cxnSpLocks/>
            </p:cNvCxnSpPr>
            <p:nvPr/>
          </p:nvCxnSpPr>
          <p:spPr>
            <a:xfrm>
              <a:off x="3304370" y="2600039"/>
              <a:ext cx="640080" cy="0"/>
            </a:xfrm>
            <a:prstGeom prst="line">
              <a:avLst/>
            </a:pr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6" name="Rectangle 34">
              <a:extLst>
                <a:ext uri="{FF2B5EF4-FFF2-40B4-BE49-F238E27FC236}">
                  <a16:creationId xmlns:a16="http://schemas.microsoft.com/office/drawing/2014/main" id="{57755E29-BDF4-4992-AC15-24135DDD049A}"/>
                </a:ext>
              </a:extLst>
            </p:cNvPr>
            <p:cNvSpPr/>
            <p:nvPr/>
          </p:nvSpPr>
          <p:spPr bwMode="auto">
            <a:xfrm rot="8100000">
              <a:off x="3840412" y="2546723"/>
              <a:ext cx="105615" cy="106633"/>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grpSp>
          <p:nvGrpSpPr>
            <p:cNvPr id="167" name="Group 166">
              <a:extLst>
                <a:ext uri="{FF2B5EF4-FFF2-40B4-BE49-F238E27FC236}">
                  <a16:creationId xmlns:a16="http://schemas.microsoft.com/office/drawing/2014/main" id="{A5F997A9-F4E9-402E-9D0E-558D3FD8C447}"/>
                </a:ext>
              </a:extLst>
            </p:cNvPr>
            <p:cNvGrpSpPr/>
            <p:nvPr/>
          </p:nvGrpSpPr>
          <p:grpSpPr>
            <a:xfrm>
              <a:off x="1001191" y="1899090"/>
              <a:ext cx="337935" cy="418851"/>
              <a:chOff x="1001191" y="2069410"/>
              <a:chExt cx="337935" cy="418851"/>
            </a:xfrm>
          </p:grpSpPr>
          <p:sp>
            <p:nvSpPr>
              <p:cNvPr id="78" name="Freeform 88">
                <a:extLst>
                  <a:ext uri="{FF2B5EF4-FFF2-40B4-BE49-F238E27FC236}">
                    <a16:creationId xmlns:a16="http://schemas.microsoft.com/office/drawing/2014/main" id="{3E639E03-48EE-40CD-BA66-C8F1665FD399}"/>
                  </a:ext>
                </a:extLst>
              </p:cNvPr>
              <p:cNvSpPr>
                <a:spLocks/>
              </p:cNvSpPr>
              <p:nvPr/>
            </p:nvSpPr>
            <p:spPr bwMode="auto">
              <a:xfrm>
                <a:off x="1001191" y="2069410"/>
                <a:ext cx="337935" cy="418851"/>
              </a:xfrm>
              <a:custGeom>
                <a:avLst/>
                <a:gdLst>
                  <a:gd name="T0" fmla="*/ 52 w 142"/>
                  <a:gd name="T1" fmla="*/ 0 h 176"/>
                  <a:gd name="T2" fmla="*/ 0 w 142"/>
                  <a:gd name="T3" fmla="*/ 52 h 176"/>
                  <a:gd name="T4" fmla="*/ 0 w 142"/>
                  <a:gd name="T5" fmla="*/ 176 h 176"/>
                  <a:gd name="T6" fmla="*/ 142 w 142"/>
                  <a:gd name="T7" fmla="*/ 176 h 176"/>
                  <a:gd name="T8" fmla="*/ 142 w 142"/>
                  <a:gd name="T9" fmla="*/ 0 h 176"/>
                  <a:gd name="T10" fmla="*/ 52 w 142"/>
                  <a:gd name="T11" fmla="*/ 0 h 176"/>
                </a:gdLst>
                <a:ahLst/>
                <a:cxnLst>
                  <a:cxn ang="0">
                    <a:pos x="T0" y="T1"/>
                  </a:cxn>
                  <a:cxn ang="0">
                    <a:pos x="T2" y="T3"/>
                  </a:cxn>
                  <a:cxn ang="0">
                    <a:pos x="T4" y="T5"/>
                  </a:cxn>
                  <a:cxn ang="0">
                    <a:pos x="T6" y="T7"/>
                  </a:cxn>
                  <a:cxn ang="0">
                    <a:pos x="T8" y="T9"/>
                  </a:cxn>
                  <a:cxn ang="0">
                    <a:pos x="T10" y="T11"/>
                  </a:cxn>
                </a:cxnLst>
                <a:rect l="0" t="0" r="r" b="b"/>
                <a:pathLst>
                  <a:path w="142" h="176">
                    <a:moveTo>
                      <a:pt x="52" y="0"/>
                    </a:moveTo>
                    <a:lnTo>
                      <a:pt x="0" y="52"/>
                    </a:lnTo>
                    <a:lnTo>
                      <a:pt x="0" y="176"/>
                    </a:lnTo>
                    <a:lnTo>
                      <a:pt x="142" y="176"/>
                    </a:lnTo>
                    <a:lnTo>
                      <a:pt x="142" y="0"/>
                    </a:lnTo>
                    <a:lnTo>
                      <a:pt x="52"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79" name="Freeform 89">
                <a:extLst>
                  <a:ext uri="{FF2B5EF4-FFF2-40B4-BE49-F238E27FC236}">
                    <a16:creationId xmlns:a16="http://schemas.microsoft.com/office/drawing/2014/main" id="{37BCF35B-D36A-4E58-B0B6-4A6649B608A6}"/>
                  </a:ext>
                </a:extLst>
              </p:cNvPr>
              <p:cNvSpPr>
                <a:spLocks/>
              </p:cNvSpPr>
              <p:nvPr/>
            </p:nvSpPr>
            <p:spPr bwMode="auto">
              <a:xfrm>
                <a:off x="1001191" y="2069410"/>
                <a:ext cx="123751" cy="123751"/>
              </a:xfrm>
              <a:custGeom>
                <a:avLst/>
                <a:gdLst>
                  <a:gd name="T0" fmla="*/ 52 w 52"/>
                  <a:gd name="T1" fmla="*/ 52 h 52"/>
                  <a:gd name="T2" fmla="*/ 0 w 52"/>
                  <a:gd name="T3" fmla="*/ 52 h 52"/>
                  <a:gd name="T4" fmla="*/ 52 w 52"/>
                  <a:gd name="T5" fmla="*/ 0 h 52"/>
                  <a:gd name="T6" fmla="*/ 52 w 52"/>
                  <a:gd name="T7" fmla="*/ 0 h 52"/>
                  <a:gd name="T8" fmla="*/ 52 w 52"/>
                  <a:gd name="T9" fmla="*/ 52 h 52"/>
                </a:gdLst>
                <a:ahLst/>
                <a:cxnLst>
                  <a:cxn ang="0">
                    <a:pos x="T0" y="T1"/>
                  </a:cxn>
                  <a:cxn ang="0">
                    <a:pos x="T2" y="T3"/>
                  </a:cxn>
                  <a:cxn ang="0">
                    <a:pos x="T4" y="T5"/>
                  </a:cxn>
                  <a:cxn ang="0">
                    <a:pos x="T6" y="T7"/>
                  </a:cxn>
                  <a:cxn ang="0">
                    <a:pos x="T8" y="T9"/>
                  </a:cxn>
                </a:cxnLst>
                <a:rect l="0" t="0" r="r" b="b"/>
                <a:pathLst>
                  <a:path w="52" h="52">
                    <a:moveTo>
                      <a:pt x="52" y="52"/>
                    </a:moveTo>
                    <a:lnTo>
                      <a:pt x="0" y="52"/>
                    </a:lnTo>
                    <a:lnTo>
                      <a:pt x="52" y="0"/>
                    </a:lnTo>
                    <a:lnTo>
                      <a:pt x="52" y="0"/>
                    </a:lnTo>
                    <a:lnTo>
                      <a:pt x="52" y="52"/>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80" name="Line 90">
                <a:extLst>
                  <a:ext uri="{FF2B5EF4-FFF2-40B4-BE49-F238E27FC236}">
                    <a16:creationId xmlns:a16="http://schemas.microsoft.com/office/drawing/2014/main" id="{E10551BE-1F64-4392-8889-DB4F181CAC12}"/>
                  </a:ext>
                </a:extLst>
              </p:cNvPr>
              <p:cNvSpPr>
                <a:spLocks noChangeShapeType="1"/>
              </p:cNvSpPr>
              <p:nvPr/>
            </p:nvSpPr>
            <p:spPr bwMode="auto">
              <a:xfrm>
                <a:off x="1089244" y="2288355"/>
                <a:ext cx="159449"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sp>
            <p:nvSpPr>
              <p:cNvPr id="81" name="Line 91">
                <a:extLst>
                  <a:ext uri="{FF2B5EF4-FFF2-40B4-BE49-F238E27FC236}">
                    <a16:creationId xmlns:a16="http://schemas.microsoft.com/office/drawing/2014/main" id="{0E551D51-2EED-423F-95F8-BCC37EC38185}"/>
                  </a:ext>
                </a:extLst>
              </p:cNvPr>
              <p:cNvSpPr>
                <a:spLocks noChangeShapeType="1"/>
              </p:cNvSpPr>
              <p:nvPr/>
            </p:nvSpPr>
            <p:spPr bwMode="auto">
              <a:xfrm>
                <a:off x="1089244" y="2369269"/>
                <a:ext cx="159449"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30" tIns="44814" rIns="89630" bIns="44814" numCol="1" anchor="t" anchorCtr="0" compatLnSpc="1">
                <a:prstTxWarp prst="textNoShape">
                  <a:avLst/>
                </a:prstTxWarp>
              </a:bodyPr>
              <a:lstStyle/>
              <a:p>
                <a:pPr marL="0" marR="0" lvl="0" indent="0" algn="ctr" defTabSz="896214"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05050"/>
                  </a:solidFill>
                  <a:effectLst/>
                  <a:uLnTx/>
                  <a:uFillTx/>
                  <a:latin typeface="Segoe UI"/>
                  <a:ea typeface="+mn-ea"/>
                  <a:cs typeface="+mn-cs"/>
                </a:endParaRPr>
              </a:p>
            </p:txBody>
          </p:sp>
        </p:grpSp>
        <p:grpSp>
          <p:nvGrpSpPr>
            <p:cNvPr id="166" name="Group 165">
              <a:extLst>
                <a:ext uri="{FF2B5EF4-FFF2-40B4-BE49-F238E27FC236}">
                  <a16:creationId xmlns:a16="http://schemas.microsoft.com/office/drawing/2014/main" id="{E111C2E5-45F7-4703-9EA4-DB9321C9CD2D}"/>
                </a:ext>
              </a:extLst>
            </p:cNvPr>
            <p:cNvGrpSpPr/>
            <p:nvPr/>
          </p:nvGrpSpPr>
          <p:grpSpPr>
            <a:xfrm>
              <a:off x="2578757" y="1867267"/>
              <a:ext cx="477541" cy="475887"/>
              <a:chOff x="2419431" y="2037587"/>
              <a:chExt cx="477541" cy="475887"/>
            </a:xfrm>
          </p:grpSpPr>
          <p:sp>
            <p:nvSpPr>
              <p:cNvPr id="83" name="AutoShape 151">
                <a:extLst>
                  <a:ext uri="{FF2B5EF4-FFF2-40B4-BE49-F238E27FC236}">
                    <a16:creationId xmlns:a16="http://schemas.microsoft.com/office/drawing/2014/main" id="{66A72F94-6DFB-4205-BA39-1190F65D09D7}"/>
                  </a:ext>
                </a:extLst>
              </p:cNvPr>
              <p:cNvSpPr>
                <a:spLocks noChangeAspect="1" noChangeArrowheads="1" noTextEdit="1"/>
              </p:cNvSpPr>
              <p:nvPr/>
            </p:nvSpPr>
            <p:spPr bwMode="auto">
              <a:xfrm>
                <a:off x="2419431" y="2037587"/>
                <a:ext cx="477541" cy="47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84" name="Oval 153">
                <a:extLst>
                  <a:ext uri="{FF2B5EF4-FFF2-40B4-BE49-F238E27FC236}">
                    <a16:creationId xmlns:a16="http://schemas.microsoft.com/office/drawing/2014/main" id="{D2236B28-6A4F-43E3-8FE0-653615A787BF}"/>
                  </a:ext>
                </a:extLst>
              </p:cNvPr>
              <p:cNvSpPr>
                <a:spLocks noChangeArrowheads="1"/>
              </p:cNvSpPr>
              <p:nvPr/>
            </p:nvSpPr>
            <p:spPr bwMode="auto">
              <a:xfrm>
                <a:off x="2507008" y="2121859"/>
                <a:ext cx="305692" cy="305691"/>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85" name="Freeform 154">
                <a:extLst>
                  <a:ext uri="{FF2B5EF4-FFF2-40B4-BE49-F238E27FC236}">
                    <a16:creationId xmlns:a16="http://schemas.microsoft.com/office/drawing/2014/main" id="{C56B0A39-CE7E-4FF5-9B82-6E7FDE37CC07}"/>
                  </a:ext>
                </a:extLst>
              </p:cNvPr>
              <p:cNvSpPr>
                <a:spLocks/>
              </p:cNvSpPr>
              <p:nvPr/>
            </p:nvSpPr>
            <p:spPr bwMode="auto">
              <a:xfrm>
                <a:off x="2563189" y="2201173"/>
                <a:ext cx="181763" cy="148715"/>
              </a:xfrm>
              <a:custGeom>
                <a:avLst/>
                <a:gdLst>
                  <a:gd name="T0" fmla="*/ 110 w 110"/>
                  <a:gd name="T1" fmla="*/ 12 h 90"/>
                  <a:gd name="T2" fmla="*/ 98 w 110"/>
                  <a:gd name="T3" fmla="*/ 0 h 90"/>
                  <a:gd name="T4" fmla="*/ 33 w 110"/>
                  <a:gd name="T5" fmla="*/ 65 h 90"/>
                  <a:gd name="T6" fmla="*/ 14 w 110"/>
                  <a:gd name="T7" fmla="*/ 45 h 90"/>
                  <a:gd name="T8" fmla="*/ 0 w 110"/>
                  <a:gd name="T9" fmla="*/ 57 h 90"/>
                  <a:gd name="T10" fmla="*/ 33 w 110"/>
                  <a:gd name="T11" fmla="*/ 90 h 90"/>
                  <a:gd name="T12" fmla="*/ 110 w 110"/>
                  <a:gd name="T13" fmla="*/ 12 h 90"/>
                </a:gdLst>
                <a:ahLst/>
                <a:cxnLst>
                  <a:cxn ang="0">
                    <a:pos x="T0" y="T1"/>
                  </a:cxn>
                  <a:cxn ang="0">
                    <a:pos x="T2" y="T3"/>
                  </a:cxn>
                  <a:cxn ang="0">
                    <a:pos x="T4" y="T5"/>
                  </a:cxn>
                  <a:cxn ang="0">
                    <a:pos x="T6" y="T7"/>
                  </a:cxn>
                  <a:cxn ang="0">
                    <a:pos x="T8" y="T9"/>
                  </a:cxn>
                  <a:cxn ang="0">
                    <a:pos x="T10" y="T11"/>
                  </a:cxn>
                  <a:cxn ang="0">
                    <a:pos x="T12" y="T13"/>
                  </a:cxn>
                </a:cxnLst>
                <a:rect l="0" t="0" r="r" b="b"/>
                <a:pathLst>
                  <a:path w="110" h="90">
                    <a:moveTo>
                      <a:pt x="110" y="12"/>
                    </a:moveTo>
                    <a:lnTo>
                      <a:pt x="98" y="0"/>
                    </a:lnTo>
                    <a:lnTo>
                      <a:pt x="33" y="65"/>
                    </a:lnTo>
                    <a:lnTo>
                      <a:pt x="14" y="45"/>
                    </a:lnTo>
                    <a:lnTo>
                      <a:pt x="0" y="57"/>
                    </a:lnTo>
                    <a:lnTo>
                      <a:pt x="33" y="90"/>
                    </a:lnTo>
                    <a:lnTo>
                      <a:pt x="110" y="1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86" name="Freeform 155">
                <a:extLst>
                  <a:ext uri="{FF2B5EF4-FFF2-40B4-BE49-F238E27FC236}">
                    <a16:creationId xmlns:a16="http://schemas.microsoft.com/office/drawing/2014/main" id="{39EF7E61-153A-47E6-B4F2-7D5F5FDD0EFD}"/>
                  </a:ext>
                </a:extLst>
              </p:cNvPr>
              <p:cNvSpPr>
                <a:spLocks/>
              </p:cNvSpPr>
              <p:nvPr/>
            </p:nvSpPr>
            <p:spPr bwMode="auto">
              <a:xfrm>
                <a:off x="2799481" y="2288750"/>
                <a:ext cx="97491" cy="145410"/>
              </a:xfrm>
              <a:custGeom>
                <a:avLst/>
                <a:gdLst>
                  <a:gd name="T0" fmla="*/ 14 w 39"/>
                  <a:gd name="T1" fmla="*/ 59 h 59"/>
                  <a:gd name="T2" fmla="*/ 39 w 39"/>
                  <a:gd name="T3" fmla="*/ 0 h 59"/>
                  <a:gd name="T4" fmla="*/ 19 w 39"/>
                  <a:gd name="T5" fmla="*/ 0 h 59"/>
                  <a:gd name="T6" fmla="*/ 0 w 39"/>
                  <a:gd name="T7" fmla="*/ 45 h 59"/>
                  <a:gd name="T8" fmla="*/ 14 w 39"/>
                  <a:gd name="T9" fmla="*/ 59 h 59"/>
                </a:gdLst>
                <a:ahLst/>
                <a:cxnLst>
                  <a:cxn ang="0">
                    <a:pos x="T0" y="T1"/>
                  </a:cxn>
                  <a:cxn ang="0">
                    <a:pos x="T2" y="T3"/>
                  </a:cxn>
                  <a:cxn ang="0">
                    <a:pos x="T4" y="T5"/>
                  </a:cxn>
                  <a:cxn ang="0">
                    <a:pos x="T6" y="T7"/>
                  </a:cxn>
                  <a:cxn ang="0">
                    <a:pos x="T8" y="T9"/>
                  </a:cxn>
                </a:cxnLst>
                <a:rect l="0" t="0" r="r" b="b"/>
                <a:pathLst>
                  <a:path w="39" h="59">
                    <a:moveTo>
                      <a:pt x="14" y="59"/>
                    </a:moveTo>
                    <a:cubicBezTo>
                      <a:pt x="28" y="43"/>
                      <a:pt x="37" y="23"/>
                      <a:pt x="39" y="0"/>
                    </a:cubicBezTo>
                    <a:cubicBezTo>
                      <a:pt x="19" y="0"/>
                      <a:pt x="19" y="0"/>
                      <a:pt x="19" y="0"/>
                    </a:cubicBezTo>
                    <a:cubicBezTo>
                      <a:pt x="18" y="17"/>
                      <a:pt x="11" y="33"/>
                      <a:pt x="0" y="45"/>
                    </a:cubicBezTo>
                    <a:lnTo>
                      <a:pt x="14" y="5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87" name="Freeform 156">
                <a:extLst>
                  <a:ext uri="{FF2B5EF4-FFF2-40B4-BE49-F238E27FC236}">
                    <a16:creationId xmlns:a16="http://schemas.microsoft.com/office/drawing/2014/main" id="{06D38D9D-7501-4728-B7E3-F83FD99C5D9B}"/>
                  </a:ext>
                </a:extLst>
              </p:cNvPr>
              <p:cNvSpPr>
                <a:spLocks/>
              </p:cNvSpPr>
              <p:nvPr/>
            </p:nvSpPr>
            <p:spPr bwMode="auto">
              <a:xfrm>
                <a:off x="2419431" y="2116902"/>
                <a:ext cx="97491" cy="147062"/>
              </a:xfrm>
              <a:custGeom>
                <a:avLst/>
                <a:gdLst>
                  <a:gd name="T0" fmla="*/ 25 w 39"/>
                  <a:gd name="T1" fmla="*/ 0 h 59"/>
                  <a:gd name="T2" fmla="*/ 0 w 39"/>
                  <a:gd name="T3" fmla="*/ 59 h 59"/>
                  <a:gd name="T4" fmla="*/ 21 w 39"/>
                  <a:gd name="T5" fmla="*/ 59 h 59"/>
                  <a:gd name="T6" fmla="*/ 39 w 39"/>
                  <a:gd name="T7" fmla="*/ 14 h 59"/>
                  <a:gd name="T8" fmla="*/ 25 w 39"/>
                  <a:gd name="T9" fmla="*/ 0 h 59"/>
                </a:gdLst>
                <a:ahLst/>
                <a:cxnLst>
                  <a:cxn ang="0">
                    <a:pos x="T0" y="T1"/>
                  </a:cxn>
                  <a:cxn ang="0">
                    <a:pos x="T2" y="T3"/>
                  </a:cxn>
                  <a:cxn ang="0">
                    <a:pos x="T4" y="T5"/>
                  </a:cxn>
                  <a:cxn ang="0">
                    <a:pos x="T6" y="T7"/>
                  </a:cxn>
                  <a:cxn ang="0">
                    <a:pos x="T8" y="T9"/>
                  </a:cxn>
                </a:cxnLst>
                <a:rect l="0" t="0" r="r" b="b"/>
                <a:pathLst>
                  <a:path w="39" h="59">
                    <a:moveTo>
                      <a:pt x="25" y="0"/>
                    </a:moveTo>
                    <a:cubicBezTo>
                      <a:pt x="10" y="16"/>
                      <a:pt x="1" y="36"/>
                      <a:pt x="0" y="59"/>
                    </a:cubicBezTo>
                    <a:cubicBezTo>
                      <a:pt x="21" y="59"/>
                      <a:pt x="21" y="59"/>
                      <a:pt x="21" y="59"/>
                    </a:cubicBezTo>
                    <a:cubicBezTo>
                      <a:pt x="22" y="42"/>
                      <a:pt x="29" y="27"/>
                      <a:pt x="39" y="14"/>
                    </a:cubicBezTo>
                    <a:lnTo>
                      <a:pt x="25"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88" name="Freeform 157">
                <a:extLst>
                  <a:ext uri="{FF2B5EF4-FFF2-40B4-BE49-F238E27FC236}">
                    <a16:creationId xmlns:a16="http://schemas.microsoft.com/office/drawing/2014/main" id="{8B9D9221-18DF-4DE5-AB47-3DC45A8E4579}"/>
                  </a:ext>
                </a:extLst>
              </p:cNvPr>
              <p:cNvSpPr>
                <a:spLocks/>
              </p:cNvSpPr>
              <p:nvPr/>
            </p:nvSpPr>
            <p:spPr bwMode="auto">
              <a:xfrm>
                <a:off x="2498746" y="2417636"/>
                <a:ext cx="147063" cy="95838"/>
              </a:xfrm>
              <a:custGeom>
                <a:avLst/>
                <a:gdLst>
                  <a:gd name="T0" fmla="*/ 0 w 59"/>
                  <a:gd name="T1" fmla="*/ 15 h 39"/>
                  <a:gd name="T2" fmla="*/ 59 w 59"/>
                  <a:gd name="T3" fmla="*/ 39 h 39"/>
                  <a:gd name="T4" fmla="*/ 59 w 59"/>
                  <a:gd name="T5" fmla="*/ 19 h 39"/>
                  <a:gd name="T6" fmla="*/ 14 w 59"/>
                  <a:gd name="T7" fmla="*/ 0 h 39"/>
                  <a:gd name="T8" fmla="*/ 0 w 59"/>
                  <a:gd name="T9" fmla="*/ 15 h 39"/>
                </a:gdLst>
                <a:ahLst/>
                <a:cxnLst>
                  <a:cxn ang="0">
                    <a:pos x="T0" y="T1"/>
                  </a:cxn>
                  <a:cxn ang="0">
                    <a:pos x="T2" y="T3"/>
                  </a:cxn>
                  <a:cxn ang="0">
                    <a:pos x="T4" y="T5"/>
                  </a:cxn>
                  <a:cxn ang="0">
                    <a:pos x="T6" y="T7"/>
                  </a:cxn>
                  <a:cxn ang="0">
                    <a:pos x="T8" y="T9"/>
                  </a:cxn>
                </a:cxnLst>
                <a:rect l="0" t="0" r="r" b="b"/>
                <a:pathLst>
                  <a:path w="59" h="39">
                    <a:moveTo>
                      <a:pt x="0" y="15"/>
                    </a:moveTo>
                    <a:cubicBezTo>
                      <a:pt x="16" y="29"/>
                      <a:pt x="36" y="38"/>
                      <a:pt x="59" y="39"/>
                    </a:cubicBezTo>
                    <a:cubicBezTo>
                      <a:pt x="59" y="19"/>
                      <a:pt x="59" y="19"/>
                      <a:pt x="59" y="19"/>
                    </a:cubicBezTo>
                    <a:cubicBezTo>
                      <a:pt x="42" y="18"/>
                      <a:pt x="26" y="11"/>
                      <a:pt x="14" y="0"/>
                    </a:cubicBezTo>
                    <a:lnTo>
                      <a:pt x="0" y="15"/>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89" name="Freeform 158">
                <a:extLst>
                  <a:ext uri="{FF2B5EF4-FFF2-40B4-BE49-F238E27FC236}">
                    <a16:creationId xmlns:a16="http://schemas.microsoft.com/office/drawing/2014/main" id="{F702F208-9F42-4DF5-B8C5-A64A7DC6FBF8}"/>
                  </a:ext>
                </a:extLst>
              </p:cNvPr>
              <p:cNvSpPr>
                <a:spLocks/>
              </p:cNvSpPr>
              <p:nvPr/>
            </p:nvSpPr>
            <p:spPr bwMode="auto">
              <a:xfrm>
                <a:off x="2419431" y="2288750"/>
                <a:ext cx="97491" cy="145410"/>
              </a:xfrm>
              <a:custGeom>
                <a:avLst/>
                <a:gdLst>
                  <a:gd name="T0" fmla="*/ 0 w 39"/>
                  <a:gd name="T1" fmla="*/ 0 h 59"/>
                  <a:gd name="T2" fmla="*/ 25 w 39"/>
                  <a:gd name="T3" fmla="*/ 59 h 59"/>
                  <a:gd name="T4" fmla="*/ 39 w 39"/>
                  <a:gd name="T5" fmla="*/ 45 h 59"/>
                  <a:gd name="T6" fmla="*/ 21 w 39"/>
                  <a:gd name="T7" fmla="*/ 0 h 59"/>
                  <a:gd name="T8" fmla="*/ 0 w 39"/>
                  <a:gd name="T9" fmla="*/ 0 h 59"/>
                </a:gdLst>
                <a:ahLst/>
                <a:cxnLst>
                  <a:cxn ang="0">
                    <a:pos x="T0" y="T1"/>
                  </a:cxn>
                  <a:cxn ang="0">
                    <a:pos x="T2" y="T3"/>
                  </a:cxn>
                  <a:cxn ang="0">
                    <a:pos x="T4" y="T5"/>
                  </a:cxn>
                  <a:cxn ang="0">
                    <a:pos x="T6" y="T7"/>
                  </a:cxn>
                  <a:cxn ang="0">
                    <a:pos x="T8" y="T9"/>
                  </a:cxn>
                </a:cxnLst>
                <a:rect l="0" t="0" r="r" b="b"/>
                <a:pathLst>
                  <a:path w="39" h="59">
                    <a:moveTo>
                      <a:pt x="0" y="0"/>
                    </a:moveTo>
                    <a:cubicBezTo>
                      <a:pt x="1" y="23"/>
                      <a:pt x="10" y="44"/>
                      <a:pt x="25" y="59"/>
                    </a:cubicBezTo>
                    <a:cubicBezTo>
                      <a:pt x="39" y="45"/>
                      <a:pt x="39" y="45"/>
                      <a:pt x="39" y="45"/>
                    </a:cubicBezTo>
                    <a:cubicBezTo>
                      <a:pt x="28" y="33"/>
                      <a:pt x="22" y="17"/>
                      <a:pt x="21" y="0"/>
                    </a:cubicBezTo>
                    <a:lnTo>
                      <a:pt x="0"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90" name="Freeform 159">
                <a:extLst>
                  <a:ext uri="{FF2B5EF4-FFF2-40B4-BE49-F238E27FC236}">
                    <a16:creationId xmlns:a16="http://schemas.microsoft.com/office/drawing/2014/main" id="{723274D3-6501-4476-BF6D-3E7AEAA27257}"/>
                  </a:ext>
                </a:extLst>
              </p:cNvPr>
              <p:cNvSpPr>
                <a:spLocks/>
              </p:cNvSpPr>
              <p:nvPr/>
            </p:nvSpPr>
            <p:spPr bwMode="auto">
              <a:xfrm>
                <a:off x="2799481" y="2116902"/>
                <a:ext cx="97491" cy="147062"/>
              </a:xfrm>
              <a:custGeom>
                <a:avLst/>
                <a:gdLst>
                  <a:gd name="T0" fmla="*/ 14 w 39"/>
                  <a:gd name="T1" fmla="*/ 0 h 59"/>
                  <a:gd name="T2" fmla="*/ 0 w 39"/>
                  <a:gd name="T3" fmla="*/ 14 h 59"/>
                  <a:gd name="T4" fmla="*/ 19 w 39"/>
                  <a:gd name="T5" fmla="*/ 59 h 59"/>
                  <a:gd name="T6" fmla="*/ 39 w 39"/>
                  <a:gd name="T7" fmla="*/ 59 h 59"/>
                  <a:gd name="T8" fmla="*/ 14 w 39"/>
                  <a:gd name="T9" fmla="*/ 0 h 59"/>
                </a:gdLst>
                <a:ahLst/>
                <a:cxnLst>
                  <a:cxn ang="0">
                    <a:pos x="T0" y="T1"/>
                  </a:cxn>
                  <a:cxn ang="0">
                    <a:pos x="T2" y="T3"/>
                  </a:cxn>
                  <a:cxn ang="0">
                    <a:pos x="T4" y="T5"/>
                  </a:cxn>
                  <a:cxn ang="0">
                    <a:pos x="T6" y="T7"/>
                  </a:cxn>
                  <a:cxn ang="0">
                    <a:pos x="T8" y="T9"/>
                  </a:cxn>
                </a:cxnLst>
                <a:rect l="0" t="0" r="r" b="b"/>
                <a:pathLst>
                  <a:path w="39" h="59">
                    <a:moveTo>
                      <a:pt x="14" y="0"/>
                    </a:moveTo>
                    <a:cubicBezTo>
                      <a:pt x="0" y="14"/>
                      <a:pt x="0" y="14"/>
                      <a:pt x="0" y="14"/>
                    </a:cubicBezTo>
                    <a:cubicBezTo>
                      <a:pt x="11" y="26"/>
                      <a:pt x="18" y="42"/>
                      <a:pt x="19" y="59"/>
                    </a:cubicBezTo>
                    <a:cubicBezTo>
                      <a:pt x="39" y="59"/>
                      <a:pt x="39" y="59"/>
                      <a:pt x="39" y="59"/>
                    </a:cubicBezTo>
                    <a:cubicBezTo>
                      <a:pt x="37" y="37"/>
                      <a:pt x="28" y="16"/>
                      <a:pt x="14" y="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91" name="Freeform 160">
                <a:extLst>
                  <a:ext uri="{FF2B5EF4-FFF2-40B4-BE49-F238E27FC236}">
                    <a16:creationId xmlns:a16="http://schemas.microsoft.com/office/drawing/2014/main" id="{736C2E37-23B0-475B-B6CA-6462F709EE01}"/>
                  </a:ext>
                </a:extLst>
              </p:cNvPr>
              <p:cNvSpPr>
                <a:spLocks/>
              </p:cNvSpPr>
              <p:nvPr/>
            </p:nvSpPr>
            <p:spPr bwMode="auto">
              <a:xfrm>
                <a:off x="2670594" y="2417636"/>
                <a:ext cx="147063" cy="95838"/>
              </a:xfrm>
              <a:custGeom>
                <a:avLst/>
                <a:gdLst>
                  <a:gd name="T0" fmla="*/ 0 w 59"/>
                  <a:gd name="T1" fmla="*/ 39 h 39"/>
                  <a:gd name="T2" fmla="*/ 59 w 59"/>
                  <a:gd name="T3" fmla="*/ 14 h 39"/>
                  <a:gd name="T4" fmla="*/ 45 w 59"/>
                  <a:gd name="T5" fmla="*/ 0 h 39"/>
                  <a:gd name="T6" fmla="*/ 0 w 59"/>
                  <a:gd name="T7" fmla="*/ 19 h 39"/>
                  <a:gd name="T8" fmla="*/ 0 w 59"/>
                  <a:gd name="T9" fmla="*/ 39 h 39"/>
                </a:gdLst>
                <a:ahLst/>
                <a:cxnLst>
                  <a:cxn ang="0">
                    <a:pos x="T0" y="T1"/>
                  </a:cxn>
                  <a:cxn ang="0">
                    <a:pos x="T2" y="T3"/>
                  </a:cxn>
                  <a:cxn ang="0">
                    <a:pos x="T4" y="T5"/>
                  </a:cxn>
                  <a:cxn ang="0">
                    <a:pos x="T6" y="T7"/>
                  </a:cxn>
                  <a:cxn ang="0">
                    <a:pos x="T8" y="T9"/>
                  </a:cxn>
                </a:cxnLst>
                <a:rect l="0" t="0" r="r" b="b"/>
                <a:pathLst>
                  <a:path w="59" h="39">
                    <a:moveTo>
                      <a:pt x="0" y="39"/>
                    </a:moveTo>
                    <a:cubicBezTo>
                      <a:pt x="23" y="38"/>
                      <a:pt x="43" y="29"/>
                      <a:pt x="59" y="14"/>
                    </a:cubicBezTo>
                    <a:cubicBezTo>
                      <a:pt x="45" y="0"/>
                      <a:pt x="45" y="0"/>
                      <a:pt x="45" y="0"/>
                    </a:cubicBezTo>
                    <a:cubicBezTo>
                      <a:pt x="33" y="11"/>
                      <a:pt x="17" y="18"/>
                      <a:pt x="0" y="19"/>
                    </a:cubicBezTo>
                    <a:lnTo>
                      <a:pt x="0" y="3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92" name="Freeform 161">
                <a:extLst>
                  <a:ext uri="{FF2B5EF4-FFF2-40B4-BE49-F238E27FC236}">
                    <a16:creationId xmlns:a16="http://schemas.microsoft.com/office/drawing/2014/main" id="{28E6918B-E823-49CD-ABDE-3EF8FD148E01}"/>
                  </a:ext>
                </a:extLst>
              </p:cNvPr>
              <p:cNvSpPr>
                <a:spLocks/>
              </p:cNvSpPr>
              <p:nvPr/>
            </p:nvSpPr>
            <p:spPr bwMode="auto">
              <a:xfrm>
                <a:off x="2670594" y="2040892"/>
                <a:ext cx="147063" cy="94186"/>
              </a:xfrm>
              <a:custGeom>
                <a:avLst/>
                <a:gdLst>
                  <a:gd name="T0" fmla="*/ 0 w 59"/>
                  <a:gd name="T1" fmla="*/ 0 h 38"/>
                  <a:gd name="T2" fmla="*/ 0 w 59"/>
                  <a:gd name="T3" fmla="*/ 20 h 38"/>
                  <a:gd name="T4" fmla="*/ 45 w 59"/>
                  <a:gd name="T5" fmla="*/ 38 h 38"/>
                  <a:gd name="T6" fmla="*/ 59 w 59"/>
                  <a:gd name="T7" fmla="*/ 24 h 38"/>
                  <a:gd name="T8" fmla="*/ 0 w 59"/>
                  <a:gd name="T9" fmla="*/ 0 h 38"/>
                </a:gdLst>
                <a:ahLst/>
                <a:cxnLst>
                  <a:cxn ang="0">
                    <a:pos x="T0" y="T1"/>
                  </a:cxn>
                  <a:cxn ang="0">
                    <a:pos x="T2" y="T3"/>
                  </a:cxn>
                  <a:cxn ang="0">
                    <a:pos x="T4" y="T5"/>
                  </a:cxn>
                  <a:cxn ang="0">
                    <a:pos x="T6" y="T7"/>
                  </a:cxn>
                  <a:cxn ang="0">
                    <a:pos x="T8" y="T9"/>
                  </a:cxn>
                </a:cxnLst>
                <a:rect l="0" t="0" r="r" b="b"/>
                <a:pathLst>
                  <a:path w="59" h="38">
                    <a:moveTo>
                      <a:pt x="0" y="0"/>
                    </a:moveTo>
                    <a:cubicBezTo>
                      <a:pt x="0" y="20"/>
                      <a:pt x="0" y="20"/>
                      <a:pt x="0" y="20"/>
                    </a:cubicBezTo>
                    <a:cubicBezTo>
                      <a:pt x="17" y="21"/>
                      <a:pt x="33" y="28"/>
                      <a:pt x="45" y="38"/>
                    </a:cubicBezTo>
                    <a:cubicBezTo>
                      <a:pt x="59" y="24"/>
                      <a:pt x="59" y="24"/>
                      <a:pt x="59" y="24"/>
                    </a:cubicBezTo>
                    <a:cubicBezTo>
                      <a:pt x="43" y="10"/>
                      <a:pt x="23" y="1"/>
                      <a:pt x="0" y="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93" name="Freeform 162">
                <a:extLst>
                  <a:ext uri="{FF2B5EF4-FFF2-40B4-BE49-F238E27FC236}">
                    <a16:creationId xmlns:a16="http://schemas.microsoft.com/office/drawing/2014/main" id="{C1A92231-6096-4A87-8E59-F3CC3774550B}"/>
                  </a:ext>
                </a:extLst>
              </p:cNvPr>
              <p:cNvSpPr>
                <a:spLocks/>
              </p:cNvSpPr>
              <p:nvPr/>
            </p:nvSpPr>
            <p:spPr bwMode="auto">
              <a:xfrm>
                <a:off x="2498746" y="2040892"/>
                <a:ext cx="147063" cy="94186"/>
              </a:xfrm>
              <a:custGeom>
                <a:avLst/>
                <a:gdLst>
                  <a:gd name="T0" fmla="*/ 59 w 59"/>
                  <a:gd name="T1" fmla="*/ 0 h 38"/>
                  <a:gd name="T2" fmla="*/ 0 w 59"/>
                  <a:gd name="T3" fmla="*/ 24 h 38"/>
                  <a:gd name="T4" fmla="*/ 14 w 59"/>
                  <a:gd name="T5" fmla="*/ 38 h 38"/>
                  <a:gd name="T6" fmla="*/ 59 w 59"/>
                  <a:gd name="T7" fmla="*/ 20 h 38"/>
                  <a:gd name="T8" fmla="*/ 59 w 59"/>
                  <a:gd name="T9" fmla="*/ 0 h 38"/>
                </a:gdLst>
                <a:ahLst/>
                <a:cxnLst>
                  <a:cxn ang="0">
                    <a:pos x="T0" y="T1"/>
                  </a:cxn>
                  <a:cxn ang="0">
                    <a:pos x="T2" y="T3"/>
                  </a:cxn>
                  <a:cxn ang="0">
                    <a:pos x="T4" y="T5"/>
                  </a:cxn>
                  <a:cxn ang="0">
                    <a:pos x="T6" y="T7"/>
                  </a:cxn>
                  <a:cxn ang="0">
                    <a:pos x="T8" y="T9"/>
                  </a:cxn>
                </a:cxnLst>
                <a:rect l="0" t="0" r="r" b="b"/>
                <a:pathLst>
                  <a:path w="59" h="38">
                    <a:moveTo>
                      <a:pt x="59" y="0"/>
                    </a:moveTo>
                    <a:cubicBezTo>
                      <a:pt x="36" y="1"/>
                      <a:pt x="16" y="10"/>
                      <a:pt x="0" y="24"/>
                    </a:cubicBezTo>
                    <a:cubicBezTo>
                      <a:pt x="14" y="38"/>
                      <a:pt x="14" y="38"/>
                      <a:pt x="14" y="38"/>
                    </a:cubicBezTo>
                    <a:cubicBezTo>
                      <a:pt x="27" y="28"/>
                      <a:pt x="42" y="21"/>
                      <a:pt x="59" y="20"/>
                    </a:cubicBezTo>
                    <a:cubicBezTo>
                      <a:pt x="59" y="0"/>
                      <a:pt x="59" y="0"/>
                      <a:pt x="59" y="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grpSp>
        <p:grpSp>
          <p:nvGrpSpPr>
            <p:cNvPr id="168" name="Group 167">
              <a:extLst>
                <a:ext uri="{FF2B5EF4-FFF2-40B4-BE49-F238E27FC236}">
                  <a16:creationId xmlns:a16="http://schemas.microsoft.com/office/drawing/2014/main" id="{98B5B63A-72A1-4C69-AE93-67BDE033AA16}"/>
                </a:ext>
              </a:extLst>
            </p:cNvPr>
            <p:cNvGrpSpPr/>
            <p:nvPr/>
          </p:nvGrpSpPr>
          <p:grpSpPr>
            <a:xfrm>
              <a:off x="4295928" y="1903081"/>
              <a:ext cx="406581" cy="406860"/>
              <a:chOff x="4295928" y="2073401"/>
              <a:chExt cx="406581" cy="406860"/>
            </a:xfrm>
          </p:grpSpPr>
          <p:sp>
            <p:nvSpPr>
              <p:cNvPr id="95" name="Freeform: Shape 94">
                <a:extLst>
                  <a:ext uri="{FF2B5EF4-FFF2-40B4-BE49-F238E27FC236}">
                    <a16:creationId xmlns:a16="http://schemas.microsoft.com/office/drawing/2014/main" id="{1546328B-2AAF-4ACA-B97D-39D669912815}"/>
                  </a:ext>
                </a:extLst>
              </p:cNvPr>
              <p:cNvSpPr/>
              <p:nvPr/>
            </p:nvSpPr>
            <p:spPr>
              <a:xfrm>
                <a:off x="4360938" y="2139410"/>
                <a:ext cx="279525" cy="279523"/>
              </a:xfrm>
              <a:custGeom>
                <a:avLst/>
                <a:gdLst>
                  <a:gd name="connsiteX0" fmla="*/ 286511 w 287270"/>
                  <a:gd name="connsiteY0" fmla="*/ 1481 h 287270"/>
                  <a:gd name="connsiteX1" fmla="*/ 1481 w 287270"/>
                  <a:gd name="connsiteY1" fmla="*/ 1481 h 287270"/>
                  <a:gd name="connsiteX2" fmla="*/ 1481 w 287270"/>
                  <a:gd name="connsiteY2" fmla="*/ 286511 h 287270"/>
                  <a:gd name="connsiteX3" fmla="*/ 286511 w 287270"/>
                  <a:gd name="connsiteY3" fmla="*/ 286511 h 287270"/>
                  <a:gd name="connsiteX4" fmla="*/ 286511 w 287270"/>
                  <a:gd name="connsiteY4" fmla="*/ 1481 h 287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270" h="287270">
                    <a:moveTo>
                      <a:pt x="286511" y="1481"/>
                    </a:moveTo>
                    <a:lnTo>
                      <a:pt x="1481" y="1481"/>
                    </a:lnTo>
                    <a:lnTo>
                      <a:pt x="1481" y="286511"/>
                    </a:lnTo>
                    <a:lnTo>
                      <a:pt x="286511" y="286511"/>
                    </a:lnTo>
                    <a:lnTo>
                      <a:pt x="286511" y="1481"/>
                    </a:lnTo>
                    <a:close/>
                  </a:path>
                </a:pathLst>
              </a:custGeom>
              <a:solidFill>
                <a:schemeClr val="accent5"/>
              </a:solidFill>
              <a:ln w="4321" cap="flat">
                <a:noFill/>
                <a:prstDash val="solid"/>
                <a:miter/>
              </a:ln>
            </p:spPr>
            <p:txBody>
              <a:bodyPr rtlCol="0" anchor="ct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96" name="Freeform: Shape 95">
                <a:extLst>
                  <a:ext uri="{FF2B5EF4-FFF2-40B4-BE49-F238E27FC236}">
                    <a16:creationId xmlns:a16="http://schemas.microsoft.com/office/drawing/2014/main" id="{3CA18BEC-E783-4638-BB74-054C346B582B}"/>
                  </a:ext>
                </a:extLst>
              </p:cNvPr>
              <p:cNvSpPr/>
              <p:nvPr/>
            </p:nvSpPr>
            <p:spPr>
              <a:xfrm>
                <a:off x="4295928" y="2073682"/>
                <a:ext cx="406581" cy="406579"/>
              </a:xfrm>
              <a:custGeom>
                <a:avLst/>
                <a:gdLst>
                  <a:gd name="connsiteX0" fmla="*/ 374471 w 417847"/>
                  <a:gd name="connsiteY0" fmla="*/ 199136 h 417847"/>
                  <a:gd name="connsiteX1" fmla="*/ 374471 w 417847"/>
                  <a:gd name="connsiteY1" fmla="*/ 374690 h 417847"/>
                  <a:gd name="connsiteX2" fmla="*/ 45095 w 417847"/>
                  <a:gd name="connsiteY2" fmla="*/ 374690 h 417847"/>
                  <a:gd name="connsiteX3" fmla="*/ 45095 w 417847"/>
                  <a:gd name="connsiteY3" fmla="*/ 45242 h 417847"/>
                  <a:gd name="connsiteX4" fmla="*/ 155155 w 417847"/>
                  <a:gd name="connsiteY4" fmla="*/ 45242 h 417847"/>
                  <a:gd name="connsiteX5" fmla="*/ 155155 w 417847"/>
                  <a:gd name="connsiteY5" fmla="*/ 1481 h 417847"/>
                  <a:gd name="connsiteX6" fmla="*/ 1554 w 417847"/>
                  <a:gd name="connsiteY6" fmla="*/ 1773 h 417847"/>
                  <a:gd name="connsiteX7" fmla="*/ 1481 w 417847"/>
                  <a:gd name="connsiteY7" fmla="*/ 419037 h 417847"/>
                  <a:gd name="connsiteX8" fmla="*/ 418451 w 417847"/>
                  <a:gd name="connsiteY8" fmla="*/ 418744 h 417847"/>
                  <a:gd name="connsiteX9" fmla="*/ 418451 w 417847"/>
                  <a:gd name="connsiteY9" fmla="*/ 199136 h 417847"/>
                  <a:gd name="connsiteX10" fmla="*/ 374471 w 417847"/>
                  <a:gd name="connsiteY10" fmla="*/ 199136 h 417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7847" h="417847">
                    <a:moveTo>
                      <a:pt x="374471" y="199136"/>
                    </a:moveTo>
                    <a:lnTo>
                      <a:pt x="374471" y="374690"/>
                    </a:lnTo>
                    <a:lnTo>
                      <a:pt x="45095" y="374690"/>
                    </a:lnTo>
                    <a:lnTo>
                      <a:pt x="45095" y="45242"/>
                    </a:lnTo>
                    <a:lnTo>
                      <a:pt x="155155" y="45242"/>
                    </a:lnTo>
                    <a:lnTo>
                      <a:pt x="155155" y="1481"/>
                    </a:lnTo>
                    <a:lnTo>
                      <a:pt x="1554" y="1773"/>
                    </a:lnTo>
                    <a:lnTo>
                      <a:pt x="1481" y="419037"/>
                    </a:lnTo>
                    <a:lnTo>
                      <a:pt x="418451" y="418744"/>
                    </a:lnTo>
                    <a:lnTo>
                      <a:pt x="418451" y="199136"/>
                    </a:lnTo>
                    <a:lnTo>
                      <a:pt x="374471" y="199136"/>
                    </a:lnTo>
                    <a:close/>
                  </a:path>
                </a:pathLst>
              </a:custGeom>
              <a:solidFill>
                <a:srgbClr val="0078D7"/>
              </a:solidFill>
              <a:ln w="4321" cap="flat">
                <a:noFill/>
                <a:prstDash val="solid"/>
                <a:miter/>
              </a:ln>
            </p:spPr>
            <p:txBody>
              <a:bodyPr rtlCol="0" anchor="ct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97" name="Freeform: Shape 96">
                <a:extLst>
                  <a:ext uri="{FF2B5EF4-FFF2-40B4-BE49-F238E27FC236}">
                    <a16:creationId xmlns:a16="http://schemas.microsoft.com/office/drawing/2014/main" id="{20B0DAA1-F29D-43EC-94BA-95FD8972F56E}"/>
                  </a:ext>
                </a:extLst>
              </p:cNvPr>
              <p:cNvSpPr/>
              <p:nvPr/>
            </p:nvSpPr>
            <p:spPr>
              <a:xfrm>
                <a:off x="4431215" y="2073401"/>
                <a:ext cx="271054" cy="241406"/>
              </a:xfrm>
              <a:custGeom>
                <a:avLst/>
                <a:gdLst>
                  <a:gd name="connsiteX0" fmla="*/ 279851 w 278564"/>
                  <a:gd name="connsiteY0" fmla="*/ 1481 h 248096"/>
                  <a:gd name="connsiteX1" fmla="*/ 267411 w 278564"/>
                  <a:gd name="connsiteY1" fmla="*/ 1773 h 248096"/>
                  <a:gd name="connsiteX2" fmla="*/ 60974 w 278564"/>
                  <a:gd name="connsiteY2" fmla="*/ 132177 h 248096"/>
                  <a:gd name="connsiteX3" fmla="*/ 1481 w 278564"/>
                  <a:gd name="connsiteY3" fmla="*/ 103638 h 248096"/>
                  <a:gd name="connsiteX4" fmla="*/ 52852 w 278564"/>
                  <a:gd name="connsiteY4" fmla="*/ 248677 h 248096"/>
                  <a:gd name="connsiteX5" fmla="*/ 197233 w 278564"/>
                  <a:gd name="connsiteY5" fmla="*/ 197599 h 248096"/>
                  <a:gd name="connsiteX6" fmla="*/ 133055 w 278564"/>
                  <a:gd name="connsiteY6" fmla="*/ 166791 h 248096"/>
                  <a:gd name="connsiteX7" fmla="*/ 279851 w 278564"/>
                  <a:gd name="connsiteY7" fmla="*/ 1481 h 248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564" h="248096">
                    <a:moveTo>
                      <a:pt x="279851" y="1481"/>
                    </a:moveTo>
                    <a:cubicBezTo>
                      <a:pt x="275314" y="1481"/>
                      <a:pt x="271509" y="1554"/>
                      <a:pt x="267411" y="1773"/>
                    </a:cubicBezTo>
                    <a:cubicBezTo>
                      <a:pt x="138178" y="8286"/>
                      <a:pt x="71220" y="114614"/>
                      <a:pt x="60974" y="132177"/>
                    </a:cubicBezTo>
                    <a:lnTo>
                      <a:pt x="1481" y="103638"/>
                    </a:lnTo>
                    <a:lnTo>
                      <a:pt x="52852" y="248677"/>
                    </a:lnTo>
                    <a:lnTo>
                      <a:pt x="197233" y="197599"/>
                    </a:lnTo>
                    <a:lnTo>
                      <a:pt x="133055" y="166791"/>
                    </a:lnTo>
                    <a:cubicBezTo>
                      <a:pt x="155960" y="119591"/>
                      <a:pt x="203526" y="40558"/>
                      <a:pt x="279851" y="1481"/>
                    </a:cubicBezTo>
                    <a:close/>
                  </a:path>
                </a:pathLst>
              </a:custGeom>
              <a:solidFill>
                <a:srgbClr val="0078D7"/>
              </a:solidFill>
              <a:ln w="4321" cap="flat">
                <a:noFill/>
                <a:prstDash val="solid"/>
                <a:miter/>
              </a:ln>
            </p:spPr>
            <p:txBody>
              <a:bodyPr rtlCol="0" anchor="ct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grpSp>
        <p:sp>
          <p:nvSpPr>
            <p:cNvPr id="153" name="Rectangle: Rounded Corners 152">
              <a:extLst>
                <a:ext uri="{FF2B5EF4-FFF2-40B4-BE49-F238E27FC236}">
                  <a16:creationId xmlns:a16="http://schemas.microsoft.com/office/drawing/2014/main" id="{4B3C151F-62C3-4ED5-B139-0EA8F24D80E5}"/>
                </a:ext>
              </a:extLst>
            </p:cNvPr>
            <p:cNvSpPr/>
            <p:nvPr/>
          </p:nvSpPr>
          <p:spPr bwMode="auto">
            <a:xfrm>
              <a:off x="523272" y="1657239"/>
              <a:ext cx="11145455" cy="2860991"/>
            </a:xfrm>
            <a:prstGeom prst="roundRect">
              <a:avLst>
                <a:gd name="adj" fmla="val 9234"/>
              </a:avLst>
            </a:prstGeom>
            <a:noFill/>
            <a:ln w="38100" cap="rnd">
              <a:solidFill>
                <a:srgbClr val="3C3C40"/>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defTabSz="932293" fontAlgn="base">
                <a:spcBef>
                  <a:spcPct val="0"/>
                </a:spcBef>
                <a:spcAft>
                  <a:spcPct val="0"/>
                </a:spcAft>
                <a:defRPr/>
              </a:pPr>
              <a:endParaRPr lang="en-US" sz="2000" err="1">
                <a:solidFill>
                  <a:schemeClr val="tx1"/>
                </a:solidFill>
                <a:latin typeface="Segoe UI"/>
                <a:ea typeface="Segoe UI" pitchFamily="34" charset="0"/>
                <a:cs typeface="Segoe UI" pitchFamily="34" charset="0"/>
              </a:endParaRPr>
            </a:p>
          </p:txBody>
        </p:sp>
        <p:sp>
          <p:nvSpPr>
            <p:cNvPr id="150" name="TextBox 149">
              <a:extLst>
                <a:ext uri="{FF2B5EF4-FFF2-40B4-BE49-F238E27FC236}">
                  <a16:creationId xmlns:a16="http://schemas.microsoft.com/office/drawing/2014/main" id="{6BDE62AD-5479-4424-8828-C2BF5DCF248A}"/>
                </a:ext>
              </a:extLst>
            </p:cNvPr>
            <p:cNvSpPr txBox="1"/>
            <p:nvPr/>
          </p:nvSpPr>
          <p:spPr>
            <a:xfrm>
              <a:off x="4770265" y="1521073"/>
              <a:ext cx="2651469" cy="246221"/>
            </a:xfrm>
            <a:prstGeom prst="rect">
              <a:avLst/>
            </a:prstGeom>
            <a:solidFill>
              <a:schemeClr val="bg1"/>
            </a:solidFill>
          </p:spPr>
          <p:txBody>
            <a:bodyPr wrap="none" lIns="91427" tIns="0" rIns="91427" bIns="0" rtlCol="0">
              <a:spAutoFit/>
            </a:bodyPr>
            <a:lstStyle/>
            <a:p>
              <a:pPr algn="ctr" defTabSz="914098">
                <a:defRPr/>
              </a:pPr>
              <a:r>
                <a:rPr lang="en-US" sz="1600" dirty="0">
                  <a:solidFill>
                    <a:srgbClr val="3C3C40"/>
                  </a:solidFill>
                  <a:latin typeface="Segoe UI Semibold"/>
                  <a:ea typeface="+mn-lt"/>
                  <a:cs typeface="Segoe UI Semibold"/>
                </a:rPr>
                <a:t>Migration waves (releases)</a:t>
              </a:r>
            </a:p>
          </p:txBody>
        </p:sp>
        <p:grpSp>
          <p:nvGrpSpPr>
            <p:cNvPr id="154" name="Group 153">
              <a:extLst>
                <a:ext uri="{FF2B5EF4-FFF2-40B4-BE49-F238E27FC236}">
                  <a16:creationId xmlns:a16="http://schemas.microsoft.com/office/drawing/2014/main" id="{513C2200-05A3-40E6-9B2C-FE449BC5C30B}"/>
                </a:ext>
              </a:extLst>
            </p:cNvPr>
            <p:cNvGrpSpPr/>
            <p:nvPr/>
          </p:nvGrpSpPr>
          <p:grpSpPr>
            <a:xfrm>
              <a:off x="9088006" y="1607748"/>
              <a:ext cx="161587" cy="129685"/>
              <a:chOff x="9506242" y="2147513"/>
              <a:chExt cx="161587" cy="129685"/>
            </a:xfrm>
          </p:grpSpPr>
          <p:sp>
            <p:nvSpPr>
              <p:cNvPr id="164" name="Rectangle 163">
                <a:extLst>
                  <a:ext uri="{FF2B5EF4-FFF2-40B4-BE49-F238E27FC236}">
                    <a16:creationId xmlns:a16="http://schemas.microsoft.com/office/drawing/2014/main" id="{C798E17A-CDA9-42B9-AD30-BB9C5DD34738}"/>
                  </a:ext>
                </a:extLst>
              </p:cNvPr>
              <p:cNvSpPr/>
              <p:nvPr/>
            </p:nvSpPr>
            <p:spPr bwMode="auto">
              <a:xfrm>
                <a:off x="9514535" y="2147513"/>
                <a:ext cx="153294" cy="129685"/>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65" name="Rectangle 34">
                <a:extLst>
                  <a:ext uri="{FF2B5EF4-FFF2-40B4-BE49-F238E27FC236}">
                    <a16:creationId xmlns:a16="http://schemas.microsoft.com/office/drawing/2014/main" id="{1EF8D53E-7479-47D4-9A8D-9D86A1D2B557}"/>
                  </a:ext>
                </a:extLst>
              </p:cNvPr>
              <p:cNvSpPr/>
              <p:nvPr/>
            </p:nvSpPr>
            <p:spPr bwMode="auto">
              <a:xfrm rot="8100000">
                <a:off x="9506242" y="2162611"/>
                <a:ext cx="62883" cy="70795"/>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5400">
                <a:solidFill>
                  <a:srgbClr val="3C3C40"/>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781" tIns="146225" rIns="182781" bIns="146225" numCol="1" spcCol="0" rtlCol="0" fromWordArt="0" anchor="t" anchorCtr="0" forceAA="0" compatLnSpc="1">
                <a:prstTxWarp prst="textNoShape">
                  <a:avLst/>
                </a:prstTxWarp>
                <a:noAutofit/>
              </a:bodyPr>
              <a:lstStyle/>
              <a:p>
                <a:pPr defTabSz="931924" fontAlgn="base">
                  <a:spcBef>
                    <a:spcPct val="0"/>
                  </a:spcBef>
                  <a:spcAft>
                    <a:spcPct val="0"/>
                  </a:spcAft>
                  <a:defRPr/>
                </a:pPr>
                <a:endParaRPr lang="en-US" sz="1999" err="1">
                  <a:latin typeface="Segoe UI"/>
                  <a:ea typeface="Segoe UI" pitchFamily="34" charset="0"/>
                  <a:cs typeface="Segoe UI" pitchFamily="34" charset="0"/>
                </a:endParaRPr>
              </a:p>
            </p:txBody>
          </p:sp>
        </p:grpSp>
        <p:grpSp>
          <p:nvGrpSpPr>
            <p:cNvPr id="155" name="Group 154">
              <a:extLst>
                <a:ext uri="{FF2B5EF4-FFF2-40B4-BE49-F238E27FC236}">
                  <a16:creationId xmlns:a16="http://schemas.microsoft.com/office/drawing/2014/main" id="{B2C8E330-FA8B-45B2-B23F-5EB95AC2CC6B}"/>
                </a:ext>
              </a:extLst>
            </p:cNvPr>
            <p:cNvGrpSpPr/>
            <p:nvPr/>
          </p:nvGrpSpPr>
          <p:grpSpPr>
            <a:xfrm rot="5400000">
              <a:off x="11574864" y="3638634"/>
              <a:ext cx="161587" cy="129685"/>
              <a:chOff x="9506242" y="2147513"/>
              <a:chExt cx="161587" cy="129685"/>
            </a:xfrm>
          </p:grpSpPr>
          <p:sp>
            <p:nvSpPr>
              <p:cNvPr id="162" name="Rectangle 161">
                <a:extLst>
                  <a:ext uri="{FF2B5EF4-FFF2-40B4-BE49-F238E27FC236}">
                    <a16:creationId xmlns:a16="http://schemas.microsoft.com/office/drawing/2014/main" id="{804F42B5-7E4D-4B77-B8E4-235A2358A788}"/>
                  </a:ext>
                </a:extLst>
              </p:cNvPr>
              <p:cNvSpPr/>
              <p:nvPr/>
            </p:nvSpPr>
            <p:spPr bwMode="auto">
              <a:xfrm>
                <a:off x="9514535" y="2147513"/>
                <a:ext cx="153294" cy="129685"/>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63" name="Rectangle 34">
                <a:extLst>
                  <a:ext uri="{FF2B5EF4-FFF2-40B4-BE49-F238E27FC236}">
                    <a16:creationId xmlns:a16="http://schemas.microsoft.com/office/drawing/2014/main" id="{A5A51AE5-BE3C-4BAB-B570-E5E4A2F55790}"/>
                  </a:ext>
                </a:extLst>
              </p:cNvPr>
              <p:cNvSpPr/>
              <p:nvPr/>
            </p:nvSpPr>
            <p:spPr bwMode="auto">
              <a:xfrm rot="8100000">
                <a:off x="9506242" y="2162611"/>
                <a:ext cx="62883" cy="70795"/>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5400">
                <a:solidFill>
                  <a:srgbClr val="3C3C40"/>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781" tIns="146225" rIns="182781" bIns="146225" numCol="1" spcCol="0" rtlCol="0" fromWordArt="0" anchor="t" anchorCtr="0" forceAA="0" compatLnSpc="1">
                <a:prstTxWarp prst="textNoShape">
                  <a:avLst/>
                </a:prstTxWarp>
                <a:noAutofit/>
              </a:bodyPr>
              <a:lstStyle/>
              <a:p>
                <a:pPr defTabSz="931924" fontAlgn="base">
                  <a:spcBef>
                    <a:spcPct val="0"/>
                  </a:spcBef>
                  <a:spcAft>
                    <a:spcPct val="0"/>
                  </a:spcAft>
                  <a:defRPr/>
                </a:pPr>
                <a:endParaRPr lang="en-US" sz="1999" err="1">
                  <a:latin typeface="Segoe UI"/>
                  <a:ea typeface="Segoe UI" pitchFamily="34" charset="0"/>
                  <a:cs typeface="Segoe UI" pitchFamily="34" charset="0"/>
                </a:endParaRPr>
              </a:p>
            </p:txBody>
          </p:sp>
        </p:grpSp>
        <p:grpSp>
          <p:nvGrpSpPr>
            <p:cNvPr id="156" name="Group 155">
              <a:extLst>
                <a:ext uri="{FF2B5EF4-FFF2-40B4-BE49-F238E27FC236}">
                  <a16:creationId xmlns:a16="http://schemas.microsoft.com/office/drawing/2014/main" id="{71BE19FC-CE8B-4C51-95A8-5E0FF7411331}"/>
                </a:ext>
              </a:extLst>
            </p:cNvPr>
            <p:cNvGrpSpPr/>
            <p:nvPr/>
          </p:nvGrpSpPr>
          <p:grpSpPr>
            <a:xfrm rot="10800000">
              <a:off x="2848924" y="4450333"/>
              <a:ext cx="161587" cy="129685"/>
              <a:chOff x="9506242" y="2147513"/>
              <a:chExt cx="161587" cy="129685"/>
            </a:xfrm>
          </p:grpSpPr>
          <p:sp>
            <p:nvSpPr>
              <p:cNvPr id="160" name="Rectangle 159">
                <a:extLst>
                  <a:ext uri="{FF2B5EF4-FFF2-40B4-BE49-F238E27FC236}">
                    <a16:creationId xmlns:a16="http://schemas.microsoft.com/office/drawing/2014/main" id="{6FD92138-49E0-4874-A284-520EB99465F3}"/>
                  </a:ext>
                </a:extLst>
              </p:cNvPr>
              <p:cNvSpPr/>
              <p:nvPr/>
            </p:nvSpPr>
            <p:spPr bwMode="auto">
              <a:xfrm>
                <a:off x="9514535" y="2147513"/>
                <a:ext cx="153294" cy="129685"/>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61" name="Rectangle 34">
                <a:extLst>
                  <a:ext uri="{FF2B5EF4-FFF2-40B4-BE49-F238E27FC236}">
                    <a16:creationId xmlns:a16="http://schemas.microsoft.com/office/drawing/2014/main" id="{96A0D564-E57C-4AC6-B4B5-BF0AF3060156}"/>
                  </a:ext>
                </a:extLst>
              </p:cNvPr>
              <p:cNvSpPr/>
              <p:nvPr/>
            </p:nvSpPr>
            <p:spPr bwMode="auto">
              <a:xfrm rot="8100000">
                <a:off x="9506242" y="2162611"/>
                <a:ext cx="62883" cy="70795"/>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5400">
                <a:solidFill>
                  <a:srgbClr val="3C3C40"/>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781" tIns="146225" rIns="182781" bIns="146225" numCol="1" spcCol="0" rtlCol="0" fromWordArt="0" anchor="t" anchorCtr="0" forceAA="0" compatLnSpc="1">
                <a:prstTxWarp prst="textNoShape">
                  <a:avLst/>
                </a:prstTxWarp>
                <a:noAutofit/>
              </a:bodyPr>
              <a:lstStyle/>
              <a:p>
                <a:pPr defTabSz="931924" fontAlgn="base">
                  <a:spcBef>
                    <a:spcPct val="0"/>
                  </a:spcBef>
                  <a:spcAft>
                    <a:spcPct val="0"/>
                  </a:spcAft>
                  <a:defRPr/>
                </a:pPr>
                <a:endParaRPr lang="en-US" sz="1999" err="1">
                  <a:latin typeface="Segoe UI"/>
                  <a:ea typeface="Segoe UI" pitchFamily="34" charset="0"/>
                  <a:cs typeface="Segoe UI" pitchFamily="34" charset="0"/>
                </a:endParaRPr>
              </a:p>
            </p:txBody>
          </p:sp>
        </p:grpSp>
        <p:grpSp>
          <p:nvGrpSpPr>
            <p:cNvPr id="157" name="Group 156">
              <a:extLst>
                <a:ext uri="{FF2B5EF4-FFF2-40B4-BE49-F238E27FC236}">
                  <a16:creationId xmlns:a16="http://schemas.microsoft.com/office/drawing/2014/main" id="{909F6A43-158B-4C0F-BB60-9CB7EF24A8C4}"/>
                </a:ext>
              </a:extLst>
            </p:cNvPr>
            <p:cNvGrpSpPr/>
            <p:nvPr/>
          </p:nvGrpSpPr>
          <p:grpSpPr>
            <a:xfrm rot="16200000">
              <a:off x="449013" y="3621047"/>
              <a:ext cx="161587" cy="129685"/>
              <a:chOff x="9506242" y="2147513"/>
              <a:chExt cx="161587" cy="129685"/>
            </a:xfrm>
          </p:grpSpPr>
          <p:sp>
            <p:nvSpPr>
              <p:cNvPr id="158" name="Rectangle 157">
                <a:extLst>
                  <a:ext uri="{FF2B5EF4-FFF2-40B4-BE49-F238E27FC236}">
                    <a16:creationId xmlns:a16="http://schemas.microsoft.com/office/drawing/2014/main" id="{440EE433-BA19-4552-B798-096CA430720C}"/>
                  </a:ext>
                </a:extLst>
              </p:cNvPr>
              <p:cNvSpPr/>
              <p:nvPr/>
            </p:nvSpPr>
            <p:spPr bwMode="auto">
              <a:xfrm>
                <a:off x="9514535" y="2147513"/>
                <a:ext cx="153294" cy="129685"/>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59" name="Rectangle 34">
                <a:extLst>
                  <a:ext uri="{FF2B5EF4-FFF2-40B4-BE49-F238E27FC236}">
                    <a16:creationId xmlns:a16="http://schemas.microsoft.com/office/drawing/2014/main" id="{079B4F33-1B67-464A-8D68-B11F4BF7D49B}"/>
                  </a:ext>
                </a:extLst>
              </p:cNvPr>
              <p:cNvSpPr/>
              <p:nvPr/>
            </p:nvSpPr>
            <p:spPr bwMode="auto">
              <a:xfrm rot="8100000">
                <a:off x="9506242" y="2162611"/>
                <a:ext cx="62883" cy="70795"/>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5400">
                <a:solidFill>
                  <a:srgbClr val="3C3C40"/>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781" tIns="146225" rIns="182781" bIns="146225" numCol="1" spcCol="0" rtlCol="0" fromWordArt="0" anchor="t" anchorCtr="0" forceAA="0" compatLnSpc="1">
                <a:prstTxWarp prst="textNoShape">
                  <a:avLst/>
                </a:prstTxWarp>
                <a:noAutofit/>
              </a:bodyPr>
              <a:lstStyle/>
              <a:p>
                <a:pPr defTabSz="931924" fontAlgn="base">
                  <a:spcBef>
                    <a:spcPct val="0"/>
                  </a:spcBef>
                  <a:spcAft>
                    <a:spcPct val="0"/>
                  </a:spcAft>
                  <a:defRPr/>
                </a:pPr>
                <a:endParaRPr lang="en-US" sz="1999" err="1">
                  <a:latin typeface="Segoe UI"/>
                  <a:ea typeface="Segoe UI" pitchFamily="34" charset="0"/>
                  <a:cs typeface="Segoe UI" pitchFamily="34" charset="0"/>
                </a:endParaRPr>
              </a:p>
            </p:txBody>
          </p:sp>
        </p:grpSp>
        <p:sp>
          <p:nvSpPr>
            <p:cNvPr id="170" name="TextBox 169">
              <a:extLst>
                <a:ext uri="{FF2B5EF4-FFF2-40B4-BE49-F238E27FC236}">
                  <a16:creationId xmlns:a16="http://schemas.microsoft.com/office/drawing/2014/main" id="{DD4A29AD-C7C5-48C2-8FA0-DDE29CC67083}"/>
                </a:ext>
              </a:extLst>
            </p:cNvPr>
            <p:cNvSpPr txBox="1"/>
            <p:nvPr/>
          </p:nvSpPr>
          <p:spPr>
            <a:xfrm>
              <a:off x="5387304" y="1972614"/>
              <a:ext cx="5382021" cy="738664"/>
            </a:xfrm>
            <a:prstGeom prst="rect">
              <a:avLst/>
            </a:prstGeom>
            <a:noFill/>
          </p:spPr>
          <p:txBody>
            <a:bodyPr wrap="square">
              <a:spAutoFit/>
            </a:bodyPr>
            <a:lstStyle/>
            <a:p>
              <a:r>
                <a:rPr lang="en-US" sz="1400" dirty="0">
                  <a:solidFill>
                    <a:srgbClr val="3C3C40"/>
                  </a:solidFill>
                  <a:latin typeface="Segoe UI"/>
                </a:rPr>
                <a:t>Plan, Ready, and Adopt establish repeatable processes for iterative change management and digital transformation. Those processes establish waves of workload migrations (releases in agile terms).</a:t>
              </a:r>
              <a:endParaRPr lang="en-US" sz="1400" dirty="0">
                <a:solidFill>
                  <a:srgbClr val="3C3C40"/>
                </a:solidFill>
              </a:endParaRPr>
            </a:p>
          </p:txBody>
        </p:sp>
        <p:sp>
          <p:nvSpPr>
            <p:cNvPr id="173" name="Rectangle: Rounded Corners 172">
              <a:extLst>
                <a:ext uri="{FF2B5EF4-FFF2-40B4-BE49-F238E27FC236}">
                  <a16:creationId xmlns:a16="http://schemas.microsoft.com/office/drawing/2014/main" id="{738752AB-95EE-4A0E-91A8-0256006C2977}"/>
                </a:ext>
              </a:extLst>
            </p:cNvPr>
            <p:cNvSpPr/>
            <p:nvPr/>
          </p:nvSpPr>
          <p:spPr bwMode="auto">
            <a:xfrm>
              <a:off x="711199" y="2984117"/>
              <a:ext cx="10763251" cy="1350611"/>
            </a:xfrm>
            <a:prstGeom prst="roundRect">
              <a:avLst>
                <a:gd name="adj" fmla="val 9234"/>
              </a:avLst>
            </a:prstGeom>
            <a:noFill/>
            <a:ln w="25400" cap="rnd">
              <a:solidFill>
                <a:schemeClr val="tx2"/>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defTabSz="932293" fontAlgn="base">
                <a:spcBef>
                  <a:spcPct val="0"/>
                </a:spcBef>
                <a:spcAft>
                  <a:spcPct val="0"/>
                </a:spcAft>
                <a:defRPr/>
              </a:pPr>
              <a:endParaRPr lang="en-US" sz="2000" err="1">
                <a:solidFill>
                  <a:schemeClr val="tx1"/>
                </a:solidFill>
                <a:latin typeface="Segoe UI"/>
                <a:ea typeface="Segoe UI" pitchFamily="34" charset="0"/>
                <a:cs typeface="Segoe UI" pitchFamily="34" charset="0"/>
              </a:endParaRPr>
            </a:p>
          </p:txBody>
        </p:sp>
        <p:sp>
          <p:nvSpPr>
            <p:cNvPr id="171" name="TextBox 170">
              <a:extLst>
                <a:ext uri="{FF2B5EF4-FFF2-40B4-BE49-F238E27FC236}">
                  <a16:creationId xmlns:a16="http://schemas.microsoft.com/office/drawing/2014/main" id="{68FD648C-EF88-48F3-9D00-052B89850766}"/>
                </a:ext>
              </a:extLst>
            </p:cNvPr>
            <p:cNvSpPr txBox="1"/>
            <p:nvPr/>
          </p:nvSpPr>
          <p:spPr>
            <a:xfrm>
              <a:off x="4719745" y="2855975"/>
              <a:ext cx="2752522" cy="246221"/>
            </a:xfrm>
            <a:prstGeom prst="rect">
              <a:avLst/>
            </a:prstGeom>
            <a:solidFill>
              <a:schemeClr val="bg1"/>
            </a:solidFill>
          </p:spPr>
          <p:txBody>
            <a:bodyPr wrap="none" lIns="91427" tIns="0" rIns="91427" bIns="0" rtlCol="0">
              <a:spAutoFit/>
            </a:bodyPr>
            <a:lstStyle/>
            <a:p>
              <a:pPr algn="ctr" defTabSz="914098">
                <a:defRPr/>
              </a:pPr>
              <a:r>
                <a:rPr lang="en-US" sz="1600" dirty="0">
                  <a:solidFill>
                    <a:schemeClr val="tx2"/>
                  </a:solidFill>
                  <a:latin typeface="Segoe UI Semibold"/>
                  <a:ea typeface="+mn-lt"/>
                  <a:cs typeface="Segoe UI Semibold"/>
                </a:rPr>
                <a:t>Migration effort (iterations)</a:t>
              </a:r>
            </a:p>
          </p:txBody>
        </p:sp>
        <p:grpSp>
          <p:nvGrpSpPr>
            <p:cNvPr id="174" name="Group 173">
              <a:extLst>
                <a:ext uri="{FF2B5EF4-FFF2-40B4-BE49-F238E27FC236}">
                  <a16:creationId xmlns:a16="http://schemas.microsoft.com/office/drawing/2014/main" id="{91502D45-76DB-4441-8EB0-C5524AE07A09}"/>
                </a:ext>
              </a:extLst>
            </p:cNvPr>
            <p:cNvGrpSpPr/>
            <p:nvPr/>
          </p:nvGrpSpPr>
          <p:grpSpPr>
            <a:xfrm rot="5400000">
              <a:off x="11375014" y="3640286"/>
              <a:ext cx="161587" cy="129685"/>
              <a:chOff x="9506242" y="2147513"/>
              <a:chExt cx="161587" cy="129685"/>
            </a:xfrm>
          </p:grpSpPr>
          <p:sp>
            <p:nvSpPr>
              <p:cNvPr id="175" name="Rectangle 174">
                <a:extLst>
                  <a:ext uri="{FF2B5EF4-FFF2-40B4-BE49-F238E27FC236}">
                    <a16:creationId xmlns:a16="http://schemas.microsoft.com/office/drawing/2014/main" id="{85745D7F-69FA-446D-A4AE-6FA05C606A30}"/>
                  </a:ext>
                </a:extLst>
              </p:cNvPr>
              <p:cNvSpPr/>
              <p:nvPr/>
            </p:nvSpPr>
            <p:spPr bwMode="auto">
              <a:xfrm>
                <a:off x="9514535" y="2147513"/>
                <a:ext cx="153294" cy="129685"/>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76" name="Rectangle 34">
                <a:extLst>
                  <a:ext uri="{FF2B5EF4-FFF2-40B4-BE49-F238E27FC236}">
                    <a16:creationId xmlns:a16="http://schemas.microsoft.com/office/drawing/2014/main" id="{4ADE9482-1552-4A17-88F2-F12256737E06}"/>
                  </a:ext>
                </a:extLst>
              </p:cNvPr>
              <p:cNvSpPr/>
              <p:nvPr/>
            </p:nvSpPr>
            <p:spPr bwMode="auto">
              <a:xfrm rot="8100000">
                <a:off x="9506242" y="2162611"/>
                <a:ext cx="62883" cy="70795"/>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781" tIns="146225" rIns="182781" bIns="146225" numCol="1" spcCol="0" rtlCol="0" fromWordArt="0" anchor="t" anchorCtr="0" forceAA="0" compatLnSpc="1">
                <a:prstTxWarp prst="textNoShape">
                  <a:avLst/>
                </a:prstTxWarp>
                <a:noAutofit/>
              </a:bodyPr>
              <a:lstStyle/>
              <a:p>
                <a:pPr defTabSz="931924" fontAlgn="base">
                  <a:spcBef>
                    <a:spcPct val="0"/>
                  </a:spcBef>
                  <a:spcAft>
                    <a:spcPct val="0"/>
                  </a:spcAft>
                  <a:defRPr/>
                </a:pPr>
                <a:endParaRPr lang="en-US" sz="1999" err="1">
                  <a:latin typeface="Segoe UI"/>
                  <a:ea typeface="Segoe UI" pitchFamily="34" charset="0"/>
                  <a:cs typeface="Segoe UI" pitchFamily="34" charset="0"/>
                </a:endParaRPr>
              </a:p>
            </p:txBody>
          </p:sp>
        </p:grpSp>
        <p:grpSp>
          <p:nvGrpSpPr>
            <p:cNvPr id="177" name="Group 176">
              <a:extLst>
                <a:ext uri="{FF2B5EF4-FFF2-40B4-BE49-F238E27FC236}">
                  <a16:creationId xmlns:a16="http://schemas.microsoft.com/office/drawing/2014/main" id="{23F99746-B38D-4A6F-B47B-830E1F9EBAD1}"/>
                </a:ext>
              </a:extLst>
            </p:cNvPr>
            <p:cNvGrpSpPr/>
            <p:nvPr/>
          </p:nvGrpSpPr>
          <p:grpSpPr>
            <a:xfrm rot="16200000">
              <a:off x="637164" y="3616455"/>
              <a:ext cx="161587" cy="129685"/>
              <a:chOff x="9506242" y="2147513"/>
              <a:chExt cx="161587" cy="129685"/>
            </a:xfrm>
          </p:grpSpPr>
          <p:sp>
            <p:nvSpPr>
              <p:cNvPr id="178" name="Rectangle 177">
                <a:extLst>
                  <a:ext uri="{FF2B5EF4-FFF2-40B4-BE49-F238E27FC236}">
                    <a16:creationId xmlns:a16="http://schemas.microsoft.com/office/drawing/2014/main" id="{FC655964-BBB6-4A51-A9A1-CA6200FC7A07}"/>
                  </a:ext>
                </a:extLst>
              </p:cNvPr>
              <p:cNvSpPr/>
              <p:nvPr/>
            </p:nvSpPr>
            <p:spPr bwMode="auto">
              <a:xfrm>
                <a:off x="9514535" y="2147513"/>
                <a:ext cx="153294" cy="129685"/>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79" name="Rectangle 34">
                <a:extLst>
                  <a:ext uri="{FF2B5EF4-FFF2-40B4-BE49-F238E27FC236}">
                    <a16:creationId xmlns:a16="http://schemas.microsoft.com/office/drawing/2014/main" id="{B868BF35-B3BF-49DB-ADF0-CCCDACEB3320}"/>
                  </a:ext>
                </a:extLst>
              </p:cNvPr>
              <p:cNvSpPr/>
              <p:nvPr/>
            </p:nvSpPr>
            <p:spPr bwMode="auto">
              <a:xfrm rot="8100000">
                <a:off x="9506242" y="2162611"/>
                <a:ext cx="62883" cy="70795"/>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781" tIns="146225" rIns="182781" bIns="146225" numCol="1" spcCol="0" rtlCol="0" fromWordArt="0" anchor="t" anchorCtr="0" forceAA="0" compatLnSpc="1">
                <a:prstTxWarp prst="textNoShape">
                  <a:avLst/>
                </a:prstTxWarp>
                <a:noAutofit/>
              </a:bodyPr>
              <a:lstStyle/>
              <a:p>
                <a:pPr defTabSz="931924" fontAlgn="base">
                  <a:spcBef>
                    <a:spcPct val="0"/>
                  </a:spcBef>
                  <a:spcAft>
                    <a:spcPct val="0"/>
                  </a:spcAft>
                  <a:defRPr/>
                </a:pPr>
                <a:endParaRPr lang="en-US" sz="1999" err="1">
                  <a:latin typeface="Segoe UI"/>
                  <a:ea typeface="Segoe UI" pitchFamily="34" charset="0"/>
                  <a:cs typeface="Segoe UI" pitchFamily="34" charset="0"/>
                </a:endParaRPr>
              </a:p>
            </p:txBody>
          </p:sp>
        </p:grpSp>
        <p:grpSp>
          <p:nvGrpSpPr>
            <p:cNvPr id="180" name="Group 179">
              <a:extLst>
                <a:ext uri="{FF2B5EF4-FFF2-40B4-BE49-F238E27FC236}">
                  <a16:creationId xmlns:a16="http://schemas.microsoft.com/office/drawing/2014/main" id="{E4DB2AEF-69A9-4D83-8D35-4A25DA79FD57}"/>
                </a:ext>
              </a:extLst>
            </p:cNvPr>
            <p:cNvGrpSpPr/>
            <p:nvPr/>
          </p:nvGrpSpPr>
          <p:grpSpPr>
            <a:xfrm>
              <a:off x="9085191" y="2932661"/>
              <a:ext cx="161587" cy="129685"/>
              <a:chOff x="9506242" y="2147513"/>
              <a:chExt cx="161587" cy="129685"/>
            </a:xfrm>
          </p:grpSpPr>
          <p:sp>
            <p:nvSpPr>
              <p:cNvPr id="181" name="Rectangle 180">
                <a:extLst>
                  <a:ext uri="{FF2B5EF4-FFF2-40B4-BE49-F238E27FC236}">
                    <a16:creationId xmlns:a16="http://schemas.microsoft.com/office/drawing/2014/main" id="{F097EC6B-4FCC-4228-8C2A-2AB48DC90506}"/>
                  </a:ext>
                </a:extLst>
              </p:cNvPr>
              <p:cNvSpPr/>
              <p:nvPr/>
            </p:nvSpPr>
            <p:spPr bwMode="auto">
              <a:xfrm>
                <a:off x="9514535" y="2147513"/>
                <a:ext cx="153294" cy="129685"/>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82" name="Rectangle 34">
                <a:extLst>
                  <a:ext uri="{FF2B5EF4-FFF2-40B4-BE49-F238E27FC236}">
                    <a16:creationId xmlns:a16="http://schemas.microsoft.com/office/drawing/2014/main" id="{48A01DBE-3976-4F70-BD1F-4883FEBB1C9A}"/>
                  </a:ext>
                </a:extLst>
              </p:cNvPr>
              <p:cNvSpPr/>
              <p:nvPr/>
            </p:nvSpPr>
            <p:spPr bwMode="auto">
              <a:xfrm rot="8100000">
                <a:off x="9506242" y="2162611"/>
                <a:ext cx="62883" cy="70795"/>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781" tIns="146225" rIns="182781" bIns="146225" numCol="1" spcCol="0" rtlCol="0" fromWordArt="0" anchor="t" anchorCtr="0" forceAA="0" compatLnSpc="1">
                <a:prstTxWarp prst="textNoShape">
                  <a:avLst/>
                </a:prstTxWarp>
                <a:noAutofit/>
              </a:bodyPr>
              <a:lstStyle/>
              <a:p>
                <a:pPr defTabSz="931924" fontAlgn="base">
                  <a:spcBef>
                    <a:spcPct val="0"/>
                  </a:spcBef>
                  <a:spcAft>
                    <a:spcPct val="0"/>
                  </a:spcAft>
                  <a:defRPr/>
                </a:pPr>
                <a:endParaRPr lang="en-US" sz="1999" err="1">
                  <a:latin typeface="Segoe UI"/>
                  <a:ea typeface="Segoe UI" pitchFamily="34" charset="0"/>
                  <a:cs typeface="Segoe UI" pitchFamily="34" charset="0"/>
                </a:endParaRPr>
              </a:p>
            </p:txBody>
          </p:sp>
        </p:grpSp>
        <p:grpSp>
          <p:nvGrpSpPr>
            <p:cNvPr id="183" name="Group 182">
              <a:extLst>
                <a:ext uri="{FF2B5EF4-FFF2-40B4-BE49-F238E27FC236}">
                  <a16:creationId xmlns:a16="http://schemas.microsoft.com/office/drawing/2014/main" id="{C340FB1D-44A4-452D-AAB9-DBD28CD4A636}"/>
                </a:ext>
              </a:extLst>
            </p:cNvPr>
            <p:cNvGrpSpPr/>
            <p:nvPr/>
          </p:nvGrpSpPr>
          <p:grpSpPr>
            <a:xfrm rot="10800000">
              <a:off x="2848925" y="4248002"/>
              <a:ext cx="161587" cy="129685"/>
              <a:chOff x="9506242" y="2147513"/>
              <a:chExt cx="161587" cy="129685"/>
            </a:xfrm>
          </p:grpSpPr>
          <p:sp>
            <p:nvSpPr>
              <p:cNvPr id="184" name="Rectangle 183">
                <a:extLst>
                  <a:ext uri="{FF2B5EF4-FFF2-40B4-BE49-F238E27FC236}">
                    <a16:creationId xmlns:a16="http://schemas.microsoft.com/office/drawing/2014/main" id="{D80A33E3-917C-4EC1-B920-1D35BC1C77BF}"/>
                  </a:ext>
                </a:extLst>
              </p:cNvPr>
              <p:cNvSpPr/>
              <p:nvPr/>
            </p:nvSpPr>
            <p:spPr bwMode="auto">
              <a:xfrm>
                <a:off x="9514535" y="2147513"/>
                <a:ext cx="153294" cy="129685"/>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85" name="Rectangle 34">
                <a:extLst>
                  <a:ext uri="{FF2B5EF4-FFF2-40B4-BE49-F238E27FC236}">
                    <a16:creationId xmlns:a16="http://schemas.microsoft.com/office/drawing/2014/main" id="{B3B0A572-5814-4C0B-9CF7-5800053335B4}"/>
                  </a:ext>
                </a:extLst>
              </p:cNvPr>
              <p:cNvSpPr/>
              <p:nvPr/>
            </p:nvSpPr>
            <p:spPr bwMode="auto">
              <a:xfrm rot="8100000">
                <a:off x="9506242" y="2162611"/>
                <a:ext cx="62883" cy="70795"/>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781" tIns="146225" rIns="182781" bIns="146225" numCol="1" spcCol="0" rtlCol="0" fromWordArt="0" anchor="t" anchorCtr="0" forceAA="0" compatLnSpc="1">
                <a:prstTxWarp prst="textNoShape">
                  <a:avLst/>
                </a:prstTxWarp>
                <a:noAutofit/>
              </a:bodyPr>
              <a:lstStyle/>
              <a:p>
                <a:pPr defTabSz="931924" fontAlgn="base">
                  <a:spcBef>
                    <a:spcPct val="0"/>
                  </a:spcBef>
                  <a:spcAft>
                    <a:spcPct val="0"/>
                  </a:spcAft>
                  <a:defRPr/>
                </a:pPr>
                <a:endParaRPr lang="en-US" sz="1999" err="1">
                  <a:latin typeface="Segoe UI"/>
                  <a:ea typeface="Segoe UI" pitchFamily="34" charset="0"/>
                  <a:cs typeface="Segoe UI" pitchFamily="34" charset="0"/>
                </a:endParaRPr>
              </a:p>
            </p:txBody>
          </p:sp>
        </p:grpSp>
        <p:sp>
          <p:nvSpPr>
            <p:cNvPr id="186" name="Rectangle 185">
              <a:extLst>
                <a:ext uri="{FF2B5EF4-FFF2-40B4-BE49-F238E27FC236}">
                  <a16:creationId xmlns:a16="http://schemas.microsoft.com/office/drawing/2014/main" id="{4EC2846B-5901-4D3A-BF2C-D376CCF288B5}"/>
                </a:ext>
              </a:extLst>
            </p:cNvPr>
            <p:cNvSpPr/>
            <p:nvPr/>
          </p:nvSpPr>
          <p:spPr bwMode="auto">
            <a:xfrm>
              <a:off x="1821842" y="3123946"/>
              <a:ext cx="2173562" cy="68192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146284" rIns="91427"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90000"/>
                </a:lnSpc>
                <a:spcBef>
                  <a:spcPct val="0"/>
                </a:spcBef>
                <a:spcAft>
                  <a:spcPts val="60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Segoe UI Semibold"/>
                  <a:ea typeface="Segoe UI" pitchFamily="34" charset="0"/>
                  <a:cs typeface="Segoe UI" pitchFamily="34" charset="0"/>
                </a:rPr>
                <a:t>Assess workloads</a:t>
              </a:r>
            </a:p>
            <a:p>
              <a:pPr marL="0" marR="0" lvl="0" indent="0" algn="l" defTabSz="932293" rtl="0" eaLnBrk="1" fontAlgn="base" latinLnBrk="0" hangingPunct="1">
                <a:lnSpc>
                  <a:spcPct val="90000"/>
                </a:lnSpc>
                <a:spcBef>
                  <a:spcPct val="0"/>
                </a:spcBef>
                <a:spcAft>
                  <a:spcPts val="600"/>
                </a:spcAft>
                <a:buClrTx/>
                <a:buSzTx/>
                <a:buFontTx/>
                <a:buNone/>
                <a:tabLst/>
                <a:defRPr/>
              </a:pPr>
              <a:r>
                <a:rPr lang="en-US" sz="1100" dirty="0">
                  <a:solidFill>
                    <a:schemeClr val="tx1"/>
                  </a:solidFill>
                  <a:ea typeface="+mn-lt"/>
                  <a:cs typeface="Segoe UI" pitchFamily="34" charset="0"/>
                </a:rPr>
                <a:t>Assess each batch of workloads to evaluate cost, architecture, and deployment tooling.</a:t>
              </a:r>
              <a:endParaRPr kumimoji="0" lang="en-US" sz="1000" b="0" i="0" u="none" strike="noStrike" kern="1200" cap="none" spc="0" normalizeH="0" baseline="0" noProof="0" dirty="0">
                <a:ln>
                  <a:noFill/>
                </a:ln>
                <a:solidFill>
                  <a:schemeClr val="tx1"/>
                </a:solidFill>
                <a:effectLst/>
                <a:uLnTx/>
                <a:uFillTx/>
                <a:ea typeface="+mn-lt"/>
                <a:cs typeface="Segoe UI"/>
              </a:endParaRPr>
            </a:p>
          </p:txBody>
        </p:sp>
        <p:sp>
          <p:nvSpPr>
            <p:cNvPr id="187" name="Rectangle 186">
              <a:extLst>
                <a:ext uri="{FF2B5EF4-FFF2-40B4-BE49-F238E27FC236}">
                  <a16:creationId xmlns:a16="http://schemas.microsoft.com/office/drawing/2014/main" id="{ECAF33CE-A7B4-4B9E-8784-DE34DBDB8F55}"/>
                </a:ext>
              </a:extLst>
            </p:cNvPr>
            <p:cNvSpPr/>
            <p:nvPr/>
          </p:nvSpPr>
          <p:spPr bwMode="auto">
            <a:xfrm>
              <a:off x="5373982" y="3123946"/>
              <a:ext cx="2173562" cy="68192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146284" rIns="91427"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90000"/>
                </a:lnSpc>
                <a:spcBef>
                  <a:spcPct val="0"/>
                </a:spcBef>
                <a:spcAft>
                  <a:spcPts val="60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Segoe UI Semibold"/>
                  <a:ea typeface="Segoe UI" pitchFamily="34" charset="0"/>
                  <a:cs typeface="Segoe UI" pitchFamily="34" charset="0"/>
                </a:rPr>
                <a:t>Deploy workloads</a:t>
              </a:r>
            </a:p>
            <a:p>
              <a:pPr marL="0" marR="0" lvl="0" indent="0" algn="l" defTabSz="932293" rtl="0" eaLnBrk="1" fontAlgn="base" latinLnBrk="0" hangingPunct="1">
                <a:lnSpc>
                  <a:spcPct val="90000"/>
                </a:lnSpc>
                <a:spcBef>
                  <a:spcPct val="0"/>
                </a:spcBef>
                <a:spcAft>
                  <a:spcPts val="600"/>
                </a:spcAft>
                <a:buClrTx/>
                <a:buSzTx/>
                <a:buFontTx/>
                <a:buNone/>
                <a:tabLst/>
                <a:defRPr/>
              </a:pPr>
              <a:r>
                <a:rPr lang="en-US" sz="1100" dirty="0">
                  <a:solidFill>
                    <a:schemeClr val="tx1"/>
                  </a:solidFill>
                  <a:ea typeface="+mn-lt"/>
                  <a:cs typeface="Segoe UI" pitchFamily="34" charset="0"/>
                </a:rPr>
                <a:t>Replicate functionality in the cloud using IaaS, PaaS, cloud-native, or other modernization solutions.</a:t>
              </a:r>
              <a:endParaRPr kumimoji="0" lang="en-US" sz="1000" b="0" i="0" u="none" strike="noStrike" kern="1200" cap="none" spc="0" normalizeH="0" baseline="0" noProof="0" dirty="0">
                <a:ln>
                  <a:noFill/>
                </a:ln>
                <a:solidFill>
                  <a:schemeClr val="tx1"/>
                </a:solidFill>
                <a:effectLst/>
                <a:uLnTx/>
                <a:uFillTx/>
                <a:ea typeface="+mn-lt"/>
                <a:cs typeface="Segoe UI"/>
              </a:endParaRPr>
            </a:p>
          </p:txBody>
        </p:sp>
        <p:sp>
          <p:nvSpPr>
            <p:cNvPr id="188" name="Rectangle 187">
              <a:extLst>
                <a:ext uri="{FF2B5EF4-FFF2-40B4-BE49-F238E27FC236}">
                  <a16:creationId xmlns:a16="http://schemas.microsoft.com/office/drawing/2014/main" id="{954674A9-C158-4B19-8812-5F0C74BF230E}"/>
                </a:ext>
              </a:extLst>
            </p:cNvPr>
            <p:cNvSpPr/>
            <p:nvPr/>
          </p:nvSpPr>
          <p:spPr bwMode="auto">
            <a:xfrm>
              <a:off x="8926122" y="3123946"/>
              <a:ext cx="2173562" cy="68192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146284" rIns="91427"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90000"/>
                </a:lnSpc>
                <a:spcBef>
                  <a:spcPct val="0"/>
                </a:spcBef>
                <a:spcAft>
                  <a:spcPts val="60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Segoe UI Semibold"/>
                  <a:ea typeface="Segoe UI" pitchFamily="34" charset="0"/>
                  <a:cs typeface="Segoe UI" pitchFamily="34" charset="0"/>
                </a:rPr>
                <a:t>Release workloads</a:t>
              </a:r>
            </a:p>
            <a:p>
              <a:pPr marL="0" marR="0" lvl="0" indent="0" algn="l" defTabSz="932293" rtl="0" eaLnBrk="1" fontAlgn="base" latinLnBrk="0" hangingPunct="1">
                <a:lnSpc>
                  <a:spcPct val="90000"/>
                </a:lnSpc>
                <a:spcBef>
                  <a:spcPct val="0"/>
                </a:spcBef>
                <a:spcAft>
                  <a:spcPts val="600"/>
                </a:spcAft>
                <a:buClrTx/>
                <a:buSzTx/>
                <a:buFontTx/>
                <a:buNone/>
                <a:tabLst/>
                <a:defRPr/>
              </a:pPr>
              <a:r>
                <a:rPr lang="en-US" sz="1100" dirty="0">
                  <a:solidFill>
                    <a:schemeClr val="tx1"/>
                  </a:solidFill>
                  <a:ea typeface="+mn-lt"/>
                  <a:cs typeface="Segoe UI" pitchFamily="34" charset="0"/>
                </a:rPr>
                <a:t>Test, optimize, document, and review. Release by handing off for governance, management, and security.</a:t>
              </a:r>
              <a:endParaRPr kumimoji="0" lang="en-US" sz="1000" b="0" i="0" u="none" strike="noStrike" kern="1200" cap="none" spc="0" normalizeH="0" baseline="0" noProof="0" dirty="0">
                <a:ln>
                  <a:noFill/>
                </a:ln>
                <a:solidFill>
                  <a:schemeClr val="tx1"/>
                </a:solidFill>
                <a:effectLst/>
                <a:uLnTx/>
                <a:uFillTx/>
                <a:ea typeface="+mn-lt"/>
                <a:cs typeface="Segoe UI"/>
              </a:endParaRPr>
            </a:p>
          </p:txBody>
        </p:sp>
        <p:grpSp>
          <p:nvGrpSpPr>
            <p:cNvPr id="205" name="Group 204">
              <a:extLst>
                <a:ext uri="{FF2B5EF4-FFF2-40B4-BE49-F238E27FC236}">
                  <a16:creationId xmlns:a16="http://schemas.microsoft.com/office/drawing/2014/main" id="{E817547B-7154-41AE-BA50-AEF297B45761}"/>
                </a:ext>
              </a:extLst>
            </p:cNvPr>
            <p:cNvGrpSpPr/>
            <p:nvPr/>
          </p:nvGrpSpPr>
          <p:grpSpPr>
            <a:xfrm>
              <a:off x="4654385" y="3363647"/>
              <a:ext cx="634506" cy="544507"/>
              <a:chOff x="7048214" y="7444598"/>
              <a:chExt cx="328079" cy="281544"/>
            </a:xfrm>
          </p:grpSpPr>
          <p:sp>
            <p:nvSpPr>
              <p:cNvPr id="196" name="Freeform 198">
                <a:extLst>
                  <a:ext uri="{FF2B5EF4-FFF2-40B4-BE49-F238E27FC236}">
                    <a16:creationId xmlns:a16="http://schemas.microsoft.com/office/drawing/2014/main" id="{1C68142B-DBA5-4EF2-BA93-FAC56C5BF529}"/>
                  </a:ext>
                </a:extLst>
              </p:cNvPr>
              <p:cNvSpPr>
                <a:spLocks/>
              </p:cNvSpPr>
              <p:nvPr/>
            </p:nvSpPr>
            <p:spPr bwMode="auto">
              <a:xfrm rot="10800000" flipV="1">
                <a:off x="7120345" y="7602821"/>
                <a:ext cx="109360" cy="123321"/>
              </a:xfrm>
              <a:custGeom>
                <a:avLst/>
                <a:gdLst>
                  <a:gd name="T0" fmla="*/ 46 w 77"/>
                  <a:gd name="T1" fmla="*/ 85 h 85"/>
                  <a:gd name="T2" fmla="*/ 46 w 77"/>
                  <a:gd name="T3" fmla="*/ 85 h 85"/>
                  <a:gd name="T4" fmla="*/ 46 w 77"/>
                  <a:gd name="T5" fmla="*/ 31 h 85"/>
                  <a:gd name="T6" fmla="*/ 65 w 77"/>
                  <a:gd name="T7" fmla="*/ 50 h 85"/>
                  <a:gd name="T8" fmla="*/ 77 w 77"/>
                  <a:gd name="T9" fmla="*/ 38 h 85"/>
                  <a:gd name="T10" fmla="*/ 38 w 77"/>
                  <a:gd name="T11" fmla="*/ 0 h 85"/>
                  <a:gd name="T12" fmla="*/ 0 w 77"/>
                  <a:gd name="T13" fmla="*/ 38 h 85"/>
                  <a:gd name="T14" fmla="*/ 12 w 77"/>
                  <a:gd name="T15" fmla="*/ 50 h 85"/>
                  <a:gd name="T16" fmla="*/ 30 w 77"/>
                  <a:gd name="T17" fmla="*/ 31 h 85"/>
                  <a:gd name="T18" fmla="*/ 30 w 77"/>
                  <a:gd name="T19" fmla="*/ 85 h 85"/>
                  <a:gd name="T20" fmla="*/ 46 w 77"/>
                  <a:gd name="T21"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85">
                    <a:moveTo>
                      <a:pt x="46" y="85"/>
                    </a:moveTo>
                    <a:lnTo>
                      <a:pt x="46" y="85"/>
                    </a:lnTo>
                    <a:lnTo>
                      <a:pt x="46" y="31"/>
                    </a:lnTo>
                    <a:lnTo>
                      <a:pt x="65" y="50"/>
                    </a:lnTo>
                    <a:lnTo>
                      <a:pt x="77" y="38"/>
                    </a:lnTo>
                    <a:lnTo>
                      <a:pt x="38" y="0"/>
                    </a:lnTo>
                    <a:lnTo>
                      <a:pt x="0" y="38"/>
                    </a:lnTo>
                    <a:lnTo>
                      <a:pt x="12" y="50"/>
                    </a:lnTo>
                    <a:lnTo>
                      <a:pt x="30" y="31"/>
                    </a:lnTo>
                    <a:lnTo>
                      <a:pt x="30" y="85"/>
                    </a:lnTo>
                    <a:lnTo>
                      <a:pt x="46" y="85"/>
                    </a:lnTo>
                    <a:close/>
                  </a:path>
                </a:pathLst>
              </a:custGeom>
              <a:solidFill>
                <a:schemeClr val="tx1"/>
              </a:solidFill>
              <a:ln w="0">
                <a:noFill/>
                <a:prstDash val="solid"/>
                <a:round/>
                <a:headEnd/>
                <a:tailEnd/>
              </a:ln>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Segoe UI"/>
                  <a:ea typeface="+mn-ea"/>
                  <a:cs typeface="+mn-cs"/>
                </a:endParaRPr>
              </a:p>
            </p:txBody>
          </p:sp>
          <p:sp>
            <p:nvSpPr>
              <p:cNvPr id="197" name="Freeform 199">
                <a:extLst>
                  <a:ext uri="{FF2B5EF4-FFF2-40B4-BE49-F238E27FC236}">
                    <a16:creationId xmlns:a16="http://schemas.microsoft.com/office/drawing/2014/main" id="{B352BE56-B157-426A-982C-E0CBD4847F8D}"/>
                  </a:ext>
                </a:extLst>
              </p:cNvPr>
              <p:cNvSpPr>
                <a:spLocks/>
              </p:cNvSpPr>
              <p:nvPr/>
            </p:nvSpPr>
            <p:spPr bwMode="auto">
              <a:xfrm>
                <a:off x="7048214" y="7444598"/>
                <a:ext cx="328079" cy="204759"/>
              </a:xfrm>
              <a:custGeom>
                <a:avLst/>
                <a:gdLst>
                  <a:gd name="T0" fmla="*/ 4 w 227"/>
                  <a:gd name="T1" fmla="*/ 107 h 142"/>
                  <a:gd name="T2" fmla="*/ 4 w 227"/>
                  <a:gd name="T3" fmla="*/ 107 h 142"/>
                  <a:gd name="T4" fmla="*/ 16 w 227"/>
                  <a:gd name="T5" fmla="*/ 125 h 142"/>
                  <a:gd name="T6" fmla="*/ 34 w 227"/>
                  <a:gd name="T7" fmla="*/ 137 h 142"/>
                  <a:gd name="T8" fmla="*/ 36 w 227"/>
                  <a:gd name="T9" fmla="*/ 138 h 142"/>
                  <a:gd name="T10" fmla="*/ 87 w 227"/>
                  <a:gd name="T11" fmla="*/ 87 h 142"/>
                  <a:gd name="T12" fmla="*/ 142 w 227"/>
                  <a:gd name="T13" fmla="*/ 142 h 142"/>
                  <a:gd name="T14" fmla="*/ 185 w 227"/>
                  <a:gd name="T15" fmla="*/ 142 h 142"/>
                  <a:gd name="T16" fmla="*/ 201 w 227"/>
                  <a:gd name="T17" fmla="*/ 138 h 142"/>
                  <a:gd name="T18" fmla="*/ 215 w 227"/>
                  <a:gd name="T19" fmla="*/ 129 h 142"/>
                  <a:gd name="T20" fmla="*/ 224 w 227"/>
                  <a:gd name="T21" fmla="*/ 116 h 142"/>
                  <a:gd name="T22" fmla="*/ 227 w 227"/>
                  <a:gd name="T23" fmla="*/ 99 h 142"/>
                  <a:gd name="T24" fmla="*/ 224 w 227"/>
                  <a:gd name="T25" fmla="*/ 82 h 142"/>
                  <a:gd name="T26" fmla="*/ 215 w 227"/>
                  <a:gd name="T27" fmla="*/ 69 h 142"/>
                  <a:gd name="T28" fmla="*/ 201 w 227"/>
                  <a:gd name="T29" fmla="*/ 60 h 142"/>
                  <a:gd name="T30" fmla="*/ 184 w 227"/>
                  <a:gd name="T31" fmla="*/ 56 h 142"/>
                  <a:gd name="T32" fmla="*/ 177 w 227"/>
                  <a:gd name="T33" fmla="*/ 34 h 142"/>
                  <a:gd name="T34" fmla="*/ 163 w 227"/>
                  <a:gd name="T35" fmla="*/ 16 h 142"/>
                  <a:gd name="T36" fmla="*/ 144 w 227"/>
                  <a:gd name="T37" fmla="*/ 4 h 142"/>
                  <a:gd name="T38" fmla="*/ 121 w 227"/>
                  <a:gd name="T39" fmla="*/ 0 h 142"/>
                  <a:gd name="T40" fmla="*/ 105 w 227"/>
                  <a:gd name="T41" fmla="*/ 2 h 142"/>
                  <a:gd name="T42" fmla="*/ 90 w 227"/>
                  <a:gd name="T43" fmla="*/ 7 h 142"/>
                  <a:gd name="T44" fmla="*/ 77 w 227"/>
                  <a:gd name="T45" fmla="*/ 17 h 142"/>
                  <a:gd name="T46" fmla="*/ 67 w 227"/>
                  <a:gd name="T47" fmla="*/ 29 h 142"/>
                  <a:gd name="T48" fmla="*/ 57 w 227"/>
                  <a:gd name="T49" fmla="*/ 28 h 142"/>
                  <a:gd name="T50" fmla="*/ 34 w 227"/>
                  <a:gd name="T51" fmla="*/ 32 h 142"/>
                  <a:gd name="T52" fmla="*/ 16 w 227"/>
                  <a:gd name="T53" fmla="*/ 45 h 142"/>
                  <a:gd name="T54" fmla="*/ 4 w 227"/>
                  <a:gd name="T55" fmla="*/ 63 h 142"/>
                  <a:gd name="T56" fmla="*/ 0 w 227"/>
                  <a:gd name="T57" fmla="*/ 85 h 142"/>
                  <a:gd name="T58" fmla="*/ 4 w 227"/>
                  <a:gd name="T59" fmla="*/ 10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7" h="142">
                    <a:moveTo>
                      <a:pt x="4" y="107"/>
                    </a:moveTo>
                    <a:lnTo>
                      <a:pt x="4" y="107"/>
                    </a:lnTo>
                    <a:cubicBezTo>
                      <a:pt x="7" y="114"/>
                      <a:pt x="11" y="120"/>
                      <a:pt x="16" y="125"/>
                    </a:cubicBezTo>
                    <a:cubicBezTo>
                      <a:pt x="21" y="130"/>
                      <a:pt x="27" y="134"/>
                      <a:pt x="34" y="137"/>
                    </a:cubicBezTo>
                    <a:cubicBezTo>
                      <a:pt x="35" y="137"/>
                      <a:pt x="35" y="138"/>
                      <a:pt x="36" y="138"/>
                    </a:cubicBezTo>
                    <a:lnTo>
                      <a:pt x="87" y="87"/>
                    </a:lnTo>
                    <a:lnTo>
                      <a:pt x="142" y="142"/>
                    </a:lnTo>
                    <a:lnTo>
                      <a:pt x="185" y="142"/>
                    </a:lnTo>
                    <a:cubicBezTo>
                      <a:pt x="190" y="142"/>
                      <a:pt x="196" y="141"/>
                      <a:pt x="201" y="138"/>
                    </a:cubicBezTo>
                    <a:cubicBezTo>
                      <a:pt x="206" y="136"/>
                      <a:pt x="211" y="133"/>
                      <a:pt x="215" y="129"/>
                    </a:cubicBezTo>
                    <a:cubicBezTo>
                      <a:pt x="219" y="125"/>
                      <a:pt x="222" y="121"/>
                      <a:pt x="224" y="116"/>
                    </a:cubicBezTo>
                    <a:cubicBezTo>
                      <a:pt x="226" y="111"/>
                      <a:pt x="227" y="105"/>
                      <a:pt x="227" y="99"/>
                    </a:cubicBezTo>
                    <a:cubicBezTo>
                      <a:pt x="227" y="93"/>
                      <a:pt x="226" y="87"/>
                      <a:pt x="224" y="82"/>
                    </a:cubicBezTo>
                    <a:cubicBezTo>
                      <a:pt x="222" y="77"/>
                      <a:pt x="218" y="73"/>
                      <a:pt x="215" y="69"/>
                    </a:cubicBezTo>
                    <a:cubicBezTo>
                      <a:pt x="211" y="65"/>
                      <a:pt x="206" y="62"/>
                      <a:pt x="201" y="60"/>
                    </a:cubicBezTo>
                    <a:cubicBezTo>
                      <a:pt x="196" y="57"/>
                      <a:pt x="190" y="56"/>
                      <a:pt x="184" y="56"/>
                    </a:cubicBezTo>
                    <a:cubicBezTo>
                      <a:pt x="183" y="48"/>
                      <a:pt x="181" y="41"/>
                      <a:pt x="177" y="34"/>
                    </a:cubicBezTo>
                    <a:cubicBezTo>
                      <a:pt x="173" y="27"/>
                      <a:pt x="169" y="21"/>
                      <a:pt x="163" y="16"/>
                    </a:cubicBezTo>
                    <a:cubicBezTo>
                      <a:pt x="158" y="11"/>
                      <a:pt x="151" y="7"/>
                      <a:pt x="144" y="4"/>
                    </a:cubicBezTo>
                    <a:cubicBezTo>
                      <a:pt x="137" y="2"/>
                      <a:pt x="129" y="0"/>
                      <a:pt x="121" y="0"/>
                    </a:cubicBezTo>
                    <a:cubicBezTo>
                      <a:pt x="115" y="0"/>
                      <a:pt x="110" y="1"/>
                      <a:pt x="105" y="2"/>
                    </a:cubicBezTo>
                    <a:cubicBezTo>
                      <a:pt x="99" y="4"/>
                      <a:pt x="94" y="5"/>
                      <a:pt x="90" y="7"/>
                    </a:cubicBezTo>
                    <a:cubicBezTo>
                      <a:pt x="85" y="10"/>
                      <a:pt x="81" y="13"/>
                      <a:pt x="77" y="17"/>
                    </a:cubicBezTo>
                    <a:cubicBezTo>
                      <a:pt x="73" y="20"/>
                      <a:pt x="70" y="24"/>
                      <a:pt x="67" y="29"/>
                    </a:cubicBezTo>
                    <a:cubicBezTo>
                      <a:pt x="63" y="28"/>
                      <a:pt x="60" y="28"/>
                      <a:pt x="57" y="28"/>
                    </a:cubicBezTo>
                    <a:cubicBezTo>
                      <a:pt x="49" y="28"/>
                      <a:pt x="41" y="29"/>
                      <a:pt x="34" y="32"/>
                    </a:cubicBezTo>
                    <a:cubicBezTo>
                      <a:pt x="27" y="35"/>
                      <a:pt x="21" y="39"/>
                      <a:pt x="16" y="45"/>
                    </a:cubicBezTo>
                    <a:cubicBezTo>
                      <a:pt x="11" y="50"/>
                      <a:pt x="7" y="56"/>
                      <a:pt x="4" y="63"/>
                    </a:cubicBezTo>
                    <a:cubicBezTo>
                      <a:pt x="1" y="70"/>
                      <a:pt x="0" y="77"/>
                      <a:pt x="0" y="85"/>
                    </a:cubicBezTo>
                    <a:cubicBezTo>
                      <a:pt x="0" y="93"/>
                      <a:pt x="1" y="100"/>
                      <a:pt x="4" y="107"/>
                    </a:cubicBezTo>
                    <a:close/>
                  </a:path>
                </a:pathLst>
              </a:custGeom>
              <a:solidFill>
                <a:schemeClr val="tx2"/>
              </a:solidFill>
              <a:ln w="0">
                <a:noFill/>
                <a:prstDash val="solid"/>
                <a:round/>
                <a:headEnd/>
                <a:tailEnd/>
              </a:ln>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Segoe UI"/>
                  <a:ea typeface="+mn-ea"/>
                  <a:cs typeface="+mn-cs"/>
                </a:endParaRPr>
              </a:p>
            </p:txBody>
          </p:sp>
        </p:grpSp>
        <p:grpSp>
          <p:nvGrpSpPr>
            <p:cNvPr id="220" name="Group 219">
              <a:extLst>
                <a:ext uri="{FF2B5EF4-FFF2-40B4-BE49-F238E27FC236}">
                  <a16:creationId xmlns:a16="http://schemas.microsoft.com/office/drawing/2014/main" id="{F3360C67-B858-4361-9E97-73A6E7DF3076}"/>
                </a:ext>
              </a:extLst>
            </p:cNvPr>
            <p:cNvGrpSpPr/>
            <p:nvPr/>
          </p:nvGrpSpPr>
          <p:grpSpPr>
            <a:xfrm>
              <a:off x="1132398" y="3307454"/>
              <a:ext cx="580554" cy="656892"/>
              <a:chOff x="2121948" y="7941209"/>
              <a:chExt cx="580554" cy="656892"/>
            </a:xfrm>
          </p:grpSpPr>
          <p:pic>
            <p:nvPicPr>
              <p:cNvPr id="190" name="Graphic 189" descr="Calculator">
                <a:extLst>
                  <a:ext uri="{FF2B5EF4-FFF2-40B4-BE49-F238E27FC236}">
                    <a16:creationId xmlns:a16="http://schemas.microsoft.com/office/drawing/2014/main" id="{A542C4EB-3FE4-4DA6-87DC-D3E46F6D7EAA}"/>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121948" y="7941209"/>
                <a:ext cx="505554" cy="505554"/>
              </a:xfrm>
              <a:prstGeom prst="rect">
                <a:avLst/>
              </a:prstGeom>
            </p:spPr>
          </p:pic>
          <p:sp>
            <p:nvSpPr>
              <p:cNvPr id="215" name="Oval 214">
                <a:extLst>
                  <a:ext uri="{FF2B5EF4-FFF2-40B4-BE49-F238E27FC236}">
                    <a16:creationId xmlns:a16="http://schemas.microsoft.com/office/drawing/2014/main" id="{C795AD46-870F-41A9-B952-266A2D6BD18F}"/>
                  </a:ext>
                </a:extLst>
              </p:cNvPr>
              <p:cNvSpPr/>
              <p:nvPr/>
            </p:nvSpPr>
            <p:spPr bwMode="auto">
              <a:xfrm>
                <a:off x="2360870" y="8153598"/>
                <a:ext cx="341632" cy="341632"/>
              </a:xfrm>
              <a:prstGeom prst="ellipse">
                <a:avLst/>
              </a:prstGeom>
              <a:solidFill>
                <a:schemeClr val="bg1"/>
              </a:solidFill>
              <a:ln w="50800">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cxnSp>
            <p:nvCxnSpPr>
              <p:cNvPr id="217" name="Straight Connector 216">
                <a:extLst>
                  <a:ext uri="{FF2B5EF4-FFF2-40B4-BE49-F238E27FC236}">
                    <a16:creationId xmlns:a16="http://schemas.microsoft.com/office/drawing/2014/main" id="{0F945B72-4172-45ED-828A-BEC5ED0AEFC1}"/>
                  </a:ext>
                </a:extLst>
              </p:cNvPr>
              <p:cNvCxnSpPr>
                <a:cxnSpLocks/>
              </p:cNvCxnSpPr>
              <p:nvPr/>
            </p:nvCxnSpPr>
            <p:spPr>
              <a:xfrm flipH="1">
                <a:off x="2263966" y="8446762"/>
                <a:ext cx="151340" cy="151339"/>
              </a:xfrm>
              <a:prstGeom prst="line">
                <a:avLst/>
              </a:prstGeom>
              <a:ln w="50800">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224" name="Group 223">
              <a:extLst>
                <a:ext uri="{FF2B5EF4-FFF2-40B4-BE49-F238E27FC236}">
                  <a16:creationId xmlns:a16="http://schemas.microsoft.com/office/drawing/2014/main" id="{735043A8-D282-4B34-993C-041E21510632}"/>
                </a:ext>
              </a:extLst>
            </p:cNvPr>
            <p:cNvGrpSpPr/>
            <p:nvPr/>
          </p:nvGrpSpPr>
          <p:grpSpPr>
            <a:xfrm>
              <a:off x="8230323" y="3241182"/>
              <a:ext cx="745181" cy="789436"/>
              <a:chOff x="8230323" y="3241182"/>
              <a:chExt cx="745181" cy="789436"/>
            </a:xfrm>
          </p:grpSpPr>
          <p:pic>
            <p:nvPicPr>
              <p:cNvPr id="204" name="Graphic 203" descr="World">
                <a:extLst>
                  <a:ext uri="{FF2B5EF4-FFF2-40B4-BE49-F238E27FC236}">
                    <a16:creationId xmlns:a16="http://schemas.microsoft.com/office/drawing/2014/main" id="{CF946F1F-540D-4BF6-BD06-FC7A9F7B1FED}"/>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357376" y="3241182"/>
                <a:ext cx="618128" cy="618128"/>
              </a:xfrm>
              <a:prstGeom prst="rect">
                <a:avLst/>
              </a:prstGeom>
            </p:spPr>
          </p:pic>
          <p:sp>
            <p:nvSpPr>
              <p:cNvPr id="222" name="Rectangle 221">
                <a:extLst>
                  <a:ext uri="{FF2B5EF4-FFF2-40B4-BE49-F238E27FC236}">
                    <a16:creationId xmlns:a16="http://schemas.microsoft.com/office/drawing/2014/main" id="{E3681461-B18F-4006-9853-2890D7CB5A71}"/>
                  </a:ext>
                </a:extLst>
              </p:cNvPr>
              <p:cNvSpPr/>
              <p:nvPr/>
            </p:nvSpPr>
            <p:spPr bwMode="auto">
              <a:xfrm>
                <a:off x="8293255" y="3600800"/>
                <a:ext cx="393545" cy="25851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207" name="Graphic 206" descr="Monitor">
                <a:extLst>
                  <a:ext uri="{FF2B5EF4-FFF2-40B4-BE49-F238E27FC236}">
                    <a16:creationId xmlns:a16="http://schemas.microsoft.com/office/drawing/2014/main" id="{495AE1AC-D788-484C-B321-55311E496297}"/>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8230323" y="3494980"/>
                <a:ext cx="535638" cy="535638"/>
              </a:xfrm>
              <a:prstGeom prst="rect">
                <a:avLst/>
              </a:prstGeom>
            </p:spPr>
          </p:pic>
        </p:grpSp>
      </p:grpSp>
    </p:spTree>
    <p:extLst>
      <p:ext uri="{BB962C8B-B14F-4D97-AF65-F5344CB8AC3E}">
        <p14:creationId xmlns:p14="http://schemas.microsoft.com/office/powerpoint/2010/main" val="30781302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fade">
                                      <p:cBhvr>
                                        <p:cTn id="11" dur="500"/>
                                        <p:tgtEl>
                                          <p:spTgt spid="6">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fade">
                                      <p:cBhvr>
                                        <p:cTn id="19"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F527B94B-6E68-4884-82CD-8142C47E3830}"/>
              </a:ext>
            </a:extLst>
          </p:cNvPr>
          <p:cNvSpPr/>
          <p:nvPr/>
        </p:nvSpPr>
        <p:spPr bwMode="auto">
          <a:xfrm>
            <a:off x="425450" y="4375150"/>
            <a:ext cx="11341100" cy="2173227"/>
          </a:xfrm>
          <a:prstGeom prst="rect">
            <a:avLst/>
          </a:prstGeom>
          <a:noFill/>
          <a:ln w="25400">
            <a:solidFill>
              <a:srgbClr val="3C3C4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69" name="Picture 68" descr="Image result for Attunity png">
            <a:extLst>
              <a:ext uri="{FF2B5EF4-FFF2-40B4-BE49-F238E27FC236}">
                <a16:creationId xmlns:a16="http://schemas.microsoft.com/office/drawing/2014/main" id="{999F12AF-EE61-4ECA-B810-103F1C92121F}"/>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283659" y="5934293"/>
            <a:ext cx="1275453" cy="514027"/>
          </a:xfrm>
          <a:prstGeom prst="rect">
            <a:avLst/>
          </a:prstGeom>
          <a:noFill/>
          <a:extLst>
            <a:ext uri="{909E8E84-426E-40DD-AFC4-6F175D3DCCD1}">
              <a14:hiddenFill xmlns:a14="http://schemas.microsoft.com/office/drawing/2010/main">
                <a:solidFill>
                  <a:srgbClr val="FFFFFF"/>
                </a:solidFill>
              </a14:hiddenFill>
            </a:ext>
          </a:extLst>
        </p:spPr>
      </p:pic>
      <p:grpSp>
        <p:nvGrpSpPr>
          <p:cNvPr id="70" name="Group 69">
            <a:extLst>
              <a:ext uri="{FF2B5EF4-FFF2-40B4-BE49-F238E27FC236}">
                <a16:creationId xmlns:a16="http://schemas.microsoft.com/office/drawing/2014/main" id="{FC672CE4-B1BF-4C75-8B77-3F26FC1019AA}"/>
              </a:ext>
            </a:extLst>
          </p:cNvPr>
          <p:cNvGrpSpPr/>
          <p:nvPr/>
        </p:nvGrpSpPr>
        <p:grpSpPr>
          <a:xfrm>
            <a:off x="4138921" y="6091031"/>
            <a:ext cx="995980" cy="200551"/>
            <a:chOff x="1340008" y="-118325"/>
            <a:chExt cx="6669719" cy="1343025"/>
          </a:xfrm>
        </p:grpSpPr>
        <p:pic>
          <p:nvPicPr>
            <p:cNvPr id="75" name="Graphic 49">
              <a:extLst>
                <a:ext uri="{FF2B5EF4-FFF2-40B4-BE49-F238E27FC236}">
                  <a16:creationId xmlns:a16="http://schemas.microsoft.com/office/drawing/2014/main" id="{820CFCBA-4E07-471C-B005-E19BA4F372E8}"/>
                </a:ext>
              </a:extLst>
            </p:cNvPr>
            <p:cNvPicPr>
              <a:picLocks noChangeAspect="1"/>
            </p:cNvPicPr>
            <p:nvPr/>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9958"/>
            <a:stretch/>
          </p:blipFill>
          <p:spPr>
            <a:xfrm>
              <a:off x="3027363" y="-118325"/>
              <a:ext cx="1647504" cy="1343025"/>
            </a:xfrm>
            <a:prstGeom prst="rect">
              <a:avLst/>
            </a:prstGeom>
          </p:spPr>
        </p:pic>
        <p:pic>
          <p:nvPicPr>
            <p:cNvPr id="76" name="Graphic 51">
              <a:extLst>
                <a:ext uri="{FF2B5EF4-FFF2-40B4-BE49-F238E27FC236}">
                  <a16:creationId xmlns:a16="http://schemas.microsoft.com/office/drawing/2014/main" id="{6B3DA2C4-E6E4-41B2-92D5-7E3FC240407A}"/>
                </a:ext>
              </a:extLst>
            </p:cNvPr>
            <p:cNvPicPr>
              <a:picLocks noChangeAspect="1"/>
            </p:cNvPicPr>
            <p:nvPr/>
          </p:nvPicPr>
          <p:blipFill rotWithShape="1">
            <a:blip r:embed="rId4" cstate="screen">
              <a:lum bright="-100000"/>
              <a:extLst>
                <a:ext uri="{28A0092B-C50C-407E-A947-70E740481C1C}">
                  <a14:useLocalDpi xmlns:a14="http://schemas.microsoft.com/office/drawing/2010/main"/>
                </a:ext>
                <a:ext uri="{96DAC541-7B7A-43D3-8B79-37D633B846F1}">
                  <asvg:svgBlip xmlns:asvg="http://schemas.microsoft.com/office/drawing/2016/SVG/main" r:embed="rId5"/>
                </a:ext>
              </a:extLst>
            </a:blip>
            <a:srcRect l="18860"/>
            <a:stretch/>
          </p:blipFill>
          <p:spPr>
            <a:xfrm>
              <a:off x="1340008" y="-118325"/>
              <a:ext cx="6669719" cy="1343025"/>
            </a:xfrm>
            <a:prstGeom prst="rect">
              <a:avLst/>
            </a:prstGeom>
          </p:spPr>
        </p:pic>
      </p:grpSp>
      <p:pic>
        <p:nvPicPr>
          <p:cNvPr id="71" name="Picture 70" descr="Image result for Morphis png logo">
            <a:extLst>
              <a:ext uri="{FF2B5EF4-FFF2-40B4-BE49-F238E27FC236}">
                <a16:creationId xmlns:a16="http://schemas.microsoft.com/office/drawing/2014/main" id="{C19FBFAD-AEEF-48A7-A418-0561C7BE3C30}"/>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714710" y="5990258"/>
            <a:ext cx="704450" cy="402097"/>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descr="Image result for Informatica logo png">
            <a:extLst>
              <a:ext uri="{FF2B5EF4-FFF2-40B4-BE49-F238E27FC236}">
                <a16:creationId xmlns:a16="http://schemas.microsoft.com/office/drawing/2014/main" id="{EB7EE7CC-F6D3-43E8-A735-4AA17F870749}"/>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8580493" y="5952440"/>
            <a:ext cx="1312456" cy="477733"/>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72">
            <a:extLst>
              <a:ext uri="{FF2B5EF4-FFF2-40B4-BE49-F238E27FC236}">
                <a16:creationId xmlns:a16="http://schemas.microsoft.com/office/drawing/2014/main" id="{CB89584E-030C-46B1-883F-0701D57F4D2D}"/>
              </a:ext>
            </a:extLst>
          </p:cNvPr>
          <p:cNvPicPr>
            <a:picLocks noChangeAspect="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80985" y="5993624"/>
            <a:ext cx="622865" cy="395364"/>
          </a:xfrm>
          <a:prstGeom prst="rect">
            <a:avLst/>
          </a:prstGeom>
        </p:spPr>
      </p:pic>
      <p:pic>
        <p:nvPicPr>
          <p:cNvPr id="74" name="Picture 12" descr="Image result for QuerySurge logos">
            <a:extLst>
              <a:ext uri="{FF2B5EF4-FFF2-40B4-BE49-F238E27FC236}">
                <a16:creationId xmlns:a16="http://schemas.microsoft.com/office/drawing/2014/main" id="{F4AA2D34-EDC1-41A1-8F28-26B751269D89}"/>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10472758" y="6041089"/>
            <a:ext cx="1111866" cy="300435"/>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63">
            <a:extLst>
              <a:ext uri="{FF2B5EF4-FFF2-40B4-BE49-F238E27FC236}">
                <a16:creationId xmlns:a16="http://schemas.microsoft.com/office/drawing/2014/main" id="{18637F2F-C0CA-4480-A8A3-5FEB2A4D6EDB}"/>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7595502" y="5366393"/>
            <a:ext cx="799868" cy="295335"/>
          </a:xfrm>
          <a:prstGeom prst="rect">
            <a:avLst/>
          </a:prstGeom>
        </p:spPr>
      </p:pic>
      <p:pic>
        <p:nvPicPr>
          <p:cNvPr id="65" name="Picture 2" descr="Image result for cloudamize logo">
            <a:extLst>
              <a:ext uri="{FF2B5EF4-FFF2-40B4-BE49-F238E27FC236}">
                <a16:creationId xmlns:a16="http://schemas.microsoft.com/office/drawing/2014/main" id="{168A58E5-80E9-426D-855F-86D5F5C51988}"/>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3098433" y="4840162"/>
            <a:ext cx="1484649" cy="184614"/>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4" descr="Image result for turbonomic logo">
            <a:extLst>
              <a:ext uri="{FF2B5EF4-FFF2-40B4-BE49-F238E27FC236}">
                <a16:creationId xmlns:a16="http://schemas.microsoft.com/office/drawing/2014/main" id="{892DE607-B566-4C78-BB70-658AF2F823BB}"/>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3713661" y="5348615"/>
            <a:ext cx="1065511" cy="330891"/>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10" descr="Image result for Ispirer logos">
            <a:extLst>
              <a:ext uri="{FF2B5EF4-FFF2-40B4-BE49-F238E27FC236}">
                <a16:creationId xmlns:a16="http://schemas.microsoft.com/office/drawing/2014/main" id="{4DCAE8CA-92FA-4D36-90DB-E6701D752EB7}"/>
              </a:ext>
            </a:extLst>
          </p:cNvPr>
          <p:cNvPicPr>
            <a:picLocks noChangeAspect="1" noChangeArrowheads="1"/>
          </p:cNvPicPr>
          <p:nvPr/>
        </p:nvPicPr>
        <p:blipFill rotWithShape="1">
          <a:blip r:embed="rId1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6998969" y="6031226"/>
            <a:ext cx="1001715" cy="320161"/>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14" descr="Image result for Intigua logos">
            <a:extLst>
              <a:ext uri="{FF2B5EF4-FFF2-40B4-BE49-F238E27FC236}">
                <a16:creationId xmlns:a16="http://schemas.microsoft.com/office/drawing/2014/main" id="{FABA6D60-08FE-45AC-99ED-2C8727EEFBDC}"/>
              </a:ext>
            </a:extLst>
          </p:cNvPr>
          <p:cNvPicPr>
            <a:picLocks noChangeAspect="1" noChangeArrowheads="1"/>
          </p:cNvPicPr>
          <p:nvPr/>
        </p:nvPicPr>
        <p:blipFill rotWithShape="1">
          <a:blip r:embed="rId14"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rcRect/>
          <a:stretch/>
        </p:blipFill>
        <p:spPr bwMode="auto">
          <a:xfrm>
            <a:off x="9529910" y="5337781"/>
            <a:ext cx="991467" cy="352558"/>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56" descr="A picture containing object&#10;&#10;Description generated with high confidence">
            <a:extLst>
              <a:ext uri="{FF2B5EF4-FFF2-40B4-BE49-F238E27FC236}">
                <a16:creationId xmlns:a16="http://schemas.microsoft.com/office/drawing/2014/main" id="{FF0ED615-31C7-41FB-B26D-4AB278A2F380}"/>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782171" y="4785236"/>
            <a:ext cx="1168516" cy="294467"/>
          </a:xfrm>
          <a:prstGeom prst="rect">
            <a:avLst/>
          </a:prstGeom>
        </p:spPr>
      </p:pic>
      <p:pic>
        <p:nvPicPr>
          <p:cNvPr id="59" name="Graphic 58">
            <a:extLst>
              <a:ext uri="{FF2B5EF4-FFF2-40B4-BE49-F238E27FC236}">
                <a16:creationId xmlns:a16="http://schemas.microsoft.com/office/drawing/2014/main" id="{1B62F56F-58BF-4C14-9D95-DCF64FA20D5C}"/>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833833" y="4836066"/>
            <a:ext cx="1065511" cy="192807"/>
          </a:xfrm>
          <a:prstGeom prst="rect">
            <a:avLst/>
          </a:prstGeom>
        </p:spPr>
      </p:pic>
      <p:pic>
        <p:nvPicPr>
          <p:cNvPr id="60" name="Picture 2" descr="Image result for stratozono logo">
            <a:extLst>
              <a:ext uri="{FF2B5EF4-FFF2-40B4-BE49-F238E27FC236}">
                <a16:creationId xmlns:a16="http://schemas.microsoft.com/office/drawing/2014/main" id="{2D072B27-F71E-48D5-A878-B97FEEDE9126}"/>
              </a:ext>
            </a:extLst>
          </p:cNvPr>
          <p:cNvPicPr>
            <a:picLocks noChangeAspect="1" noChangeArrowheads="1"/>
          </p:cNvPicPr>
          <p:nvPr/>
        </p:nvPicPr>
        <p:blipFill rotWithShape="1">
          <a:blip r:embed="rId1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360909" y="5431562"/>
            <a:ext cx="1218212" cy="164997"/>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16" descr="Image result for BitTitan logos">
            <a:extLst>
              <a:ext uri="{FF2B5EF4-FFF2-40B4-BE49-F238E27FC236}">
                <a16:creationId xmlns:a16="http://schemas.microsoft.com/office/drawing/2014/main" id="{4ECFBBB8-E322-4E75-82A7-81C9FF48CB2D}"/>
              </a:ext>
            </a:extLst>
          </p:cNvPr>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8149776" y="4772388"/>
            <a:ext cx="1228811" cy="320163"/>
          </a:xfrm>
          <a:prstGeom prst="rect">
            <a:avLst/>
          </a:prstGeom>
          <a:noFill/>
          <a:extLst>
            <a:ext uri="{909E8E84-426E-40DD-AFC4-6F175D3DCCD1}">
              <a14:hiddenFill xmlns:a14="http://schemas.microsoft.com/office/drawing/2010/main">
                <a:solidFill>
                  <a:srgbClr val="FFFFFF"/>
                </a:solidFill>
              </a14:hiddenFill>
            </a:ext>
          </a:extLst>
        </p:spPr>
      </p:pic>
      <p:sp>
        <p:nvSpPr>
          <p:cNvPr id="84" name="TextBox 83">
            <a:extLst>
              <a:ext uri="{FF2B5EF4-FFF2-40B4-BE49-F238E27FC236}">
                <a16:creationId xmlns:a16="http://schemas.microsoft.com/office/drawing/2014/main" id="{E9426420-2BBA-4348-8932-D818918EE047}"/>
              </a:ext>
            </a:extLst>
          </p:cNvPr>
          <p:cNvSpPr txBox="1"/>
          <p:nvPr/>
        </p:nvSpPr>
        <p:spPr>
          <a:xfrm>
            <a:off x="726425" y="4224584"/>
            <a:ext cx="3103117" cy="301219"/>
          </a:xfrm>
          <a:prstGeom prst="rect">
            <a:avLst/>
          </a:prstGeom>
          <a:solidFill>
            <a:schemeClr val="bg1"/>
          </a:solidFill>
          <a:ln w="15875" cap="sq">
            <a:noFill/>
            <a:miter lim="800000"/>
          </a:ln>
        </p:spPr>
        <p:txBody>
          <a:bodyPr wrap="square" lIns="89628" tIns="0" rIns="89628" bIns="0" rtlCol="0" anchor="ctr" anchorCtr="0">
            <a:noAutofit/>
          </a:bodyPr>
          <a:lstStyle/>
          <a:p>
            <a:pPr defTabSz="914203">
              <a:lnSpc>
                <a:spcPct val="90000"/>
              </a:lnSpc>
              <a:spcAft>
                <a:spcPts val="588"/>
              </a:spcAft>
              <a:defRPr/>
            </a:pPr>
            <a:r>
              <a:rPr lang="en-US" spc="-20" dirty="0">
                <a:ln w="3175">
                  <a:noFill/>
                </a:ln>
                <a:solidFill>
                  <a:srgbClr val="3C3C40"/>
                </a:solidFill>
                <a:latin typeface="Segoe" panose="020B0502040504020203" pitchFamily="34" charset="0"/>
                <a:cs typeface="Segoe UI" pitchFamily="34" charset="0"/>
              </a:rPr>
              <a:t>ISV solutions (as needed)</a:t>
            </a:r>
          </a:p>
        </p:txBody>
      </p:sp>
      <p:pic>
        <p:nvPicPr>
          <p:cNvPr id="86" name="Picture 2" descr="Image result for zerto png logo">
            <a:extLst>
              <a:ext uri="{FF2B5EF4-FFF2-40B4-BE49-F238E27FC236}">
                <a16:creationId xmlns:a16="http://schemas.microsoft.com/office/drawing/2014/main" id="{46D57640-BE85-4605-8977-4349D62DD724}"/>
              </a:ext>
            </a:extLst>
          </p:cNvPr>
          <p:cNvPicPr>
            <a:picLocks noChangeAspect="1" noChangeArrowheads="1"/>
          </p:cNvPicPr>
          <p:nvPr/>
        </p:nvPicPr>
        <p:blipFill>
          <a:blip r:embed="rId20" cstate="screen">
            <a:extLst>
              <a:ext uri="{28A0092B-C50C-407E-A947-70E740481C1C}">
                <a14:useLocalDpi xmlns:a14="http://schemas.microsoft.com/office/drawing/2010/main"/>
              </a:ext>
            </a:extLst>
          </a:blip>
          <a:srcRect/>
          <a:stretch>
            <a:fillRect/>
          </a:stretch>
        </p:blipFill>
        <p:spPr bwMode="auto">
          <a:xfrm>
            <a:off x="5913712" y="5440660"/>
            <a:ext cx="547250" cy="146800"/>
          </a:xfrm>
          <a:prstGeom prst="rect">
            <a:avLst/>
          </a:prstGeom>
          <a:noFill/>
          <a:extLst>
            <a:ext uri="{909E8E84-426E-40DD-AFC4-6F175D3DCCD1}">
              <a14:hiddenFill xmlns:a14="http://schemas.microsoft.com/office/drawing/2010/main">
                <a:solidFill>
                  <a:srgbClr val="FFFFFF"/>
                </a:solidFill>
              </a14:hiddenFill>
            </a:ext>
          </a:extLst>
        </p:spPr>
      </p:pic>
      <p:sp>
        <p:nvSpPr>
          <p:cNvPr id="117" name="TextBox 116">
            <a:extLst>
              <a:ext uri="{FF2B5EF4-FFF2-40B4-BE49-F238E27FC236}">
                <a16:creationId xmlns:a16="http://schemas.microsoft.com/office/drawing/2014/main" id="{7E54834A-522E-4915-A13E-147834CD97F3}"/>
              </a:ext>
            </a:extLst>
          </p:cNvPr>
          <p:cNvSpPr txBox="1"/>
          <p:nvPr/>
        </p:nvSpPr>
        <p:spPr>
          <a:xfrm>
            <a:off x="1843904" y="1462337"/>
            <a:ext cx="2601534" cy="548632"/>
          </a:xfrm>
          <a:prstGeom prst="rect">
            <a:avLst/>
          </a:prstGeom>
          <a:noFill/>
        </p:spPr>
        <p:txBody>
          <a:bodyPr wrap="square" lIns="179257" tIns="143405" rIns="179257" bIns="143405" rtlCol="0" anchor="ctr">
            <a:noAutofit/>
          </a:bodyPr>
          <a:lstStyle/>
          <a:p>
            <a:pPr defTabSz="914203">
              <a:lnSpc>
                <a:spcPct val="90000"/>
              </a:lnSpc>
              <a:spcAft>
                <a:spcPts val="588"/>
              </a:spcAft>
              <a:defRPr/>
            </a:pPr>
            <a:r>
              <a:rPr lang="en-US" dirty="0">
                <a:latin typeface="Segoe UI Semibold" panose="020B0702040204020203" pitchFamily="34" charset="0"/>
                <a:cs typeface="Segoe UI Semibold" panose="020B0702040204020203" pitchFamily="34" charset="0"/>
              </a:rPr>
              <a:t>Assess workloads</a:t>
            </a:r>
          </a:p>
        </p:txBody>
      </p:sp>
      <p:sp>
        <p:nvSpPr>
          <p:cNvPr id="118" name="TextBox 117">
            <a:extLst>
              <a:ext uri="{FF2B5EF4-FFF2-40B4-BE49-F238E27FC236}">
                <a16:creationId xmlns:a16="http://schemas.microsoft.com/office/drawing/2014/main" id="{497CCBF8-A3A2-4B00-9E0B-C0BB0C25F04E}"/>
              </a:ext>
            </a:extLst>
          </p:cNvPr>
          <p:cNvSpPr txBox="1"/>
          <p:nvPr/>
        </p:nvSpPr>
        <p:spPr>
          <a:xfrm>
            <a:off x="4971638" y="1462337"/>
            <a:ext cx="2803462" cy="548632"/>
          </a:xfrm>
          <a:prstGeom prst="rect">
            <a:avLst/>
          </a:prstGeom>
          <a:noFill/>
        </p:spPr>
        <p:txBody>
          <a:bodyPr wrap="square" lIns="179257" tIns="143405" rIns="179257" bIns="143405" rtlCol="0" anchor="ctr">
            <a:noAutofit/>
          </a:bodyPr>
          <a:lstStyle/>
          <a:p>
            <a:pPr algn="ctr" defTabSz="914203">
              <a:lnSpc>
                <a:spcPct val="90000"/>
              </a:lnSpc>
              <a:spcAft>
                <a:spcPts val="588"/>
              </a:spcAft>
              <a:defRPr/>
            </a:pPr>
            <a:r>
              <a:rPr lang="en-US" dirty="0">
                <a:latin typeface="Segoe UI Semibold" panose="020B0702040204020203" pitchFamily="34" charset="0"/>
                <a:cs typeface="Segoe UI Semibold" panose="020B0702040204020203" pitchFamily="34" charset="0"/>
              </a:rPr>
              <a:t>Deploy workloads</a:t>
            </a:r>
          </a:p>
        </p:txBody>
      </p:sp>
      <p:sp>
        <p:nvSpPr>
          <p:cNvPr id="119" name="TextBox 118">
            <a:extLst>
              <a:ext uri="{FF2B5EF4-FFF2-40B4-BE49-F238E27FC236}">
                <a16:creationId xmlns:a16="http://schemas.microsoft.com/office/drawing/2014/main" id="{AF8CFA70-C576-4DC3-9B5B-E4C7372D0ABA}"/>
              </a:ext>
            </a:extLst>
          </p:cNvPr>
          <p:cNvSpPr txBox="1"/>
          <p:nvPr/>
        </p:nvSpPr>
        <p:spPr>
          <a:xfrm>
            <a:off x="8528470" y="1462337"/>
            <a:ext cx="2705586" cy="548632"/>
          </a:xfrm>
          <a:prstGeom prst="rect">
            <a:avLst/>
          </a:prstGeom>
          <a:noFill/>
        </p:spPr>
        <p:txBody>
          <a:bodyPr wrap="square" lIns="179257" tIns="143405" rIns="179257" bIns="143405" rtlCol="0" anchor="ctr">
            <a:noAutofit/>
          </a:bodyPr>
          <a:lstStyle/>
          <a:p>
            <a:pPr algn="ctr" defTabSz="914203">
              <a:lnSpc>
                <a:spcPct val="90000"/>
              </a:lnSpc>
              <a:spcAft>
                <a:spcPts val="588"/>
              </a:spcAft>
              <a:defRPr/>
            </a:pPr>
            <a:r>
              <a:rPr lang="en-US" dirty="0">
                <a:latin typeface="Segoe UI Semibold" panose="020B0702040204020203" pitchFamily="34" charset="0"/>
                <a:cs typeface="Segoe UI Semibold" panose="020B0702040204020203" pitchFamily="34" charset="0"/>
              </a:rPr>
              <a:t>Release workloads</a:t>
            </a:r>
          </a:p>
        </p:txBody>
      </p:sp>
      <p:pic>
        <p:nvPicPr>
          <p:cNvPr id="77" name="Picture 2" descr="https://upload.wikimedia.org/wikipedia/en/5/56/Chef_Software_Inc._company_logo.png">
            <a:extLst>
              <a:ext uri="{FF2B5EF4-FFF2-40B4-BE49-F238E27FC236}">
                <a16:creationId xmlns:a16="http://schemas.microsoft.com/office/drawing/2014/main" id="{1E58D8C6-1361-4A86-8896-ED3CF33C8DF3}"/>
              </a:ext>
            </a:extLst>
          </p:cNvPr>
          <p:cNvPicPr>
            <a:picLocks noChangeAspect="1" noChangeArrowheads="1"/>
          </p:cNvPicPr>
          <p:nvPr/>
        </p:nvPicPr>
        <p:blipFill>
          <a:blip r:embed="rId21" cstate="screen">
            <a:extLst>
              <a:ext uri="{28A0092B-C50C-407E-A947-70E740481C1C}">
                <a14:useLocalDpi xmlns:a14="http://schemas.microsoft.com/office/drawing/2010/main"/>
              </a:ext>
            </a:extLst>
          </a:blip>
          <a:srcRect/>
          <a:stretch>
            <a:fillRect/>
          </a:stretch>
        </p:blipFill>
        <p:spPr bwMode="auto">
          <a:xfrm>
            <a:off x="10577675" y="4581777"/>
            <a:ext cx="641873" cy="70138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91C7931-E13B-468A-BC69-38CE354DA0BD}"/>
              </a:ext>
            </a:extLst>
          </p:cNvPr>
          <p:cNvSpPr>
            <a:spLocks noGrp="1"/>
          </p:cNvSpPr>
          <p:nvPr>
            <p:ph type="title"/>
          </p:nvPr>
        </p:nvSpPr>
        <p:spPr>
          <a:xfrm>
            <a:off x="455995" y="620428"/>
            <a:ext cx="11306469" cy="403137"/>
          </a:xfrm>
        </p:spPr>
        <p:txBody>
          <a:bodyPr/>
          <a:lstStyle/>
          <a:p>
            <a:r>
              <a:rPr lang="en-US" dirty="0"/>
              <a:t>Migration tooling options</a:t>
            </a:r>
          </a:p>
        </p:txBody>
      </p:sp>
      <p:sp>
        <p:nvSpPr>
          <p:cNvPr id="47" name="Rectangle 46">
            <a:extLst>
              <a:ext uri="{FF2B5EF4-FFF2-40B4-BE49-F238E27FC236}">
                <a16:creationId xmlns:a16="http://schemas.microsoft.com/office/drawing/2014/main" id="{BA75D7F8-CCFF-4E83-91A6-BDEF65F0CBF4}"/>
              </a:ext>
            </a:extLst>
          </p:cNvPr>
          <p:cNvSpPr/>
          <p:nvPr/>
        </p:nvSpPr>
        <p:spPr bwMode="auto">
          <a:xfrm>
            <a:off x="1049917" y="2266951"/>
            <a:ext cx="10092166" cy="309382"/>
          </a:xfrm>
          <a:prstGeom prst="rect">
            <a:avLst/>
          </a:prstGeom>
          <a:solidFill>
            <a:schemeClr val="bg1"/>
          </a:solidFill>
          <a:ln w="12700">
            <a:solidFill>
              <a:srgbClr val="3C3C4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1400" dirty="0">
                <a:solidFill>
                  <a:srgbClr val="3C3C40"/>
                </a:solidFill>
                <a:cs typeface="Segoe UI" pitchFamily="34" charset="0"/>
              </a:rPr>
              <a:t>Azure Migrate</a:t>
            </a:r>
          </a:p>
        </p:txBody>
      </p:sp>
      <p:sp>
        <p:nvSpPr>
          <p:cNvPr id="48" name="Rectangle 47">
            <a:extLst>
              <a:ext uri="{FF2B5EF4-FFF2-40B4-BE49-F238E27FC236}">
                <a16:creationId xmlns:a16="http://schemas.microsoft.com/office/drawing/2014/main" id="{2E344777-8A1F-41BA-8305-1183324AFDAA}"/>
              </a:ext>
            </a:extLst>
          </p:cNvPr>
          <p:cNvSpPr/>
          <p:nvPr/>
        </p:nvSpPr>
        <p:spPr bwMode="auto">
          <a:xfrm>
            <a:off x="1049917" y="2646018"/>
            <a:ext cx="3307796" cy="309382"/>
          </a:xfrm>
          <a:prstGeom prst="rect">
            <a:avLst/>
          </a:prstGeom>
          <a:solidFill>
            <a:schemeClr val="bg1"/>
          </a:solidFill>
          <a:ln w="12700">
            <a:solidFill>
              <a:srgbClr val="3C3C4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1400" dirty="0">
                <a:solidFill>
                  <a:srgbClr val="3C3C40"/>
                </a:solidFill>
                <a:cs typeface="Segoe UI" pitchFamily="34" charset="0"/>
              </a:rPr>
              <a:t>Data Migration Assistant (DMA)</a:t>
            </a:r>
          </a:p>
        </p:txBody>
      </p:sp>
      <p:sp>
        <p:nvSpPr>
          <p:cNvPr id="53" name="Rectangle 52">
            <a:extLst>
              <a:ext uri="{FF2B5EF4-FFF2-40B4-BE49-F238E27FC236}">
                <a16:creationId xmlns:a16="http://schemas.microsoft.com/office/drawing/2014/main" id="{B97E9445-68CE-415C-9EC1-2987C80AC8C3}"/>
              </a:ext>
            </a:extLst>
          </p:cNvPr>
          <p:cNvSpPr/>
          <p:nvPr/>
        </p:nvSpPr>
        <p:spPr bwMode="auto">
          <a:xfrm>
            <a:off x="1049917" y="3025086"/>
            <a:ext cx="3307796" cy="309382"/>
          </a:xfrm>
          <a:prstGeom prst="rect">
            <a:avLst/>
          </a:prstGeom>
          <a:solidFill>
            <a:schemeClr val="bg1"/>
          </a:solidFill>
          <a:ln w="12700">
            <a:solidFill>
              <a:srgbClr val="3C3C4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1400" dirty="0">
                <a:solidFill>
                  <a:srgbClr val="3C3C40"/>
                </a:solidFill>
                <a:cs typeface="Segoe UI" pitchFamily="34" charset="0"/>
              </a:rPr>
              <a:t>SQL Server Migration Assistant (SSMA)</a:t>
            </a:r>
          </a:p>
        </p:txBody>
      </p:sp>
      <p:sp>
        <p:nvSpPr>
          <p:cNvPr id="54" name="Rectangle 53">
            <a:extLst>
              <a:ext uri="{FF2B5EF4-FFF2-40B4-BE49-F238E27FC236}">
                <a16:creationId xmlns:a16="http://schemas.microsoft.com/office/drawing/2014/main" id="{1FB3E317-BD42-48ED-9F1E-EFDF5216C361}"/>
              </a:ext>
            </a:extLst>
          </p:cNvPr>
          <p:cNvSpPr/>
          <p:nvPr/>
        </p:nvSpPr>
        <p:spPr bwMode="auto">
          <a:xfrm>
            <a:off x="4442102" y="2646018"/>
            <a:ext cx="3307796" cy="309382"/>
          </a:xfrm>
          <a:prstGeom prst="rect">
            <a:avLst/>
          </a:prstGeom>
          <a:solidFill>
            <a:schemeClr val="bg1"/>
          </a:solidFill>
          <a:ln w="12700">
            <a:solidFill>
              <a:srgbClr val="3C3C4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1400" dirty="0">
                <a:solidFill>
                  <a:srgbClr val="3C3C40"/>
                </a:solidFill>
                <a:cs typeface="Segoe UI" pitchFamily="34" charset="0"/>
              </a:rPr>
              <a:t>Azure Database Migration Service</a:t>
            </a:r>
          </a:p>
        </p:txBody>
      </p:sp>
      <p:sp>
        <p:nvSpPr>
          <p:cNvPr id="55" name="Rectangle 54">
            <a:extLst>
              <a:ext uri="{FF2B5EF4-FFF2-40B4-BE49-F238E27FC236}">
                <a16:creationId xmlns:a16="http://schemas.microsoft.com/office/drawing/2014/main" id="{F7909C28-61A0-400B-9E37-00D7A703DC2C}"/>
              </a:ext>
            </a:extLst>
          </p:cNvPr>
          <p:cNvSpPr/>
          <p:nvPr/>
        </p:nvSpPr>
        <p:spPr bwMode="auto">
          <a:xfrm>
            <a:off x="4442102" y="3025086"/>
            <a:ext cx="3307796" cy="309382"/>
          </a:xfrm>
          <a:prstGeom prst="rect">
            <a:avLst/>
          </a:prstGeom>
          <a:solidFill>
            <a:schemeClr val="bg1"/>
          </a:solidFill>
          <a:ln w="12700">
            <a:solidFill>
              <a:srgbClr val="3C3C4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1400" dirty="0">
                <a:solidFill>
                  <a:srgbClr val="3C3C40"/>
                </a:solidFill>
                <a:cs typeface="Segoe UI" pitchFamily="34" charset="0"/>
              </a:rPr>
              <a:t>Azure Data Box</a:t>
            </a:r>
          </a:p>
        </p:txBody>
      </p:sp>
      <p:sp>
        <p:nvSpPr>
          <p:cNvPr id="16" name="Rectangle 15">
            <a:extLst>
              <a:ext uri="{FF2B5EF4-FFF2-40B4-BE49-F238E27FC236}">
                <a16:creationId xmlns:a16="http://schemas.microsoft.com/office/drawing/2014/main" id="{778AA809-C3AC-42F8-A624-8E2E47AACC99}"/>
              </a:ext>
            </a:extLst>
          </p:cNvPr>
          <p:cNvSpPr/>
          <p:nvPr/>
        </p:nvSpPr>
        <p:spPr bwMode="auto">
          <a:xfrm>
            <a:off x="7834287" y="2646018"/>
            <a:ext cx="3307796" cy="309382"/>
          </a:xfrm>
          <a:prstGeom prst="rect">
            <a:avLst/>
          </a:prstGeom>
          <a:solidFill>
            <a:schemeClr val="bg1"/>
          </a:solidFill>
          <a:ln w="12700">
            <a:solidFill>
              <a:srgbClr val="3C3C4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1400" dirty="0">
                <a:solidFill>
                  <a:srgbClr val="3C3C40"/>
                </a:solidFill>
                <a:cs typeface="Segoe UI" pitchFamily="34" charset="0"/>
              </a:rPr>
              <a:t>Azure Cost Management</a:t>
            </a:r>
          </a:p>
        </p:txBody>
      </p:sp>
      <p:sp>
        <p:nvSpPr>
          <p:cNvPr id="58" name="Rectangle 57">
            <a:extLst>
              <a:ext uri="{FF2B5EF4-FFF2-40B4-BE49-F238E27FC236}">
                <a16:creationId xmlns:a16="http://schemas.microsoft.com/office/drawing/2014/main" id="{BEEFA571-EBF1-4C23-9DA9-711A965F00B2}"/>
              </a:ext>
            </a:extLst>
          </p:cNvPr>
          <p:cNvSpPr/>
          <p:nvPr/>
        </p:nvSpPr>
        <p:spPr bwMode="auto">
          <a:xfrm>
            <a:off x="7834287" y="3025086"/>
            <a:ext cx="3307796" cy="309382"/>
          </a:xfrm>
          <a:prstGeom prst="rect">
            <a:avLst/>
          </a:prstGeom>
          <a:solidFill>
            <a:schemeClr val="bg1"/>
          </a:solidFill>
          <a:ln w="12700">
            <a:solidFill>
              <a:srgbClr val="3C3C4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1400" dirty="0">
                <a:solidFill>
                  <a:srgbClr val="3C3C40"/>
                </a:solidFill>
                <a:cs typeface="Segoe UI" pitchFamily="34" charset="0"/>
              </a:rPr>
              <a:t>Azure Advisor</a:t>
            </a:r>
          </a:p>
        </p:txBody>
      </p:sp>
      <p:sp>
        <p:nvSpPr>
          <p:cNvPr id="61" name="Rectangle 60">
            <a:extLst>
              <a:ext uri="{FF2B5EF4-FFF2-40B4-BE49-F238E27FC236}">
                <a16:creationId xmlns:a16="http://schemas.microsoft.com/office/drawing/2014/main" id="{70446F46-5082-47C5-B3F0-DF92203FC0B2}"/>
              </a:ext>
            </a:extLst>
          </p:cNvPr>
          <p:cNvSpPr/>
          <p:nvPr/>
        </p:nvSpPr>
        <p:spPr bwMode="auto">
          <a:xfrm>
            <a:off x="7834287" y="3404154"/>
            <a:ext cx="3307796" cy="309382"/>
          </a:xfrm>
          <a:prstGeom prst="rect">
            <a:avLst/>
          </a:prstGeom>
          <a:solidFill>
            <a:schemeClr val="bg1"/>
          </a:solidFill>
          <a:ln w="12700">
            <a:solidFill>
              <a:srgbClr val="3C3C4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1400" dirty="0">
                <a:solidFill>
                  <a:srgbClr val="3C3C40"/>
                </a:solidFill>
                <a:cs typeface="Segoe UI" pitchFamily="34" charset="0"/>
              </a:rPr>
              <a:t>Azure Monitor</a:t>
            </a:r>
          </a:p>
        </p:txBody>
      </p:sp>
      <p:sp>
        <p:nvSpPr>
          <p:cNvPr id="63" name="Rectangle 62">
            <a:extLst>
              <a:ext uri="{FF2B5EF4-FFF2-40B4-BE49-F238E27FC236}">
                <a16:creationId xmlns:a16="http://schemas.microsoft.com/office/drawing/2014/main" id="{DD91CB30-F54E-4875-86A5-9EF3952ED6E9}"/>
              </a:ext>
            </a:extLst>
          </p:cNvPr>
          <p:cNvSpPr/>
          <p:nvPr/>
        </p:nvSpPr>
        <p:spPr bwMode="auto">
          <a:xfrm>
            <a:off x="7834287" y="3783221"/>
            <a:ext cx="3307796" cy="309382"/>
          </a:xfrm>
          <a:prstGeom prst="rect">
            <a:avLst/>
          </a:prstGeom>
          <a:solidFill>
            <a:schemeClr val="bg1"/>
          </a:solidFill>
          <a:ln w="12700">
            <a:solidFill>
              <a:srgbClr val="3C3C4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1400" dirty="0">
                <a:solidFill>
                  <a:srgbClr val="3C3C40"/>
                </a:solidFill>
                <a:cs typeface="Segoe UI" pitchFamily="34" charset="0"/>
              </a:rPr>
              <a:t>Azure Security Center</a:t>
            </a:r>
          </a:p>
        </p:txBody>
      </p:sp>
      <p:grpSp>
        <p:nvGrpSpPr>
          <p:cNvPr id="112" name="Group 111">
            <a:extLst>
              <a:ext uri="{FF2B5EF4-FFF2-40B4-BE49-F238E27FC236}">
                <a16:creationId xmlns:a16="http://schemas.microsoft.com/office/drawing/2014/main" id="{48060488-244C-4D00-B9D2-0E1CBF4B40E6}"/>
              </a:ext>
            </a:extLst>
          </p:cNvPr>
          <p:cNvGrpSpPr/>
          <p:nvPr/>
        </p:nvGrpSpPr>
        <p:grpSpPr>
          <a:xfrm>
            <a:off x="4654385" y="1482215"/>
            <a:ext cx="634506" cy="544507"/>
            <a:chOff x="7048214" y="7444598"/>
            <a:chExt cx="328079" cy="281544"/>
          </a:xfrm>
        </p:grpSpPr>
        <p:sp>
          <p:nvSpPr>
            <p:cNvPr id="129" name="Freeform 198">
              <a:extLst>
                <a:ext uri="{FF2B5EF4-FFF2-40B4-BE49-F238E27FC236}">
                  <a16:creationId xmlns:a16="http://schemas.microsoft.com/office/drawing/2014/main" id="{E613584B-EB4D-4E91-8137-2B656C8AA6D8}"/>
                </a:ext>
              </a:extLst>
            </p:cNvPr>
            <p:cNvSpPr>
              <a:spLocks/>
            </p:cNvSpPr>
            <p:nvPr/>
          </p:nvSpPr>
          <p:spPr bwMode="auto">
            <a:xfrm rot="10800000" flipV="1">
              <a:off x="7120345" y="7602821"/>
              <a:ext cx="109360" cy="123321"/>
            </a:xfrm>
            <a:custGeom>
              <a:avLst/>
              <a:gdLst>
                <a:gd name="T0" fmla="*/ 46 w 77"/>
                <a:gd name="T1" fmla="*/ 85 h 85"/>
                <a:gd name="T2" fmla="*/ 46 w 77"/>
                <a:gd name="T3" fmla="*/ 85 h 85"/>
                <a:gd name="T4" fmla="*/ 46 w 77"/>
                <a:gd name="T5" fmla="*/ 31 h 85"/>
                <a:gd name="T6" fmla="*/ 65 w 77"/>
                <a:gd name="T7" fmla="*/ 50 h 85"/>
                <a:gd name="T8" fmla="*/ 77 w 77"/>
                <a:gd name="T9" fmla="*/ 38 h 85"/>
                <a:gd name="T10" fmla="*/ 38 w 77"/>
                <a:gd name="T11" fmla="*/ 0 h 85"/>
                <a:gd name="T12" fmla="*/ 0 w 77"/>
                <a:gd name="T13" fmla="*/ 38 h 85"/>
                <a:gd name="T14" fmla="*/ 12 w 77"/>
                <a:gd name="T15" fmla="*/ 50 h 85"/>
                <a:gd name="T16" fmla="*/ 30 w 77"/>
                <a:gd name="T17" fmla="*/ 31 h 85"/>
                <a:gd name="T18" fmla="*/ 30 w 77"/>
                <a:gd name="T19" fmla="*/ 85 h 85"/>
                <a:gd name="T20" fmla="*/ 46 w 77"/>
                <a:gd name="T21"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85">
                  <a:moveTo>
                    <a:pt x="46" y="85"/>
                  </a:moveTo>
                  <a:lnTo>
                    <a:pt x="46" y="85"/>
                  </a:lnTo>
                  <a:lnTo>
                    <a:pt x="46" y="31"/>
                  </a:lnTo>
                  <a:lnTo>
                    <a:pt x="65" y="50"/>
                  </a:lnTo>
                  <a:lnTo>
                    <a:pt x="77" y="38"/>
                  </a:lnTo>
                  <a:lnTo>
                    <a:pt x="38" y="0"/>
                  </a:lnTo>
                  <a:lnTo>
                    <a:pt x="0" y="38"/>
                  </a:lnTo>
                  <a:lnTo>
                    <a:pt x="12" y="50"/>
                  </a:lnTo>
                  <a:lnTo>
                    <a:pt x="30" y="31"/>
                  </a:lnTo>
                  <a:lnTo>
                    <a:pt x="30" y="85"/>
                  </a:lnTo>
                  <a:lnTo>
                    <a:pt x="46" y="85"/>
                  </a:lnTo>
                  <a:close/>
                </a:path>
              </a:pathLst>
            </a:custGeom>
            <a:solidFill>
              <a:schemeClr val="tx1"/>
            </a:solidFill>
            <a:ln w="0">
              <a:noFill/>
              <a:prstDash val="solid"/>
              <a:round/>
              <a:headEnd/>
              <a:tailEnd/>
            </a:ln>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Segoe UI"/>
                <a:ea typeface="+mn-ea"/>
                <a:cs typeface="+mn-cs"/>
              </a:endParaRPr>
            </a:p>
          </p:txBody>
        </p:sp>
        <p:sp>
          <p:nvSpPr>
            <p:cNvPr id="130" name="Freeform 199">
              <a:extLst>
                <a:ext uri="{FF2B5EF4-FFF2-40B4-BE49-F238E27FC236}">
                  <a16:creationId xmlns:a16="http://schemas.microsoft.com/office/drawing/2014/main" id="{22168F8C-7F8B-4547-9286-2452C6BA8099}"/>
                </a:ext>
              </a:extLst>
            </p:cNvPr>
            <p:cNvSpPr>
              <a:spLocks/>
            </p:cNvSpPr>
            <p:nvPr/>
          </p:nvSpPr>
          <p:spPr bwMode="auto">
            <a:xfrm>
              <a:off x="7048214" y="7444598"/>
              <a:ext cx="328079" cy="204759"/>
            </a:xfrm>
            <a:custGeom>
              <a:avLst/>
              <a:gdLst>
                <a:gd name="T0" fmla="*/ 4 w 227"/>
                <a:gd name="T1" fmla="*/ 107 h 142"/>
                <a:gd name="T2" fmla="*/ 4 w 227"/>
                <a:gd name="T3" fmla="*/ 107 h 142"/>
                <a:gd name="T4" fmla="*/ 16 w 227"/>
                <a:gd name="T5" fmla="*/ 125 h 142"/>
                <a:gd name="T6" fmla="*/ 34 w 227"/>
                <a:gd name="T7" fmla="*/ 137 h 142"/>
                <a:gd name="T8" fmla="*/ 36 w 227"/>
                <a:gd name="T9" fmla="*/ 138 h 142"/>
                <a:gd name="T10" fmla="*/ 87 w 227"/>
                <a:gd name="T11" fmla="*/ 87 h 142"/>
                <a:gd name="T12" fmla="*/ 142 w 227"/>
                <a:gd name="T13" fmla="*/ 142 h 142"/>
                <a:gd name="T14" fmla="*/ 185 w 227"/>
                <a:gd name="T15" fmla="*/ 142 h 142"/>
                <a:gd name="T16" fmla="*/ 201 w 227"/>
                <a:gd name="T17" fmla="*/ 138 h 142"/>
                <a:gd name="T18" fmla="*/ 215 w 227"/>
                <a:gd name="T19" fmla="*/ 129 h 142"/>
                <a:gd name="T20" fmla="*/ 224 w 227"/>
                <a:gd name="T21" fmla="*/ 116 h 142"/>
                <a:gd name="T22" fmla="*/ 227 w 227"/>
                <a:gd name="T23" fmla="*/ 99 h 142"/>
                <a:gd name="T24" fmla="*/ 224 w 227"/>
                <a:gd name="T25" fmla="*/ 82 h 142"/>
                <a:gd name="T26" fmla="*/ 215 w 227"/>
                <a:gd name="T27" fmla="*/ 69 h 142"/>
                <a:gd name="T28" fmla="*/ 201 w 227"/>
                <a:gd name="T29" fmla="*/ 60 h 142"/>
                <a:gd name="T30" fmla="*/ 184 w 227"/>
                <a:gd name="T31" fmla="*/ 56 h 142"/>
                <a:gd name="T32" fmla="*/ 177 w 227"/>
                <a:gd name="T33" fmla="*/ 34 h 142"/>
                <a:gd name="T34" fmla="*/ 163 w 227"/>
                <a:gd name="T35" fmla="*/ 16 h 142"/>
                <a:gd name="T36" fmla="*/ 144 w 227"/>
                <a:gd name="T37" fmla="*/ 4 h 142"/>
                <a:gd name="T38" fmla="*/ 121 w 227"/>
                <a:gd name="T39" fmla="*/ 0 h 142"/>
                <a:gd name="T40" fmla="*/ 105 w 227"/>
                <a:gd name="T41" fmla="*/ 2 h 142"/>
                <a:gd name="T42" fmla="*/ 90 w 227"/>
                <a:gd name="T43" fmla="*/ 7 h 142"/>
                <a:gd name="T44" fmla="*/ 77 w 227"/>
                <a:gd name="T45" fmla="*/ 17 h 142"/>
                <a:gd name="T46" fmla="*/ 67 w 227"/>
                <a:gd name="T47" fmla="*/ 29 h 142"/>
                <a:gd name="T48" fmla="*/ 57 w 227"/>
                <a:gd name="T49" fmla="*/ 28 h 142"/>
                <a:gd name="T50" fmla="*/ 34 w 227"/>
                <a:gd name="T51" fmla="*/ 32 h 142"/>
                <a:gd name="T52" fmla="*/ 16 w 227"/>
                <a:gd name="T53" fmla="*/ 45 h 142"/>
                <a:gd name="T54" fmla="*/ 4 w 227"/>
                <a:gd name="T55" fmla="*/ 63 h 142"/>
                <a:gd name="T56" fmla="*/ 0 w 227"/>
                <a:gd name="T57" fmla="*/ 85 h 142"/>
                <a:gd name="T58" fmla="*/ 4 w 227"/>
                <a:gd name="T59" fmla="*/ 10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7" h="142">
                  <a:moveTo>
                    <a:pt x="4" y="107"/>
                  </a:moveTo>
                  <a:lnTo>
                    <a:pt x="4" y="107"/>
                  </a:lnTo>
                  <a:cubicBezTo>
                    <a:pt x="7" y="114"/>
                    <a:pt x="11" y="120"/>
                    <a:pt x="16" y="125"/>
                  </a:cubicBezTo>
                  <a:cubicBezTo>
                    <a:pt x="21" y="130"/>
                    <a:pt x="27" y="134"/>
                    <a:pt x="34" y="137"/>
                  </a:cubicBezTo>
                  <a:cubicBezTo>
                    <a:pt x="35" y="137"/>
                    <a:pt x="35" y="138"/>
                    <a:pt x="36" y="138"/>
                  </a:cubicBezTo>
                  <a:lnTo>
                    <a:pt x="87" y="87"/>
                  </a:lnTo>
                  <a:lnTo>
                    <a:pt x="142" y="142"/>
                  </a:lnTo>
                  <a:lnTo>
                    <a:pt x="185" y="142"/>
                  </a:lnTo>
                  <a:cubicBezTo>
                    <a:pt x="190" y="142"/>
                    <a:pt x="196" y="141"/>
                    <a:pt x="201" y="138"/>
                  </a:cubicBezTo>
                  <a:cubicBezTo>
                    <a:pt x="206" y="136"/>
                    <a:pt x="211" y="133"/>
                    <a:pt x="215" y="129"/>
                  </a:cubicBezTo>
                  <a:cubicBezTo>
                    <a:pt x="219" y="125"/>
                    <a:pt x="222" y="121"/>
                    <a:pt x="224" y="116"/>
                  </a:cubicBezTo>
                  <a:cubicBezTo>
                    <a:pt x="226" y="111"/>
                    <a:pt x="227" y="105"/>
                    <a:pt x="227" y="99"/>
                  </a:cubicBezTo>
                  <a:cubicBezTo>
                    <a:pt x="227" y="93"/>
                    <a:pt x="226" y="87"/>
                    <a:pt x="224" y="82"/>
                  </a:cubicBezTo>
                  <a:cubicBezTo>
                    <a:pt x="222" y="77"/>
                    <a:pt x="218" y="73"/>
                    <a:pt x="215" y="69"/>
                  </a:cubicBezTo>
                  <a:cubicBezTo>
                    <a:pt x="211" y="65"/>
                    <a:pt x="206" y="62"/>
                    <a:pt x="201" y="60"/>
                  </a:cubicBezTo>
                  <a:cubicBezTo>
                    <a:pt x="196" y="57"/>
                    <a:pt x="190" y="56"/>
                    <a:pt x="184" y="56"/>
                  </a:cubicBezTo>
                  <a:cubicBezTo>
                    <a:pt x="183" y="48"/>
                    <a:pt x="181" y="41"/>
                    <a:pt x="177" y="34"/>
                  </a:cubicBezTo>
                  <a:cubicBezTo>
                    <a:pt x="173" y="27"/>
                    <a:pt x="169" y="21"/>
                    <a:pt x="163" y="16"/>
                  </a:cubicBezTo>
                  <a:cubicBezTo>
                    <a:pt x="158" y="11"/>
                    <a:pt x="151" y="7"/>
                    <a:pt x="144" y="4"/>
                  </a:cubicBezTo>
                  <a:cubicBezTo>
                    <a:pt x="137" y="2"/>
                    <a:pt x="129" y="0"/>
                    <a:pt x="121" y="0"/>
                  </a:cubicBezTo>
                  <a:cubicBezTo>
                    <a:pt x="115" y="0"/>
                    <a:pt x="110" y="1"/>
                    <a:pt x="105" y="2"/>
                  </a:cubicBezTo>
                  <a:cubicBezTo>
                    <a:pt x="99" y="4"/>
                    <a:pt x="94" y="5"/>
                    <a:pt x="90" y="7"/>
                  </a:cubicBezTo>
                  <a:cubicBezTo>
                    <a:pt x="85" y="10"/>
                    <a:pt x="81" y="13"/>
                    <a:pt x="77" y="17"/>
                  </a:cubicBezTo>
                  <a:cubicBezTo>
                    <a:pt x="73" y="20"/>
                    <a:pt x="70" y="24"/>
                    <a:pt x="67" y="29"/>
                  </a:cubicBezTo>
                  <a:cubicBezTo>
                    <a:pt x="63" y="28"/>
                    <a:pt x="60" y="28"/>
                    <a:pt x="57" y="28"/>
                  </a:cubicBezTo>
                  <a:cubicBezTo>
                    <a:pt x="49" y="28"/>
                    <a:pt x="41" y="29"/>
                    <a:pt x="34" y="32"/>
                  </a:cubicBezTo>
                  <a:cubicBezTo>
                    <a:pt x="27" y="35"/>
                    <a:pt x="21" y="39"/>
                    <a:pt x="16" y="45"/>
                  </a:cubicBezTo>
                  <a:cubicBezTo>
                    <a:pt x="11" y="50"/>
                    <a:pt x="7" y="56"/>
                    <a:pt x="4" y="63"/>
                  </a:cubicBezTo>
                  <a:cubicBezTo>
                    <a:pt x="1" y="70"/>
                    <a:pt x="0" y="77"/>
                    <a:pt x="0" y="85"/>
                  </a:cubicBezTo>
                  <a:cubicBezTo>
                    <a:pt x="0" y="93"/>
                    <a:pt x="1" y="100"/>
                    <a:pt x="4" y="107"/>
                  </a:cubicBezTo>
                  <a:close/>
                </a:path>
              </a:pathLst>
            </a:custGeom>
            <a:solidFill>
              <a:schemeClr val="tx2"/>
            </a:solidFill>
            <a:ln w="0">
              <a:noFill/>
              <a:prstDash val="solid"/>
              <a:round/>
              <a:headEnd/>
              <a:tailEnd/>
            </a:ln>
          </p:spPr>
          <p:txBody>
            <a:bodyPr vert="horz" wrap="square" lIns="91414" tIns="45706" rIns="91414" bIns="45706" numCol="1" anchor="t" anchorCtr="0" compatLnSpc="1">
              <a:prstTxWarp prst="textNoShape">
                <a:avLst/>
              </a:prstTxWarp>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Segoe UI"/>
                <a:ea typeface="+mn-ea"/>
                <a:cs typeface="+mn-cs"/>
              </a:endParaRPr>
            </a:p>
          </p:txBody>
        </p:sp>
      </p:grpSp>
      <p:grpSp>
        <p:nvGrpSpPr>
          <p:cNvPr id="113" name="Group 112">
            <a:extLst>
              <a:ext uri="{FF2B5EF4-FFF2-40B4-BE49-F238E27FC236}">
                <a16:creationId xmlns:a16="http://schemas.microsoft.com/office/drawing/2014/main" id="{B152A050-1E82-433F-B975-1C7E250427BD}"/>
              </a:ext>
            </a:extLst>
          </p:cNvPr>
          <p:cNvGrpSpPr/>
          <p:nvPr/>
        </p:nvGrpSpPr>
        <p:grpSpPr>
          <a:xfrm>
            <a:off x="1324757" y="1426022"/>
            <a:ext cx="580554" cy="656892"/>
            <a:chOff x="2121948" y="7941209"/>
            <a:chExt cx="580554" cy="656892"/>
          </a:xfrm>
        </p:grpSpPr>
        <p:pic>
          <p:nvPicPr>
            <p:cNvPr id="124" name="Graphic 123" descr="Calculator">
              <a:extLst>
                <a:ext uri="{FF2B5EF4-FFF2-40B4-BE49-F238E27FC236}">
                  <a16:creationId xmlns:a16="http://schemas.microsoft.com/office/drawing/2014/main" id="{CA78D732-EC6E-4764-BA37-14B6A430E3E2}"/>
                </a:ext>
              </a:extLst>
            </p:cNvPr>
            <p:cNvPicPr>
              <a:picLocks noChangeAspect="1"/>
            </p:cNvPicPr>
            <p:nvPr/>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2121948" y="7941209"/>
              <a:ext cx="505554" cy="505554"/>
            </a:xfrm>
            <a:prstGeom prst="rect">
              <a:avLst/>
            </a:prstGeom>
          </p:spPr>
        </p:pic>
        <p:sp>
          <p:nvSpPr>
            <p:cNvPr id="126" name="Oval 125">
              <a:extLst>
                <a:ext uri="{FF2B5EF4-FFF2-40B4-BE49-F238E27FC236}">
                  <a16:creationId xmlns:a16="http://schemas.microsoft.com/office/drawing/2014/main" id="{76B27D7D-31C5-469F-BD00-B6EC2F786ECD}"/>
                </a:ext>
              </a:extLst>
            </p:cNvPr>
            <p:cNvSpPr/>
            <p:nvPr/>
          </p:nvSpPr>
          <p:spPr bwMode="auto">
            <a:xfrm>
              <a:off x="2360870" y="8153598"/>
              <a:ext cx="341632" cy="341632"/>
            </a:xfrm>
            <a:prstGeom prst="ellipse">
              <a:avLst/>
            </a:prstGeom>
            <a:solidFill>
              <a:schemeClr val="bg1"/>
            </a:solidFill>
            <a:ln w="50800">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cxnSp>
          <p:nvCxnSpPr>
            <p:cNvPr id="128" name="Straight Connector 127">
              <a:extLst>
                <a:ext uri="{FF2B5EF4-FFF2-40B4-BE49-F238E27FC236}">
                  <a16:creationId xmlns:a16="http://schemas.microsoft.com/office/drawing/2014/main" id="{22923679-B6C9-4B31-A143-70F0EB27E330}"/>
                </a:ext>
              </a:extLst>
            </p:cNvPr>
            <p:cNvCxnSpPr>
              <a:cxnSpLocks/>
            </p:cNvCxnSpPr>
            <p:nvPr/>
          </p:nvCxnSpPr>
          <p:spPr>
            <a:xfrm flipH="1">
              <a:off x="2263966" y="8446762"/>
              <a:ext cx="151340" cy="151339"/>
            </a:xfrm>
            <a:prstGeom prst="line">
              <a:avLst/>
            </a:prstGeom>
            <a:ln w="50800">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14" name="Group 113">
            <a:extLst>
              <a:ext uri="{FF2B5EF4-FFF2-40B4-BE49-F238E27FC236}">
                <a16:creationId xmlns:a16="http://schemas.microsoft.com/office/drawing/2014/main" id="{0C47702A-449E-4D1A-A5A0-62C05B344C7D}"/>
              </a:ext>
            </a:extLst>
          </p:cNvPr>
          <p:cNvGrpSpPr/>
          <p:nvPr/>
        </p:nvGrpSpPr>
        <p:grpSpPr>
          <a:xfrm>
            <a:off x="8092353" y="1359750"/>
            <a:ext cx="745181" cy="789436"/>
            <a:chOff x="8230323" y="3241182"/>
            <a:chExt cx="745181" cy="789436"/>
          </a:xfrm>
        </p:grpSpPr>
        <p:pic>
          <p:nvPicPr>
            <p:cNvPr id="115" name="Graphic 114" descr="World">
              <a:extLst>
                <a:ext uri="{FF2B5EF4-FFF2-40B4-BE49-F238E27FC236}">
                  <a16:creationId xmlns:a16="http://schemas.microsoft.com/office/drawing/2014/main" id="{265B7F1C-46D0-42FC-A61E-4815BF20CC66}"/>
                </a:ext>
              </a:extLst>
            </p:cNvPr>
            <p:cNvPicPr>
              <a:picLocks noChangeAspect="1"/>
            </p:cNvPicPr>
            <p:nvPr/>
          </p:nvPicPr>
          <p:blipFill>
            <a:blip r:embed="rId24">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8357376" y="3241182"/>
              <a:ext cx="618128" cy="618128"/>
            </a:xfrm>
            <a:prstGeom prst="rect">
              <a:avLst/>
            </a:prstGeom>
          </p:spPr>
        </p:pic>
        <p:sp>
          <p:nvSpPr>
            <p:cNvPr id="116" name="Rectangle 115">
              <a:extLst>
                <a:ext uri="{FF2B5EF4-FFF2-40B4-BE49-F238E27FC236}">
                  <a16:creationId xmlns:a16="http://schemas.microsoft.com/office/drawing/2014/main" id="{5C709809-7457-4102-BF32-74B7EA4226C9}"/>
                </a:ext>
              </a:extLst>
            </p:cNvPr>
            <p:cNvSpPr/>
            <p:nvPr/>
          </p:nvSpPr>
          <p:spPr bwMode="auto">
            <a:xfrm>
              <a:off x="8293255" y="3600800"/>
              <a:ext cx="393545" cy="25851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123" name="Graphic 122" descr="Monitor">
              <a:extLst>
                <a:ext uri="{FF2B5EF4-FFF2-40B4-BE49-F238E27FC236}">
                  <a16:creationId xmlns:a16="http://schemas.microsoft.com/office/drawing/2014/main" id="{8AACBBBB-0292-4F3A-9249-D23D812E33E0}"/>
                </a:ext>
              </a:extLst>
            </p:cNvPr>
            <p:cNvPicPr>
              <a:picLocks noChangeAspect="1"/>
            </p:cNvPicPr>
            <p:nvPr/>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8230323" y="3494980"/>
              <a:ext cx="535638" cy="535638"/>
            </a:xfrm>
            <a:prstGeom prst="rect">
              <a:avLst/>
            </a:prstGeom>
          </p:spPr>
        </p:pic>
      </p:grpSp>
      <p:grpSp>
        <p:nvGrpSpPr>
          <p:cNvPr id="18" name="Group 17">
            <a:extLst>
              <a:ext uri="{FF2B5EF4-FFF2-40B4-BE49-F238E27FC236}">
                <a16:creationId xmlns:a16="http://schemas.microsoft.com/office/drawing/2014/main" id="{FB0BC85E-3070-44E4-B9D4-14058CA93C6B}"/>
              </a:ext>
            </a:extLst>
          </p:cNvPr>
          <p:cNvGrpSpPr/>
          <p:nvPr/>
        </p:nvGrpSpPr>
        <p:grpSpPr>
          <a:xfrm>
            <a:off x="3998933" y="1685045"/>
            <a:ext cx="457200" cy="106633"/>
            <a:chOff x="4165142" y="1685045"/>
            <a:chExt cx="457200" cy="106633"/>
          </a:xfrm>
        </p:grpSpPr>
        <p:cxnSp>
          <p:nvCxnSpPr>
            <p:cNvPr id="165" name="Straight Connector 164">
              <a:extLst>
                <a:ext uri="{FF2B5EF4-FFF2-40B4-BE49-F238E27FC236}">
                  <a16:creationId xmlns:a16="http://schemas.microsoft.com/office/drawing/2014/main" id="{BCEE934D-9AF1-4E30-AD1A-75E2E3282365}"/>
                </a:ext>
              </a:extLst>
            </p:cNvPr>
            <p:cNvCxnSpPr>
              <a:cxnSpLocks/>
            </p:cNvCxnSpPr>
            <p:nvPr/>
          </p:nvCxnSpPr>
          <p:spPr>
            <a:xfrm>
              <a:off x="4165142" y="1738362"/>
              <a:ext cx="457200" cy="0"/>
            </a:xfrm>
            <a:prstGeom prst="line">
              <a:avLst/>
            </a:pr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66" name="Rectangle 34">
              <a:extLst>
                <a:ext uri="{FF2B5EF4-FFF2-40B4-BE49-F238E27FC236}">
                  <a16:creationId xmlns:a16="http://schemas.microsoft.com/office/drawing/2014/main" id="{8503DA13-B789-462E-AC4B-0618FA671210}"/>
                </a:ext>
              </a:extLst>
            </p:cNvPr>
            <p:cNvSpPr/>
            <p:nvPr/>
          </p:nvSpPr>
          <p:spPr bwMode="auto">
            <a:xfrm rot="8100000">
              <a:off x="4494477" y="1685045"/>
              <a:ext cx="105615" cy="106633"/>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grpSp>
      <p:grpSp>
        <p:nvGrpSpPr>
          <p:cNvPr id="167" name="Group 166">
            <a:extLst>
              <a:ext uri="{FF2B5EF4-FFF2-40B4-BE49-F238E27FC236}">
                <a16:creationId xmlns:a16="http://schemas.microsoft.com/office/drawing/2014/main" id="{7B4BDFD0-4078-49F9-B2BE-284FC1BAE837}"/>
              </a:ext>
            </a:extLst>
          </p:cNvPr>
          <p:cNvGrpSpPr/>
          <p:nvPr/>
        </p:nvGrpSpPr>
        <p:grpSpPr>
          <a:xfrm>
            <a:off x="7453333" y="1685045"/>
            <a:ext cx="457200" cy="106633"/>
            <a:chOff x="4165142" y="1685045"/>
            <a:chExt cx="457200" cy="106633"/>
          </a:xfrm>
        </p:grpSpPr>
        <p:cxnSp>
          <p:nvCxnSpPr>
            <p:cNvPr id="168" name="Straight Connector 167">
              <a:extLst>
                <a:ext uri="{FF2B5EF4-FFF2-40B4-BE49-F238E27FC236}">
                  <a16:creationId xmlns:a16="http://schemas.microsoft.com/office/drawing/2014/main" id="{30F30A66-47EB-41C6-B175-A2967891321B}"/>
                </a:ext>
              </a:extLst>
            </p:cNvPr>
            <p:cNvCxnSpPr>
              <a:cxnSpLocks/>
            </p:cNvCxnSpPr>
            <p:nvPr/>
          </p:nvCxnSpPr>
          <p:spPr>
            <a:xfrm>
              <a:off x="4165142" y="1738362"/>
              <a:ext cx="457200" cy="0"/>
            </a:xfrm>
            <a:prstGeom prst="line">
              <a:avLst/>
            </a:pr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69" name="Rectangle 34">
              <a:extLst>
                <a:ext uri="{FF2B5EF4-FFF2-40B4-BE49-F238E27FC236}">
                  <a16:creationId xmlns:a16="http://schemas.microsoft.com/office/drawing/2014/main" id="{7BE7EC47-213E-47AE-A01D-587667FD32AA}"/>
                </a:ext>
              </a:extLst>
            </p:cNvPr>
            <p:cNvSpPr/>
            <p:nvPr/>
          </p:nvSpPr>
          <p:spPr bwMode="auto">
            <a:xfrm rot="8100000">
              <a:off x="4494477" y="1685045"/>
              <a:ext cx="105615" cy="106633"/>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grpSp>
    </p:spTree>
    <p:extLst>
      <p:ext uri="{BB962C8B-B14F-4D97-AF65-F5344CB8AC3E}">
        <p14:creationId xmlns:p14="http://schemas.microsoft.com/office/powerpoint/2010/main" val="3104334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fade">
                                      <p:cBhvr>
                                        <p:cTn id="12" dur="1000"/>
                                        <p:tgtEl>
                                          <p:spTgt spid="69"/>
                                        </p:tgtEl>
                                      </p:cBhvr>
                                    </p:animEffect>
                                    <p:anim calcmode="lin" valueType="num">
                                      <p:cBhvr>
                                        <p:cTn id="13" dur="1000" fill="hold"/>
                                        <p:tgtEl>
                                          <p:spTgt spid="69"/>
                                        </p:tgtEl>
                                        <p:attrNameLst>
                                          <p:attrName>ppt_x</p:attrName>
                                        </p:attrNameLst>
                                      </p:cBhvr>
                                      <p:tavLst>
                                        <p:tav tm="0">
                                          <p:val>
                                            <p:strVal val="#ppt_x"/>
                                          </p:val>
                                        </p:tav>
                                        <p:tav tm="100000">
                                          <p:val>
                                            <p:strVal val="#ppt_x"/>
                                          </p:val>
                                        </p:tav>
                                      </p:tavLst>
                                    </p:anim>
                                    <p:anim calcmode="lin" valueType="num">
                                      <p:cBhvr>
                                        <p:cTn id="14" dur="1000" fill="hold"/>
                                        <p:tgtEl>
                                          <p:spTgt spid="6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0"/>
                                        </p:tgtEl>
                                        <p:attrNameLst>
                                          <p:attrName>style.visibility</p:attrName>
                                        </p:attrNameLst>
                                      </p:cBhvr>
                                      <p:to>
                                        <p:strVal val="visible"/>
                                      </p:to>
                                    </p:set>
                                    <p:animEffect transition="in" filter="fade">
                                      <p:cBhvr>
                                        <p:cTn id="17" dur="1000"/>
                                        <p:tgtEl>
                                          <p:spTgt spid="70"/>
                                        </p:tgtEl>
                                      </p:cBhvr>
                                    </p:animEffect>
                                    <p:anim calcmode="lin" valueType="num">
                                      <p:cBhvr>
                                        <p:cTn id="18" dur="1000" fill="hold"/>
                                        <p:tgtEl>
                                          <p:spTgt spid="70"/>
                                        </p:tgtEl>
                                        <p:attrNameLst>
                                          <p:attrName>ppt_x</p:attrName>
                                        </p:attrNameLst>
                                      </p:cBhvr>
                                      <p:tavLst>
                                        <p:tav tm="0">
                                          <p:val>
                                            <p:strVal val="#ppt_x"/>
                                          </p:val>
                                        </p:tav>
                                        <p:tav tm="100000">
                                          <p:val>
                                            <p:strVal val="#ppt_x"/>
                                          </p:val>
                                        </p:tav>
                                      </p:tavLst>
                                    </p:anim>
                                    <p:anim calcmode="lin" valueType="num">
                                      <p:cBhvr>
                                        <p:cTn id="19" dur="1000" fill="hold"/>
                                        <p:tgtEl>
                                          <p:spTgt spid="7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1"/>
                                        </p:tgtEl>
                                        <p:attrNameLst>
                                          <p:attrName>style.visibility</p:attrName>
                                        </p:attrNameLst>
                                      </p:cBhvr>
                                      <p:to>
                                        <p:strVal val="visible"/>
                                      </p:to>
                                    </p:set>
                                    <p:animEffect transition="in" filter="fade">
                                      <p:cBhvr>
                                        <p:cTn id="22" dur="1000"/>
                                        <p:tgtEl>
                                          <p:spTgt spid="71"/>
                                        </p:tgtEl>
                                      </p:cBhvr>
                                    </p:animEffect>
                                    <p:anim calcmode="lin" valueType="num">
                                      <p:cBhvr>
                                        <p:cTn id="23" dur="1000" fill="hold"/>
                                        <p:tgtEl>
                                          <p:spTgt spid="71"/>
                                        </p:tgtEl>
                                        <p:attrNameLst>
                                          <p:attrName>ppt_x</p:attrName>
                                        </p:attrNameLst>
                                      </p:cBhvr>
                                      <p:tavLst>
                                        <p:tav tm="0">
                                          <p:val>
                                            <p:strVal val="#ppt_x"/>
                                          </p:val>
                                        </p:tav>
                                        <p:tav tm="100000">
                                          <p:val>
                                            <p:strVal val="#ppt_x"/>
                                          </p:val>
                                        </p:tav>
                                      </p:tavLst>
                                    </p:anim>
                                    <p:anim calcmode="lin" valueType="num">
                                      <p:cBhvr>
                                        <p:cTn id="24" dur="1000" fill="hold"/>
                                        <p:tgtEl>
                                          <p:spTgt spid="7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fade">
                                      <p:cBhvr>
                                        <p:cTn id="27" dur="1000"/>
                                        <p:tgtEl>
                                          <p:spTgt spid="72"/>
                                        </p:tgtEl>
                                      </p:cBhvr>
                                    </p:animEffect>
                                    <p:anim calcmode="lin" valueType="num">
                                      <p:cBhvr>
                                        <p:cTn id="28" dur="1000" fill="hold"/>
                                        <p:tgtEl>
                                          <p:spTgt spid="72"/>
                                        </p:tgtEl>
                                        <p:attrNameLst>
                                          <p:attrName>ppt_x</p:attrName>
                                        </p:attrNameLst>
                                      </p:cBhvr>
                                      <p:tavLst>
                                        <p:tav tm="0">
                                          <p:val>
                                            <p:strVal val="#ppt_x"/>
                                          </p:val>
                                        </p:tav>
                                        <p:tav tm="100000">
                                          <p:val>
                                            <p:strVal val="#ppt_x"/>
                                          </p:val>
                                        </p:tav>
                                      </p:tavLst>
                                    </p:anim>
                                    <p:anim calcmode="lin" valueType="num">
                                      <p:cBhvr>
                                        <p:cTn id="29" dur="1000" fill="hold"/>
                                        <p:tgtEl>
                                          <p:spTgt spid="7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3"/>
                                        </p:tgtEl>
                                        <p:attrNameLst>
                                          <p:attrName>style.visibility</p:attrName>
                                        </p:attrNameLst>
                                      </p:cBhvr>
                                      <p:to>
                                        <p:strVal val="visible"/>
                                      </p:to>
                                    </p:set>
                                    <p:animEffect transition="in" filter="fade">
                                      <p:cBhvr>
                                        <p:cTn id="32" dur="1000"/>
                                        <p:tgtEl>
                                          <p:spTgt spid="73"/>
                                        </p:tgtEl>
                                      </p:cBhvr>
                                    </p:animEffect>
                                    <p:anim calcmode="lin" valueType="num">
                                      <p:cBhvr>
                                        <p:cTn id="33" dur="1000" fill="hold"/>
                                        <p:tgtEl>
                                          <p:spTgt spid="73"/>
                                        </p:tgtEl>
                                        <p:attrNameLst>
                                          <p:attrName>ppt_x</p:attrName>
                                        </p:attrNameLst>
                                      </p:cBhvr>
                                      <p:tavLst>
                                        <p:tav tm="0">
                                          <p:val>
                                            <p:strVal val="#ppt_x"/>
                                          </p:val>
                                        </p:tav>
                                        <p:tav tm="100000">
                                          <p:val>
                                            <p:strVal val="#ppt_x"/>
                                          </p:val>
                                        </p:tav>
                                      </p:tavLst>
                                    </p:anim>
                                    <p:anim calcmode="lin" valueType="num">
                                      <p:cBhvr>
                                        <p:cTn id="34" dur="1000" fill="hold"/>
                                        <p:tgtEl>
                                          <p:spTgt spid="7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74"/>
                                        </p:tgtEl>
                                        <p:attrNameLst>
                                          <p:attrName>style.visibility</p:attrName>
                                        </p:attrNameLst>
                                      </p:cBhvr>
                                      <p:to>
                                        <p:strVal val="visible"/>
                                      </p:to>
                                    </p:set>
                                    <p:animEffect transition="in" filter="fade">
                                      <p:cBhvr>
                                        <p:cTn id="37" dur="1000"/>
                                        <p:tgtEl>
                                          <p:spTgt spid="74"/>
                                        </p:tgtEl>
                                      </p:cBhvr>
                                    </p:animEffect>
                                    <p:anim calcmode="lin" valueType="num">
                                      <p:cBhvr>
                                        <p:cTn id="38" dur="1000" fill="hold"/>
                                        <p:tgtEl>
                                          <p:spTgt spid="74"/>
                                        </p:tgtEl>
                                        <p:attrNameLst>
                                          <p:attrName>ppt_x</p:attrName>
                                        </p:attrNameLst>
                                      </p:cBhvr>
                                      <p:tavLst>
                                        <p:tav tm="0">
                                          <p:val>
                                            <p:strVal val="#ppt_x"/>
                                          </p:val>
                                        </p:tav>
                                        <p:tav tm="100000">
                                          <p:val>
                                            <p:strVal val="#ppt_x"/>
                                          </p:val>
                                        </p:tav>
                                      </p:tavLst>
                                    </p:anim>
                                    <p:anim calcmode="lin" valueType="num">
                                      <p:cBhvr>
                                        <p:cTn id="39" dur="1000" fill="hold"/>
                                        <p:tgtEl>
                                          <p:spTgt spid="74"/>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fade">
                                      <p:cBhvr>
                                        <p:cTn id="42" dur="1000"/>
                                        <p:tgtEl>
                                          <p:spTgt spid="64"/>
                                        </p:tgtEl>
                                      </p:cBhvr>
                                    </p:animEffect>
                                    <p:anim calcmode="lin" valueType="num">
                                      <p:cBhvr>
                                        <p:cTn id="43" dur="1000" fill="hold"/>
                                        <p:tgtEl>
                                          <p:spTgt spid="64"/>
                                        </p:tgtEl>
                                        <p:attrNameLst>
                                          <p:attrName>ppt_x</p:attrName>
                                        </p:attrNameLst>
                                      </p:cBhvr>
                                      <p:tavLst>
                                        <p:tav tm="0">
                                          <p:val>
                                            <p:strVal val="#ppt_x"/>
                                          </p:val>
                                        </p:tav>
                                        <p:tav tm="100000">
                                          <p:val>
                                            <p:strVal val="#ppt_x"/>
                                          </p:val>
                                        </p:tav>
                                      </p:tavLst>
                                    </p:anim>
                                    <p:anim calcmode="lin" valueType="num">
                                      <p:cBhvr>
                                        <p:cTn id="44" dur="1000" fill="hold"/>
                                        <p:tgtEl>
                                          <p:spTgt spid="64"/>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fade">
                                      <p:cBhvr>
                                        <p:cTn id="47" dur="1000"/>
                                        <p:tgtEl>
                                          <p:spTgt spid="65"/>
                                        </p:tgtEl>
                                      </p:cBhvr>
                                    </p:animEffect>
                                    <p:anim calcmode="lin" valueType="num">
                                      <p:cBhvr>
                                        <p:cTn id="48" dur="1000" fill="hold"/>
                                        <p:tgtEl>
                                          <p:spTgt spid="65"/>
                                        </p:tgtEl>
                                        <p:attrNameLst>
                                          <p:attrName>ppt_x</p:attrName>
                                        </p:attrNameLst>
                                      </p:cBhvr>
                                      <p:tavLst>
                                        <p:tav tm="0">
                                          <p:val>
                                            <p:strVal val="#ppt_x"/>
                                          </p:val>
                                        </p:tav>
                                        <p:tav tm="100000">
                                          <p:val>
                                            <p:strVal val="#ppt_x"/>
                                          </p:val>
                                        </p:tav>
                                      </p:tavLst>
                                    </p:anim>
                                    <p:anim calcmode="lin" valueType="num">
                                      <p:cBhvr>
                                        <p:cTn id="49" dur="1000" fill="hold"/>
                                        <p:tgtEl>
                                          <p:spTgt spid="65"/>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fade">
                                      <p:cBhvr>
                                        <p:cTn id="52" dur="1000"/>
                                        <p:tgtEl>
                                          <p:spTgt spid="66"/>
                                        </p:tgtEl>
                                      </p:cBhvr>
                                    </p:animEffect>
                                    <p:anim calcmode="lin" valueType="num">
                                      <p:cBhvr>
                                        <p:cTn id="53" dur="1000" fill="hold"/>
                                        <p:tgtEl>
                                          <p:spTgt spid="66"/>
                                        </p:tgtEl>
                                        <p:attrNameLst>
                                          <p:attrName>ppt_x</p:attrName>
                                        </p:attrNameLst>
                                      </p:cBhvr>
                                      <p:tavLst>
                                        <p:tav tm="0">
                                          <p:val>
                                            <p:strVal val="#ppt_x"/>
                                          </p:val>
                                        </p:tav>
                                        <p:tav tm="100000">
                                          <p:val>
                                            <p:strVal val="#ppt_x"/>
                                          </p:val>
                                        </p:tav>
                                      </p:tavLst>
                                    </p:anim>
                                    <p:anim calcmode="lin" valueType="num">
                                      <p:cBhvr>
                                        <p:cTn id="54" dur="1000" fill="hold"/>
                                        <p:tgtEl>
                                          <p:spTgt spid="66"/>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fade">
                                      <p:cBhvr>
                                        <p:cTn id="57" dur="1000"/>
                                        <p:tgtEl>
                                          <p:spTgt spid="67"/>
                                        </p:tgtEl>
                                      </p:cBhvr>
                                    </p:animEffect>
                                    <p:anim calcmode="lin" valueType="num">
                                      <p:cBhvr>
                                        <p:cTn id="58" dur="1000" fill="hold"/>
                                        <p:tgtEl>
                                          <p:spTgt spid="67"/>
                                        </p:tgtEl>
                                        <p:attrNameLst>
                                          <p:attrName>ppt_x</p:attrName>
                                        </p:attrNameLst>
                                      </p:cBhvr>
                                      <p:tavLst>
                                        <p:tav tm="0">
                                          <p:val>
                                            <p:strVal val="#ppt_x"/>
                                          </p:val>
                                        </p:tav>
                                        <p:tav tm="100000">
                                          <p:val>
                                            <p:strVal val="#ppt_x"/>
                                          </p:val>
                                        </p:tav>
                                      </p:tavLst>
                                    </p:anim>
                                    <p:anim calcmode="lin" valueType="num">
                                      <p:cBhvr>
                                        <p:cTn id="59" dur="1000" fill="hold"/>
                                        <p:tgtEl>
                                          <p:spTgt spid="67"/>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fade">
                                      <p:cBhvr>
                                        <p:cTn id="62" dur="1000"/>
                                        <p:tgtEl>
                                          <p:spTgt spid="68"/>
                                        </p:tgtEl>
                                      </p:cBhvr>
                                    </p:animEffect>
                                    <p:anim calcmode="lin" valueType="num">
                                      <p:cBhvr>
                                        <p:cTn id="63" dur="1000" fill="hold"/>
                                        <p:tgtEl>
                                          <p:spTgt spid="68"/>
                                        </p:tgtEl>
                                        <p:attrNameLst>
                                          <p:attrName>ppt_x</p:attrName>
                                        </p:attrNameLst>
                                      </p:cBhvr>
                                      <p:tavLst>
                                        <p:tav tm="0">
                                          <p:val>
                                            <p:strVal val="#ppt_x"/>
                                          </p:val>
                                        </p:tav>
                                        <p:tav tm="100000">
                                          <p:val>
                                            <p:strVal val="#ppt_x"/>
                                          </p:val>
                                        </p:tav>
                                      </p:tavLst>
                                    </p:anim>
                                    <p:anim calcmode="lin" valueType="num">
                                      <p:cBhvr>
                                        <p:cTn id="64" dur="1000" fill="hold"/>
                                        <p:tgtEl>
                                          <p:spTgt spid="68"/>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57"/>
                                        </p:tgtEl>
                                        <p:attrNameLst>
                                          <p:attrName>style.visibility</p:attrName>
                                        </p:attrNameLst>
                                      </p:cBhvr>
                                      <p:to>
                                        <p:strVal val="visible"/>
                                      </p:to>
                                    </p:set>
                                    <p:animEffect transition="in" filter="fade">
                                      <p:cBhvr>
                                        <p:cTn id="67" dur="1000"/>
                                        <p:tgtEl>
                                          <p:spTgt spid="57"/>
                                        </p:tgtEl>
                                      </p:cBhvr>
                                    </p:animEffect>
                                    <p:anim calcmode="lin" valueType="num">
                                      <p:cBhvr>
                                        <p:cTn id="68" dur="1000" fill="hold"/>
                                        <p:tgtEl>
                                          <p:spTgt spid="57"/>
                                        </p:tgtEl>
                                        <p:attrNameLst>
                                          <p:attrName>ppt_x</p:attrName>
                                        </p:attrNameLst>
                                      </p:cBhvr>
                                      <p:tavLst>
                                        <p:tav tm="0">
                                          <p:val>
                                            <p:strVal val="#ppt_x"/>
                                          </p:val>
                                        </p:tav>
                                        <p:tav tm="100000">
                                          <p:val>
                                            <p:strVal val="#ppt_x"/>
                                          </p:val>
                                        </p:tav>
                                      </p:tavLst>
                                    </p:anim>
                                    <p:anim calcmode="lin" valueType="num">
                                      <p:cBhvr>
                                        <p:cTn id="69" dur="1000" fill="hold"/>
                                        <p:tgtEl>
                                          <p:spTgt spid="57"/>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59"/>
                                        </p:tgtEl>
                                        <p:attrNameLst>
                                          <p:attrName>style.visibility</p:attrName>
                                        </p:attrNameLst>
                                      </p:cBhvr>
                                      <p:to>
                                        <p:strVal val="visible"/>
                                      </p:to>
                                    </p:set>
                                    <p:animEffect transition="in" filter="fade">
                                      <p:cBhvr>
                                        <p:cTn id="72" dur="1000"/>
                                        <p:tgtEl>
                                          <p:spTgt spid="59"/>
                                        </p:tgtEl>
                                      </p:cBhvr>
                                    </p:animEffect>
                                    <p:anim calcmode="lin" valueType="num">
                                      <p:cBhvr>
                                        <p:cTn id="73" dur="1000" fill="hold"/>
                                        <p:tgtEl>
                                          <p:spTgt spid="59"/>
                                        </p:tgtEl>
                                        <p:attrNameLst>
                                          <p:attrName>ppt_x</p:attrName>
                                        </p:attrNameLst>
                                      </p:cBhvr>
                                      <p:tavLst>
                                        <p:tav tm="0">
                                          <p:val>
                                            <p:strVal val="#ppt_x"/>
                                          </p:val>
                                        </p:tav>
                                        <p:tav tm="100000">
                                          <p:val>
                                            <p:strVal val="#ppt_x"/>
                                          </p:val>
                                        </p:tav>
                                      </p:tavLst>
                                    </p:anim>
                                    <p:anim calcmode="lin" valueType="num">
                                      <p:cBhvr>
                                        <p:cTn id="74" dur="1000" fill="hold"/>
                                        <p:tgtEl>
                                          <p:spTgt spid="59"/>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60"/>
                                        </p:tgtEl>
                                        <p:attrNameLst>
                                          <p:attrName>style.visibility</p:attrName>
                                        </p:attrNameLst>
                                      </p:cBhvr>
                                      <p:to>
                                        <p:strVal val="visible"/>
                                      </p:to>
                                    </p:set>
                                    <p:animEffect transition="in" filter="fade">
                                      <p:cBhvr>
                                        <p:cTn id="77" dur="1000"/>
                                        <p:tgtEl>
                                          <p:spTgt spid="60"/>
                                        </p:tgtEl>
                                      </p:cBhvr>
                                    </p:animEffect>
                                    <p:anim calcmode="lin" valueType="num">
                                      <p:cBhvr>
                                        <p:cTn id="78" dur="1000" fill="hold"/>
                                        <p:tgtEl>
                                          <p:spTgt spid="60"/>
                                        </p:tgtEl>
                                        <p:attrNameLst>
                                          <p:attrName>ppt_x</p:attrName>
                                        </p:attrNameLst>
                                      </p:cBhvr>
                                      <p:tavLst>
                                        <p:tav tm="0">
                                          <p:val>
                                            <p:strVal val="#ppt_x"/>
                                          </p:val>
                                        </p:tav>
                                        <p:tav tm="100000">
                                          <p:val>
                                            <p:strVal val="#ppt_x"/>
                                          </p:val>
                                        </p:tav>
                                      </p:tavLst>
                                    </p:anim>
                                    <p:anim calcmode="lin" valueType="num">
                                      <p:cBhvr>
                                        <p:cTn id="79" dur="1000" fill="hold"/>
                                        <p:tgtEl>
                                          <p:spTgt spid="60"/>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62"/>
                                        </p:tgtEl>
                                        <p:attrNameLst>
                                          <p:attrName>style.visibility</p:attrName>
                                        </p:attrNameLst>
                                      </p:cBhvr>
                                      <p:to>
                                        <p:strVal val="visible"/>
                                      </p:to>
                                    </p:set>
                                    <p:animEffect transition="in" filter="fade">
                                      <p:cBhvr>
                                        <p:cTn id="82" dur="1000"/>
                                        <p:tgtEl>
                                          <p:spTgt spid="62"/>
                                        </p:tgtEl>
                                      </p:cBhvr>
                                    </p:animEffect>
                                    <p:anim calcmode="lin" valueType="num">
                                      <p:cBhvr>
                                        <p:cTn id="83" dur="1000" fill="hold"/>
                                        <p:tgtEl>
                                          <p:spTgt spid="62"/>
                                        </p:tgtEl>
                                        <p:attrNameLst>
                                          <p:attrName>ppt_x</p:attrName>
                                        </p:attrNameLst>
                                      </p:cBhvr>
                                      <p:tavLst>
                                        <p:tav tm="0">
                                          <p:val>
                                            <p:strVal val="#ppt_x"/>
                                          </p:val>
                                        </p:tav>
                                        <p:tav tm="100000">
                                          <p:val>
                                            <p:strVal val="#ppt_x"/>
                                          </p:val>
                                        </p:tav>
                                      </p:tavLst>
                                    </p:anim>
                                    <p:anim calcmode="lin" valueType="num">
                                      <p:cBhvr>
                                        <p:cTn id="84" dur="1000" fill="hold"/>
                                        <p:tgtEl>
                                          <p:spTgt spid="62"/>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84"/>
                                        </p:tgtEl>
                                        <p:attrNameLst>
                                          <p:attrName>style.visibility</p:attrName>
                                        </p:attrNameLst>
                                      </p:cBhvr>
                                      <p:to>
                                        <p:strVal val="visible"/>
                                      </p:to>
                                    </p:set>
                                    <p:animEffect transition="in" filter="fade">
                                      <p:cBhvr>
                                        <p:cTn id="87" dur="1000"/>
                                        <p:tgtEl>
                                          <p:spTgt spid="84"/>
                                        </p:tgtEl>
                                      </p:cBhvr>
                                    </p:animEffect>
                                    <p:anim calcmode="lin" valueType="num">
                                      <p:cBhvr>
                                        <p:cTn id="88" dur="1000" fill="hold"/>
                                        <p:tgtEl>
                                          <p:spTgt spid="84"/>
                                        </p:tgtEl>
                                        <p:attrNameLst>
                                          <p:attrName>ppt_x</p:attrName>
                                        </p:attrNameLst>
                                      </p:cBhvr>
                                      <p:tavLst>
                                        <p:tav tm="0">
                                          <p:val>
                                            <p:strVal val="#ppt_x"/>
                                          </p:val>
                                        </p:tav>
                                        <p:tav tm="100000">
                                          <p:val>
                                            <p:strVal val="#ppt_x"/>
                                          </p:val>
                                        </p:tav>
                                      </p:tavLst>
                                    </p:anim>
                                    <p:anim calcmode="lin" valueType="num">
                                      <p:cBhvr>
                                        <p:cTn id="89" dur="1000" fill="hold"/>
                                        <p:tgtEl>
                                          <p:spTgt spid="84"/>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86"/>
                                        </p:tgtEl>
                                        <p:attrNameLst>
                                          <p:attrName>style.visibility</p:attrName>
                                        </p:attrNameLst>
                                      </p:cBhvr>
                                      <p:to>
                                        <p:strVal val="visible"/>
                                      </p:to>
                                    </p:set>
                                    <p:animEffect transition="in" filter="fade">
                                      <p:cBhvr>
                                        <p:cTn id="92" dur="1000"/>
                                        <p:tgtEl>
                                          <p:spTgt spid="86"/>
                                        </p:tgtEl>
                                      </p:cBhvr>
                                    </p:animEffect>
                                    <p:anim calcmode="lin" valueType="num">
                                      <p:cBhvr>
                                        <p:cTn id="93" dur="1000" fill="hold"/>
                                        <p:tgtEl>
                                          <p:spTgt spid="86"/>
                                        </p:tgtEl>
                                        <p:attrNameLst>
                                          <p:attrName>ppt_x</p:attrName>
                                        </p:attrNameLst>
                                      </p:cBhvr>
                                      <p:tavLst>
                                        <p:tav tm="0">
                                          <p:val>
                                            <p:strVal val="#ppt_x"/>
                                          </p:val>
                                        </p:tav>
                                        <p:tav tm="100000">
                                          <p:val>
                                            <p:strVal val="#ppt_x"/>
                                          </p:val>
                                        </p:tav>
                                      </p:tavLst>
                                    </p:anim>
                                    <p:anim calcmode="lin" valueType="num">
                                      <p:cBhvr>
                                        <p:cTn id="94" dur="1000" fill="hold"/>
                                        <p:tgtEl>
                                          <p:spTgt spid="86"/>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77"/>
                                        </p:tgtEl>
                                        <p:attrNameLst>
                                          <p:attrName>style.visibility</p:attrName>
                                        </p:attrNameLst>
                                      </p:cBhvr>
                                      <p:to>
                                        <p:strVal val="visible"/>
                                      </p:to>
                                    </p:set>
                                    <p:animEffect transition="in" filter="fade">
                                      <p:cBhvr>
                                        <p:cTn id="97" dur="1000"/>
                                        <p:tgtEl>
                                          <p:spTgt spid="77"/>
                                        </p:tgtEl>
                                      </p:cBhvr>
                                    </p:animEffect>
                                    <p:anim calcmode="lin" valueType="num">
                                      <p:cBhvr>
                                        <p:cTn id="98" dur="1000" fill="hold"/>
                                        <p:tgtEl>
                                          <p:spTgt spid="77"/>
                                        </p:tgtEl>
                                        <p:attrNameLst>
                                          <p:attrName>ppt_x</p:attrName>
                                        </p:attrNameLst>
                                      </p:cBhvr>
                                      <p:tavLst>
                                        <p:tav tm="0">
                                          <p:val>
                                            <p:strVal val="#ppt_x"/>
                                          </p:val>
                                        </p:tav>
                                        <p:tav tm="100000">
                                          <p:val>
                                            <p:strVal val="#ppt_x"/>
                                          </p:val>
                                        </p:tav>
                                      </p:tavLst>
                                    </p:anim>
                                    <p:anim calcmode="lin" valueType="num">
                                      <p:cBhvr>
                                        <p:cTn id="99"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8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D673A490-180D-4ADF-BE30-6E8EEF298383}"/>
              </a:ext>
            </a:extLst>
          </p:cNvPr>
          <p:cNvSpPr>
            <a:spLocks noGrp="1"/>
          </p:cNvSpPr>
          <p:nvPr>
            <p:ph type="title"/>
          </p:nvPr>
        </p:nvSpPr>
        <p:spPr/>
        <p:txBody>
          <a:bodyPr/>
          <a:lstStyle/>
          <a:p>
            <a:r>
              <a:rPr lang="en-US" dirty="0"/>
              <a:t>Azure Migrate: a central hub for datacenter migration</a:t>
            </a:r>
          </a:p>
        </p:txBody>
      </p:sp>
      <p:sp>
        <p:nvSpPr>
          <p:cNvPr id="40" name="Rectangle 39">
            <a:extLst>
              <a:ext uri="{FF2B5EF4-FFF2-40B4-BE49-F238E27FC236}">
                <a16:creationId xmlns:a16="http://schemas.microsoft.com/office/drawing/2014/main" id="{704F60C8-D451-463C-B2BD-ABD350D46B26}"/>
              </a:ext>
            </a:extLst>
          </p:cNvPr>
          <p:cNvSpPr/>
          <p:nvPr/>
        </p:nvSpPr>
        <p:spPr bwMode="auto">
          <a:xfrm>
            <a:off x="4389438" y="1887413"/>
            <a:ext cx="6330379" cy="61993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146284" rIns="91427"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90000"/>
              </a:lnSpc>
              <a:spcBef>
                <a:spcPct val="0"/>
              </a:spcBef>
              <a:spcAft>
                <a:spcPts val="600"/>
              </a:spcAft>
              <a:buClrTx/>
              <a:buSzTx/>
              <a:buFontTx/>
              <a:buNone/>
              <a:tabLst/>
              <a:defRPr/>
            </a:pPr>
            <a:r>
              <a:rPr kumimoji="0" lang="en-US" sz="2000" b="1" i="0" u="none" strike="noStrike" kern="1200" cap="none" spc="0" normalizeH="0" baseline="0" noProof="0" dirty="0">
                <a:ln>
                  <a:noFill/>
                </a:ln>
                <a:solidFill>
                  <a:schemeClr val="tx2"/>
                </a:solidFill>
                <a:effectLst/>
                <a:uLnTx/>
                <a:uFillTx/>
                <a:latin typeface="Segoe UI Semibold"/>
                <a:ea typeface="+mn-lt"/>
                <a:cs typeface="Segoe UI Semibold"/>
              </a:rPr>
              <a:t>Multiple scenarios</a:t>
            </a:r>
          </a:p>
          <a:p>
            <a:pPr lvl="0" defTabSz="914192">
              <a:defRPr/>
            </a:pPr>
            <a:r>
              <a:rPr lang="en-US" sz="2000" dirty="0">
                <a:gradFill>
                  <a:gsLst>
                    <a:gs pos="0">
                      <a:prstClr val="black"/>
                    </a:gs>
                    <a:gs pos="100000">
                      <a:prstClr val="black"/>
                    </a:gs>
                  </a:gsLst>
                  <a:lin ang="5400000" scaled="1"/>
                </a:gradFill>
                <a:cs typeface="Segoe UI" panose="020B0502040204020203" pitchFamily="34" charset="0"/>
              </a:rPr>
              <a:t>Migrate Windows and Linux Servers, Databases, Data, </a:t>
            </a:r>
            <a:br>
              <a:rPr lang="en-US" sz="2000" dirty="0">
                <a:gradFill>
                  <a:gsLst>
                    <a:gs pos="0">
                      <a:prstClr val="black"/>
                    </a:gs>
                    <a:gs pos="100000">
                      <a:prstClr val="black"/>
                    </a:gs>
                  </a:gsLst>
                  <a:lin ang="5400000" scaled="1"/>
                </a:gradFill>
                <a:cs typeface="Segoe UI" panose="020B0502040204020203" pitchFamily="34" charset="0"/>
              </a:rPr>
            </a:br>
            <a:r>
              <a:rPr lang="en-US" sz="2000" dirty="0">
                <a:gradFill>
                  <a:gsLst>
                    <a:gs pos="0">
                      <a:prstClr val="black"/>
                    </a:gs>
                    <a:gs pos="100000">
                      <a:prstClr val="black"/>
                    </a:gs>
                  </a:gsLst>
                  <a:lin ang="5400000" scaled="1"/>
                </a:gradFill>
                <a:cs typeface="Segoe UI" panose="020B0502040204020203" pitchFamily="34" charset="0"/>
              </a:rPr>
              <a:t>Web Applications and Virtual Desktops </a:t>
            </a:r>
          </a:p>
        </p:txBody>
      </p:sp>
      <p:sp>
        <p:nvSpPr>
          <p:cNvPr id="41" name="Rectangle 40">
            <a:extLst>
              <a:ext uri="{FF2B5EF4-FFF2-40B4-BE49-F238E27FC236}">
                <a16:creationId xmlns:a16="http://schemas.microsoft.com/office/drawing/2014/main" id="{EB162DF1-0A12-401B-A513-E93D025ACD63}"/>
              </a:ext>
            </a:extLst>
          </p:cNvPr>
          <p:cNvSpPr/>
          <p:nvPr/>
        </p:nvSpPr>
        <p:spPr bwMode="auto">
          <a:xfrm>
            <a:off x="4389439" y="3473897"/>
            <a:ext cx="6430962" cy="61993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146284" rIns="91427"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90000"/>
              </a:lnSpc>
              <a:spcBef>
                <a:spcPct val="0"/>
              </a:spcBef>
              <a:spcAft>
                <a:spcPts val="600"/>
              </a:spcAft>
              <a:buClrTx/>
              <a:buSzTx/>
              <a:buFontTx/>
              <a:buNone/>
              <a:tabLst/>
              <a:defRPr/>
            </a:pPr>
            <a:r>
              <a:rPr kumimoji="0" lang="en-US" sz="2000" b="1" i="0" u="none" strike="noStrike" kern="1200" cap="none" spc="0" normalizeH="0" baseline="0" noProof="0" dirty="0">
                <a:ln>
                  <a:noFill/>
                </a:ln>
                <a:solidFill>
                  <a:schemeClr val="tx2"/>
                </a:solidFill>
                <a:effectLst/>
                <a:uLnTx/>
                <a:uFillTx/>
                <a:latin typeface="Segoe UI Semibold"/>
                <a:ea typeface="+mn-lt"/>
                <a:cs typeface="Segoe UI Semibold"/>
              </a:rPr>
              <a:t>Diverse capabilities</a:t>
            </a:r>
          </a:p>
          <a:p>
            <a:pPr lvl="0" defTabSz="914049">
              <a:spcAft>
                <a:spcPts val="588"/>
              </a:spcAft>
              <a:buSzPct val="90000"/>
              <a:defRPr/>
            </a:pPr>
            <a:r>
              <a:rPr lang="en-US" sz="2000" dirty="0">
                <a:gradFill>
                  <a:gsLst>
                    <a:gs pos="0">
                      <a:prstClr val="black"/>
                    </a:gs>
                    <a:gs pos="100000">
                      <a:prstClr val="black"/>
                    </a:gs>
                  </a:gsLst>
                  <a:lin ang="5400000" scaled="1"/>
                </a:gradFill>
                <a:cs typeface="Segoe UI" panose="020B0502040204020203" pitchFamily="34" charset="0"/>
              </a:rPr>
              <a:t>Comprehensive discovery, assessment, and migration capabilities powered by Azure and third-party tools</a:t>
            </a:r>
          </a:p>
        </p:txBody>
      </p:sp>
      <p:sp>
        <p:nvSpPr>
          <p:cNvPr id="42" name="Rectangle 41">
            <a:extLst>
              <a:ext uri="{FF2B5EF4-FFF2-40B4-BE49-F238E27FC236}">
                <a16:creationId xmlns:a16="http://schemas.microsoft.com/office/drawing/2014/main" id="{2EA69EF6-25BE-476A-917F-57716DC4F9B7}"/>
              </a:ext>
            </a:extLst>
          </p:cNvPr>
          <p:cNvSpPr/>
          <p:nvPr/>
        </p:nvSpPr>
        <p:spPr bwMode="auto">
          <a:xfrm>
            <a:off x="4389439" y="5060381"/>
            <a:ext cx="6549834" cy="61993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7" tIns="146284" rIns="91427"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90000"/>
              </a:lnSpc>
              <a:spcBef>
                <a:spcPct val="0"/>
              </a:spcBef>
              <a:spcAft>
                <a:spcPts val="600"/>
              </a:spcAft>
              <a:buClrTx/>
              <a:buSzTx/>
              <a:buFontTx/>
              <a:buNone/>
              <a:tabLst/>
              <a:defRPr/>
            </a:pPr>
            <a:r>
              <a:rPr kumimoji="0" lang="en-US" sz="2000" b="1" i="0" u="none" strike="noStrike" kern="1200" cap="none" spc="0" normalizeH="0" baseline="0" noProof="0" dirty="0">
                <a:ln>
                  <a:noFill/>
                </a:ln>
                <a:solidFill>
                  <a:schemeClr val="tx2"/>
                </a:solidFill>
                <a:effectLst/>
                <a:uLnTx/>
                <a:uFillTx/>
                <a:latin typeface="Segoe UI Semibold"/>
                <a:ea typeface="+mn-lt"/>
                <a:cs typeface="Segoe UI Semibold"/>
              </a:rPr>
              <a:t>Centralized visibility</a:t>
            </a:r>
          </a:p>
          <a:p>
            <a:pPr lvl="0" defTabSz="914049">
              <a:spcAft>
                <a:spcPts val="588"/>
              </a:spcAft>
              <a:buSzPct val="90000"/>
              <a:defRPr/>
            </a:pPr>
            <a:r>
              <a:rPr lang="en-US" sz="2000" dirty="0">
                <a:gradFill>
                  <a:gsLst>
                    <a:gs pos="0">
                      <a:prstClr val="black"/>
                    </a:gs>
                    <a:gs pos="100000">
                      <a:prstClr val="black"/>
                    </a:gs>
                  </a:gsLst>
                  <a:lin ang="5400000" scaled="1"/>
                </a:gradFill>
                <a:cs typeface="Segoe UI" panose="020B0502040204020203" pitchFamily="34" charset="0"/>
              </a:rPr>
              <a:t>Centralized migration repository delivering </a:t>
            </a:r>
            <a:br>
              <a:rPr lang="en-US" sz="2000" dirty="0">
                <a:gradFill>
                  <a:gsLst>
                    <a:gs pos="0">
                      <a:prstClr val="black"/>
                    </a:gs>
                    <a:gs pos="100000">
                      <a:prstClr val="black"/>
                    </a:gs>
                  </a:gsLst>
                  <a:lin ang="5400000" scaled="1"/>
                </a:gradFill>
                <a:cs typeface="Segoe UI" panose="020B0502040204020203" pitchFamily="34" charset="0"/>
              </a:rPr>
            </a:br>
            <a:r>
              <a:rPr lang="en-US" sz="2000" dirty="0">
                <a:gradFill>
                  <a:gsLst>
                    <a:gs pos="0">
                      <a:prstClr val="black"/>
                    </a:gs>
                    <a:gs pos="100000">
                      <a:prstClr val="black"/>
                    </a:gs>
                  </a:gsLst>
                  <a:lin ang="5400000" scaled="1"/>
                </a:gradFill>
                <a:cs typeface="Segoe UI" panose="020B0502040204020203" pitchFamily="34" charset="0"/>
              </a:rPr>
              <a:t>end-to-end tracking and insights</a:t>
            </a:r>
          </a:p>
        </p:txBody>
      </p:sp>
      <p:grpSp>
        <p:nvGrpSpPr>
          <p:cNvPr id="15" name="Group 14">
            <a:extLst>
              <a:ext uri="{FF2B5EF4-FFF2-40B4-BE49-F238E27FC236}">
                <a16:creationId xmlns:a16="http://schemas.microsoft.com/office/drawing/2014/main" id="{60CDA682-E67E-41B1-A6A9-33456CFE4272}"/>
              </a:ext>
            </a:extLst>
          </p:cNvPr>
          <p:cNvGrpSpPr/>
          <p:nvPr/>
        </p:nvGrpSpPr>
        <p:grpSpPr>
          <a:xfrm>
            <a:off x="883226" y="2314829"/>
            <a:ext cx="2641831" cy="1708530"/>
            <a:chOff x="555649" y="2678171"/>
            <a:chExt cx="2955354" cy="1911292"/>
          </a:xfrm>
        </p:grpSpPr>
        <p:grpSp>
          <p:nvGrpSpPr>
            <p:cNvPr id="6" name="Picture 52">
              <a:extLst>
                <a:ext uri="{FF2B5EF4-FFF2-40B4-BE49-F238E27FC236}">
                  <a16:creationId xmlns:a16="http://schemas.microsoft.com/office/drawing/2014/main" id="{BC2D6908-E74F-4B38-9189-15A85FF943A1}"/>
                </a:ext>
              </a:extLst>
            </p:cNvPr>
            <p:cNvGrpSpPr/>
            <p:nvPr/>
          </p:nvGrpSpPr>
          <p:grpSpPr>
            <a:xfrm>
              <a:off x="555649" y="2678171"/>
              <a:ext cx="2955354" cy="1911292"/>
              <a:chOff x="2653753" y="2591824"/>
              <a:chExt cx="1624919" cy="1033449"/>
            </a:xfrm>
          </p:grpSpPr>
          <p:sp>
            <p:nvSpPr>
              <p:cNvPr id="7" name="Freeform: Shape 6">
                <a:extLst>
                  <a:ext uri="{FF2B5EF4-FFF2-40B4-BE49-F238E27FC236}">
                    <a16:creationId xmlns:a16="http://schemas.microsoft.com/office/drawing/2014/main" id="{6B4F1E27-55E8-4767-AEA2-4ED36A9ECED7}"/>
                  </a:ext>
                </a:extLst>
              </p:cNvPr>
              <p:cNvSpPr/>
              <p:nvPr/>
            </p:nvSpPr>
            <p:spPr>
              <a:xfrm>
                <a:off x="2871492" y="2591824"/>
                <a:ext cx="1407180" cy="812460"/>
              </a:xfrm>
              <a:custGeom>
                <a:avLst/>
                <a:gdLst>
                  <a:gd name="connsiteX0" fmla="*/ 0 w 1407180"/>
                  <a:gd name="connsiteY0" fmla="*/ 656468 h 812460"/>
                  <a:gd name="connsiteX1" fmla="*/ 149493 w 1407180"/>
                  <a:gd name="connsiteY1" fmla="*/ 812460 h 812460"/>
                  <a:gd name="connsiteX2" fmla="*/ 1111445 w 1407180"/>
                  <a:gd name="connsiteY2" fmla="*/ 812460 h 812460"/>
                  <a:gd name="connsiteX3" fmla="*/ 1407181 w 1407180"/>
                  <a:gd name="connsiteY3" fmla="*/ 536224 h 812460"/>
                  <a:gd name="connsiteX4" fmla="*/ 1111445 w 1407180"/>
                  <a:gd name="connsiteY4" fmla="*/ 259987 h 812460"/>
                  <a:gd name="connsiteX5" fmla="*/ 1013950 w 1407180"/>
                  <a:gd name="connsiteY5" fmla="*/ 276236 h 812460"/>
                  <a:gd name="connsiteX6" fmla="*/ 604470 w 1407180"/>
                  <a:gd name="connsiteY6" fmla="*/ 0 h 812460"/>
                  <a:gd name="connsiteX7" fmla="*/ 601220 w 1407180"/>
                  <a:gd name="connsiteY7" fmla="*/ 0 h 812460"/>
                  <a:gd name="connsiteX8" fmla="*/ 168992 w 1407180"/>
                  <a:gd name="connsiteY8" fmla="*/ 402980 h 812460"/>
                  <a:gd name="connsiteX9" fmla="*/ 185241 w 1407180"/>
                  <a:gd name="connsiteY9" fmla="*/ 510225 h 812460"/>
                  <a:gd name="connsiteX10" fmla="*/ 162492 w 1407180"/>
                  <a:gd name="connsiteY10" fmla="*/ 510225 h 812460"/>
                  <a:gd name="connsiteX11" fmla="*/ 0 w 1407180"/>
                  <a:gd name="connsiteY11" fmla="*/ 656468 h 812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07180" h="812460">
                    <a:moveTo>
                      <a:pt x="0" y="656468"/>
                    </a:moveTo>
                    <a:cubicBezTo>
                      <a:pt x="0" y="734464"/>
                      <a:pt x="64997" y="802710"/>
                      <a:pt x="149493" y="812460"/>
                    </a:cubicBezTo>
                    <a:lnTo>
                      <a:pt x="1111445" y="812460"/>
                    </a:lnTo>
                    <a:cubicBezTo>
                      <a:pt x="1273937" y="812460"/>
                      <a:pt x="1407181" y="688966"/>
                      <a:pt x="1407181" y="536224"/>
                    </a:cubicBezTo>
                    <a:cubicBezTo>
                      <a:pt x="1407181" y="380231"/>
                      <a:pt x="1273937" y="259987"/>
                      <a:pt x="1111445" y="259987"/>
                    </a:cubicBezTo>
                    <a:cubicBezTo>
                      <a:pt x="1075697" y="259987"/>
                      <a:pt x="1046449" y="269737"/>
                      <a:pt x="1013950" y="276236"/>
                    </a:cubicBezTo>
                    <a:cubicBezTo>
                      <a:pt x="955453" y="113744"/>
                      <a:pt x="792961" y="0"/>
                      <a:pt x="604470" y="0"/>
                    </a:cubicBezTo>
                    <a:cubicBezTo>
                      <a:pt x="604470" y="0"/>
                      <a:pt x="601220" y="0"/>
                      <a:pt x="601220" y="0"/>
                    </a:cubicBezTo>
                    <a:cubicBezTo>
                      <a:pt x="360732" y="0"/>
                      <a:pt x="168992" y="181991"/>
                      <a:pt x="168992" y="402980"/>
                    </a:cubicBezTo>
                    <a:cubicBezTo>
                      <a:pt x="168992" y="438728"/>
                      <a:pt x="178741" y="477727"/>
                      <a:pt x="185241" y="510225"/>
                    </a:cubicBezTo>
                    <a:lnTo>
                      <a:pt x="162492" y="510225"/>
                    </a:lnTo>
                    <a:cubicBezTo>
                      <a:pt x="74746" y="503725"/>
                      <a:pt x="0" y="568722"/>
                      <a:pt x="0" y="656468"/>
                    </a:cubicBezTo>
                  </a:path>
                </a:pathLst>
              </a:custGeom>
              <a:solidFill>
                <a:srgbClr val="0072C6"/>
              </a:solidFill>
              <a:ln w="32385" cap="flat">
                <a:noFill/>
                <a:prstDash val="solid"/>
                <a:miter/>
              </a:ln>
            </p:spPr>
            <p:txBody>
              <a:bodyPr rtlCol="0" anchor="ct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C34CD08-9CD1-4719-82E1-6AF09487A628}"/>
                  </a:ext>
                </a:extLst>
              </p:cNvPr>
              <p:cNvSpPr/>
              <p:nvPr/>
            </p:nvSpPr>
            <p:spPr>
              <a:xfrm>
                <a:off x="2653753" y="2718567"/>
                <a:ext cx="1563172" cy="906705"/>
              </a:xfrm>
              <a:custGeom>
                <a:avLst/>
                <a:gdLst>
                  <a:gd name="connsiteX0" fmla="*/ 0 w 1563172"/>
                  <a:gd name="connsiteY0" fmla="*/ 734464 h 906705"/>
                  <a:gd name="connsiteX1" fmla="*/ 165742 w 1563172"/>
                  <a:gd name="connsiteY1" fmla="*/ 906705 h 906705"/>
                  <a:gd name="connsiteX2" fmla="*/ 1234939 w 1563172"/>
                  <a:gd name="connsiteY2" fmla="*/ 906705 h 906705"/>
                  <a:gd name="connsiteX3" fmla="*/ 1563173 w 1563172"/>
                  <a:gd name="connsiteY3" fmla="*/ 597971 h 906705"/>
                  <a:gd name="connsiteX4" fmla="*/ 1234939 w 1563172"/>
                  <a:gd name="connsiteY4" fmla="*/ 289236 h 906705"/>
                  <a:gd name="connsiteX5" fmla="*/ 1127695 w 1563172"/>
                  <a:gd name="connsiteY5" fmla="*/ 308735 h 906705"/>
                  <a:gd name="connsiteX6" fmla="*/ 672717 w 1563172"/>
                  <a:gd name="connsiteY6" fmla="*/ 0 h 906705"/>
                  <a:gd name="connsiteX7" fmla="*/ 669467 w 1563172"/>
                  <a:gd name="connsiteY7" fmla="*/ 0 h 906705"/>
                  <a:gd name="connsiteX8" fmla="*/ 188491 w 1563172"/>
                  <a:gd name="connsiteY8" fmla="*/ 448478 h 906705"/>
                  <a:gd name="connsiteX9" fmla="*/ 207990 w 1563172"/>
                  <a:gd name="connsiteY9" fmla="*/ 565472 h 906705"/>
                  <a:gd name="connsiteX10" fmla="*/ 181991 w 1563172"/>
                  <a:gd name="connsiteY10" fmla="*/ 565472 h 906705"/>
                  <a:gd name="connsiteX11" fmla="*/ 0 w 1563172"/>
                  <a:gd name="connsiteY11" fmla="*/ 734464 h 90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3172" h="906705">
                    <a:moveTo>
                      <a:pt x="0" y="734464"/>
                    </a:moveTo>
                    <a:cubicBezTo>
                      <a:pt x="0" y="822209"/>
                      <a:pt x="71496" y="896956"/>
                      <a:pt x="165742" y="906705"/>
                    </a:cubicBezTo>
                    <a:lnTo>
                      <a:pt x="1234939" y="906705"/>
                    </a:lnTo>
                    <a:cubicBezTo>
                      <a:pt x="1416930" y="906705"/>
                      <a:pt x="1563173" y="770212"/>
                      <a:pt x="1563173" y="597971"/>
                    </a:cubicBezTo>
                    <a:cubicBezTo>
                      <a:pt x="1563173" y="425729"/>
                      <a:pt x="1416930" y="289236"/>
                      <a:pt x="1234939" y="289236"/>
                    </a:cubicBezTo>
                    <a:cubicBezTo>
                      <a:pt x="1195941" y="289236"/>
                      <a:pt x="1160193" y="298985"/>
                      <a:pt x="1127695" y="308735"/>
                    </a:cubicBezTo>
                    <a:cubicBezTo>
                      <a:pt x="1062698" y="126744"/>
                      <a:pt x="883957" y="0"/>
                      <a:pt x="672717" y="0"/>
                    </a:cubicBezTo>
                    <a:cubicBezTo>
                      <a:pt x="672717" y="0"/>
                      <a:pt x="669467" y="0"/>
                      <a:pt x="669467" y="0"/>
                    </a:cubicBezTo>
                    <a:cubicBezTo>
                      <a:pt x="402980" y="0"/>
                      <a:pt x="188491" y="201490"/>
                      <a:pt x="188491" y="448478"/>
                    </a:cubicBezTo>
                    <a:cubicBezTo>
                      <a:pt x="188491" y="490726"/>
                      <a:pt x="198240" y="529724"/>
                      <a:pt x="207990" y="565472"/>
                    </a:cubicBezTo>
                    <a:lnTo>
                      <a:pt x="181991" y="565472"/>
                    </a:lnTo>
                    <a:cubicBezTo>
                      <a:pt x="84496" y="565472"/>
                      <a:pt x="0" y="636969"/>
                      <a:pt x="0" y="734464"/>
                    </a:cubicBezTo>
                  </a:path>
                </a:pathLst>
              </a:custGeom>
              <a:solidFill>
                <a:srgbClr val="59B4D9"/>
              </a:solidFill>
              <a:ln w="32385" cap="flat">
                <a:noFill/>
                <a:prstDash val="solid"/>
                <a:miter/>
              </a:ln>
            </p:spPr>
            <p:txBody>
              <a:bodyPr rtlCol="0" anchor="ct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E1501B19-A885-47B0-9548-46AA1AEF1E2F}"/>
                  </a:ext>
                </a:extLst>
              </p:cNvPr>
              <p:cNvSpPr/>
              <p:nvPr/>
            </p:nvSpPr>
            <p:spPr>
              <a:xfrm>
                <a:off x="2653753" y="2718568"/>
                <a:ext cx="835208" cy="906705"/>
              </a:xfrm>
              <a:custGeom>
                <a:avLst/>
                <a:gdLst>
                  <a:gd name="connsiteX0" fmla="*/ 672717 w 835208"/>
                  <a:gd name="connsiteY0" fmla="*/ 0 h 906705"/>
                  <a:gd name="connsiteX1" fmla="*/ 669467 w 835208"/>
                  <a:gd name="connsiteY1" fmla="*/ 0 h 906705"/>
                  <a:gd name="connsiteX2" fmla="*/ 188491 w 835208"/>
                  <a:gd name="connsiteY2" fmla="*/ 448478 h 906705"/>
                  <a:gd name="connsiteX3" fmla="*/ 207990 w 835208"/>
                  <a:gd name="connsiteY3" fmla="*/ 565472 h 906705"/>
                  <a:gd name="connsiteX4" fmla="*/ 181991 w 835208"/>
                  <a:gd name="connsiteY4" fmla="*/ 565472 h 906705"/>
                  <a:gd name="connsiteX5" fmla="*/ 0 w 835208"/>
                  <a:gd name="connsiteY5" fmla="*/ 734464 h 906705"/>
                  <a:gd name="connsiteX6" fmla="*/ 165742 w 835208"/>
                  <a:gd name="connsiteY6" fmla="*/ 906705 h 906705"/>
                  <a:gd name="connsiteX7" fmla="*/ 191741 w 835208"/>
                  <a:gd name="connsiteY7" fmla="*/ 906705 h 906705"/>
                  <a:gd name="connsiteX8" fmla="*/ 334734 w 835208"/>
                  <a:gd name="connsiteY8" fmla="*/ 640219 h 906705"/>
                  <a:gd name="connsiteX9" fmla="*/ 835209 w 835208"/>
                  <a:gd name="connsiteY9" fmla="*/ 29249 h 906705"/>
                  <a:gd name="connsiteX10" fmla="*/ 672717 w 835208"/>
                  <a:gd name="connsiteY10" fmla="*/ 0 h 90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5208" h="906705">
                    <a:moveTo>
                      <a:pt x="672717" y="0"/>
                    </a:moveTo>
                    <a:cubicBezTo>
                      <a:pt x="672717" y="0"/>
                      <a:pt x="669467" y="0"/>
                      <a:pt x="669467" y="0"/>
                    </a:cubicBezTo>
                    <a:cubicBezTo>
                      <a:pt x="402980" y="0"/>
                      <a:pt x="188491" y="201490"/>
                      <a:pt x="188491" y="448478"/>
                    </a:cubicBezTo>
                    <a:cubicBezTo>
                      <a:pt x="188491" y="490726"/>
                      <a:pt x="198240" y="529724"/>
                      <a:pt x="207990" y="565472"/>
                    </a:cubicBezTo>
                    <a:lnTo>
                      <a:pt x="181991" y="565472"/>
                    </a:lnTo>
                    <a:cubicBezTo>
                      <a:pt x="84496" y="565472"/>
                      <a:pt x="0" y="636969"/>
                      <a:pt x="0" y="734464"/>
                    </a:cubicBezTo>
                    <a:cubicBezTo>
                      <a:pt x="0" y="822209"/>
                      <a:pt x="71496" y="896956"/>
                      <a:pt x="165742" y="906705"/>
                    </a:cubicBezTo>
                    <a:lnTo>
                      <a:pt x="191741" y="906705"/>
                    </a:lnTo>
                    <a:cubicBezTo>
                      <a:pt x="94245" y="685716"/>
                      <a:pt x="334734" y="640219"/>
                      <a:pt x="334734" y="640219"/>
                    </a:cubicBezTo>
                    <a:cubicBezTo>
                      <a:pt x="311985" y="97495"/>
                      <a:pt x="822210" y="35748"/>
                      <a:pt x="835209" y="29249"/>
                    </a:cubicBezTo>
                    <a:cubicBezTo>
                      <a:pt x="786461" y="9750"/>
                      <a:pt x="731214" y="0"/>
                      <a:pt x="672717" y="0"/>
                    </a:cubicBezTo>
                    <a:close/>
                  </a:path>
                </a:pathLst>
              </a:custGeom>
              <a:solidFill>
                <a:srgbClr val="FFFFFF">
                  <a:alpha val="20000"/>
                </a:srgbClr>
              </a:solidFill>
              <a:ln w="32385" cap="flat">
                <a:noFill/>
                <a:prstDash val="solid"/>
                <a:miter/>
              </a:ln>
            </p:spPr>
            <p:txBody>
              <a:bodyPr rtlCol="0" anchor="ct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43" name="Graphic 42" descr="Caret Right">
              <a:extLst>
                <a:ext uri="{FF2B5EF4-FFF2-40B4-BE49-F238E27FC236}">
                  <a16:creationId xmlns:a16="http://schemas.microsoft.com/office/drawing/2014/main" id="{4CA07CC2-5564-46FE-AD71-A670A9EA03E8}"/>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314579" y="3513779"/>
              <a:ext cx="1069848" cy="1069848"/>
            </a:xfrm>
            <a:prstGeom prst="rect">
              <a:avLst/>
            </a:prstGeom>
          </p:spPr>
        </p:pic>
        <p:pic>
          <p:nvPicPr>
            <p:cNvPr id="44" name="Graphic 43" descr="Caret Right">
              <a:extLst>
                <a:ext uri="{FF2B5EF4-FFF2-40B4-BE49-F238E27FC236}">
                  <a16:creationId xmlns:a16="http://schemas.microsoft.com/office/drawing/2014/main" id="{AD577320-0988-4E4A-949B-C9F6DDF4477B}"/>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683643" y="3513779"/>
              <a:ext cx="1069848" cy="1069848"/>
            </a:xfrm>
            <a:prstGeom prst="rect">
              <a:avLst/>
            </a:prstGeom>
          </p:spPr>
        </p:pic>
        <p:pic>
          <p:nvPicPr>
            <p:cNvPr id="45" name="Graphic 44" descr="Caret Right">
              <a:extLst>
                <a:ext uri="{FF2B5EF4-FFF2-40B4-BE49-F238E27FC236}">
                  <a16:creationId xmlns:a16="http://schemas.microsoft.com/office/drawing/2014/main" id="{C65F9A23-20EE-4C86-B0CC-D2FD820A7AAF}"/>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52707" y="3513779"/>
              <a:ext cx="1069848" cy="1069848"/>
            </a:xfrm>
            <a:prstGeom prst="rect">
              <a:avLst/>
            </a:prstGeom>
          </p:spPr>
        </p:pic>
      </p:grpSp>
    </p:spTree>
    <p:extLst>
      <p:ext uri="{BB962C8B-B14F-4D97-AF65-F5344CB8AC3E}">
        <p14:creationId xmlns:p14="http://schemas.microsoft.com/office/powerpoint/2010/main" val="3859846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500"/>
                                        <p:tgtEl>
                                          <p:spTgt spid="4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1EB83-267C-4796-AA8B-3962A7B8A528}"/>
              </a:ext>
            </a:extLst>
          </p:cNvPr>
          <p:cNvSpPr>
            <a:spLocks noGrp="1"/>
          </p:cNvSpPr>
          <p:nvPr>
            <p:ph type="title"/>
          </p:nvPr>
        </p:nvSpPr>
        <p:spPr/>
        <p:txBody>
          <a:bodyPr/>
          <a:lstStyle/>
          <a:p>
            <a:r>
              <a:rPr lang="en-US" sz="2700">
                <a:cs typeface="Segoe UI"/>
              </a:rPr>
              <a:t>Best practice: setting up networking for migrated workloads</a:t>
            </a:r>
          </a:p>
        </p:txBody>
      </p:sp>
      <p:sp>
        <p:nvSpPr>
          <p:cNvPr id="10" name="Text Placeholder 9">
            <a:extLst>
              <a:ext uri="{FF2B5EF4-FFF2-40B4-BE49-F238E27FC236}">
                <a16:creationId xmlns:a16="http://schemas.microsoft.com/office/drawing/2014/main" id="{6F39A29B-BDCC-4D15-878A-D0E6A61407FE}"/>
              </a:ext>
            </a:extLst>
          </p:cNvPr>
          <p:cNvSpPr>
            <a:spLocks noGrp="1"/>
          </p:cNvSpPr>
          <p:nvPr>
            <p:ph type="body" sz="quarter" idx="10"/>
          </p:nvPr>
        </p:nvSpPr>
        <p:spPr>
          <a:xfrm>
            <a:off x="455996" y="1922586"/>
            <a:ext cx="6086490" cy="4365811"/>
          </a:xfrm>
        </p:spPr>
        <p:txBody>
          <a:bodyPr/>
          <a:lstStyle/>
          <a:p>
            <a:pPr>
              <a:spcAft>
                <a:spcPts val="600"/>
              </a:spcAft>
            </a:pPr>
            <a:r>
              <a:rPr lang="en-US" dirty="0"/>
              <a:t>Implement a hub-and-spoke network topology</a:t>
            </a:r>
          </a:p>
          <a:p>
            <a:pPr>
              <a:spcAft>
                <a:spcPts val="600"/>
              </a:spcAft>
            </a:pPr>
            <a:r>
              <a:rPr lang="en-US" dirty="0"/>
              <a:t>Design subnets</a:t>
            </a:r>
          </a:p>
          <a:p>
            <a:pPr>
              <a:spcAft>
                <a:spcPts val="600"/>
              </a:spcAft>
            </a:pPr>
            <a:r>
              <a:rPr lang="en-US" dirty="0"/>
              <a:t>Set up a DNS server</a:t>
            </a:r>
          </a:p>
          <a:p>
            <a:pPr>
              <a:spcAft>
                <a:spcPts val="600"/>
              </a:spcAft>
            </a:pPr>
            <a:r>
              <a:rPr lang="en-US" dirty="0"/>
              <a:t>Set up availability zones</a:t>
            </a:r>
          </a:p>
          <a:p>
            <a:pPr>
              <a:spcAft>
                <a:spcPts val="600"/>
              </a:spcAft>
            </a:pPr>
            <a:r>
              <a:rPr lang="en-US" dirty="0"/>
              <a:t>Implement a highly available site to site VPN</a:t>
            </a:r>
          </a:p>
          <a:p>
            <a:pPr>
              <a:spcAft>
                <a:spcPts val="600"/>
              </a:spcAft>
            </a:pPr>
            <a:r>
              <a:rPr lang="en-US" dirty="0"/>
              <a:t>Optimize ExpressRoute routing </a:t>
            </a:r>
            <a:br>
              <a:rPr lang="en-US" dirty="0"/>
            </a:br>
            <a:r>
              <a:rPr lang="en-US" dirty="0"/>
              <a:t>with BGP communities</a:t>
            </a:r>
          </a:p>
          <a:p>
            <a:pPr>
              <a:spcAft>
                <a:spcPts val="600"/>
              </a:spcAft>
            </a:pPr>
            <a:r>
              <a:rPr lang="en-US" dirty="0"/>
              <a:t>Implement ExpressRoute for </a:t>
            </a:r>
            <a:br>
              <a:rPr lang="en-US" dirty="0"/>
            </a:br>
            <a:r>
              <a:rPr lang="en-US" dirty="0"/>
              <a:t>mission-critical connections</a:t>
            </a:r>
          </a:p>
          <a:p>
            <a:pPr>
              <a:spcAft>
                <a:spcPts val="600"/>
              </a:spcAft>
            </a:pPr>
            <a:endParaRPr lang="en-US" dirty="0"/>
          </a:p>
          <a:p>
            <a:pPr>
              <a:spcAft>
                <a:spcPts val="600"/>
              </a:spcAft>
            </a:pPr>
            <a:endParaRPr lang="en-US" dirty="0"/>
          </a:p>
          <a:p>
            <a:pPr>
              <a:spcAft>
                <a:spcPts val="600"/>
              </a:spcAft>
            </a:pPr>
            <a:endParaRPr lang="en-US" dirty="0"/>
          </a:p>
        </p:txBody>
      </p:sp>
      <p:grpSp>
        <p:nvGrpSpPr>
          <p:cNvPr id="166" name="Group 165">
            <a:extLst>
              <a:ext uri="{FF2B5EF4-FFF2-40B4-BE49-F238E27FC236}">
                <a16:creationId xmlns:a16="http://schemas.microsoft.com/office/drawing/2014/main" id="{7E285132-BE3C-4377-A19F-15B27BFC16A8}"/>
              </a:ext>
            </a:extLst>
          </p:cNvPr>
          <p:cNvGrpSpPr/>
          <p:nvPr/>
        </p:nvGrpSpPr>
        <p:grpSpPr>
          <a:xfrm>
            <a:off x="6474081" y="2075699"/>
            <a:ext cx="5438410" cy="3629974"/>
            <a:chOff x="6474081" y="1687948"/>
            <a:chExt cx="5438410" cy="3629974"/>
          </a:xfrm>
        </p:grpSpPr>
        <p:cxnSp>
          <p:nvCxnSpPr>
            <p:cNvPr id="81" name="Straight Connector 80">
              <a:extLst>
                <a:ext uri="{FF2B5EF4-FFF2-40B4-BE49-F238E27FC236}">
                  <a16:creationId xmlns:a16="http://schemas.microsoft.com/office/drawing/2014/main" id="{CD2D93D4-6C9B-4AFA-BAA1-CB6FDE25FF73}"/>
                </a:ext>
              </a:extLst>
            </p:cNvPr>
            <p:cNvCxnSpPr>
              <a:cxnSpLocks/>
            </p:cNvCxnSpPr>
            <p:nvPr/>
          </p:nvCxnSpPr>
          <p:spPr>
            <a:xfrm>
              <a:off x="8613839" y="3304291"/>
              <a:ext cx="1162539" cy="0"/>
            </a:xfrm>
            <a:prstGeom prst="line">
              <a:avLst/>
            </a:prstGeom>
            <a:ln>
              <a:solidFill>
                <a:schemeClr val="accent4"/>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nvGrpSpPr>
            <p:cNvPr id="14" name="Graphic 12">
              <a:extLst>
                <a:ext uri="{FF2B5EF4-FFF2-40B4-BE49-F238E27FC236}">
                  <a16:creationId xmlns:a16="http://schemas.microsoft.com/office/drawing/2014/main" id="{F697E3AA-D94D-4A19-AA18-A444103244C1}"/>
                </a:ext>
              </a:extLst>
            </p:cNvPr>
            <p:cNvGrpSpPr/>
            <p:nvPr/>
          </p:nvGrpSpPr>
          <p:grpSpPr>
            <a:xfrm>
              <a:off x="8943453" y="1687948"/>
              <a:ext cx="469276" cy="469276"/>
              <a:chOff x="9554901" y="2327476"/>
              <a:chExt cx="1219200" cy="1219200"/>
            </a:xfrm>
          </p:grpSpPr>
          <p:sp>
            <p:nvSpPr>
              <p:cNvPr id="16" name="Freeform: Shape 15">
                <a:extLst>
                  <a:ext uri="{FF2B5EF4-FFF2-40B4-BE49-F238E27FC236}">
                    <a16:creationId xmlns:a16="http://schemas.microsoft.com/office/drawing/2014/main" id="{974B4190-861A-4ED0-8FBA-C0B8409B36DA}"/>
                  </a:ext>
                </a:extLst>
              </p:cNvPr>
              <p:cNvSpPr/>
              <p:nvPr/>
            </p:nvSpPr>
            <p:spPr>
              <a:xfrm>
                <a:off x="9554901" y="2327476"/>
                <a:ext cx="609600" cy="1219200"/>
              </a:xfrm>
              <a:custGeom>
                <a:avLst/>
                <a:gdLst>
                  <a:gd name="connsiteX0" fmla="*/ 0 w 609600"/>
                  <a:gd name="connsiteY0" fmla="*/ 0 h 1219200"/>
                  <a:gd name="connsiteX1" fmla="*/ 609600 w 609600"/>
                  <a:gd name="connsiteY1" fmla="*/ 0 h 1219200"/>
                  <a:gd name="connsiteX2" fmla="*/ 609600 w 609600"/>
                  <a:gd name="connsiteY2" fmla="*/ 1219200 h 1219200"/>
                  <a:gd name="connsiteX3" fmla="*/ 0 w 609600"/>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609600" h="1219200">
                    <a:moveTo>
                      <a:pt x="0" y="0"/>
                    </a:moveTo>
                    <a:lnTo>
                      <a:pt x="609600" y="0"/>
                    </a:lnTo>
                    <a:lnTo>
                      <a:pt x="609600" y="1219200"/>
                    </a:lnTo>
                    <a:lnTo>
                      <a:pt x="0" y="1219200"/>
                    </a:lnTo>
                    <a:close/>
                  </a:path>
                </a:pathLst>
              </a:custGeom>
              <a:solidFill>
                <a:srgbClr val="0075C9"/>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BE2670C5-E5E4-46F9-B987-A21EA9A46F07}"/>
                  </a:ext>
                </a:extLst>
              </p:cNvPr>
              <p:cNvSpPr/>
              <p:nvPr/>
            </p:nvSpPr>
            <p:spPr>
              <a:xfrm>
                <a:off x="10164501" y="2937076"/>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solidFill>
                <a:srgbClr val="54C8E8"/>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19846336-FA57-4415-A407-C55E39AD6BD6}"/>
                  </a:ext>
                </a:extLst>
              </p:cNvPr>
              <p:cNvSpPr/>
              <p:nvPr/>
            </p:nvSpPr>
            <p:spPr>
              <a:xfrm>
                <a:off x="9707301" y="2517976"/>
                <a:ext cx="114300" cy="114300"/>
              </a:xfrm>
              <a:custGeom>
                <a:avLst/>
                <a:gdLst>
                  <a:gd name="connsiteX0" fmla="*/ 0 w 114300"/>
                  <a:gd name="connsiteY0" fmla="*/ 0 h 114300"/>
                  <a:gd name="connsiteX1" fmla="*/ 114300 w 114300"/>
                  <a:gd name="connsiteY1" fmla="*/ 0 h 114300"/>
                  <a:gd name="connsiteX2" fmla="*/ 114300 w 114300"/>
                  <a:gd name="connsiteY2" fmla="*/ 114300 h 114300"/>
                  <a:gd name="connsiteX3" fmla="*/ 0 w 114300"/>
                  <a:gd name="connsiteY3" fmla="*/ 114300 h 114300"/>
                </a:gdLst>
                <a:ahLst/>
                <a:cxnLst>
                  <a:cxn ang="0">
                    <a:pos x="connsiteX0" y="connsiteY0"/>
                  </a:cxn>
                  <a:cxn ang="0">
                    <a:pos x="connsiteX1" y="connsiteY1"/>
                  </a:cxn>
                  <a:cxn ang="0">
                    <a:pos x="connsiteX2" y="connsiteY2"/>
                  </a:cxn>
                  <a:cxn ang="0">
                    <a:pos x="connsiteX3" y="connsiteY3"/>
                  </a:cxn>
                </a:cxnLst>
                <a:rect l="l" t="t" r="r" b="b"/>
                <a:pathLst>
                  <a:path w="114300" h="114300">
                    <a:moveTo>
                      <a:pt x="0" y="0"/>
                    </a:moveTo>
                    <a:lnTo>
                      <a:pt x="114300" y="0"/>
                    </a:lnTo>
                    <a:lnTo>
                      <a:pt x="114300" y="114300"/>
                    </a:lnTo>
                    <a:lnTo>
                      <a:pt x="0" y="114300"/>
                    </a:lnTo>
                    <a:close/>
                  </a:path>
                </a:pathLst>
              </a:custGeom>
              <a:solidFill>
                <a:srgbClr val="54C8E8"/>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141D94E1-2F64-4245-8639-4EE19E440FE9}"/>
                  </a:ext>
                </a:extLst>
              </p:cNvPr>
              <p:cNvSpPr/>
              <p:nvPr/>
            </p:nvSpPr>
            <p:spPr>
              <a:xfrm>
                <a:off x="9897801" y="2517976"/>
                <a:ext cx="114300" cy="114300"/>
              </a:xfrm>
              <a:custGeom>
                <a:avLst/>
                <a:gdLst>
                  <a:gd name="connsiteX0" fmla="*/ 0 w 114300"/>
                  <a:gd name="connsiteY0" fmla="*/ 0 h 114300"/>
                  <a:gd name="connsiteX1" fmla="*/ 114300 w 114300"/>
                  <a:gd name="connsiteY1" fmla="*/ 0 h 114300"/>
                  <a:gd name="connsiteX2" fmla="*/ 114300 w 114300"/>
                  <a:gd name="connsiteY2" fmla="*/ 114300 h 114300"/>
                  <a:gd name="connsiteX3" fmla="*/ 0 w 114300"/>
                  <a:gd name="connsiteY3" fmla="*/ 114300 h 114300"/>
                </a:gdLst>
                <a:ahLst/>
                <a:cxnLst>
                  <a:cxn ang="0">
                    <a:pos x="connsiteX0" y="connsiteY0"/>
                  </a:cxn>
                  <a:cxn ang="0">
                    <a:pos x="connsiteX1" y="connsiteY1"/>
                  </a:cxn>
                  <a:cxn ang="0">
                    <a:pos x="connsiteX2" y="connsiteY2"/>
                  </a:cxn>
                  <a:cxn ang="0">
                    <a:pos x="connsiteX3" y="connsiteY3"/>
                  </a:cxn>
                </a:cxnLst>
                <a:rect l="l" t="t" r="r" b="b"/>
                <a:pathLst>
                  <a:path w="114300" h="114300">
                    <a:moveTo>
                      <a:pt x="0" y="0"/>
                    </a:moveTo>
                    <a:lnTo>
                      <a:pt x="114300" y="0"/>
                    </a:lnTo>
                    <a:lnTo>
                      <a:pt x="114300" y="114300"/>
                    </a:lnTo>
                    <a:lnTo>
                      <a:pt x="0" y="114300"/>
                    </a:lnTo>
                    <a:close/>
                  </a:path>
                </a:pathLst>
              </a:custGeom>
              <a:solidFill>
                <a:srgbClr val="54C8E8"/>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96357512-D46C-4AB8-AF76-F0F7209D71F3}"/>
                  </a:ext>
                </a:extLst>
              </p:cNvPr>
              <p:cNvSpPr/>
              <p:nvPr/>
            </p:nvSpPr>
            <p:spPr>
              <a:xfrm>
                <a:off x="9707301" y="2708476"/>
                <a:ext cx="114300" cy="114300"/>
              </a:xfrm>
              <a:custGeom>
                <a:avLst/>
                <a:gdLst>
                  <a:gd name="connsiteX0" fmla="*/ 0 w 114300"/>
                  <a:gd name="connsiteY0" fmla="*/ 0 h 114300"/>
                  <a:gd name="connsiteX1" fmla="*/ 114300 w 114300"/>
                  <a:gd name="connsiteY1" fmla="*/ 0 h 114300"/>
                  <a:gd name="connsiteX2" fmla="*/ 114300 w 114300"/>
                  <a:gd name="connsiteY2" fmla="*/ 114300 h 114300"/>
                  <a:gd name="connsiteX3" fmla="*/ 0 w 114300"/>
                  <a:gd name="connsiteY3" fmla="*/ 114300 h 114300"/>
                </a:gdLst>
                <a:ahLst/>
                <a:cxnLst>
                  <a:cxn ang="0">
                    <a:pos x="connsiteX0" y="connsiteY0"/>
                  </a:cxn>
                  <a:cxn ang="0">
                    <a:pos x="connsiteX1" y="connsiteY1"/>
                  </a:cxn>
                  <a:cxn ang="0">
                    <a:pos x="connsiteX2" y="connsiteY2"/>
                  </a:cxn>
                  <a:cxn ang="0">
                    <a:pos x="connsiteX3" y="connsiteY3"/>
                  </a:cxn>
                </a:cxnLst>
                <a:rect l="l" t="t" r="r" b="b"/>
                <a:pathLst>
                  <a:path w="114300" h="114300">
                    <a:moveTo>
                      <a:pt x="0" y="0"/>
                    </a:moveTo>
                    <a:lnTo>
                      <a:pt x="114300" y="0"/>
                    </a:lnTo>
                    <a:lnTo>
                      <a:pt x="114300" y="114300"/>
                    </a:lnTo>
                    <a:lnTo>
                      <a:pt x="0" y="114300"/>
                    </a:lnTo>
                    <a:close/>
                  </a:path>
                </a:pathLst>
              </a:custGeom>
              <a:solidFill>
                <a:srgbClr val="54C8E8"/>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1CBF379C-A4C4-44D6-B577-4FBA937D02EC}"/>
                  </a:ext>
                </a:extLst>
              </p:cNvPr>
              <p:cNvSpPr/>
              <p:nvPr/>
            </p:nvSpPr>
            <p:spPr>
              <a:xfrm>
                <a:off x="9897801" y="2708476"/>
                <a:ext cx="114300" cy="114300"/>
              </a:xfrm>
              <a:custGeom>
                <a:avLst/>
                <a:gdLst>
                  <a:gd name="connsiteX0" fmla="*/ 0 w 114300"/>
                  <a:gd name="connsiteY0" fmla="*/ 0 h 114300"/>
                  <a:gd name="connsiteX1" fmla="*/ 114300 w 114300"/>
                  <a:gd name="connsiteY1" fmla="*/ 0 h 114300"/>
                  <a:gd name="connsiteX2" fmla="*/ 114300 w 114300"/>
                  <a:gd name="connsiteY2" fmla="*/ 114300 h 114300"/>
                  <a:gd name="connsiteX3" fmla="*/ 0 w 114300"/>
                  <a:gd name="connsiteY3" fmla="*/ 114300 h 114300"/>
                </a:gdLst>
                <a:ahLst/>
                <a:cxnLst>
                  <a:cxn ang="0">
                    <a:pos x="connsiteX0" y="connsiteY0"/>
                  </a:cxn>
                  <a:cxn ang="0">
                    <a:pos x="connsiteX1" y="connsiteY1"/>
                  </a:cxn>
                  <a:cxn ang="0">
                    <a:pos x="connsiteX2" y="connsiteY2"/>
                  </a:cxn>
                  <a:cxn ang="0">
                    <a:pos x="connsiteX3" y="connsiteY3"/>
                  </a:cxn>
                </a:cxnLst>
                <a:rect l="l" t="t" r="r" b="b"/>
                <a:pathLst>
                  <a:path w="114300" h="114300">
                    <a:moveTo>
                      <a:pt x="0" y="0"/>
                    </a:moveTo>
                    <a:lnTo>
                      <a:pt x="114300" y="0"/>
                    </a:lnTo>
                    <a:lnTo>
                      <a:pt x="114300" y="114300"/>
                    </a:lnTo>
                    <a:lnTo>
                      <a:pt x="0" y="114300"/>
                    </a:lnTo>
                    <a:close/>
                  </a:path>
                </a:pathLst>
              </a:custGeom>
              <a:solidFill>
                <a:srgbClr val="54C8E8"/>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D88143F9-E1C9-48F8-BE21-0AE9ABE33B28}"/>
                  </a:ext>
                </a:extLst>
              </p:cNvPr>
              <p:cNvSpPr/>
              <p:nvPr/>
            </p:nvSpPr>
            <p:spPr>
              <a:xfrm>
                <a:off x="9707301" y="2898976"/>
                <a:ext cx="114300" cy="114300"/>
              </a:xfrm>
              <a:custGeom>
                <a:avLst/>
                <a:gdLst>
                  <a:gd name="connsiteX0" fmla="*/ 0 w 114300"/>
                  <a:gd name="connsiteY0" fmla="*/ 0 h 114300"/>
                  <a:gd name="connsiteX1" fmla="*/ 114300 w 114300"/>
                  <a:gd name="connsiteY1" fmla="*/ 0 h 114300"/>
                  <a:gd name="connsiteX2" fmla="*/ 114300 w 114300"/>
                  <a:gd name="connsiteY2" fmla="*/ 114300 h 114300"/>
                  <a:gd name="connsiteX3" fmla="*/ 0 w 114300"/>
                  <a:gd name="connsiteY3" fmla="*/ 114300 h 114300"/>
                </a:gdLst>
                <a:ahLst/>
                <a:cxnLst>
                  <a:cxn ang="0">
                    <a:pos x="connsiteX0" y="connsiteY0"/>
                  </a:cxn>
                  <a:cxn ang="0">
                    <a:pos x="connsiteX1" y="connsiteY1"/>
                  </a:cxn>
                  <a:cxn ang="0">
                    <a:pos x="connsiteX2" y="connsiteY2"/>
                  </a:cxn>
                  <a:cxn ang="0">
                    <a:pos x="connsiteX3" y="connsiteY3"/>
                  </a:cxn>
                </a:cxnLst>
                <a:rect l="l" t="t" r="r" b="b"/>
                <a:pathLst>
                  <a:path w="114300" h="114300">
                    <a:moveTo>
                      <a:pt x="0" y="0"/>
                    </a:moveTo>
                    <a:lnTo>
                      <a:pt x="114300" y="0"/>
                    </a:lnTo>
                    <a:lnTo>
                      <a:pt x="114300" y="114300"/>
                    </a:lnTo>
                    <a:lnTo>
                      <a:pt x="0" y="114300"/>
                    </a:lnTo>
                    <a:close/>
                  </a:path>
                </a:pathLst>
              </a:custGeom>
              <a:solidFill>
                <a:srgbClr val="54C8E8"/>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DB39449D-356C-4FAF-A7DC-61B04108D9BC}"/>
                  </a:ext>
                </a:extLst>
              </p:cNvPr>
              <p:cNvSpPr/>
              <p:nvPr/>
            </p:nvSpPr>
            <p:spPr>
              <a:xfrm>
                <a:off x="9897801" y="2898976"/>
                <a:ext cx="114300" cy="114300"/>
              </a:xfrm>
              <a:custGeom>
                <a:avLst/>
                <a:gdLst>
                  <a:gd name="connsiteX0" fmla="*/ 0 w 114300"/>
                  <a:gd name="connsiteY0" fmla="*/ 0 h 114300"/>
                  <a:gd name="connsiteX1" fmla="*/ 114300 w 114300"/>
                  <a:gd name="connsiteY1" fmla="*/ 0 h 114300"/>
                  <a:gd name="connsiteX2" fmla="*/ 114300 w 114300"/>
                  <a:gd name="connsiteY2" fmla="*/ 114300 h 114300"/>
                  <a:gd name="connsiteX3" fmla="*/ 0 w 114300"/>
                  <a:gd name="connsiteY3" fmla="*/ 114300 h 114300"/>
                </a:gdLst>
                <a:ahLst/>
                <a:cxnLst>
                  <a:cxn ang="0">
                    <a:pos x="connsiteX0" y="connsiteY0"/>
                  </a:cxn>
                  <a:cxn ang="0">
                    <a:pos x="connsiteX1" y="connsiteY1"/>
                  </a:cxn>
                  <a:cxn ang="0">
                    <a:pos x="connsiteX2" y="connsiteY2"/>
                  </a:cxn>
                  <a:cxn ang="0">
                    <a:pos x="connsiteX3" y="connsiteY3"/>
                  </a:cxn>
                </a:cxnLst>
                <a:rect l="l" t="t" r="r" b="b"/>
                <a:pathLst>
                  <a:path w="114300" h="114300">
                    <a:moveTo>
                      <a:pt x="0" y="0"/>
                    </a:moveTo>
                    <a:lnTo>
                      <a:pt x="114300" y="0"/>
                    </a:lnTo>
                    <a:lnTo>
                      <a:pt x="114300" y="114300"/>
                    </a:lnTo>
                    <a:lnTo>
                      <a:pt x="0" y="114300"/>
                    </a:lnTo>
                    <a:close/>
                  </a:path>
                </a:pathLst>
              </a:custGeom>
              <a:solidFill>
                <a:srgbClr val="54C8E8"/>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1BEAF530-6EFA-45BB-B8F7-B0A7DF90A570}"/>
                  </a:ext>
                </a:extLst>
              </p:cNvPr>
              <p:cNvSpPr/>
              <p:nvPr/>
            </p:nvSpPr>
            <p:spPr>
              <a:xfrm>
                <a:off x="9707301" y="3089476"/>
                <a:ext cx="114300" cy="114300"/>
              </a:xfrm>
              <a:custGeom>
                <a:avLst/>
                <a:gdLst>
                  <a:gd name="connsiteX0" fmla="*/ 0 w 114300"/>
                  <a:gd name="connsiteY0" fmla="*/ 0 h 114300"/>
                  <a:gd name="connsiteX1" fmla="*/ 114300 w 114300"/>
                  <a:gd name="connsiteY1" fmla="*/ 0 h 114300"/>
                  <a:gd name="connsiteX2" fmla="*/ 114300 w 114300"/>
                  <a:gd name="connsiteY2" fmla="*/ 114300 h 114300"/>
                  <a:gd name="connsiteX3" fmla="*/ 0 w 114300"/>
                  <a:gd name="connsiteY3" fmla="*/ 114300 h 114300"/>
                </a:gdLst>
                <a:ahLst/>
                <a:cxnLst>
                  <a:cxn ang="0">
                    <a:pos x="connsiteX0" y="connsiteY0"/>
                  </a:cxn>
                  <a:cxn ang="0">
                    <a:pos x="connsiteX1" y="connsiteY1"/>
                  </a:cxn>
                  <a:cxn ang="0">
                    <a:pos x="connsiteX2" y="connsiteY2"/>
                  </a:cxn>
                  <a:cxn ang="0">
                    <a:pos x="connsiteX3" y="connsiteY3"/>
                  </a:cxn>
                </a:cxnLst>
                <a:rect l="l" t="t" r="r" b="b"/>
                <a:pathLst>
                  <a:path w="114300" h="114300">
                    <a:moveTo>
                      <a:pt x="0" y="0"/>
                    </a:moveTo>
                    <a:lnTo>
                      <a:pt x="114300" y="0"/>
                    </a:lnTo>
                    <a:lnTo>
                      <a:pt x="114300" y="114300"/>
                    </a:lnTo>
                    <a:lnTo>
                      <a:pt x="0" y="114300"/>
                    </a:lnTo>
                    <a:close/>
                  </a:path>
                </a:pathLst>
              </a:custGeom>
              <a:solidFill>
                <a:srgbClr val="54C8E8"/>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AD87CA1-2788-4187-B2DF-21B63543326B}"/>
                  </a:ext>
                </a:extLst>
              </p:cNvPr>
              <p:cNvSpPr/>
              <p:nvPr/>
            </p:nvSpPr>
            <p:spPr>
              <a:xfrm>
                <a:off x="9897801" y="3089476"/>
                <a:ext cx="114300" cy="114300"/>
              </a:xfrm>
              <a:custGeom>
                <a:avLst/>
                <a:gdLst>
                  <a:gd name="connsiteX0" fmla="*/ 0 w 114300"/>
                  <a:gd name="connsiteY0" fmla="*/ 0 h 114300"/>
                  <a:gd name="connsiteX1" fmla="*/ 114300 w 114300"/>
                  <a:gd name="connsiteY1" fmla="*/ 0 h 114300"/>
                  <a:gd name="connsiteX2" fmla="*/ 114300 w 114300"/>
                  <a:gd name="connsiteY2" fmla="*/ 114300 h 114300"/>
                  <a:gd name="connsiteX3" fmla="*/ 0 w 114300"/>
                  <a:gd name="connsiteY3" fmla="*/ 114300 h 114300"/>
                </a:gdLst>
                <a:ahLst/>
                <a:cxnLst>
                  <a:cxn ang="0">
                    <a:pos x="connsiteX0" y="connsiteY0"/>
                  </a:cxn>
                  <a:cxn ang="0">
                    <a:pos x="connsiteX1" y="connsiteY1"/>
                  </a:cxn>
                  <a:cxn ang="0">
                    <a:pos x="connsiteX2" y="connsiteY2"/>
                  </a:cxn>
                  <a:cxn ang="0">
                    <a:pos x="connsiteX3" y="connsiteY3"/>
                  </a:cxn>
                </a:cxnLst>
                <a:rect l="l" t="t" r="r" b="b"/>
                <a:pathLst>
                  <a:path w="114300" h="114300">
                    <a:moveTo>
                      <a:pt x="0" y="0"/>
                    </a:moveTo>
                    <a:lnTo>
                      <a:pt x="114300" y="0"/>
                    </a:lnTo>
                    <a:lnTo>
                      <a:pt x="114300" y="114300"/>
                    </a:lnTo>
                    <a:lnTo>
                      <a:pt x="0" y="114300"/>
                    </a:lnTo>
                    <a:close/>
                  </a:path>
                </a:pathLst>
              </a:custGeom>
              <a:solidFill>
                <a:srgbClr val="54C8E8"/>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F5AF4AF3-9566-48E2-8EEF-C5CCEB5BA6FB}"/>
                  </a:ext>
                </a:extLst>
              </p:cNvPr>
              <p:cNvSpPr/>
              <p:nvPr/>
            </p:nvSpPr>
            <p:spPr>
              <a:xfrm>
                <a:off x="9783501" y="3394276"/>
                <a:ext cx="152400" cy="152400"/>
              </a:xfrm>
              <a:custGeom>
                <a:avLst/>
                <a:gdLst>
                  <a:gd name="connsiteX0" fmla="*/ 0 w 152400"/>
                  <a:gd name="connsiteY0" fmla="*/ 0 h 152400"/>
                  <a:gd name="connsiteX1" fmla="*/ 152400 w 152400"/>
                  <a:gd name="connsiteY1" fmla="*/ 0 h 152400"/>
                  <a:gd name="connsiteX2" fmla="*/ 152400 w 152400"/>
                  <a:gd name="connsiteY2" fmla="*/ 152400 h 152400"/>
                  <a:gd name="connsiteX3" fmla="*/ 0 w 1524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152400" h="152400">
                    <a:moveTo>
                      <a:pt x="0" y="0"/>
                    </a:moveTo>
                    <a:lnTo>
                      <a:pt x="152400" y="0"/>
                    </a:lnTo>
                    <a:lnTo>
                      <a:pt x="152400" y="152400"/>
                    </a:lnTo>
                    <a:lnTo>
                      <a:pt x="0" y="152400"/>
                    </a:lnTo>
                    <a:close/>
                  </a:path>
                </a:pathLst>
              </a:custGeom>
              <a:solidFill>
                <a:srgbClr val="000000"/>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7769048B-4FBD-48B7-8267-961693FE209F}"/>
                  </a:ext>
                </a:extLst>
              </p:cNvPr>
              <p:cNvSpPr/>
              <p:nvPr/>
            </p:nvSpPr>
            <p:spPr>
              <a:xfrm>
                <a:off x="10316901" y="3089476"/>
                <a:ext cx="114300" cy="114300"/>
              </a:xfrm>
              <a:custGeom>
                <a:avLst/>
                <a:gdLst>
                  <a:gd name="connsiteX0" fmla="*/ 0 w 114300"/>
                  <a:gd name="connsiteY0" fmla="*/ 0 h 114300"/>
                  <a:gd name="connsiteX1" fmla="*/ 114300 w 114300"/>
                  <a:gd name="connsiteY1" fmla="*/ 0 h 114300"/>
                  <a:gd name="connsiteX2" fmla="*/ 114300 w 114300"/>
                  <a:gd name="connsiteY2" fmla="*/ 114300 h 114300"/>
                  <a:gd name="connsiteX3" fmla="*/ 0 w 114300"/>
                  <a:gd name="connsiteY3" fmla="*/ 114300 h 114300"/>
                </a:gdLst>
                <a:ahLst/>
                <a:cxnLst>
                  <a:cxn ang="0">
                    <a:pos x="connsiteX0" y="connsiteY0"/>
                  </a:cxn>
                  <a:cxn ang="0">
                    <a:pos x="connsiteX1" y="connsiteY1"/>
                  </a:cxn>
                  <a:cxn ang="0">
                    <a:pos x="connsiteX2" y="connsiteY2"/>
                  </a:cxn>
                  <a:cxn ang="0">
                    <a:pos x="connsiteX3" y="connsiteY3"/>
                  </a:cxn>
                </a:cxnLst>
                <a:rect l="l" t="t" r="r" b="b"/>
                <a:pathLst>
                  <a:path w="114300" h="114300">
                    <a:moveTo>
                      <a:pt x="0" y="0"/>
                    </a:moveTo>
                    <a:lnTo>
                      <a:pt x="114300" y="0"/>
                    </a:lnTo>
                    <a:lnTo>
                      <a:pt x="114300" y="114300"/>
                    </a:lnTo>
                    <a:lnTo>
                      <a:pt x="0" y="114300"/>
                    </a:lnTo>
                    <a:close/>
                  </a:path>
                </a:pathLst>
              </a:custGeom>
              <a:solidFill>
                <a:srgbClr val="0075C9"/>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34BFB943-62D8-4EE2-A6A3-10DA90E89A8E}"/>
                  </a:ext>
                </a:extLst>
              </p:cNvPr>
              <p:cNvSpPr/>
              <p:nvPr/>
            </p:nvSpPr>
            <p:spPr>
              <a:xfrm>
                <a:off x="10507401" y="3089476"/>
                <a:ext cx="114300" cy="114300"/>
              </a:xfrm>
              <a:custGeom>
                <a:avLst/>
                <a:gdLst>
                  <a:gd name="connsiteX0" fmla="*/ 0 w 114300"/>
                  <a:gd name="connsiteY0" fmla="*/ 0 h 114300"/>
                  <a:gd name="connsiteX1" fmla="*/ 114300 w 114300"/>
                  <a:gd name="connsiteY1" fmla="*/ 0 h 114300"/>
                  <a:gd name="connsiteX2" fmla="*/ 114300 w 114300"/>
                  <a:gd name="connsiteY2" fmla="*/ 114300 h 114300"/>
                  <a:gd name="connsiteX3" fmla="*/ 0 w 114300"/>
                  <a:gd name="connsiteY3" fmla="*/ 114300 h 114300"/>
                </a:gdLst>
                <a:ahLst/>
                <a:cxnLst>
                  <a:cxn ang="0">
                    <a:pos x="connsiteX0" y="connsiteY0"/>
                  </a:cxn>
                  <a:cxn ang="0">
                    <a:pos x="connsiteX1" y="connsiteY1"/>
                  </a:cxn>
                  <a:cxn ang="0">
                    <a:pos x="connsiteX2" y="connsiteY2"/>
                  </a:cxn>
                  <a:cxn ang="0">
                    <a:pos x="connsiteX3" y="connsiteY3"/>
                  </a:cxn>
                </a:cxnLst>
                <a:rect l="l" t="t" r="r" b="b"/>
                <a:pathLst>
                  <a:path w="114300" h="114300">
                    <a:moveTo>
                      <a:pt x="0" y="0"/>
                    </a:moveTo>
                    <a:lnTo>
                      <a:pt x="114300" y="0"/>
                    </a:lnTo>
                    <a:lnTo>
                      <a:pt x="114300" y="114300"/>
                    </a:lnTo>
                    <a:lnTo>
                      <a:pt x="0" y="114300"/>
                    </a:lnTo>
                    <a:close/>
                  </a:path>
                </a:pathLst>
              </a:custGeom>
              <a:solidFill>
                <a:srgbClr val="0075C9"/>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9FCE8044-382C-4419-A13F-804C6FF220FE}"/>
                  </a:ext>
                </a:extLst>
              </p:cNvPr>
              <p:cNvSpPr/>
              <p:nvPr/>
            </p:nvSpPr>
            <p:spPr>
              <a:xfrm>
                <a:off x="10393101" y="3394276"/>
                <a:ext cx="152400" cy="152400"/>
              </a:xfrm>
              <a:custGeom>
                <a:avLst/>
                <a:gdLst>
                  <a:gd name="connsiteX0" fmla="*/ 0 w 152400"/>
                  <a:gd name="connsiteY0" fmla="*/ 0 h 152400"/>
                  <a:gd name="connsiteX1" fmla="*/ 152400 w 152400"/>
                  <a:gd name="connsiteY1" fmla="*/ 0 h 152400"/>
                  <a:gd name="connsiteX2" fmla="*/ 152400 w 152400"/>
                  <a:gd name="connsiteY2" fmla="*/ 152400 h 152400"/>
                  <a:gd name="connsiteX3" fmla="*/ 0 w 1524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152400" h="152400">
                    <a:moveTo>
                      <a:pt x="0" y="0"/>
                    </a:moveTo>
                    <a:lnTo>
                      <a:pt x="152400" y="0"/>
                    </a:lnTo>
                    <a:lnTo>
                      <a:pt x="152400" y="152400"/>
                    </a:lnTo>
                    <a:lnTo>
                      <a:pt x="0" y="152400"/>
                    </a:lnTo>
                    <a:close/>
                  </a:path>
                </a:pathLst>
              </a:custGeom>
              <a:solidFill>
                <a:srgbClr val="000000"/>
              </a:solidFill>
              <a:ln w="9525" cap="flat">
                <a:noFill/>
                <a:prstDash val="solid"/>
                <a:miter/>
              </a:ln>
            </p:spPr>
            <p:txBody>
              <a:bodyPr rtlCol="0" anchor="ctr"/>
              <a:lstStyle/>
              <a:p>
                <a:endParaRPr lang="en-US"/>
              </a:p>
            </p:txBody>
          </p:sp>
          <p:grpSp>
            <p:nvGrpSpPr>
              <p:cNvPr id="30" name="Graphic 12">
                <a:extLst>
                  <a:ext uri="{FF2B5EF4-FFF2-40B4-BE49-F238E27FC236}">
                    <a16:creationId xmlns:a16="http://schemas.microsoft.com/office/drawing/2014/main" id="{F697E3AA-D94D-4A19-AA18-A444103244C1}"/>
                  </a:ext>
                </a:extLst>
              </p:cNvPr>
              <p:cNvGrpSpPr/>
              <p:nvPr/>
            </p:nvGrpSpPr>
            <p:grpSpPr>
              <a:xfrm>
                <a:off x="10278801" y="2517976"/>
                <a:ext cx="381000" cy="228600"/>
                <a:chOff x="10278801" y="2517976"/>
                <a:chExt cx="381000" cy="228600"/>
              </a:xfrm>
              <a:solidFill>
                <a:srgbClr val="FFFFFF"/>
              </a:solidFill>
            </p:grpSpPr>
            <p:sp>
              <p:nvSpPr>
                <p:cNvPr id="31" name="Freeform: Shape 30">
                  <a:extLst>
                    <a:ext uri="{FF2B5EF4-FFF2-40B4-BE49-F238E27FC236}">
                      <a16:creationId xmlns:a16="http://schemas.microsoft.com/office/drawing/2014/main" id="{37ED1A4C-2259-473E-8BDD-81D20AB2C179}"/>
                    </a:ext>
                  </a:extLst>
                </p:cNvPr>
                <p:cNvSpPr/>
                <p:nvPr/>
              </p:nvSpPr>
              <p:spPr>
                <a:xfrm>
                  <a:off x="10316901" y="2517976"/>
                  <a:ext cx="228600" cy="228600"/>
                </a:xfrm>
                <a:custGeom>
                  <a:avLst/>
                  <a:gdLst>
                    <a:gd name="connsiteX0" fmla="*/ 228600 w 228600"/>
                    <a:gd name="connsiteY0" fmla="*/ 114300 h 228600"/>
                    <a:gd name="connsiteX1" fmla="*/ 114300 w 228600"/>
                    <a:gd name="connsiteY1" fmla="*/ 228600 h 228600"/>
                    <a:gd name="connsiteX2" fmla="*/ 0 w 228600"/>
                    <a:gd name="connsiteY2" fmla="*/ 114300 h 228600"/>
                    <a:gd name="connsiteX3" fmla="*/ 114300 w 228600"/>
                    <a:gd name="connsiteY3" fmla="*/ 0 h 228600"/>
                    <a:gd name="connsiteX4" fmla="*/ 228600 w 228600"/>
                    <a:gd name="connsiteY4" fmla="*/ 114300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228600">
                      <a:moveTo>
                        <a:pt x="228600" y="114300"/>
                      </a:moveTo>
                      <a:cubicBezTo>
                        <a:pt x="228600" y="177426"/>
                        <a:pt x="177426" y="228600"/>
                        <a:pt x="114300" y="228600"/>
                      </a:cubicBezTo>
                      <a:cubicBezTo>
                        <a:pt x="51174" y="228600"/>
                        <a:pt x="0" y="177426"/>
                        <a:pt x="0" y="114300"/>
                      </a:cubicBezTo>
                      <a:cubicBezTo>
                        <a:pt x="0" y="51174"/>
                        <a:pt x="51174" y="0"/>
                        <a:pt x="114300" y="0"/>
                      </a:cubicBezTo>
                      <a:cubicBezTo>
                        <a:pt x="177426" y="0"/>
                        <a:pt x="228600" y="51174"/>
                        <a:pt x="228600" y="114300"/>
                      </a:cubicBezTo>
                      <a:close/>
                    </a:path>
                  </a:pathLst>
                </a:custGeom>
                <a:solidFill>
                  <a:srgbClr val="FFFFFF"/>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5E54D20A-DF6E-49B8-9668-D08FEBB7A620}"/>
                    </a:ext>
                  </a:extLst>
                </p:cNvPr>
                <p:cNvSpPr/>
                <p:nvPr/>
              </p:nvSpPr>
              <p:spPr>
                <a:xfrm>
                  <a:off x="10278801" y="2660851"/>
                  <a:ext cx="381000" cy="85725"/>
                </a:xfrm>
                <a:custGeom>
                  <a:avLst/>
                  <a:gdLst>
                    <a:gd name="connsiteX0" fmla="*/ 338138 w 381000"/>
                    <a:gd name="connsiteY0" fmla="*/ 85725 h 85725"/>
                    <a:gd name="connsiteX1" fmla="*/ 42863 w 381000"/>
                    <a:gd name="connsiteY1" fmla="*/ 85725 h 85725"/>
                    <a:gd name="connsiteX2" fmla="*/ 0 w 381000"/>
                    <a:gd name="connsiteY2" fmla="*/ 42863 h 85725"/>
                    <a:gd name="connsiteX3" fmla="*/ 0 w 381000"/>
                    <a:gd name="connsiteY3" fmla="*/ 42863 h 85725"/>
                    <a:gd name="connsiteX4" fmla="*/ 42863 w 381000"/>
                    <a:gd name="connsiteY4" fmla="*/ 0 h 85725"/>
                    <a:gd name="connsiteX5" fmla="*/ 338138 w 381000"/>
                    <a:gd name="connsiteY5" fmla="*/ 0 h 85725"/>
                    <a:gd name="connsiteX6" fmla="*/ 381000 w 381000"/>
                    <a:gd name="connsiteY6" fmla="*/ 42863 h 85725"/>
                    <a:gd name="connsiteX7" fmla="*/ 381000 w 381000"/>
                    <a:gd name="connsiteY7" fmla="*/ 42863 h 85725"/>
                    <a:gd name="connsiteX8" fmla="*/ 338138 w 381000"/>
                    <a:gd name="connsiteY8" fmla="*/ 85725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000" h="85725">
                      <a:moveTo>
                        <a:pt x="338138" y="85725"/>
                      </a:moveTo>
                      <a:lnTo>
                        <a:pt x="42863" y="85725"/>
                      </a:lnTo>
                      <a:cubicBezTo>
                        <a:pt x="19145" y="85725"/>
                        <a:pt x="0" y="66580"/>
                        <a:pt x="0" y="42863"/>
                      </a:cubicBezTo>
                      <a:lnTo>
                        <a:pt x="0" y="42863"/>
                      </a:lnTo>
                      <a:cubicBezTo>
                        <a:pt x="0" y="19145"/>
                        <a:pt x="19145" y="0"/>
                        <a:pt x="42863" y="0"/>
                      </a:cubicBezTo>
                      <a:lnTo>
                        <a:pt x="338138" y="0"/>
                      </a:lnTo>
                      <a:cubicBezTo>
                        <a:pt x="361855" y="0"/>
                        <a:pt x="381000" y="19145"/>
                        <a:pt x="381000" y="42863"/>
                      </a:cubicBezTo>
                      <a:lnTo>
                        <a:pt x="381000" y="42863"/>
                      </a:lnTo>
                      <a:cubicBezTo>
                        <a:pt x="381000" y="66580"/>
                        <a:pt x="361855" y="85725"/>
                        <a:pt x="338138" y="85725"/>
                      </a:cubicBezTo>
                      <a:close/>
                    </a:path>
                  </a:pathLst>
                </a:custGeom>
                <a:solidFill>
                  <a:srgbClr val="FFFFFF"/>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822023CB-C5E1-4D96-9671-E28BD992CDEE}"/>
                    </a:ext>
                  </a:extLst>
                </p:cNvPr>
                <p:cNvSpPr/>
                <p:nvPr/>
              </p:nvSpPr>
              <p:spPr>
                <a:xfrm>
                  <a:off x="10469301" y="2556076"/>
                  <a:ext cx="152400" cy="152400"/>
                </a:xfrm>
                <a:custGeom>
                  <a:avLst/>
                  <a:gdLst>
                    <a:gd name="connsiteX0" fmla="*/ 152400 w 152400"/>
                    <a:gd name="connsiteY0" fmla="*/ 76200 h 152400"/>
                    <a:gd name="connsiteX1" fmla="*/ 76200 w 152400"/>
                    <a:gd name="connsiteY1" fmla="*/ 152400 h 152400"/>
                    <a:gd name="connsiteX2" fmla="*/ 0 w 152400"/>
                    <a:gd name="connsiteY2" fmla="*/ 76200 h 152400"/>
                    <a:gd name="connsiteX3" fmla="*/ 76200 w 152400"/>
                    <a:gd name="connsiteY3" fmla="*/ 0 h 152400"/>
                    <a:gd name="connsiteX4" fmla="*/ 152400 w 152400"/>
                    <a:gd name="connsiteY4" fmla="*/ 76200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52400">
                      <a:moveTo>
                        <a:pt x="152400" y="76200"/>
                      </a:moveTo>
                      <a:cubicBezTo>
                        <a:pt x="152400" y="118284"/>
                        <a:pt x="118284" y="152400"/>
                        <a:pt x="76200" y="152400"/>
                      </a:cubicBezTo>
                      <a:cubicBezTo>
                        <a:pt x="34116" y="152400"/>
                        <a:pt x="0" y="118284"/>
                        <a:pt x="0" y="76200"/>
                      </a:cubicBezTo>
                      <a:cubicBezTo>
                        <a:pt x="0" y="34116"/>
                        <a:pt x="34116" y="0"/>
                        <a:pt x="76200" y="0"/>
                      </a:cubicBezTo>
                      <a:cubicBezTo>
                        <a:pt x="118284" y="0"/>
                        <a:pt x="152400" y="34116"/>
                        <a:pt x="152400" y="76200"/>
                      </a:cubicBezTo>
                      <a:close/>
                    </a:path>
                  </a:pathLst>
                </a:custGeom>
                <a:solidFill>
                  <a:srgbClr val="FFFFFF"/>
                </a:solidFill>
                <a:ln w="9525" cap="flat">
                  <a:noFill/>
                  <a:prstDash val="solid"/>
                  <a:miter/>
                </a:ln>
              </p:spPr>
              <p:txBody>
                <a:bodyPr rtlCol="0" anchor="ctr"/>
                <a:lstStyle/>
                <a:p>
                  <a:endParaRPr lang="en-US"/>
                </a:p>
              </p:txBody>
            </p:sp>
          </p:grpSp>
        </p:grpSp>
        <p:sp>
          <p:nvSpPr>
            <p:cNvPr id="34" name="TextBox 33">
              <a:extLst>
                <a:ext uri="{FF2B5EF4-FFF2-40B4-BE49-F238E27FC236}">
                  <a16:creationId xmlns:a16="http://schemas.microsoft.com/office/drawing/2014/main" id="{754A6DAF-B4A9-4E33-92C1-BAB29DC10D22}"/>
                </a:ext>
              </a:extLst>
            </p:cNvPr>
            <p:cNvSpPr txBox="1"/>
            <p:nvPr/>
          </p:nvSpPr>
          <p:spPr>
            <a:xfrm>
              <a:off x="8614315" y="2127894"/>
              <a:ext cx="1127553" cy="440890"/>
            </a:xfrm>
            <a:prstGeom prst="rect">
              <a:avLst/>
            </a:prstGeom>
            <a:noFill/>
          </p:spPr>
          <p:txBody>
            <a:bodyPr wrap="none" lIns="182880" tIns="146304" rIns="182880" bIns="146304" rtlCol="0">
              <a:spAutoFit/>
            </a:bodyPr>
            <a:lstStyle/>
            <a:p>
              <a:pPr>
                <a:lnSpc>
                  <a:spcPct val="90000"/>
                </a:lnSpc>
                <a:spcAft>
                  <a:spcPts val="600"/>
                </a:spcAft>
              </a:pPr>
              <a:r>
                <a:rPr lang="en-US" sz="1050" dirty="0">
                  <a:gradFill>
                    <a:gsLst>
                      <a:gs pos="2917">
                        <a:schemeClr val="tx1"/>
                      </a:gs>
                      <a:gs pos="30000">
                        <a:schemeClr val="tx1"/>
                      </a:gs>
                    </a:gsLst>
                    <a:lin ang="5400000" scaled="0"/>
                  </a:gradFill>
                </a:rPr>
                <a:t>On-Premises</a:t>
              </a:r>
            </a:p>
          </p:txBody>
        </p:sp>
        <p:grpSp>
          <p:nvGrpSpPr>
            <p:cNvPr id="54" name="Group 53">
              <a:extLst>
                <a:ext uri="{FF2B5EF4-FFF2-40B4-BE49-F238E27FC236}">
                  <a16:creationId xmlns:a16="http://schemas.microsoft.com/office/drawing/2014/main" id="{26EA6163-D817-4C80-8033-3F34BE3AF9F9}"/>
                </a:ext>
              </a:extLst>
            </p:cNvPr>
            <p:cNvGrpSpPr/>
            <p:nvPr/>
          </p:nvGrpSpPr>
          <p:grpSpPr>
            <a:xfrm>
              <a:off x="7782209" y="2828119"/>
              <a:ext cx="896012" cy="928892"/>
              <a:chOff x="8284016" y="2653768"/>
              <a:chExt cx="896012" cy="928892"/>
            </a:xfrm>
          </p:grpSpPr>
          <p:sp>
            <p:nvSpPr>
              <p:cNvPr id="45" name="Rectangle 44">
                <a:extLst>
                  <a:ext uri="{FF2B5EF4-FFF2-40B4-BE49-F238E27FC236}">
                    <a16:creationId xmlns:a16="http://schemas.microsoft.com/office/drawing/2014/main" id="{25885707-F3F1-4FE7-BF64-7E7551B4F1D3}"/>
                  </a:ext>
                </a:extLst>
              </p:cNvPr>
              <p:cNvSpPr/>
              <p:nvPr/>
            </p:nvSpPr>
            <p:spPr bwMode="auto">
              <a:xfrm>
                <a:off x="8284016" y="3180090"/>
                <a:ext cx="896012" cy="402570"/>
              </a:xfrm>
              <a:prstGeom prst="rect">
                <a:avLst/>
              </a:prstGeom>
              <a:solidFill>
                <a:schemeClr val="bg1"/>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1050" dirty="0">
                    <a:solidFill>
                      <a:schemeClr val="tx1"/>
                    </a:solidFill>
                    <a:ea typeface="Segoe UI" pitchFamily="34" charset="0"/>
                    <a:cs typeface="Segoe UI" pitchFamily="34" charset="0"/>
                  </a:rPr>
                  <a:t>Hub</a:t>
                </a:r>
              </a:p>
            </p:txBody>
          </p:sp>
          <p:pic>
            <p:nvPicPr>
              <p:cNvPr id="43" name="Graphic 42" descr="Cloud">
                <a:extLst>
                  <a:ext uri="{FF2B5EF4-FFF2-40B4-BE49-F238E27FC236}">
                    <a16:creationId xmlns:a16="http://schemas.microsoft.com/office/drawing/2014/main" id="{2CF0EA00-52EB-4308-ABFA-1FA3AC90B823}"/>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346750" y="2653768"/>
                <a:ext cx="770545" cy="770545"/>
              </a:xfrm>
              <a:prstGeom prst="rect">
                <a:avLst/>
              </a:prstGeom>
              <a:effectLst/>
            </p:spPr>
          </p:pic>
          <p:sp>
            <p:nvSpPr>
              <p:cNvPr id="53" name="TextBox 52">
                <a:extLst>
                  <a:ext uri="{FF2B5EF4-FFF2-40B4-BE49-F238E27FC236}">
                    <a16:creationId xmlns:a16="http://schemas.microsoft.com/office/drawing/2014/main" id="{B5F82B48-CD98-475B-8BBB-E1285016C200}"/>
                  </a:ext>
                </a:extLst>
              </p:cNvPr>
              <p:cNvSpPr txBox="1"/>
              <p:nvPr/>
            </p:nvSpPr>
            <p:spPr>
              <a:xfrm>
                <a:off x="8364143" y="2905663"/>
                <a:ext cx="723596" cy="406265"/>
              </a:xfrm>
              <a:prstGeom prst="rect">
                <a:avLst/>
              </a:prstGeom>
              <a:noFill/>
            </p:spPr>
            <p:txBody>
              <a:bodyPr wrap="none" lIns="182880" tIns="146304" rIns="182880" bIns="146304" rtlCol="0">
                <a:spAutoFit/>
              </a:bodyPr>
              <a:lstStyle/>
              <a:p>
                <a:pPr>
                  <a:lnSpc>
                    <a:spcPct val="90000"/>
                  </a:lnSpc>
                  <a:spcAft>
                    <a:spcPts val="600"/>
                  </a:spcAft>
                </a:pPr>
                <a:r>
                  <a:rPr lang="en-US" sz="800" dirty="0">
                    <a:gradFill>
                      <a:gsLst>
                        <a:gs pos="2917">
                          <a:schemeClr val="tx1"/>
                        </a:gs>
                        <a:gs pos="30000">
                          <a:schemeClr val="tx1"/>
                        </a:gs>
                      </a:gsLst>
                      <a:lin ang="5400000" scaled="0"/>
                    </a:gradFill>
                  </a:rPr>
                  <a:t>Internet</a:t>
                </a:r>
              </a:p>
            </p:txBody>
          </p:sp>
        </p:grpSp>
        <p:grpSp>
          <p:nvGrpSpPr>
            <p:cNvPr id="55" name="Group 54">
              <a:extLst>
                <a:ext uri="{FF2B5EF4-FFF2-40B4-BE49-F238E27FC236}">
                  <a16:creationId xmlns:a16="http://schemas.microsoft.com/office/drawing/2014/main" id="{A10D4F01-91D9-4806-B08A-8309112C7E9D}"/>
                </a:ext>
              </a:extLst>
            </p:cNvPr>
            <p:cNvGrpSpPr/>
            <p:nvPr/>
          </p:nvGrpSpPr>
          <p:grpSpPr>
            <a:xfrm>
              <a:off x="9696251" y="2844613"/>
              <a:ext cx="896012" cy="928892"/>
              <a:chOff x="8284016" y="2653768"/>
              <a:chExt cx="896012" cy="928892"/>
            </a:xfrm>
          </p:grpSpPr>
          <p:sp>
            <p:nvSpPr>
              <p:cNvPr id="56" name="Rectangle 55">
                <a:extLst>
                  <a:ext uri="{FF2B5EF4-FFF2-40B4-BE49-F238E27FC236}">
                    <a16:creationId xmlns:a16="http://schemas.microsoft.com/office/drawing/2014/main" id="{1661ED9D-9080-4CA6-9385-2A4650595AE9}"/>
                  </a:ext>
                </a:extLst>
              </p:cNvPr>
              <p:cNvSpPr/>
              <p:nvPr/>
            </p:nvSpPr>
            <p:spPr bwMode="auto">
              <a:xfrm>
                <a:off x="8284016" y="3180090"/>
                <a:ext cx="896012" cy="402570"/>
              </a:xfrm>
              <a:prstGeom prst="rect">
                <a:avLst/>
              </a:prstGeom>
              <a:solidFill>
                <a:schemeClr val="bg1"/>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1050" dirty="0">
                    <a:solidFill>
                      <a:schemeClr val="tx1"/>
                    </a:solidFill>
                    <a:ea typeface="Segoe UI" pitchFamily="34" charset="0"/>
                    <a:cs typeface="Segoe UI" pitchFamily="34" charset="0"/>
                  </a:rPr>
                  <a:t>Hub</a:t>
                </a:r>
              </a:p>
            </p:txBody>
          </p:sp>
          <p:pic>
            <p:nvPicPr>
              <p:cNvPr id="57" name="Graphic 56" descr="Cloud">
                <a:extLst>
                  <a:ext uri="{FF2B5EF4-FFF2-40B4-BE49-F238E27FC236}">
                    <a16:creationId xmlns:a16="http://schemas.microsoft.com/office/drawing/2014/main" id="{183BC563-984C-4365-BC38-4E25A43AF06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46750" y="2653768"/>
                <a:ext cx="770545" cy="770545"/>
              </a:xfrm>
              <a:prstGeom prst="rect">
                <a:avLst/>
              </a:prstGeom>
              <a:effectLst/>
            </p:spPr>
          </p:pic>
          <p:sp>
            <p:nvSpPr>
              <p:cNvPr id="58" name="TextBox 57">
                <a:extLst>
                  <a:ext uri="{FF2B5EF4-FFF2-40B4-BE49-F238E27FC236}">
                    <a16:creationId xmlns:a16="http://schemas.microsoft.com/office/drawing/2014/main" id="{74B7204F-DBBA-403D-A3EA-2D8DEC01A961}"/>
                  </a:ext>
                </a:extLst>
              </p:cNvPr>
              <p:cNvSpPr txBox="1"/>
              <p:nvPr/>
            </p:nvSpPr>
            <p:spPr>
              <a:xfrm>
                <a:off x="8364143" y="2905663"/>
                <a:ext cx="723596" cy="406265"/>
              </a:xfrm>
              <a:prstGeom prst="rect">
                <a:avLst/>
              </a:prstGeom>
              <a:noFill/>
            </p:spPr>
            <p:txBody>
              <a:bodyPr wrap="none" lIns="182880" tIns="146304" rIns="182880" bIns="146304" rtlCol="0">
                <a:spAutoFit/>
              </a:bodyPr>
              <a:lstStyle/>
              <a:p>
                <a:pPr>
                  <a:lnSpc>
                    <a:spcPct val="90000"/>
                  </a:lnSpc>
                  <a:spcAft>
                    <a:spcPts val="600"/>
                  </a:spcAft>
                </a:pPr>
                <a:r>
                  <a:rPr lang="en-US" sz="800" dirty="0">
                    <a:gradFill>
                      <a:gsLst>
                        <a:gs pos="2917">
                          <a:schemeClr val="tx1"/>
                        </a:gs>
                        <a:gs pos="30000">
                          <a:schemeClr val="tx1"/>
                        </a:gs>
                      </a:gsLst>
                      <a:lin ang="5400000" scaled="0"/>
                    </a:gradFill>
                  </a:rPr>
                  <a:t>Internet</a:t>
                </a:r>
              </a:p>
            </p:txBody>
          </p:sp>
        </p:grpSp>
        <p:grpSp>
          <p:nvGrpSpPr>
            <p:cNvPr id="71" name="Group 70">
              <a:extLst>
                <a:ext uri="{FF2B5EF4-FFF2-40B4-BE49-F238E27FC236}">
                  <a16:creationId xmlns:a16="http://schemas.microsoft.com/office/drawing/2014/main" id="{6FEE8296-C1C4-4E73-BE66-30BBA9BCC912}"/>
                </a:ext>
              </a:extLst>
            </p:cNvPr>
            <p:cNvGrpSpPr/>
            <p:nvPr/>
          </p:nvGrpSpPr>
          <p:grpSpPr>
            <a:xfrm>
              <a:off x="10952673" y="2618560"/>
              <a:ext cx="959818" cy="1783943"/>
              <a:chOff x="7109445" y="2207880"/>
              <a:chExt cx="959818" cy="1783943"/>
            </a:xfrm>
          </p:grpSpPr>
          <p:sp>
            <p:nvSpPr>
              <p:cNvPr id="64" name="Rectangle 63">
                <a:extLst>
                  <a:ext uri="{FF2B5EF4-FFF2-40B4-BE49-F238E27FC236}">
                    <a16:creationId xmlns:a16="http://schemas.microsoft.com/office/drawing/2014/main" id="{02F05BF1-3772-424B-8B95-F24538C7B969}"/>
                  </a:ext>
                </a:extLst>
              </p:cNvPr>
              <p:cNvSpPr/>
              <p:nvPr/>
            </p:nvSpPr>
            <p:spPr bwMode="auto">
              <a:xfrm>
                <a:off x="7109445" y="2207880"/>
                <a:ext cx="959818" cy="245954"/>
              </a:xfrm>
              <a:prstGeom prst="rect">
                <a:avLst/>
              </a:prstGeom>
              <a:solidFill>
                <a:schemeClr val="bg1"/>
              </a:solidFill>
              <a:ln w="12700">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900" dirty="0">
                    <a:solidFill>
                      <a:schemeClr val="accent2"/>
                    </a:solidFill>
                    <a:cs typeface="Segoe UI" pitchFamily="34" charset="0"/>
                  </a:rPr>
                  <a:t>Spoke1</a:t>
                </a:r>
              </a:p>
            </p:txBody>
          </p:sp>
          <p:sp>
            <p:nvSpPr>
              <p:cNvPr id="65" name="Rectangle 64">
                <a:extLst>
                  <a:ext uri="{FF2B5EF4-FFF2-40B4-BE49-F238E27FC236}">
                    <a16:creationId xmlns:a16="http://schemas.microsoft.com/office/drawing/2014/main" id="{C9D4D289-3FD9-44D6-9699-E24253650BC9}"/>
                  </a:ext>
                </a:extLst>
              </p:cNvPr>
              <p:cNvSpPr/>
              <p:nvPr/>
            </p:nvSpPr>
            <p:spPr bwMode="auto">
              <a:xfrm>
                <a:off x="7109445" y="2520395"/>
                <a:ext cx="959818" cy="245954"/>
              </a:xfrm>
              <a:prstGeom prst="rect">
                <a:avLst/>
              </a:prstGeom>
              <a:solidFill>
                <a:schemeClr val="bg1"/>
              </a:solidFill>
              <a:ln w="12700">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900" dirty="0">
                    <a:solidFill>
                      <a:schemeClr val="accent2"/>
                    </a:solidFill>
                    <a:cs typeface="Segoe UI" pitchFamily="34" charset="0"/>
                  </a:rPr>
                  <a:t>Spoke2</a:t>
                </a:r>
              </a:p>
            </p:txBody>
          </p:sp>
          <p:sp>
            <p:nvSpPr>
              <p:cNvPr id="66" name="Rectangle 65">
                <a:extLst>
                  <a:ext uri="{FF2B5EF4-FFF2-40B4-BE49-F238E27FC236}">
                    <a16:creationId xmlns:a16="http://schemas.microsoft.com/office/drawing/2014/main" id="{A763759D-04EA-4B68-BE78-034FF4390019}"/>
                  </a:ext>
                </a:extLst>
              </p:cNvPr>
              <p:cNvSpPr/>
              <p:nvPr/>
            </p:nvSpPr>
            <p:spPr bwMode="auto">
              <a:xfrm>
                <a:off x="7109445" y="2919722"/>
                <a:ext cx="959818" cy="245954"/>
              </a:xfrm>
              <a:prstGeom prst="rect">
                <a:avLst/>
              </a:prstGeom>
              <a:solidFill>
                <a:schemeClr val="bg1"/>
              </a:solidFill>
              <a:ln w="12700">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900" dirty="0">
                    <a:solidFill>
                      <a:schemeClr val="accent2"/>
                    </a:solidFill>
                    <a:cs typeface="Segoe UI" pitchFamily="34" charset="0"/>
                  </a:rPr>
                  <a:t>Spoke40</a:t>
                </a:r>
              </a:p>
            </p:txBody>
          </p:sp>
          <p:sp>
            <p:nvSpPr>
              <p:cNvPr id="67" name="Rectangle 66">
                <a:extLst>
                  <a:ext uri="{FF2B5EF4-FFF2-40B4-BE49-F238E27FC236}">
                    <a16:creationId xmlns:a16="http://schemas.microsoft.com/office/drawing/2014/main" id="{E5566486-C5D3-4BE9-A4B2-DAB81C4A6E23}"/>
                  </a:ext>
                </a:extLst>
              </p:cNvPr>
              <p:cNvSpPr/>
              <p:nvPr/>
            </p:nvSpPr>
            <p:spPr bwMode="auto">
              <a:xfrm>
                <a:off x="7109445" y="3235132"/>
                <a:ext cx="959818" cy="245954"/>
              </a:xfrm>
              <a:prstGeom prst="rect">
                <a:avLst/>
              </a:prstGeom>
              <a:solidFill>
                <a:schemeClr val="bg1"/>
              </a:solidFill>
              <a:ln w="12700">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900" dirty="0">
                    <a:solidFill>
                      <a:schemeClr val="accent2"/>
                    </a:solidFill>
                    <a:cs typeface="Segoe UI" pitchFamily="34" charset="0"/>
                  </a:rPr>
                  <a:t>Spare Spoke</a:t>
                </a:r>
              </a:p>
            </p:txBody>
          </p:sp>
          <p:sp>
            <p:nvSpPr>
              <p:cNvPr id="68" name="Rectangle 67">
                <a:extLst>
                  <a:ext uri="{FF2B5EF4-FFF2-40B4-BE49-F238E27FC236}">
                    <a16:creationId xmlns:a16="http://schemas.microsoft.com/office/drawing/2014/main" id="{864BEDA8-88AC-486B-BEF5-08C23FD05B8B}"/>
                  </a:ext>
                </a:extLst>
              </p:cNvPr>
              <p:cNvSpPr/>
              <p:nvPr/>
            </p:nvSpPr>
            <p:spPr bwMode="auto">
              <a:xfrm>
                <a:off x="7109445" y="3550542"/>
                <a:ext cx="959818" cy="245954"/>
              </a:xfrm>
              <a:prstGeom prst="rect">
                <a:avLst/>
              </a:prstGeom>
              <a:solidFill>
                <a:schemeClr val="bg1"/>
              </a:solidFill>
              <a:ln w="12700">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900" dirty="0">
                    <a:solidFill>
                      <a:schemeClr val="accent2"/>
                    </a:solidFill>
                    <a:cs typeface="Segoe UI" pitchFamily="34" charset="0"/>
                  </a:rPr>
                  <a:t>Spare Spoke</a:t>
                </a:r>
              </a:p>
            </p:txBody>
          </p:sp>
          <p:sp>
            <p:nvSpPr>
              <p:cNvPr id="69" name="Rectangle 68">
                <a:extLst>
                  <a:ext uri="{FF2B5EF4-FFF2-40B4-BE49-F238E27FC236}">
                    <a16:creationId xmlns:a16="http://schemas.microsoft.com/office/drawing/2014/main" id="{FF38488C-D2E0-4701-A576-60259362F67C}"/>
                  </a:ext>
                </a:extLst>
              </p:cNvPr>
              <p:cNvSpPr/>
              <p:nvPr/>
            </p:nvSpPr>
            <p:spPr bwMode="auto">
              <a:xfrm>
                <a:off x="7109445" y="2699813"/>
                <a:ext cx="959818" cy="245954"/>
              </a:xfrm>
              <a:prstGeom prst="rect">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900" dirty="0">
                    <a:solidFill>
                      <a:schemeClr val="accent2"/>
                    </a:solidFill>
                    <a:cs typeface="Segoe UI" pitchFamily="34" charset="0"/>
                  </a:rPr>
                  <a:t>…</a:t>
                </a:r>
              </a:p>
            </p:txBody>
          </p:sp>
          <p:sp>
            <p:nvSpPr>
              <p:cNvPr id="70" name="Rectangle 69">
                <a:extLst>
                  <a:ext uri="{FF2B5EF4-FFF2-40B4-BE49-F238E27FC236}">
                    <a16:creationId xmlns:a16="http://schemas.microsoft.com/office/drawing/2014/main" id="{2F4BC5F0-34F7-4784-9FBC-C64BF6E72E26}"/>
                  </a:ext>
                </a:extLst>
              </p:cNvPr>
              <p:cNvSpPr/>
              <p:nvPr/>
            </p:nvSpPr>
            <p:spPr bwMode="auto">
              <a:xfrm>
                <a:off x="7109445" y="3745869"/>
                <a:ext cx="959818" cy="245954"/>
              </a:xfrm>
              <a:prstGeom prst="rect">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900" dirty="0">
                    <a:solidFill>
                      <a:schemeClr val="accent2"/>
                    </a:solidFill>
                    <a:cs typeface="Segoe UI" pitchFamily="34" charset="0"/>
                  </a:rPr>
                  <a:t>…</a:t>
                </a:r>
              </a:p>
            </p:txBody>
          </p:sp>
        </p:grpSp>
        <p:cxnSp>
          <p:nvCxnSpPr>
            <p:cNvPr id="83" name="Straight Connector 82">
              <a:extLst>
                <a:ext uri="{FF2B5EF4-FFF2-40B4-BE49-F238E27FC236}">
                  <a16:creationId xmlns:a16="http://schemas.microsoft.com/office/drawing/2014/main" id="{481B13FF-F39A-4F7C-9238-D390DBD5B957}"/>
                </a:ext>
              </a:extLst>
            </p:cNvPr>
            <p:cNvCxnSpPr>
              <a:cxnSpLocks/>
              <a:stCxn id="34" idx="2"/>
            </p:cNvCxnSpPr>
            <p:nvPr/>
          </p:nvCxnSpPr>
          <p:spPr>
            <a:xfrm>
              <a:off x="9178092" y="2568784"/>
              <a:ext cx="0" cy="1479826"/>
            </a:xfrm>
            <a:prstGeom prst="line">
              <a:avLst/>
            </a:prstGeom>
            <a:ln>
              <a:solidFill>
                <a:schemeClr val="accent4"/>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nvGrpSpPr>
            <p:cNvPr id="59" name="Group 58">
              <a:extLst>
                <a:ext uri="{FF2B5EF4-FFF2-40B4-BE49-F238E27FC236}">
                  <a16:creationId xmlns:a16="http://schemas.microsoft.com/office/drawing/2014/main" id="{E409EF0D-D8E0-4A56-B1D1-3C9809752424}"/>
                </a:ext>
              </a:extLst>
            </p:cNvPr>
            <p:cNvGrpSpPr/>
            <p:nvPr/>
          </p:nvGrpSpPr>
          <p:grpSpPr>
            <a:xfrm>
              <a:off x="8730085" y="3796715"/>
              <a:ext cx="896012" cy="928892"/>
              <a:chOff x="8284016" y="2653768"/>
              <a:chExt cx="896012" cy="928892"/>
            </a:xfrm>
          </p:grpSpPr>
          <p:sp>
            <p:nvSpPr>
              <p:cNvPr id="60" name="Rectangle 59">
                <a:extLst>
                  <a:ext uri="{FF2B5EF4-FFF2-40B4-BE49-F238E27FC236}">
                    <a16:creationId xmlns:a16="http://schemas.microsoft.com/office/drawing/2014/main" id="{676887D0-40D3-40AE-A172-7F5B833399CA}"/>
                  </a:ext>
                </a:extLst>
              </p:cNvPr>
              <p:cNvSpPr/>
              <p:nvPr/>
            </p:nvSpPr>
            <p:spPr bwMode="auto">
              <a:xfrm>
                <a:off x="8284016" y="3180090"/>
                <a:ext cx="896012" cy="402570"/>
              </a:xfrm>
              <a:prstGeom prst="rect">
                <a:avLst/>
              </a:prstGeom>
              <a:solidFill>
                <a:schemeClr val="bg1"/>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1050" dirty="0">
                    <a:solidFill>
                      <a:schemeClr val="tx1"/>
                    </a:solidFill>
                    <a:ea typeface="Segoe UI" pitchFamily="34" charset="0"/>
                    <a:cs typeface="Segoe UI" pitchFamily="34" charset="0"/>
                  </a:rPr>
                  <a:t>Hub</a:t>
                </a:r>
              </a:p>
            </p:txBody>
          </p:sp>
          <p:pic>
            <p:nvPicPr>
              <p:cNvPr id="61" name="Graphic 60" descr="Cloud">
                <a:extLst>
                  <a:ext uri="{FF2B5EF4-FFF2-40B4-BE49-F238E27FC236}">
                    <a16:creationId xmlns:a16="http://schemas.microsoft.com/office/drawing/2014/main" id="{26CCEACF-E0A4-4BB4-B412-640A75A46E4B}"/>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346750" y="2653768"/>
                <a:ext cx="770545" cy="770545"/>
              </a:xfrm>
              <a:prstGeom prst="rect">
                <a:avLst/>
              </a:prstGeom>
              <a:effectLst/>
            </p:spPr>
          </p:pic>
          <p:sp>
            <p:nvSpPr>
              <p:cNvPr id="62" name="TextBox 61">
                <a:extLst>
                  <a:ext uri="{FF2B5EF4-FFF2-40B4-BE49-F238E27FC236}">
                    <a16:creationId xmlns:a16="http://schemas.microsoft.com/office/drawing/2014/main" id="{4DAF1778-3A36-4A71-8223-D497D59A92E6}"/>
                  </a:ext>
                </a:extLst>
              </p:cNvPr>
              <p:cNvSpPr txBox="1"/>
              <p:nvPr/>
            </p:nvSpPr>
            <p:spPr>
              <a:xfrm>
                <a:off x="8364143" y="2905663"/>
                <a:ext cx="723596" cy="406265"/>
              </a:xfrm>
              <a:prstGeom prst="rect">
                <a:avLst/>
              </a:prstGeom>
              <a:noFill/>
            </p:spPr>
            <p:txBody>
              <a:bodyPr wrap="none" lIns="182880" tIns="146304" rIns="182880" bIns="146304" rtlCol="0">
                <a:spAutoFit/>
              </a:bodyPr>
              <a:lstStyle/>
              <a:p>
                <a:pPr>
                  <a:lnSpc>
                    <a:spcPct val="90000"/>
                  </a:lnSpc>
                  <a:spcAft>
                    <a:spcPts val="600"/>
                  </a:spcAft>
                </a:pPr>
                <a:r>
                  <a:rPr lang="en-US" sz="800" dirty="0">
                    <a:gradFill>
                      <a:gsLst>
                        <a:gs pos="2917">
                          <a:schemeClr val="tx1"/>
                        </a:gs>
                        <a:gs pos="30000">
                          <a:schemeClr val="tx1"/>
                        </a:gs>
                      </a:gsLst>
                      <a:lin ang="5400000" scaled="0"/>
                    </a:gradFill>
                  </a:rPr>
                  <a:t>Internet</a:t>
                </a:r>
              </a:p>
            </p:txBody>
          </p:sp>
        </p:grpSp>
        <p:grpSp>
          <p:nvGrpSpPr>
            <p:cNvPr id="41" name="Group 40">
              <a:extLst>
                <a:ext uri="{FF2B5EF4-FFF2-40B4-BE49-F238E27FC236}">
                  <a16:creationId xmlns:a16="http://schemas.microsoft.com/office/drawing/2014/main" id="{8DCAE216-FD37-47D0-B7D7-E557B154913C}"/>
                </a:ext>
              </a:extLst>
            </p:cNvPr>
            <p:cNvGrpSpPr/>
            <p:nvPr/>
          </p:nvGrpSpPr>
          <p:grpSpPr>
            <a:xfrm>
              <a:off x="8913762" y="2912658"/>
              <a:ext cx="528659" cy="457048"/>
              <a:chOff x="9433368" y="3161717"/>
              <a:chExt cx="528659" cy="457048"/>
            </a:xfrm>
          </p:grpSpPr>
          <p:sp>
            <p:nvSpPr>
              <p:cNvPr id="35" name="Isosceles Triangle 34">
                <a:extLst>
                  <a:ext uri="{FF2B5EF4-FFF2-40B4-BE49-F238E27FC236}">
                    <a16:creationId xmlns:a16="http://schemas.microsoft.com/office/drawing/2014/main" id="{692C0AA2-51D3-42C9-A00C-5D439D37EFB6}"/>
                  </a:ext>
                </a:extLst>
              </p:cNvPr>
              <p:cNvSpPr/>
              <p:nvPr/>
            </p:nvSpPr>
            <p:spPr bwMode="auto">
              <a:xfrm>
                <a:off x="9514391" y="3229337"/>
                <a:ext cx="376724" cy="324762"/>
              </a:xfrm>
              <a:prstGeom prst="triangle">
                <a:avLst/>
              </a:prstGeom>
              <a:solidFill>
                <a:schemeClr val="bg1"/>
              </a:solidFill>
              <a:ln w="25400">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36" name="Oval 35">
                <a:extLst>
                  <a:ext uri="{FF2B5EF4-FFF2-40B4-BE49-F238E27FC236}">
                    <a16:creationId xmlns:a16="http://schemas.microsoft.com/office/drawing/2014/main" id="{25B19894-69D8-4DAD-9313-22AA62396341}"/>
                  </a:ext>
                </a:extLst>
              </p:cNvPr>
              <p:cNvSpPr/>
              <p:nvPr/>
            </p:nvSpPr>
            <p:spPr bwMode="auto">
              <a:xfrm>
                <a:off x="9433368" y="3489432"/>
                <a:ext cx="129333" cy="129333"/>
              </a:xfrm>
              <a:prstGeom prst="ellipse">
                <a:avLst/>
              </a:prstGeom>
              <a:solidFill>
                <a:srgbClr val="FFFFFF"/>
              </a:solidFill>
              <a:ln w="25400">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cs typeface="Segoe UI" pitchFamily="34" charset="0"/>
                </a:endParaRPr>
              </a:p>
            </p:txBody>
          </p:sp>
          <p:sp>
            <p:nvSpPr>
              <p:cNvPr id="39" name="Oval 38">
                <a:extLst>
                  <a:ext uri="{FF2B5EF4-FFF2-40B4-BE49-F238E27FC236}">
                    <a16:creationId xmlns:a16="http://schemas.microsoft.com/office/drawing/2014/main" id="{2E709646-5747-493B-B185-B59AF10F8EC4}"/>
                  </a:ext>
                </a:extLst>
              </p:cNvPr>
              <p:cNvSpPr/>
              <p:nvPr/>
            </p:nvSpPr>
            <p:spPr bwMode="auto">
              <a:xfrm>
                <a:off x="9832694" y="3489432"/>
                <a:ext cx="129333" cy="129333"/>
              </a:xfrm>
              <a:prstGeom prst="ellipse">
                <a:avLst/>
              </a:prstGeom>
              <a:solidFill>
                <a:srgbClr val="FFFFFF"/>
              </a:solidFill>
              <a:ln w="25400">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cs typeface="Segoe UI" pitchFamily="34" charset="0"/>
                </a:endParaRPr>
              </a:p>
            </p:txBody>
          </p:sp>
          <p:sp>
            <p:nvSpPr>
              <p:cNvPr id="40" name="Oval 39">
                <a:extLst>
                  <a:ext uri="{FF2B5EF4-FFF2-40B4-BE49-F238E27FC236}">
                    <a16:creationId xmlns:a16="http://schemas.microsoft.com/office/drawing/2014/main" id="{8ECC7CBF-0880-4962-BDE4-6929527CB4F2}"/>
                  </a:ext>
                </a:extLst>
              </p:cNvPr>
              <p:cNvSpPr/>
              <p:nvPr/>
            </p:nvSpPr>
            <p:spPr bwMode="auto">
              <a:xfrm>
                <a:off x="9633031" y="3161717"/>
                <a:ext cx="129333" cy="129333"/>
              </a:xfrm>
              <a:prstGeom prst="ellipse">
                <a:avLst/>
              </a:prstGeom>
              <a:solidFill>
                <a:srgbClr val="FFFFFF"/>
              </a:solidFill>
              <a:ln w="25400">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cs typeface="Segoe UI" pitchFamily="34" charset="0"/>
                </a:endParaRPr>
              </a:p>
            </p:txBody>
          </p:sp>
        </p:grpSp>
        <p:grpSp>
          <p:nvGrpSpPr>
            <p:cNvPr id="97" name="Group 96">
              <a:extLst>
                <a:ext uri="{FF2B5EF4-FFF2-40B4-BE49-F238E27FC236}">
                  <a16:creationId xmlns:a16="http://schemas.microsoft.com/office/drawing/2014/main" id="{80B1B2BF-93A2-42E1-9809-05D2242A6631}"/>
                </a:ext>
              </a:extLst>
            </p:cNvPr>
            <p:cNvGrpSpPr/>
            <p:nvPr/>
          </p:nvGrpSpPr>
          <p:grpSpPr>
            <a:xfrm>
              <a:off x="6474081" y="2618560"/>
              <a:ext cx="959818" cy="1783943"/>
              <a:chOff x="7109445" y="2207880"/>
              <a:chExt cx="959818" cy="1783943"/>
            </a:xfrm>
          </p:grpSpPr>
          <p:sp>
            <p:nvSpPr>
              <p:cNvPr id="98" name="Rectangle 97">
                <a:extLst>
                  <a:ext uri="{FF2B5EF4-FFF2-40B4-BE49-F238E27FC236}">
                    <a16:creationId xmlns:a16="http://schemas.microsoft.com/office/drawing/2014/main" id="{8D2B1798-93C8-4246-B6B5-B9900E9F05F9}"/>
                  </a:ext>
                </a:extLst>
              </p:cNvPr>
              <p:cNvSpPr/>
              <p:nvPr/>
            </p:nvSpPr>
            <p:spPr bwMode="auto">
              <a:xfrm>
                <a:off x="7109445" y="2207880"/>
                <a:ext cx="959818" cy="245954"/>
              </a:xfrm>
              <a:prstGeom prst="rect">
                <a:avLst/>
              </a:prstGeom>
              <a:solidFill>
                <a:schemeClr val="bg1"/>
              </a:solidFill>
              <a:ln w="12700">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900" dirty="0">
                    <a:solidFill>
                      <a:schemeClr val="accent2"/>
                    </a:solidFill>
                    <a:cs typeface="Segoe UI" pitchFamily="34" charset="0"/>
                  </a:rPr>
                  <a:t>Spoke1</a:t>
                </a:r>
              </a:p>
            </p:txBody>
          </p:sp>
          <p:sp>
            <p:nvSpPr>
              <p:cNvPr id="99" name="Rectangle 98">
                <a:extLst>
                  <a:ext uri="{FF2B5EF4-FFF2-40B4-BE49-F238E27FC236}">
                    <a16:creationId xmlns:a16="http://schemas.microsoft.com/office/drawing/2014/main" id="{17CEAED0-F471-4ABF-99BA-0A01B6872BEE}"/>
                  </a:ext>
                </a:extLst>
              </p:cNvPr>
              <p:cNvSpPr/>
              <p:nvPr/>
            </p:nvSpPr>
            <p:spPr bwMode="auto">
              <a:xfrm>
                <a:off x="7109445" y="2520395"/>
                <a:ext cx="959818" cy="245954"/>
              </a:xfrm>
              <a:prstGeom prst="rect">
                <a:avLst/>
              </a:prstGeom>
              <a:solidFill>
                <a:schemeClr val="bg1"/>
              </a:solidFill>
              <a:ln w="12700">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900" dirty="0">
                    <a:solidFill>
                      <a:schemeClr val="accent2"/>
                    </a:solidFill>
                    <a:cs typeface="Segoe UI" pitchFamily="34" charset="0"/>
                  </a:rPr>
                  <a:t>Spoke2</a:t>
                </a:r>
              </a:p>
            </p:txBody>
          </p:sp>
          <p:sp>
            <p:nvSpPr>
              <p:cNvPr id="100" name="Rectangle 99">
                <a:extLst>
                  <a:ext uri="{FF2B5EF4-FFF2-40B4-BE49-F238E27FC236}">
                    <a16:creationId xmlns:a16="http://schemas.microsoft.com/office/drawing/2014/main" id="{BDBF4A56-91B0-4F69-AA7B-943E5CB1BF00}"/>
                  </a:ext>
                </a:extLst>
              </p:cNvPr>
              <p:cNvSpPr/>
              <p:nvPr/>
            </p:nvSpPr>
            <p:spPr bwMode="auto">
              <a:xfrm>
                <a:off x="7109445" y="2919722"/>
                <a:ext cx="959818" cy="245954"/>
              </a:xfrm>
              <a:prstGeom prst="rect">
                <a:avLst/>
              </a:prstGeom>
              <a:solidFill>
                <a:schemeClr val="bg1"/>
              </a:solidFill>
              <a:ln w="12700">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900" dirty="0">
                    <a:solidFill>
                      <a:schemeClr val="accent2"/>
                    </a:solidFill>
                    <a:cs typeface="Segoe UI" pitchFamily="34" charset="0"/>
                  </a:rPr>
                  <a:t>Spoke40</a:t>
                </a:r>
              </a:p>
            </p:txBody>
          </p:sp>
          <p:sp>
            <p:nvSpPr>
              <p:cNvPr id="101" name="Rectangle 100">
                <a:extLst>
                  <a:ext uri="{FF2B5EF4-FFF2-40B4-BE49-F238E27FC236}">
                    <a16:creationId xmlns:a16="http://schemas.microsoft.com/office/drawing/2014/main" id="{F2CDD827-B7AD-4708-AA30-E40432958632}"/>
                  </a:ext>
                </a:extLst>
              </p:cNvPr>
              <p:cNvSpPr/>
              <p:nvPr/>
            </p:nvSpPr>
            <p:spPr bwMode="auto">
              <a:xfrm>
                <a:off x="7109445" y="3235132"/>
                <a:ext cx="959818" cy="245954"/>
              </a:xfrm>
              <a:prstGeom prst="rect">
                <a:avLst/>
              </a:prstGeom>
              <a:solidFill>
                <a:schemeClr val="bg1"/>
              </a:solidFill>
              <a:ln w="12700">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900" dirty="0">
                    <a:solidFill>
                      <a:schemeClr val="accent2"/>
                    </a:solidFill>
                    <a:cs typeface="Segoe UI" pitchFamily="34" charset="0"/>
                  </a:rPr>
                  <a:t>Spare Spoke</a:t>
                </a:r>
              </a:p>
            </p:txBody>
          </p:sp>
          <p:sp>
            <p:nvSpPr>
              <p:cNvPr id="102" name="Rectangle 101">
                <a:extLst>
                  <a:ext uri="{FF2B5EF4-FFF2-40B4-BE49-F238E27FC236}">
                    <a16:creationId xmlns:a16="http://schemas.microsoft.com/office/drawing/2014/main" id="{E7781008-65C1-441E-A481-2F25E1008067}"/>
                  </a:ext>
                </a:extLst>
              </p:cNvPr>
              <p:cNvSpPr/>
              <p:nvPr/>
            </p:nvSpPr>
            <p:spPr bwMode="auto">
              <a:xfrm>
                <a:off x="7109445" y="3550542"/>
                <a:ext cx="959818" cy="245954"/>
              </a:xfrm>
              <a:prstGeom prst="rect">
                <a:avLst/>
              </a:prstGeom>
              <a:solidFill>
                <a:schemeClr val="bg1"/>
              </a:solidFill>
              <a:ln w="12700">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900" dirty="0">
                    <a:solidFill>
                      <a:schemeClr val="accent2"/>
                    </a:solidFill>
                    <a:cs typeface="Segoe UI" pitchFamily="34" charset="0"/>
                  </a:rPr>
                  <a:t>Spare Spoke</a:t>
                </a:r>
              </a:p>
            </p:txBody>
          </p:sp>
          <p:sp>
            <p:nvSpPr>
              <p:cNvPr id="103" name="Rectangle 102">
                <a:extLst>
                  <a:ext uri="{FF2B5EF4-FFF2-40B4-BE49-F238E27FC236}">
                    <a16:creationId xmlns:a16="http://schemas.microsoft.com/office/drawing/2014/main" id="{786A18AF-F7A1-41D3-B92C-8483C122EAE9}"/>
                  </a:ext>
                </a:extLst>
              </p:cNvPr>
              <p:cNvSpPr/>
              <p:nvPr/>
            </p:nvSpPr>
            <p:spPr bwMode="auto">
              <a:xfrm>
                <a:off x="7109445" y="2699813"/>
                <a:ext cx="959818" cy="245954"/>
              </a:xfrm>
              <a:prstGeom prst="rect">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900" dirty="0">
                    <a:solidFill>
                      <a:schemeClr val="accent2"/>
                    </a:solidFill>
                    <a:cs typeface="Segoe UI" pitchFamily="34" charset="0"/>
                  </a:rPr>
                  <a:t>…</a:t>
                </a:r>
              </a:p>
            </p:txBody>
          </p:sp>
          <p:sp>
            <p:nvSpPr>
              <p:cNvPr id="104" name="Rectangle 103">
                <a:extLst>
                  <a:ext uri="{FF2B5EF4-FFF2-40B4-BE49-F238E27FC236}">
                    <a16:creationId xmlns:a16="http://schemas.microsoft.com/office/drawing/2014/main" id="{6CF5BA21-1768-41BB-9E88-15BC0707F1B8}"/>
                  </a:ext>
                </a:extLst>
              </p:cNvPr>
              <p:cNvSpPr/>
              <p:nvPr/>
            </p:nvSpPr>
            <p:spPr bwMode="auto">
              <a:xfrm>
                <a:off x="7109445" y="3745869"/>
                <a:ext cx="959818" cy="245954"/>
              </a:xfrm>
              <a:prstGeom prst="rect">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900" dirty="0">
                    <a:solidFill>
                      <a:schemeClr val="accent2"/>
                    </a:solidFill>
                    <a:cs typeface="Segoe UI" pitchFamily="34" charset="0"/>
                  </a:rPr>
                  <a:t>…</a:t>
                </a:r>
              </a:p>
            </p:txBody>
          </p:sp>
        </p:grpSp>
        <p:pic>
          <p:nvPicPr>
            <p:cNvPr id="135" name="Picture 134" descr="A close up of a logo&#10;&#10;Description automatically generated">
              <a:extLst>
                <a:ext uri="{FF2B5EF4-FFF2-40B4-BE49-F238E27FC236}">
                  <a16:creationId xmlns:a16="http://schemas.microsoft.com/office/drawing/2014/main" id="{D5091381-2947-445D-A987-5486C5BF4108}"/>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0464329" y="2670357"/>
              <a:ext cx="530398" cy="1505843"/>
            </a:xfrm>
            <a:prstGeom prst="rect">
              <a:avLst/>
            </a:prstGeom>
          </p:spPr>
        </p:pic>
        <p:pic>
          <p:nvPicPr>
            <p:cNvPr id="149" name="Picture 148" descr="A close up of a logo&#10;&#10;Description automatically generated">
              <a:extLst>
                <a:ext uri="{FF2B5EF4-FFF2-40B4-BE49-F238E27FC236}">
                  <a16:creationId xmlns:a16="http://schemas.microsoft.com/office/drawing/2014/main" id="{266EA5D5-B6D1-435B-9CE5-F681B41E4C42}"/>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flipH="1">
              <a:off x="7385566" y="2670357"/>
              <a:ext cx="530398" cy="1505843"/>
            </a:xfrm>
            <a:prstGeom prst="rect">
              <a:avLst/>
            </a:prstGeom>
          </p:spPr>
        </p:pic>
        <p:sp>
          <p:nvSpPr>
            <p:cNvPr id="151" name="Rectangle 150">
              <a:extLst>
                <a:ext uri="{FF2B5EF4-FFF2-40B4-BE49-F238E27FC236}">
                  <a16:creationId xmlns:a16="http://schemas.microsoft.com/office/drawing/2014/main" id="{5526D1AC-0CF2-4430-8E2E-097B980E41D4}"/>
                </a:ext>
              </a:extLst>
            </p:cNvPr>
            <p:cNvSpPr/>
            <p:nvPr/>
          </p:nvSpPr>
          <p:spPr bwMode="auto">
            <a:xfrm>
              <a:off x="7092447" y="5071968"/>
              <a:ext cx="959818" cy="245954"/>
            </a:xfrm>
            <a:prstGeom prst="rect">
              <a:avLst/>
            </a:prstGeom>
            <a:solidFill>
              <a:schemeClr val="bg1"/>
            </a:solidFill>
            <a:ln w="12700">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900" dirty="0">
                  <a:solidFill>
                    <a:schemeClr val="accent2"/>
                  </a:solidFill>
                  <a:cs typeface="Segoe UI" pitchFamily="34" charset="0"/>
                </a:rPr>
                <a:t>Spoke1</a:t>
              </a:r>
            </a:p>
          </p:txBody>
        </p:sp>
        <p:sp>
          <p:nvSpPr>
            <p:cNvPr id="153" name="Rectangle 152">
              <a:extLst>
                <a:ext uri="{FF2B5EF4-FFF2-40B4-BE49-F238E27FC236}">
                  <a16:creationId xmlns:a16="http://schemas.microsoft.com/office/drawing/2014/main" id="{9DE0D4E7-B61C-475D-9F93-299B5FFBA4EE}"/>
                </a:ext>
              </a:extLst>
            </p:cNvPr>
            <p:cNvSpPr/>
            <p:nvPr/>
          </p:nvSpPr>
          <p:spPr bwMode="auto">
            <a:xfrm>
              <a:off x="8227119" y="5071968"/>
              <a:ext cx="959818" cy="245954"/>
            </a:xfrm>
            <a:prstGeom prst="rect">
              <a:avLst/>
            </a:prstGeom>
            <a:solidFill>
              <a:schemeClr val="bg1"/>
            </a:solidFill>
            <a:ln w="12700">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900" dirty="0">
                  <a:solidFill>
                    <a:schemeClr val="accent2"/>
                  </a:solidFill>
                  <a:cs typeface="Segoe UI" pitchFamily="34" charset="0"/>
                </a:rPr>
                <a:t>Spoke40</a:t>
              </a:r>
            </a:p>
          </p:txBody>
        </p:sp>
        <p:sp>
          <p:nvSpPr>
            <p:cNvPr id="154" name="Rectangle 153">
              <a:extLst>
                <a:ext uri="{FF2B5EF4-FFF2-40B4-BE49-F238E27FC236}">
                  <a16:creationId xmlns:a16="http://schemas.microsoft.com/office/drawing/2014/main" id="{7F2AB998-B466-4C4C-B842-0144A03453A5}"/>
                </a:ext>
              </a:extLst>
            </p:cNvPr>
            <p:cNvSpPr/>
            <p:nvPr/>
          </p:nvSpPr>
          <p:spPr bwMode="auto">
            <a:xfrm>
              <a:off x="9238965" y="5071968"/>
              <a:ext cx="959818" cy="245954"/>
            </a:xfrm>
            <a:prstGeom prst="rect">
              <a:avLst/>
            </a:prstGeom>
            <a:solidFill>
              <a:schemeClr val="bg1"/>
            </a:solidFill>
            <a:ln w="12700">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900" dirty="0">
                  <a:solidFill>
                    <a:schemeClr val="accent2"/>
                  </a:solidFill>
                  <a:cs typeface="Segoe UI" pitchFamily="34" charset="0"/>
                </a:rPr>
                <a:t>Spare Spoke</a:t>
              </a:r>
            </a:p>
          </p:txBody>
        </p:sp>
        <p:sp>
          <p:nvSpPr>
            <p:cNvPr id="155" name="Rectangle 154">
              <a:extLst>
                <a:ext uri="{FF2B5EF4-FFF2-40B4-BE49-F238E27FC236}">
                  <a16:creationId xmlns:a16="http://schemas.microsoft.com/office/drawing/2014/main" id="{7F4E68AF-B6CA-43BD-85A4-FE58F944E803}"/>
                </a:ext>
              </a:extLst>
            </p:cNvPr>
            <p:cNvSpPr/>
            <p:nvPr/>
          </p:nvSpPr>
          <p:spPr bwMode="auto">
            <a:xfrm>
              <a:off x="10250811" y="5071968"/>
              <a:ext cx="959818" cy="245954"/>
            </a:xfrm>
            <a:prstGeom prst="rect">
              <a:avLst/>
            </a:prstGeom>
            <a:solidFill>
              <a:schemeClr val="bg1"/>
            </a:solidFill>
            <a:ln w="12700">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900" dirty="0">
                  <a:solidFill>
                    <a:schemeClr val="accent2"/>
                  </a:solidFill>
                  <a:cs typeface="Segoe UI" pitchFamily="34" charset="0"/>
                </a:rPr>
                <a:t>Spare Spoke</a:t>
              </a:r>
            </a:p>
          </p:txBody>
        </p:sp>
        <p:sp>
          <p:nvSpPr>
            <p:cNvPr id="156" name="Rectangle 155">
              <a:extLst>
                <a:ext uri="{FF2B5EF4-FFF2-40B4-BE49-F238E27FC236}">
                  <a16:creationId xmlns:a16="http://schemas.microsoft.com/office/drawing/2014/main" id="{863ABCC7-3047-458B-863A-47A34E6F35E1}"/>
                </a:ext>
              </a:extLst>
            </p:cNvPr>
            <p:cNvSpPr/>
            <p:nvPr/>
          </p:nvSpPr>
          <p:spPr bwMode="auto">
            <a:xfrm>
              <a:off x="7677158" y="5071968"/>
              <a:ext cx="959818" cy="245954"/>
            </a:xfrm>
            <a:prstGeom prst="rect">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900" dirty="0">
                  <a:solidFill>
                    <a:schemeClr val="accent2"/>
                  </a:solidFill>
                  <a:cs typeface="Segoe UI" pitchFamily="34" charset="0"/>
                </a:rPr>
                <a:t>…</a:t>
              </a:r>
            </a:p>
          </p:txBody>
        </p:sp>
        <p:sp>
          <p:nvSpPr>
            <p:cNvPr id="157" name="Rectangle 156">
              <a:extLst>
                <a:ext uri="{FF2B5EF4-FFF2-40B4-BE49-F238E27FC236}">
                  <a16:creationId xmlns:a16="http://schemas.microsoft.com/office/drawing/2014/main" id="{00D54D91-47B5-42B3-84C1-F58181D94E00}"/>
                </a:ext>
              </a:extLst>
            </p:cNvPr>
            <p:cNvSpPr/>
            <p:nvPr/>
          </p:nvSpPr>
          <p:spPr bwMode="auto">
            <a:xfrm>
              <a:off x="10802646" y="5071968"/>
              <a:ext cx="959818" cy="245954"/>
            </a:xfrm>
            <a:prstGeom prst="rect">
              <a:avLst/>
            </a:prstGeom>
            <a:no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900" dirty="0">
                  <a:solidFill>
                    <a:schemeClr val="accent2"/>
                  </a:solidFill>
                  <a:cs typeface="Segoe UI" pitchFamily="34" charset="0"/>
                </a:rPr>
                <a:t>…</a:t>
              </a:r>
            </a:p>
          </p:txBody>
        </p:sp>
        <p:cxnSp>
          <p:nvCxnSpPr>
            <p:cNvPr id="159" name="Connector: Elbow 158">
              <a:extLst>
                <a:ext uri="{FF2B5EF4-FFF2-40B4-BE49-F238E27FC236}">
                  <a16:creationId xmlns:a16="http://schemas.microsoft.com/office/drawing/2014/main" id="{9F4E42A5-60C3-43F9-B574-B3D5FDFFF7FF}"/>
                </a:ext>
              </a:extLst>
            </p:cNvPr>
            <p:cNvCxnSpPr>
              <a:stCxn id="60" idx="2"/>
              <a:endCxn id="151" idx="0"/>
            </p:cNvCxnSpPr>
            <p:nvPr/>
          </p:nvCxnSpPr>
          <p:spPr>
            <a:xfrm rot="5400000">
              <a:off x="8202044" y="4095920"/>
              <a:ext cx="346361" cy="1605735"/>
            </a:xfrm>
            <a:prstGeom prst="bentConnector3">
              <a:avLst/>
            </a:prstGeom>
            <a:ln>
              <a:solidFill>
                <a:schemeClr val="accent2"/>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cxnSp>
          <p:nvCxnSpPr>
            <p:cNvPr id="161" name="Connector: Elbow 160">
              <a:extLst>
                <a:ext uri="{FF2B5EF4-FFF2-40B4-BE49-F238E27FC236}">
                  <a16:creationId xmlns:a16="http://schemas.microsoft.com/office/drawing/2014/main" id="{DD8B8C5D-8BBA-4B68-8C7E-4F09E0092BA0}"/>
                </a:ext>
              </a:extLst>
            </p:cNvPr>
            <p:cNvCxnSpPr>
              <a:stCxn id="60" idx="2"/>
              <a:endCxn id="153" idx="0"/>
            </p:cNvCxnSpPr>
            <p:nvPr/>
          </p:nvCxnSpPr>
          <p:spPr>
            <a:xfrm rot="5400000">
              <a:off x="8769380" y="4663256"/>
              <a:ext cx="346361" cy="471063"/>
            </a:xfrm>
            <a:prstGeom prst="bentConnector3">
              <a:avLst/>
            </a:prstGeom>
            <a:ln>
              <a:solidFill>
                <a:schemeClr val="accent2"/>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cxnSp>
          <p:nvCxnSpPr>
            <p:cNvPr id="163" name="Connector: Elbow 162">
              <a:extLst>
                <a:ext uri="{FF2B5EF4-FFF2-40B4-BE49-F238E27FC236}">
                  <a16:creationId xmlns:a16="http://schemas.microsoft.com/office/drawing/2014/main" id="{F29737CF-B1E6-437D-9666-E9FE2E6CC17E}"/>
                </a:ext>
              </a:extLst>
            </p:cNvPr>
            <p:cNvCxnSpPr>
              <a:stCxn id="60" idx="2"/>
              <a:endCxn id="154" idx="0"/>
            </p:cNvCxnSpPr>
            <p:nvPr/>
          </p:nvCxnSpPr>
          <p:spPr>
            <a:xfrm rot="16200000" flipH="1">
              <a:off x="9275302" y="4628395"/>
              <a:ext cx="346361" cy="540783"/>
            </a:xfrm>
            <a:prstGeom prst="bentConnector3">
              <a:avLst/>
            </a:prstGeom>
            <a:ln>
              <a:solidFill>
                <a:schemeClr val="accent2"/>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cxnSp>
          <p:nvCxnSpPr>
            <p:cNvPr id="165" name="Connector: Elbow 164">
              <a:extLst>
                <a:ext uri="{FF2B5EF4-FFF2-40B4-BE49-F238E27FC236}">
                  <a16:creationId xmlns:a16="http://schemas.microsoft.com/office/drawing/2014/main" id="{FD201407-D43D-4598-ADDB-51618F1B61AD}"/>
                </a:ext>
              </a:extLst>
            </p:cNvPr>
            <p:cNvCxnSpPr>
              <a:stCxn id="60" idx="2"/>
              <a:endCxn id="155" idx="0"/>
            </p:cNvCxnSpPr>
            <p:nvPr/>
          </p:nvCxnSpPr>
          <p:spPr>
            <a:xfrm rot="16200000" flipH="1">
              <a:off x="9781225" y="4122472"/>
              <a:ext cx="346361" cy="1552629"/>
            </a:xfrm>
            <a:prstGeom prst="bentConnector3">
              <a:avLst/>
            </a:prstGeom>
            <a:ln>
              <a:solidFill>
                <a:schemeClr val="accent2"/>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441229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animEffect transition="in" filter="fade">
                                      <p:cBhvr>
                                        <p:cTn id="11" dur="500"/>
                                        <p:tgtEl>
                                          <p:spTgt spid="10">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animEffect transition="in" filter="fade">
                                      <p:cBhvr>
                                        <p:cTn id="15" dur="500"/>
                                        <p:tgtEl>
                                          <p:spTgt spid="10">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animEffect transition="in" filter="fade">
                                      <p:cBhvr>
                                        <p:cTn id="19" dur="500"/>
                                        <p:tgtEl>
                                          <p:spTgt spid="10">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animEffect transition="in" filter="fade">
                                      <p:cBhvr>
                                        <p:cTn id="23" dur="500"/>
                                        <p:tgtEl>
                                          <p:spTgt spid="10">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animEffect transition="in" filter="fade">
                                      <p:cBhvr>
                                        <p:cTn id="27" dur="500"/>
                                        <p:tgtEl>
                                          <p:spTgt spid="10">
                                            <p:txEl>
                                              <p:pRg st="5" end="5"/>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0">
                                            <p:txEl>
                                              <p:pRg st="6" end="6"/>
                                            </p:txEl>
                                          </p:spTgt>
                                        </p:tgtEl>
                                        <p:attrNameLst>
                                          <p:attrName>style.visibility</p:attrName>
                                        </p:attrNameLst>
                                      </p:cBhvr>
                                      <p:to>
                                        <p:strVal val="visible"/>
                                      </p:to>
                                    </p:set>
                                    <p:animEffect transition="in" filter="fade">
                                      <p:cBhvr>
                                        <p:cTn id="31"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DA8F0-D93A-431E-B661-7BFA968B44BE}"/>
              </a:ext>
            </a:extLst>
          </p:cNvPr>
          <p:cNvSpPr>
            <a:spLocks noGrp="1"/>
          </p:cNvSpPr>
          <p:nvPr>
            <p:ph type="title"/>
          </p:nvPr>
        </p:nvSpPr>
        <p:spPr/>
        <p:txBody>
          <a:bodyPr/>
          <a:lstStyle/>
          <a:p>
            <a:r>
              <a:rPr lang="en-US" sz="2700">
                <a:cs typeface="Segoe UI"/>
              </a:rPr>
              <a:t>Best practice: cost-optimize migrated workloads</a:t>
            </a:r>
          </a:p>
        </p:txBody>
      </p:sp>
      <p:sp>
        <p:nvSpPr>
          <p:cNvPr id="3" name="TextBox 2">
            <a:extLst>
              <a:ext uri="{FF2B5EF4-FFF2-40B4-BE49-F238E27FC236}">
                <a16:creationId xmlns:a16="http://schemas.microsoft.com/office/drawing/2014/main" id="{F48A4008-FBD6-4514-835D-ED58D420E2A6}"/>
              </a:ext>
            </a:extLst>
          </p:cNvPr>
          <p:cNvSpPr txBox="1"/>
          <p:nvPr/>
        </p:nvSpPr>
        <p:spPr>
          <a:xfrm>
            <a:off x="1095664" y="2264916"/>
            <a:ext cx="4572000" cy="3327064"/>
          </a:xfrm>
          <a:prstGeom prst="rect">
            <a:avLst/>
          </a:prstGeom>
          <a:solidFill>
            <a:schemeClr val="bg1">
              <a:lumMod val="95000"/>
            </a:schemeClr>
          </a:solidFill>
        </p:spPr>
        <p:txBody>
          <a:bodyPr wrap="square" lIns="182880" tIns="146304" rIns="182880" bIns="146304" rtlCol="0">
            <a:noAutofit/>
          </a:bodyPr>
          <a:lstStyle/>
          <a:p>
            <a:pPr marL="342900" indent="-342900">
              <a:spcAft>
                <a:spcPts val="600"/>
              </a:spcAft>
              <a:buBlip>
                <a:blip r:embed="rId3"/>
              </a:buBlip>
            </a:pPr>
            <a:r>
              <a:rPr lang="en-US" dirty="0">
                <a:gradFill>
                  <a:gsLst>
                    <a:gs pos="2917">
                      <a:schemeClr val="tx1"/>
                    </a:gs>
                    <a:gs pos="30000">
                      <a:schemeClr val="tx1"/>
                    </a:gs>
                  </a:gsLst>
                  <a:lin ang="5400000" scaled="0"/>
                </a:gradFill>
              </a:rPr>
              <a:t>Estimate monthly workload costs</a:t>
            </a:r>
          </a:p>
          <a:p>
            <a:pPr marL="342900" indent="-342900">
              <a:spcAft>
                <a:spcPts val="600"/>
              </a:spcAft>
              <a:buBlip>
                <a:blip r:embed="rId3"/>
              </a:buBlip>
            </a:pPr>
            <a:r>
              <a:rPr lang="en-US" dirty="0">
                <a:gradFill>
                  <a:gsLst>
                    <a:gs pos="2917">
                      <a:schemeClr val="tx1"/>
                    </a:gs>
                    <a:gs pos="30000">
                      <a:schemeClr val="tx1"/>
                    </a:gs>
                  </a:gsLst>
                  <a:lin ang="5400000" scaled="0"/>
                </a:gradFill>
              </a:rPr>
              <a:t>Right size VMs</a:t>
            </a:r>
          </a:p>
          <a:p>
            <a:pPr marL="342900" indent="-342900">
              <a:spcAft>
                <a:spcPts val="600"/>
              </a:spcAft>
              <a:buBlip>
                <a:blip r:embed="rId3"/>
              </a:buBlip>
            </a:pPr>
            <a:r>
              <a:rPr lang="en-US" dirty="0">
                <a:gradFill>
                  <a:gsLst>
                    <a:gs pos="2917">
                      <a:schemeClr val="tx1"/>
                    </a:gs>
                    <a:gs pos="30000">
                      <a:schemeClr val="tx1"/>
                    </a:gs>
                  </a:gsLst>
                  <a:lin ang="5400000" scaled="0"/>
                </a:gradFill>
              </a:rPr>
              <a:t>Select the right storage</a:t>
            </a:r>
          </a:p>
          <a:p>
            <a:pPr marL="342900" indent="-342900">
              <a:spcAft>
                <a:spcPts val="600"/>
              </a:spcAft>
              <a:buBlip>
                <a:blip r:embed="rId3"/>
              </a:buBlip>
            </a:pPr>
            <a:r>
              <a:rPr lang="en-US" dirty="0">
                <a:gradFill>
                  <a:gsLst>
                    <a:gs pos="2917">
                      <a:schemeClr val="tx1"/>
                    </a:gs>
                    <a:gs pos="30000">
                      <a:schemeClr val="tx1"/>
                    </a:gs>
                  </a:gsLst>
                  <a:lin ang="5400000" scaled="0"/>
                </a:gradFill>
              </a:rPr>
              <a:t>Take advantage of Azure Hybrid benefits</a:t>
            </a:r>
          </a:p>
          <a:p>
            <a:pPr marL="342900" indent="-342900">
              <a:spcAft>
                <a:spcPts val="600"/>
              </a:spcAft>
              <a:buBlip>
                <a:blip r:embed="rId3"/>
              </a:buBlip>
            </a:pPr>
            <a:r>
              <a:rPr lang="en-US" dirty="0">
                <a:gradFill>
                  <a:gsLst>
                    <a:gs pos="2917">
                      <a:schemeClr val="tx1"/>
                    </a:gs>
                    <a:gs pos="30000">
                      <a:schemeClr val="tx1"/>
                    </a:gs>
                  </a:gsLst>
                  <a:lin ang="5400000" scaled="0"/>
                </a:gradFill>
              </a:rPr>
              <a:t>Use reserved VM instances</a:t>
            </a:r>
          </a:p>
          <a:p>
            <a:pPr marL="342900" indent="-342900">
              <a:spcAft>
                <a:spcPts val="600"/>
              </a:spcAft>
              <a:buBlip>
                <a:blip r:embed="rId3"/>
              </a:buBlip>
            </a:pPr>
            <a:r>
              <a:rPr lang="en-US" dirty="0">
                <a:gradFill>
                  <a:gsLst>
                    <a:gs pos="2917">
                      <a:schemeClr val="tx1"/>
                    </a:gs>
                    <a:gs pos="30000">
                      <a:schemeClr val="tx1"/>
                    </a:gs>
                  </a:gsLst>
                  <a:lin ang="5400000" scaled="0"/>
                </a:gradFill>
              </a:rPr>
              <a:t>Aggregate cloud spend across subscriptions</a:t>
            </a:r>
          </a:p>
          <a:p>
            <a:pPr marL="342900" indent="-342900">
              <a:spcAft>
                <a:spcPts val="600"/>
              </a:spcAft>
              <a:buFont typeface="Wingdings" panose="05000000000000000000" pitchFamily="2" charset="2"/>
              <a:buChar char="ü"/>
            </a:pPr>
            <a:endParaRPr lang="en-US" sz="2000" dirty="0">
              <a:gradFill>
                <a:gsLst>
                  <a:gs pos="2917">
                    <a:schemeClr val="tx1"/>
                  </a:gs>
                  <a:gs pos="30000">
                    <a:schemeClr val="tx1"/>
                  </a:gs>
                </a:gsLst>
                <a:lin ang="5400000" scaled="0"/>
              </a:gradFill>
            </a:endParaRPr>
          </a:p>
        </p:txBody>
      </p:sp>
      <p:sp>
        <p:nvSpPr>
          <p:cNvPr id="4" name="Rectangle 3">
            <a:extLst>
              <a:ext uri="{FF2B5EF4-FFF2-40B4-BE49-F238E27FC236}">
                <a16:creationId xmlns:a16="http://schemas.microsoft.com/office/drawing/2014/main" id="{010A2C94-8544-49B0-A766-21A596B022FA}"/>
              </a:ext>
            </a:extLst>
          </p:cNvPr>
          <p:cNvSpPr/>
          <p:nvPr/>
        </p:nvSpPr>
        <p:spPr bwMode="auto">
          <a:xfrm>
            <a:off x="1095664" y="1760420"/>
            <a:ext cx="4572000" cy="504496"/>
          </a:xfrm>
          <a:prstGeom prst="rect">
            <a:avLst/>
          </a:prstGeom>
          <a:solidFill>
            <a:srgbClr val="3C3C4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000">
                <a:gradFill>
                  <a:gsLst>
                    <a:gs pos="0">
                      <a:srgbClr val="FFFFFF"/>
                    </a:gs>
                    <a:gs pos="100000">
                      <a:srgbClr val="FFFFFF"/>
                    </a:gs>
                  </a:gsLst>
                  <a:lin ang="5400000" scaled="0"/>
                </a:gradFill>
                <a:ea typeface="Segoe UI" pitchFamily="34" charset="0"/>
                <a:cs typeface="Segoe UI" pitchFamily="34" charset="0"/>
              </a:rPr>
              <a:t>Before Migration</a:t>
            </a:r>
          </a:p>
        </p:txBody>
      </p:sp>
      <p:sp>
        <p:nvSpPr>
          <p:cNvPr id="6" name="Rectangle 5">
            <a:extLst>
              <a:ext uri="{FF2B5EF4-FFF2-40B4-BE49-F238E27FC236}">
                <a16:creationId xmlns:a16="http://schemas.microsoft.com/office/drawing/2014/main" id="{2FCA6E17-A0A2-4669-B7B0-31F2169F8E58}"/>
              </a:ext>
            </a:extLst>
          </p:cNvPr>
          <p:cNvSpPr/>
          <p:nvPr/>
        </p:nvSpPr>
        <p:spPr bwMode="auto">
          <a:xfrm>
            <a:off x="6524337" y="1760420"/>
            <a:ext cx="4572000" cy="504496"/>
          </a:xfrm>
          <a:prstGeom prst="rect">
            <a:avLst/>
          </a:prstGeom>
          <a:solidFill>
            <a:srgbClr val="0070C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2000">
                <a:gradFill>
                  <a:gsLst>
                    <a:gs pos="0">
                      <a:srgbClr val="FFFFFF"/>
                    </a:gs>
                    <a:gs pos="100000">
                      <a:srgbClr val="FFFFFF"/>
                    </a:gs>
                  </a:gsLst>
                  <a:lin ang="5400000" scaled="0"/>
                </a:gradFill>
                <a:ea typeface="Segoe UI" pitchFamily="34" charset="0"/>
                <a:cs typeface="Segoe UI" pitchFamily="34" charset="0"/>
              </a:rPr>
              <a:t>After Migration</a:t>
            </a:r>
          </a:p>
        </p:txBody>
      </p:sp>
      <p:sp>
        <p:nvSpPr>
          <p:cNvPr id="7" name="TextBox 6">
            <a:extLst>
              <a:ext uri="{FF2B5EF4-FFF2-40B4-BE49-F238E27FC236}">
                <a16:creationId xmlns:a16="http://schemas.microsoft.com/office/drawing/2014/main" id="{8E1EB8FF-0A0C-4F9F-9971-EE75CEEDA7EB}"/>
              </a:ext>
            </a:extLst>
          </p:cNvPr>
          <p:cNvSpPr txBox="1"/>
          <p:nvPr/>
        </p:nvSpPr>
        <p:spPr>
          <a:xfrm>
            <a:off x="6524337" y="2264916"/>
            <a:ext cx="4572000" cy="3327065"/>
          </a:xfrm>
          <a:prstGeom prst="rect">
            <a:avLst/>
          </a:prstGeom>
          <a:solidFill>
            <a:schemeClr val="bg1">
              <a:lumMod val="95000"/>
            </a:schemeClr>
          </a:solidFill>
        </p:spPr>
        <p:txBody>
          <a:bodyPr wrap="square" lIns="182880" tIns="146304" rIns="182880" bIns="146304" rtlCol="0">
            <a:spAutoFit/>
          </a:bodyPr>
          <a:lstStyle/>
          <a:p>
            <a:pPr marL="342900" indent="-342900">
              <a:spcAft>
                <a:spcPts val="600"/>
              </a:spcAft>
              <a:buBlip>
                <a:blip r:embed="rId4"/>
              </a:buBlip>
            </a:pPr>
            <a:r>
              <a:rPr lang="en-US" dirty="0">
                <a:gradFill>
                  <a:gsLst>
                    <a:gs pos="2917">
                      <a:schemeClr val="tx1"/>
                    </a:gs>
                    <a:gs pos="30000">
                      <a:schemeClr val="tx1"/>
                    </a:gs>
                  </a:gsLst>
                  <a:lin ang="5400000" scaled="0"/>
                </a:gradFill>
              </a:rPr>
              <a:t>Use Azure Cost Management</a:t>
            </a:r>
          </a:p>
          <a:p>
            <a:pPr marL="342900" indent="-342900">
              <a:spcAft>
                <a:spcPts val="600"/>
              </a:spcAft>
              <a:buBlip>
                <a:blip r:embed="rId4"/>
              </a:buBlip>
            </a:pPr>
            <a:r>
              <a:rPr lang="en-US" dirty="0">
                <a:gradFill>
                  <a:gsLst>
                    <a:gs pos="2917">
                      <a:schemeClr val="tx1"/>
                    </a:gs>
                    <a:gs pos="30000">
                      <a:schemeClr val="tx1"/>
                    </a:gs>
                  </a:gsLst>
                  <a:lin ang="5400000" scaled="0"/>
                </a:gradFill>
              </a:rPr>
              <a:t>Monitor resource utilization</a:t>
            </a:r>
          </a:p>
          <a:p>
            <a:pPr marL="342900" indent="-342900">
              <a:spcAft>
                <a:spcPts val="600"/>
              </a:spcAft>
              <a:buBlip>
                <a:blip r:embed="rId4"/>
              </a:buBlip>
            </a:pPr>
            <a:r>
              <a:rPr lang="en-US" dirty="0">
                <a:gradFill>
                  <a:gsLst>
                    <a:gs pos="2917">
                      <a:schemeClr val="tx1"/>
                    </a:gs>
                    <a:gs pos="30000">
                      <a:schemeClr val="tx1"/>
                    </a:gs>
                  </a:gsLst>
                  <a:lin ang="5400000" scaled="0"/>
                </a:gradFill>
              </a:rPr>
              <a:t>Implement resource group budgets</a:t>
            </a:r>
          </a:p>
          <a:p>
            <a:pPr marL="342900" indent="-342900">
              <a:spcAft>
                <a:spcPts val="600"/>
              </a:spcAft>
              <a:buBlip>
                <a:blip r:embed="rId4"/>
              </a:buBlip>
            </a:pPr>
            <a:r>
              <a:rPr lang="en-US" dirty="0">
                <a:gradFill>
                  <a:gsLst>
                    <a:gs pos="2917">
                      <a:schemeClr val="tx1"/>
                    </a:gs>
                    <a:gs pos="30000">
                      <a:schemeClr val="tx1"/>
                    </a:gs>
                  </a:gsLst>
                  <a:lin ang="5400000" scaled="0"/>
                </a:gradFill>
              </a:rPr>
              <a:t>Optimize Azure Monitor retention</a:t>
            </a:r>
          </a:p>
          <a:p>
            <a:pPr marL="342900" indent="-342900">
              <a:spcAft>
                <a:spcPts val="600"/>
              </a:spcAft>
              <a:buBlip>
                <a:blip r:embed="rId4"/>
              </a:buBlip>
            </a:pPr>
            <a:r>
              <a:rPr lang="en-US" dirty="0">
                <a:gradFill>
                  <a:gsLst>
                    <a:gs pos="2917">
                      <a:schemeClr val="tx1"/>
                    </a:gs>
                    <a:gs pos="30000">
                      <a:schemeClr val="tx1"/>
                    </a:gs>
                  </a:gsLst>
                  <a:lin ang="5400000" scaled="0"/>
                </a:gradFill>
              </a:rPr>
              <a:t>Optimize storage</a:t>
            </a:r>
          </a:p>
          <a:p>
            <a:pPr marL="342900" indent="-342900">
              <a:spcAft>
                <a:spcPts val="600"/>
              </a:spcAft>
              <a:buBlip>
                <a:blip r:embed="rId4"/>
              </a:buBlip>
            </a:pPr>
            <a:r>
              <a:rPr lang="en-US" dirty="0">
                <a:gradFill>
                  <a:gsLst>
                    <a:gs pos="2917">
                      <a:schemeClr val="tx1"/>
                    </a:gs>
                    <a:gs pos="30000">
                      <a:schemeClr val="tx1"/>
                    </a:gs>
                  </a:gsLst>
                  <a:lin ang="5400000" scaled="0"/>
                </a:gradFill>
              </a:rPr>
              <a:t>Automate VM optimization</a:t>
            </a:r>
          </a:p>
          <a:p>
            <a:pPr marL="342900" indent="-342900">
              <a:spcAft>
                <a:spcPts val="600"/>
              </a:spcAft>
              <a:buBlip>
                <a:blip r:embed="rId4"/>
              </a:buBlip>
            </a:pPr>
            <a:r>
              <a:rPr lang="en-US" dirty="0">
                <a:gradFill>
                  <a:gsLst>
                    <a:gs pos="2917">
                      <a:schemeClr val="tx1"/>
                    </a:gs>
                    <a:gs pos="30000">
                      <a:schemeClr val="tx1"/>
                    </a:gs>
                  </a:gsLst>
                  <a:lin ang="5400000" scaled="0"/>
                </a:gradFill>
              </a:rPr>
              <a:t>Implement serverless technologies</a:t>
            </a:r>
          </a:p>
          <a:p>
            <a:pPr marL="342900" indent="-342900">
              <a:spcAft>
                <a:spcPts val="600"/>
              </a:spcAft>
              <a:buBlip>
                <a:blip r:embed="rId4"/>
              </a:buBlip>
            </a:pPr>
            <a:r>
              <a:rPr lang="en-US" dirty="0">
                <a:gradFill>
                  <a:gsLst>
                    <a:gs pos="2917">
                      <a:schemeClr val="tx1"/>
                    </a:gs>
                    <a:gs pos="30000">
                      <a:schemeClr val="tx1"/>
                    </a:gs>
                  </a:gsLst>
                  <a:lin ang="5400000" scaled="0"/>
                </a:gradFill>
              </a:rPr>
              <a:t>Use Logic Apps and runbooks with Budgets API</a:t>
            </a:r>
          </a:p>
        </p:txBody>
      </p:sp>
    </p:spTree>
    <p:extLst>
      <p:ext uri="{BB962C8B-B14F-4D97-AF65-F5344CB8AC3E}">
        <p14:creationId xmlns:p14="http://schemas.microsoft.com/office/powerpoint/2010/main" val="30610652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anim calcmode="lin" valueType="num">
                                      <p:cBhvr>
                                        <p:cTn id="10" dur="500" fill="hold"/>
                                        <p:tgtEl>
                                          <p:spTgt spid="3"/>
                                        </p:tgtEl>
                                        <p:attrNameLst>
                                          <p:attrName>ppt_x</p:attrName>
                                        </p:attrNameLst>
                                      </p:cBhvr>
                                      <p:tavLst>
                                        <p:tav tm="0">
                                          <p:val>
                                            <p:fltVal val="0.5"/>
                                          </p:val>
                                        </p:tav>
                                        <p:tav tm="100000">
                                          <p:val>
                                            <p:strVal val="#ppt_x"/>
                                          </p:val>
                                        </p:tav>
                                      </p:tavLst>
                                    </p:anim>
                                    <p:anim calcmode="lin" valueType="num">
                                      <p:cBhvr>
                                        <p:cTn id="11" dur="500" fill="hold"/>
                                        <p:tgtEl>
                                          <p:spTgt spid="3"/>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anim calcmode="lin" valueType="num">
                                      <p:cBhvr>
                                        <p:cTn id="17" dur="500" fill="hold"/>
                                        <p:tgtEl>
                                          <p:spTgt spid="4"/>
                                        </p:tgtEl>
                                        <p:attrNameLst>
                                          <p:attrName>ppt_x</p:attrName>
                                        </p:attrNameLst>
                                      </p:cBhvr>
                                      <p:tavLst>
                                        <p:tav tm="0">
                                          <p:val>
                                            <p:fltVal val="0.5"/>
                                          </p:val>
                                        </p:tav>
                                        <p:tav tm="100000">
                                          <p:val>
                                            <p:strVal val="#ppt_x"/>
                                          </p:val>
                                        </p:tav>
                                      </p:tavLst>
                                    </p:anim>
                                    <p:anim calcmode="lin" valueType="num">
                                      <p:cBhvr>
                                        <p:cTn id="18" dur="500" fill="hold"/>
                                        <p:tgtEl>
                                          <p:spTgt spid="4"/>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53" presetClass="entr" presetSubtype="52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anim calcmode="lin" valueType="num">
                                      <p:cBhvr>
                                        <p:cTn id="25" dur="500" fill="hold"/>
                                        <p:tgtEl>
                                          <p:spTgt spid="6"/>
                                        </p:tgtEl>
                                        <p:attrNameLst>
                                          <p:attrName>ppt_x</p:attrName>
                                        </p:attrNameLst>
                                      </p:cBhvr>
                                      <p:tavLst>
                                        <p:tav tm="0">
                                          <p:val>
                                            <p:fltVal val="0.5"/>
                                          </p:val>
                                        </p:tav>
                                        <p:tav tm="100000">
                                          <p:val>
                                            <p:strVal val="#ppt_x"/>
                                          </p:val>
                                        </p:tav>
                                      </p:tavLst>
                                    </p:anim>
                                    <p:anim calcmode="lin" valueType="num">
                                      <p:cBhvr>
                                        <p:cTn id="26" dur="500" fill="hold"/>
                                        <p:tgtEl>
                                          <p:spTgt spid="6"/>
                                        </p:tgtEl>
                                        <p:attrNameLst>
                                          <p:attrName>ppt_y</p:attrName>
                                        </p:attrNameLst>
                                      </p:cBhvr>
                                      <p:tavLst>
                                        <p:tav tm="0">
                                          <p:val>
                                            <p:fltVal val="0.5"/>
                                          </p:val>
                                        </p:tav>
                                        <p:tav tm="100000">
                                          <p:val>
                                            <p:strVal val="#ppt_y"/>
                                          </p:val>
                                        </p:tav>
                                      </p:tavLst>
                                    </p:anim>
                                  </p:childTnLst>
                                </p:cTn>
                              </p:par>
                              <p:par>
                                <p:cTn id="27" presetID="53" presetClass="entr" presetSubtype="528"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anim calcmode="lin" valueType="num">
                                      <p:cBhvr>
                                        <p:cTn id="32" dur="500" fill="hold"/>
                                        <p:tgtEl>
                                          <p:spTgt spid="7"/>
                                        </p:tgtEl>
                                        <p:attrNameLst>
                                          <p:attrName>ppt_x</p:attrName>
                                        </p:attrNameLst>
                                      </p:cBhvr>
                                      <p:tavLst>
                                        <p:tav tm="0">
                                          <p:val>
                                            <p:fltVal val="0.5"/>
                                          </p:val>
                                        </p:tav>
                                        <p:tav tm="100000">
                                          <p:val>
                                            <p:strVal val="#ppt_x"/>
                                          </p:val>
                                        </p:tav>
                                      </p:tavLst>
                                    </p:anim>
                                    <p:anim calcmode="lin" valueType="num">
                                      <p:cBhvr>
                                        <p:cTn id="33"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28682" y="3525333"/>
            <a:ext cx="9630389" cy="800219"/>
          </a:xfrm>
        </p:spPr>
        <p:txBody>
          <a:bodyPr/>
          <a:lstStyle/>
          <a:p>
            <a:r>
              <a:rPr lang="en-US" sz="4000" dirty="0"/>
              <a:t>Adopt - Innovate</a:t>
            </a:r>
            <a:endParaRPr lang="en-US" sz="4000" dirty="0">
              <a:solidFill>
                <a:schemeClr val="accent5"/>
              </a:solidFill>
            </a:endParaRPr>
          </a:p>
        </p:txBody>
      </p:sp>
    </p:spTree>
    <p:extLst>
      <p:ext uri="{BB962C8B-B14F-4D97-AF65-F5344CB8AC3E}">
        <p14:creationId xmlns:p14="http://schemas.microsoft.com/office/powerpoint/2010/main" val="1395288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97C9F-1B13-4C01-88E7-ECBB2DB10DB3}"/>
              </a:ext>
            </a:extLst>
          </p:cNvPr>
          <p:cNvSpPr>
            <a:spLocks noGrp="1"/>
          </p:cNvSpPr>
          <p:nvPr>
            <p:ph type="title"/>
          </p:nvPr>
        </p:nvSpPr>
        <p:spPr/>
        <p:txBody>
          <a:bodyPr/>
          <a:lstStyle/>
          <a:p>
            <a:r>
              <a:rPr lang="en-US" dirty="0"/>
              <a:t>Migration patterns </a:t>
            </a:r>
            <a:r>
              <a:rPr lang="en-US" dirty="0">
                <a:solidFill>
                  <a:schemeClr val="accent2"/>
                </a:solidFill>
              </a:rPr>
              <a:t>|</a:t>
            </a:r>
            <a:r>
              <a:rPr lang="en-US" dirty="0"/>
              <a:t> </a:t>
            </a:r>
            <a:r>
              <a:rPr lang="en-US" dirty="0">
                <a:solidFill>
                  <a:schemeClr val="tx2"/>
                </a:solidFill>
              </a:rPr>
              <a:t>The five Rs of rationalization</a:t>
            </a:r>
          </a:p>
        </p:txBody>
      </p:sp>
      <p:graphicFrame>
        <p:nvGraphicFramePr>
          <p:cNvPr id="3" name="Table 15">
            <a:extLst>
              <a:ext uri="{FF2B5EF4-FFF2-40B4-BE49-F238E27FC236}">
                <a16:creationId xmlns:a16="http://schemas.microsoft.com/office/drawing/2014/main" id="{0BECB871-DE5D-4887-A14A-9F63C9240F45}"/>
              </a:ext>
            </a:extLst>
          </p:cNvPr>
          <p:cNvGraphicFramePr>
            <a:graphicFrameLocks noGrp="1"/>
          </p:cNvGraphicFramePr>
          <p:nvPr>
            <p:extLst>
              <p:ext uri="{D42A27DB-BD31-4B8C-83A1-F6EECF244321}">
                <p14:modId xmlns:p14="http://schemas.microsoft.com/office/powerpoint/2010/main" val="3844559824"/>
              </p:ext>
            </p:extLst>
          </p:nvPr>
        </p:nvGraphicFramePr>
        <p:xfrm>
          <a:off x="121760" y="1143729"/>
          <a:ext cx="11948480" cy="5206722"/>
        </p:xfrm>
        <a:graphic>
          <a:graphicData uri="http://schemas.openxmlformats.org/drawingml/2006/table">
            <a:tbl>
              <a:tblPr firstRow="1" bandRow="1">
                <a:tableStyleId>{46F890A9-2807-4EBB-B81D-B2AA78EC7F39}</a:tableStyleId>
              </a:tblPr>
              <a:tblGrid>
                <a:gridCol w="1197140">
                  <a:extLst>
                    <a:ext uri="{9D8B030D-6E8A-4147-A177-3AD203B41FA5}">
                      <a16:colId xmlns:a16="http://schemas.microsoft.com/office/drawing/2014/main" val="104269030"/>
                    </a:ext>
                  </a:extLst>
                </a:gridCol>
                <a:gridCol w="2150268">
                  <a:extLst>
                    <a:ext uri="{9D8B030D-6E8A-4147-A177-3AD203B41FA5}">
                      <a16:colId xmlns:a16="http://schemas.microsoft.com/office/drawing/2014/main" val="608685337"/>
                    </a:ext>
                  </a:extLst>
                </a:gridCol>
                <a:gridCol w="2150268">
                  <a:extLst>
                    <a:ext uri="{9D8B030D-6E8A-4147-A177-3AD203B41FA5}">
                      <a16:colId xmlns:a16="http://schemas.microsoft.com/office/drawing/2014/main" val="2162642874"/>
                    </a:ext>
                  </a:extLst>
                </a:gridCol>
                <a:gridCol w="2150268">
                  <a:extLst>
                    <a:ext uri="{9D8B030D-6E8A-4147-A177-3AD203B41FA5}">
                      <a16:colId xmlns:a16="http://schemas.microsoft.com/office/drawing/2014/main" val="86577496"/>
                    </a:ext>
                  </a:extLst>
                </a:gridCol>
                <a:gridCol w="2150268">
                  <a:extLst>
                    <a:ext uri="{9D8B030D-6E8A-4147-A177-3AD203B41FA5}">
                      <a16:colId xmlns:a16="http://schemas.microsoft.com/office/drawing/2014/main" val="2559508299"/>
                    </a:ext>
                  </a:extLst>
                </a:gridCol>
                <a:gridCol w="2150268">
                  <a:extLst>
                    <a:ext uri="{9D8B030D-6E8A-4147-A177-3AD203B41FA5}">
                      <a16:colId xmlns:a16="http://schemas.microsoft.com/office/drawing/2014/main" val="3332384334"/>
                    </a:ext>
                  </a:extLst>
                </a:gridCol>
              </a:tblGrid>
              <a:tr h="277938">
                <a:tc rowSpan="2">
                  <a:txBody>
                    <a:bodyPr/>
                    <a:lstStyle/>
                    <a:p>
                      <a:pPr algn="r"/>
                      <a:r>
                        <a:rPr lang="en-US" sz="1350" b="0" dirty="0">
                          <a:solidFill>
                            <a:schemeClr val="tx1"/>
                          </a:solidFill>
                          <a:latin typeface="+mj-lt"/>
                        </a:rPr>
                        <a:t>What</a:t>
                      </a:r>
                    </a:p>
                  </a:txBody>
                  <a:tcPr marL="89654" marR="89654" marT="44827" marB="44827">
                    <a:lnR w="12700"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noFill/>
                  </a:tcPr>
                </a:tc>
                <a:tc>
                  <a:txBody>
                    <a:bodyPr/>
                    <a:lstStyle/>
                    <a:p>
                      <a:pPr algn="l"/>
                      <a:r>
                        <a:rPr lang="en-US" sz="1350" b="0" dirty="0">
                          <a:solidFill>
                            <a:schemeClr val="bg1"/>
                          </a:solidFill>
                          <a:latin typeface="+mj-lt"/>
                        </a:rPr>
                        <a:t>Rehost</a:t>
                      </a:r>
                    </a:p>
                  </a:txBody>
                  <a:tcPr marL="89654" marR="89654" marT="44827" marB="44827">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l"/>
                      <a:r>
                        <a:rPr lang="en-US" sz="1350" b="0" dirty="0">
                          <a:solidFill>
                            <a:schemeClr val="bg1"/>
                          </a:solidFill>
                          <a:latin typeface="+mj-lt"/>
                        </a:rPr>
                        <a:t>Refactor</a:t>
                      </a:r>
                    </a:p>
                  </a:txBody>
                  <a:tcPr marL="89654" marR="89654" marT="44827" marB="44827">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l"/>
                      <a:r>
                        <a:rPr lang="en-US" sz="1350" b="0" dirty="0">
                          <a:solidFill>
                            <a:schemeClr val="bg1"/>
                          </a:solidFill>
                          <a:latin typeface="+mj-lt"/>
                        </a:rPr>
                        <a:t>Rearchitect</a:t>
                      </a:r>
                    </a:p>
                  </a:txBody>
                  <a:tcPr marL="89654" marR="89654" marT="44827" marB="44827">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l"/>
                      <a:r>
                        <a:rPr lang="en-US" sz="1350" b="0" dirty="0">
                          <a:solidFill>
                            <a:schemeClr val="bg1"/>
                          </a:solidFill>
                          <a:latin typeface="+mj-lt"/>
                        </a:rPr>
                        <a:t>Rebuild</a:t>
                      </a:r>
                    </a:p>
                  </a:txBody>
                  <a:tcPr marL="89654" marR="89654" marT="44827" marB="44827">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l"/>
                      <a:r>
                        <a:rPr lang="en-US" sz="1350" b="0" dirty="0">
                          <a:solidFill>
                            <a:schemeClr val="bg1"/>
                          </a:solidFill>
                          <a:latin typeface="+mj-lt"/>
                        </a:rPr>
                        <a:t>Replace</a:t>
                      </a:r>
                    </a:p>
                  </a:txBody>
                  <a:tcPr marL="89654" marR="89654" marT="44827" marB="44827">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65659848"/>
                  </a:ext>
                </a:extLst>
              </a:tr>
              <a:tr h="2020174">
                <a:tc vMerge="1">
                  <a:txBody>
                    <a:bodyPr/>
                    <a:lstStyle/>
                    <a:p>
                      <a:pPr marL="285750" indent="-285750">
                        <a:buFont typeface="Arial" panose="020B0604020202020204" pitchFamily="34" charset="0"/>
                        <a:buChar char="•"/>
                      </a:pPr>
                      <a:endParaRPr lang="en-US" sz="1400">
                        <a:solidFill>
                          <a:srgbClr val="171717"/>
                        </a:solidFill>
                        <a:latin typeface="Segoe UI" panose="020B0502040204020203" pitchFamily="34" charset="0"/>
                      </a:endParaRPr>
                    </a:p>
                  </a:txBody>
                  <a:tcPr/>
                </a:tc>
                <a:tc>
                  <a:txBody>
                    <a:bodyPr/>
                    <a:lstStyle/>
                    <a:p>
                      <a:pPr marL="0" indent="0" algn="l">
                        <a:buFont typeface="Arial" panose="020B0604020202020204" pitchFamily="34" charset="0"/>
                        <a:buNone/>
                      </a:pPr>
                      <a:r>
                        <a:rPr lang="en-US" sz="1350" b="0" dirty="0">
                          <a:solidFill>
                            <a:schemeClr val="bg1"/>
                          </a:solidFill>
                          <a:latin typeface="+mn-lt"/>
                        </a:rPr>
                        <a:t>ls known as a </a:t>
                      </a:r>
                      <a:r>
                        <a:rPr lang="en-US" sz="1350" b="0" i="1" dirty="0">
                          <a:solidFill>
                            <a:schemeClr val="bg1"/>
                          </a:solidFill>
                          <a:latin typeface="+mn-lt"/>
                        </a:rPr>
                        <a:t>lift and shift</a:t>
                      </a:r>
                      <a:r>
                        <a:rPr lang="en-US" sz="1350" b="0" dirty="0">
                          <a:solidFill>
                            <a:schemeClr val="bg1"/>
                          </a:solidFill>
                          <a:latin typeface="+mn-lt"/>
                        </a:rPr>
                        <a:t> migration, a rehost effort moves a current state asset to the chosen cloud provider, with minimal change to overall architecture.</a:t>
                      </a:r>
                    </a:p>
                    <a:p>
                      <a:pPr marL="285750" indent="-285750" algn="l">
                        <a:buFont typeface="Arial" panose="020B0604020202020204" pitchFamily="34" charset="0"/>
                        <a:buChar char="•"/>
                      </a:pPr>
                      <a:endParaRPr lang="en-US" sz="1350" b="0" dirty="0">
                        <a:solidFill>
                          <a:schemeClr val="bg1"/>
                        </a:solidFill>
                        <a:latin typeface="+mn-lt"/>
                      </a:endParaRPr>
                    </a:p>
                  </a:txBody>
                  <a:tcPr marL="89654" marR="89654" marT="44827" marB="44827">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a:txBody>
                    <a:bodyPr/>
                    <a:lstStyle/>
                    <a:p>
                      <a:pPr marL="0" indent="0" algn="l">
                        <a:buFont typeface="Arial" panose="020B0604020202020204" pitchFamily="34" charset="0"/>
                        <a:buNone/>
                      </a:pPr>
                      <a:r>
                        <a:rPr lang="en-US" sz="1350" b="0" dirty="0">
                          <a:solidFill>
                            <a:schemeClr val="bg1"/>
                          </a:solidFill>
                          <a:latin typeface="+mn-lt"/>
                        </a:rPr>
                        <a:t>Refactoring code to enable an application to deliver on new business opportunities and fit a PaaS-based model. </a:t>
                      </a:r>
                    </a:p>
                    <a:p>
                      <a:pPr marL="285750" indent="-285750" algn="l">
                        <a:buFont typeface="Arial" panose="020B0604020202020204" pitchFamily="34" charset="0"/>
                        <a:buChar char="•"/>
                      </a:pPr>
                      <a:endParaRPr lang="en-US" sz="1350" b="0" dirty="0">
                        <a:solidFill>
                          <a:schemeClr val="bg1"/>
                        </a:solidFill>
                        <a:latin typeface="+mn-lt"/>
                      </a:endParaRPr>
                    </a:p>
                  </a:txBody>
                  <a:tcPr marL="89654" marR="89654" marT="44827" marB="44827">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indent="0" algn="l">
                        <a:buFont typeface="Arial" panose="020B0604020202020204" pitchFamily="34" charset="0"/>
                        <a:buNone/>
                      </a:pPr>
                      <a:r>
                        <a:rPr lang="en-US" sz="1350" b="0" dirty="0">
                          <a:solidFill>
                            <a:schemeClr val="bg1"/>
                          </a:solidFill>
                          <a:latin typeface="+mn-lt"/>
                        </a:rPr>
                        <a:t>Aging applications that aren't compatible with cloud providers might need to be rearchitected before transformation. </a:t>
                      </a:r>
                    </a:p>
                    <a:p>
                      <a:pPr marL="0" indent="0" algn="l">
                        <a:buFont typeface="Arial" panose="020B0604020202020204" pitchFamily="34" charset="0"/>
                        <a:buNone/>
                      </a:pPr>
                      <a:r>
                        <a:rPr lang="en-US" sz="1350" b="0" dirty="0">
                          <a:solidFill>
                            <a:schemeClr val="bg1"/>
                          </a:solidFill>
                          <a:latin typeface="+mn-lt"/>
                        </a:rPr>
                        <a:t>Some applications might be more cost effective as cloud native solutions.</a:t>
                      </a:r>
                    </a:p>
                  </a:txBody>
                  <a:tcPr marL="89654" marR="89654" marT="44827" marB="44827">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l"/>
                      <a:r>
                        <a:rPr lang="en-US" sz="1350" b="0" dirty="0">
                          <a:solidFill>
                            <a:schemeClr val="bg1"/>
                          </a:solidFill>
                          <a:latin typeface="+mn-lt"/>
                        </a:rPr>
                        <a:t>In some scenarios, the delta that must be overcome to carry an application forward can be too large to justify further investment. </a:t>
                      </a:r>
                    </a:p>
                    <a:p>
                      <a:pPr algn="l"/>
                      <a:r>
                        <a:rPr lang="en-US" sz="1350" b="0" dirty="0">
                          <a:solidFill>
                            <a:schemeClr val="bg1"/>
                          </a:solidFill>
                          <a:latin typeface="+mn-lt"/>
                        </a:rPr>
                        <a:t>In this case, a new code base is created to align with a </a:t>
                      </a:r>
                      <a:r>
                        <a:rPr lang="en-US" sz="1350" b="0" u="sng" dirty="0">
                          <a:solidFill>
                            <a:schemeClr val="bg1"/>
                          </a:solidFill>
                          <a:latin typeface="+mn-lt"/>
                          <a:hlinkClick r:id="rId3">
                            <a:extLst>
                              <a:ext uri="{A12FA001-AC4F-418D-AE19-62706E023703}">
                                <ahyp:hlinkClr xmlns:ahyp="http://schemas.microsoft.com/office/drawing/2018/hyperlinkcolor" val="tx"/>
                              </a:ext>
                            </a:extLst>
                          </a:hlinkClick>
                        </a:rPr>
                        <a:t>cloud-native</a:t>
                      </a:r>
                      <a:r>
                        <a:rPr lang="en-US" sz="1350" b="0" dirty="0">
                          <a:solidFill>
                            <a:schemeClr val="bg1"/>
                          </a:solidFill>
                          <a:latin typeface="+mn-lt"/>
                        </a:rPr>
                        <a:t> approach.</a:t>
                      </a:r>
                    </a:p>
                  </a:txBody>
                  <a:tcPr marL="89654" marR="89654" marT="44827" marB="44827">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l" defTabSz="951304" rtl="0" eaLnBrk="1" fontAlgn="auto" latinLnBrk="0" hangingPunct="1">
                        <a:lnSpc>
                          <a:spcPct val="100000"/>
                        </a:lnSpc>
                        <a:spcBef>
                          <a:spcPts val="0"/>
                        </a:spcBef>
                        <a:spcAft>
                          <a:spcPts val="0"/>
                        </a:spcAft>
                        <a:buClrTx/>
                        <a:buSzTx/>
                        <a:buFontTx/>
                        <a:buNone/>
                        <a:tabLst/>
                        <a:defRPr/>
                      </a:pPr>
                      <a:r>
                        <a:rPr lang="en-US" sz="1350" b="0" dirty="0">
                          <a:solidFill>
                            <a:schemeClr val="bg1"/>
                          </a:solidFill>
                          <a:latin typeface="+mn-lt"/>
                        </a:rPr>
                        <a:t>Sometimes software as a service (SaaS) applications can provide all the necessary functionality for the hosted application. </a:t>
                      </a:r>
                    </a:p>
                    <a:p>
                      <a:pPr algn="l"/>
                      <a:endParaRPr lang="en-US" sz="1350" b="0" dirty="0">
                        <a:solidFill>
                          <a:schemeClr val="bg1"/>
                        </a:solidFill>
                        <a:latin typeface="+mn-lt"/>
                      </a:endParaRPr>
                    </a:p>
                  </a:txBody>
                  <a:tcPr marL="89654" marR="89654" marT="44827" marB="44827">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388227239"/>
                  </a:ext>
                </a:extLst>
              </a:tr>
              <a:tr h="2600919">
                <a:tc>
                  <a:txBody>
                    <a:bodyPr/>
                    <a:lstStyle/>
                    <a:p>
                      <a:pPr algn="r"/>
                      <a:r>
                        <a:rPr lang="en-US" sz="1350" b="0" dirty="0">
                          <a:latin typeface="+mj-lt"/>
                        </a:rPr>
                        <a:t>Common drivers might include:</a:t>
                      </a:r>
                    </a:p>
                  </a:txBody>
                  <a:tcPr marL="89654" marR="89654" marT="44827" marB="44827">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noFill/>
                  </a:tcPr>
                </a:tc>
                <a:tc>
                  <a:txBody>
                    <a:bodyPr/>
                    <a:lstStyle/>
                    <a:p>
                      <a:pPr marL="180975" lvl="0" indent="-190500" algn="l">
                        <a:buFont typeface="Arial" panose="020B0604020202020204" pitchFamily="34" charset="0"/>
                        <a:buChar char="•"/>
                      </a:pPr>
                      <a:r>
                        <a:rPr lang="en-US" sz="1350" b="0" dirty="0">
                          <a:solidFill>
                            <a:schemeClr val="bg1"/>
                          </a:solidFill>
                          <a:latin typeface="+mn-lt"/>
                        </a:rPr>
                        <a:t>Reducing capital expense</a:t>
                      </a:r>
                    </a:p>
                    <a:p>
                      <a:pPr marL="180975" lvl="0" indent="-190500" algn="l">
                        <a:buFont typeface="Arial" panose="020B0604020202020204" pitchFamily="34" charset="0"/>
                        <a:buChar char="•"/>
                      </a:pPr>
                      <a:r>
                        <a:rPr lang="en-US" sz="1350" b="0" dirty="0">
                          <a:solidFill>
                            <a:schemeClr val="bg1"/>
                          </a:solidFill>
                          <a:latin typeface="+mn-lt"/>
                        </a:rPr>
                        <a:t>Freeing up datacenter space</a:t>
                      </a:r>
                    </a:p>
                    <a:p>
                      <a:pPr marL="180975" lvl="0" indent="-190500" algn="l">
                        <a:buFont typeface="Arial" panose="020B0604020202020204" pitchFamily="34" charset="0"/>
                        <a:buChar char="•"/>
                      </a:pPr>
                      <a:r>
                        <a:rPr lang="en-US" sz="1350" b="0" dirty="0">
                          <a:solidFill>
                            <a:schemeClr val="bg1"/>
                          </a:solidFill>
                          <a:latin typeface="+mn-lt"/>
                        </a:rPr>
                        <a:t>Achieving rapid return on investment in the cloud</a:t>
                      </a:r>
                    </a:p>
                    <a:p>
                      <a:pPr algn="l"/>
                      <a:endParaRPr lang="en-US" sz="1350" b="0" dirty="0">
                        <a:solidFill>
                          <a:schemeClr val="bg1"/>
                        </a:solidFill>
                        <a:latin typeface="+mn-lt"/>
                      </a:endParaRPr>
                    </a:p>
                  </a:txBody>
                  <a:tcPr marL="89654" marR="89654" marT="44827" marB="44827">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a:txBody>
                    <a:bodyPr/>
                    <a:lstStyle/>
                    <a:p>
                      <a:pPr marL="180975" lvl="0" indent="-190500" algn="l" defTabSz="914367" rtl="0" eaLnBrk="1" latinLnBrk="0" hangingPunct="1">
                        <a:buFont typeface="Arial" panose="020B0604020202020204" pitchFamily="34" charset="0"/>
                        <a:buChar char="•"/>
                      </a:pPr>
                      <a:r>
                        <a:rPr lang="en-US" sz="1350" b="0" kern="1200" dirty="0">
                          <a:solidFill>
                            <a:schemeClr val="bg1"/>
                          </a:solidFill>
                          <a:latin typeface="+mn-lt"/>
                          <a:ea typeface="+mn-ea"/>
                          <a:cs typeface="+mn-cs"/>
                        </a:rPr>
                        <a:t>Faster and shorter updates</a:t>
                      </a:r>
                    </a:p>
                    <a:p>
                      <a:pPr marL="180975" lvl="0" indent="-190500" algn="l" defTabSz="914367" rtl="0" eaLnBrk="1" latinLnBrk="0" hangingPunct="1">
                        <a:buFont typeface="Arial" panose="020B0604020202020204" pitchFamily="34" charset="0"/>
                        <a:buChar char="•"/>
                      </a:pPr>
                      <a:r>
                        <a:rPr lang="en-US" sz="1350" b="0" kern="1200" dirty="0">
                          <a:solidFill>
                            <a:schemeClr val="bg1"/>
                          </a:solidFill>
                          <a:latin typeface="+mn-lt"/>
                          <a:ea typeface="+mn-ea"/>
                          <a:cs typeface="+mn-cs"/>
                        </a:rPr>
                        <a:t>Code portability</a:t>
                      </a:r>
                    </a:p>
                    <a:p>
                      <a:pPr marL="180975" lvl="0" indent="-190500" algn="l" defTabSz="914367" rtl="0" eaLnBrk="1" latinLnBrk="0" hangingPunct="1">
                        <a:buFont typeface="Arial" panose="020B0604020202020204" pitchFamily="34" charset="0"/>
                        <a:buChar char="•"/>
                      </a:pPr>
                      <a:r>
                        <a:rPr lang="en-US" sz="1350" b="0" kern="1200" dirty="0">
                          <a:solidFill>
                            <a:schemeClr val="bg1"/>
                          </a:solidFill>
                          <a:latin typeface="+mn-lt"/>
                          <a:ea typeface="+mn-ea"/>
                          <a:cs typeface="+mn-cs"/>
                        </a:rPr>
                        <a:t>Greater cloud efficiency (resources, speed, cost, managed operations)</a:t>
                      </a:r>
                    </a:p>
                    <a:p>
                      <a:pPr algn="l"/>
                      <a:endParaRPr lang="en-US" sz="1350" b="0" dirty="0">
                        <a:solidFill>
                          <a:schemeClr val="bg1"/>
                        </a:solidFill>
                        <a:latin typeface="+mn-lt"/>
                      </a:endParaRPr>
                    </a:p>
                  </a:txBody>
                  <a:tcPr marL="89654" marR="89654" marT="44827" marB="44827">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180975" lvl="0" indent="-190500" algn="l" defTabSz="914367" rtl="0" eaLnBrk="1" latinLnBrk="0" hangingPunct="1">
                        <a:buFont typeface="Arial" panose="020B0604020202020204" pitchFamily="34" charset="0"/>
                        <a:buChar char="•"/>
                      </a:pPr>
                      <a:r>
                        <a:rPr lang="en-US" sz="1350" b="0" kern="1200" dirty="0">
                          <a:solidFill>
                            <a:schemeClr val="bg1"/>
                          </a:solidFill>
                          <a:latin typeface="+mn-lt"/>
                          <a:ea typeface="+mn-ea"/>
                          <a:cs typeface="+mn-cs"/>
                        </a:rPr>
                        <a:t>Application scale and agility</a:t>
                      </a:r>
                    </a:p>
                    <a:p>
                      <a:pPr marL="180975" lvl="0" indent="-190500" algn="l" defTabSz="914367" rtl="0" eaLnBrk="1" latinLnBrk="0" hangingPunct="1">
                        <a:buFont typeface="Arial" panose="020B0604020202020204" pitchFamily="34" charset="0"/>
                        <a:buChar char="•"/>
                      </a:pPr>
                      <a:r>
                        <a:rPr lang="en-US" sz="1350" b="0" kern="1200" dirty="0">
                          <a:solidFill>
                            <a:schemeClr val="bg1"/>
                          </a:solidFill>
                          <a:latin typeface="+mn-lt"/>
                          <a:ea typeface="+mn-ea"/>
                          <a:cs typeface="+mn-cs"/>
                        </a:rPr>
                        <a:t>Easier adoption of new cloud capabilities</a:t>
                      </a:r>
                    </a:p>
                    <a:p>
                      <a:pPr marL="180975" lvl="0" indent="-190500" algn="l" defTabSz="914367" rtl="0" eaLnBrk="1" latinLnBrk="0" hangingPunct="1">
                        <a:buFont typeface="Arial" panose="020B0604020202020204" pitchFamily="34" charset="0"/>
                        <a:buChar char="•"/>
                      </a:pPr>
                      <a:r>
                        <a:rPr lang="en-US" sz="1350" b="0" kern="1200" dirty="0">
                          <a:solidFill>
                            <a:schemeClr val="bg1"/>
                          </a:solidFill>
                          <a:latin typeface="+mn-lt"/>
                          <a:ea typeface="+mn-ea"/>
                          <a:cs typeface="+mn-cs"/>
                        </a:rPr>
                        <a:t>Mix of technology stacks</a:t>
                      </a:r>
                    </a:p>
                    <a:p>
                      <a:pPr algn="l"/>
                      <a:endParaRPr lang="en-US" sz="1350" b="0" dirty="0">
                        <a:solidFill>
                          <a:schemeClr val="bg1"/>
                        </a:solidFill>
                        <a:latin typeface="+mn-lt"/>
                      </a:endParaRPr>
                    </a:p>
                  </a:txBody>
                  <a:tcPr marL="89654" marR="89654" marT="44827" marB="44827">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180975" lvl="0" indent="-190500" algn="l" defTabSz="914367" rtl="0" eaLnBrk="1" latinLnBrk="0" hangingPunct="1">
                        <a:buFont typeface="Arial" panose="020B0604020202020204" pitchFamily="34" charset="0"/>
                        <a:buChar char="•"/>
                      </a:pPr>
                      <a:r>
                        <a:rPr lang="en-US" sz="1350" b="0" kern="1200" dirty="0">
                          <a:solidFill>
                            <a:schemeClr val="bg1"/>
                          </a:solidFill>
                          <a:latin typeface="+mn-lt"/>
                          <a:ea typeface="+mn-ea"/>
                          <a:cs typeface="+mn-cs"/>
                        </a:rPr>
                        <a:t>Accelerate innovation</a:t>
                      </a:r>
                    </a:p>
                    <a:p>
                      <a:pPr marL="180975" lvl="0" indent="-190500" algn="l" defTabSz="914367" rtl="0" eaLnBrk="1" latinLnBrk="0" hangingPunct="1">
                        <a:buFont typeface="Arial" panose="020B0604020202020204" pitchFamily="34" charset="0"/>
                        <a:buChar char="•"/>
                      </a:pPr>
                      <a:r>
                        <a:rPr lang="en-US" sz="1350" b="0" kern="1200" dirty="0">
                          <a:solidFill>
                            <a:schemeClr val="bg1"/>
                          </a:solidFill>
                          <a:latin typeface="+mn-lt"/>
                          <a:ea typeface="+mn-ea"/>
                          <a:cs typeface="+mn-cs"/>
                        </a:rPr>
                        <a:t>Build apps faster</a:t>
                      </a:r>
                    </a:p>
                    <a:p>
                      <a:pPr marL="180975" lvl="0" indent="-190500" algn="l" defTabSz="914367" rtl="0" eaLnBrk="1" latinLnBrk="0" hangingPunct="1">
                        <a:buFont typeface="Arial" panose="020B0604020202020204" pitchFamily="34" charset="0"/>
                        <a:buChar char="•"/>
                      </a:pPr>
                      <a:r>
                        <a:rPr lang="en-US" sz="1350" b="0" kern="1200" dirty="0">
                          <a:solidFill>
                            <a:schemeClr val="bg1"/>
                          </a:solidFill>
                          <a:latin typeface="+mn-lt"/>
                          <a:ea typeface="+mn-ea"/>
                          <a:cs typeface="+mn-cs"/>
                        </a:rPr>
                        <a:t>Reduce operational cost</a:t>
                      </a:r>
                    </a:p>
                    <a:p>
                      <a:pPr algn="l"/>
                      <a:endParaRPr lang="en-US" sz="1350" b="0" dirty="0">
                        <a:solidFill>
                          <a:schemeClr val="bg1"/>
                        </a:solidFill>
                        <a:latin typeface="+mn-lt"/>
                      </a:endParaRPr>
                    </a:p>
                  </a:txBody>
                  <a:tcPr marL="89654" marR="89654" marT="44827" marB="44827">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180975" lvl="0" indent="-190500" algn="l" defTabSz="914367" rtl="0" eaLnBrk="1" latinLnBrk="0" hangingPunct="1">
                        <a:buFont typeface="Arial" panose="020B0604020202020204" pitchFamily="34" charset="0"/>
                        <a:buChar char="•"/>
                      </a:pPr>
                      <a:r>
                        <a:rPr lang="en-US" sz="1350" b="0" kern="1200" dirty="0">
                          <a:solidFill>
                            <a:schemeClr val="bg1"/>
                          </a:solidFill>
                          <a:latin typeface="+mn-lt"/>
                          <a:ea typeface="+mn-ea"/>
                          <a:cs typeface="+mn-cs"/>
                        </a:rPr>
                        <a:t>Standardizing around industry-best practices</a:t>
                      </a:r>
                    </a:p>
                    <a:p>
                      <a:pPr marL="180975" lvl="0" indent="-190500" algn="l" defTabSz="914367" rtl="0" eaLnBrk="1" latinLnBrk="0" hangingPunct="1">
                        <a:buFont typeface="Arial" panose="020B0604020202020204" pitchFamily="34" charset="0"/>
                        <a:buChar char="•"/>
                      </a:pPr>
                      <a:r>
                        <a:rPr lang="en-US" sz="1350" b="0" kern="1200" dirty="0">
                          <a:solidFill>
                            <a:schemeClr val="bg1"/>
                          </a:solidFill>
                          <a:latin typeface="+mn-lt"/>
                          <a:ea typeface="+mn-ea"/>
                          <a:cs typeface="+mn-cs"/>
                        </a:rPr>
                        <a:t>Accelerating adoption of business process-driven approaches</a:t>
                      </a:r>
                    </a:p>
                    <a:p>
                      <a:pPr marL="180975" lvl="0" indent="-190500" algn="l" defTabSz="914367" rtl="0" eaLnBrk="1" latinLnBrk="0" hangingPunct="1">
                        <a:buFont typeface="Arial" panose="020B0604020202020204" pitchFamily="34" charset="0"/>
                        <a:buChar char="•"/>
                      </a:pPr>
                      <a:r>
                        <a:rPr lang="en-US" sz="1350" b="0" kern="1200" dirty="0">
                          <a:solidFill>
                            <a:schemeClr val="bg1"/>
                          </a:solidFill>
                          <a:latin typeface="+mn-lt"/>
                          <a:ea typeface="+mn-ea"/>
                          <a:cs typeface="+mn-cs"/>
                        </a:rPr>
                        <a:t>Reallocating development investments into applications that create competitive differentiation or advantages</a:t>
                      </a:r>
                    </a:p>
                    <a:p>
                      <a:pPr algn="l"/>
                      <a:endParaRPr lang="en-US" sz="1350" b="0" dirty="0">
                        <a:solidFill>
                          <a:schemeClr val="bg1"/>
                        </a:solidFill>
                        <a:latin typeface="+mn-lt"/>
                      </a:endParaRPr>
                    </a:p>
                  </a:txBody>
                  <a:tcPr marL="89654" marR="89654" marT="44827" marB="44827">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780063883"/>
                  </a:ext>
                </a:extLst>
              </a:tr>
            </a:tbl>
          </a:graphicData>
        </a:graphic>
      </p:graphicFrame>
      <p:sp>
        <p:nvSpPr>
          <p:cNvPr id="4" name="TextBox 3">
            <a:extLst>
              <a:ext uri="{FF2B5EF4-FFF2-40B4-BE49-F238E27FC236}">
                <a16:creationId xmlns:a16="http://schemas.microsoft.com/office/drawing/2014/main" id="{A4F31ADE-A107-4C41-B8A4-2E3C1C59856E}"/>
              </a:ext>
            </a:extLst>
          </p:cNvPr>
          <p:cNvSpPr txBox="1"/>
          <p:nvPr/>
        </p:nvSpPr>
        <p:spPr>
          <a:xfrm>
            <a:off x="1278467" y="6470615"/>
            <a:ext cx="4830762"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Segoe UI"/>
                <a:ea typeface="+mn-ea"/>
                <a:cs typeface="+mn-cs"/>
              </a:rPr>
              <a:t>Learn more: </a:t>
            </a:r>
            <a:r>
              <a:rPr kumimoji="0" lang="en-US" sz="1600" b="0" i="0" u="none" strike="noStrike" kern="1200" cap="none" spc="0" normalizeH="0" baseline="0" noProof="0" dirty="0">
                <a:ln>
                  <a:noFill/>
                </a:ln>
                <a:solidFill>
                  <a:srgbClr val="0078D3"/>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digital-estate/5-rs-of-rationalization</a:t>
            </a:r>
            <a:endParaRPr kumimoji="0" lang="en-US" sz="1600" b="0" i="0" u="none" strike="noStrike" kern="1200" cap="none" spc="0" normalizeH="0" baseline="0" noProof="0" dirty="0">
              <a:ln>
                <a:noFill/>
              </a:ln>
              <a:solidFill>
                <a:srgbClr val="0078D3"/>
              </a:solidFill>
              <a:effectLst/>
              <a:uLnTx/>
              <a:uFillTx/>
              <a:latin typeface="Segoe UI"/>
              <a:ea typeface="+mn-ea"/>
              <a:cs typeface="+mn-cs"/>
            </a:endParaRPr>
          </a:p>
        </p:txBody>
      </p:sp>
    </p:spTree>
    <p:extLst>
      <p:ext uri="{BB962C8B-B14F-4D97-AF65-F5344CB8AC3E}">
        <p14:creationId xmlns:p14="http://schemas.microsoft.com/office/powerpoint/2010/main" val="78343894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ectangle 69">
            <a:extLst>
              <a:ext uri="{FF2B5EF4-FFF2-40B4-BE49-F238E27FC236}">
                <a16:creationId xmlns:a16="http://schemas.microsoft.com/office/drawing/2014/main" id="{46704606-16CF-4D37-862E-1BB4A96DF14A}"/>
              </a:ext>
            </a:extLst>
          </p:cNvPr>
          <p:cNvSpPr/>
          <p:nvPr/>
        </p:nvSpPr>
        <p:spPr bwMode="auto">
          <a:xfrm>
            <a:off x="5080000" y="0"/>
            <a:ext cx="7112000" cy="6858000"/>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a:extLst>
              <a:ext uri="{FF2B5EF4-FFF2-40B4-BE49-F238E27FC236}">
                <a16:creationId xmlns:a16="http://schemas.microsoft.com/office/drawing/2014/main" id="{3E5DC907-2E1E-49B3-B98B-DAA89886F16B}"/>
              </a:ext>
            </a:extLst>
          </p:cNvPr>
          <p:cNvSpPr>
            <a:spLocks noGrp="1"/>
          </p:cNvSpPr>
          <p:nvPr>
            <p:ph type="title"/>
          </p:nvPr>
        </p:nvSpPr>
        <p:spPr>
          <a:xfrm>
            <a:off x="455995" y="620428"/>
            <a:ext cx="11306469" cy="403137"/>
          </a:xfrm>
        </p:spPr>
        <p:txBody>
          <a:bodyPr/>
          <a:lstStyle/>
          <a:p>
            <a:r>
              <a:rPr lang="en-US" dirty="0"/>
              <a:t>Migration tooling options</a:t>
            </a:r>
          </a:p>
        </p:txBody>
      </p:sp>
      <p:sp>
        <p:nvSpPr>
          <p:cNvPr id="4" name="TextBox 3">
            <a:extLst>
              <a:ext uri="{FF2B5EF4-FFF2-40B4-BE49-F238E27FC236}">
                <a16:creationId xmlns:a16="http://schemas.microsoft.com/office/drawing/2014/main" id="{DB1B06C6-B748-4D6D-8015-05B16411BEA5}"/>
              </a:ext>
            </a:extLst>
          </p:cNvPr>
          <p:cNvSpPr txBox="1"/>
          <p:nvPr/>
        </p:nvSpPr>
        <p:spPr>
          <a:xfrm>
            <a:off x="455996" y="2681575"/>
            <a:ext cx="4106542" cy="3589058"/>
          </a:xfrm>
          <a:prstGeom prst="rect">
            <a:avLst/>
          </a:prstGeom>
          <a:noFill/>
        </p:spPr>
        <p:txBody>
          <a:bodyPr wrap="square" lIns="179308" tIns="143446" rIns="179308" bIns="143446" rtlCol="0">
            <a:spAutoFit/>
          </a:bodyPr>
          <a:lstStyle/>
          <a:p>
            <a:pPr marL="457200" marR="0" lvl="0" indent="-457200" algn="l" defTabSz="914554" rtl="0" eaLnBrk="1" fontAlgn="auto" latinLnBrk="0" hangingPunct="1">
              <a:lnSpc>
                <a:spcPct val="90000"/>
              </a:lnSpc>
              <a:spcBef>
                <a:spcPts val="0"/>
              </a:spcBef>
              <a:spcAft>
                <a:spcPts val="588"/>
              </a:spcAft>
              <a:buClrTx/>
              <a:buSzPct val="150000"/>
              <a:buFontTx/>
              <a:buBlip>
                <a:blip r:embed="rId3"/>
              </a:buBlip>
              <a:tabLst/>
              <a:defRPr/>
            </a:pPr>
            <a:r>
              <a:rPr kumimoji="0" lang="en-US" sz="1800" b="0" i="0" u="none" strike="noStrike" kern="1200" cap="none" spc="0" normalizeH="0" baseline="0" noProof="0" dirty="0">
                <a:ln>
                  <a:noFill/>
                </a:ln>
                <a:solidFill>
                  <a:srgbClr val="EAEAEA">
                    <a:lumMod val="10000"/>
                  </a:srgbClr>
                </a:solidFill>
                <a:effectLst/>
                <a:uLnTx/>
                <a:uFillTx/>
                <a:latin typeface="Segoe UI"/>
                <a:ea typeface="+mn-ea"/>
                <a:cs typeface="+mn-cs"/>
              </a:rPr>
              <a:t>Migration is more than a lift and shift rehost to IaaS using tools like Azure Site Recovery. </a:t>
            </a:r>
          </a:p>
          <a:p>
            <a:pPr marL="457200" marR="0" lvl="0" indent="-457200" algn="l" defTabSz="914554" rtl="0" eaLnBrk="1" fontAlgn="auto" latinLnBrk="0" hangingPunct="1">
              <a:lnSpc>
                <a:spcPct val="90000"/>
              </a:lnSpc>
              <a:spcBef>
                <a:spcPts val="0"/>
              </a:spcBef>
              <a:spcAft>
                <a:spcPts val="588"/>
              </a:spcAft>
              <a:buClrTx/>
              <a:buSzPct val="150000"/>
              <a:buFontTx/>
              <a:buBlip>
                <a:blip r:embed="rId3"/>
              </a:buBlip>
              <a:tabLst/>
              <a:defRPr/>
            </a:pPr>
            <a:endParaRPr kumimoji="0" lang="en-US" sz="1800" b="0" i="0" u="none" strike="noStrike" kern="1200" cap="none" spc="0" normalizeH="0" baseline="0" noProof="0" dirty="0">
              <a:ln>
                <a:noFill/>
              </a:ln>
              <a:solidFill>
                <a:srgbClr val="EAEAEA">
                  <a:lumMod val="10000"/>
                </a:srgbClr>
              </a:solidFill>
              <a:effectLst/>
              <a:uLnTx/>
              <a:uFillTx/>
              <a:latin typeface="Segoe UI"/>
              <a:ea typeface="+mn-ea"/>
              <a:cs typeface="+mn-cs"/>
            </a:endParaRPr>
          </a:p>
          <a:p>
            <a:pPr marL="457200" marR="0" lvl="0" indent="-457200" algn="l" defTabSz="914554" rtl="0" eaLnBrk="1" fontAlgn="auto" latinLnBrk="0" hangingPunct="1">
              <a:lnSpc>
                <a:spcPct val="90000"/>
              </a:lnSpc>
              <a:spcBef>
                <a:spcPts val="0"/>
              </a:spcBef>
              <a:spcAft>
                <a:spcPts val="588"/>
              </a:spcAft>
              <a:buClrTx/>
              <a:buSzPct val="150000"/>
              <a:buFontTx/>
              <a:buBlip>
                <a:blip r:embed="rId3"/>
              </a:buBlip>
              <a:tabLst/>
              <a:defRPr/>
            </a:pPr>
            <a:r>
              <a:rPr kumimoji="0" lang="en-US" sz="1800" b="0" i="0" u="none" strike="noStrike" kern="1200" cap="none" spc="0" normalizeH="0" baseline="0" noProof="0" dirty="0">
                <a:ln>
                  <a:noFill/>
                </a:ln>
                <a:solidFill>
                  <a:srgbClr val="EAEAEA">
                    <a:lumMod val="10000"/>
                  </a:srgbClr>
                </a:solidFill>
                <a:effectLst/>
                <a:uLnTx/>
                <a:uFillTx/>
                <a:latin typeface="Segoe UI"/>
                <a:ea typeface="+mn-ea"/>
                <a:cs typeface="+mn-cs"/>
              </a:rPr>
              <a:t>Modernize some assets during migration with PaaS focused solutions like Database Migration Service.</a:t>
            </a:r>
          </a:p>
          <a:p>
            <a:pPr marL="457200" marR="0" lvl="0" indent="-457200" algn="l" defTabSz="914554" rtl="0" eaLnBrk="1" fontAlgn="auto" latinLnBrk="0" hangingPunct="1">
              <a:lnSpc>
                <a:spcPct val="90000"/>
              </a:lnSpc>
              <a:spcBef>
                <a:spcPts val="0"/>
              </a:spcBef>
              <a:spcAft>
                <a:spcPts val="588"/>
              </a:spcAft>
              <a:buClrTx/>
              <a:buSzPct val="150000"/>
              <a:buFontTx/>
              <a:buBlip>
                <a:blip r:embed="rId3"/>
              </a:buBlip>
              <a:tabLst/>
              <a:defRPr/>
            </a:pPr>
            <a:endParaRPr kumimoji="0" lang="en-US" sz="1800" b="0" i="0" u="none" strike="noStrike" kern="1200" cap="none" spc="0" normalizeH="0" baseline="0" noProof="0" dirty="0">
              <a:ln>
                <a:noFill/>
              </a:ln>
              <a:solidFill>
                <a:srgbClr val="EAEAEA">
                  <a:lumMod val="10000"/>
                </a:srgbClr>
              </a:solidFill>
              <a:effectLst/>
              <a:uLnTx/>
              <a:uFillTx/>
              <a:latin typeface="Segoe UI"/>
              <a:ea typeface="+mn-ea"/>
              <a:cs typeface="+mn-cs"/>
            </a:endParaRPr>
          </a:p>
          <a:p>
            <a:pPr marL="457200" marR="0" lvl="0" indent="-457200" algn="l" defTabSz="914554" rtl="0" eaLnBrk="1" fontAlgn="auto" latinLnBrk="0" hangingPunct="1">
              <a:lnSpc>
                <a:spcPct val="90000"/>
              </a:lnSpc>
              <a:spcBef>
                <a:spcPts val="0"/>
              </a:spcBef>
              <a:spcAft>
                <a:spcPts val="588"/>
              </a:spcAft>
              <a:buClrTx/>
              <a:buSzPct val="150000"/>
              <a:buFontTx/>
              <a:buBlip>
                <a:blip r:embed="rId3"/>
              </a:buBlip>
              <a:tabLst/>
              <a:defRPr/>
            </a:pPr>
            <a:r>
              <a:rPr kumimoji="0" lang="en-US" sz="1800" b="0" i="0" u="none" strike="noStrike" kern="1200" cap="none" spc="0" normalizeH="0" baseline="0" noProof="0" dirty="0">
                <a:ln>
                  <a:noFill/>
                </a:ln>
                <a:solidFill>
                  <a:srgbClr val="EAEAEA">
                    <a:lumMod val="10000"/>
                  </a:srgbClr>
                </a:solidFill>
                <a:effectLst/>
                <a:uLnTx/>
                <a:uFillTx/>
                <a:latin typeface="Segoe UI"/>
                <a:ea typeface="+mn-ea"/>
                <a:cs typeface="+mn-cs"/>
              </a:rPr>
              <a:t>Over time, refactor and modernize any workloads that represent innovation potential.</a:t>
            </a:r>
          </a:p>
        </p:txBody>
      </p:sp>
      <p:sp>
        <p:nvSpPr>
          <p:cNvPr id="5" name="Rectangle 4">
            <a:extLst>
              <a:ext uri="{FF2B5EF4-FFF2-40B4-BE49-F238E27FC236}">
                <a16:creationId xmlns:a16="http://schemas.microsoft.com/office/drawing/2014/main" id="{D12A4ABB-D90B-4854-90F7-F4B1A1AD304B}"/>
              </a:ext>
            </a:extLst>
          </p:cNvPr>
          <p:cNvSpPr/>
          <p:nvPr/>
        </p:nvSpPr>
        <p:spPr bwMode="auto">
          <a:xfrm>
            <a:off x="290088" y="1586314"/>
            <a:ext cx="4354007" cy="4217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143446" rIns="179308" bIns="143446" numCol="1" spcCol="0" rtlCol="0" fromWordArt="0" anchor="t" anchorCtr="0" forceAA="0" compatLnSpc="1">
            <a:prstTxWarp prst="textNoShape">
              <a:avLst/>
            </a:prstTxWarp>
            <a:noAutofit/>
          </a:bodyPr>
          <a:lstStyle/>
          <a:p>
            <a:pPr marL="0" marR="0" lvl="0" indent="0" algn="l" defTabSz="914289" rtl="0" eaLnBrk="1" fontAlgn="base" latinLnBrk="0" hangingPunct="1">
              <a:lnSpc>
                <a:spcPct val="9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78D3"/>
                </a:solidFill>
                <a:effectLst/>
                <a:uLnTx/>
                <a:uFillTx/>
                <a:latin typeface="Segoe UI"/>
                <a:ea typeface="Segoe UI" pitchFamily="34" charset="0"/>
                <a:cs typeface="Segoe UI Semibold" panose="020B0702040204020203" pitchFamily="34" charset="0"/>
              </a:rPr>
              <a:t>Expand workload architecture options with broad tooling options.</a:t>
            </a:r>
          </a:p>
        </p:txBody>
      </p:sp>
      <p:grpSp>
        <p:nvGrpSpPr>
          <p:cNvPr id="266" name="Group 265">
            <a:extLst>
              <a:ext uri="{FF2B5EF4-FFF2-40B4-BE49-F238E27FC236}">
                <a16:creationId xmlns:a16="http://schemas.microsoft.com/office/drawing/2014/main" id="{5181E534-69D6-4708-9CA0-E4F80F7564AF}"/>
              </a:ext>
            </a:extLst>
          </p:cNvPr>
          <p:cNvGrpSpPr/>
          <p:nvPr/>
        </p:nvGrpSpPr>
        <p:grpSpPr>
          <a:xfrm>
            <a:off x="5116911" y="249474"/>
            <a:ext cx="6915536" cy="6338230"/>
            <a:chOff x="5116911" y="249474"/>
            <a:chExt cx="6915536" cy="6338230"/>
          </a:xfrm>
        </p:grpSpPr>
        <p:cxnSp>
          <p:nvCxnSpPr>
            <p:cNvPr id="236" name="Connector: Elbow 235">
              <a:extLst>
                <a:ext uri="{FF2B5EF4-FFF2-40B4-BE49-F238E27FC236}">
                  <a16:creationId xmlns:a16="http://schemas.microsoft.com/office/drawing/2014/main" id="{A5AAAB41-9902-44AE-B45D-A7CECD00B355}"/>
                </a:ext>
              </a:extLst>
            </p:cNvPr>
            <p:cNvCxnSpPr>
              <a:cxnSpLocks/>
              <a:stCxn id="52" idx="3"/>
              <a:endCxn id="24" idx="2"/>
            </p:cNvCxnSpPr>
            <p:nvPr/>
          </p:nvCxnSpPr>
          <p:spPr>
            <a:xfrm flipV="1">
              <a:off x="10327908" y="3083813"/>
              <a:ext cx="1213531" cy="2930396"/>
            </a:xfrm>
            <a:prstGeom prst="bentConnector2">
              <a:avLst/>
            </a:prstGeom>
            <a:ln w="12700">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151" name="Connector: Elbow 150">
              <a:extLst>
                <a:ext uri="{FF2B5EF4-FFF2-40B4-BE49-F238E27FC236}">
                  <a16:creationId xmlns:a16="http://schemas.microsoft.com/office/drawing/2014/main" id="{1E69F03D-F86D-448A-895C-48685E506102}"/>
                </a:ext>
              </a:extLst>
            </p:cNvPr>
            <p:cNvCxnSpPr>
              <a:cxnSpLocks/>
              <a:stCxn id="23" idx="2"/>
              <a:endCxn id="50" idx="1"/>
            </p:cNvCxnSpPr>
            <p:nvPr/>
          </p:nvCxnSpPr>
          <p:spPr>
            <a:xfrm rot="5400000" flipH="1" flipV="1">
              <a:off x="7752464" y="3332072"/>
              <a:ext cx="34082" cy="564287"/>
            </a:xfrm>
            <a:prstGeom prst="bentConnector4">
              <a:avLst>
                <a:gd name="adj1" fmla="val -53659"/>
                <a:gd name="adj2" fmla="val 106471"/>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13" name="Rectangle 112">
              <a:extLst>
                <a:ext uri="{FF2B5EF4-FFF2-40B4-BE49-F238E27FC236}">
                  <a16:creationId xmlns:a16="http://schemas.microsoft.com/office/drawing/2014/main" id="{1A9CE0CD-821B-45EC-AA80-F45302A6ED9E}"/>
                </a:ext>
              </a:extLst>
            </p:cNvPr>
            <p:cNvSpPr/>
            <p:nvPr/>
          </p:nvSpPr>
          <p:spPr bwMode="auto">
            <a:xfrm>
              <a:off x="10178072" y="1199552"/>
              <a:ext cx="900034" cy="1280160"/>
            </a:xfrm>
            <a:prstGeom prst="rect">
              <a:avLst/>
            </a:prstGeom>
            <a:pattFill prst="pct70">
              <a:fgClr>
                <a:srgbClr val="3C3C40"/>
              </a:fgClr>
              <a:bgClr>
                <a:schemeClr val="tx1"/>
              </a:bgClr>
            </a:patt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14" name="Rectangle 113">
              <a:extLst>
                <a:ext uri="{FF2B5EF4-FFF2-40B4-BE49-F238E27FC236}">
                  <a16:creationId xmlns:a16="http://schemas.microsoft.com/office/drawing/2014/main" id="{D6C38C61-F396-4199-A57E-7A43A4DAC80B}"/>
                </a:ext>
              </a:extLst>
            </p:cNvPr>
            <p:cNvSpPr/>
            <p:nvPr/>
          </p:nvSpPr>
          <p:spPr bwMode="auto">
            <a:xfrm>
              <a:off x="10178072" y="2554736"/>
              <a:ext cx="900034" cy="1280160"/>
            </a:xfrm>
            <a:prstGeom prst="rect">
              <a:avLst/>
            </a:prstGeom>
            <a:pattFill prst="pct70">
              <a:fgClr>
                <a:srgbClr val="3C3C40"/>
              </a:fgClr>
              <a:bgClr>
                <a:schemeClr val="tx1"/>
              </a:bgClr>
            </a:patt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15" name="Rectangle 114">
              <a:extLst>
                <a:ext uri="{FF2B5EF4-FFF2-40B4-BE49-F238E27FC236}">
                  <a16:creationId xmlns:a16="http://schemas.microsoft.com/office/drawing/2014/main" id="{C7E14945-7345-4BD6-8DA0-B710A5A77659}"/>
                </a:ext>
              </a:extLst>
            </p:cNvPr>
            <p:cNvSpPr/>
            <p:nvPr/>
          </p:nvSpPr>
          <p:spPr bwMode="auto">
            <a:xfrm>
              <a:off x="10178072" y="3909920"/>
              <a:ext cx="900034" cy="1280160"/>
            </a:xfrm>
            <a:prstGeom prst="rect">
              <a:avLst/>
            </a:prstGeom>
            <a:pattFill prst="pct70">
              <a:fgClr>
                <a:srgbClr val="3C3C40"/>
              </a:fgClr>
              <a:bgClr>
                <a:schemeClr val="tx1"/>
              </a:bgClr>
            </a:patt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16" name="Rectangle 115">
              <a:extLst>
                <a:ext uri="{FF2B5EF4-FFF2-40B4-BE49-F238E27FC236}">
                  <a16:creationId xmlns:a16="http://schemas.microsoft.com/office/drawing/2014/main" id="{8BDE2092-7C19-49F4-8429-DBFBE3032439}"/>
                </a:ext>
              </a:extLst>
            </p:cNvPr>
            <p:cNvSpPr/>
            <p:nvPr/>
          </p:nvSpPr>
          <p:spPr bwMode="auto">
            <a:xfrm>
              <a:off x="10178072" y="5265103"/>
              <a:ext cx="900034" cy="1280160"/>
            </a:xfrm>
            <a:prstGeom prst="rect">
              <a:avLst/>
            </a:prstGeom>
            <a:pattFill prst="pct70">
              <a:fgClr>
                <a:srgbClr val="3C3C40"/>
              </a:fgClr>
              <a:bgClr>
                <a:schemeClr val="tx1"/>
              </a:bgClr>
            </a:patt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cxnSp>
          <p:nvCxnSpPr>
            <p:cNvPr id="74" name="Straight Connector 73">
              <a:extLst>
                <a:ext uri="{FF2B5EF4-FFF2-40B4-BE49-F238E27FC236}">
                  <a16:creationId xmlns:a16="http://schemas.microsoft.com/office/drawing/2014/main" id="{F35FDB2E-5E94-43F8-952E-306EE2608C28}"/>
                </a:ext>
              </a:extLst>
            </p:cNvPr>
            <p:cNvCxnSpPr>
              <a:cxnSpLocks/>
            </p:cNvCxnSpPr>
            <p:nvPr/>
          </p:nvCxnSpPr>
          <p:spPr>
            <a:xfrm>
              <a:off x="8072962" y="597220"/>
              <a:ext cx="2468880" cy="15626"/>
            </a:xfrm>
            <a:prstGeom prst="line">
              <a:avLst/>
            </a:prstGeom>
            <a:ln w="12700">
              <a:solidFill>
                <a:schemeClr val="bg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753FDDD-5A4E-4E92-BB32-BF8AAFA0240A}"/>
                </a:ext>
              </a:extLst>
            </p:cNvPr>
            <p:cNvSpPr txBox="1"/>
            <p:nvPr/>
          </p:nvSpPr>
          <p:spPr>
            <a:xfrm>
              <a:off x="5116911" y="249474"/>
              <a:ext cx="1547059" cy="710964"/>
            </a:xfrm>
            <a:prstGeom prst="rect">
              <a:avLst/>
            </a:prstGeom>
            <a:noFill/>
          </p:spPr>
          <p:txBody>
            <a:bodyPr wrap="squar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Segoe UI Semibold"/>
                  <a:ea typeface="+mn-ea"/>
                  <a:cs typeface="+mn-cs"/>
                </a:rPr>
                <a:t>Assessment of an LOB Workload </a:t>
              </a:r>
              <a:br>
                <a:rPr kumimoji="0" lang="en-US" sz="1000" b="0" i="0" u="none" strike="noStrike" kern="1200" cap="none" spc="0" normalizeH="0" baseline="0" noProof="0" dirty="0">
                  <a:ln>
                    <a:noFill/>
                  </a:ln>
                  <a:solidFill>
                    <a:srgbClr val="FFFFFF"/>
                  </a:solidFill>
                  <a:effectLst/>
                  <a:uLnTx/>
                  <a:uFillTx/>
                  <a:latin typeface="Segoe UI Semibold"/>
                  <a:ea typeface="+mn-ea"/>
                  <a:cs typeface="+mn-cs"/>
                </a:rPr>
              </a:br>
              <a:r>
                <a:rPr kumimoji="0" lang="en-US" sz="1000" b="0" i="0" u="none" strike="noStrike" kern="1200" cap="none" spc="0" normalizeH="0" baseline="0" noProof="0" dirty="0">
                  <a:ln>
                    <a:noFill/>
                  </a:ln>
                  <a:solidFill>
                    <a:srgbClr val="FFFFFF"/>
                  </a:solidFill>
                  <a:effectLst/>
                  <a:uLnTx/>
                  <a:uFillTx/>
                  <a:latin typeface="Segoe UI Semibold"/>
                  <a:ea typeface="+mn-ea"/>
                  <a:cs typeface="+mn-cs"/>
                </a:rPr>
                <a:t>(N-tier App &amp; Data)</a:t>
              </a:r>
            </a:p>
          </p:txBody>
        </p:sp>
        <p:sp>
          <p:nvSpPr>
            <p:cNvPr id="17" name="Flowchart: Decision 16">
              <a:extLst>
                <a:ext uri="{FF2B5EF4-FFF2-40B4-BE49-F238E27FC236}">
                  <a16:creationId xmlns:a16="http://schemas.microsoft.com/office/drawing/2014/main" id="{0D4C98D3-D7F0-4E92-8BCA-9C3EC923C24A}"/>
                </a:ext>
              </a:extLst>
            </p:cNvPr>
            <p:cNvSpPr/>
            <p:nvPr/>
          </p:nvSpPr>
          <p:spPr bwMode="auto">
            <a:xfrm>
              <a:off x="7090946" y="314780"/>
              <a:ext cx="982016" cy="580352"/>
            </a:xfrm>
            <a:prstGeom prst="flowChartDecision">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Bandwidth Analysis</a:t>
              </a:r>
            </a:p>
          </p:txBody>
        </p:sp>
        <p:sp>
          <p:nvSpPr>
            <p:cNvPr id="18" name="Flowchart: Decision 17">
              <a:extLst>
                <a:ext uri="{FF2B5EF4-FFF2-40B4-BE49-F238E27FC236}">
                  <a16:creationId xmlns:a16="http://schemas.microsoft.com/office/drawing/2014/main" id="{7250F748-CBDB-43BE-A2B8-DB35ACE6B53E}"/>
                </a:ext>
              </a:extLst>
            </p:cNvPr>
            <p:cNvSpPr/>
            <p:nvPr/>
          </p:nvSpPr>
          <p:spPr bwMode="auto">
            <a:xfrm>
              <a:off x="5181553" y="1218698"/>
              <a:ext cx="982016" cy="580352"/>
            </a:xfrm>
            <a:prstGeom prst="flowChartDecision">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Modernize App &amp; Data</a:t>
              </a:r>
            </a:p>
          </p:txBody>
        </p:sp>
        <p:sp>
          <p:nvSpPr>
            <p:cNvPr id="21" name="Flowchart: Decision 20">
              <a:extLst>
                <a:ext uri="{FF2B5EF4-FFF2-40B4-BE49-F238E27FC236}">
                  <a16:creationId xmlns:a16="http://schemas.microsoft.com/office/drawing/2014/main" id="{6B98197E-6734-4875-9CF0-00DB2FCA107B}"/>
                </a:ext>
              </a:extLst>
            </p:cNvPr>
            <p:cNvSpPr/>
            <p:nvPr/>
          </p:nvSpPr>
          <p:spPr bwMode="auto">
            <a:xfrm>
              <a:off x="5881716" y="4397970"/>
              <a:ext cx="982016" cy="580352"/>
            </a:xfrm>
            <a:prstGeom prst="flowChartDecision">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Data Platform Analysis</a:t>
              </a:r>
            </a:p>
          </p:txBody>
        </p:sp>
        <p:sp>
          <p:nvSpPr>
            <p:cNvPr id="22" name="Flowchart: Decision 21">
              <a:extLst>
                <a:ext uri="{FF2B5EF4-FFF2-40B4-BE49-F238E27FC236}">
                  <a16:creationId xmlns:a16="http://schemas.microsoft.com/office/drawing/2014/main" id="{120582A9-998D-493B-84B7-71A6879DAADE}"/>
                </a:ext>
              </a:extLst>
            </p:cNvPr>
            <p:cNvSpPr/>
            <p:nvPr/>
          </p:nvSpPr>
          <p:spPr bwMode="auto">
            <a:xfrm>
              <a:off x="6996354" y="1703840"/>
              <a:ext cx="982016" cy="580352"/>
            </a:xfrm>
            <a:prstGeom prst="flowChartDecision">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Existing DevOps Pipeline</a:t>
              </a:r>
            </a:p>
          </p:txBody>
        </p:sp>
        <p:sp>
          <p:nvSpPr>
            <p:cNvPr id="23" name="Flowchart: Decision 22">
              <a:extLst>
                <a:ext uri="{FF2B5EF4-FFF2-40B4-BE49-F238E27FC236}">
                  <a16:creationId xmlns:a16="http://schemas.microsoft.com/office/drawing/2014/main" id="{B9029910-6352-45E6-98E8-845078186BD6}"/>
                </a:ext>
              </a:extLst>
            </p:cNvPr>
            <p:cNvSpPr/>
            <p:nvPr/>
          </p:nvSpPr>
          <p:spPr bwMode="auto">
            <a:xfrm>
              <a:off x="6996354" y="3050905"/>
              <a:ext cx="982016" cy="580352"/>
            </a:xfrm>
            <a:prstGeom prst="flowChartDecision">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Existing DevOps Pipeline</a:t>
              </a:r>
            </a:p>
          </p:txBody>
        </p:sp>
        <p:sp>
          <p:nvSpPr>
            <p:cNvPr id="24" name="Flowchart: Decision 23">
              <a:extLst>
                <a:ext uri="{FF2B5EF4-FFF2-40B4-BE49-F238E27FC236}">
                  <a16:creationId xmlns:a16="http://schemas.microsoft.com/office/drawing/2014/main" id="{6AAFE462-E415-4BD2-AB24-23725B90FBF0}"/>
                </a:ext>
              </a:extLst>
            </p:cNvPr>
            <p:cNvSpPr/>
            <p:nvPr/>
          </p:nvSpPr>
          <p:spPr bwMode="auto">
            <a:xfrm>
              <a:off x="11050431" y="2503461"/>
              <a:ext cx="982016" cy="580352"/>
            </a:xfrm>
            <a:prstGeom prst="flowChartDecision">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Innovation Potential</a:t>
              </a:r>
            </a:p>
          </p:txBody>
        </p:sp>
        <p:sp>
          <p:nvSpPr>
            <p:cNvPr id="30" name="TextBox 29">
              <a:extLst>
                <a:ext uri="{FF2B5EF4-FFF2-40B4-BE49-F238E27FC236}">
                  <a16:creationId xmlns:a16="http://schemas.microsoft.com/office/drawing/2014/main" id="{4FAA1256-BA03-480D-92CF-2EA316C913F5}"/>
                </a:ext>
              </a:extLst>
            </p:cNvPr>
            <p:cNvSpPr txBox="1"/>
            <p:nvPr/>
          </p:nvSpPr>
          <p:spPr>
            <a:xfrm>
              <a:off x="7545372" y="1427979"/>
              <a:ext cx="45402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Yes</a:t>
              </a:r>
              <a:endParaRPr kumimoji="0" lang="en-US" sz="18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31" name="TextBox 30">
              <a:extLst>
                <a:ext uri="{FF2B5EF4-FFF2-40B4-BE49-F238E27FC236}">
                  <a16:creationId xmlns:a16="http://schemas.microsoft.com/office/drawing/2014/main" id="{900C042B-8F88-4D52-8CA0-8CA926C79A08}"/>
                </a:ext>
              </a:extLst>
            </p:cNvPr>
            <p:cNvSpPr txBox="1"/>
            <p:nvPr/>
          </p:nvSpPr>
          <p:spPr>
            <a:xfrm>
              <a:off x="7545372" y="2729497"/>
              <a:ext cx="45402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Yes</a:t>
              </a:r>
              <a:endParaRPr kumimoji="0" lang="en-US" sz="18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32" name="TextBox 31">
              <a:extLst>
                <a:ext uri="{FF2B5EF4-FFF2-40B4-BE49-F238E27FC236}">
                  <a16:creationId xmlns:a16="http://schemas.microsoft.com/office/drawing/2014/main" id="{0C7DA70E-DEE1-4C26-9040-17BC38777771}"/>
                </a:ext>
              </a:extLst>
            </p:cNvPr>
            <p:cNvSpPr txBox="1"/>
            <p:nvPr/>
          </p:nvSpPr>
          <p:spPr>
            <a:xfrm>
              <a:off x="6701027" y="3030668"/>
              <a:ext cx="45402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Yes</a:t>
              </a:r>
              <a:endParaRPr kumimoji="0" lang="en-US" sz="18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33" name="TextBox 32">
              <a:extLst>
                <a:ext uri="{FF2B5EF4-FFF2-40B4-BE49-F238E27FC236}">
                  <a16:creationId xmlns:a16="http://schemas.microsoft.com/office/drawing/2014/main" id="{078A5F60-2C80-48B2-B09A-15D66BBBE4D2}"/>
                </a:ext>
              </a:extLst>
            </p:cNvPr>
            <p:cNvSpPr txBox="1"/>
            <p:nvPr/>
          </p:nvSpPr>
          <p:spPr>
            <a:xfrm>
              <a:off x="6701027" y="1711196"/>
              <a:ext cx="45402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Yes</a:t>
              </a:r>
              <a:endParaRPr kumimoji="0" lang="en-US" sz="18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34" name="TextBox 33">
              <a:extLst>
                <a:ext uri="{FF2B5EF4-FFF2-40B4-BE49-F238E27FC236}">
                  <a16:creationId xmlns:a16="http://schemas.microsoft.com/office/drawing/2014/main" id="{F3CC45C2-1A1B-4B7F-911E-BD59FEEE91AA}"/>
                </a:ext>
              </a:extLst>
            </p:cNvPr>
            <p:cNvSpPr txBox="1"/>
            <p:nvPr/>
          </p:nvSpPr>
          <p:spPr>
            <a:xfrm>
              <a:off x="7545372" y="2309224"/>
              <a:ext cx="45402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No</a:t>
              </a:r>
              <a:endParaRPr kumimoji="0" lang="en-US" sz="18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35" name="TextBox 34">
              <a:extLst>
                <a:ext uri="{FF2B5EF4-FFF2-40B4-BE49-F238E27FC236}">
                  <a16:creationId xmlns:a16="http://schemas.microsoft.com/office/drawing/2014/main" id="{6BBED44F-A467-4399-A7CF-96F65CD0FC73}"/>
                </a:ext>
              </a:extLst>
            </p:cNvPr>
            <p:cNvSpPr txBox="1"/>
            <p:nvPr/>
          </p:nvSpPr>
          <p:spPr>
            <a:xfrm>
              <a:off x="7545372" y="3631256"/>
              <a:ext cx="45402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No</a:t>
              </a:r>
              <a:endParaRPr kumimoji="0" lang="en-US" sz="18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41" name="TextBox 40">
              <a:extLst>
                <a:ext uri="{FF2B5EF4-FFF2-40B4-BE49-F238E27FC236}">
                  <a16:creationId xmlns:a16="http://schemas.microsoft.com/office/drawing/2014/main" id="{3FD6BFE1-95C6-45EB-B2C4-520A8D6772DE}"/>
                </a:ext>
              </a:extLst>
            </p:cNvPr>
            <p:cNvSpPr txBox="1"/>
            <p:nvPr/>
          </p:nvSpPr>
          <p:spPr>
            <a:xfrm>
              <a:off x="8211484" y="435679"/>
              <a:ext cx="959629" cy="338554"/>
            </a:xfrm>
            <a:prstGeom prst="rect">
              <a:avLst/>
            </a:prstGeom>
            <a:solidFill>
              <a:schemeClr val="tx1"/>
            </a:solidFill>
          </p:spPr>
          <p:txBody>
            <a:bodyPr wrap="squar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Storage exceeds available bandwidth</a:t>
              </a:r>
              <a:endParaRPr kumimoji="0" lang="en-US" sz="18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43" name="Arrow: Right 42">
              <a:extLst>
                <a:ext uri="{FF2B5EF4-FFF2-40B4-BE49-F238E27FC236}">
                  <a16:creationId xmlns:a16="http://schemas.microsoft.com/office/drawing/2014/main" id="{4243A94E-7EE9-423A-9E79-F8D9B1207A31}"/>
                </a:ext>
              </a:extLst>
            </p:cNvPr>
            <p:cNvSpPr/>
            <p:nvPr/>
          </p:nvSpPr>
          <p:spPr bwMode="auto">
            <a:xfrm>
              <a:off x="9271420" y="374011"/>
              <a:ext cx="1106163" cy="461891"/>
            </a:xfrm>
            <a:prstGeom prst="rightArrow">
              <a:avLst>
                <a:gd name="adj1" fmla="val 77496"/>
                <a:gd name="adj2" fmla="val 50000"/>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Storage: Data Box </a:t>
              </a:r>
              <a:b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b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 Offline Transfer</a:t>
              </a:r>
            </a:p>
          </p:txBody>
        </p:sp>
        <p:sp>
          <p:nvSpPr>
            <p:cNvPr id="53" name="TextBox 52">
              <a:extLst>
                <a:ext uri="{FF2B5EF4-FFF2-40B4-BE49-F238E27FC236}">
                  <a16:creationId xmlns:a16="http://schemas.microsoft.com/office/drawing/2014/main" id="{3C32C037-533B-4F82-9DEF-DBCF0D2F6D59}"/>
                </a:ext>
              </a:extLst>
            </p:cNvPr>
            <p:cNvSpPr txBox="1"/>
            <p:nvPr/>
          </p:nvSpPr>
          <p:spPr>
            <a:xfrm>
              <a:off x="10314991" y="1196757"/>
              <a:ext cx="628720"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Semibold" panose="020B0702040204020203" pitchFamily="34" charset="0"/>
                  <a:ea typeface="Segoe UI" pitchFamily="34" charset="0"/>
                  <a:cs typeface="Segoe UI Semibold" panose="020B0702040204020203" pitchFamily="34" charset="0"/>
                </a:rPr>
                <a:t>LOB App</a:t>
              </a:r>
              <a:endParaRPr kumimoji="0" lang="en-US" sz="18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endParaRPr>
            </a:p>
          </p:txBody>
        </p:sp>
        <p:sp>
          <p:nvSpPr>
            <p:cNvPr id="54" name="TextBox 53">
              <a:extLst>
                <a:ext uri="{FF2B5EF4-FFF2-40B4-BE49-F238E27FC236}">
                  <a16:creationId xmlns:a16="http://schemas.microsoft.com/office/drawing/2014/main" id="{3039BAB0-2C48-4B92-B067-FF7501DAA9DD}"/>
                </a:ext>
              </a:extLst>
            </p:cNvPr>
            <p:cNvSpPr txBox="1"/>
            <p:nvPr/>
          </p:nvSpPr>
          <p:spPr>
            <a:xfrm>
              <a:off x="10235328" y="1640844"/>
              <a:ext cx="788047"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Azure App Service</a:t>
              </a:r>
              <a:endParaRPr kumimoji="0" lang="en-US" sz="18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55" name="TextBox 54">
              <a:extLst>
                <a:ext uri="{FF2B5EF4-FFF2-40B4-BE49-F238E27FC236}">
                  <a16:creationId xmlns:a16="http://schemas.microsoft.com/office/drawing/2014/main" id="{AA6E267A-9A06-4B8A-AEED-E42A71F154C2}"/>
                </a:ext>
              </a:extLst>
            </p:cNvPr>
            <p:cNvSpPr txBox="1"/>
            <p:nvPr/>
          </p:nvSpPr>
          <p:spPr>
            <a:xfrm>
              <a:off x="10173065" y="2241999"/>
              <a:ext cx="982016"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Azure SQL (MI)</a:t>
              </a:r>
              <a:endParaRPr kumimoji="0" lang="en-US" sz="18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56" name="TextBox 55">
              <a:extLst>
                <a:ext uri="{FF2B5EF4-FFF2-40B4-BE49-F238E27FC236}">
                  <a16:creationId xmlns:a16="http://schemas.microsoft.com/office/drawing/2014/main" id="{909F07FF-4AF2-4117-AB7C-081B3F3F5B67}"/>
                </a:ext>
              </a:extLst>
            </p:cNvPr>
            <p:cNvSpPr txBox="1"/>
            <p:nvPr/>
          </p:nvSpPr>
          <p:spPr>
            <a:xfrm>
              <a:off x="10235328" y="3159315"/>
              <a:ext cx="788047"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Azure IaaS</a:t>
              </a:r>
              <a:endParaRPr kumimoji="0" lang="en-US" sz="18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58" name="TextBox 57">
              <a:extLst>
                <a:ext uri="{FF2B5EF4-FFF2-40B4-BE49-F238E27FC236}">
                  <a16:creationId xmlns:a16="http://schemas.microsoft.com/office/drawing/2014/main" id="{5E86D88E-9927-4F91-917A-AD743D6FF829}"/>
                </a:ext>
              </a:extLst>
            </p:cNvPr>
            <p:cNvSpPr txBox="1"/>
            <p:nvPr/>
          </p:nvSpPr>
          <p:spPr>
            <a:xfrm>
              <a:off x="10173065" y="3599745"/>
              <a:ext cx="982016"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Azure SQL (MI)</a:t>
              </a:r>
              <a:endParaRPr kumimoji="0" lang="en-US" sz="18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59" name="TextBox 58">
              <a:extLst>
                <a:ext uri="{FF2B5EF4-FFF2-40B4-BE49-F238E27FC236}">
                  <a16:creationId xmlns:a16="http://schemas.microsoft.com/office/drawing/2014/main" id="{AB656EF7-F7F0-4481-AD3E-009316FBAA30}"/>
                </a:ext>
              </a:extLst>
            </p:cNvPr>
            <p:cNvSpPr txBox="1"/>
            <p:nvPr/>
          </p:nvSpPr>
          <p:spPr>
            <a:xfrm>
              <a:off x="10314991" y="2556492"/>
              <a:ext cx="628720"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Semibold" panose="020B0702040204020203" pitchFamily="34" charset="0"/>
                  <a:ea typeface="Segoe UI" pitchFamily="34" charset="0"/>
                  <a:cs typeface="Segoe UI Semibold" panose="020B0702040204020203" pitchFamily="34" charset="0"/>
                </a:rPr>
                <a:t>LOB App</a:t>
              </a:r>
              <a:endParaRPr kumimoji="0" lang="en-US" sz="18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endParaRPr>
            </a:p>
          </p:txBody>
        </p:sp>
        <p:sp>
          <p:nvSpPr>
            <p:cNvPr id="60" name="TextBox 59">
              <a:extLst>
                <a:ext uri="{FF2B5EF4-FFF2-40B4-BE49-F238E27FC236}">
                  <a16:creationId xmlns:a16="http://schemas.microsoft.com/office/drawing/2014/main" id="{3908B3A8-6966-43BF-AB43-9ECF21A9E4EF}"/>
                </a:ext>
              </a:extLst>
            </p:cNvPr>
            <p:cNvSpPr txBox="1"/>
            <p:nvPr/>
          </p:nvSpPr>
          <p:spPr>
            <a:xfrm>
              <a:off x="10314991" y="3922014"/>
              <a:ext cx="628720"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Semibold" panose="020B0702040204020203" pitchFamily="34" charset="0"/>
                  <a:ea typeface="Segoe UI" pitchFamily="34" charset="0"/>
                  <a:cs typeface="Segoe UI Semibold" panose="020B0702040204020203" pitchFamily="34" charset="0"/>
                </a:rPr>
                <a:t>LOB App</a:t>
              </a:r>
              <a:endParaRPr kumimoji="0" lang="en-US" sz="18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endParaRPr>
            </a:p>
          </p:txBody>
        </p:sp>
        <p:sp>
          <p:nvSpPr>
            <p:cNvPr id="61" name="TextBox 60">
              <a:extLst>
                <a:ext uri="{FF2B5EF4-FFF2-40B4-BE49-F238E27FC236}">
                  <a16:creationId xmlns:a16="http://schemas.microsoft.com/office/drawing/2014/main" id="{223065A9-8958-4910-858D-77125242873A}"/>
                </a:ext>
              </a:extLst>
            </p:cNvPr>
            <p:cNvSpPr txBox="1"/>
            <p:nvPr/>
          </p:nvSpPr>
          <p:spPr>
            <a:xfrm>
              <a:off x="10314991" y="5270175"/>
              <a:ext cx="628720"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Semibold" panose="020B0702040204020203" pitchFamily="34" charset="0"/>
                  <a:ea typeface="Segoe UI" pitchFamily="34" charset="0"/>
                  <a:cs typeface="Segoe UI Semibold" panose="020B0702040204020203" pitchFamily="34" charset="0"/>
                </a:rPr>
                <a:t>LOB App</a:t>
              </a:r>
              <a:endParaRPr kumimoji="0" lang="en-US" sz="18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endParaRPr>
            </a:p>
          </p:txBody>
        </p:sp>
        <p:sp>
          <p:nvSpPr>
            <p:cNvPr id="62" name="TextBox 61">
              <a:extLst>
                <a:ext uri="{FF2B5EF4-FFF2-40B4-BE49-F238E27FC236}">
                  <a16:creationId xmlns:a16="http://schemas.microsoft.com/office/drawing/2014/main" id="{6C730893-DE70-44C3-8F40-92E94A0CF968}"/>
                </a:ext>
              </a:extLst>
            </p:cNvPr>
            <p:cNvSpPr txBox="1"/>
            <p:nvPr/>
          </p:nvSpPr>
          <p:spPr>
            <a:xfrm>
              <a:off x="10235328" y="4471193"/>
              <a:ext cx="788047"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Azure IaaS</a:t>
              </a:r>
              <a:endParaRPr kumimoji="0" lang="en-US" sz="18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63" name="TextBox 62">
              <a:extLst>
                <a:ext uri="{FF2B5EF4-FFF2-40B4-BE49-F238E27FC236}">
                  <a16:creationId xmlns:a16="http://schemas.microsoft.com/office/drawing/2014/main" id="{36C1F0F7-6AFD-431F-BF80-991A2067381F}"/>
                </a:ext>
              </a:extLst>
            </p:cNvPr>
            <p:cNvSpPr txBox="1"/>
            <p:nvPr/>
          </p:nvSpPr>
          <p:spPr>
            <a:xfrm>
              <a:off x="10235328" y="4983513"/>
              <a:ext cx="788047"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Azure IaaS</a:t>
              </a:r>
              <a:endParaRPr kumimoji="0" lang="en-US" sz="18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67" name="TextBox 66">
              <a:extLst>
                <a:ext uri="{FF2B5EF4-FFF2-40B4-BE49-F238E27FC236}">
                  <a16:creationId xmlns:a16="http://schemas.microsoft.com/office/drawing/2014/main" id="{59D1FA0E-E553-4BDA-9A91-B2FC56CBC6B4}"/>
                </a:ext>
              </a:extLst>
            </p:cNvPr>
            <p:cNvSpPr txBox="1"/>
            <p:nvPr/>
          </p:nvSpPr>
          <p:spPr>
            <a:xfrm>
              <a:off x="10235328" y="5826664"/>
              <a:ext cx="788047"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Azure IaaS</a:t>
              </a:r>
              <a:endParaRPr kumimoji="0" lang="en-US" sz="18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68" name="TextBox 67">
              <a:extLst>
                <a:ext uri="{FF2B5EF4-FFF2-40B4-BE49-F238E27FC236}">
                  <a16:creationId xmlns:a16="http://schemas.microsoft.com/office/drawing/2014/main" id="{0EDB3407-90D1-4EE3-A5F2-2BEEB5B50345}"/>
                </a:ext>
              </a:extLst>
            </p:cNvPr>
            <p:cNvSpPr txBox="1"/>
            <p:nvPr/>
          </p:nvSpPr>
          <p:spPr>
            <a:xfrm>
              <a:off x="10235328" y="6372260"/>
              <a:ext cx="788047"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Azure IaaS</a:t>
              </a:r>
              <a:endParaRPr kumimoji="0" lang="en-US" sz="18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69" name="TextBox 68">
              <a:extLst>
                <a:ext uri="{FF2B5EF4-FFF2-40B4-BE49-F238E27FC236}">
                  <a16:creationId xmlns:a16="http://schemas.microsoft.com/office/drawing/2014/main" id="{6F1252C5-CDD5-4FBC-AF3B-00E8483EAC0D}"/>
                </a:ext>
              </a:extLst>
            </p:cNvPr>
            <p:cNvSpPr txBox="1"/>
            <p:nvPr/>
          </p:nvSpPr>
          <p:spPr>
            <a:xfrm>
              <a:off x="10497937" y="612846"/>
              <a:ext cx="938869"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Azure Storage</a:t>
              </a:r>
              <a:endParaRPr kumimoji="0" lang="en-US" sz="1800" b="0" i="0" u="none" strike="noStrike" kern="1200" cap="none" spc="0" normalizeH="0" baseline="0" noProof="0" dirty="0">
                <a:ln>
                  <a:noFill/>
                </a:ln>
                <a:solidFill>
                  <a:srgbClr val="FFFFFF"/>
                </a:solidFill>
                <a:effectLst/>
                <a:uLnTx/>
                <a:uFillTx/>
                <a:latin typeface="Segoe UI"/>
                <a:ea typeface="+mn-ea"/>
                <a:cs typeface="+mn-cs"/>
              </a:endParaRPr>
            </a:p>
          </p:txBody>
        </p:sp>
        <p:cxnSp>
          <p:nvCxnSpPr>
            <p:cNvPr id="72" name="Straight Arrow Connector 71">
              <a:extLst>
                <a:ext uri="{FF2B5EF4-FFF2-40B4-BE49-F238E27FC236}">
                  <a16:creationId xmlns:a16="http://schemas.microsoft.com/office/drawing/2014/main" id="{6FDE58D7-9F76-40FA-A71F-F9550AD47D45}"/>
                </a:ext>
              </a:extLst>
            </p:cNvPr>
            <p:cNvCxnSpPr>
              <a:cxnSpLocks/>
            </p:cNvCxnSpPr>
            <p:nvPr/>
          </p:nvCxnSpPr>
          <p:spPr>
            <a:xfrm>
              <a:off x="6490587" y="604956"/>
              <a:ext cx="576053" cy="0"/>
            </a:xfrm>
            <a:prstGeom prst="straightConnector1">
              <a:avLst/>
            </a:prstGeom>
            <a:ln w="12700">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pic>
          <p:nvPicPr>
            <p:cNvPr id="79" name="Graphic 78" descr="Database">
              <a:extLst>
                <a:ext uri="{FF2B5EF4-FFF2-40B4-BE49-F238E27FC236}">
                  <a16:creationId xmlns:a16="http://schemas.microsoft.com/office/drawing/2014/main" id="{87F946A4-63B3-4192-813F-1754E255A9C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485904" y="3362343"/>
              <a:ext cx="286894" cy="286894"/>
            </a:xfrm>
            <a:prstGeom prst="rect">
              <a:avLst/>
            </a:prstGeom>
          </p:spPr>
        </p:pic>
        <p:cxnSp>
          <p:nvCxnSpPr>
            <p:cNvPr id="92" name="Connector: Elbow 91">
              <a:extLst>
                <a:ext uri="{FF2B5EF4-FFF2-40B4-BE49-F238E27FC236}">
                  <a16:creationId xmlns:a16="http://schemas.microsoft.com/office/drawing/2014/main" id="{1F0E2A36-2617-4974-AA5E-5763425759DF}"/>
                </a:ext>
              </a:extLst>
            </p:cNvPr>
            <p:cNvCxnSpPr>
              <a:stCxn id="17" idx="2"/>
              <a:endCxn id="18" idx="0"/>
            </p:cNvCxnSpPr>
            <p:nvPr/>
          </p:nvCxnSpPr>
          <p:spPr>
            <a:xfrm rot="5400000">
              <a:off x="6465475" y="102219"/>
              <a:ext cx="323566" cy="1909393"/>
            </a:xfrm>
            <a:prstGeom prst="bentConnector3">
              <a:avLst/>
            </a:prstGeom>
            <a:ln w="12700">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94" name="Connector: Elbow 93">
              <a:extLst>
                <a:ext uri="{FF2B5EF4-FFF2-40B4-BE49-F238E27FC236}">
                  <a16:creationId xmlns:a16="http://schemas.microsoft.com/office/drawing/2014/main" id="{4B6AA31C-6062-4B83-A3BB-9EFF8C8869DF}"/>
                </a:ext>
              </a:extLst>
            </p:cNvPr>
            <p:cNvCxnSpPr>
              <a:stCxn id="69" idx="2"/>
              <a:endCxn id="42" idx="1"/>
            </p:cNvCxnSpPr>
            <p:nvPr/>
          </p:nvCxnSpPr>
          <p:spPr>
            <a:xfrm rot="5400000">
              <a:off x="9270257" y="-637763"/>
              <a:ext cx="231063" cy="3163168"/>
            </a:xfrm>
            <a:prstGeom prst="bentConnector4">
              <a:avLst>
                <a:gd name="adj1" fmla="val 100891"/>
                <a:gd name="adj2" fmla="val 107428"/>
              </a:avLst>
            </a:prstGeom>
            <a:ln w="12700">
              <a:solidFill>
                <a:schemeClr val="accent5"/>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6BF372F4-21EB-4928-999D-C4A4F03694F4}"/>
                </a:ext>
              </a:extLst>
            </p:cNvPr>
            <p:cNvSpPr txBox="1"/>
            <p:nvPr/>
          </p:nvSpPr>
          <p:spPr>
            <a:xfrm>
              <a:off x="7804204" y="951631"/>
              <a:ext cx="1919721" cy="215444"/>
            </a:xfrm>
            <a:prstGeom prst="rect">
              <a:avLst/>
            </a:prstGeom>
            <a:solidFill>
              <a:schemeClr val="tx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50E6FF"/>
                  </a:solidFill>
                  <a:effectLst/>
                  <a:uLnTx/>
                  <a:uFillTx/>
                  <a:latin typeface="Segoe UI Semibold" panose="020B0702040204020203" pitchFamily="34" charset="0"/>
                  <a:ea typeface="Segoe UI" pitchFamily="34" charset="0"/>
                  <a:cs typeface="Segoe UI Semibold" panose="020B0702040204020203" pitchFamily="34" charset="0"/>
                </a:rPr>
                <a:t>Re-hydrate from Azure Storage</a:t>
              </a:r>
              <a:endParaRPr kumimoji="0" lang="en-US" sz="1800" b="0" i="0" u="none" strike="noStrike" kern="1200" cap="none" spc="0" normalizeH="0" baseline="0" noProof="0" dirty="0">
                <a:ln>
                  <a:noFill/>
                </a:ln>
                <a:solidFill>
                  <a:srgbClr val="50E6FF"/>
                </a:solidFill>
                <a:effectLst/>
                <a:uLnTx/>
                <a:uFillTx/>
                <a:latin typeface="Segoe UI Semibold" panose="020B0702040204020203" pitchFamily="34" charset="0"/>
                <a:ea typeface="+mn-ea"/>
                <a:cs typeface="Segoe UI Semibold" panose="020B0702040204020203" pitchFamily="34" charset="0"/>
              </a:endParaRPr>
            </a:p>
          </p:txBody>
        </p:sp>
        <p:grpSp>
          <p:nvGrpSpPr>
            <p:cNvPr id="122" name="Group 121">
              <a:extLst>
                <a:ext uri="{FF2B5EF4-FFF2-40B4-BE49-F238E27FC236}">
                  <a16:creationId xmlns:a16="http://schemas.microsoft.com/office/drawing/2014/main" id="{6A85EC28-5730-42C6-9241-CF5123E9C97B}"/>
                </a:ext>
              </a:extLst>
            </p:cNvPr>
            <p:cNvGrpSpPr/>
            <p:nvPr/>
          </p:nvGrpSpPr>
          <p:grpSpPr>
            <a:xfrm>
              <a:off x="10486706" y="1454387"/>
              <a:ext cx="285290" cy="205860"/>
              <a:chOff x="10553964" y="1718190"/>
              <a:chExt cx="285290" cy="211136"/>
            </a:xfrm>
          </p:grpSpPr>
          <p:grpSp>
            <p:nvGrpSpPr>
              <p:cNvPr id="102" name="Graphic 98">
                <a:extLst>
                  <a:ext uri="{FF2B5EF4-FFF2-40B4-BE49-F238E27FC236}">
                    <a16:creationId xmlns:a16="http://schemas.microsoft.com/office/drawing/2014/main" id="{DBAD47E7-2DE4-4A1A-B534-7D6E21792762}"/>
                  </a:ext>
                </a:extLst>
              </p:cNvPr>
              <p:cNvGrpSpPr/>
              <p:nvPr/>
            </p:nvGrpSpPr>
            <p:grpSpPr>
              <a:xfrm>
                <a:off x="10553964" y="1718190"/>
                <a:ext cx="211136" cy="211136"/>
                <a:chOff x="10553964" y="1718190"/>
                <a:chExt cx="211136" cy="211136"/>
              </a:xfrm>
            </p:grpSpPr>
            <p:sp>
              <p:nvSpPr>
                <p:cNvPr id="103" name="Freeform: Shape 102">
                  <a:extLst>
                    <a:ext uri="{FF2B5EF4-FFF2-40B4-BE49-F238E27FC236}">
                      <a16:creationId xmlns:a16="http://schemas.microsoft.com/office/drawing/2014/main" id="{1CEE6745-9A9B-4607-8E00-6325CBFC6C42}"/>
                    </a:ext>
                  </a:extLst>
                </p:cNvPr>
                <p:cNvSpPr/>
                <p:nvPr/>
              </p:nvSpPr>
              <p:spPr>
                <a:xfrm>
                  <a:off x="10553964" y="1718190"/>
                  <a:ext cx="98970" cy="98970"/>
                </a:xfrm>
                <a:custGeom>
                  <a:avLst/>
                  <a:gdLst>
                    <a:gd name="connsiteX0" fmla="*/ 0 w 98970"/>
                    <a:gd name="connsiteY0" fmla="*/ 0 h 98970"/>
                    <a:gd name="connsiteX1" fmla="*/ 98970 w 98970"/>
                    <a:gd name="connsiteY1" fmla="*/ 0 h 98970"/>
                    <a:gd name="connsiteX2" fmla="*/ 98970 w 98970"/>
                    <a:gd name="connsiteY2" fmla="*/ 98970 h 98970"/>
                    <a:gd name="connsiteX3" fmla="*/ 0 w 98970"/>
                    <a:gd name="connsiteY3" fmla="*/ 98970 h 98970"/>
                  </a:gdLst>
                  <a:ahLst/>
                  <a:cxnLst>
                    <a:cxn ang="0">
                      <a:pos x="connsiteX0" y="connsiteY0"/>
                    </a:cxn>
                    <a:cxn ang="0">
                      <a:pos x="connsiteX1" y="connsiteY1"/>
                    </a:cxn>
                    <a:cxn ang="0">
                      <a:pos x="connsiteX2" y="connsiteY2"/>
                    </a:cxn>
                    <a:cxn ang="0">
                      <a:pos x="connsiteX3" y="connsiteY3"/>
                    </a:cxn>
                  </a:cxnLst>
                  <a:rect l="l" t="t" r="r" b="b"/>
                  <a:pathLst>
                    <a:path w="98970" h="98970">
                      <a:moveTo>
                        <a:pt x="0" y="0"/>
                      </a:moveTo>
                      <a:lnTo>
                        <a:pt x="98970" y="0"/>
                      </a:lnTo>
                      <a:lnTo>
                        <a:pt x="98970" y="98970"/>
                      </a:lnTo>
                      <a:lnTo>
                        <a:pt x="0" y="98970"/>
                      </a:lnTo>
                      <a:close/>
                    </a:path>
                  </a:pathLst>
                </a:custGeom>
                <a:solidFill>
                  <a:srgbClr val="0075C9"/>
                </a:solidFill>
                <a:ln w="16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04" name="Freeform: Shape 103">
                  <a:extLst>
                    <a:ext uri="{FF2B5EF4-FFF2-40B4-BE49-F238E27FC236}">
                      <a16:creationId xmlns:a16="http://schemas.microsoft.com/office/drawing/2014/main" id="{E87D54EF-26CA-4462-B2AC-E65062D41D8E}"/>
                    </a:ext>
                  </a:extLst>
                </p:cNvPr>
                <p:cNvSpPr/>
                <p:nvPr/>
              </p:nvSpPr>
              <p:spPr>
                <a:xfrm>
                  <a:off x="10666130" y="1830356"/>
                  <a:ext cx="98970" cy="98970"/>
                </a:xfrm>
                <a:custGeom>
                  <a:avLst/>
                  <a:gdLst>
                    <a:gd name="connsiteX0" fmla="*/ 0 w 98970"/>
                    <a:gd name="connsiteY0" fmla="*/ 0 h 98970"/>
                    <a:gd name="connsiteX1" fmla="*/ 98970 w 98970"/>
                    <a:gd name="connsiteY1" fmla="*/ 0 h 98970"/>
                    <a:gd name="connsiteX2" fmla="*/ 98970 w 98970"/>
                    <a:gd name="connsiteY2" fmla="*/ 98970 h 98970"/>
                    <a:gd name="connsiteX3" fmla="*/ 0 w 98970"/>
                    <a:gd name="connsiteY3" fmla="*/ 98970 h 98970"/>
                  </a:gdLst>
                  <a:ahLst/>
                  <a:cxnLst>
                    <a:cxn ang="0">
                      <a:pos x="connsiteX0" y="connsiteY0"/>
                    </a:cxn>
                    <a:cxn ang="0">
                      <a:pos x="connsiteX1" y="connsiteY1"/>
                    </a:cxn>
                    <a:cxn ang="0">
                      <a:pos x="connsiteX2" y="connsiteY2"/>
                    </a:cxn>
                    <a:cxn ang="0">
                      <a:pos x="connsiteX3" y="connsiteY3"/>
                    </a:cxn>
                  </a:cxnLst>
                  <a:rect l="l" t="t" r="r" b="b"/>
                  <a:pathLst>
                    <a:path w="98970" h="98970">
                      <a:moveTo>
                        <a:pt x="0" y="0"/>
                      </a:moveTo>
                      <a:lnTo>
                        <a:pt x="98970" y="0"/>
                      </a:lnTo>
                      <a:lnTo>
                        <a:pt x="98970" y="98970"/>
                      </a:lnTo>
                      <a:lnTo>
                        <a:pt x="0" y="98970"/>
                      </a:lnTo>
                      <a:close/>
                    </a:path>
                  </a:pathLst>
                </a:custGeom>
                <a:solidFill>
                  <a:srgbClr val="0075C9"/>
                </a:solidFill>
                <a:ln w="16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05" name="Freeform: Shape 104">
                  <a:extLst>
                    <a:ext uri="{FF2B5EF4-FFF2-40B4-BE49-F238E27FC236}">
                      <a16:creationId xmlns:a16="http://schemas.microsoft.com/office/drawing/2014/main" id="{C9A68D16-1E9A-4D37-8DE9-1A146967D5AA}"/>
                    </a:ext>
                  </a:extLst>
                </p:cNvPr>
                <p:cNvSpPr/>
                <p:nvPr/>
              </p:nvSpPr>
              <p:spPr>
                <a:xfrm>
                  <a:off x="10553964" y="1830356"/>
                  <a:ext cx="98970" cy="98970"/>
                </a:xfrm>
                <a:custGeom>
                  <a:avLst/>
                  <a:gdLst>
                    <a:gd name="connsiteX0" fmla="*/ 0 w 98970"/>
                    <a:gd name="connsiteY0" fmla="*/ 0 h 98970"/>
                    <a:gd name="connsiteX1" fmla="*/ 98970 w 98970"/>
                    <a:gd name="connsiteY1" fmla="*/ 0 h 98970"/>
                    <a:gd name="connsiteX2" fmla="*/ 98970 w 98970"/>
                    <a:gd name="connsiteY2" fmla="*/ 98970 h 98970"/>
                    <a:gd name="connsiteX3" fmla="*/ 0 w 98970"/>
                    <a:gd name="connsiteY3" fmla="*/ 98970 h 98970"/>
                  </a:gdLst>
                  <a:ahLst/>
                  <a:cxnLst>
                    <a:cxn ang="0">
                      <a:pos x="connsiteX0" y="connsiteY0"/>
                    </a:cxn>
                    <a:cxn ang="0">
                      <a:pos x="connsiteX1" y="connsiteY1"/>
                    </a:cxn>
                    <a:cxn ang="0">
                      <a:pos x="connsiteX2" y="connsiteY2"/>
                    </a:cxn>
                    <a:cxn ang="0">
                      <a:pos x="connsiteX3" y="connsiteY3"/>
                    </a:cxn>
                  </a:cxnLst>
                  <a:rect l="l" t="t" r="r" b="b"/>
                  <a:pathLst>
                    <a:path w="98970" h="98970">
                      <a:moveTo>
                        <a:pt x="0" y="0"/>
                      </a:moveTo>
                      <a:lnTo>
                        <a:pt x="98970" y="0"/>
                      </a:lnTo>
                      <a:lnTo>
                        <a:pt x="98970" y="98970"/>
                      </a:lnTo>
                      <a:lnTo>
                        <a:pt x="0" y="98970"/>
                      </a:lnTo>
                      <a:close/>
                    </a:path>
                  </a:pathLst>
                </a:custGeom>
                <a:solidFill>
                  <a:srgbClr val="0075C9"/>
                </a:solidFill>
                <a:ln w="16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pic>
            <p:nvPicPr>
              <p:cNvPr id="101" name="Graphic 100">
                <a:extLst>
                  <a:ext uri="{FF2B5EF4-FFF2-40B4-BE49-F238E27FC236}">
                    <a16:creationId xmlns:a16="http://schemas.microsoft.com/office/drawing/2014/main" id="{56C40D89-A206-4FA6-9BD7-A2F2783FF3B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631996" y="1749786"/>
                <a:ext cx="207258" cy="116582"/>
              </a:xfrm>
              <a:prstGeom prst="rect">
                <a:avLst/>
              </a:prstGeom>
            </p:spPr>
          </p:pic>
        </p:grpSp>
        <p:pic>
          <p:nvPicPr>
            <p:cNvPr id="112" name="Graphic 111" descr="Database">
              <a:extLst>
                <a:ext uri="{FF2B5EF4-FFF2-40B4-BE49-F238E27FC236}">
                  <a16:creationId xmlns:a16="http://schemas.microsoft.com/office/drawing/2014/main" id="{04B1DBF6-A95E-455C-AB10-28AD354DAD45}"/>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485904" y="1995144"/>
              <a:ext cx="286894" cy="286894"/>
            </a:xfrm>
            <a:prstGeom prst="rect">
              <a:avLst/>
            </a:prstGeom>
          </p:spPr>
        </p:pic>
        <p:cxnSp>
          <p:nvCxnSpPr>
            <p:cNvPr id="126" name="Connector: Elbow 125">
              <a:extLst>
                <a:ext uri="{FF2B5EF4-FFF2-40B4-BE49-F238E27FC236}">
                  <a16:creationId xmlns:a16="http://schemas.microsoft.com/office/drawing/2014/main" id="{C79A42F1-835C-4FC4-B22E-BC8F9E729D11}"/>
                </a:ext>
              </a:extLst>
            </p:cNvPr>
            <p:cNvCxnSpPr>
              <a:stCxn id="18" idx="2"/>
              <a:endCxn id="20" idx="1"/>
            </p:cNvCxnSpPr>
            <p:nvPr/>
          </p:nvCxnSpPr>
          <p:spPr>
            <a:xfrm rot="16200000" flipH="1">
              <a:off x="5006123" y="2465487"/>
              <a:ext cx="1542031" cy="209155"/>
            </a:xfrm>
            <a:prstGeom prst="bentConnector2">
              <a:avLst/>
            </a:prstGeom>
            <a:ln w="12700">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128" name="Connector: Elbow 127">
              <a:extLst>
                <a:ext uri="{FF2B5EF4-FFF2-40B4-BE49-F238E27FC236}">
                  <a16:creationId xmlns:a16="http://schemas.microsoft.com/office/drawing/2014/main" id="{D98F5454-4CAB-4ABB-B4C6-D3EAF0C1EA32}"/>
                </a:ext>
              </a:extLst>
            </p:cNvPr>
            <p:cNvCxnSpPr>
              <a:stCxn id="18" idx="3"/>
              <a:endCxn id="19" idx="0"/>
            </p:cNvCxnSpPr>
            <p:nvPr/>
          </p:nvCxnSpPr>
          <p:spPr>
            <a:xfrm>
              <a:off x="6163569" y="1508874"/>
              <a:ext cx="209155" cy="194966"/>
            </a:xfrm>
            <a:prstGeom prst="bentConnector2">
              <a:avLst/>
            </a:prstGeom>
            <a:ln w="12700">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7E357ED0-C549-4500-8FF2-CF412DBC5176}"/>
                </a:ext>
              </a:extLst>
            </p:cNvPr>
            <p:cNvSpPr txBox="1"/>
            <p:nvPr/>
          </p:nvSpPr>
          <p:spPr>
            <a:xfrm>
              <a:off x="6118225" y="1281314"/>
              <a:ext cx="454025" cy="215444"/>
            </a:xfrm>
            <a:prstGeom prst="rect">
              <a:avLst/>
            </a:prstGeom>
            <a:solidFill>
              <a:schemeClr val="tx1"/>
            </a:solidFill>
          </p:spPr>
          <p:txBody>
            <a:bodyPr wrap="square" lIns="91440" rIns="9144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Yes</a:t>
              </a:r>
              <a:endParaRPr kumimoji="0" lang="en-US" sz="1800" b="0" i="0" u="none" strike="noStrike" kern="1200" cap="none" spc="0" normalizeH="0" baseline="0" noProof="0" dirty="0">
                <a:ln>
                  <a:noFill/>
                </a:ln>
                <a:solidFill>
                  <a:srgbClr val="FFFFFF"/>
                </a:solidFill>
                <a:effectLst/>
                <a:uLnTx/>
                <a:uFillTx/>
                <a:latin typeface="Segoe UI"/>
                <a:ea typeface="+mn-ea"/>
                <a:cs typeface="+mn-cs"/>
              </a:endParaRPr>
            </a:p>
          </p:txBody>
        </p:sp>
        <p:cxnSp>
          <p:nvCxnSpPr>
            <p:cNvPr id="132" name="Straight Arrow Connector 131">
              <a:extLst>
                <a:ext uri="{FF2B5EF4-FFF2-40B4-BE49-F238E27FC236}">
                  <a16:creationId xmlns:a16="http://schemas.microsoft.com/office/drawing/2014/main" id="{06E0E6C1-BF3C-43E3-BB8F-B773570464AB}"/>
                </a:ext>
              </a:extLst>
            </p:cNvPr>
            <p:cNvCxnSpPr/>
            <p:nvPr/>
          </p:nvCxnSpPr>
          <p:spPr>
            <a:xfrm>
              <a:off x="6663970" y="1994016"/>
              <a:ext cx="341087" cy="0"/>
            </a:xfrm>
            <a:prstGeom prst="straightConnector1">
              <a:avLst/>
            </a:prstGeom>
            <a:ln w="12700">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133" name="Straight Arrow Connector 132">
              <a:extLst>
                <a:ext uri="{FF2B5EF4-FFF2-40B4-BE49-F238E27FC236}">
                  <a16:creationId xmlns:a16="http://schemas.microsoft.com/office/drawing/2014/main" id="{538133B9-4601-435D-914E-094C62BC3AD5}"/>
                </a:ext>
              </a:extLst>
            </p:cNvPr>
            <p:cNvCxnSpPr/>
            <p:nvPr/>
          </p:nvCxnSpPr>
          <p:spPr>
            <a:xfrm>
              <a:off x="6663970" y="3346566"/>
              <a:ext cx="341087" cy="0"/>
            </a:xfrm>
            <a:prstGeom prst="straightConnector1">
              <a:avLst/>
            </a:prstGeom>
            <a:ln w="12700">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9" name="Flowchart: Decision 18">
              <a:extLst>
                <a:ext uri="{FF2B5EF4-FFF2-40B4-BE49-F238E27FC236}">
                  <a16:creationId xmlns:a16="http://schemas.microsoft.com/office/drawing/2014/main" id="{A46D5049-76EA-424B-83C8-63EE2CCE5D58}"/>
                </a:ext>
              </a:extLst>
            </p:cNvPr>
            <p:cNvSpPr/>
            <p:nvPr/>
          </p:nvSpPr>
          <p:spPr bwMode="auto">
            <a:xfrm>
              <a:off x="5881716" y="1703840"/>
              <a:ext cx="982016" cy="580352"/>
            </a:xfrm>
            <a:prstGeom prst="flowChartDecision">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Dedicate VMs</a:t>
              </a:r>
            </a:p>
          </p:txBody>
        </p:sp>
        <p:sp>
          <p:nvSpPr>
            <p:cNvPr id="20" name="Flowchart: Decision 19">
              <a:extLst>
                <a:ext uri="{FF2B5EF4-FFF2-40B4-BE49-F238E27FC236}">
                  <a16:creationId xmlns:a16="http://schemas.microsoft.com/office/drawing/2014/main" id="{4B4751D0-6533-40AD-BD9E-2BB06BE223DD}"/>
                </a:ext>
              </a:extLst>
            </p:cNvPr>
            <p:cNvSpPr/>
            <p:nvPr/>
          </p:nvSpPr>
          <p:spPr bwMode="auto">
            <a:xfrm>
              <a:off x="5881716" y="3050905"/>
              <a:ext cx="982016" cy="580352"/>
            </a:xfrm>
            <a:prstGeom prst="flowChartDecision">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Modernize Data Only</a:t>
              </a:r>
            </a:p>
          </p:txBody>
        </p:sp>
        <p:cxnSp>
          <p:nvCxnSpPr>
            <p:cNvPr id="135" name="Connector: Elbow 134">
              <a:extLst>
                <a:ext uri="{FF2B5EF4-FFF2-40B4-BE49-F238E27FC236}">
                  <a16:creationId xmlns:a16="http://schemas.microsoft.com/office/drawing/2014/main" id="{D0B915F9-3FF4-4F20-9044-AC508BC7E200}"/>
                </a:ext>
              </a:extLst>
            </p:cNvPr>
            <p:cNvCxnSpPr>
              <a:endCxn id="20" idx="0"/>
            </p:cNvCxnSpPr>
            <p:nvPr/>
          </p:nvCxnSpPr>
          <p:spPr>
            <a:xfrm rot="5400000">
              <a:off x="5993872" y="2667438"/>
              <a:ext cx="762319" cy="4614"/>
            </a:xfrm>
            <a:prstGeom prst="bentConnector3">
              <a:avLst/>
            </a:prstGeom>
            <a:ln w="12700">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84981A2-A333-41CA-811A-95DE4F765DF5}"/>
                </a:ext>
              </a:extLst>
            </p:cNvPr>
            <p:cNvSpPr txBox="1"/>
            <p:nvPr/>
          </p:nvSpPr>
          <p:spPr>
            <a:xfrm>
              <a:off x="5970690" y="2453484"/>
              <a:ext cx="819768" cy="338554"/>
            </a:xfrm>
            <a:prstGeom prst="rect">
              <a:avLst/>
            </a:prstGeom>
            <a:solidFill>
              <a:schemeClr val="tx1"/>
            </a:solidFill>
          </p:spPr>
          <p:txBody>
            <a:bodyPr wrap="square">
              <a:spAutoFit/>
            </a:bodyPr>
            <a:lstStyle>
              <a:defPPr>
                <a:defRPr lang="en-US"/>
              </a:defPPr>
              <a:lvl1pPr algn="ctr">
                <a:defRPr kumimoji="0" sz="800" b="0" i="0" u="none" strike="noStrike" cap="none" spc="0" normalizeH="0" baseline="0">
                  <a:ln>
                    <a:noFill/>
                  </a:ln>
                  <a:solidFill>
                    <a:schemeClr val="bg1"/>
                  </a:solidFill>
                  <a:effectLst/>
                  <a:uLnTx/>
                  <a:uFillTx/>
                  <a:latin typeface="Segoe UI"/>
                  <a:ea typeface="Segoe UI" pitchFamily="34" charset="0"/>
                  <a:cs typeface="Segoe UI"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cs typeface="Segoe UI" pitchFamily="34" charset="0"/>
                </a:rPr>
                <a:t>Hundreds of Apps per VM</a:t>
              </a:r>
            </a:p>
          </p:txBody>
        </p:sp>
        <p:sp>
          <p:nvSpPr>
            <p:cNvPr id="39" name="TextBox 38">
              <a:extLst>
                <a:ext uri="{FF2B5EF4-FFF2-40B4-BE49-F238E27FC236}">
                  <a16:creationId xmlns:a16="http://schemas.microsoft.com/office/drawing/2014/main" id="{FBD98B8C-0606-4636-92CA-E8C60E82936F}"/>
                </a:ext>
              </a:extLst>
            </p:cNvPr>
            <p:cNvSpPr txBox="1"/>
            <p:nvPr/>
          </p:nvSpPr>
          <p:spPr>
            <a:xfrm>
              <a:off x="5176940" y="2306404"/>
              <a:ext cx="904526" cy="707886"/>
            </a:xfrm>
            <a:prstGeom prst="rect">
              <a:avLst/>
            </a:prstGeom>
            <a:solidFill>
              <a:schemeClr val="tx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Migrate app and data to IaaS with no changes to the current state</a:t>
              </a:r>
              <a:endParaRPr kumimoji="0" lang="en-US" sz="1800" b="0" i="0" u="none" strike="noStrike" kern="1200" cap="none" spc="0" normalizeH="0" baseline="0" noProof="0" dirty="0">
                <a:ln>
                  <a:noFill/>
                </a:ln>
                <a:solidFill>
                  <a:srgbClr val="FFFFFF"/>
                </a:solidFill>
                <a:effectLst/>
                <a:uLnTx/>
                <a:uFillTx/>
                <a:latin typeface="Segoe UI"/>
                <a:ea typeface="+mn-ea"/>
                <a:cs typeface="+mn-cs"/>
              </a:endParaRPr>
            </a:p>
          </p:txBody>
        </p:sp>
        <p:cxnSp>
          <p:nvCxnSpPr>
            <p:cNvPr id="137" name="Connector: Elbow 136">
              <a:extLst>
                <a:ext uri="{FF2B5EF4-FFF2-40B4-BE49-F238E27FC236}">
                  <a16:creationId xmlns:a16="http://schemas.microsoft.com/office/drawing/2014/main" id="{D52D825D-3900-4B60-AD66-6116C39C3669}"/>
                </a:ext>
              </a:extLst>
            </p:cNvPr>
            <p:cNvCxnSpPr/>
            <p:nvPr/>
          </p:nvCxnSpPr>
          <p:spPr>
            <a:xfrm rot="5400000">
              <a:off x="6015126" y="4024288"/>
              <a:ext cx="747364" cy="12700"/>
            </a:xfrm>
            <a:prstGeom prst="bentConnector3">
              <a:avLst/>
            </a:prstGeom>
            <a:ln w="12700">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DD37DAA7-E802-4720-B236-E0B24C44FF86}"/>
                </a:ext>
              </a:extLst>
            </p:cNvPr>
            <p:cNvSpPr txBox="1"/>
            <p:nvPr/>
          </p:nvSpPr>
          <p:spPr>
            <a:xfrm>
              <a:off x="5686432" y="3753163"/>
              <a:ext cx="1309922" cy="461665"/>
            </a:xfrm>
            <a:prstGeom prst="rect">
              <a:avLst/>
            </a:prstGeom>
            <a:solidFill>
              <a:schemeClr val="tx1"/>
            </a:solidFill>
          </p:spPr>
          <p:txBody>
            <a:bodyPr wrap="square">
              <a:spAutoFit/>
            </a:bodyPr>
            <a:lstStyle>
              <a:defPPr>
                <a:defRPr lang="en-US"/>
              </a:defPPr>
              <a:lvl1pPr algn="ctr">
                <a:defRPr kumimoji="0" sz="800" b="0" i="0" u="none" strike="noStrike" cap="none" spc="0" normalizeH="0" baseline="0">
                  <a:ln>
                    <a:noFill/>
                  </a:ln>
                  <a:solidFill>
                    <a:schemeClr val="bg1"/>
                  </a:solidFill>
                  <a:effectLst/>
                  <a:uLnTx/>
                  <a:uFillTx/>
                  <a:latin typeface="Segoe UI"/>
                  <a:ea typeface="Segoe UI" pitchFamily="34" charset="0"/>
                  <a:cs typeface="Segoe UI"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cs typeface="Segoe UI" pitchFamily="34" charset="0"/>
                </a:rPr>
                <a:t>Migrate app and data to IaaS with no changes to the current state</a:t>
              </a:r>
            </a:p>
          </p:txBody>
        </p:sp>
        <p:cxnSp>
          <p:nvCxnSpPr>
            <p:cNvPr id="139" name="Connector: Elbow 138">
              <a:extLst>
                <a:ext uri="{FF2B5EF4-FFF2-40B4-BE49-F238E27FC236}">
                  <a16:creationId xmlns:a16="http://schemas.microsoft.com/office/drawing/2014/main" id="{DAB9D30F-C5A5-4A4F-A880-67FB0EE769DB}"/>
                </a:ext>
              </a:extLst>
            </p:cNvPr>
            <p:cNvCxnSpPr>
              <a:cxnSpLocks/>
              <a:stCxn id="21" idx="2"/>
              <a:endCxn id="52" idx="1"/>
            </p:cNvCxnSpPr>
            <p:nvPr/>
          </p:nvCxnSpPr>
          <p:spPr>
            <a:xfrm rot="16200000" flipH="1">
              <a:off x="6713695" y="4637351"/>
              <a:ext cx="1035887" cy="1717828"/>
            </a:xfrm>
            <a:prstGeom prst="bentConnector2">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3" name="Connector: Elbow 142">
              <a:extLst>
                <a:ext uri="{FF2B5EF4-FFF2-40B4-BE49-F238E27FC236}">
                  <a16:creationId xmlns:a16="http://schemas.microsoft.com/office/drawing/2014/main" id="{3BFAB3C3-8902-49C8-869D-393AF109FA64}"/>
                </a:ext>
              </a:extLst>
            </p:cNvPr>
            <p:cNvCxnSpPr>
              <a:cxnSpLocks/>
              <a:stCxn id="22" idx="0"/>
              <a:endCxn id="47" idx="1"/>
            </p:cNvCxnSpPr>
            <p:nvPr/>
          </p:nvCxnSpPr>
          <p:spPr>
            <a:xfrm rot="5400000" flipH="1" flipV="1">
              <a:off x="7745916" y="1398108"/>
              <a:ext cx="47178" cy="564287"/>
            </a:xfrm>
            <a:prstGeom prst="bentConnector2">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5" name="Connector: Elbow 144">
              <a:extLst>
                <a:ext uri="{FF2B5EF4-FFF2-40B4-BE49-F238E27FC236}">
                  <a16:creationId xmlns:a16="http://schemas.microsoft.com/office/drawing/2014/main" id="{16B78F1C-8027-4FF0-8C67-0FD656877670}"/>
                </a:ext>
              </a:extLst>
            </p:cNvPr>
            <p:cNvCxnSpPr>
              <a:stCxn id="22" idx="2"/>
            </p:cNvCxnSpPr>
            <p:nvPr/>
          </p:nvCxnSpPr>
          <p:spPr>
            <a:xfrm rot="16200000" flipH="1">
              <a:off x="7749604" y="2021949"/>
              <a:ext cx="22212" cy="546697"/>
            </a:xfrm>
            <a:prstGeom prst="bentConnector2">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7" name="Connector: Elbow 146">
              <a:extLst>
                <a:ext uri="{FF2B5EF4-FFF2-40B4-BE49-F238E27FC236}">
                  <a16:creationId xmlns:a16="http://schemas.microsoft.com/office/drawing/2014/main" id="{98599EF9-B1A1-4E68-B7A4-BAF433CC9CDF}"/>
                </a:ext>
              </a:extLst>
            </p:cNvPr>
            <p:cNvCxnSpPr>
              <a:cxnSpLocks/>
              <a:stCxn id="23" idx="0"/>
              <a:endCxn id="49" idx="1"/>
            </p:cNvCxnSpPr>
            <p:nvPr/>
          </p:nvCxnSpPr>
          <p:spPr>
            <a:xfrm rot="5400000" flipH="1" flipV="1">
              <a:off x="7719222" y="2718479"/>
              <a:ext cx="100567" cy="564287"/>
            </a:xfrm>
            <a:prstGeom prst="bentConnector2">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1F598988-BCAD-49D6-AB34-41D322DE64CE}"/>
                </a:ext>
              </a:extLst>
            </p:cNvPr>
            <p:cNvCxnSpPr>
              <a:cxnSpLocks/>
              <a:stCxn id="21" idx="3"/>
              <a:endCxn id="51" idx="1"/>
            </p:cNvCxnSpPr>
            <p:nvPr/>
          </p:nvCxnSpPr>
          <p:spPr>
            <a:xfrm flipV="1">
              <a:off x="6863732" y="4686638"/>
              <a:ext cx="1187917" cy="1508"/>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1CAC958B-FF27-4980-AB31-FF8BA54662F9}"/>
                </a:ext>
              </a:extLst>
            </p:cNvPr>
            <p:cNvSpPr txBox="1"/>
            <p:nvPr/>
          </p:nvSpPr>
          <p:spPr>
            <a:xfrm>
              <a:off x="7051722" y="4518198"/>
              <a:ext cx="809632" cy="338554"/>
            </a:xfrm>
            <a:prstGeom prst="rect">
              <a:avLst/>
            </a:prstGeom>
            <a:solidFill>
              <a:schemeClr val="tx1"/>
            </a:solidFill>
          </p:spPr>
          <p:txBody>
            <a:bodyPr wrap="square">
              <a:spAutoFit/>
            </a:bodyPr>
            <a:lstStyle>
              <a:defPPr>
                <a:defRPr lang="en-US"/>
              </a:defPPr>
              <a:lvl1pPr algn="ctr">
                <a:defRPr kumimoji="0" sz="800" b="0" i="0" u="none" strike="noStrike" cap="none" spc="0" normalizeH="0" baseline="0">
                  <a:ln>
                    <a:noFill/>
                  </a:ln>
                  <a:solidFill>
                    <a:schemeClr val="bg1"/>
                  </a:solidFill>
                  <a:effectLst/>
                  <a:uLnTx/>
                  <a:uFillTx/>
                  <a:latin typeface="Segoe UI"/>
                  <a:ea typeface="Segoe UI" pitchFamily="34" charset="0"/>
                  <a:cs typeface="Segoe UI"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cs typeface="Segoe UI" pitchFamily="34" charset="0"/>
                </a:rPr>
                <a:t>Simple Data Platform</a:t>
              </a:r>
            </a:p>
          </p:txBody>
        </p:sp>
        <p:sp>
          <p:nvSpPr>
            <p:cNvPr id="37" name="TextBox 36">
              <a:extLst>
                <a:ext uri="{FF2B5EF4-FFF2-40B4-BE49-F238E27FC236}">
                  <a16:creationId xmlns:a16="http://schemas.microsoft.com/office/drawing/2014/main" id="{BB06407E-CE75-402A-90EF-F0E1563801E8}"/>
                </a:ext>
              </a:extLst>
            </p:cNvPr>
            <p:cNvSpPr txBox="1"/>
            <p:nvPr/>
          </p:nvSpPr>
          <p:spPr>
            <a:xfrm>
              <a:off x="5651657" y="5209268"/>
              <a:ext cx="1445133" cy="461665"/>
            </a:xfrm>
            <a:prstGeom prst="rect">
              <a:avLst/>
            </a:prstGeom>
            <a:solidFill>
              <a:schemeClr val="tx1"/>
            </a:solidFill>
          </p:spPr>
          <p:txBody>
            <a:bodyPr wrap="square">
              <a:spAutoFit/>
            </a:bodyPr>
            <a:lstStyle>
              <a:defPPr>
                <a:defRPr lang="en-US"/>
              </a:defPPr>
              <a:lvl1pPr algn="ctr">
                <a:defRPr kumimoji="0" sz="800" b="0" i="0" u="none" strike="noStrike" cap="none" spc="0" normalizeH="0" baseline="0">
                  <a:ln>
                    <a:noFill/>
                  </a:ln>
                  <a:solidFill>
                    <a:schemeClr val="bg1"/>
                  </a:solidFill>
                  <a:effectLst/>
                  <a:uLnTx/>
                  <a:uFillTx/>
                  <a:latin typeface="Segoe UI"/>
                  <a:ea typeface="Segoe UI" pitchFamily="34" charset="0"/>
                  <a:cs typeface="Segoe UI"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cs typeface="Segoe UI" pitchFamily="34" charset="0"/>
                </a:rPr>
                <a:t>Complex Data Platform:</a:t>
              </a:r>
              <a:br>
                <a:rPr kumimoji="0" lang="en-US" sz="800" b="0" i="0" u="none" strike="noStrike" kern="1200" cap="none" spc="0" normalizeH="0" baseline="0" noProof="0" dirty="0">
                  <a:ln>
                    <a:noFill/>
                  </a:ln>
                  <a:solidFill>
                    <a:srgbClr val="FFFFFF"/>
                  </a:solidFill>
                  <a:effectLst/>
                  <a:uLnTx/>
                  <a:uFillTx/>
                  <a:latin typeface="Segoe UI"/>
                  <a:cs typeface="Segoe UI" pitchFamily="34" charset="0"/>
                </a:rPr>
              </a:br>
              <a:r>
                <a:rPr kumimoji="0" lang="en-US" sz="800" b="0" i="0" u="none" strike="noStrike" kern="1200" cap="none" spc="0" normalizeH="0" baseline="0" noProof="0" dirty="0">
                  <a:ln>
                    <a:noFill/>
                  </a:ln>
                  <a:solidFill>
                    <a:srgbClr val="FFFFFF"/>
                  </a:solidFill>
                  <a:effectLst/>
                  <a:uLnTx/>
                  <a:uFillTx/>
                  <a:latin typeface="Segoe UI"/>
                  <a:cs typeface="Segoe UI" pitchFamily="34" charset="0"/>
                </a:rPr>
                <a:t>Cluster, High-Availability, Always On, etc.</a:t>
              </a:r>
            </a:p>
          </p:txBody>
        </p:sp>
        <p:grpSp>
          <p:nvGrpSpPr>
            <p:cNvPr id="164" name="Group 163">
              <a:extLst>
                <a:ext uri="{FF2B5EF4-FFF2-40B4-BE49-F238E27FC236}">
                  <a16:creationId xmlns:a16="http://schemas.microsoft.com/office/drawing/2014/main" id="{DBE7C0A5-8F2F-48BE-B3AA-C61E50E35F8C}"/>
                </a:ext>
              </a:extLst>
            </p:cNvPr>
            <p:cNvGrpSpPr/>
            <p:nvPr/>
          </p:nvGrpSpPr>
          <p:grpSpPr>
            <a:xfrm>
              <a:off x="10428438" y="4697090"/>
              <a:ext cx="414874" cy="359206"/>
              <a:chOff x="2152998" y="-668761"/>
              <a:chExt cx="615407" cy="532832"/>
            </a:xfrm>
          </p:grpSpPr>
          <p:pic>
            <p:nvPicPr>
              <p:cNvPr id="157" name="Graphic 156" descr="Monitor">
                <a:extLst>
                  <a:ext uri="{FF2B5EF4-FFF2-40B4-BE49-F238E27FC236}">
                    <a16:creationId xmlns:a16="http://schemas.microsoft.com/office/drawing/2014/main" id="{544CF70D-C84B-4C48-9566-EA59F9563579}"/>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2152998" y="-604121"/>
                <a:ext cx="468192" cy="468192"/>
              </a:xfrm>
              <a:prstGeom prst="rect">
                <a:avLst/>
              </a:prstGeom>
            </p:spPr>
          </p:pic>
          <p:pic>
            <p:nvPicPr>
              <p:cNvPr id="158" name="Graphic 157">
                <a:extLst>
                  <a:ext uri="{FF2B5EF4-FFF2-40B4-BE49-F238E27FC236}">
                    <a16:creationId xmlns:a16="http://schemas.microsoft.com/office/drawing/2014/main" id="{FA334129-EB19-4689-8E5D-B8329CF23174}"/>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2309206" y="-488418"/>
                <a:ext cx="157885" cy="174331"/>
              </a:xfrm>
              <a:prstGeom prst="rect">
                <a:avLst/>
              </a:prstGeom>
            </p:spPr>
          </p:pic>
          <p:sp>
            <p:nvSpPr>
              <p:cNvPr id="163" name="Rectangle: Rounded Corners 162">
                <a:extLst>
                  <a:ext uri="{FF2B5EF4-FFF2-40B4-BE49-F238E27FC236}">
                    <a16:creationId xmlns:a16="http://schemas.microsoft.com/office/drawing/2014/main" id="{1311AF88-208A-4BFB-9302-7E3EA5A676EB}"/>
                  </a:ext>
                </a:extLst>
              </p:cNvPr>
              <p:cNvSpPr/>
              <p:nvPr/>
            </p:nvSpPr>
            <p:spPr bwMode="auto">
              <a:xfrm>
                <a:off x="2509267" y="-662411"/>
                <a:ext cx="214883" cy="275061"/>
              </a:xfrm>
              <a:prstGeom prst="roundRect">
                <a:avLst>
                  <a:gd name="adj" fmla="val 9840"/>
                </a:avLst>
              </a:prstGeom>
              <a:pattFill prst="pct70">
                <a:fgClr>
                  <a:srgbClr val="3C3C40"/>
                </a:fgClr>
                <a:bgClr>
                  <a:schemeClr val="tx1"/>
                </a:bgClr>
              </a:patt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pic>
            <p:nvPicPr>
              <p:cNvPr id="160" name="Graphic 159" descr="Database">
                <a:extLst>
                  <a:ext uri="{FF2B5EF4-FFF2-40B4-BE49-F238E27FC236}">
                    <a16:creationId xmlns:a16="http://schemas.microsoft.com/office/drawing/2014/main" id="{A38E349F-DE82-4D78-93FF-FA7671BBE456}"/>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2481511" y="-668761"/>
                <a:ext cx="286894" cy="286894"/>
              </a:xfrm>
              <a:prstGeom prst="rect">
                <a:avLst/>
              </a:prstGeom>
            </p:spPr>
          </p:pic>
        </p:grpSp>
        <p:grpSp>
          <p:nvGrpSpPr>
            <p:cNvPr id="172" name="Group 171">
              <a:extLst>
                <a:ext uri="{FF2B5EF4-FFF2-40B4-BE49-F238E27FC236}">
                  <a16:creationId xmlns:a16="http://schemas.microsoft.com/office/drawing/2014/main" id="{95612D4B-6092-4D82-AC62-07AF53E71F5C}"/>
                </a:ext>
              </a:extLst>
            </p:cNvPr>
            <p:cNvGrpSpPr/>
            <p:nvPr/>
          </p:nvGrpSpPr>
          <p:grpSpPr>
            <a:xfrm>
              <a:off x="10285428" y="6051590"/>
              <a:ext cx="687846" cy="398830"/>
              <a:chOff x="10488894" y="6694940"/>
              <a:chExt cx="687846" cy="398830"/>
            </a:xfrm>
          </p:grpSpPr>
          <p:pic>
            <p:nvPicPr>
              <p:cNvPr id="166" name="Graphic 165" descr="Monitor">
                <a:extLst>
                  <a:ext uri="{FF2B5EF4-FFF2-40B4-BE49-F238E27FC236}">
                    <a16:creationId xmlns:a16="http://schemas.microsoft.com/office/drawing/2014/main" id="{344AE604-2891-4D9E-9CFA-CA9D2EDE7BDD}"/>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0488894" y="6743324"/>
                <a:ext cx="350447" cy="350446"/>
              </a:xfrm>
              <a:prstGeom prst="rect">
                <a:avLst/>
              </a:prstGeom>
            </p:spPr>
          </p:pic>
          <p:pic>
            <p:nvPicPr>
              <p:cNvPr id="167" name="Graphic 166">
                <a:extLst>
                  <a:ext uri="{FF2B5EF4-FFF2-40B4-BE49-F238E27FC236}">
                    <a16:creationId xmlns:a16="http://schemas.microsoft.com/office/drawing/2014/main" id="{6C64F362-B590-4547-9FFD-6D3134A36B7C}"/>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0605817" y="6829929"/>
                <a:ext cx="118179" cy="130488"/>
              </a:xfrm>
              <a:prstGeom prst="rect">
                <a:avLst/>
              </a:prstGeom>
            </p:spPr>
          </p:pic>
          <p:pic>
            <p:nvPicPr>
              <p:cNvPr id="170" name="Graphic 169" descr="Monitor">
                <a:extLst>
                  <a:ext uri="{FF2B5EF4-FFF2-40B4-BE49-F238E27FC236}">
                    <a16:creationId xmlns:a16="http://schemas.microsoft.com/office/drawing/2014/main" id="{13381F41-D9CF-4225-8697-06F28096996B}"/>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0826293" y="6743324"/>
                <a:ext cx="350447" cy="350446"/>
              </a:xfrm>
              <a:prstGeom prst="rect">
                <a:avLst/>
              </a:prstGeom>
            </p:spPr>
          </p:pic>
          <p:pic>
            <p:nvPicPr>
              <p:cNvPr id="171" name="Graphic 170">
                <a:extLst>
                  <a:ext uri="{FF2B5EF4-FFF2-40B4-BE49-F238E27FC236}">
                    <a16:creationId xmlns:a16="http://schemas.microsoft.com/office/drawing/2014/main" id="{160CCD9C-1B3A-4CA1-B7E7-6DCC5571101C}"/>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0943216" y="6829929"/>
                <a:ext cx="118179" cy="130488"/>
              </a:xfrm>
              <a:prstGeom prst="rect">
                <a:avLst/>
              </a:prstGeom>
            </p:spPr>
          </p:pic>
          <p:sp>
            <p:nvSpPr>
              <p:cNvPr id="168" name="Rectangle: Rounded Corners 167">
                <a:extLst>
                  <a:ext uri="{FF2B5EF4-FFF2-40B4-BE49-F238E27FC236}">
                    <a16:creationId xmlns:a16="http://schemas.microsoft.com/office/drawing/2014/main" id="{912C19AE-6F5D-440E-9EAB-128046FB5762}"/>
                  </a:ext>
                </a:extLst>
              </p:cNvPr>
              <p:cNvSpPr/>
              <p:nvPr/>
            </p:nvSpPr>
            <p:spPr bwMode="auto">
              <a:xfrm>
                <a:off x="10755565" y="6699693"/>
                <a:ext cx="160842" cy="205886"/>
              </a:xfrm>
              <a:prstGeom prst="roundRect">
                <a:avLst>
                  <a:gd name="adj" fmla="val 9840"/>
                </a:avLst>
              </a:prstGeom>
              <a:pattFill prst="pct70">
                <a:fgClr>
                  <a:srgbClr val="3C3C40"/>
                </a:fgClr>
                <a:bgClr>
                  <a:schemeClr val="tx1"/>
                </a:bgClr>
              </a:patt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pic>
            <p:nvPicPr>
              <p:cNvPr id="169" name="Graphic 168" descr="Database">
                <a:extLst>
                  <a:ext uri="{FF2B5EF4-FFF2-40B4-BE49-F238E27FC236}">
                    <a16:creationId xmlns:a16="http://schemas.microsoft.com/office/drawing/2014/main" id="{3D6FFAE4-DCFE-493A-8583-01623FC04BF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0734790" y="6694940"/>
                <a:ext cx="214743" cy="214743"/>
              </a:xfrm>
              <a:prstGeom prst="rect">
                <a:avLst/>
              </a:prstGeom>
            </p:spPr>
          </p:pic>
        </p:grpSp>
        <p:grpSp>
          <p:nvGrpSpPr>
            <p:cNvPr id="208" name="Group 207">
              <a:extLst>
                <a:ext uri="{FF2B5EF4-FFF2-40B4-BE49-F238E27FC236}">
                  <a16:creationId xmlns:a16="http://schemas.microsoft.com/office/drawing/2014/main" id="{FCA2F3AE-372D-44E7-8DD0-99269C762B3B}"/>
                </a:ext>
              </a:extLst>
            </p:cNvPr>
            <p:cNvGrpSpPr/>
            <p:nvPr/>
          </p:nvGrpSpPr>
          <p:grpSpPr>
            <a:xfrm>
              <a:off x="10378939" y="2841460"/>
              <a:ext cx="500824" cy="380456"/>
              <a:chOff x="10440816" y="2835673"/>
              <a:chExt cx="500824" cy="380456"/>
            </a:xfrm>
          </p:grpSpPr>
          <p:pic>
            <p:nvPicPr>
              <p:cNvPr id="162" name="Picture 161" descr="A picture containing drawing&#10;&#10;Description automatically generated">
                <a:extLst>
                  <a:ext uri="{FF2B5EF4-FFF2-40B4-BE49-F238E27FC236}">
                    <a16:creationId xmlns:a16="http://schemas.microsoft.com/office/drawing/2014/main" id="{02977D09-AF4C-4048-B7D2-78A39EBF78E9}"/>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0454657" y="2835673"/>
                <a:ext cx="199856" cy="199856"/>
              </a:xfrm>
              <a:prstGeom prst="rect">
                <a:avLst/>
              </a:prstGeom>
            </p:spPr>
          </p:pic>
          <p:grpSp>
            <p:nvGrpSpPr>
              <p:cNvPr id="185" name="Group 184">
                <a:extLst>
                  <a:ext uri="{FF2B5EF4-FFF2-40B4-BE49-F238E27FC236}">
                    <a16:creationId xmlns:a16="http://schemas.microsoft.com/office/drawing/2014/main" id="{FC277820-A93B-41B9-BC30-402C64CA24C5}"/>
                  </a:ext>
                </a:extLst>
              </p:cNvPr>
              <p:cNvGrpSpPr/>
              <p:nvPr/>
            </p:nvGrpSpPr>
            <p:grpSpPr>
              <a:xfrm>
                <a:off x="10440816" y="3041549"/>
                <a:ext cx="500824" cy="174580"/>
                <a:chOff x="5765306" y="7501744"/>
                <a:chExt cx="2254051" cy="785729"/>
              </a:xfrm>
            </p:grpSpPr>
            <p:grpSp>
              <p:nvGrpSpPr>
                <p:cNvPr id="183" name="Group 182">
                  <a:extLst>
                    <a:ext uri="{FF2B5EF4-FFF2-40B4-BE49-F238E27FC236}">
                      <a16:creationId xmlns:a16="http://schemas.microsoft.com/office/drawing/2014/main" id="{A007F27A-2CA4-4A8A-94AD-59B7F87DED14}"/>
                    </a:ext>
                  </a:extLst>
                </p:cNvPr>
                <p:cNvGrpSpPr/>
                <p:nvPr/>
              </p:nvGrpSpPr>
              <p:grpSpPr>
                <a:xfrm>
                  <a:off x="5765306" y="7501744"/>
                  <a:ext cx="785731" cy="785729"/>
                  <a:chOff x="5765306" y="7501744"/>
                  <a:chExt cx="785731" cy="785729"/>
                </a:xfrm>
              </p:grpSpPr>
              <p:pic>
                <p:nvPicPr>
                  <p:cNvPr id="174" name="Graphic 173" descr="Monitor">
                    <a:extLst>
                      <a:ext uri="{FF2B5EF4-FFF2-40B4-BE49-F238E27FC236}">
                        <a16:creationId xmlns:a16="http://schemas.microsoft.com/office/drawing/2014/main" id="{A0BA5CEA-0063-4A60-B5F1-DB0D0F37AC8A}"/>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5765306" y="7501744"/>
                    <a:ext cx="785731" cy="785729"/>
                  </a:xfrm>
                  <a:prstGeom prst="rect">
                    <a:avLst/>
                  </a:prstGeom>
                </p:spPr>
              </p:pic>
              <p:pic>
                <p:nvPicPr>
                  <p:cNvPr id="175" name="Graphic 174">
                    <a:extLst>
                      <a:ext uri="{FF2B5EF4-FFF2-40B4-BE49-F238E27FC236}">
                        <a16:creationId xmlns:a16="http://schemas.microsoft.com/office/drawing/2014/main" id="{C90F7905-B885-4290-B672-A798173FBEED}"/>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6027457" y="7695920"/>
                    <a:ext cx="264967" cy="292565"/>
                  </a:xfrm>
                  <a:prstGeom prst="rect">
                    <a:avLst/>
                  </a:prstGeom>
                </p:spPr>
              </p:pic>
            </p:grpSp>
            <p:grpSp>
              <p:nvGrpSpPr>
                <p:cNvPr id="184" name="Group 183">
                  <a:extLst>
                    <a:ext uri="{FF2B5EF4-FFF2-40B4-BE49-F238E27FC236}">
                      <a16:creationId xmlns:a16="http://schemas.microsoft.com/office/drawing/2014/main" id="{0FDF714F-7CFE-4503-9804-38279C9A340E}"/>
                    </a:ext>
                  </a:extLst>
                </p:cNvPr>
                <p:cNvGrpSpPr/>
                <p:nvPr/>
              </p:nvGrpSpPr>
              <p:grpSpPr>
                <a:xfrm>
                  <a:off x="6499466" y="7501744"/>
                  <a:ext cx="785731" cy="785729"/>
                  <a:chOff x="6521783" y="7501744"/>
                  <a:chExt cx="785731" cy="785729"/>
                </a:xfrm>
              </p:grpSpPr>
              <p:pic>
                <p:nvPicPr>
                  <p:cNvPr id="176" name="Graphic 175" descr="Monitor">
                    <a:extLst>
                      <a:ext uri="{FF2B5EF4-FFF2-40B4-BE49-F238E27FC236}">
                        <a16:creationId xmlns:a16="http://schemas.microsoft.com/office/drawing/2014/main" id="{553C2FF6-E91B-4A10-ADCA-041B7DED27D4}"/>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6521783" y="7501744"/>
                    <a:ext cx="785731" cy="785729"/>
                  </a:xfrm>
                  <a:prstGeom prst="rect">
                    <a:avLst/>
                  </a:prstGeom>
                </p:spPr>
              </p:pic>
              <p:pic>
                <p:nvPicPr>
                  <p:cNvPr id="177" name="Graphic 176">
                    <a:extLst>
                      <a:ext uri="{FF2B5EF4-FFF2-40B4-BE49-F238E27FC236}">
                        <a16:creationId xmlns:a16="http://schemas.microsoft.com/office/drawing/2014/main" id="{F9CCD233-4277-44D5-9A4C-7889DB4D23D3}"/>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6783934" y="7695920"/>
                    <a:ext cx="264967" cy="292565"/>
                  </a:xfrm>
                  <a:prstGeom prst="rect">
                    <a:avLst/>
                  </a:prstGeom>
                </p:spPr>
              </p:pic>
            </p:grpSp>
            <p:grpSp>
              <p:nvGrpSpPr>
                <p:cNvPr id="182" name="Group 181">
                  <a:extLst>
                    <a:ext uri="{FF2B5EF4-FFF2-40B4-BE49-F238E27FC236}">
                      <a16:creationId xmlns:a16="http://schemas.microsoft.com/office/drawing/2014/main" id="{DEFFD38C-18DF-4AD2-81B2-D459C8ABC5B5}"/>
                    </a:ext>
                  </a:extLst>
                </p:cNvPr>
                <p:cNvGrpSpPr/>
                <p:nvPr/>
              </p:nvGrpSpPr>
              <p:grpSpPr>
                <a:xfrm>
                  <a:off x="7233626" y="7501744"/>
                  <a:ext cx="785731" cy="785729"/>
                  <a:chOff x="7233626" y="7501744"/>
                  <a:chExt cx="785731" cy="785729"/>
                </a:xfrm>
              </p:grpSpPr>
              <p:pic>
                <p:nvPicPr>
                  <p:cNvPr id="180" name="Graphic 179" descr="Monitor">
                    <a:extLst>
                      <a:ext uri="{FF2B5EF4-FFF2-40B4-BE49-F238E27FC236}">
                        <a16:creationId xmlns:a16="http://schemas.microsoft.com/office/drawing/2014/main" id="{73A5DF0F-F062-4A82-A6E5-4AE8D5142300}"/>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7233626" y="7501744"/>
                    <a:ext cx="785731" cy="785729"/>
                  </a:xfrm>
                  <a:prstGeom prst="rect">
                    <a:avLst/>
                  </a:prstGeom>
                </p:spPr>
              </p:pic>
              <p:pic>
                <p:nvPicPr>
                  <p:cNvPr id="181" name="Graphic 180">
                    <a:extLst>
                      <a:ext uri="{FF2B5EF4-FFF2-40B4-BE49-F238E27FC236}">
                        <a16:creationId xmlns:a16="http://schemas.microsoft.com/office/drawing/2014/main" id="{A5DB8A04-01FE-42B4-9322-1C19BEDC6057}"/>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7495777" y="7695920"/>
                    <a:ext cx="264967" cy="292565"/>
                  </a:xfrm>
                  <a:prstGeom prst="rect">
                    <a:avLst/>
                  </a:prstGeom>
                </p:spPr>
              </p:pic>
            </p:grpSp>
          </p:grpSp>
          <p:pic>
            <p:nvPicPr>
              <p:cNvPr id="189" name="Picture 188" descr="A close up of a screen&#10;&#10;Description automatically generated">
                <a:extLst>
                  <a:ext uri="{FF2B5EF4-FFF2-40B4-BE49-F238E27FC236}">
                    <a16:creationId xmlns:a16="http://schemas.microsoft.com/office/drawing/2014/main" id="{C8967493-43E9-4A33-80D3-775CED16845F}"/>
                  </a:ext>
                </a:extLst>
              </p:cNvPr>
              <p:cNvPicPr>
                <a:picLocks noChangeAspect="1"/>
              </p:cNvPicPr>
              <p:nvPr/>
            </p:nvPicPr>
            <p:blipFill>
              <a:blip r:embed="rId16" cstate="screen">
                <a:extLst>
                  <a:ext uri="{BEBA8EAE-BF5A-486C-A8C5-ECC9F3942E4B}">
                    <a14:imgProps xmlns:a14="http://schemas.microsoft.com/office/drawing/2010/main">
                      <a14:imgLayer r:embed="rId17">
                        <a14:imgEffect>
                          <a14:brightnessContrast bright="100000"/>
                        </a14:imgEffect>
                      </a14:imgLayer>
                    </a14:imgProps>
                  </a:ext>
                  <a:ext uri="{28A0092B-C50C-407E-A947-70E740481C1C}">
                    <a14:useLocalDpi xmlns:a14="http://schemas.microsoft.com/office/drawing/2010/main"/>
                  </a:ext>
                </a:extLst>
              </a:blip>
              <a:stretch>
                <a:fillRect/>
              </a:stretch>
            </p:blipFill>
            <p:spPr>
              <a:xfrm>
                <a:off x="10684048" y="2859454"/>
                <a:ext cx="166244" cy="152294"/>
              </a:xfrm>
              <a:prstGeom prst="rect">
                <a:avLst/>
              </a:prstGeom>
            </p:spPr>
          </p:pic>
        </p:grpSp>
        <p:grpSp>
          <p:nvGrpSpPr>
            <p:cNvPr id="198" name="Group 197">
              <a:extLst>
                <a:ext uri="{FF2B5EF4-FFF2-40B4-BE49-F238E27FC236}">
                  <a16:creationId xmlns:a16="http://schemas.microsoft.com/office/drawing/2014/main" id="{D36ADC98-B4E1-4F6D-B4B7-45398A49BE43}"/>
                </a:ext>
              </a:extLst>
            </p:cNvPr>
            <p:cNvGrpSpPr/>
            <p:nvPr/>
          </p:nvGrpSpPr>
          <p:grpSpPr>
            <a:xfrm>
              <a:off x="10227128" y="1418026"/>
              <a:ext cx="796247" cy="533559"/>
              <a:chOff x="10289005" y="1418026"/>
              <a:chExt cx="796247" cy="533559"/>
            </a:xfrm>
          </p:grpSpPr>
          <p:cxnSp>
            <p:nvCxnSpPr>
              <p:cNvPr id="191" name="Straight Connector 190">
                <a:extLst>
                  <a:ext uri="{FF2B5EF4-FFF2-40B4-BE49-F238E27FC236}">
                    <a16:creationId xmlns:a16="http://schemas.microsoft.com/office/drawing/2014/main" id="{A702903A-67A9-4078-92FA-B2D1198C9387}"/>
                  </a:ext>
                </a:extLst>
              </p:cNvPr>
              <p:cNvCxnSpPr>
                <a:cxnSpLocks/>
              </p:cNvCxnSpPr>
              <p:nvPr/>
            </p:nvCxnSpPr>
            <p:spPr>
              <a:xfrm>
                <a:off x="10289005" y="1951585"/>
                <a:ext cx="796247" cy="0"/>
              </a:xfrm>
              <a:prstGeom prst="line">
                <a:avLst/>
              </a:prstGeom>
              <a:ln>
                <a:solidFill>
                  <a:srgbClr val="0000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6ED1D1DE-C3E3-4839-873E-0496563CBA96}"/>
                  </a:ext>
                </a:extLst>
              </p:cNvPr>
              <p:cNvCxnSpPr>
                <a:cxnSpLocks/>
              </p:cNvCxnSpPr>
              <p:nvPr/>
            </p:nvCxnSpPr>
            <p:spPr>
              <a:xfrm>
                <a:off x="10289005" y="1418026"/>
                <a:ext cx="796247" cy="0"/>
              </a:xfrm>
              <a:prstGeom prst="line">
                <a:avLst/>
              </a:prstGeom>
              <a:ln>
                <a:solidFill>
                  <a:srgbClr val="000000"/>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99" name="Group 198">
              <a:extLst>
                <a:ext uri="{FF2B5EF4-FFF2-40B4-BE49-F238E27FC236}">
                  <a16:creationId xmlns:a16="http://schemas.microsoft.com/office/drawing/2014/main" id="{8E7365B7-F02C-4F77-85F2-65A9B1494E51}"/>
                </a:ext>
              </a:extLst>
            </p:cNvPr>
            <p:cNvGrpSpPr/>
            <p:nvPr/>
          </p:nvGrpSpPr>
          <p:grpSpPr>
            <a:xfrm>
              <a:off x="10227128" y="2824350"/>
              <a:ext cx="796247" cy="533559"/>
              <a:chOff x="10289005" y="1418026"/>
              <a:chExt cx="796247" cy="533559"/>
            </a:xfrm>
          </p:grpSpPr>
          <p:cxnSp>
            <p:nvCxnSpPr>
              <p:cNvPr id="200" name="Straight Connector 199">
                <a:extLst>
                  <a:ext uri="{FF2B5EF4-FFF2-40B4-BE49-F238E27FC236}">
                    <a16:creationId xmlns:a16="http://schemas.microsoft.com/office/drawing/2014/main" id="{084AA080-FC48-4C23-8EA3-7C974EC008EB}"/>
                  </a:ext>
                </a:extLst>
              </p:cNvPr>
              <p:cNvCxnSpPr>
                <a:cxnSpLocks/>
              </p:cNvCxnSpPr>
              <p:nvPr/>
            </p:nvCxnSpPr>
            <p:spPr>
              <a:xfrm>
                <a:off x="10289005" y="1951585"/>
                <a:ext cx="796247" cy="0"/>
              </a:xfrm>
              <a:prstGeom prst="line">
                <a:avLst/>
              </a:prstGeom>
              <a:ln>
                <a:solidFill>
                  <a:srgbClr val="0000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39976B26-E834-4EA1-86E3-00B6BF21A0E4}"/>
                  </a:ext>
                </a:extLst>
              </p:cNvPr>
              <p:cNvCxnSpPr>
                <a:cxnSpLocks/>
              </p:cNvCxnSpPr>
              <p:nvPr/>
            </p:nvCxnSpPr>
            <p:spPr>
              <a:xfrm>
                <a:off x="10289005" y="1418026"/>
                <a:ext cx="796247" cy="0"/>
              </a:xfrm>
              <a:prstGeom prst="line">
                <a:avLst/>
              </a:prstGeom>
              <a:ln>
                <a:solidFill>
                  <a:srgbClr val="000000"/>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202" name="Group 201">
              <a:extLst>
                <a:ext uri="{FF2B5EF4-FFF2-40B4-BE49-F238E27FC236}">
                  <a16:creationId xmlns:a16="http://schemas.microsoft.com/office/drawing/2014/main" id="{DF4BF6B8-CF2C-45B5-8E81-56C8E4E65E4F}"/>
                </a:ext>
              </a:extLst>
            </p:cNvPr>
            <p:cNvGrpSpPr/>
            <p:nvPr/>
          </p:nvGrpSpPr>
          <p:grpSpPr>
            <a:xfrm>
              <a:off x="10227128" y="4149652"/>
              <a:ext cx="796247" cy="533559"/>
              <a:chOff x="10289005" y="1418026"/>
              <a:chExt cx="796247" cy="533559"/>
            </a:xfrm>
          </p:grpSpPr>
          <p:cxnSp>
            <p:nvCxnSpPr>
              <p:cNvPr id="203" name="Straight Connector 202">
                <a:extLst>
                  <a:ext uri="{FF2B5EF4-FFF2-40B4-BE49-F238E27FC236}">
                    <a16:creationId xmlns:a16="http://schemas.microsoft.com/office/drawing/2014/main" id="{7A2B45BB-6660-47A9-AC5D-2ECF6C1FA65F}"/>
                  </a:ext>
                </a:extLst>
              </p:cNvPr>
              <p:cNvCxnSpPr>
                <a:cxnSpLocks/>
              </p:cNvCxnSpPr>
              <p:nvPr/>
            </p:nvCxnSpPr>
            <p:spPr>
              <a:xfrm>
                <a:off x="10289005" y="1951585"/>
                <a:ext cx="796247" cy="0"/>
              </a:xfrm>
              <a:prstGeom prst="line">
                <a:avLst/>
              </a:prstGeom>
              <a:ln>
                <a:solidFill>
                  <a:srgbClr val="0000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E55B2D3B-CB6C-44E3-8551-6AE36B55DD91}"/>
                  </a:ext>
                </a:extLst>
              </p:cNvPr>
              <p:cNvCxnSpPr>
                <a:cxnSpLocks/>
              </p:cNvCxnSpPr>
              <p:nvPr/>
            </p:nvCxnSpPr>
            <p:spPr>
              <a:xfrm>
                <a:off x="10289005" y="1418026"/>
                <a:ext cx="796247" cy="0"/>
              </a:xfrm>
              <a:prstGeom prst="line">
                <a:avLst/>
              </a:prstGeom>
              <a:ln>
                <a:solidFill>
                  <a:srgbClr val="000000"/>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205" name="Group 204">
              <a:extLst>
                <a:ext uri="{FF2B5EF4-FFF2-40B4-BE49-F238E27FC236}">
                  <a16:creationId xmlns:a16="http://schemas.microsoft.com/office/drawing/2014/main" id="{6093F864-FD93-46EA-8AC1-9D762308D83A}"/>
                </a:ext>
              </a:extLst>
            </p:cNvPr>
            <p:cNvGrpSpPr/>
            <p:nvPr/>
          </p:nvGrpSpPr>
          <p:grpSpPr>
            <a:xfrm>
              <a:off x="10227128" y="5498103"/>
              <a:ext cx="796247" cy="533559"/>
              <a:chOff x="10289005" y="1418026"/>
              <a:chExt cx="796247" cy="533559"/>
            </a:xfrm>
          </p:grpSpPr>
          <p:cxnSp>
            <p:nvCxnSpPr>
              <p:cNvPr id="206" name="Straight Connector 205">
                <a:extLst>
                  <a:ext uri="{FF2B5EF4-FFF2-40B4-BE49-F238E27FC236}">
                    <a16:creationId xmlns:a16="http://schemas.microsoft.com/office/drawing/2014/main" id="{13118406-B235-4DF5-B3FA-3E68C7B634E5}"/>
                  </a:ext>
                </a:extLst>
              </p:cNvPr>
              <p:cNvCxnSpPr>
                <a:cxnSpLocks/>
              </p:cNvCxnSpPr>
              <p:nvPr/>
            </p:nvCxnSpPr>
            <p:spPr>
              <a:xfrm>
                <a:off x="10289005" y="1951585"/>
                <a:ext cx="796247" cy="0"/>
              </a:xfrm>
              <a:prstGeom prst="line">
                <a:avLst/>
              </a:prstGeom>
              <a:ln>
                <a:solidFill>
                  <a:srgbClr val="0000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FECD5152-AC2B-4F25-BA8E-EE5EDAA8FB21}"/>
                  </a:ext>
                </a:extLst>
              </p:cNvPr>
              <p:cNvCxnSpPr>
                <a:cxnSpLocks/>
              </p:cNvCxnSpPr>
              <p:nvPr/>
            </p:nvCxnSpPr>
            <p:spPr>
              <a:xfrm>
                <a:off x="10289005" y="1418026"/>
                <a:ext cx="796247" cy="0"/>
              </a:xfrm>
              <a:prstGeom prst="line">
                <a:avLst/>
              </a:prstGeom>
              <a:ln>
                <a:solidFill>
                  <a:srgbClr val="000000"/>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209" name="Group 208">
              <a:extLst>
                <a:ext uri="{FF2B5EF4-FFF2-40B4-BE49-F238E27FC236}">
                  <a16:creationId xmlns:a16="http://schemas.microsoft.com/office/drawing/2014/main" id="{852311EB-2DC6-4A64-ABA2-EA00ACCC859B}"/>
                </a:ext>
              </a:extLst>
            </p:cNvPr>
            <p:cNvGrpSpPr/>
            <p:nvPr/>
          </p:nvGrpSpPr>
          <p:grpSpPr>
            <a:xfrm>
              <a:off x="10378939" y="4160387"/>
              <a:ext cx="500824" cy="380456"/>
              <a:chOff x="10440816" y="2835673"/>
              <a:chExt cx="500824" cy="380456"/>
            </a:xfrm>
          </p:grpSpPr>
          <p:pic>
            <p:nvPicPr>
              <p:cNvPr id="210" name="Picture 209" descr="A picture containing drawing&#10;&#10;Description automatically generated">
                <a:extLst>
                  <a:ext uri="{FF2B5EF4-FFF2-40B4-BE49-F238E27FC236}">
                    <a16:creationId xmlns:a16="http://schemas.microsoft.com/office/drawing/2014/main" id="{FC65BEF8-001A-4CC1-95EE-11A6F4D3FA04}"/>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0454657" y="2835673"/>
                <a:ext cx="199856" cy="199856"/>
              </a:xfrm>
              <a:prstGeom prst="rect">
                <a:avLst/>
              </a:prstGeom>
            </p:spPr>
          </p:pic>
          <p:grpSp>
            <p:nvGrpSpPr>
              <p:cNvPr id="211" name="Group 210">
                <a:extLst>
                  <a:ext uri="{FF2B5EF4-FFF2-40B4-BE49-F238E27FC236}">
                    <a16:creationId xmlns:a16="http://schemas.microsoft.com/office/drawing/2014/main" id="{BC151A3C-C2F8-427A-AEDB-422B5CD5561A}"/>
                  </a:ext>
                </a:extLst>
              </p:cNvPr>
              <p:cNvGrpSpPr/>
              <p:nvPr/>
            </p:nvGrpSpPr>
            <p:grpSpPr>
              <a:xfrm>
                <a:off x="10440816" y="3041549"/>
                <a:ext cx="500824" cy="174580"/>
                <a:chOff x="5765306" y="7501744"/>
                <a:chExt cx="2254051" cy="785729"/>
              </a:xfrm>
            </p:grpSpPr>
            <p:grpSp>
              <p:nvGrpSpPr>
                <p:cNvPr id="213" name="Group 212">
                  <a:extLst>
                    <a:ext uri="{FF2B5EF4-FFF2-40B4-BE49-F238E27FC236}">
                      <a16:creationId xmlns:a16="http://schemas.microsoft.com/office/drawing/2014/main" id="{36388C87-3EF6-48B9-A384-E06B61AF76D6}"/>
                    </a:ext>
                  </a:extLst>
                </p:cNvPr>
                <p:cNvGrpSpPr/>
                <p:nvPr/>
              </p:nvGrpSpPr>
              <p:grpSpPr>
                <a:xfrm>
                  <a:off x="5765306" y="7501744"/>
                  <a:ext cx="785731" cy="785729"/>
                  <a:chOff x="5765306" y="7501744"/>
                  <a:chExt cx="785731" cy="785729"/>
                </a:xfrm>
              </p:grpSpPr>
              <p:pic>
                <p:nvPicPr>
                  <p:cNvPr id="220" name="Graphic 219" descr="Monitor">
                    <a:extLst>
                      <a:ext uri="{FF2B5EF4-FFF2-40B4-BE49-F238E27FC236}">
                        <a16:creationId xmlns:a16="http://schemas.microsoft.com/office/drawing/2014/main" id="{118245D8-732E-4EA1-BC66-B400984FA510}"/>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5765306" y="7501744"/>
                    <a:ext cx="785731" cy="785729"/>
                  </a:xfrm>
                  <a:prstGeom prst="rect">
                    <a:avLst/>
                  </a:prstGeom>
                </p:spPr>
              </p:pic>
              <p:pic>
                <p:nvPicPr>
                  <p:cNvPr id="221" name="Graphic 220">
                    <a:extLst>
                      <a:ext uri="{FF2B5EF4-FFF2-40B4-BE49-F238E27FC236}">
                        <a16:creationId xmlns:a16="http://schemas.microsoft.com/office/drawing/2014/main" id="{D437CCA7-D9FA-4526-A660-F9B86ACDBB80}"/>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6027457" y="7695920"/>
                    <a:ext cx="264967" cy="292565"/>
                  </a:xfrm>
                  <a:prstGeom prst="rect">
                    <a:avLst/>
                  </a:prstGeom>
                </p:spPr>
              </p:pic>
            </p:grpSp>
            <p:grpSp>
              <p:nvGrpSpPr>
                <p:cNvPr id="214" name="Group 213">
                  <a:extLst>
                    <a:ext uri="{FF2B5EF4-FFF2-40B4-BE49-F238E27FC236}">
                      <a16:creationId xmlns:a16="http://schemas.microsoft.com/office/drawing/2014/main" id="{F97DC2DD-D9B0-49D7-BBBA-AD8D96DCE5DF}"/>
                    </a:ext>
                  </a:extLst>
                </p:cNvPr>
                <p:cNvGrpSpPr/>
                <p:nvPr/>
              </p:nvGrpSpPr>
              <p:grpSpPr>
                <a:xfrm>
                  <a:off x="6499466" y="7501744"/>
                  <a:ext cx="785731" cy="785729"/>
                  <a:chOff x="6521783" y="7501744"/>
                  <a:chExt cx="785731" cy="785729"/>
                </a:xfrm>
              </p:grpSpPr>
              <p:pic>
                <p:nvPicPr>
                  <p:cNvPr id="218" name="Graphic 217" descr="Monitor">
                    <a:extLst>
                      <a:ext uri="{FF2B5EF4-FFF2-40B4-BE49-F238E27FC236}">
                        <a16:creationId xmlns:a16="http://schemas.microsoft.com/office/drawing/2014/main" id="{7EF0DEBF-737B-4651-8D31-58D1359B0394}"/>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6521783" y="7501744"/>
                    <a:ext cx="785731" cy="785729"/>
                  </a:xfrm>
                  <a:prstGeom prst="rect">
                    <a:avLst/>
                  </a:prstGeom>
                </p:spPr>
              </p:pic>
              <p:pic>
                <p:nvPicPr>
                  <p:cNvPr id="219" name="Graphic 218">
                    <a:extLst>
                      <a:ext uri="{FF2B5EF4-FFF2-40B4-BE49-F238E27FC236}">
                        <a16:creationId xmlns:a16="http://schemas.microsoft.com/office/drawing/2014/main" id="{7A271946-3AAB-44E0-BBC3-07EAEF09B75A}"/>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6783934" y="7695920"/>
                    <a:ext cx="264967" cy="292565"/>
                  </a:xfrm>
                  <a:prstGeom prst="rect">
                    <a:avLst/>
                  </a:prstGeom>
                </p:spPr>
              </p:pic>
            </p:grpSp>
            <p:grpSp>
              <p:nvGrpSpPr>
                <p:cNvPr id="215" name="Group 214">
                  <a:extLst>
                    <a:ext uri="{FF2B5EF4-FFF2-40B4-BE49-F238E27FC236}">
                      <a16:creationId xmlns:a16="http://schemas.microsoft.com/office/drawing/2014/main" id="{4D7EF3A2-3A48-40FD-8799-A450D1FA6C8B}"/>
                    </a:ext>
                  </a:extLst>
                </p:cNvPr>
                <p:cNvGrpSpPr/>
                <p:nvPr/>
              </p:nvGrpSpPr>
              <p:grpSpPr>
                <a:xfrm>
                  <a:off x="7233626" y="7501744"/>
                  <a:ext cx="785731" cy="785729"/>
                  <a:chOff x="7233626" y="7501744"/>
                  <a:chExt cx="785731" cy="785729"/>
                </a:xfrm>
              </p:grpSpPr>
              <p:pic>
                <p:nvPicPr>
                  <p:cNvPr id="216" name="Graphic 215" descr="Monitor">
                    <a:extLst>
                      <a:ext uri="{FF2B5EF4-FFF2-40B4-BE49-F238E27FC236}">
                        <a16:creationId xmlns:a16="http://schemas.microsoft.com/office/drawing/2014/main" id="{D3B3D466-0FC8-4A3C-B631-8FFB55877EA0}"/>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7233626" y="7501744"/>
                    <a:ext cx="785731" cy="785729"/>
                  </a:xfrm>
                  <a:prstGeom prst="rect">
                    <a:avLst/>
                  </a:prstGeom>
                </p:spPr>
              </p:pic>
              <p:pic>
                <p:nvPicPr>
                  <p:cNvPr id="217" name="Graphic 216">
                    <a:extLst>
                      <a:ext uri="{FF2B5EF4-FFF2-40B4-BE49-F238E27FC236}">
                        <a16:creationId xmlns:a16="http://schemas.microsoft.com/office/drawing/2014/main" id="{533E32C6-CDCD-4036-92A1-F9E0145C0CAF}"/>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7495777" y="7695920"/>
                    <a:ext cx="264967" cy="292565"/>
                  </a:xfrm>
                  <a:prstGeom prst="rect">
                    <a:avLst/>
                  </a:prstGeom>
                </p:spPr>
              </p:pic>
            </p:grpSp>
          </p:grpSp>
          <p:pic>
            <p:nvPicPr>
              <p:cNvPr id="212" name="Picture 211" descr="A close up of a screen&#10;&#10;Description automatically generated">
                <a:extLst>
                  <a:ext uri="{FF2B5EF4-FFF2-40B4-BE49-F238E27FC236}">
                    <a16:creationId xmlns:a16="http://schemas.microsoft.com/office/drawing/2014/main" id="{1FB05245-C6B2-43CC-869F-AEBBD8B06E82}"/>
                  </a:ext>
                </a:extLst>
              </p:cNvPr>
              <p:cNvPicPr>
                <a:picLocks noChangeAspect="1"/>
              </p:cNvPicPr>
              <p:nvPr/>
            </p:nvPicPr>
            <p:blipFill>
              <a:blip r:embed="rId16" cstate="screen">
                <a:extLst>
                  <a:ext uri="{BEBA8EAE-BF5A-486C-A8C5-ECC9F3942E4B}">
                    <a14:imgProps xmlns:a14="http://schemas.microsoft.com/office/drawing/2010/main">
                      <a14:imgLayer r:embed="rId17">
                        <a14:imgEffect>
                          <a14:brightnessContrast bright="100000"/>
                        </a14:imgEffect>
                      </a14:imgLayer>
                    </a14:imgProps>
                  </a:ext>
                  <a:ext uri="{28A0092B-C50C-407E-A947-70E740481C1C}">
                    <a14:useLocalDpi xmlns:a14="http://schemas.microsoft.com/office/drawing/2010/main"/>
                  </a:ext>
                </a:extLst>
              </a:blip>
              <a:stretch>
                <a:fillRect/>
              </a:stretch>
            </p:blipFill>
            <p:spPr>
              <a:xfrm>
                <a:off x="10684048" y="2859454"/>
                <a:ext cx="166244" cy="152294"/>
              </a:xfrm>
              <a:prstGeom prst="rect">
                <a:avLst/>
              </a:prstGeom>
            </p:spPr>
          </p:pic>
        </p:grpSp>
        <p:grpSp>
          <p:nvGrpSpPr>
            <p:cNvPr id="222" name="Group 221">
              <a:extLst>
                <a:ext uri="{FF2B5EF4-FFF2-40B4-BE49-F238E27FC236}">
                  <a16:creationId xmlns:a16="http://schemas.microsoft.com/office/drawing/2014/main" id="{27C831EE-F37B-49FB-B375-7AB449141D30}"/>
                </a:ext>
              </a:extLst>
            </p:cNvPr>
            <p:cNvGrpSpPr/>
            <p:nvPr/>
          </p:nvGrpSpPr>
          <p:grpSpPr>
            <a:xfrm>
              <a:off x="10378939" y="5507185"/>
              <a:ext cx="500824" cy="380456"/>
              <a:chOff x="10440816" y="2835673"/>
              <a:chExt cx="500824" cy="380456"/>
            </a:xfrm>
          </p:grpSpPr>
          <p:pic>
            <p:nvPicPr>
              <p:cNvPr id="223" name="Picture 222" descr="A picture containing drawing&#10;&#10;Description automatically generated">
                <a:extLst>
                  <a:ext uri="{FF2B5EF4-FFF2-40B4-BE49-F238E27FC236}">
                    <a16:creationId xmlns:a16="http://schemas.microsoft.com/office/drawing/2014/main" id="{6B70A98D-7FBF-4260-836F-FDF90F897AC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0454657" y="2835673"/>
                <a:ext cx="199856" cy="199856"/>
              </a:xfrm>
              <a:prstGeom prst="rect">
                <a:avLst/>
              </a:prstGeom>
            </p:spPr>
          </p:pic>
          <p:grpSp>
            <p:nvGrpSpPr>
              <p:cNvPr id="224" name="Group 223">
                <a:extLst>
                  <a:ext uri="{FF2B5EF4-FFF2-40B4-BE49-F238E27FC236}">
                    <a16:creationId xmlns:a16="http://schemas.microsoft.com/office/drawing/2014/main" id="{811FF1EB-0B6D-419A-9E87-93545835CBB7}"/>
                  </a:ext>
                </a:extLst>
              </p:cNvPr>
              <p:cNvGrpSpPr/>
              <p:nvPr/>
            </p:nvGrpSpPr>
            <p:grpSpPr>
              <a:xfrm>
                <a:off x="10440816" y="3041549"/>
                <a:ext cx="500824" cy="174580"/>
                <a:chOff x="5765306" y="7501744"/>
                <a:chExt cx="2254051" cy="785729"/>
              </a:xfrm>
            </p:grpSpPr>
            <p:grpSp>
              <p:nvGrpSpPr>
                <p:cNvPr id="226" name="Group 225">
                  <a:extLst>
                    <a:ext uri="{FF2B5EF4-FFF2-40B4-BE49-F238E27FC236}">
                      <a16:creationId xmlns:a16="http://schemas.microsoft.com/office/drawing/2014/main" id="{4AA5FB9A-ACF5-46EF-8A75-5FE427E81FAF}"/>
                    </a:ext>
                  </a:extLst>
                </p:cNvPr>
                <p:cNvGrpSpPr/>
                <p:nvPr/>
              </p:nvGrpSpPr>
              <p:grpSpPr>
                <a:xfrm>
                  <a:off x="5765306" y="7501744"/>
                  <a:ext cx="785731" cy="785729"/>
                  <a:chOff x="5765306" y="7501744"/>
                  <a:chExt cx="785731" cy="785729"/>
                </a:xfrm>
              </p:grpSpPr>
              <p:pic>
                <p:nvPicPr>
                  <p:cNvPr id="233" name="Graphic 232" descr="Monitor">
                    <a:extLst>
                      <a:ext uri="{FF2B5EF4-FFF2-40B4-BE49-F238E27FC236}">
                        <a16:creationId xmlns:a16="http://schemas.microsoft.com/office/drawing/2014/main" id="{F9E2855D-55C7-44EB-8002-B2E01D6028D0}"/>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5765306" y="7501744"/>
                    <a:ext cx="785731" cy="785729"/>
                  </a:xfrm>
                  <a:prstGeom prst="rect">
                    <a:avLst/>
                  </a:prstGeom>
                </p:spPr>
              </p:pic>
              <p:pic>
                <p:nvPicPr>
                  <p:cNvPr id="234" name="Graphic 233">
                    <a:extLst>
                      <a:ext uri="{FF2B5EF4-FFF2-40B4-BE49-F238E27FC236}">
                        <a16:creationId xmlns:a16="http://schemas.microsoft.com/office/drawing/2014/main" id="{48ED7105-77B2-4568-A0BD-68868B2E664C}"/>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6027457" y="7695920"/>
                    <a:ext cx="264967" cy="292565"/>
                  </a:xfrm>
                  <a:prstGeom prst="rect">
                    <a:avLst/>
                  </a:prstGeom>
                </p:spPr>
              </p:pic>
            </p:grpSp>
            <p:grpSp>
              <p:nvGrpSpPr>
                <p:cNvPr id="227" name="Group 226">
                  <a:extLst>
                    <a:ext uri="{FF2B5EF4-FFF2-40B4-BE49-F238E27FC236}">
                      <a16:creationId xmlns:a16="http://schemas.microsoft.com/office/drawing/2014/main" id="{82A9889C-FC33-49E9-8A5D-3AD583A97B51}"/>
                    </a:ext>
                  </a:extLst>
                </p:cNvPr>
                <p:cNvGrpSpPr/>
                <p:nvPr/>
              </p:nvGrpSpPr>
              <p:grpSpPr>
                <a:xfrm>
                  <a:off x="6499466" y="7501744"/>
                  <a:ext cx="785731" cy="785729"/>
                  <a:chOff x="6521783" y="7501744"/>
                  <a:chExt cx="785731" cy="785729"/>
                </a:xfrm>
              </p:grpSpPr>
              <p:pic>
                <p:nvPicPr>
                  <p:cNvPr id="231" name="Graphic 230" descr="Monitor">
                    <a:extLst>
                      <a:ext uri="{FF2B5EF4-FFF2-40B4-BE49-F238E27FC236}">
                        <a16:creationId xmlns:a16="http://schemas.microsoft.com/office/drawing/2014/main" id="{BAD6724F-4EF7-4E50-8179-B354F50336D5}"/>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6521783" y="7501744"/>
                    <a:ext cx="785731" cy="785729"/>
                  </a:xfrm>
                  <a:prstGeom prst="rect">
                    <a:avLst/>
                  </a:prstGeom>
                </p:spPr>
              </p:pic>
              <p:pic>
                <p:nvPicPr>
                  <p:cNvPr id="232" name="Graphic 231">
                    <a:extLst>
                      <a:ext uri="{FF2B5EF4-FFF2-40B4-BE49-F238E27FC236}">
                        <a16:creationId xmlns:a16="http://schemas.microsoft.com/office/drawing/2014/main" id="{7E002D7C-0ED1-47C0-8EE7-6CE2C829F296}"/>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6783934" y="7695920"/>
                    <a:ext cx="264967" cy="292565"/>
                  </a:xfrm>
                  <a:prstGeom prst="rect">
                    <a:avLst/>
                  </a:prstGeom>
                </p:spPr>
              </p:pic>
            </p:grpSp>
            <p:grpSp>
              <p:nvGrpSpPr>
                <p:cNvPr id="228" name="Group 227">
                  <a:extLst>
                    <a:ext uri="{FF2B5EF4-FFF2-40B4-BE49-F238E27FC236}">
                      <a16:creationId xmlns:a16="http://schemas.microsoft.com/office/drawing/2014/main" id="{9E6BF7A3-D776-4133-A42A-135C3AD1ADF1}"/>
                    </a:ext>
                  </a:extLst>
                </p:cNvPr>
                <p:cNvGrpSpPr/>
                <p:nvPr/>
              </p:nvGrpSpPr>
              <p:grpSpPr>
                <a:xfrm>
                  <a:off x="7233626" y="7501744"/>
                  <a:ext cx="785731" cy="785729"/>
                  <a:chOff x="7233626" y="7501744"/>
                  <a:chExt cx="785731" cy="785729"/>
                </a:xfrm>
              </p:grpSpPr>
              <p:pic>
                <p:nvPicPr>
                  <p:cNvPr id="229" name="Graphic 228" descr="Monitor">
                    <a:extLst>
                      <a:ext uri="{FF2B5EF4-FFF2-40B4-BE49-F238E27FC236}">
                        <a16:creationId xmlns:a16="http://schemas.microsoft.com/office/drawing/2014/main" id="{A9F27D18-7E3A-4CB6-B984-7C1ADB903D0B}"/>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7233626" y="7501744"/>
                    <a:ext cx="785731" cy="785729"/>
                  </a:xfrm>
                  <a:prstGeom prst="rect">
                    <a:avLst/>
                  </a:prstGeom>
                </p:spPr>
              </p:pic>
              <p:pic>
                <p:nvPicPr>
                  <p:cNvPr id="230" name="Graphic 229">
                    <a:extLst>
                      <a:ext uri="{FF2B5EF4-FFF2-40B4-BE49-F238E27FC236}">
                        <a16:creationId xmlns:a16="http://schemas.microsoft.com/office/drawing/2014/main" id="{7141116C-FD79-4D98-A854-B9BD17985E41}"/>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7495777" y="7695920"/>
                    <a:ext cx="264967" cy="292565"/>
                  </a:xfrm>
                  <a:prstGeom prst="rect">
                    <a:avLst/>
                  </a:prstGeom>
                </p:spPr>
              </p:pic>
            </p:grpSp>
          </p:grpSp>
          <p:pic>
            <p:nvPicPr>
              <p:cNvPr id="225" name="Picture 224" descr="A close up of a screen&#10;&#10;Description automatically generated">
                <a:extLst>
                  <a:ext uri="{FF2B5EF4-FFF2-40B4-BE49-F238E27FC236}">
                    <a16:creationId xmlns:a16="http://schemas.microsoft.com/office/drawing/2014/main" id="{DF1259BD-C1EC-440C-A54B-75007803B318}"/>
                  </a:ext>
                </a:extLst>
              </p:cNvPr>
              <p:cNvPicPr>
                <a:picLocks noChangeAspect="1"/>
              </p:cNvPicPr>
              <p:nvPr/>
            </p:nvPicPr>
            <p:blipFill>
              <a:blip r:embed="rId16" cstate="screen">
                <a:extLst>
                  <a:ext uri="{BEBA8EAE-BF5A-486C-A8C5-ECC9F3942E4B}">
                    <a14:imgProps xmlns:a14="http://schemas.microsoft.com/office/drawing/2010/main">
                      <a14:imgLayer r:embed="rId17">
                        <a14:imgEffect>
                          <a14:brightnessContrast bright="100000"/>
                        </a14:imgEffect>
                      </a14:imgLayer>
                    </a14:imgProps>
                  </a:ext>
                  <a:ext uri="{28A0092B-C50C-407E-A947-70E740481C1C}">
                    <a14:useLocalDpi xmlns:a14="http://schemas.microsoft.com/office/drawing/2010/main"/>
                  </a:ext>
                </a:extLst>
              </a:blip>
              <a:stretch>
                <a:fillRect/>
              </a:stretch>
            </p:blipFill>
            <p:spPr>
              <a:xfrm>
                <a:off x="10684048" y="2859454"/>
                <a:ext cx="166244" cy="152294"/>
              </a:xfrm>
              <a:prstGeom prst="rect">
                <a:avLst/>
              </a:prstGeom>
            </p:spPr>
          </p:pic>
        </p:grpSp>
        <p:sp>
          <p:nvSpPr>
            <p:cNvPr id="47" name="Arrow: Right 46">
              <a:extLst>
                <a:ext uri="{FF2B5EF4-FFF2-40B4-BE49-F238E27FC236}">
                  <a16:creationId xmlns:a16="http://schemas.microsoft.com/office/drawing/2014/main" id="{14BF97F6-A24A-417E-A162-2CC4BF457DDC}"/>
                </a:ext>
              </a:extLst>
            </p:cNvPr>
            <p:cNvSpPr/>
            <p:nvPr/>
          </p:nvSpPr>
          <p:spPr bwMode="auto">
            <a:xfrm>
              <a:off x="8051649" y="1425716"/>
              <a:ext cx="2237356" cy="461891"/>
            </a:xfrm>
            <a:prstGeom prst="rightArrow">
              <a:avLst>
                <a:gd name="adj1" fmla="val 77496"/>
                <a:gd name="adj2" fmla="val 50000"/>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Semibold"/>
                  <a:ea typeface="Segoe UI" pitchFamily="34" charset="0"/>
                  <a:cs typeface="Segoe UI" pitchFamily="34" charset="0"/>
                </a:rPr>
                <a:t>App &amp; Data:</a:t>
              </a: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 Refactor Pipeline/Re-Deploy</a:t>
              </a:r>
            </a:p>
          </p:txBody>
        </p:sp>
        <p:sp>
          <p:nvSpPr>
            <p:cNvPr id="48" name="Arrow: Right 47">
              <a:extLst>
                <a:ext uri="{FF2B5EF4-FFF2-40B4-BE49-F238E27FC236}">
                  <a16:creationId xmlns:a16="http://schemas.microsoft.com/office/drawing/2014/main" id="{5AF758C3-3098-47A4-AA05-2235934F2F6C}"/>
                </a:ext>
              </a:extLst>
            </p:cNvPr>
            <p:cNvSpPr/>
            <p:nvPr/>
          </p:nvSpPr>
          <p:spPr bwMode="auto">
            <a:xfrm>
              <a:off x="8051649" y="2072554"/>
              <a:ext cx="2237356" cy="461891"/>
            </a:xfrm>
            <a:prstGeom prst="rightArrow">
              <a:avLst>
                <a:gd name="adj1" fmla="val 77496"/>
                <a:gd name="adj2" fmla="val 50000"/>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Semibold"/>
                  <a:ea typeface="Segoe UI" pitchFamily="34" charset="0"/>
                  <a:cs typeface="Segoe UI" pitchFamily="34" charset="0"/>
                </a:rPr>
                <a:t>App:</a:t>
              </a: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 App Service Migration Tool &amp;</a:t>
              </a:r>
              <a:b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br>
              <a:r>
                <a:rPr kumimoji="0" lang="en-US" sz="800" b="0" i="0" u="none" strike="noStrike" kern="1200" cap="none" spc="0" normalizeH="0" baseline="0" noProof="0" dirty="0">
                  <a:ln>
                    <a:noFill/>
                  </a:ln>
                  <a:solidFill>
                    <a:srgbClr val="FFFFFF"/>
                  </a:solidFill>
                  <a:effectLst/>
                  <a:uLnTx/>
                  <a:uFillTx/>
                  <a:latin typeface="Segoe UI Semibold"/>
                  <a:ea typeface="Segoe UI" pitchFamily="34" charset="0"/>
                  <a:cs typeface="Segoe UI" pitchFamily="34" charset="0"/>
                </a:rPr>
                <a:t>Data:</a:t>
              </a: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 Azure Migrate – Database Migration</a:t>
              </a:r>
            </a:p>
          </p:txBody>
        </p:sp>
        <p:sp>
          <p:nvSpPr>
            <p:cNvPr id="49" name="Arrow: Right 48">
              <a:extLst>
                <a:ext uri="{FF2B5EF4-FFF2-40B4-BE49-F238E27FC236}">
                  <a16:creationId xmlns:a16="http://schemas.microsoft.com/office/drawing/2014/main" id="{F111A54C-F5FD-4C29-A495-79DD8E50A158}"/>
                </a:ext>
              </a:extLst>
            </p:cNvPr>
            <p:cNvSpPr/>
            <p:nvPr/>
          </p:nvSpPr>
          <p:spPr bwMode="auto">
            <a:xfrm>
              <a:off x="8051649" y="2719392"/>
              <a:ext cx="2237356" cy="461891"/>
            </a:xfrm>
            <a:prstGeom prst="rightArrow">
              <a:avLst>
                <a:gd name="adj1" fmla="val 77496"/>
                <a:gd name="adj2" fmla="val 50000"/>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Semibold"/>
                  <a:ea typeface="Segoe UI" pitchFamily="34" charset="0"/>
                  <a:cs typeface="Segoe UI" pitchFamily="34" charset="0"/>
                </a:rPr>
                <a:t>App &amp; Data:</a:t>
              </a: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 Refactor Pipeline/Re-Deploy</a:t>
              </a:r>
            </a:p>
          </p:txBody>
        </p:sp>
        <p:sp>
          <p:nvSpPr>
            <p:cNvPr id="50" name="Arrow: Right 49">
              <a:extLst>
                <a:ext uri="{FF2B5EF4-FFF2-40B4-BE49-F238E27FC236}">
                  <a16:creationId xmlns:a16="http://schemas.microsoft.com/office/drawing/2014/main" id="{D2B612C3-88F8-4296-B141-249CCE7B7841}"/>
                </a:ext>
              </a:extLst>
            </p:cNvPr>
            <p:cNvSpPr/>
            <p:nvPr/>
          </p:nvSpPr>
          <p:spPr bwMode="auto">
            <a:xfrm>
              <a:off x="8051649" y="3366229"/>
              <a:ext cx="2237356" cy="461891"/>
            </a:xfrm>
            <a:prstGeom prst="rightArrow">
              <a:avLst>
                <a:gd name="adj1" fmla="val 77496"/>
                <a:gd name="adj2" fmla="val 50000"/>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Semibold"/>
                  <a:ea typeface="Segoe UI" pitchFamily="34" charset="0"/>
                  <a:cs typeface="Segoe UI" pitchFamily="34" charset="0"/>
                </a:rPr>
                <a:t>App:</a:t>
              </a: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 Azure Migrate – Server Migration &amp;</a:t>
              </a:r>
              <a:b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br>
              <a:r>
                <a:rPr kumimoji="0" lang="en-US" sz="800" b="0" i="0" u="none" strike="noStrike" kern="1200" cap="none" spc="0" normalizeH="0" baseline="0" noProof="0" dirty="0">
                  <a:ln>
                    <a:noFill/>
                  </a:ln>
                  <a:solidFill>
                    <a:srgbClr val="FFFFFF"/>
                  </a:solidFill>
                  <a:effectLst/>
                  <a:uLnTx/>
                  <a:uFillTx/>
                  <a:latin typeface="Segoe UI Semibold"/>
                  <a:ea typeface="Segoe UI" pitchFamily="34" charset="0"/>
                  <a:cs typeface="Segoe UI" pitchFamily="34" charset="0"/>
                </a:rPr>
                <a:t>Data:</a:t>
              </a: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 Azure Migrate – Database Migration</a:t>
              </a:r>
            </a:p>
          </p:txBody>
        </p:sp>
        <p:sp>
          <p:nvSpPr>
            <p:cNvPr id="51" name="Arrow: Right 50">
              <a:extLst>
                <a:ext uri="{FF2B5EF4-FFF2-40B4-BE49-F238E27FC236}">
                  <a16:creationId xmlns:a16="http://schemas.microsoft.com/office/drawing/2014/main" id="{64EA1FFD-2293-4C49-B559-DF7CD3722EDA}"/>
                </a:ext>
              </a:extLst>
            </p:cNvPr>
            <p:cNvSpPr/>
            <p:nvPr/>
          </p:nvSpPr>
          <p:spPr bwMode="auto">
            <a:xfrm>
              <a:off x="8051649" y="4455692"/>
              <a:ext cx="2237356" cy="461891"/>
            </a:xfrm>
            <a:prstGeom prst="rightArrow">
              <a:avLst>
                <a:gd name="adj1" fmla="val 77496"/>
                <a:gd name="adj2" fmla="val 50000"/>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Semibold"/>
                  <a:ea typeface="Segoe UI" pitchFamily="34" charset="0"/>
                  <a:cs typeface="Segoe UI" pitchFamily="34" charset="0"/>
                </a:rPr>
                <a:t>App:</a:t>
              </a: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 Azure Migrate – Server Migration &amp;</a:t>
              </a:r>
              <a:b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br>
              <a:r>
                <a:rPr kumimoji="0" lang="en-US" sz="800" b="0" i="0" u="none" strike="noStrike" kern="1200" cap="none" spc="0" normalizeH="0" baseline="0" noProof="0" dirty="0">
                  <a:ln>
                    <a:noFill/>
                  </a:ln>
                  <a:solidFill>
                    <a:srgbClr val="FFFFFF"/>
                  </a:solidFill>
                  <a:effectLst/>
                  <a:uLnTx/>
                  <a:uFillTx/>
                  <a:latin typeface="Segoe UI Semibold"/>
                  <a:ea typeface="Segoe UI" pitchFamily="34" charset="0"/>
                  <a:cs typeface="Segoe UI" pitchFamily="34" charset="0"/>
                </a:rPr>
                <a:t>Data:</a:t>
              </a: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 Azure Migrate – Server Migration</a:t>
              </a:r>
            </a:p>
          </p:txBody>
        </p:sp>
        <p:sp>
          <p:nvSpPr>
            <p:cNvPr id="52" name="Arrow: Right 51">
              <a:extLst>
                <a:ext uri="{FF2B5EF4-FFF2-40B4-BE49-F238E27FC236}">
                  <a16:creationId xmlns:a16="http://schemas.microsoft.com/office/drawing/2014/main" id="{9B64F4D2-0822-4544-A0D3-6FCFCDFEE323}"/>
                </a:ext>
              </a:extLst>
            </p:cNvPr>
            <p:cNvSpPr/>
            <p:nvPr/>
          </p:nvSpPr>
          <p:spPr bwMode="auto">
            <a:xfrm>
              <a:off x="8090552" y="5783263"/>
              <a:ext cx="2237356" cy="461891"/>
            </a:xfrm>
            <a:prstGeom prst="rightArrow">
              <a:avLst>
                <a:gd name="adj1" fmla="val 77496"/>
                <a:gd name="adj2" fmla="val 50000"/>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Semibold"/>
                  <a:ea typeface="Segoe UI" pitchFamily="34" charset="0"/>
                  <a:cs typeface="Segoe UI" pitchFamily="34" charset="0"/>
                </a:rPr>
                <a:t>App:</a:t>
              </a: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 Azure Migrate – Server Migration &amp;</a:t>
              </a:r>
              <a:b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br>
              <a:r>
                <a:rPr kumimoji="0" lang="en-US" sz="800" b="0" i="0" u="none" strike="noStrike" kern="1200" cap="none" spc="0" normalizeH="0" baseline="0" noProof="0" dirty="0">
                  <a:ln>
                    <a:noFill/>
                  </a:ln>
                  <a:solidFill>
                    <a:srgbClr val="FFFFFF"/>
                  </a:solidFill>
                  <a:effectLst/>
                  <a:uLnTx/>
                  <a:uFillTx/>
                  <a:latin typeface="Segoe UI Semibold"/>
                  <a:ea typeface="Segoe UI" pitchFamily="34" charset="0"/>
                  <a:cs typeface="Segoe UI" pitchFamily="34" charset="0"/>
                </a:rPr>
                <a:t>Data:</a:t>
              </a: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 Build New or Extend Hybrid Cluster – Synchronize data until promotion</a:t>
              </a:r>
            </a:p>
          </p:txBody>
        </p:sp>
        <p:cxnSp>
          <p:nvCxnSpPr>
            <p:cNvPr id="238" name="Straight Connector 237">
              <a:extLst>
                <a:ext uri="{FF2B5EF4-FFF2-40B4-BE49-F238E27FC236}">
                  <a16:creationId xmlns:a16="http://schemas.microsoft.com/office/drawing/2014/main" id="{F864998C-B699-41DA-A2D6-950F8E83F129}"/>
                </a:ext>
              </a:extLst>
            </p:cNvPr>
            <p:cNvCxnSpPr>
              <a:stCxn id="24" idx="0"/>
              <a:endCxn id="25" idx="2"/>
            </p:cNvCxnSpPr>
            <p:nvPr/>
          </p:nvCxnSpPr>
          <p:spPr>
            <a:xfrm flipV="1">
              <a:off x="11541439" y="1941890"/>
              <a:ext cx="1" cy="561571"/>
            </a:xfrm>
            <a:prstGeom prst="line">
              <a:avLst/>
            </a:prstGeom>
            <a:ln w="12700">
              <a:solidFill>
                <a:schemeClr val="accent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240" name="Straight Arrow Connector 239">
              <a:extLst>
                <a:ext uri="{FF2B5EF4-FFF2-40B4-BE49-F238E27FC236}">
                  <a16:creationId xmlns:a16="http://schemas.microsoft.com/office/drawing/2014/main" id="{E3690988-3DE7-415E-9B53-99F9AC1F8979}"/>
                </a:ext>
              </a:extLst>
            </p:cNvPr>
            <p:cNvCxnSpPr>
              <a:cxnSpLocks/>
            </p:cNvCxnSpPr>
            <p:nvPr/>
          </p:nvCxnSpPr>
          <p:spPr>
            <a:xfrm>
              <a:off x="10943711" y="1680251"/>
              <a:ext cx="576053" cy="0"/>
            </a:xfrm>
            <a:prstGeom prst="straightConnector1">
              <a:avLst/>
            </a:prstGeom>
            <a:ln w="12700">
              <a:solidFill>
                <a:schemeClr val="accent1"/>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6DBE2192-CAE9-41EA-B83E-8A43CAC8BBA3}"/>
                </a:ext>
              </a:extLst>
            </p:cNvPr>
            <p:cNvSpPr/>
            <p:nvPr/>
          </p:nvSpPr>
          <p:spPr bwMode="auto">
            <a:xfrm>
              <a:off x="11151385" y="1479999"/>
              <a:ext cx="780109" cy="461891"/>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Refactor &amp; Modernize</a:t>
              </a:r>
            </a:p>
          </p:txBody>
        </p:sp>
        <p:grpSp>
          <p:nvGrpSpPr>
            <p:cNvPr id="265" name="Group 264">
              <a:extLst>
                <a:ext uri="{FF2B5EF4-FFF2-40B4-BE49-F238E27FC236}">
                  <a16:creationId xmlns:a16="http://schemas.microsoft.com/office/drawing/2014/main" id="{3D6091BA-46FC-4D13-BE9D-8A451D189AC6}"/>
                </a:ext>
              </a:extLst>
            </p:cNvPr>
            <p:cNvGrpSpPr/>
            <p:nvPr/>
          </p:nvGrpSpPr>
          <p:grpSpPr>
            <a:xfrm>
              <a:off x="10740539" y="256340"/>
              <a:ext cx="365165" cy="333195"/>
              <a:chOff x="8933322" y="-2530661"/>
              <a:chExt cx="464733" cy="424046"/>
            </a:xfrm>
          </p:grpSpPr>
          <p:grpSp>
            <p:nvGrpSpPr>
              <p:cNvPr id="264" name="Group 263">
                <a:extLst>
                  <a:ext uri="{FF2B5EF4-FFF2-40B4-BE49-F238E27FC236}">
                    <a16:creationId xmlns:a16="http://schemas.microsoft.com/office/drawing/2014/main" id="{62FD9D2C-F5C5-43E8-AD4C-6ED3A29F9446}"/>
                  </a:ext>
                </a:extLst>
              </p:cNvPr>
              <p:cNvGrpSpPr/>
              <p:nvPr/>
            </p:nvGrpSpPr>
            <p:grpSpPr>
              <a:xfrm>
                <a:off x="8933322" y="-2530661"/>
                <a:ext cx="338098" cy="268168"/>
                <a:chOff x="6731563" y="-2514600"/>
                <a:chExt cx="1129792" cy="896113"/>
              </a:xfrm>
            </p:grpSpPr>
            <p:grpSp>
              <p:nvGrpSpPr>
                <p:cNvPr id="258" name="Group 257">
                  <a:extLst>
                    <a:ext uri="{FF2B5EF4-FFF2-40B4-BE49-F238E27FC236}">
                      <a16:creationId xmlns:a16="http://schemas.microsoft.com/office/drawing/2014/main" id="{B7C0C544-505E-4FF1-BB32-3DC4A9A0F83A}"/>
                    </a:ext>
                  </a:extLst>
                </p:cNvPr>
                <p:cNvGrpSpPr/>
                <p:nvPr/>
              </p:nvGrpSpPr>
              <p:grpSpPr>
                <a:xfrm>
                  <a:off x="6731563" y="-2514600"/>
                  <a:ext cx="1129791" cy="896112"/>
                  <a:chOff x="6731563" y="-2514600"/>
                  <a:chExt cx="1129791" cy="896112"/>
                </a:xfrm>
              </p:grpSpPr>
              <p:sp>
                <p:nvSpPr>
                  <p:cNvPr id="250" name="Rectangle 249">
                    <a:extLst>
                      <a:ext uri="{FF2B5EF4-FFF2-40B4-BE49-F238E27FC236}">
                        <a16:creationId xmlns:a16="http://schemas.microsoft.com/office/drawing/2014/main" id="{4B944841-5D26-480F-A7F6-0ED672D834F5}"/>
                      </a:ext>
                    </a:extLst>
                  </p:cNvPr>
                  <p:cNvSpPr/>
                  <p:nvPr/>
                </p:nvSpPr>
                <p:spPr bwMode="auto">
                  <a:xfrm>
                    <a:off x="7581955" y="-2514600"/>
                    <a:ext cx="279399" cy="896112"/>
                  </a:xfrm>
                  <a:prstGeom prst="rect">
                    <a:avLst/>
                  </a:prstGeom>
                  <a:noFill/>
                  <a:ln w="127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51" name="Rectangle 250">
                    <a:extLst>
                      <a:ext uri="{FF2B5EF4-FFF2-40B4-BE49-F238E27FC236}">
                        <a16:creationId xmlns:a16="http://schemas.microsoft.com/office/drawing/2014/main" id="{A2F37A35-D6C0-4BE4-B4B4-CEFC84DF8B89}"/>
                      </a:ext>
                    </a:extLst>
                  </p:cNvPr>
                  <p:cNvSpPr/>
                  <p:nvPr/>
                </p:nvSpPr>
                <p:spPr bwMode="auto">
                  <a:xfrm>
                    <a:off x="7298491" y="-2514600"/>
                    <a:ext cx="279399" cy="896112"/>
                  </a:xfrm>
                  <a:prstGeom prst="rect">
                    <a:avLst/>
                  </a:prstGeom>
                  <a:noFill/>
                  <a:ln w="127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52" name="Rectangle 251">
                    <a:extLst>
                      <a:ext uri="{FF2B5EF4-FFF2-40B4-BE49-F238E27FC236}">
                        <a16:creationId xmlns:a16="http://schemas.microsoft.com/office/drawing/2014/main" id="{C7FBBBAF-B75D-41A1-80DA-F05D57BC6D1C}"/>
                      </a:ext>
                    </a:extLst>
                  </p:cNvPr>
                  <p:cNvSpPr/>
                  <p:nvPr/>
                </p:nvSpPr>
                <p:spPr bwMode="auto">
                  <a:xfrm>
                    <a:off x="7015027" y="-2514600"/>
                    <a:ext cx="279399" cy="896112"/>
                  </a:xfrm>
                  <a:prstGeom prst="rect">
                    <a:avLst/>
                  </a:prstGeom>
                  <a:noFill/>
                  <a:ln w="127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53" name="Rectangle 252">
                    <a:extLst>
                      <a:ext uri="{FF2B5EF4-FFF2-40B4-BE49-F238E27FC236}">
                        <a16:creationId xmlns:a16="http://schemas.microsoft.com/office/drawing/2014/main" id="{F34B3DAA-BA32-483E-BA60-8D24337A7BC3}"/>
                      </a:ext>
                    </a:extLst>
                  </p:cNvPr>
                  <p:cNvSpPr/>
                  <p:nvPr/>
                </p:nvSpPr>
                <p:spPr bwMode="auto">
                  <a:xfrm>
                    <a:off x="6731563" y="-2514600"/>
                    <a:ext cx="279399" cy="896112"/>
                  </a:xfrm>
                  <a:prstGeom prst="rect">
                    <a:avLst/>
                  </a:prstGeom>
                  <a:noFill/>
                  <a:ln w="127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260" name="Rectangle 259">
                  <a:extLst>
                    <a:ext uri="{FF2B5EF4-FFF2-40B4-BE49-F238E27FC236}">
                      <a16:creationId xmlns:a16="http://schemas.microsoft.com/office/drawing/2014/main" id="{A3BAC98F-4E1F-4655-89EB-AE09A01E1F91}"/>
                    </a:ext>
                  </a:extLst>
                </p:cNvPr>
                <p:cNvSpPr/>
                <p:nvPr/>
              </p:nvSpPr>
              <p:spPr bwMode="auto">
                <a:xfrm rot="5400000">
                  <a:off x="7185655" y="-2294188"/>
                  <a:ext cx="221610" cy="1129791"/>
                </a:xfrm>
                <a:prstGeom prst="rect">
                  <a:avLst/>
                </a:prstGeom>
                <a:noFill/>
                <a:ln w="127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61" name="Rectangle 260">
                  <a:extLst>
                    <a:ext uri="{FF2B5EF4-FFF2-40B4-BE49-F238E27FC236}">
                      <a16:creationId xmlns:a16="http://schemas.microsoft.com/office/drawing/2014/main" id="{0591F015-5B12-41CD-8733-02A1C74F0C51}"/>
                    </a:ext>
                  </a:extLst>
                </p:cNvPr>
                <p:cNvSpPr/>
                <p:nvPr/>
              </p:nvSpPr>
              <p:spPr bwMode="auto">
                <a:xfrm rot="5400000">
                  <a:off x="7185655" y="-2519022"/>
                  <a:ext cx="221610" cy="1129791"/>
                </a:xfrm>
                <a:prstGeom prst="rect">
                  <a:avLst/>
                </a:prstGeom>
                <a:noFill/>
                <a:ln w="127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62" name="Rectangle 261">
                  <a:extLst>
                    <a:ext uri="{FF2B5EF4-FFF2-40B4-BE49-F238E27FC236}">
                      <a16:creationId xmlns:a16="http://schemas.microsoft.com/office/drawing/2014/main" id="{FD626E9C-2198-40E3-BFB2-500A54B402D9}"/>
                    </a:ext>
                  </a:extLst>
                </p:cNvPr>
                <p:cNvSpPr/>
                <p:nvPr/>
              </p:nvSpPr>
              <p:spPr bwMode="auto">
                <a:xfrm rot="5400000">
                  <a:off x="7185655" y="-2743856"/>
                  <a:ext cx="221610" cy="1129791"/>
                </a:xfrm>
                <a:prstGeom prst="rect">
                  <a:avLst/>
                </a:prstGeom>
                <a:noFill/>
                <a:ln w="127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63" name="Rectangle 262">
                  <a:extLst>
                    <a:ext uri="{FF2B5EF4-FFF2-40B4-BE49-F238E27FC236}">
                      <a16:creationId xmlns:a16="http://schemas.microsoft.com/office/drawing/2014/main" id="{30FFE908-01CC-4E1B-82BF-792A3688BD0B}"/>
                    </a:ext>
                  </a:extLst>
                </p:cNvPr>
                <p:cNvSpPr/>
                <p:nvPr/>
              </p:nvSpPr>
              <p:spPr bwMode="auto">
                <a:xfrm rot="5400000">
                  <a:off x="7185655" y="-2968690"/>
                  <a:ext cx="221610" cy="1129791"/>
                </a:xfrm>
                <a:prstGeom prst="rect">
                  <a:avLst/>
                </a:prstGeom>
                <a:solidFill>
                  <a:schemeClr val="bg1"/>
                </a:solidFill>
                <a:ln w="1270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249" name="Hexagon 248">
                <a:extLst>
                  <a:ext uri="{FF2B5EF4-FFF2-40B4-BE49-F238E27FC236}">
                    <a16:creationId xmlns:a16="http://schemas.microsoft.com/office/drawing/2014/main" id="{95D4C32B-06AC-45D9-954B-9215F3D0C18D}"/>
                  </a:ext>
                </a:extLst>
              </p:cNvPr>
              <p:cNvSpPr/>
              <p:nvPr/>
            </p:nvSpPr>
            <p:spPr bwMode="auto">
              <a:xfrm>
                <a:off x="9059957" y="-2398079"/>
                <a:ext cx="338098" cy="291464"/>
              </a:xfrm>
              <a:prstGeom prst="hexagon">
                <a:avLst/>
              </a:prstGeom>
              <a:solidFill>
                <a:schemeClr val="tx2"/>
              </a:solid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grpSp>
    </p:spTree>
    <p:extLst>
      <p:ext uri="{BB962C8B-B14F-4D97-AF65-F5344CB8AC3E}">
        <p14:creationId xmlns:p14="http://schemas.microsoft.com/office/powerpoint/2010/main" val="2852796857"/>
      </p:ext>
    </p:extLst>
  </p:cSld>
  <p:clrMapOvr>
    <a:masterClrMapping/>
  </p:clrMapOvr>
  <mc:AlternateContent xmlns:mc="http://schemas.openxmlformats.org/markup-compatibility/2006" xmlns:p14="http://schemas.microsoft.com/office/powerpoint/2010/main">
    <mc:Choice Requires="p14">
      <p:transition advClick="0">
        <p14:reveal/>
      </p:transition>
    </mc:Choice>
    <mc:Fallback xmlns="">
      <p:transition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dvAuto="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iagram of the Innovate methodology of the Cloud Adoption Framework.">
            <a:extLst>
              <a:ext uri="{FF2B5EF4-FFF2-40B4-BE49-F238E27FC236}">
                <a16:creationId xmlns:a16="http://schemas.microsoft.com/office/drawing/2014/main" id="{83721066-35DC-4A6D-AF72-DCF906ED2011}"/>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343263" y="1281545"/>
            <a:ext cx="11558651" cy="5056910"/>
          </a:xfrm>
          <a:prstGeom prst="rect">
            <a:avLst/>
          </a:prstGeom>
          <a:solidFill>
            <a:srgbClr val="FFFFFF"/>
          </a:solidFill>
        </p:spPr>
      </p:pic>
      <p:sp>
        <p:nvSpPr>
          <p:cNvPr id="2" name="Title 1">
            <a:extLst>
              <a:ext uri="{FF2B5EF4-FFF2-40B4-BE49-F238E27FC236}">
                <a16:creationId xmlns:a16="http://schemas.microsoft.com/office/drawing/2014/main" id="{837F13C3-FD01-472D-B07D-D00DE1EADFA3}"/>
              </a:ext>
            </a:extLst>
          </p:cNvPr>
          <p:cNvSpPr>
            <a:spLocks noGrp="1"/>
          </p:cNvSpPr>
          <p:nvPr>
            <p:ph type="title"/>
          </p:nvPr>
        </p:nvSpPr>
        <p:spPr>
          <a:xfrm>
            <a:off x="455995" y="620428"/>
            <a:ext cx="11306469" cy="403137"/>
          </a:xfrm>
        </p:spPr>
        <p:txBody>
          <a:bodyPr wrap="square" anchor="t">
            <a:normAutofit/>
          </a:bodyPr>
          <a:lstStyle/>
          <a:p>
            <a:r>
              <a:rPr lang="de-DE" dirty="0" err="1"/>
              <a:t>Adopt</a:t>
            </a:r>
            <a:r>
              <a:rPr lang="de-DE" dirty="0"/>
              <a:t> – Innovate Summary</a:t>
            </a:r>
          </a:p>
        </p:txBody>
      </p:sp>
    </p:spTree>
    <p:extLst>
      <p:ext uri="{BB962C8B-B14F-4D97-AF65-F5344CB8AC3E}">
        <p14:creationId xmlns:p14="http://schemas.microsoft.com/office/powerpoint/2010/main" val="1847546588"/>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26">
            <a:extLst>
              <a:ext uri="{FF2B5EF4-FFF2-40B4-BE49-F238E27FC236}">
                <a16:creationId xmlns:a16="http://schemas.microsoft.com/office/drawing/2014/main" id="{17BFC276-9660-4F95-8479-7CE212CE2D95}"/>
              </a:ext>
            </a:extLst>
          </p:cNvPr>
          <p:cNvSpPr>
            <a:spLocks noGrp="1"/>
          </p:cNvSpPr>
          <p:nvPr>
            <p:ph type="title"/>
          </p:nvPr>
        </p:nvSpPr>
        <p:spPr/>
        <p:txBody>
          <a:bodyPr/>
          <a:lstStyle/>
          <a:p>
            <a:r>
              <a:rPr lang="de-DE" dirty="0"/>
              <a:t>Cloud Adoption Framework - </a:t>
            </a:r>
            <a:r>
              <a:rPr lang="de-DE" dirty="0" err="1"/>
              <a:t>Adopt</a:t>
            </a:r>
            <a:endParaRPr lang="de-DE" dirty="0"/>
          </a:p>
        </p:txBody>
      </p:sp>
      <p:sp>
        <p:nvSpPr>
          <p:cNvPr id="28" name="TextBox 27">
            <a:extLst>
              <a:ext uri="{FF2B5EF4-FFF2-40B4-BE49-F238E27FC236}">
                <a16:creationId xmlns:a16="http://schemas.microsoft.com/office/drawing/2014/main" id="{AC5824E0-9BE9-418A-8DA3-79BE29800CE6}"/>
              </a:ext>
            </a:extLst>
          </p:cNvPr>
          <p:cNvSpPr txBox="1"/>
          <p:nvPr/>
        </p:nvSpPr>
        <p:spPr>
          <a:xfrm>
            <a:off x="923396" y="1547057"/>
            <a:ext cx="10371666" cy="4690515"/>
          </a:xfrm>
          <a:prstGeom prst="rect">
            <a:avLst/>
          </a:prstGeom>
          <a:noFill/>
        </p:spPr>
        <p:txBody>
          <a:bodyPr wrap="square" lIns="182880" tIns="146304" rIns="182880" bIns="146304" rtlCol="0">
            <a:spAutoFit/>
          </a:bodyPr>
          <a:lstStyle/>
          <a:p>
            <a:pPr marL="342900" indent="-342900" algn="l">
              <a:buFont typeface="Arial" panose="020B0604020202020204" pitchFamily="34" charset="0"/>
              <a:buChar char="•"/>
            </a:pPr>
            <a:r>
              <a:rPr lang="en-GB" sz="2400" b="0" i="0" dirty="0">
                <a:solidFill>
                  <a:srgbClr val="171717"/>
                </a:solidFill>
                <a:effectLst/>
                <a:latin typeface="Segoe UI" panose="020B0502040204020203" pitchFamily="34" charset="0"/>
              </a:rPr>
              <a:t>Cloud migration is the </a:t>
            </a:r>
            <a:r>
              <a:rPr lang="en-GB" sz="2400" i="0" dirty="0">
                <a:solidFill>
                  <a:schemeClr val="accent4"/>
                </a:solidFill>
                <a:effectLst/>
                <a:latin typeface="Segoe UI" panose="020B0502040204020203" pitchFamily="34" charset="0"/>
              </a:rPr>
              <a:t>process of moving existing digital assets</a:t>
            </a:r>
            <a:r>
              <a:rPr lang="en-GB" sz="2400" b="1" i="0" dirty="0">
                <a:solidFill>
                  <a:schemeClr val="accent4"/>
                </a:solidFill>
                <a:effectLst/>
                <a:latin typeface="Segoe UI" panose="020B0502040204020203" pitchFamily="34" charset="0"/>
              </a:rPr>
              <a:t> </a:t>
            </a:r>
            <a:r>
              <a:rPr lang="en-GB" sz="2400" b="0" i="0" dirty="0">
                <a:solidFill>
                  <a:srgbClr val="171717"/>
                </a:solidFill>
                <a:effectLst/>
                <a:latin typeface="Segoe UI" panose="020B0502040204020203" pitchFamily="34" charset="0"/>
              </a:rPr>
              <a:t>to a cloud platform. Adopt is divided into two different options, </a:t>
            </a:r>
            <a:r>
              <a:rPr lang="en-GB" sz="2400" i="0" dirty="0">
                <a:solidFill>
                  <a:schemeClr val="accent4"/>
                </a:solidFill>
                <a:effectLst/>
                <a:latin typeface="Segoe UI" panose="020B0502040204020203" pitchFamily="34" charset="0"/>
              </a:rPr>
              <a:t>migrate</a:t>
            </a:r>
            <a:r>
              <a:rPr lang="en-GB" sz="2400" b="0" i="0" dirty="0">
                <a:solidFill>
                  <a:srgbClr val="171717"/>
                </a:solidFill>
                <a:effectLst/>
                <a:latin typeface="Segoe UI" panose="020B0502040204020203" pitchFamily="34" charset="0"/>
              </a:rPr>
              <a:t> and </a:t>
            </a:r>
            <a:r>
              <a:rPr lang="en-GB" sz="2400" i="0" dirty="0">
                <a:solidFill>
                  <a:schemeClr val="accent4"/>
                </a:solidFill>
                <a:effectLst/>
                <a:latin typeface="Segoe UI" panose="020B0502040204020203" pitchFamily="34" charset="0"/>
              </a:rPr>
              <a:t>innovate</a:t>
            </a:r>
            <a:r>
              <a:rPr lang="en-GB" sz="2400" b="0" i="0" dirty="0">
                <a:solidFill>
                  <a:srgbClr val="171717"/>
                </a:solidFill>
                <a:effectLst/>
                <a:latin typeface="Segoe UI" panose="020B0502040204020203" pitchFamily="34" charset="0"/>
              </a:rPr>
              <a:t>.</a:t>
            </a:r>
          </a:p>
          <a:p>
            <a:pPr marL="342900" indent="-342900" algn="l">
              <a:buFont typeface="Arial" panose="020B0604020202020204" pitchFamily="34" charset="0"/>
              <a:buChar char="•"/>
            </a:pPr>
            <a:endParaRPr lang="en-GB" sz="2400" b="0" i="0" dirty="0">
              <a:solidFill>
                <a:srgbClr val="171717"/>
              </a:solidFill>
              <a:effectLst/>
              <a:latin typeface="Segoe UI" panose="020B0502040204020203" pitchFamily="34" charset="0"/>
            </a:endParaRPr>
          </a:p>
          <a:p>
            <a:pPr marL="342900" indent="-342900" algn="l">
              <a:buFont typeface="Arial" panose="020B0604020202020204" pitchFamily="34" charset="0"/>
              <a:buChar char="•"/>
            </a:pPr>
            <a:r>
              <a:rPr lang="en-GB" sz="2400" b="0" i="0" dirty="0">
                <a:solidFill>
                  <a:srgbClr val="171717"/>
                </a:solidFill>
                <a:effectLst/>
                <a:latin typeface="Segoe UI" panose="020B0502040204020203" pitchFamily="34" charset="0"/>
              </a:rPr>
              <a:t>Each cloud migration activity is contained during one of the following processes, as it relates to the migration backlog: </a:t>
            </a:r>
            <a:r>
              <a:rPr lang="en-GB" sz="2400" i="0" dirty="0">
                <a:solidFill>
                  <a:schemeClr val="accent4"/>
                </a:solidFill>
                <a:effectLst/>
                <a:latin typeface="Segoe UI" panose="020B0502040204020203" pitchFamily="34" charset="0"/>
              </a:rPr>
              <a:t>assess</a:t>
            </a:r>
            <a:r>
              <a:rPr lang="en-GB" sz="2400" b="0" i="0" dirty="0">
                <a:solidFill>
                  <a:srgbClr val="171717"/>
                </a:solidFill>
                <a:effectLst/>
                <a:latin typeface="Segoe UI" panose="020B0502040204020203" pitchFamily="34" charset="0"/>
              </a:rPr>
              <a:t>, </a:t>
            </a:r>
            <a:r>
              <a:rPr lang="en-GB" sz="2400" i="0" dirty="0">
                <a:solidFill>
                  <a:schemeClr val="accent4"/>
                </a:solidFill>
                <a:effectLst/>
                <a:latin typeface="Segoe UI" panose="020B0502040204020203" pitchFamily="34" charset="0"/>
              </a:rPr>
              <a:t>migrate</a:t>
            </a:r>
            <a:r>
              <a:rPr lang="en-GB" sz="2400" b="0" i="0" dirty="0">
                <a:solidFill>
                  <a:srgbClr val="171717"/>
                </a:solidFill>
                <a:effectLst/>
                <a:latin typeface="Segoe UI" panose="020B0502040204020203" pitchFamily="34" charset="0"/>
              </a:rPr>
              <a:t>, </a:t>
            </a:r>
            <a:r>
              <a:rPr lang="en-GB" sz="2400" i="0" dirty="0">
                <a:solidFill>
                  <a:schemeClr val="accent4"/>
                </a:solidFill>
                <a:effectLst/>
                <a:latin typeface="Segoe UI" panose="020B0502040204020203" pitchFamily="34" charset="0"/>
              </a:rPr>
              <a:t>optimize</a:t>
            </a:r>
            <a:r>
              <a:rPr lang="en-GB" sz="2400" b="0" i="0" dirty="0">
                <a:solidFill>
                  <a:srgbClr val="171717"/>
                </a:solidFill>
                <a:effectLst/>
                <a:latin typeface="Segoe UI" panose="020B0502040204020203" pitchFamily="34" charset="0"/>
              </a:rPr>
              <a:t>, and </a:t>
            </a:r>
            <a:r>
              <a:rPr lang="en-GB" sz="2400" i="0" dirty="0">
                <a:solidFill>
                  <a:schemeClr val="accent4"/>
                </a:solidFill>
                <a:effectLst/>
                <a:latin typeface="Segoe UI" panose="020B0502040204020203" pitchFamily="34" charset="0"/>
              </a:rPr>
              <a:t>secure</a:t>
            </a:r>
            <a:r>
              <a:rPr lang="en-GB" sz="2400" b="0" i="0" dirty="0">
                <a:solidFill>
                  <a:srgbClr val="171717"/>
                </a:solidFill>
                <a:effectLst/>
                <a:latin typeface="Segoe UI" panose="020B0502040204020203" pitchFamily="34" charset="0"/>
              </a:rPr>
              <a:t>. Then, you manage each backlog asset.</a:t>
            </a:r>
          </a:p>
          <a:p>
            <a:pPr marL="342900" indent="-342900" algn="l">
              <a:buFont typeface="Arial" panose="020B0604020202020204" pitchFamily="34" charset="0"/>
              <a:buChar char="•"/>
            </a:pPr>
            <a:endParaRPr lang="en-GB" sz="2400" b="0" i="0" dirty="0">
              <a:solidFill>
                <a:srgbClr val="171717"/>
              </a:solidFill>
              <a:effectLst/>
              <a:latin typeface="Segoe UI" panose="020B0502040204020203" pitchFamily="34" charset="0"/>
            </a:endParaRPr>
          </a:p>
          <a:p>
            <a:pPr marL="342900" indent="-342900" algn="l">
              <a:buFont typeface="Arial" panose="020B0604020202020204" pitchFamily="34" charset="0"/>
              <a:buChar char="•"/>
            </a:pPr>
            <a:r>
              <a:rPr lang="en-GB" sz="2400" b="0" i="0" dirty="0">
                <a:solidFill>
                  <a:srgbClr val="171717"/>
                </a:solidFill>
                <a:effectLst/>
                <a:latin typeface="Segoe UI" panose="020B0502040204020203" pitchFamily="34" charset="0"/>
              </a:rPr>
              <a:t>Modernization and innovation in the IT portfolio create </a:t>
            </a:r>
            <a:r>
              <a:rPr lang="en-GB" sz="2400" b="0" i="0" dirty="0">
                <a:solidFill>
                  <a:schemeClr val="accent4"/>
                </a:solidFill>
                <a:effectLst/>
                <a:latin typeface="Segoe UI" panose="020B0502040204020203" pitchFamily="34" charset="0"/>
              </a:rPr>
              <a:t>tighter</a:t>
            </a:r>
            <a:r>
              <a:rPr lang="en-GB" sz="2400" b="0" i="0" dirty="0">
                <a:solidFill>
                  <a:srgbClr val="171717"/>
                </a:solidFill>
                <a:effectLst/>
                <a:latin typeface="Segoe UI" panose="020B0502040204020203" pitchFamily="34" charset="0"/>
              </a:rPr>
              <a:t> </a:t>
            </a:r>
            <a:r>
              <a:rPr lang="en-GB" sz="2400" b="0" i="0" dirty="0">
                <a:solidFill>
                  <a:schemeClr val="accent4"/>
                </a:solidFill>
                <a:effectLst/>
                <a:latin typeface="Segoe UI" panose="020B0502040204020203" pitchFamily="34" charset="0"/>
              </a:rPr>
              <a:t>alignment</a:t>
            </a:r>
            <a:r>
              <a:rPr lang="en-GB" sz="2400" b="0" i="0" dirty="0">
                <a:solidFill>
                  <a:srgbClr val="171717"/>
                </a:solidFill>
                <a:effectLst/>
                <a:latin typeface="Segoe UI" panose="020B0502040204020203" pitchFamily="34" charset="0"/>
              </a:rPr>
              <a:t> with DevOps and </a:t>
            </a:r>
            <a:r>
              <a:rPr lang="en-GB" sz="2400" b="0" i="0" dirty="0">
                <a:solidFill>
                  <a:schemeClr val="accent4"/>
                </a:solidFill>
                <a:effectLst/>
                <a:latin typeface="Segoe UI" panose="020B0502040204020203" pitchFamily="34" charset="0"/>
              </a:rPr>
              <a:t>accelerate innovations across the digital estate</a:t>
            </a:r>
            <a:r>
              <a:rPr lang="en-GB" sz="2400" b="0" i="0" dirty="0">
                <a:solidFill>
                  <a:srgbClr val="171717"/>
                </a:solidFill>
                <a:effectLst/>
                <a:latin typeface="Segoe UI" panose="020B0502040204020203" pitchFamily="34" charset="0"/>
              </a:rPr>
              <a:t> and application portfolio.</a:t>
            </a:r>
          </a:p>
          <a:p>
            <a:pPr marL="342900" indent="-342900">
              <a:lnSpc>
                <a:spcPct val="90000"/>
              </a:lnSpc>
              <a:spcAft>
                <a:spcPts val="600"/>
              </a:spcAft>
              <a:buFont typeface="Arial" panose="020B0604020202020204" pitchFamily="34" charset="0"/>
              <a:buChar char="•"/>
            </a:pPr>
            <a:endParaRPr lang="de-DE" sz="2400" dirty="0" err="1">
              <a:gradFill>
                <a:gsLst>
                  <a:gs pos="2917">
                    <a:schemeClr val="tx1"/>
                  </a:gs>
                  <a:gs pos="30000">
                    <a:schemeClr val="tx1"/>
                  </a:gs>
                </a:gsLst>
                <a:lin ang="5400000" scaled="0"/>
              </a:gradFill>
            </a:endParaRPr>
          </a:p>
        </p:txBody>
      </p:sp>
    </p:spTree>
    <p:extLst>
      <p:ext uri="{BB962C8B-B14F-4D97-AF65-F5344CB8AC3E}">
        <p14:creationId xmlns:p14="http://schemas.microsoft.com/office/powerpoint/2010/main" val="71139798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1DB82E-6FEA-49E0-B66F-18EA59535548}"/>
              </a:ext>
            </a:extLst>
          </p:cNvPr>
          <p:cNvSpPr>
            <a:spLocks noGrp="1"/>
          </p:cNvSpPr>
          <p:nvPr>
            <p:ph type="title"/>
          </p:nvPr>
        </p:nvSpPr>
        <p:spPr/>
        <p:txBody>
          <a:bodyPr/>
          <a:lstStyle/>
          <a:p>
            <a:endParaRPr lang="de-DE"/>
          </a:p>
        </p:txBody>
      </p:sp>
      <p:sp>
        <p:nvSpPr>
          <p:cNvPr id="3" name="Footer Placeholder 2">
            <a:extLst>
              <a:ext uri="{FF2B5EF4-FFF2-40B4-BE49-F238E27FC236}">
                <a16:creationId xmlns:a16="http://schemas.microsoft.com/office/drawing/2014/main" id="{9EFC8AEC-C2EF-4238-B135-9BE14D069CCF}"/>
              </a:ext>
            </a:extLst>
          </p:cNvPr>
          <p:cNvSpPr>
            <a:spLocks noGrp="1"/>
          </p:cNvSpPr>
          <p:nvPr>
            <p:ph type="ftr" sz="quarter" idx="4294967295"/>
          </p:nvPr>
        </p:nvSpPr>
        <p:spPr>
          <a:xfrm>
            <a:off x="604838" y="6450013"/>
            <a:ext cx="11587162" cy="119062"/>
          </a:xfrm>
        </p:spPr>
        <p:txBody>
          <a:body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635098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White Template">
  <a:themeElements>
    <a:clrScheme name="TS_20_Blue on White">
      <a:dk1>
        <a:srgbClr val="000000"/>
      </a:dk1>
      <a:lt1>
        <a:srgbClr val="FFFFFF"/>
      </a:lt1>
      <a:dk2>
        <a:srgbClr val="243A5E"/>
      </a:dk2>
      <a:lt2>
        <a:srgbClr val="E6E6E6"/>
      </a:lt2>
      <a:accent1>
        <a:srgbClr val="0078D4"/>
      </a:accent1>
      <a:accent2>
        <a:srgbClr val="243A5E"/>
      </a:accent2>
      <a:accent3>
        <a:srgbClr val="50E6FF"/>
      </a:accent3>
      <a:accent4>
        <a:srgbClr val="008575"/>
      </a:accent4>
      <a:accent5>
        <a:srgbClr val="274B47"/>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icrosoft_brand_template_blue_accessible.pptx" id="{F774D412-23CA-4DC2-A47D-10DB1AEE7EFE}" vid="{952AAC9D-4DB4-450B-87D3-2D1B406135CB}"/>
    </a:ext>
  </a:extLst>
</a:theme>
</file>

<file path=ppt/theme/theme2.xml><?xml version="1.0" encoding="utf-8"?>
<a:theme xmlns:a="http://schemas.openxmlformats.org/drawingml/2006/main" name="9-51052_Microsoft_Ready_Template_Light">
  <a:themeElements>
    <a:clrScheme name="Inspire + Ready">
      <a:dk1>
        <a:srgbClr val="000000"/>
      </a:dk1>
      <a:lt1>
        <a:srgbClr val="FFFFFF"/>
      </a:lt1>
      <a:dk2>
        <a:srgbClr val="243A5E"/>
      </a:dk2>
      <a:lt2>
        <a:srgbClr val="E6E6E6"/>
      </a:lt2>
      <a:accent1>
        <a:srgbClr val="0078D4"/>
      </a:accent1>
      <a:accent2>
        <a:srgbClr val="243A5E"/>
      </a:accent2>
      <a:accent3>
        <a:srgbClr val="50E6FF"/>
      </a:accent3>
      <a:accent4>
        <a:srgbClr val="9BF00B"/>
      </a:accent4>
      <a:accent5>
        <a:srgbClr val="8661C5"/>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Ready_Breakout_16x9_Template.potx" id="{BD16E044-32EE-499D-926A-412748656A2A}" vid="{84C2CAB7-A3B3-4228-922A-473CBB91664E}"/>
    </a:ext>
  </a:extLst>
</a:theme>
</file>

<file path=ppt/theme/theme3.xml><?xml version="1.0" encoding="utf-8"?>
<a:theme xmlns:a="http://schemas.openxmlformats.org/drawingml/2006/main" name="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4.xml><?xml version="1.0" encoding="utf-8"?>
<a:theme xmlns:a="http://schemas.openxmlformats.org/drawingml/2006/main" name="Dynamics 365">
  <a:themeElements>
    <a:clrScheme name="Azure Edit 2">
      <a:dk1>
        <a:srgbClr val="3C3C41"/>
      </a:dk1>
      <a:lt1>
        <a:srgbClr val="FFFFFF"/>
      </a:lt1>
      <a:dk2>
        <a:srgbClr val="0078D3"/>
      </a:dk2>
      <a:lt2>
        <a:srgbClr val="FFFFFF"/>
      </a:lt2>
      <a:accent1>
        <a:srgbClr val="EBEBEB"/>
      </a:accent1>
      <a:accent2>
        <a:srgbClr val="75757A"/>
      </a:accent2>
      <a:accent3>
        <a:srgbClr val="000000"/>
      </a:accent3>
      <a:accent4>
        <a:srgbClr val="0078D3"/>
      </a:accent4>
      <a:accent5>
        <a:srgbClr val="50E6FF"/>
      </a:accent5>
      <a:accent6>
        <a:srgbClr val="EBEBEB"/>
      </a:accent6>
      <a:hlink>
        <a:srgbClr val="0078D4"/>
      </a:hlink>
      <a:folHlink>
        <a:srgbClr val="000041"/>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Azure_PowerPoint_Template_092618" id="{4E3EC67C-5801-2144-80A7-6A5264B773C8}" vid="{77DF5A70-2AB2-2245-8CC2-9711122DF23B}"/>
    </a:ext>
  </a:extLst>
</a:theme>
</file>

<file path=ppt/theme/theme5.xml><?xml version="1.0" encoding="utf-8"?>
<a:theme xmlns:a="http://schemas.openxmlformats.org/drawingml/2006/main" name="1_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6.xml><?xml version="1.0" encoding="utf-8"?>
<a:theme xmlns:a="http://schemas.openxmlformats.org/drawingml/2006/main" name="2_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7.xml><?xml version="1.0" encoding="utf-8"?>
<a:theme xmlns:a="http://schemas.openxmlformats.org/drawingml/2006/main" name="1_Dynamics 365">
  <a:themeElements>
    <a:clrScheme name="Azure Edit 2">
      <a:dk1>
        <a:srgbClr val="3C3C41"/>
      </a:dk1>
      <a:lt1>
        <a:srgbClr val="FFFFFF"/>
      </a:lt1>
      <a:dk2>
        <a:srgbClr val="0078D3"/>
      </a:dk2>
      <a:lt2>
        <a:srgbClr val="FFFFFF"/>
      </a:lt2>
      <a:accent1>
        <a:srgbClr val="EBEBEB"/>
      </a:accent1>
      <a:accent2>
        <a:srgbClr val="75757A"/>
      </a:accent2>
      <a:accent3>
        <a:srgbClr val="000000"/>
      </a:accent3>
      <a:accent4>
        <a:srgbClr val="0078D3"/>
      </a:accent4>
      <a:accent5>
        <a:srgbClr val="50E6FF"/>
      </a:accent5>
      <a:accent6>
        <a:srgbClr val="EBEBEB"/>
      </a:accent6>
      <a:hlink>
        <a:srgbClr val="0078D4"/>
      </a:hlink>
      <a:folHlink>
        <a:srgbClr val="000041"/>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Azure_PowerPoint_Template_092618" id="{4E3EC67C-5801-2144-80A7-6A5264B773C8}" vid="{77DF5A70-2AB2-2245-8CC2-9711122DF23B}"/>
    </a:ext>
  </a:extLst>
</a:theme>
</file>

<file path=ppt/theme/theme8.xml><?xml version="1.0" encoding="utf-8"?>
<a:theme xmlns:a="http://schemas.openxmlformats.org/drawingml/2006/main" name="3_Microsoft 365 PPT Template - 2018">
  <a:themeElements>
    <a:clrScheme name="Custom 4">
      <a:dk1>
        <a:srgbClr val="282828"/>
      </a:dk1>
      <a:lt1>
        <a:srgbClr val="FFFFFF"/>
      </a:lt1>
      <a:dk2>
        <a:srgbClr val="282828"/>
      </a:dk2>
      <a:lt2>
        <a:srgbClr val="FFFFFF"/>
      </a:lt2>
      <a:accent1>
        <a:srgbClr val="0078D4"/>
      </a:accent1>
      <a:accent2>
        <a:srgbClr val="002050"/>
      </a:accent2>
      <a:accent3>
        <a:srgbClr val="939393"/>
      </a:accent3>
      <a:accent4>
        <a:srgbClr val="00BCF2"/>
      </a:accent4>
      <a:accent5>
        <a:srgbClr val="6C6E6C"/>
      </a:accent5>
      <a:accent6>
        <a:srgbClr val="2E2F2E"/>
      </a:accent6>
      <a:hlink>
        <a:srgbClr val="0078D4"/>
      </a:hlink>
      <a:folHlink>
        <a:srgbClr val="0078D4"/>
      </a:folHlink>
    </a:clrScheme>
    <a:fontScheme name="Custom 2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 365 PPT Template 2018_2" id="{01A7FB2A-7862-441E-89D5-C3EE05893CAC}" vid="{DEC62A46-47F5-4825-899D-4E8B117FF749}"/>
    </a:ext>
  </a:extLst>
</a:theme>
</file>

<file path=ppt/theme/theme9.xml><?xml version="1.0" encoding="utf-8"?>
<a:theme xmlns:a="http://schemas.openxmlformats.org/drawingml/2006/main" name="2_Dynamics 365">
  <a:themeElements>
    <a:clrScheme name="Custom 2">
      <a:dk1>
        <a:srgbClr val="3C3C41"/>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10.xml><?xml version="1.0" encoding="utf-8"?>
<a:theme xmlns:a="http://schemas.openxmlformats.org/drawingml/2006/main" name="3_Dynamics 365">
  <a:themeElements>
    <a:clrScheme name="Custom 2">
      <a:dk1>
        <a:srgbClr val="3C3C41"/>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11.xml><?xml version="1.0" encoding="utf-8"?>
<a:theme xmlns:a="http://schemas.openxmlformats.org/drawingml/2006/main" name="3_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Microsoft_brand_template_blue</Template>
  <TotalTime>0</TotalTime>
  <Words>1345</Words>
  <Application>Microsoft Office PowerPoint</Application>
  <PresentationFormat>Widescreen</PresentationFormat>
  <Paragraphs>233</Paragraphs>
  <Slides>16</Slides>
  <Notes>13</Notes>
  <HiddenSlides>0</HiddenSlides>
  <MMClips>0</MMClips>
  <ScaleCrop>false</ScaleCrop>
  <HeadingPairs>
    <vt:vector size="6" baseType="variant">
      <vt:variant>
        <vt:lpstr>Fonts Used</vt:lpstr>
      </vt:variant>
      <vt:variant>
        <vt:i4>8</vt:i4>
      </vt:variant>
      <vt:variant>
        <vt:lpstr>Theme</vt:lpstr>
      </vt:variant>
      <vt:variant>
        <vt:i4>11</vt:i4>
      </vt:variant>
      <vt:variant>
        <vt:lpstr>Slide Titles</vt:lpstr>
      </vt:variant>
      <vt:variant>
        <vt:i4>16</vt:i4>
      </vt:variant>
    </vt:vector>
  </HeadingPairs>
  <TitlesOfParts>
    <vt:vector size="35" baseType="lpstr">
      <vt:lpstr>Arial</vt:lpstr>
      <vt:lpstr>Calibri</vt:lpstr>
      <vt:lpstr>Consolas</vt:lpstr>
      <vt:lpstr>Segoe</vt:lpstr>
      <vt:lpstr>Segoe UI</vt:lpstr>
      <vt:lpstr>Segoe UI </vt:lpstr>
      <vt:lpstr>Segoe UI Semibold</vt:lpstr>
      <vt:lpstr>Wingdings</vt:lpstr>
      <vt:lpstr>White Template</vt:lpstr>
      <vt:lpstr>9-51052_Microsoft_Ready_Template_Light</vt:lpstr>
      <vt:lpstr>Azure Design Template</vt:lpstr>
      <vt:lpstr>Dynamics 365</vt:lpstr>
      <vt:lpstr>1_Azure Design Template</vt:lpstr>
      <vt:lpstr>2_Azure Design Template</vt:lpstr>
      <vt:lpstr>1_Dynamics 365</vt:lpstr>
      <vt:lpstr>3_Microsoft 365 PPT Template - 2018</vt:lpstr>
      <vt:lpstr>2_Dynamics 365</vt:lpstr>
      <vt:lpstr>3_Dynamics 365</vt:lpstr>
      <vt:lpstr>3_Azure Design Template</vt:lpstr>
      <vt:lpstr>Überblick Microsoft Cloud Adoption Framework</vt:lpstr>
      <vt:lpstr>PowerPoint Presentation</vt:lpstr>
      <vt:lpstr>Adopt - Migrate</vt:lpstr>
      <vt:lpstr>Assess your migration readiness </vt:lpstr>
      <vt:lpstr>Migration: pre-requisite steps</vt:lpstr>
      <vt:lpstr>Adopt migration execution</vt:lpstr>
      <vt:lpstr>Migration tooling options</vt:lpstr>
      <vt:lpstr>Azure Migrate: a central hub for datacenter migration</vt:lpstr>
      <vt:lpstr>Best practice: setting up networking for migrated workloads</vt:lpstr>
      <vt:lpstr>Best practice: cost-optimize migrated workloads</vt:lpstr>
      <vt:lpstr>Adopt - Innovate</vt:lpstr>
      <vt:lpstr>Migration patterns | The five Rs of rationalization</vt:lpstr>
      <vt:lpstr>Migration tooling options</vt:lpstr>
      <vt:lpstr>Adopt – Innovate Summary</vt:lpstr>
      <vt:lpstr>Cloud Adoption Framework - Adopt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2022-02-11T13:54:44Z</dcterms:created>
  <dcterms:modified xsi:type="dcterms:W3CDTF">2022-03-09T08:38:38Z</dcterms:modified>
</cp:coreProperties>
</file>