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2.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3.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4.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5.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6.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theme/theme7.xml" ContentType="application/vnd.openxmlformats-officedocument.theme+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 id="2147485479" r:id="rId4"/>
    <p:sldMasterId id="2147485520" r:id="rId5"/>
    <p:sldMasterId id="2147485586" r:id="rId6"/>
    <p:sldMasterId id="2147485645" r:id="rId7"/>
    <p:sldMasterId id="2147485671" r:id="rId8"/>
  </p:sldMasterIdLst>
  <p:notesMasterIdLst>
    <p:notesMasterId r:id="rId38"/>
  </p:notesMasterIdLst>
  <p:handoutMasterIdLst>
    <p:handoutMasterId r:id="rId39"/>
  </p:handoutMasterIdLst>
  <p:sldIdLst>
    <p:sldId id="2076138465" r:id="rId9"/>
    <p:sldId id="264" r:id="rId10"/>
    <p:sldId id="4516" r:id="rId11"/>
    <p:sldId id="2147469758" r:id="rId12"/>
    <p:sldId id="2142532988" r:id="rId13"/>
    <p:sldId id="351" r:id="rId14"/>
    <p:sldId id="260" r:id="rId15"/>
    <p:sldId id="318" r:id="rId16"/>
    <p:sldId id="297" r:id="rId17"/>
    <p:sldId id="267" r:id="rId18"/>
    <p:sldId id="330" r:id="rId19"/>
    <p:sldId id="331" r:id="rId20"/>
    <p:sldId id="334" r:id="rId21"/>
    <p:sldId id="335" r:id="rId22"/>
    <p:sldId id="336" r:id="rId23"/>
    <p:sldId id="337" r:id="rId24"/>
    <p:sldId id="338" r:id="rId25"/>
    <p:sldId id="354" r:id="rId26"/>
    <p:sldId id="353" r:id="rId27"/>
    <p:sldId id="341" r:id="rId28"/>
    <p:sldId id="342" r:id="rId29"/>
    <p:sldId id="343" r:id="rId30"/>
    <p:sldId id="346" r:id="rId31"/>
    <p:sldId id="347" r:id="rId32"/>
    <p:sldId id="349" r:id="rId33"/>
    <p:sldId id="348" r:id="rId34"/>
    <p:sldId id="2142532411" r:id="rId35"/>
    <p:sldId id="284" r:id="rId36"/>
    <p:sldId id="2147469759" r:id="rId37"/>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64"/>
            <p14:sldId id="4516"/>
            <p14:sldId id="2147469758"/>
            <p14:sldId id="2142532988"/>
            <p14:sldId id="351"/>
            <p14:sldId id="260"/>
            <p14:sldId id="318"/>
            <p14:sldId id="297"/>
            <p14:sldId id="267"/>
            <p14:sldId id="330"/>
            <p14:sldId id="331"/>
            <p14:sldId id="334"/>
            <p14:sldId id="335"/>
            <p14:sldId id="336"/>
            <p14:sldId id="337"/>
            <p14:sldId id="338"/>
            <p14:sldId id="354"/>
            <p14:sldId id="353"/>
            <p14:sldId id="341"/>
            <p14:sldId id="342"/>
            <p14:sldId id="343"/>
            <p14:sldId id="346"/>
            <p14:sldId id="347"/>
            <p14:sldId id="349"/>
            <p14:sldId id="348"/>
            <p14:sldId id="2142532411"/>
            <p14:sldId id="284"/>
            <p14:sldId id="2147469759"/>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F2F"/>
    <a:srgbClr val="FFFFFF"/>
    <a:srgbClr val="666666"/>
    <a:srgbClr val="000000"/>
    <a:srgbClr val="8661C5"/>
    <a:srgbClr val="D59DFF"/>
    <a:srgbClr val="50E6FF"/>
    <a:srgbClr val="0069BA"/>
    <a:srgbClr val="9BF00B"/>
    <a:srgbClr val="0F78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0DABEB-0EE3-4428-A7A8-37275C4B9265}" v="2" dt="2022-02-22T09:11:25.441"/>
    <p1510:client id="{3933C8C4-E7FE-404C-8EF6-6B016E99FE78}" v="4" dt="2022-02-22T09:03:08.1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8" autoAdjust="0"/>
    <p:restoredTop sz="96321" autoAdjust="0"/>
  </p:normalViewPr>
  <p:slideViewPr>
    <p:cSldViewPr snapToGrid="0">
      <p:cViewPr varScale="1">
        <p:scale>
          <a:sx n="67" d="100"/>
          <a:sy n="67" d="100"/>
        </p:scale>
        <p:origin x="48" y="510"/>
      </p:cViewPr>
      <p:guideLst>
        <p:guide orient="horz" pos="640"/>
        <p:guide pos="3840"/>
      </p:guideLst>
    </p:cSldViewPr>
  </p:slideViewPr>
  <p:outlineViewPr>
    <p:cViewPr>
      <p:scale>
        <a:sx n="33" d="100"/>
        <a:sy n="33" d="100"/>
      </p:scale>
      <p:origin x="0" y="-44436"/>
    </p:cViewPr>
  </p:outlineViewPr>
  <p:notesTextViewPr>
    <p:cViewPr>
      <p:scale>
        <a:sx n="3" d="2"/>
        <a:sy n="3" d="2"/>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handoutMaster" Target="handoutMasters/handout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2.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2/22/2022 10:07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2/22/2022 10:06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085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2/22/2022 10:07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079431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8479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717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8794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52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134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577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1008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094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8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612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545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N"/>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66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5788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9277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5339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105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7374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5001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62250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742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670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u="none" strike="noStrike">
                <a:solidFill>
                  <a:srgbClr val="000000"/>
                </a:solidFill>
                <a:effectLst/>
                <a:latin typeface="Segoe"/>
              </a:rPr>
              <a:t>&lt;</a:t>
            </a:r>
            <a:r>
              <a:rPr lang="en-US" sz="1800" b="1" i="0" u="none" strike="noStrike">
                <a:solidFill>
                  <a:srgbClr val="000000"/>
                </a:solidFill>
                <a:effectLst/>
                <a:latin typeface="Segoe"/>
              </a:rPr>
              <a:t>Key point</a:t>
            </a:r>
            <a:r>
              <a:rPr lang="en-US" sz="1800" b="0" i="0" u="none" strike="noStrike">
                <a:solidFill>
                  <a:srgbClr val="000000"/>
                </a:solidFill>
                <a:effectLst/>
                <a:latin typeface="Segoe"/>
              </a:rPr>
              <a:t>&gt;  With the Well-Architected Framework you can BUILD workloads</a:t>
            </a:r>
            <a:r>
              <a:rPr lang="en-US" sz="1800" b="1" i="0" u="none" strike="noStrike">
                <a:solidFill>
                  <a:srgbClr val="000000"/>
                </a:solidFill>
                <a:effectLst/>
                <a:latin typeface="Segoe"/>
              </a:rPr>
              <a:t> </a:t>
            </a:r>
            <a:r>
              <a:rPr lang="en-US" sz="1800" b="0" i="0" u="none" strike="noStrike">
                <a:solidFill>
                  <a:srgbClr val="000000"/>
                </a:solidFill>
                <a:effectLst/>
                <a:latin typeface="Segoe"/>
              </a:rPr>
              <a:t>with </a:t>
            </a:r>
            <a:r>
              <a:rPr lang="en-US" sz="1800" b="1" i="0" u="none" strike="noStrike">
                <a:solidFill>
                  <a:srgbClr val="000000"/>
                </a:solidFill>
                <a:effectLst/>
                <a:latin typeface="Segoe"/>
              </a:rPr>
              <a:t>confidence</a:t>
            </a:r>
            <a:r>
              <a:rPr lang="en-US" sz="1800" b="0" i="0" u="none" strike="noStrike">
                <a:solidFill>
                  <a:srgbClr val="000000"/>
                </a:solidFill>
                <a:effectLst/>
                <a:latin typeface="Segoe"/>
              </a:rPr>
              <a:t> based on proven deep technical guidance, that is </a:t>
            </a:r>
            <a:r>
              <a:rPr lang="en-US" sz="1800" b="1" i="0" u="none" strike="noStrike">
                <a:solidFill>
                  <a:srgbClr val="000000"/>
                </a:solidFill>
                <a:effectLst/>
                <a:latin typeface="Segoe"/>
              </a:rPr>
              <a:t>actionable and simple-to-use</a:t>
            </a:r>
            <a:r>
              <a:rPr lang="en-US" sz="1800" b="0" i="0" u="none" strike="noStrike">
                <a:solidFill>
                  <a:srgbClr val="000000"/>
                </a:solidFill>
                <a:effectLst/>
                <a:latin typeface="Segoe"/>
              </a:rPr>
              <a:t>, and helps you identify areas of improvement, and where to </a:t>
            </a:r>
            <a:r>
              <a:rPr lang="en-US" sz="1800" b="1" i="0" u="none" strike="noStrike">
                <a:solidFill>
                  <a:srgbClr val="000000"/>
                </a:solidFill>
                <a:effectLst/>
                <a:latin typeface="Segoe"/>
              </a:rPr>
              <a:t>focus your workloads optimization efforts</a:t>
            </a:r>
            <a:r>
              <a:rPr lang="en-US" sz="1800" b="0" i="0" u="none" strike="noStrike">
                <a:solidFill>
                  <a:srgbClr val="000000"/>
                </a:solidFill>
                <a:effectLst/>
                <a:latin typeface="Segoe"/>
              </a:rPr>
              <a:t>.</a:t>
            </a:r>
            <a:r>
              <a:rPr lang="en-US" sz="1800" b="0" i="0">
                <a:effectLst/>
                <a:latin typeface="Segoe"/>
              </a:rPr>
              <a:t>​</a:t>
            </a:r>
            <a:endParaRPr lang="en-US" sz="1800" b="0" i="0">
              <a:effectLst/>
            </a:endParaRPr>
          </a:p>
          <a:p>
            <a:pPr algn="l" rtl="0" fontAlgn="base"/>
            <a:r>
              <a:rPr lang="en-US" sz="1800" b="0" i="0">
                <a:effectLst/>
                <a:latin typeface="Segoe"/>
              </a:rPr>
              <a:t>​</a:t>
            </a:r>
            <a:endParaRPr lang="en-US" sz="1800" b="0" i="0">
              <a:effectLst/>
            </a:endParaRPr>
          </a:p>
          <a:p>
            <a:pPr algn="l" rtl="0" fontAlgn="base"/>
            <a:r>
              <a:rPr lang="en-US" sz="1800" b="0" i="0" u="none" strike="noStrike">
                <a:solidFill>
                  <a:srgbClr val="000000"/>
                </a:solidFill>
                <a:effectLst/>
                <a:latin typeface="Segoe"/>
              </a:rPr>
              <a:t>&lt;</a:t>
            </a:r>
            <a:r>
              <a:rPr lang="en-US" sz="1800" b="1" i="0" u="none" strike="noStrike">
                <a:solidFill>
                  <a:srgbClr val="000000"/>
                </a:solidFill>
                <a:effectLst/>
                <a:latin typeface="Segoe"/>
              </a:rPr>
              <a:t>Talking points</a:t>
            </a:r>
            <a:r>
              <a:rPr lang="en-US" sz="1800" b="0" i="0" u="none" strike="noStrike">
                <a:solidFill>
                  <a:srgbClr val="000000"/>
                </a:solidFill>
                <a:effectLst/>
                <a:latin typeface="Segoe"/>
              </a:rPr>
              <a:t>&gt;</a:t>
            </a:r>
            <a:r>
              <a:rPr lang="en-US" sz="1800" b="0" i="0">
                <a:effectLst/>
                <a:latin typeface="Segoe"/>
              </a:rPr>
              <a:t>​</a:t>
            </a:r>
            <a:endParaRPr lang="en-US" sz="1800" b="0" i="0">
              <a:effectLst/>
            </a:endParaRPr>
          </a:p>
          <a:p>
            <a:pPr algn="l" rtl="0" fontAlgn="base"/>
            <a:r>
              <a:rPr lang="en-US" sz="1800" b="0" i="0" u="none" strike="noStrike">
                <a:solidFill>
                  <a:srgbClr val="000000"/>
                </a:solidFill>
                <a:effectLst/>
                <a:latin typeface="Segoe"/>
              </a:rPr>
              <a:t>The framework is at the </a:t>
            </a:r>
            <a:r>
              <a:rPr lang="en-US" sz="1800" b="0" i="1" u="none" strike="noStrike">
                <a:solidFill>
                  <a:srgbClr val="000000"/>
                </a:solidFill>
                <a:effectLst/>
                <a:latin typeface="Segoe"/>
              </a:rPr>
              <a:t>center</a:t>
            </a:r>
            <a:r>
              <a:rPr lang="en-US" sz="1800" b="0" i="0" u="none" strike="noStrike">
                <a:solidFill>
                  <a:srgbClr val="000000"/>
                </a:solidFill>
                <a:effectLst/>
                <a:latin typeface="Segoe"/>
              </a:rPr>
              <a:t> of an </a:t>
            </a:r>
            <a:r>
              <a:rPr lang="en-US" sz="1800" b="1" i="0" u="none" strike="noStrike">
                <a:solidFill>
                  <a:srgbClr val="50E6FF"/>
                </a:solidFill>
                <a:effectLst/>
                <a:latin typeface="Segoe UI Semibold" panose="020B0702040204020203" pitchFamily="34" charset="0"/>
              </a:rPr>
              <a:t>ecosystem </a:t>
            </a:r>
            <a:r>
              <a:rPr lang="en-US" sz="1800" b="0" i="0" u="none" strike="noStrike">
                <a:solidFill>
                  <a:srgbClr val="50E6FF"/>
                </a:solidFill>
                <a:effectLst/>
                <a:latin typeface="Segoe UI Semibold" panose="020B0702040204020203" pitchFamily="34" charset="0"/>
              </a:rPr>
              <a:t>of best practices, documentation, assessments, reference architecture, and design principles. All this supported and amplified by Partners and Services offers to guide and assist you in improving your workloads’ quality.</a:t>
            </a:r>
            <a:r>
              <a:rPr lang="en-US" sz="1800" b="0" i="0">
                <a:effectLst/>
                <a:latin typeface="Segoe UI Semibold" panose="020B0702040204020203" pitchFamily="34" charset="0"/>
              </a:rPr>
              <a:t>​</a:t>
            </a:r>
            <a:endParaRPr lang="en-US" sz="1800" b="0" i="0">
              <a:effectLst/>
            </a:endParaRPr>
          </a:p>
          <a:p>
            <a:pPr algn="l" rtl="0" fontAlgn="base"/>
            <a:r>
              <a:rPr lang="en-US" sz="1800" b="0" i="0">
                <a:effectLst/>
                <a:latin typeface="Segoe"/>
              </a:rPr>
              <a:t>​</a:t>
            </a:r>
            <a:endParaRPr lang="en-US" sz="1800" b="0" i="0">
              <a:effectLst/>
            </a:endParaRPr>
          </a:p>
          <a:p>
            <a:pPr marL="285750" indent="-285750" algn="l" rtl="0" fontAlgn="base">
              <a:buFont typeface="Wingdings" panose="05000000000000000000" pitchFamily="2" charset="2"/>
              <a:buChar char="§"/>
            </a:pPr>
            <a:r>
              <a:rPr lang="en-US" sz="1800" b="1" i="0" u="none" strike="noStrike">
                <a:solidFill>
                  <a:srgbClr val="000000"/>
                </a:solidFill>
                <a:effectLst/>
                <a:latin typeface="Segoe"/>
              </a:rPr>
              <a:t>Azure Well-Architected Framework </a:t>
            </a:r>
            <a:r>
              <a:rPr lang="en-US" sz="1800" b="0" i="0" u="none" strike="noStrike">
                <a:solidFill>
                  <a:srgbClr val="000000"/>
                </a:solidFill>
                <a:effectLst/>
                <a:latin typeface="Segoe"/>
              </a:rPr>
              <a:t>enables you to a</a:t>
            </a:r>
            <a:r>
              <a:rPr lang="en-US" sz="1800" b="0" i="0" u="none" strike="noStrike">
                <a:solidFill>
                  <a:srgbClr val="50E6FF"/>
                </a:solidFill>
                <a:effectLst/>
                <a:latin typeface="Segoe UI Semibold" panose="020B0702040204020203" pitchFamily="34" charset="0"/>
              </a:rPr>
              <a:t>chieving your business objectives, operationalizing </a:t>
            </a:r>
            <a:r>
              <a:rPr lang="en-US" sz="1800" b="1" i="0" u="none" strike="noStrike">
                <a:solidFill>
                  <a:srgbClr val="50E6FF"/>
                </a:solidFill>
                <a:effectLst/>
                <a:latin typeface="Segoe UI Semibold" panose="020B0702040204020203" pitchFamily="34" charset="0"/>
              </a:rPr>
              <a:t>how</a:t>
            </a:r>
            <a:r>
              <a:rPr lang="en-US" sz="1800" b="0" i="0" u="none" strike="noStrike">
                <a:solidFill>
                  <a:srgbClr val="50E6FF"/>
                </a:solidFill>
                <a:effectLst/>
                <a:latin typeface="Segoe UI Semibold" panose="020B0702040204020203" pitchFamily="34" charset="0"/>
              </a:rPr>
              <a:t> to design, build, and optimize cloud solutions.</a:t>
            </a:r>
            <a:r>
              <a:rPr lang="en-US" sz="1800" b="0" i="0">
                <a:effectLst/>
                <a:latin typeface="Segoe UI Semibold" panose="020B0702040204020203" pitchFamily="34" charset="0"/>
              </a:rPr>
              <a:t>​</a:t>
            </a:r>
            <a:endParaRPr lang="en-US" sz="1800" b="0" i="0">
              <a:effectLst/>
              <a:latin typeface="Arial" panose="020B0604020202020204" pitchFamily="34" charset="0"/>
            </a:endParaRPr>
          </a:p>
          <a:p>
            <a:pPr marL="285750" indent="-285750" algn="l" rtl="0" fontAlgn="base">
              <a:buFont typeface="Wingdings" panose="05000000000000000000" pitchFamily="2" charset="2"/>
              <a:buChar char="§"/>
            </a:pPr>
            <a:r>
              <a:rPr lang="en-US" sz="1800" b="1" i="0" u="none" strike="noStrike">
                <a:solidFill>
                  <a:srgbClr val="000000"/>
                </a:solidFill>
                <a:effectLst/>
                <a:latin typeface="Segoe"/>
              </a:rPr>
              <a:t>Microsoft Azure Well-Architected Review </a:t>
            </a:r>
            <a:r>
              <a:rPr lang="en-US" sz="1800" b="0" i="0" u="none" strike="noStrike">
                <a:solidFill>
                  <a:srgbClr val="000000"/>
                </a:solidFill>
                <a:effectLst/>
                <a:latin typeface="Segoe"/>
              </a:rPr>
              <a:t>provides evaluates workloads with gap analysis and identifies areas of where to focus your optimization efforts.</a:t>
            </a:r>
            <a:r>
              <a:rPr lang="en-US" sz="1800" b="0" i="0">
                <a:effectLst/>
                <a:latin typeface="Segoe"/>
              </a:rPr>
              <a:t>​</a:t>
            </a:r>
            <a:endParaRPr lang="en-US" sz="1800" b="0" i="0">
              <a:effectLst/>
              <a:latin typeface="Arial" panose="020B0604020202020204" pitchFamily="34" charset="0"/>
            </a:endParaRPr>
          </a:p>
          <a:p>
            <a:pPr marL="285750" indent="-285750" algn="l" rtl="0" fontAlgn="base">
              <a:buFont typeface="Wingdings" panose="05000000000000000000" pitchFamily="2" charset="2"/>
              <a:buChar char="§"/>
            </a:pPr>
            <a:r>
              <a:rPr lang="en-US" sz="1800" b="1" i="0" u="none" strike="noStrike">
                <a:solidFill>
                  <a:srgbClr val="000000"/>
                </a:solidFill>
                <a:effectLst/>
                <a:latin typeface="Segoe"/>
              </a:rPr>
              <a:t>Reference Architectures </a:t>
            </a:r>
            <a:r>
              <a:rPr lang="en-US" sz="1800" b="0" i="0" u="none" strike="noStrike">
                <a:solidFill>
                  <a:srgbClr val="000000"/>
                </a:solidFill>
                <a:effectLst/>
                <a:latin typeface="Segoe"/>
              </a:rPr>
              <a:t>help you to build and deploy any workload to scale and meet your business needs.</a:t>
            </a:r>
            <a:r>
              <a:rPr lang="en-US" sz="1800" b="0" i="0">
                <a:effectLst/>
                <a:latin typeface="Segoe"/>
              </a:rPr>
              <a:t>​</a:t>
            </a:r>
            <a:endParaRPr lang="en-US" sz="1800" b="0" i="0">
              <a:effectLst/>
              <a:latin typeface="Arial" panose="020B0604020202020204" pitchFamily="34" charset="0"/>
            </a:endParaRPr>
          </a:p>
          <a:p>
            <a:pPr marL="285750" indent="-285750" algn="l" rtl="0" fontAlgn="base">
              <a:buFont typeface="Wingdings" panose="05000000000000000000" pitchFamily="2" charset="2"/>
              <a:buChar char="§"/>
            </a:pPr>
            <a:r>
              <a:rPr lang="en-US" sz="1800" b="1" i="0" u="none" strike="noStrike">
                <a:solidFill>
                  <a:srgbClr val="000000"/>
                </a:solidFill>
                <a:effectLst/>
                <a:latin typeface="Segoe"/>
              </a:rPr>
              <a:t>Design principles </a:t>
            </a:r>
            <a:r>
              <a:rPr lang="en-US" sz="1800" b="0" i="0" u="none" strike="noStrike">
                <a:solidFill>
                  <a:srgbClr val="000000"/>
                </a:solidFill>
                <a:effectLst/>
                <a:latin typeface="Calibri" panose="020F0502020204030204" pitchFamily="34" charset="0"/>
              </a:rPr>
              <a:t>based on proven practices and design patterns from successful customer and partner deployments.</a:t>
            </a:r>
            <a:r>
              <a:rPr lang="en-US" sz="1800" b="0" i="0">
                <a:effectLst/>
                <a:latin typeface="Calibri" panose="020F0502020204030204" pitchFamily="34" charset="0"/>
              </a:rPr>
              <a:t>​</a:t>
            </a:r>
            <a:endParaRPr lang="en-US" sz="1800" b="0" i="0">
              <a:effectLst/>
              <a:latin typeface="Arial" panose="020B0604020202020204" pitchFamily="34" charset="0"/>
            </a:endParaRPr>
          </a:p>
          <a:p>
            <a:pPr marL="285750" indent="-285750" algn="l" rtl="0" fontAlgn="base">
              <a:buFont typeface="Wingdings" panose="05000000000000000000" pitchFamily="2" charset="2"/>
              <a:buChar char="§"/>
            </a:pPr>
            <a:r>
              <a:rPr lang="en-US" sz="1800" b="1" i="0" u="none" strike="noStrike">
                <a:solidFill>
                  <a:srgbClr val="000000"/>
                </a:solidFill>
                <a:effectLst/>
                <a:latin typeface="Segoe"/>
              </a:rPr>
              <a:t>Microsoft Partner &amp; Service Offers </a:t>
            </a:r>
            <a:r>
              <a:rPr lang="en-US" sz="1800" b="0" i="0" u="none" strike="noStrike">
                <a:solidFill>
                  <a:srgbClr val="000000"/>
                </a:solidFill>
                <a:effectLst/>
                <a:latin typeface="Segoe"/>
              </a:rPr>
              <a:t>support you—and help you build effective cloud solutions.</a:t>
            </a:r>
            <a:r>
              <a:rPr lang="en-US" sz="1800" b="0" i="0">
                <a:effectLst/>
                <a:latin typeface="Segoe"/>
              </a:rPr>
              <a:t>​</a:t>
            </a:r>
            <a:endParaRPr lang="en-US" sz="1800" b="0" i="0">
              <a:effectLst/>
              <a:latin typeface="Arial" panose="020B0604020202020204" pitchFamily="34" charset="0"/>
            </a:endParaRPr>
          </a:p>
          <a:p>
            <a:pPr algn="l" rtl="0" fontAlgn="base">
              <a:buFont typeface="Arial" panose="020B0604020202020204" pitchFamily="34" charset="0"/>
              <a:buNone/>
            </a:pPr>
            <a:endParaRPr lang="en-US" sz="1800" b="0" i="0">
              <a:effectLst/>
              <a:latin typeface="Arial" panose="020B0604020202020204" pitchFamily="34" charset="0"/>
            </a:endParaRPr>
          </a:p>
          <a:p>
            <a:pPr algn="l" rtl="0" fontAlgn="base"/>
            <a:r>
              <a:rPr lang="en-US" sz="1800" b="0" i="0" u="none" strike="noStrike">
                <a:solidFill>
                  <a:srgbClr val="000000"/>
                </a:solidFill>
                <a:effectLst/>
                <a:latin typeface="Segoe"/>
              </a:rPr>
              <a:t>&lt;</a:t>
            </a:r>
            <a:r>
              <a:rPr lang="en-US" sz="1800" b="1" i="0" u="none" strike="noStrike">
                <a:solidFill>
                  <a:srgbClr val="000000"/>
                </a:solidFill>
                <a:effectLst/>
                <a:latin typeface="Segoe"/>
              </a:rPr>
              <a:t>Transition</a:t>
            </a:r>
            <a:r>
              <a:rPr lang="en-US" sz="1800" b="0" i="0" u="none" strike="noStrike">
                <a:solidFill>
                  <a:srgbClr val="000000"/>
                </a:solidFill>
                <a:effectLst/>
                <a:latin typeface="Segoe"/>
              </a:rPr>
              <a:t>&gt; What exactly does the Framework enable in terms of </a:t>
            </a:r>
            <a:r>
              <a:rPr lang="en-US" sz="1800" b="1" i="0" u="none" strike="noStrike">
                <a:solidFill>
                  <a:srgbClr val="000000"/>
                </a:solidFill>
                <a:effectLst/>
                <a:latin typeface="Segoe"/>
              </a:rPr>
              <a:t>building </a:t>
            </a:r>
            <a:r>
              <a:rPr lang="en-US" sz="1800" b="1" i="0" u="none" strike="noStrike" kern="1200">
                <a:solidFill>
                  <a:schemeClr val="tx1"/>
                </a:solidFill>
                <a:effectLst/>
                <a:latin typeface="Segoe "/>
                <a:ea typeface="+mn-ea"/>
                <a:cs typeface="+mn-cs"/>
              </a:rPr>
              <a:t>Well-Architected </a:t>
            </a:r>
            <a:r>
              <a:rPr lang="en-US" sz="1800" b="1" i="0" u="none" strike="noStrike">
                <a:solidFill>
                  <a:srgbClr val="000000"/>
                </a:solidFill>
                <a:effectLst/>
                <a:latin typeface="Segoe"/>
              </a:rPr>
              <a:t>workloads</a:t>
            </a:r>
            <a:r>
              <a:rPr lang="en-US" sz="1800" b="0" i="0" u="none" strike="noStrike">
                <a:solidFill>
                  <a:srgbClr val="000000"/>
                </a:solidFill>
                <a:effectLst/>
                <a:latin typeface="Segoe"/>
              </a:rPr>
              <a:t>?</a:t>
            </a:r>
            <a:endParaRPr lang="en-US" sz="1800" b="0" i="0">
              <a:effectLs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33181-74FB-3949-AD0A-56C1578109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213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2391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9.jp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31.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5" Type="http://schemas.openxmlformats.org/officeDocument/2006/relationships/image" Target="../media/image32.jpeg"/><Relationship Id="rId4" Type="http://schemas.openxmlformats.org/officeDocument/2006/relationships/image" Target="../media/image31.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1.xml"/><Relationship Id="rId5" Type="http://schemas.openxmlformats.org/officeDocument/2006/relationships/image" Target="../media/image41.emf"/><Relationship Id="rId4" Type="http://schemas.openxmlformats.org/officeDocument/2006/relationships/image" Target="../media/image40.emf"/></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2.xml"/><Relationship Id="rId4" Type="http://schemas.openxmlformats.org/officeDocument/2006/relationships/image" Target="../media/image45.jp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2.xml"/><Relationship Id="rId4" Type="http://schemas.openxmlformats.org/officeDocument/2006/relationships/image" Target="../media/image45.jp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2.xml"/><Relationship Id="rId4" Type="http://schemas.openxmlformats.org/officeDocument/2006/relationships/image" Target="../media/image45.jpg"/></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emf"/><Relationship Id="rId1" Type="http://schemas.openxmlformats.org/officeDocument/2006/relationships/slideMaster" Target="../slideMasters/slideMaster3.xml"/><Relationship Id="rId5" Type="http://schemas.openxmlformats.org/officeDocument/2006/relationships/image" Target="../media/image40.emf"/><Relationship Id="rId4" Type="http://schemas.openxmlformats.org/officeDocument/2006/relationships/image" Target="../media/image39.sv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3.xml"/><Relationship Id="rId4" Type="http://schemas.openxmlformats.org/officeDocument/2006/relationships/image" Target="../media/image63.jpe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Master" Target="../slideMasters/slideMaster3.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3.xml"/><Relationship Id="rId4" Type="http://schemas.openxmlformats.org/officeDocument/2006/relationships/image" Target="../media/image74.jpeg"/></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Master" Target="../slideMasters/slideMaster4.xml"/><Relationship Id="rId4" Type="http://schemas.openxmlformats.org/officeDocument/2006/relationships/image" Target="../media/image87.jpe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Master" Target="../slideMasters/slideMaster4.xml"/><Relationship Id="rId4" Type="http://schemas.openxmlformats.org/officeDocument/2006/relationships/image" Target="../media/image91.jpeg"/></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41.emf"/><Relationship Id="rId1" Type="http://schemas.openxmlformats.org/officeDocument/2006/relationships/slideMaster" Target="../slideMasters/slideMaster5.xml"/><Relationship Id="rId4" Type="http://schemas.openxmlformats.org/officeDocument/2006/relationships/image" Target="../media/image93.svg"/></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38.png"/><Relationship Id="rId1" Type="http://schemas.openxmlformats.org/officeDocument/2006/relationships/slideMaster" Target="../slideMasters/slideMaster5.xml"/><Relationship Id="rId5" Type="http://schemas.openxmlformats.org/officeDocument/2006/relationships/image" Target="../media/image41.emf"/><Relationship Id="rId4" Type="http://schemas.openxmlformats.org/officeDocument/2006/relationships/image" Target="../media/image40.emf"/></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5.xml"/><Relationship Id="rId4" Type="http://schemas.openxmlformats.org/officeDocument/2006/relationships/image" Target="../media/image63.jpe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5.xml"/><Relationship Id="rId4" Type="http://schemas.openxmlformats.org/officeDocument/2006/relationships/image" Target="../media/image74.jpeg"/></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6.xml"/><Relationship Id="rId4" Type="http://schemas.openxmlformats.org/officeDocument/2006/relationships/image" Target="../media/image40.emf"/></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Master" Target="../slideMasters/slideMaster6.xml"/><Relationship Id="rId4" Type="http://schemas.openxmlformats.org/officeDocument/2006/relationships/image" Target="../media/image63.jpeg"/></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Master" Target="../slideMasters/slideMaster6.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6.xml"/></Relationships>
</file>

<file path=ppt/slideLayouts/_rels/slideLayout29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97.jpeg"/><Relationship Id="rId1" Type="http://schemas.openxmlformats.org/officeDocument/2006/relationships/slideMaster" Target="../slideMasters/slideMaster6.xml"/><Relationship Id="rId4" Type="http://schemas.openxmlformats.org/officeDocument/2006/relationships/image" Target="../media/image74.jpeg"/></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6.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7.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84.jpeg"/><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84.jpeg"/><Relationship Id="rId1" Type="http://schemas.openxmlformats.org/officeDocument/2006/relationships/slideMaster" Target="../slideMasters/slideMaster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Master" Target="../slideMasters/slideMaster7.xml"/><Relationship Id="rId4" Type="http://schemas.openxmlformats.org/officeDocument/2006/relationships/image" Target="../media/image87.jpeg"/></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Master" Target="../slideMasters/slideMaster7.xml"/></Relationships>
</file>

<file path=ppt/slideLayouts/_rels/slideLayout32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Master" Target="../slideMasters/slideMaster7.xml"/><Relationship Id="rId4" Type="http://schemas.openxmlformats.org/officeDocument/2006/relationships/image" Target="../media/image91.jpeg"/></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7.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7.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7.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Master" Target="../slideMasters/slideMaster8.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Master" Target="../slideMasters/slideMaster8.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9B58C-3AC8-4F8B-B16D-AEA1F7E49C5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C32EE17-0537-4F34-91A4-705F88648EBB}"/>
              </a:ext>
            </a:extLst>
          </p:cNvPr>
          <p:cNvSpPr>
            <a:spLocks noGrp="1"/>
          </p:cNvSpPr>
          <p:nvPr>
            <p:ph type="ftr" sz="quarter" idx="11"/>
          </p:nvPr>
        </p:nvSpPr>
        <p:spPr/>
        <p:txBody>
          <a:bodyPr/>
          <a:lstStyle/>
          <a:p>
            <a:r>
              <a:rPr lang="en-US"/>
              <a:t>1 https://www.gartner.com/en/documents/3906929/2019-ceo-survey-the-year-of-challenged-growth</a:t>
            </a:r>
          </a:p>
        </p:txBody>
      </p:sp>
      <p:sp>
        <p:nvSpPr>
          <p:cNvPr id="4" name="Slide Number Placeholder 3">
            <a:extLst>
              <a:ext uri="{FF2B5EF4-FFF2-40B4-BE49-F238E27FC236}">
                <a16:creationId xmlns:a16="http://schemas.microsoft.com/office/drawing/2014/main" id="{4CAE7DA3-07D6-4BAA-9568-051978973F0A}"/>
              </a:ext>
            </a:extLst>
          </p:cNvPr>
          <p:cNvSpPr>
            <a:spLocks noGrp="1"/>
          </p:cNvSpPr>
          <p:nvPr>
            <p:ph type="sldNum" sz="quarter" idx="12"/>
          </p:nvPr>
        </p:nvSpPr>
        <p:spPr/>
        <p:txBody>
          <a:bodyPr/>
          <a:lstStyle/>
          <a:p>
            <a:fld id="{86A4B71F-1E90-49CA-A44C-B683252D884E}" type="slidenum">
              <a:rPr lang="en-US" smtClean="0"/>
              <a:t>‹#›</a:t>
            </a:fld>
            <a:endParaRPr lang="en-US"/>
          </a:p>
        </p:txBody>
      </p:sp>
    </p:spTree>
    <p:extLst>
      <p:ext uri="{BB962C8B-B14F-4D97-AF65-F5344CB8AC3E}">
        <p14:creationId xmlns:p14="http://schemas.microsoft.com/office/powerpoint/2010/main" val="40180150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374861476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33051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40776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5009709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373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57488089"/>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49244058"/>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64558677"/>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20753703"/>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95642630"/>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597996041"/>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18189180"/>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093604832"/>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57902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4462321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27672526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3111988483"/>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09120900"/>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69599933"/>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83204002"/>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15462854"/>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45405429"/>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131469"/>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1282529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7823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4119790"/>
      </p:ext>
    </p:extLst>
  </p:cSld>
  <p:clrMapOvr>
    <a:masterClrMapping/>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0944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6654413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47067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233">
              <a:spcAft>
                <a:spcPts val="490"/>
              </a:spcAft>
              <a:buNone/>
              <a:defRPr sz="1765" spc="0" baseline="0">
                <a:solidFill>
                  <a:schemeClr val="tx2"/>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1" y="1168943"/>
            <a:ext cx="3290380" cy="3786998"/>
          </a:xfrm>
          <a:prstGeom prst="rect">
            <a:avLst/>
          </a:prstGeom>
        </p:spPr>
        <p:txBody>
          <a:bodyPr wrap="square" lIns="0" tIns="0" rIns="0" bIns="0">
            <a:noAutofit/>
          </a:bodyPr>
          <a:lstStyle>
            <a:lvl1pPr marL="0" indent="0" defTabSz="507233">
              <a:spcAft>
                <a:spcPts val="490"/>
              </a:spcAft>
              <a:buNone/>
              <a:defRPr sz="1765" spc="0" baseline="0">
                <a:solidFill>
                  <a:srgbClr val="000000"/>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475217770"/>
      </p:ext>
    </p:extLst>
  </p:cSld>
  <p:clrMapOvr>
    <a:masterClrMapping/>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3918614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378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424"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096000"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643436"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956885155"/>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091281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7064303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1326047627"/>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4008098007"/>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539580794"/>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631835973"/>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3566007817"/>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751631547"/>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778927694"/>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67687844"/>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7038"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00886"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48322"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22177601"/>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801"/>
            <a:ext cx="11306469" cy="307777"/>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z="2000"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
        <p:nvSpPr>
          <p:cNvPr id="3" name="Title 2">
            <a:extLst>
              <a:ext uri="{FF2B5EF4-FFF2-40B4-BE49-F238E27FC236}">
                <a16:creationId xmlns:a16="http://schemas.microsoft.com/office/drawing/2014/main" id="{95B6C4AB-8599-43DF-AAC0-FDC13B16511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5815810"/>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54436"/>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3" name="Title 2">
            <a:extLst>
              <a:ext uri="{FF2B5EF4-FFF2-40B4-BE49-F238E27FC236}">
                <a16:creationId xmlns:a16="http://schemas.microsoft.com/office/drawing/2014/main" id="{E40555E0-8002-4C22-A8EB-70C12E9F8E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8739418"/>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588"/>
            <a:ext cx="9384447" cy="615553"/>
          </a:xfrm>
          <a:prstGeom prst="rect">
            <a:avLst/>
          </a:prstGeom>
        </p:spPr>
        <p:txBody>
          <a:bodyPr wrap="square" lIns="0" tIns="0" rIns="0" bIns="0">
            <a:spAutoFit/>
          </a:bodyPr>
          <a:lstStyle>
            <a:lvl1pPr marL="0" indent="0">
              <a:lnSpc>
                <a:spcPts val="2353"/>
              </a:lnSpc>
              <a:buNone/>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266386FC-3B52-47CB-A0AD-D3E765D26C5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5282834"/>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9FB9618F-2FD7-4FFA-87F3-467E548ED72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9648428"/>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A1A0B535-23B7-477D-A8BA-FDBA0ADF574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9011830"/>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29BBE7-9E93-403D-B4A8-B00D7C9EF0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6959467"/>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709043089"/>
      </p:ext>
    </p:extLst>
  </p:cSld>
  <p:clrMapOvr>
    <a:masterClrMapping/>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8045347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0"/>
            <a:ext cx="5973053" cy="6857999"/>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BDC2D027-E5D8-440D-96B0-E5C1038817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35471"/>
      </p:ext>
    </p:extLst>
  </p:cSld>
  <p:clrMapOvr>
    <a:masterClrMapping/>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3" name="Title 2">
            <a:extLst>
              <a:ext uri="{FF2B5EF4-FFF2-40B4-BE49-F238E27FC236}">
                <a16:creationId xmlns:a16="http://schemas.microsoft.com/office/drawing/2014/main" id="{BA220B15-C75A-472A-947E-2CBB1A4E133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347062"/>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3B937C41-AE60-4D67-9EF2-81A10B71B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7835714"/>
      </p:ext>
    </p:extLst>
  </p:cSld>
  <p:clrMapOvr>
    <a:masterClrMapping/>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 name="Title 1">
            <a:extLst>
              <a:ext uri="{FF2B5EF4-FFF2-40B4-BE49-F238E27FC236}">
                <a16:creationId xmlns:a16="http://schemas.microsoft.com/office/drawing/2014/main" id="{FC7E86DF-7182-41B6-A250-EDE3ADB479A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9555513"/>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C6F817D7-948A-459E-AD3B-3E42DA6098B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384303"/>
      </p:ext>
    </p:extLst>
  </p:cSld>
  <p:clrMapOvr>
    <a:masterClrMapping/>
  </p:clrMapOvr>
  <p:transition>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3" name="Title 2">
            <a:extLst>
              <a:ext uri="{FF2B5EF4-FFF2-40B4-BE49-F238E27FC236}">
                <a16:creationId xmlns:a16="http://schemas.microsoft.com/office/drawing/2014/main" id="{114B9A04-6DB4-4AE6-A340-7B37C45FB6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0921776"/>
      </p:ext>
    </p:extLst>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
        <p:nvSpPr>
          <p:cNvPr id="3" name="Title 2">
            <a:extLst>
              <a:ext uri="{FF2B5EF4-FFF2-40B4-BE49-F238E27FC236}">
                <a16:creationId xmlns:a16="http://schemas.microsoft.com/office/drawing/2014/main" id="{1F065481-1D87-410E-8FDE-D738DC6BFE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0041967"/>
      </p:ext>
    </p:extLst>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867374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018444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27038" y="1263082"/>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2" name="Title 1">
            <a:extLst>
              <a:ext uri="{FF2B5EF4-FFF2-40B4-BE49-F238E27FC236}">
                <a16:creationId xmlns:a16="http://schemas.microsoft.com/office/drawing/2014/main" id="{D2B4F9C8-ED7E-4693-891C-082E936EEA62}"/>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481966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7007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dirty="0"/>
              <a:t>Azure presentation title </a:t>
            </a:r>
            <a:br>
              <a:rPr lang="en-US" dirty="0"/>
            </a:br>
            <a:r>
              <a:rPr lang="en-US" dirty="0"/>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7809529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367735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7196008" cy="178633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spTree>
    <p:extLst>
      <p:ext uri="{BB962C8B-B14F-4D97-AF65-F5344CB8AC3E}">
        <p14:creationId xmlns:p14="http://schemas.microsoft.com/office/powerpoint/2010/main" val="2466863682"/>
      </p:ext>
    </p:extLst>
  </p:cSld>
  <p:clrMapOvr>
    <a:masterClrMapping/>
  </p:clrMapOvr>
  <p:transition>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69"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1" y="2532448"/>
            <a:ext cx="640391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28681" y="4343400"/>
            <a:ext cx="9591619" cy="706398"/>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02585004"/>
      </p:ext>
    </p:extLst>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1756131292"/>
      </p:ext>
    </p:extLst>
  </p:cSld>
  <p:clrMapOvr>
    <a:masterClrMapping/>
  </p:clrMapOvr>
  <p:transition>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5"/>
            <a:ext cx="5583404" cy="6409831"/>
          </a:xfrm>
          <a:prstGeom prst="rect">
            <a:avLst/>
          </a:prstGeom>
        </p:spPr>
      </p:pic>
    </p:spTree>
    <p:extLst>
      <p:ext uri="{BB962C8B-B14F-4D97-AF65-F5344CB8AC3E}">
        <p14:creationId xmlns:p14="http://schemas.microsoft.com/office/powerpoint/2010/main" val="3518065023"/>
      </p:ext>
    </p:extLst>
  </p:cSld>
  <p:clrMapOvr>
    <a:masterClrMapping/>
  </p:clrMapOvr>
  <p:transition>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2" y="321589"/>
            <a:ext cx="5413537" cy="6214821"/>
          </a:xfrm>
          <a:prstGeom prst="rect">
            <a:avLst/>
          </a:prstGeom>
        </p:spPr>
      </p:pic>
    </p:spTree>
    <p:extLst>
      <p:ext uri="{BB962C8B-B14F-4D97-AF65-F5344CB8AC3E}">
        <p14:creationId xmlns:p14="http://schemas.microsoft.com/office/powerpoint/2010/main" val="4008649638"/>
      </p:ext>
    </p:extLst>
  </p:cSld>
  <p:clrMapOvr>
    <a:masterClrMapping/>
  </p:clrMapOvr>
  <p:transition>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3807327953"/>
      </p:ext>
    </p:extLst>
  </p:cSld>
  <p:clrMapOvr>
    <a:masterClrMapping/>
  </p:clrMapOvr>
  <p:transition>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832530488"/>
      </p:ext>
    </p:extLst>
  </p:cSld>
  <p:clrMapOvr>
    <a:masterClrMapping/>
  </p:clrMapOvr>
  <p:transition>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445940141"/>
      </p:ext>
    </p:extLst>
  </p:cSld>
  <p:clrMapOvr>
    <a:masterClrMapping/>
  </p:clrMapOvr>
  <p:transition>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0" y="0"/>
            <a:ext cx="5973790" cy="6858000"/>
          </a:xfrm>
          <a:prstGeom prst="rect">
            <a:avLst/>
          </a:prstGeom>
        </p:spPr>
      </p:pic>
    </p:spTree>
    <p:extLst>
      <p:ext uri="{BB962C8B-B14F-4D97-AF65-F5344CB8AC3E}">
        <p14:creationId xmlns:p14="http://schemas.microsoft.com/office/powerpoint/2010/main" val="4177876321"/>
      </p:ext>
    </p:extLst>
  </p:cSld>
  <p:clrMapOvr>
    <a:masterClrMapping/>
  </p:clrMapOvr>
  <p:transition>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a:prstGeom prst="rect">
            <a:avLst/>
          </a:prstGeom>
        </p:spPr>
        <p:txBody>
          <a:bodyPr lIns="0" tIns="0" rIns="0" bIns="0"/>
          <a:lstStyle>
            <a:lvl1pPr>
              <a:defRPr sz="1765" spc="0" baseline="0">
                <a:solidFill>
                  <a:srgbClr val="000000"/>
                </a:solidFill>
              </a:defRPr>
            </a:lvl1pPr>
          </a:lstStyle>
          <a:p>
            <a:r>
              <a:rPr lang="en-US" dirty="0"/>
              <a:t>Contents</a:t>
            </a:r>
          </a:p>
        </p:txBody>
      </p:sp>
      <p:sp>
        <p:nvSpPr>
          <p:cNvPr id="4" name="Text Placeholder 3"/>
          <p:cNvSpPr>
            <a:spLocks noGrp="1"/>
          </p:cNvSpPr>
          <p:nvPr>
            <p:ph type="body" sz="quarter" idx="10" hasCustomPrompt="1"/>
          </p:nvPr>
        </p:nvSpPr>
        <p:spPr>
          <a:xfrm>
            <a:off x="6229843" y="1168943"/>
            <a:ext cx="547437" cy="3786998"/>
          </a:xfrm>
          <a:prstGeom prst="rect">
            <a:avLst/>
          </a:prstGeo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a:t>
            </a:r>
            <a:br>
              <a:rPr lang="en-US" dirty="0"/>
            </a:br>
            <a:r>
              <a:rPr lang="en-US" dirty="0"/>
              <a:t>##</a:t>
            </a:r>
            <a:br>
              <a:rPr lang="en-US" dirty="0"/>
            </a:br>
            <a:r>
              <a:rPr lang="en-US" dirty="0"/>
              <a:t>##</a:t>
            </a:r>
            <a:br>
              <a:rPr lang="en-US" dirty="0"/>
            </a:br>
            <a:r>
              <a:rPr lang="en-US" dirty="0"/>
              <a:t>##</a:t>
            </a:r>
            <a:br>
              <a:rPr lang="en-US" dirty="0"/>
            </a:br>
            <a:r>
              <a:rPr lang="en-US" dirty="0"/>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2"/>
            <a:ext cx="3290380" cy="3786998"/>
          </a:xfrm>
          <a:prstGeom prst="rect">
            <a:avLst/>
          </a:prstGeom>
        </p:spPr>
        <p:txBody>
          <a:bodyPr wrap="square" lIns="0" tIns="0" rIns="0" bIns="0">
            <a:noAutofit/>
          </a:bodyPr>
          <a:lstStyle>
            <a:lvl1pPr marL="0" indent="0" defTabSz="507330">
              <a:spcAft>
                <a:spcPts val="490"/>
              </a:spcAft>
              <a:buNone/>
              <a:defRPr sz="1765" spc="0" baseline="0">
                <a:solidFill>
                  <a:srgbClr val="000000"/>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Section Title</a:t>
            </a:r>
            <a:br>
              <a:rPr lang="en-US" dirty="0"/>
            </a:br>
            <a:r>
              <a:rPr lang="en-US" dirty="0"/>
              <a:t>Section Title</a:t>
            </a:r>
            <a:br>
              <a:rPr lang="en-US" dirty="0"/>
            </a:br>
            <a:r>
              <a:rPr lang="en-US" dirty="0"/>
              <a:t>Section Title</a:t>
            </a:r>
            <a:br>
              <a:rPr lang="en-US" dirty="0"/>
            </a:br>
            <a:r>
              <a:rPr lang="en-US" dirty="0"/>
              <a:t>Section Title</a:t>
            </a:r>
            <a:br>
              <a:rPr lang="en-US" dirty="0"/>
            </a:br>
            <a:r>
              <a:rPr lang="en-US" dirty="0"/>
              <a:t>Section Title</a:t>
            </a:r>
          </a:p>
        </p:txBody>
      </p:sp>
    </p:spTree>
    <p:extLst>
      <p:ext uri="{BB962C8B-B14F-4D97-AF65-F5344CB8AC3E}">
        <p14:creationId xmlns:p14="http://schemas.microsoft.com/office/powerpoint/2010/main" val="2714392477"/>
      </p:ext>
    </p:extLst>
  </p:cSld>
  <p:clrMapOvr>
    <a:masterClrMapping/>
  </p:clrMapOvr>
  <p:transition>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Text Placeholder 3"/>
          <p:cNvSpPr>
            <a:spLocks noGrp="1"/>
          </p:cNvSpPr>
          <p:nvPr>
            <p:ph type="body" sz="quarter" idx="10" hasCustomPrompt="1"/>
          </p:nvPr>
        </p:nvSpPr>
        <p:spPr>
          <a:xfrm>
            <a:off x="455995"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3" indent="0">
              <a:buNone/>
              <a:defRPr/>
            </a:lvl3pPr>
            <a:lvl4pPr marL="672290" indent="0">
              <a:buNone/>
              <a:defRPr/>
            </a:lvl4pPr>
            <a:lvl5pPr marL="896386" indent="0">
              <a:buNone/>
              <a:defRPr/>
            </a:lvl5pPr>
          </a:lstStyle>
          <a:p>
            <a:pPr lvl="1"/>
            <a:r>
              <a:rPr lang="en-US" dirty="0"/>
              <a:t>Large: subhead Segoe UI Regular 20/24</a:t>
            </a:r>
          </a:p>
        </p:txBody>
      </p:sp>
      <p:sp>
        <p:nvSpPr>
          <p:cNvPr id="5" name="Text Placeholder 4"/>
          <p:cNvSpPr>
            <a:spLocks noGrp="1"/>
          </p:cNvSpPr>
          <p:nvPr>
            <p:ph type="body" sz="quarter" idx="11" hasCustomPrompt="1"/>
          </p:nvPr>
        </p:nvSpPr>
        <p:spPr>
          <a:xfrm>
            <a:off x="455995"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3" indent="0">
              <a:buNone/>
              <a:defRPr/>
            </a:lvl3pPr>
            <a:lvl4pPr marL="672290" indent="0">
              <a:buNone/>
              <a:defRPr/>
            </a:lvl4pPr>
            <a:lvl5pPr marL="896386" indent="0">
              <a:buNone/>
              <a:defRPr/>
            </a:lvl5pPr>
          </a:lstStyle>
          <a:p>
            <a:pPr lvl="0"/>
            <a:r>
              <a:rPr lang="en-US" dirty="0"/>
              <a:t>Medium: paragraph heading Segoe UI </a:t>
            </a:r>
            <a:r>
              <a:rPr lang="en-US" dirty="0" err="1"/>
              <a:t>Semibold</a:t>
            </a:r>
            <a:r>
              <a:rPr lang="en-US" dirty="0"/>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5" y="4503832"/>
            <a:ext cx="11306469" cy="150884"/>
          </a:xfrm>
          <a:prstGeom prst="rect">
            <a:avLst/>
          </a:prstGeo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rgbClr val="000000"/>
                </a:solidFill>
              </a:defRPr>
            </a:lvl2pPr>
            <a:lvl3pPr marL="448193" indent="0">
              <a:buNone/>
              <a:defRPr/>
            </a:lvl3pPr>
            <a:lvl4pPr marL="672290" indent="0">
              <a:buNone/>
              <a:defRPr/>
            </a:lvl4pPr>
            <a:lvl5pPr marL="0" indent="0">
              <a:lnSpc>
                <a:spcPct val="100000"/>
              </a:lnSpc>
              <a:buNone/>
              <a:defRPr>
                <a:solidFill>
                  <a:srgbClr val="000000"/>
                </a:solidFill>
              </a:defRPr>
            </a:lvl5pPr>
          </a:lstStyle>
          <a:p>
            <a:pPr lvl="1"/>
            <a:r>
              <a:rPr lang="en-US" dirty="0"/>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4"/>
            <a:ext cx="11306469" cy="243143"/>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Medium: body copy Segoe UI Regular 14/18</a:t>
            </a:r>
          </a:p>
        </p:txBody>
      </p:sp>
    </p:spTree>
    <p:extLst>
      <p:ext uri="{BB962C8B-B14F-4D97-AF65-F5344CB8AC3E}">
        <p14:creationId xmlns:p14="http://schemas.microsoft.com/office/powerpoint/2010/main" val="2547913916"/>
      </p:ext>
    </p:extLst>
  </p:cSld>
  <p:clrMapOvr>
    <a:masterClrMapping/>
  </p:clrMapOvr>
  <p:transition>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Tree>
    <p:extLst>
      <p:ext uri="{BB962C8B-B14F-4D97-AF65-F5344CB8AC3E}">
        <p14:creationId xmlns:p14="http://schemas.microsoft.com/office/powerpoint/2010/main" val="3663714306"/>
      </p:ext>
    </p:extLst>
  </p:cSld>
  <p:clrMapOvr>
    <a:masterClrMapping/>
  </p:clrMapOvr>
  <p:transition>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FC92A6DB-305B-4489-AF8E-F4364E7A72BE}"/>
              </a:ext>
            </a:extLst>
          </p:cNvPr>
          <p:cNvSpPr>
            <a:spLocks noGrp="1"/>
          </p:cNvSpPr>
          <p:nvPr>
            <p:ph sz="quarter" idx="10"/>
          </p:nvPr>
        </p:nvSpPr>
        <p:spPr>
          <a:xfrm>
            <a:off x="977900" y="1752600"/>
            <a:ext cx="318770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B4E3C4AA-40C9-4964-999A-ECD23FD1247E}"/>
              </a:ext>
            </a:extLst>
          </p:cNvPr>
          <p:cNvSpPr>
            <a:spLocks noGrp="1"/>
          </p:cNvSpPr>
          <p:nvPr>
            <p:ph sz="quarter" idx="11"/>
          </p:nvPr>
        </p:nvSpPr>
        <p:spPr>
          <a:xfrm>
            <a:off x="1155700" y="3124200"/>
            <a:ext cx="318770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F75B8567-BBC0-40C4-BF02-3158EB2A0924}"/>
              </a:ext>
            </a:extLst>
          </p:cNvPr>
          <p:cNvSpPr>
            <a:spLocks noGrp="1"/>
          </p:cNvSpPr>
          <p:nvPr>
            <p:ph sz="quarter" idx="12"/>
          </p:nvPr>
        </p:nvSpPr>
        <p:spPr>
          <a:xfrm>
            <a:off x="1155700" y="4356100"/>
            <a:ext cx="3721100" cy="546753"/>
          </a:xfrm>
        </p:spPr>
        <p:txBody>
          <a:bodyPr/>
          <a:lstStyle/>
          <a:p>
            <a:pPr lvl="0"/>
            <a:r>
              <a:rPr lang="en-US" dirty="0"/>
              <a:t>Click to edit Master text</a:t>
            </a:r>
          </a:p>
        </p:txBody>
      </p:sp>
    </p:spTree>
    <p:extLst>
      <p:ext uri="{BB962C8B-B14F-4D97-AF65-F5344CB8AC3E}">
        <p14:creationId xmlns:p14="http://schemas.microsoft.com/office/powerpoint/2010/main" val="3444030970"/>
      </p:ext>
    </p:extLst>
  </p:cSld>
  <p:clrMapOvr>
    <a:masterClrMapping/>
  </p:clrMapOvr>
  <p:transition>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77BE1C2F-3E7A-42BC-BB74-63A449AFBA5B}"/>
              </a:ext>
            </a:extLst>
          </p:cNvPr>
          <p:cNvSpPr>
            <a:spLocks noGrp="1"/>
          </p:cNvSpPr>
          <p:nvPr>
            <p:ph sz="quarter" idx="10"/>
          </p:nvPr>
        </p:nvSpPr>
        <p:spPr>
          <a:xfrm>
            <a:off x="455613" y="1247775"/>
            <a:ext cx="21272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A89BF384-88C9-431C-9457-09F6DE5C9DDD}"/>
              </a:ext>
            </a:extLst>
          </p:cNvPr>
          <p:cNvSpPr>
            <a:spLocks noGrp="1"/>
          </p:cNvSpPr>
          <p:nvPr>
            <p:ph sz="quarter" idx="11"/>
          </p:nvPr>
        </p:nvSpPr>
        <p:spPr>
          <a:xfrm>
            <a:off x="2974975" y="1247775"/>
            <a:ext cx="2395538" cy="546100"/>
          </a:xfrm>
        </p:spPr>
        <p:txBody>
          <a:bodyPr/>
          <a:lstStyle/>
          <a:p>
            <a:pPr lvl="0"/>
            <a:r>
              <a:rPr lang="en-US" dirty="0"/>
              <a:t>Click to edit</a:t>
            </a:r>
          </a:p>
        </p:txBody>
      </p:sp>
      <p:sp>
        <p:nvSpPr>
          <p:cNvPr id="8" name="Content Placeholder 7">
            <a:extLst>
              <a:ext uri="{FF2B5EF4-FFF2-40B4-BE49-F238E27FC236}">
                <a16:creationId xmlns:a16="http://schemas.microsoft.com/office/drawing/2014/main" id="{59EB60D8-C6EB-4718-8D70-70528A94F386}"/>
              </a:ext>
            </a:extLst>
          </p:cNvPr>
          <p:cNvSpPr>
            <a:spLocks noGrp="1"/>
          </p:cNvSpPr>
          <p:nvPr>
            <p:ph sz="quarter" idx="12"/>
          </p:nvPr>
        </p:nvSpPr>
        <p:spPr>
          <a:xfrm>
            <a:off x="5805488" y="1247775"/>
            <a:ext cx="212725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D98F2A3A-BFDC-4A91-9234-68C65E0DB13D}"/>
              </a:ext>
            </a:extLst>
          </p:cNvPr>
          <p:cNvSpPr>
            <a:spLocks noGrp="1"/>
          </p:cNvSpPr>
          <p:nvPr>
            <p:ph sz="quarter" idx="13"/>
          </p:nvPr>
        </p:nvSpPr>
        <p:spPr>
          <a:xfrm>
            <a:off x="8331200" y="1247775"/>
            <a:ext cx="2263775" cy="546100"/>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968EF2C-7AE4-466E-B4B1-1A5F383FB150}"/>
              </a:ext>
            </a:extLst>
          </p:cNvPr>
          <p:cNvSpPr>
            <a:spLocks noGrp="1"/>
          </p:cNvSpPr>
          <p:nvPr>
            <p:ph sz="quarter" idx="14"/>
          </p:nvPr>
        </p:nvSpPr>
        <p:spPr>
          <a:xfrm>
            <a:off x="942975" y="2220913"/>
            <a:ext cx="2859088" cy="546100"/>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16F29E83-AA4E-4E44-9430-4A98D8159DD0}"/>
              </a:ext>
            </a:extLst>
          </p:cNvPr>
          <p:cNvSpPr>
            <a:spLocks noGrp="1"/>
          </p:cNvSpPr>
          <p:nvPr>
            <p:ph sz="quarter" idx="15"/>
          </p:nvPr>
        </p:nvSpPr>
        <p:spPr>
          <a:xfrm>
            <a:off x="4732338" y="2220913"/>
            <a:ext cx="359886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14D887A-A207-44B5-92D3-B590F76CD9EB}"/>
              </a:ext>
            </a:extLst>
          </p:cNvPr>
          <p:cNvSpPr>
            <a:spLocks noGrp="1"/>
          </p:cNvSpPr>
          <p:nvPr>
            <p:ph sz="quarter" idx="16"/>
          </p:nvPr>
        </p:nvSpPr>
        <p:spPr>
          <a:xfrm>
            <a:off x="455613" y="3062288"/>
            <a:ext cx="2859087" cy="546753"/>
          </a:xfrm>
        </p:spPr>
        <p:txBody>
          <a:bodyPr/>
          <a:lstStyle/>
          <a:p>
            <a:pPr lvl="0"/>
            <a:r>
              <a:rPr lang="en-US" dirty="0"/>
              <a:t>Click to edit Master</a:t>
            </a:r>
          </a:p>
        </p:txBody>
      </p:sp>
      <p:sp>
        <p:nvSpPr>
          <p:cNvPr id="18" name="Content Placeholder 17">
            <a:extLst>
              <a:ext uri="{FF2B5EF4-FFF2-40B4-BE49-F238E27FC236}">
                <a16:creationId xmlns:a16="http://schemas.microsoft.com/office/drawing/2014/main" id="{DF20F5DA-C479-456F-9D3C-F89427656487}"/>
              </a:ext>
            </a:extLst>
          </p:cNvPr>
          <p:cNvSpPr>
            <a:spLocks noGrp="1"/>
          </p:cNvSpPr>
          <p:nvPr>
            <p:ph sz="quarter" idx="17"/>
          </p:nvPr>
        </p:nvSpPr>
        <p:spPr>
          <a:xfrm>
            <a:off x="3686175" y="3062288"/>
            <a:ext cx="2728913" cy="546753"/>
          </a:xfrm>
        </p:spPr>
        <p:txBody>
          <a:bodyPr/>
          <a:lstStyle/>
          <a:p>
            <a:pPr lvl="0"/>
            <a:r>
              <a:rPr lang="en-US" dirty="0"/>
              <a:t>Click to edit Master</a:t>
            </a:r>
          </a:p>
        </p:txBody>
      </p:sp>
      <p:sp>
        <p:nvSpPr>
          <p:cNvPr id="20" name="Content Placeholder 19">
            <a:extLst>
              <a:ext uri="{FF2B5EF4-FFF2-40B4-BE49-F238E27FC236}">
                <a16:creationId xmlns:a16="http://schemas.microsoft.com/office/drawing/2014/main" id="{94E2D28A-DAD8-4C14-A83C-45541EB28E33}"/>
              </a:ext>
            </a:extLst>
          </p:cNvPr>
          <p:cNvSpPr>
            <a:spLocks noGrp="1"/>
          </p:cNvSpPr>
          <p:nvPr>
            <p:ph sz="quarter" idx="18"/>
          </p:nvPr>
        </p:nvSpPr>
        <p:spPr>
          <a:xfrm>
            <a:off x="6880225" y="3062288"/>
            <a:ext cx="2728913" cy="546100"/>
          </a:xfrm>
        </p:spPr>
        <p:txBody>
          <a:bodyPr/>
          <a:lstStyle/>
          <a:p>
            <a:pPr lvl="0"/>
            <a:r>
              <a:rPr lang="en-US" dirty="0"/>
              <a:t>Click to edit Master</a:t>
            </a:r>
          </a:p>
        </p:txBody>
      </p:sp>
      <p:sp>
        <p:nvSpPr>
          <p:cNvPr id="22" name="Content Placeholder 21">
            <a:extLst>
              <a:ext uri="{FF2B5EF4-FFF2-40B4-BE49-F238E27FC236}">
                <a16:creationId xmlns:a16="http://schemas.microsoft.com/office/drawing/2014/main" id="{7794EAD8-A71E-4549-8EE1-FDF15B9CE66F}"/>
              </a:ext>
            </a:extLst>
          </p:cNvPr>
          <p:cNvSpPr>
            <a:spLocks noGrp="1"/>
          </p:cNvSpPr>
          <p:nvPr>
            <p:ph sz="quarter" idx="19"/>
          </p:nvPr>
        </p:nvSpPr>
        <p:spPr>
          <a:xfrm>
            <a:off x="276225" y="4325938"/>
            <a:ext cx="2525713" cy="546100"/>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3DFFABFE-822D-4DFA-97B7-A0C4EDCA28A3}"/>
              </a:ext>
            </a:extLst>
          </p:cNvPr>
          <p:cNvSpPr>
            <a:spLocks noGrp="1"/>
          </p:cNvSpPr>
          <p:nvPr>
            <p:ph sz="quarter" idx="20"/>
          </p:nvPr>
        </p:nvSpPr>
        <p:spPr>
          <a:xfrm>
            <a:off x="3314700" y="4325938"/>
            <a:ext cx="2525713"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C879E11D-8C97-45D6-A9FD-487054032969}"/>
              </a:ext>
            </a:extLst>
          </p:cNvPr>
          <p:cNvSpPr>
            <a:spLocks noGrp="1"/>
          </p:cNvSpPr>
          <p:nvPr>
            <p:ph sz="quarter" idx="21"/>
          </p:nvPr>
        </p:nvSpPr>
        <p:spPr>
          <a:xfrm>
            <a:off x="6764338" y="4325938"/>
            <a:ext cx="3336925" cy="546753"/>
          </a:xfrm>
        </p:spPr>
        <p:txBody>
          <a:bodyPr/>
          <a:lstStyle/>
          <a:p>
            <a:pPr lvl="0"/>
            <a:r>
              <a:rPr lang="en-US" dirty="0"/>
              <a:t>Click to edit Master text</a:t>
            </a:r>
          </a:p>
        </p:txBody>
      </p:sp>
      <p:sp>
        <p:nvSpPr>
          <p:cNvPr id="28" name="Content Placeholder 27">
            <a:extLst>
              <a:ext uri="{FF2B5EF4-FFF2-40B4-BE49-F238E27FC236}">
                <a16:creationId xmlns:a16="http://schemas.microsoft.com/office/drawing/2014/main" id="{F28FAE5C-41FE-496B-835C-B3D06FC02712}"/>
              </a:ext>
            </a:extLst>
          </p:cNvPr>
          <p:cNvSpPr>
            <a:spLocks noGrp="1"/>
          </p:cNvSpPr>
          <p:nvPr>
            <p:ph sz="quarter" idx="22"/>
          </p:nvPr>
        </p:nvSpPr>
        <p:spPr>
          <a:xfrm>
            <a:off x="455613" y="5935663"/>
            <a:ext cx="2519362" cy="546753"/>
          </a:xfrm>
        </p:spPr>
        <p:txBody>
          <a:bodyPr/>
          <a:lstStyle/>
          <a:p>
            <a:pPr lvl="0"/>
            <a:r>
              <a:rPr lang="en-US" dirty="0"/>
              <a:t>Click to edit</a:t>
            </a:r>
          </a:p>
        </p:txBody>
      </p:sp>
      <p:sp>
        <p:nvSpPr>
          <p:cNvPr id="30" name="Content Placeholder 29">
            <a:extLst>
              <a:ext uri="{FF2B5EF4-FFF2-40B4-BE49-F238E27FC236}">
                <a16:creationId xmlns:a16="http://schemas.microsoft.com/office/drawing/2014/main" id="{8E8AAEB6-E7DD-4A81-B387-E499FE0610F7}"/>
              </a:ext>
            </a:extLst>
          </p:cNvPr>
          <p:cNvSpPr>
            <a:spLocks noGrp="1"/>
          </p:cNvSpPr>
          <p:nvPr>
            <p:ph sz="quarter" idx="23"/>
          </p:nvPr>
        </p:nvSpPr>
        <p:spPr>
          <a:xfrm>
            <a:off x="4325938" y="5935663"/>
            <a:ext cx="29162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5DD2B957-E9DE-4195-97F8-F0C329288C82}"/>
              </a:ext>
            </a:extLst>
          </p:cNvPr>
          <p:cNvSpPr>
            <a:spLocks noGrp="1"/>
          </p:cNvSpPr>
          <p:nvPr>
            <p:ph sz="quarter" idx="24"/>
          </p:nvPr>
        </p:nvSpPr>
        <p:spPr>
          <a:xfrm>
            <a:off x="7602538" y="5381625"/>
            <a:ext cx="2246312" cy="546753"/>
          </a:xfrm>
        </p:spPr>
        <p:txBody>
          <a:bodyPr/>
          <a:lstStyle/>
          <a:p>
            <a:pPr lvl="0"/>
            <a:r>
              <a:rPr lang="en-US" dirty="0"/>
              <a:t>Click to edit</a:t>
            </a:r>
          </a:p>
        </p:txBody>
      </p:sp>
    </p:spTree>
    <p:extLst>
      <p:ext uri="{BB962C8B-B14F-4D97-AF65-F5344CB8AC3E}">
        <p14:creationId xmlns:p14="http://schemas.microsoft.com/office/powerpoint/2010/main" val="2927824332"/>
      </p:ext>
    </p:extLst>
  </p:cSld>
  <p:clrMapOvr>
    <a:masterClrMapping/>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0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88CA4109-DC7D-4929-A61E-21BB5FD97D0F}"/>
              </a:ext>
            </a:extLst>
          </p:cNvPr>
          <p:cNvSpPr>
            <a:spLocks noGrp="1"/>
          </p:cNvSpPr>
          <p:nvPr>
            <p:ph sz="quarter" idx="10"/>
          </p:nvPr>
        </p:nvSpPr>
        <p:spPr>
          <a:xfrm>
            <a:off x="595313" y="1393825"/>
            <a:ext cx="23939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74274DA-8109-48B5-8897-A9CC8908B962}"/>
              </a:ext>
            </a:extLst>
          </p:cNvPr>
          <p:cNvSpPr>
            <a:spLocks noGrp="1"/>
          </p:cNvSpPr>
          <p:nvPr>
            <p:ph sz="quarter" idx="11"/>
          </p:nvPr>
        </p:nvSpPr>
        <p:spPr>
          <a:xfrm>
            <a:off x="595313" y="2263775"/>
            <a:ext cx="2627312" cy="547688"/>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D010DEC-4A38-42A1-96C6-9204C7DC0966}"/>
              </a:ext>
            </a:extLst>
          </p:cNvPr>
          <p:cNvSpPr>
            <a:spLocks noGrp="1"/>
          </p:cNvSpPr>
          <p:nvPr>
            <p:ph sz="quarter" idx="12"/>
          </p:nvPr>
        </p:nvSpPr>
        <p:spPr>
          <a:xfrm>
            <a:off x="455613" y="3106738"/>
            <a:ext cx="32448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807EF6D5-E4E4-4ED0-85AB-ABAB241E38E7}"/>
              </a:ext>
            </a:extLst>
          </p:cNvPr>
          <p:cNvSpPr>
            <a:spLocks noGrp="1"/>
          </p:cNvSpPr>
          <p:nvPr>
            <p:ph sz="quarter" idx="13"/>
          </p:nvPr>
        </p:nvSpPr>
        <p:spPr>
          <a:xfrm>
            <a:off x="595313" y="4122738"/>
            <a:ext cx="32448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707D515-BF2B-4596-9161-CB3C16DB6FAE}"/>
              </a:ext>
            </a:extLst>
          </p:cNvPr>
          <p:cNvSpPr>
            <a:spLocks noGrp="1"/>
          </p:cNvSpPr>
          <p:nvPr>
            <p:ph sz="quarter" idx="14"/>
          </p:nvPr>
        </p:nvSpPr>
        <p:spPr>
          <a:xfrm>
            <a:off x="595313" y="4978400"/>
            <a:ext cx="342582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5462C3A0-0748-4782-A34C-6A97B922E556}"/>
              </a:ext>
            </a:extLst>
          </p:cNvPr>
          <p:cNvSpPr>
            <a:spLocks noGrp="1"/>
          </p:cNvSpPr>
          <p:nvPr>
            <p:ph sz="quarter" idx="15"/>
          </p:nvPr>
        </p:nvSpPr>
        <p:spPr>
          <a:xfrm>
            <a:off x="5254625" y="1939925"/>
            <a:ext cx="3244850" cy="546753"/>
          </a:xfrm>
        </p:spPr>
        <p:txBody>
          <a:bodyPr/>
          <a:lstStyle/>
          <a:p>
            <a:pPr lvl="0"/>
            <a:r>
              <a:rPr lang="en-US" dirty="0"/>
              <a:t>Click to edit Master text</a:t>
            </a:r>
          </a:p>
        </p:txBody>
      </p:sp>
    </p:spTree>
    <p:extLst>
      <p:ext uri="{BB962C8B-B14F-4D97-AF65-F5344CB8AC3E}">
        <p14:creationId xmlns:p14="http://schemas.microsoft.com/office/powerpoint/2010/main" val="2157448126"/>
      </p:ext>
    </p:extLst>
  </p:cSld>
  <p:clrMapOvr>
    <a:masterClrMapping/>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9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0A9289C8-7D60-4D63-B11B-026E572AC7C1}"/>
              </a:ext>
            </a:extLst>
          </p:cNvPr>
          <p:cNvSpPr>
            <a:spLocks noGrp="1"/>
          </p:cNvSpPr>
          <p:nvPr>
            <p:ph sz="quarter" idx="10"/>
          </p:nvPr>
        </p:nvSpPr>
        <p:spPr>
          <a:xfrm>
            <a:off x="855663" y="1698625"/>
            <a:ext cx="268605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382AEFF0-2632-4F9C-96B9-7BE2C914E2DC}"/>
              </a:ext>
            </a:extLst>
          </p:cNvPr>
          <p:cNvSpPr>
            <a:spLocks noGrp="1"/>
          </p:cNvSpPr>
          <p:nvPr>
            <p:ph sz="quarter" idx="11"/>
          </p:nvPr>
        </p:nvSpPr>
        <p:spPr>
          <a:xfrm>
            <a:off x="855663" y="2974975"/>
            <a:ext cx="268605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225044C6-D631-484A-8A27-EBE9FB9FC553}"/>
              </a:ext>
            </a:extLst>
          </p:cNvPr>
          <p:cNvSpPr>
            <a:spLocks noGrp="1"/>
          </p:cNvSpPr>
          <p:nvPr>
            <p:ph sz="quarter" idx="12"/>
          </p:nvPr>
        </p:nvSpPr>
        <p:spPr>
          <a:xfrm>
            <a:off x="8853488" y="1698625"/>
            <a:ext cx="2686050"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C0783E69-D0F5-4885-8415-45A99758C6C5}"/>
              </a:ext>
            </a:extLst>
          </p:cNvPr>
          <p:cNvSpPr>
            <a:spLocks noGrp="1"/>
          </p:cNvSpPr>
          <p:nvPr>
            <p:ph sz="quarter" idx="13"/>
          </p:nvPr>
        </p:nvSpPr>
        <p:spPr>
          <a:xfrm>
            <a:off x="8636000" y="3208338"/>
            <a:ext cx="2074863"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5E03E38-1F4D-4E93-82DA-083EBA8B1A6A}"/>
              </a:ext>
            </a:extLst>
          </p:cNvPr>
          <p:cNvSpPr>
            <a:spLocks noGrp="1"/>
          </p:cNvSpPr>
          <p:nvPr>
            <p:ph sz="quarter" idx="14"/>
          </p:nvPr>
        </p:nvSpPr>
        <p:spPr>
          <a:xfrm>
            <a:off x="9028113" y="4411663"/>
            <a:ext cx="2074862"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86EA0A3-04CD-447B-A7FD-6136B04E8EB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82476619"/>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8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6A56BB0-C580-477A-8BAC-4298A644B1CB}"/>
              </a:ext>
            </a:extLst>
          </p:cNvPr>
          <p:cNvSpPr>
            <a:spLocks noGrp="1"/>
          </p:cNvSpPr>
          <p:nvPr>
            <p:ph sz="quarter" idx="10"/>
          </p:nvPr>
        </p:nvSpPr>
        <p:spPr>
          <a:xfrm>
            <a:off x="717550" y="1504950"/>
            <a:ext cx="2995613"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D3159192-8BAD-4185-822C-659DCA90A79C}"/>
              </a:ext>
            </a:extLst>
          </p:cNvPr>
          <p:cNvSpPr>
            <a:spLocks noGrp="1"/>
          </p:cNvSpPr>
          <p:nvPr>
            <p:ph sz="quarter" idx="11"/>
          </p:nvPr>
        </p:nvSpPr>
        <p:spPr>
          <a:xfrm>
            <a:off x="717550" y="2517775"/>
            <a:ext cx="2827338"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7EDBC9A6-8433-421A-BA55-58C1EE6D0864}"/>
              </a:ext>
            </a:extLst>
          </p:cNvPr>
          <p:cNvSpPr>
            <a:spLocks noGrp="1"/>
          </p:cNvSpPr>
          <p:nvPr>
            <p:ph sz="quarter" idx="12"/>
          </p:nvPr>
        </p:nvSpPr>
        <p:spPr>
          <a:xfrm>
            <a:off x="871538" y="3629025"/>
            <a:ext cx="23495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F1EF9E68-9212-4F08-BCB7-8B2A7F68EC97}"/>
              </a:ext>
            </a:extLst>
          </p:cNvPr>
          <p:cNvSpPr>
            <a:spLocks noGrp="1"/>
          </p:cNvSpPr>
          <p:nvPr>
            <p:ph sz="quarter" idx="13"/>
          </p:nvPr>
        </p:nvSpPr>
        <p:spPr>
          <a:xfrm>
            <a:off x="8088313" y="1504950"/>
            <a:ext cx="2420937"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03EDE48D-548E-4B6C-AA90-11C11FB702AA}"/>
              </a:ext>
            </a:extLst>
          </p:cNvPr>
          <p:cNvSpPr>
            <a:spLocks noGrp="1"/>
          </p:cNvSpPr>
          <p:nvPr>
            <p:ph sz="quarter" idx="14"/>
          </p:nvPr>
        </p:nvSpPr>
        <p:spPr>
          <a:xfrm>
            <a:off x="8088313" y="2517775"/>
            <a:ext cx="2827337" cy="546753"/>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2FC020E2-9471-469B-B3B2-892125F61C01}"/>
              </a:ext>
            </a:extLst>
          </p:cNvPr>
          <p:cNvSpPr>
            <a:spLocks noGrp="1"/>
          </p:cNvSpPr>
          <p:nvPr>
            <p:ph sz="quarter" idx="15"/>
          </p:nvPr>
        </p:nvSpPr>
        <p:spPr>
          <a:xfrm>
            <a:off x="7920038" y="3629025"/>
            <a:ext cx="2827337" cy="546753"/>
          </a:xfrm>
        </p:spPr>
        <p:txBody>
          <a:bodyPr/>
          <a:lstStyle/>
          <a:p>
            <a:pPr lvl="0"/>
            <a:r>
              <a:rPr lang="en-US" dirty="0"/>
              <a:t>Click to edit Master</a:t>
            </a:r>
          </a:p>
        </p:txBody>
      </p:sp>
      <p:sp>
        <p:nvSpPr>
          <p:cNvPr id="17" name="Rectangle 16">
            <a:extLst>
              <a:ext uri="{FF2B5EF4-FFF2-40B4-BE49-F238E27FC236}">
                <a16:creationId xmlns:a16="http://schemas.microsoft.com/office/drawing/2014/main" id="{12AA7592-29A3-430F-8C49-CF3A1A66346A}"/>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669289021"/>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7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9A978E9-A6F9-4B6B-9442-3493A3AC44FA}"/>
              </a:ext>
            </a:extLst>
          </p:cNvPr>
          <p:cNvSpPr>
            <a:spLocks noGrp="1"/>
          </p:cNvSpPr>
          <p:nvPr>
            <p:ph sz="quarter" idx="10"/>
          </p:nvPr>
        </p:nvSpPr>
        <p:spPr>
          <a:xfrm>
            <a:off x="801688" y="1744663"/>
            <a:ext cx="219551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C69680E-CE9B-432C-B8D3-835D4090AB35}"/>
              </a:ext>
            </a:extLst>
          </p:cNvPr>
          <p:cNvSpPr>
            <a:spLocks noGrp="1"/>
          </p:cNvSpPr>
          <p:nvPr>
            <p:ph sz="quarter" idx="11"/>
          </p:nvPr>
        </p:nvSpPr>
        <p:spPr>
          <a:xfrm>
            <a:off x="455613" y="2925763"/>
            <a:ext cx="2652712"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AF4CB40-CB4F-4A85-B6BF-9561596443F7}"/>
              </a:ext>
            </a:extLst>
          </p:cNvPr>
          <p:cNvSpPr>
            <a:spLocks noGrp="1"/>
          </p:cNvSpPr>
          <p:nvPr>
            <p:ph sz="quarter" idx="12"/>
          </p:nvPr>
        </p:nvSpPr>
        <p:spPr>
          <a:xfrm>
            <a:off x="455613" y="4022725"/>
            <a:ext cx="2892425"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797A5C51-0D22-4C73-9030-F77653762DF6}"/>
              </a:ext>
            </a:extLst>
          </p:cNvPr>
          <p:cNvSpPr>
            <a:spLocks noGrp="1"/>
          </p:cNvSpPr>
          <p:nvPr>
            <p:ph sz="quarter" idx="13"/>
          </p:nvPr>
        </p:nvSpPr>
        <p:spPr>
          <a:xfrm>
            <a:off x="8863013" y="1744663"/>
            <a:ext cx="2527300"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BAD42A17-0BF0-4549-B976-17245F9DEC8B}"/>
              </a:ext>
            </a:extLst>
          </p:cNvPr>
          <p:cNvSpPr>
            <a:spLocks noGrp="1"/>
          </p:cNvSpPr>
          <p:nvPr>
            <p:ph sz="quarter" idx="14"/>
          </p:nvPr>
        </p:nvSpPr>
        <p:spPr>
          <a:xfrm>
            <a:off x="8721725" y="2574925"/>
            <a:ext cx="2279650"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5E538FE6-C92C-4420-9CED-5CC89A62E68A}"/>
              </a:ext>
            </a:extLst>
          </p:cNvPr>
          <p:cNvSpPr>
            <a:spLocks noGrp="1"/>
          </p:cNvSpPr>
          <p:nvPr>
            <p:ph sz="quarter" idx="15"/>
          </p:nvPr>
        </p:nvSpPr>
        <p:spPr>
          <a:xfrm>
            <a:off x="8863013" y="3756025"/>
            <a:ext cx="2279650" cy="546753"/>
          </a:xfrm>
        </p:spPr>
        <p:txBody>
          <a:bodyPr/>
          <a:lstStyle/>
          <a:p>
            <a:pPr lvl="0"/>
            <a:r>
              <a:rPr lang="en-US" dirty="0"/>
              <a:t>Click to edit</a:t>
            </a:r>
          </a:p>
        </p:txBody>
      </p:sp>
      <p:sp>
        <p:nvSpPr>
          <p:cNvPr id="15" name="Rectangle 14">
            <a:extLst>
              <a:ext uri="{FF2B5EF4-FFF2-40B4-BE49-F238E27FC236}">
                <a16:creationId xmlns:a16="http://schemas.microsoft.com/office/drawing/2014/main" id="{6B258ED9-45C6-4EA1-B04A-368C54E3963C}"/>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965489383"/>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6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98DF425-6781-4B50-9186-4DFC00C015C6}"/>
              </a:ext>
            </a:extLst>
          </p:cNvPr>
          <p:cNvSpPr>
            <a:spLocks noGrp="1"/>
          </p:cNvSpPr>
          <p:nvPr>
            <p:ph sz="quarter" idx="10"/>
          </p:nvPr>
        </p:nvSpPr>
        <p:spPr>
          <a:xfrm>
            <a:off x="638175" y="1712913"/>
            <a:ext cx="2366963"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44EF6AAB-EF6C-4131-AE22-681C11D47F17}"/>
              </a:ext>
            </a:extLst>
          </p:cNvPr>
          <p:cNvSpPr>
            <a:spLocks noGrp="1"/>
          </p:cNvSpPr>
          <p:nvPr>
            <p:ph sz="quarter" idx="11"/>
          </p:nvPr>
        </p:nvSpPr>
        <p:spPr>
          <a:xfrm>
            <a:off x="638175" y="3135313"/>
            <a:ext cx="1800225"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201AA9F-8B1E-491A-8A34-579648A8FACB}"/>
              </a:ext>
            </a:extLst>
          </p:cNvPr>
          <p:cNvSpPr>
            <a:spLocks noGrp="1"/>
          </p:cNvSpPr>
          <p:nvPr>
            <p:ph sz="quarter" idx="12"/>
          </p:nvPr>
        </p:nvSpPr>
        <p:spPr>
          <a:xfrm>
            <a:off x="7373938" y="1712913"/>
            <a:ext cx="2366962"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5087E887-1945-4719-977E-B84FA9E8AF8C}"/>
              </a:ext>
            </a:extLst>
          </p:cNvPr>
          <p:cNvSpPr>
            <a:spLocks noGrp="1"/>
          </p:cNvSpPr>
          <p:nvPr>
            <p:ph sz="quarter" idx="13"/>
          </p:nvPr>
        </p:nvSpPr>
        <p:spPr>
          <a:xfrm>
            <a:off x="7735888" y="3681413"/>
            <a:ext cx="262731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F427F4E-A0F6-4F13-A598-63CC28A2B576}"/>
              </a:ext>
            </a:extLst>
          </p:cNvPr>
          <p:cNvSpPr>
            <a:spLocks noGrp="1"/>
          </p:cNvSpPr>
          <p:nvPr>
            <p:ph sz="quarter" idx="14"/>
          </p:nvPr>
        </p:nvSpPr>
        <p:spPr>
          <a:xfrm>
            <a:off x="7931944" y="5964195"/>
            <a:ext cx="223520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3A92670-2CF5-4727-9C33-03AFCB2C1BE1}"/>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38538234"/>
      </p:ext>
    </p:extLst>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A48771B-A5CA-4C21-8328-D890A0465B4F}"/>
              </a:ext>
            </a:extLst>
          </p:cNvPr>
          <p:cNvSpPr>
            <a:spLocks noGrp="1"/>
          </p:cNvSpPr>
          <p:nvPr>
            <p:ph sz="quarter" idx="10"/>
          </p:nvPr>
        </p:nvSpPr>
        <p:spPr>
          <a:xfrm>
            <a:off x="1012825" y="1814513"/>
            <a:ext cx="2687638"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AC85C027-5663-4E49-80AD-9F5EAA0F7980}"/>
              </a:ext>
            </a:extLst>
          </p:cNvPr>
          <p:cNvSpPr>
            <a:spLocks noGrp="1"/>
          </p:cNvSpPr>
          <p:nvPr>
            <p:ph sz="quarter" idx="11" hasCustomPrompt="1"/>
          </p:nvPr>
        </p:nvSpPr>
        <p:spPr>
          <a:xfrm>
            <a:off x="787400" y="3009900"/>
            <a:ext cx="2546350" cy="546753"/>
          </a:xfrm>
        </p:spPr>
        <p:txBody>
          <a:bodyPr/>
          <a:lstStyle/>
          <a:p>
            <a:pPr lvl="0"/>
            <a:r>
              <a:rPr lang="en-US" dirty="0"/>
              <a:t>Click to edit Fifth</a:t>
            </a:r>
          </a:p>
        </p:txBody>
      </p:sp>
      <p:sp>
        <p:nvSpPr>
          <p:cNvPr id="8" name="Content Placeholder 7">
            <a:extLst>
              <a:ext uri="{FF2B5EF4-FFF2-40B4-BE49-F238E27FC236}">
                <a16:creationId xmlns:a16="http://schemas.microsoft.com/office/drawing/2014/main" id="{6412E8A4-2025-490C-A734-77DE2794BEFA}"/>
              </a:ext>
            </a:extLst>
          </p:cNvPr>
          <p:cNvSpPr>
            <a:spLocks noGrp="1"/>
          </p:cNvSpPr>
          <p:nvPr>
            <p:ph sz="quarter" idx="12"/>
          </p:nvPr>
        </p:nvSpPr>
        <p:spPr>
          <a:xfrm>
            <a:off x="7778750" y="1814513"/>
            <a:ext cx="2519363"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4FA138FC-79F9-4C0E-A6C2-7E8FA7D5DD2F}"/>
              </a:ext>
            </a:extLst>
          </p:cNvPr>
          <p:cNvSpPr>
            <a:spLocks noGrp="1"/>
          </p:cNvSpPr>
          <p:nvPr>
            <p:ph sz="quarter" idx="13"/>
          </p:nvPr>
        </p:nvSpPr>
        <p:spPr>
          <a:xfrm>
            <a:off x="7624763" y="2757488"/>
            <a:ext cx="3052762"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6205D812-A72F-4E16-B918-8234D0241FCD}"/>
              </a:ext>
            </a:extLst>
          </p:cNvPr>
          <p:cNvSpPr>
            <a:spLocks noGrp="1"/>
          </p:cNvSpPr>
          <p:nvPr>
            <p:ph sz="quarter" idx="14"/>
          </p:nvPr>
        </p:nvSpPr>
        <p:spPr>
          <a:xfrm>
            <a:off x="7624763" y="3811588"/>
            <a:ext cx="254635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63258D12-4F66-450B-A08A-BF732FC10FC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72437187"/>
      </p:ext>
    </p:extLst>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4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B7BABBD-B24F-414B-888D-1FC9BB817541}"/>
              </a:ext>
            </a:extLst>
          </p:cNvPr>
          <p:cNvSpPr>
            <a:spLocks noGrp="1"/>
          </p:cNvSpPr>
          <p:nvPr>
            <p:ph sz="quarter" idx="10"/>
          </p:nvPr>
        </p:nvSpPr>
        <p:spPr>
          <a:xfrm>
            <a:off x="455613" y="1490663"/>
            <a:ext cx="258286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99C6653E-F3FF-4078-BB95-5D3675ED2BEF}"/>
              </a:ext>
            </a:extLst>
          </p:cNvPr>
          <p:cNvSpPr>
            <a:spLocks noGrp="1"/>
          </p:cNvSpPr>
          <p:nvPr>
            <p:ph sz="quarter" idx="11"/>
          </p:nvPr>
        </p:nvSpPr>
        <p:spPr>
          <a:xfrm>
            <a:off x="455613" y="2841625"/>
            <a:ext cx="2217737"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FB4D5E4-8CF3-4C6D-B476-2D91B9110E1B}"/>
              </a:ext>
            </a:extLst>
          </p:cNvPr>
          <p:cNvSpPr>
            <a:spLocks noGrp="1"/>
          </p:cNvSpPr>
          <p:nvPr>
            <p:ph sz="quarter" idx="12"/>
          </p:nvPr>
        </p:nvSpPr>
        <p:spPr>
          <a:xfrm>
            <a:off x="455613" y="4487863"/>
            <a:ext cx="221773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81AD393F-A130-4B50-A0F8-57B41AF358A4}"/>
              </a:ext>
            </a:extLst>
          </p:cNvPr>
          <p:cNvSpPr>
            <a:spLocks noGrp="1"/>
          </p:cNvSpPr>
          <p:nvPr>
            <p:ph sz="quarter" idx="13"/>
          </p:nvPr>
        </p:nvSpPr>
        <p:spPr>
          <a:xfrm>
            <a:off x="7399338" y="1490663"/>
            <a:ext cx="258286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66E50FDE-2412-4ED5-8612-6D58D6959560}"/>
              </a:ext>
            </a:extLst>
          </p:cNvPr>
          <p:cNvSpPr>
            <a:spLocks noGrp="1"/>
          </p:cNvSpPr>
          <p:nvPr>
            <p:ph sz="quarter" idx="14"/>
          </p:nvPr>
        </p:nvSpPr>
        <p:spPr>
          <a:xfrm>
            <a:off x="7315200" y="2589213"/>
            <a:ext cx="3263900" cy="590085"/>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275B1D95-E0AF-49AE-8226-CEBF4A22BC33}"/>
              </a:ext>
            </a:extLst>
          </p:cNvPr>
          <p:cNvSpPr>
            <a:spLocks noGrp="1"/>
          </p:cNvSpPr>
          <p:nvPr>
            <p:ph sz="quarter" idx="15"/>
          </p:nvPr>
        </p:nvSpPr>
        <p:spPr>
          <a:xfrm>
            <a:off x="7399338" y="3911600"/>
            <a:ext cx="37846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EE422257-A370-481A-8BB7-B17CE4EBB053}"/>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6744588"/>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3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2D31B9A6-70AC-4778-B958-679488A4F522}"/>
              </a:ext>
            </a:extLst>
          </p:cNvPr>
          <p:cNvSpPr>
            <a:spLocks noGrp="1"/>
          </p:cNvSpPr>
          <p:nvPr>
            <p:ph sz="quarter" idx="10"/>
          </p:nvPr>
        </p:nvSpPr>
        <p:spPr>
          <a:xfrm>
            <a:off x="717550" y="1687513"/>
            <a:ext cx="3629025" cy="546753"/>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0C1D0C1E-A7B7-48ED-83F3-D8352AEA1F48}"/>
              </a:ext>
            </a:extLst>
          </p:cNvPr>
          <p:cNvSpPr>
            <a:spLocks noGrp="1"/>
          </p:cNvSpPr>
          <p:nvPr>
            <p:ph sz="quarter" idx="11"/>
          </p:nvPr>
        </p:nvSpPr>
        <p:spPr>
          <a:xfrm>
            <a:off x="717550" y="3429000"/>
            <a:ext cx="3403600" cy="546753"/>
          </a:xfrm>
        </p:spPr>
        <p:txBody>
          <a:bodyPr/>
          <a:lstStyle/>
          <a:p>
            <a:pPr lvl="0"/>
            <a:r>
              <a:rPr lang="en-US" dirty="0"/>
              <a:t>Click to edit Master text</a:t>
            </a:r>
          </a:p>
        </p:txBody>
      </p:sp>
      <p:sp>
        <p:nvSpPr>
          <p:cNvPr id="8" name="Content Placeholder 7">
            <a:extLst>
              <a:ext uri="{FF2B5EF4-FFF2-40B4-BE49-F238E27FC236}">
                <a16:creationId xmlns:a16="http://schemas.microsoft.com/office/drawing/2014/main" id="{FD8DF46C-4D00-4310-8765-DD8976A37C38}"/>
              </a:ext>
            </a:extLst>
          </p:cNvPr>
          <p:cNvSpPr>
            <a:spLocks noGrp="1"/>
          </p:cNvSpPr>
          <p:nvPr>
            <p:ph sz="quarter" idx="12"/>
          </p:nvPr>
        </p:nvSpPr>
        <p:spPr>
          <a:xfrm>
            <a:off x="7624763" y="1687513"/>
            <a:ext cx="33337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53B80826-D425-4518-8C1D-C9A7F4657AEE}"/>
              </a:ext>
            </a:extLst>
          </p:cNvPr>
          <p:cNvSpPr>
            <a:spLocks noGrp="1"/>
          </p:cNvSpPr>
          <p:nvPr>
            <p:ph sz="quarter" idx="13"/>
          </p:nvPr>
        </p:nvSpPr>
        <p:spPr>
          <a:xfrm>
            <a:off x="7624763" y="2884488"/>
            <a:ext cx="33337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8C5B66D-096C-404C-9956-D398563449D8}"/>
              </a:ext>
            </a:extLst>
          </p:cNvPr>
          <p:cNvSpPr>
            <a:spLocks noGrp="1"/>
          </p:cNvSpPr>
          <p:nvPr>
            <p:ph sz="quarter" idx="14"/>
          </p:nvPr>
        </p:nvSpPr>
        <p:spPr>
          <a:xfrm>
            <a:off x="7512050" y="4403725"/>
            <a:ext cx="3446463" cy="546753"/>
          </a:xfrm>
        </p:spPr>
        <p:txBody>
          <a:bodyPr/>
          <a:lstStyle/>
          <a:p>
            <a:pPr lvl="0"/>
            <a:r>
              <a:rPr lang="en-US" dirty="0"/>
              <a:t>Click to edit Master text s</a:t>
            </a:r>
          </a:p>
        </p:txBody>
      </p:sp>
      <p:sp>
        <p:nvSpPr>
          <p:cNvPr id="14" name="Content Placeholder 13">
            <a:extLst>
              <a:ext uri="{FF2B5EF4-FFF2-40B4-BE49-F238E27FC236}">
                <a16:creationId xmlns:a16="http://schemas.microsoft.com/office/drawing/2014/main" id="{534582E0-18C2-4848-8342-6F134D790D6E}"/>
              </a:ext>
            </a:extLst>
          </p:cNvPr>
          <p:cNvSpPr>
            <a:spLocks noGrp="1"/>
          </p:cNvSpPr>
          <p:nvPr>
            <p:ph sz="quarter" idx="15"/>
          </p:nvPr>
        </p:nvSpPr>
        <p:spPr>
          <a:xfrm>
            <a:off x="717550" y="4656138"/>
            <a:ext cx="39624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6C1F787D-034B-4F8D-9990-AF7BA7B7AF6F}"/>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743201595"/>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5" y="1922586"/>
            <a:ext cx="9384447" cy="3365537"/>
          </a:xfrm>
          <a:prstGeom prst="rect">
            <a:avLst/>
          </a:prstGeom>
        </p:spPr>
        <p:txBody>
          <a:bodyPr wrap="square" lIns="0" tIns="0" rIns="0" bIns="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endParaRPr lang="en-US" dirty="0"/>
          </a:p>
          <a:p>
            <a:pPr lvl="0"/>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C964CD74-C5CF-43DC-8010-C0B6C82829AB}"/>
              </a:ext>
            </a:extLst>
          </p:cNvPr>
          <p:cNvSpPr>
            <a:spLocks noGrp="1"/>
          </p:cNvSpPr>
          <p:nvPr>
            <p:ph sz="quarter" idx="11"/>
          </p:nvPr>
        </p:nvSpPr>
        <p:spPr>
          <a:xfrm>
            <a:off x="609600" y="5514975"/>
            <a:ext cx="3860800" cy="546753"/>
          </a:xfrm>
        </p:spPr>
        <p:txBody>
          <a:bodyPr/>
          <a:lstStyle/>
          <a:p>
            <a:pPr lvl="0"/>
            <a:r>
              <a:rPr lang="en-US" dirty="0"/>
              <a:t>Click to edit Master text</a:t>
            </a:r>
          </a:p>
        </p:txBody>
      </p:sp>
    </p:spTree>
    <p:extLst>
      <p:ext uri="{BB962C8B-B14F-4D97-AF65-F5344CB8AC3E}">
        <p14:creationId xmlns:p14="http://schemas.microsoft.com/office/powerpoint/2010/main" val="1279366411"/>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1: three column bulleted list</a:t>
            </a:r>
          </a:p>
        </p:txBody>
      </p:sp>
      <p:sp>
        <p:nvSpPr>
          <p:cNvPr id="4" name="Text Placeholder 3"/>
          <p:cNvSpPr>
            <a:spLocks noGrp="1"/>
          </p:cNvSpPr>
          <p:nvPr>
            <p:ph type="body" sz="quarter" idx="10" hasCustomPrompt="1"/>
          </p:nvPr>
        </p:nvSpPr>
        <p:spPr>
          <a:xfrm>
            <a:off x="455995" y="1922587"/>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Dis </a:t>
            </a:r>
            <a:r>
              <a:rPr lang="en-US" dirty="0" err="1"/>
              <a:t>apid</a:t>
            </a:r>
            <a:r>
              <a:rPr lang="en-US" dirty="0"/>
              <a:t> </a:t>
            </a:r>
            <a:r>
              <a:rPr lang="en-US" dirty="0" err="1"/>
              <a:t>es</a:t>
            </a:r>
            <a:r>
              <a:rPr lang="en-US" dirty="0"/>
              <a:t>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a:t>
            </a:r>
            <a:r>
              <a:rPr lang="en-US" dirty="0" err="1"/>
              <a:t>vit</a:t>
            </a:r>
            <a:r>
              <a:rPr lang="en-US" dirty="0"/>
              <a: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r>
              <a:rPr lang="en-US" dirty="0"/>
              <a:t>.</a:t>
            </a:r>
          </a:p>
        </p:txBody>
      </p:sp>
      <p:sp>
        <p:nvSpPr>
          <p:cNvPr id="5" name="Text Placeholder 4"/>
          <p:cNvSpPr>
            <a:spLocks noGrp="1"/>
          </p:cNvSpPr>
          <p:nvPr>
            <p:ph type="body" sz="quarter" idx="11" hasCustomPrompt="1"/>
          </p:nvPr>
        </p:nvSpPr>
        <p:spPr>
          <a:xfrm>
            <a:off x="455995"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6"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230367576"/>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5"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09"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843631899"/>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3"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2"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2"/>
            <a:ext cx="3609417" cy="3108047"/>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3: three columns images and text</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2" y="2882153"/>
            <a:ext cx="3609043"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1" y="2875700"/>
            <a:ext cx="3618381" cy="543185"/>
          </a:xfrm>
          <a:prstGeom prst="rect">
            <a:avLst/>
          </a:prstGeom>
        </p:spPr>
        <p:txBody>
          <a:bodyPr/>
          <a:lstStyle>
            <a:lvl1pPr algn="ctr">
              <a:defRPr>
                <a:solidFill>
                  <a:schemeClr val="bg1"/>
                </a:solidFill>
              </a:defRPr>
            </a:lvl1pPr>
          </a:lstStyle>
          <a:p>
            <a:r>
              <a:rPr lang="en-US" dirty="0"/>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5"/>
            <a:ext cx="3609043" cy="543185"/>
          </a:xfrm>
          <a:prstGeom prst="rect">
            <a:avLst/>
          </a:prstGeom>
        </p:spPr>
        <p:txBody>
          <a:bodyPr/>
          <a:lstStyle>
            <a:lvl1pPr algn="ctr">
              <a:defRPr>
                <a:solidFill>
                  <a:schemeClr val="bg1"/>
                </a:solidFill>
              </a:defRPr>
            </a:lvl1pPr>
          </a:lstStyle>
          <a:p>
            <a:r>
              <a:rPr lang="en-US" dirty="0"/>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507455690"/>
      </p:ext>
    </p:extLst>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4: Six columns (numbered list)</a:t>
            </a:r>
          </a:p>
        </p:txBody>
      </p:sp>
      <p:sp>
        <p:nvSpPr>
          <p:cNvPr id="5" name="Text Placeholder 4"/>
          <p:cNvSpPr>
            <a:spLocks noGrp="1"/>
          </p:cNvSpPr>
          <p:nvPr>
            <p:ph type="body" sz="quarter" idx="11" hasCustomPrompt="1"/>
          </p:nvPr>
        </p:nvSpPr>
        <p:spPr>
          <a:xfrm>
            <a:off x="455995"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6" name="Text Placeholder 4"/>
          <p:cNvSpPr>
            <a:spLocks noGrp="1"/>
          </p:cNvSpPr>
          <p:nvPr>
            <p:ph type="body" sz="quarter" idx="17" hasCustomPrompt="1"/>
          </p:nvPr>
        </p:nvSpPr>
        <p:spPr>
          <a:xfrm>
            <a:off x="4300662"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0" name="Text Placeholder 4"/>
          <p:cNvSpPr>
            <a:spLocks noGrp="1"/>
          </p:cNvSpPr>
          <p:nvPr>
            <p:ph type="body" sz="quarter" idx="21" hasCustomPrompt="1"/>
          </p:nvPr>
        </p:nvSpPr>
        <p:spPr>
          <a:xfrm>
            <a:off x="8145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5" name="Content Placeholder 15"/>
          <p:cNvSpPr>
            <a:spLocks noGrp="1"/>
          </p:cNvSpPr>
          <p:nvPr>
            <p:ph sz="quarter" idx="26" hasCustomPrompt="1"/>
          </p:nvPr>
        </p:nvSpPr>
        <p:spPr>
          <a:xfrm>
            <a:off x="2378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6" name="Content Placeholder 15"/>
          <p:cNvSpPr>
            <a:spLocks noGrp="1"/>
          </p:cNvSpPr>
          <p:nvPr>
            <p:ph sz="quarter" idx="27" hasCustomPrompt="1"/>
          </p:nvPr>
        </p:nvSpPr>
        <p:spPr>
          <a:xfrm>
            <a:off x="4300662"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7" name="Content Placeholder 15"/>
          <p:cNvSpPr>
            <a:spLocks noGrp="1"/>
          </p:cNvSpPr>
          <p:nvPr>
            <p:ph sz="quarter" idx="28" hasCustomPrompt="1"/>
          </p:nvPr>
        </p:nvSpPr>
        <p:spPr>
          <a:xfrm>
            <a:off x="6222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8" name="Content Placeholder 15"/>
          <p:cNvSpPr>
            <a:spLocks noGrp="1"/>
          </p:cNvSpPr>
          <p:nvPr>
            <p:ph sz="quarter" idx="29" hasCustomPrompt="1"/>
          </p:nvPr>
        </p:nvSpPr>
        <p:spPr>
          <a:xfrm>
            <a:off x="8145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9" name="Content Placeholder 15"/>
          <p:cNvSpPr>
            <a:spLocks noGrp="1"/>
          </p:cNvSpPr>
          <p:nvPr>
            <p:ph sz="quarter" idx="30" hasCustomPrompt="1"/>
          </p:nvPr>
        </p:nvSpPr>
        <p:spPr>
          <a:xfrm>
            <a:off x="10067660"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6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2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3"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496757683"/>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spTree>
    <p:extLst>
      <p:ext uri="{BB962C8B-B14F-4D97-AF65-F5344CB8AC3E}">
        <p14:creationId xmlns:p14="http://schemas.microsoft.com/office/powerpoint/2010/main" val="3785973725"/>
      </p:ext>
    </p:extLst>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8_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graphicFrame>
        <p:nvGraphicFramePr>
          <p:cNvPr id="2" name="Table 1">
            <a:extLst>
              <a:ext uri="{FF2B5EF4-FFF2-40B4-BE49-F238E27FC236}">
                <a16:creationId xmlns:a16="http://schemas.microsoft.com/office/drawing/2014/main" id="{EFFF716C-98F9-44B8-BB84-347713B94699}"/>
              </a:ext>
              <a:ext uri="{C183D7F6-B498-43B3-948B-1728B52AA6E4}">
                <adec:decorative xmlns:adec="http://schemas.microsoft.com/office/drawing/2017/decorative" val="1"/>
              </a:ext>
            </a:extLst>
          </p:cNvPr>
          <p:cNvGraphicFramePr>
            <a:graphicFrameLocks noGrp="1"/>
          </p:cNvGraphicFramePr>
          <p:nvPr userDrawn="1">
            <p:extLst>
              <p:ext uri="{D42A27DB-BD31-4B8C-83A1-F6EECF244321}">
                <p14:modId xmlns:p14="http://schemas.microsoft.com/office/powerpoint/2010/main" val="951366866"/>
              </p:ext>
            </p:extLst>
          </p:nvPr>
        </p:nvGraphicFramePr>
        <p:xfrm>
          <a:off x="687344" y="1192046"/>
          <a:ext cx="10819650" cy="5362440"/>
        </p:xfrm>
        <a:graphic>
          <a:graphicData uri="http://schemas.openxmlformats.org/drawingml/2006/table">
            <a:tbl>
              <a:tblPr firstRow="1" bandRow="1">
                <a:tableStyleId>{5C22544A-7EE6-4342-B048-85BDC9FD1C3A}</a:tableStyleId>
              </a:tblPr>
              <a:tblGrid>
                <a:gridCol w="5318385">
                  <a:extLst>
                    <a:ext uri="{9D8B030D-6E8A-4147-A177-3AD203B41FA5}">
                      <a16:colId xmlns:a16="http://schemas.microsoft.com/office/drawing/2014/main" val="3923098287"/>
                    </a:ext>
                  </a:extLst>
                </a:gridCol>
                <a:gridCol w="182880">
                  <a:extLst>
                    <a:ext uri="{9D8B030D-6E8A-4147-A177-3AD203B41FA5}">
                      <a16:colId xmlns:a16="http://schemas.microsoft.com/office/drawing/2014/main" val="1669520887"/>
                    </a:ext>
                  </a:extLst>
                </a:gridCol>
                <a:gridCol w="5318385">
                  <a:extLst>
                    <a:ext uri="{9D8B030D-6E8A-4147-A177-3AD203B41FA5}">
                      <a16:colId xmlns:a16="http://schemas.microsoft.com/office/drawing/2014/main" val="1762279400"/>
                    </a:ext>
                  </a:extLst>
                </a:gridCol>
              </a:tblGrid>
              <a:tr h="386854">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noProof="0" dirty="0">
                        <a:ln>
                          <a:noFill/>
                        </a:ln>
                        <a:solidFill>
                          <a:schemeClr val="tx2"/>
                        </a:solidFill>
                        <a:effectLst/>
                        <a:uLnTx/>
                        <a:uFillTx/>
                        <a:latin typeface="Segoe UI "/>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dirty="0">
                        <a:ln>
                          <a:noFill/>
                        </a:ln>
                        <a:solidFill>
                          <a:schemeClr val="tx2"/>
                        </a:solidFill>
                        <a:effectLst/>
                        <a:uLnTx/>
                        <a:uFillTx/>
                        <a:latin typeface="Segoe UI "/>
                        <a:ea typeface="+mn-ea"/>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3520320"/>
                  </a:ext>
                </a:extLst>
              </a:tr>
              <a:tr h="531501">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6163798"/>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8736689"/>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456024"/>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14721"/>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4623976"/>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0824611"/>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8967013"/>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8968932"/>
                  </a:ext>
                </a:extLst>
              </a:tr>
              <a:tr h="714192">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6788896"/>
                  </a:ext>
                </a:extLst>
              </a:tr>
            </a:tbl>
          </a:graphicData>
        </a:graphic>
      </p:graphicFrame>
    </p:spTree>
    <p:extLst>
      <p:ext uri="{BB962C8B-B14F-4D97-AF65-F5344CB8AC3E}">
        <p14:creationId xmlns:p14="http://schemas.microsoft.com/office/powerpoint/2010/main" val="1814093430"/>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7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4679AD-F57D-40D9-B26C-CBBCEBC3DD0F}"/>
              </a:ext>
            </a:extLst>
          </p:cNvPr>
          <p:cNvSpPr>
            <a:spLocks noGrp="1"/>
          </p:cNvSpPr>
          <p:nvPr>
            <p:ph sz="quarter" idx="10"/>
          </p:nvPr>
        </p:nvSpPr>
        <p:spPr>
          <a:xfrm>
            <a:off x="4122738" y="1582738"/>
            <a:ext cx="2466975" cy="546753"/>
          </a:xfrm>
        </p:spPr>
        <p:txBody>
          <a:bodyPr/>
          <a:lstStyle/>
          <a:p>
            <a:pPr lvl="0"/>
            <a:r>
              <a:rPr lang="en-US" dirty="0"/>
              <a:t>Click to edit</a:t>
            </a:r>
          </a:p>
        </p:txBody>
      </p:sp>
      <p:sp>
        <p:nvSpPr>
          <p:cNvPr id="7" name="Content Placeholder 6">
            <a:extLst>
              <a:ext uri="{FF2B5EF4-FFF2-40B4-BE49-F238E27FC236}">
                <a16:creationId xmlns:a16="http://schemas.microsoft.com/office/drawing/2014/main" id="{11B20EDD-1C4B-4BE9-81DD-56E2C59CAEF6}"/>
              </a:ext>
            </a:extLst>
          </p:cNvPr>
          <p:cNvSpPr>
            <a:spLocks noGrp="1"/>
          </p:cNvSpPr>
          <p:nvPr>
            <p:ph sz="quarter" idx="11"/>
          </p:nvPr>
        </p:nvSpPr>
        <p:spPr>
          <a:xfrm>
            <a:off x="347663" y="2497138"/>
            <a:ext cx="1147762" cy="931862"/>
          </a:xfrm>
        </p:spPr>
        <p:txBody>
          <a:bodyPr/>
          <a:lstStyle/>
          <a:p>
            <a:pPr lvl="0"/>
            <a:r>
              <a:rPr lang="en-US" dirty="0"/>
              <a:t>Click to edit</a:t>
            </a:r>
          </a:p>
        </p:txBody>
      </p:sp>
      <p:sp>
        <p:nvSpPr>
          <p:cNvPr id="11" name="Content Placeholder 10">
            <a:extLst>
              <a:ext uri="{FF2B5EF4-FFF2-40B4-BE49-F238E27FC236}">
                <a16:creationId xmlns:a16="http://schemas.microsoft.com/office/drawing/2014/main" id="{4781B0E9-0031-4889-99F9-0CF975E4B315}"/>
              </a:ext>
            </a:extLst>
          </p:cNvPr>
          <p:cNvSpPr>
            <a:spLocks noGrp="1"/>
          </p:cNvSpPr>
          <p:nvPr>
            <p:ph sz="quarter" idx="12"/>
          </p:nvPr>
        </p:nvSpPr>
        <p:spPr>
          <a:xfrm>
            <a:off x="347663" y="3787775"/>
            <a:ext cx="1147762" cy="908839"/>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58B3CD24-7DD9-41AC-9F32-6C926E47C7B0}"/>
              </a:ext>
            </a:extLst>
          </p:cNvPr>
          <p:cNvSpPr>
            <a:spLocks noGrp="1"/>
          </p:cNvSpPr>
          <p:nvPr>
            <p:ph sz="quarter" idx="13"/>
          </p:nvPr>
        </p:nvSpPr>
        <p:spPr>
          <a:xfrm>
            <a:off x="1887538" y="2497138"/>
            <a:ext cx="1147762" cy="931862"/>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6C2140DA-78B0-4D05-92B9-EDD611D9C642}"/>
              </a:ext>
            </a:extLst>
          </p:cNvPr>
          <p:cNvSpPr>
            <a:spLocks noGrp="1"/>
          </p:cNvSpPr>
          <p:nvPr>
            <p:ph sz="quarter" idx="14"/>
          </p:nvPr>
        </p:nvSpPr>
        <p:spPr>
          <a:xfrm>
            <a:off x="1887538" y="3787775"/>
            <a:ext cx="971550" cy="931863"/>
          </a:xfrm>
        </p:spPr>
        <p:txBody>
          <a:bodyPr/>
          <a:lstStyle/>
          <a:p>
            <a:pPr lvl="0"/>
            <a:r>
              <a:rPr lang="en-US" dirty="0"/>
              <a:t>Click to</a:t>
            </a:r>
          </a:p>
        </p:txBody>
      </p:sp>
      <p:sp>
        <p:nvSpPr>
          <p:cNvPr id="22" name="Content Placeholder 21">
            <a:extLst>
              <a:ext uri="{FF2B5EF4-FFF2-40B4-BE49-F238E27FC236}">
                <a16:creationId xmlns:a16="http://schemas.microsoft.com/office/drawing/2014/main" id="{B444534F-FAA8-4BE8-AF57-7A9776F26F32}"/>
              </a:ext>
            </a:extLst>
          </p:cNvPr>
          <p:cNvSpPr>
            <a:spLocks noGrp="1"/>
          </p:cNvSpPr>
          <p:nvPr>
            <p:ph sz="quarter" idx="15"/>
          </p:nvPr>
        </p:nvSpPr>
        <p:spPr>
          <a:xfrm>
            <a:off x="3686175" y="2497138"/>
            <a:ext cx="1147763" cy="546753"/>
          </a:xfrm>
        </p:spPr>
        <p:txBody>
          <a:bodyPr/>
          <a:lstStyle/>
          <a:p>
            <a:pPr lvl="0"/>
            <a:r>
              <a:rPr lang="en-US" dirty="0"/>
              <a:t>Click to</a:t>
            </a:r>
          </a:p>
        </p:txBody>
      </p:sp>
      <p:sp>
        <p:nvSpPr>
          <p:cNvPr id="24" name="Content Placeholder 23">
            <a:extLst>
              <a:ext uri="{FF2B5EF4-FFF2-40B4-BE49-F238E27FC236}">
                <a16:creationId xmlns:a16="http://schemas.microsoft.com/office/drawing/2014/main" id="{A2B59901-4706-478C-A79A-3E0452F41735}"/>
              </a:ext>
            </a:extLst>
          </p:cNvPr>
          <p:cNvSpPr>
            <a:spLocks noGrp="1"/>
          </p:cNvSpPr>
          <p:nvPr>
            <p:ph sz="quarter" idx="16"/>
          </p:nvPr>
        </p:nvSpPr>
        <p:spPr>
          <a:xfrm>
            <a:off x="3686175" y="3556000"/>
            <a:ext cx="971550" cy="546753"/>
          </a:xfrm>
        </p:spPr>
        <p:txBody>
          <a:bodyPr/>
          <a:lstStyle/>
          <a:p>
            <a:pPr lvl="0"/>
            <a:r>
              <a:rPr lang="en-US" dirty="0"/>
              <a:t>Click</a:t>
            </a:r>
          </a:p>
        </p:txBody>
      </p:sp>
      <p:sp>
        <p:nvSpPr>
          <p:cNvPr id="26" name="Content Placeholder 25">
            <a:extLst>
              <a:ext uri="{FF2B5EF4-FFF2-40B4-BE49-F238E27FC236}">
                <a16:creationId xmlns:a16="http://schemas.microsoft.com/office/drawing/2014/main" id="{CB612F5E-5055-498D-B774-773C7E242772}"/>
              </a:ext>
            </a:extLst>
          </p:cNvPr>
          <p:cNvSpPr>
            <a:spLocks noGrp="1"/>
          </p:cNvSpPr>
          <p:nvPr>
            <p:ph sz="quarter" idx="17"/>
          </p:nvPr>
        </p:nvSpPr>
        <p:spPr>
          <a:xfrm>
            <a:off x="5630863" y="2497138"/>
            <a:ext cx="1147762"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5CFCCAE2-D17A-4799-BF7A-C7275B902352}"/>
              </a:ext>
            </a:extLst>
          </p:cNvPr>
          <p:cNvSpPr>
            <a:spLocks noGrp="1"/>
          </p:cNvSpPr>
          <p:nvPr>
            <p:ph sz="quarter" idx="18"/>
          </p:nvPr>
        </p:nvSpPr>
        <p:spPr>
          <a:xfrm>
            <a:off x="5630863" y="3429000"/>
            <a:ext cx="1147762" cy="546753"/>
          </a:xfrm>
        </p:spPr>
        <p:txBody>
          <a:bodyPr/>
          <a:lstStyle/>
          <a:p>
            <a:pPr lvl="0"/>
            <a:r>
              <a:rPr lang="en-US" dirty="0"/>
              <a:t>Click to</a:t>
            </a:r>
          </a:p>
        </p:txBody>
      </p:sp>
      <p:sp>
        <p:nvSpPr>
          <p:cNvPr id="32" name="Content Placeholder 31">
            <a:extLst>
              <a:ext uri="{FF2B5EF4-FFF2-40B4-BE49-F238E27FC236}">
                <a16:creationId xmlns:a16="http://schemas.microsoft.com/office/drawing/2014/main" id="{1AE60B33-CB73-49CF-BDED-2EC57BD9BA6D}"/>
              </a:ext>
            </a:extLst>
          </p:cNvPr>
          <p:cNvSpPr>
            <a:spLocks noGrp="1"/>
          </p:cNvSpPr>
          <p:nvPr>
            <p:ph sz="quarter" idx="19"/>
          </p:nvPr>
        </p:nvSpPr>
        <p:spPr>
          <a:xfrm>
            <a:off x="8026400" y="2497138"/>
            <a:ext cx="2090738" cy="546753"/>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142F2088-2AF0-4F12-91EF-B2ECD5B9AB52}"/>
              </a:ext>
            </a:extLst>
          </p:cNvPr>
          <p:cNvSpPr>
            <a:spLocks noGrp="1"/>
          </p:cNvSpPr>
          <p:nvPr>
            <p:ph sz="quarter" idx="20"/>
          </p:nvPr>
        </p:nvSpPr>
        <p:spPr>
          <a:xfrm>
            <a:off x="8026400" y="3429000"/>
            <a:ext cx="1828800" cy="546753"/>
          </a:xfrm>
        </p:spPr>
        <p:txBody>
          <a:bodyPr/>
          <a:lstStyle/>
          <a:p>
            <a:pPr lvl="0"/>
            <a:r>
              <a:rPr lang="en-US" dirty="0"/>
              <a:t>Click to edit</a:t>
            </a:r>
          </a:p>
        </p:txBody>
      </p:sp>
      <p:sp>
        <p:nvSpPr>
          <p:cNvPr id="38" name="Content Placeholder 37">
            <a:extLst>
              <a:ext uri="{FF2B5EF4-FFF2-40B4-BE49-F238E27FC236}">
                <a16:creationId xmlns:a16="http://schemas.microsoft.com/office/drawing/2014/main" id="{CC82CDCB-3DB3-4907-8EBE-F6A8AAAE1C06}"/>
              </a:ext>
            </a:extLst>
          </p:cNvPr>
          <p:cNvSpPr>
            <a:spLocks noGrp="1"/>
          </p:cNvSpPr>
          <p:nvPr>
            <p:ph sz="quarter" idx="21"/>
          </p:nvPr>
        </p:nvSpPr>
        <p:spPr>
          <a:xfrm>
            <a:off x="8026400" y="4695825"/>
            <a:ext cx="2278063" cy="546753"/>
          </a:xfrm>
        </p:spPr>
        <p:txBody>
          <a:bodyPr/>
          <a:lstStyle/>
          <a:p>
            <a:pPr lvl="0"/>
            <a:r>
              <a:rPr lang="en-US" dirty="0"/>
              <a:t>Click to edit</a:t>
            </a:r>
          </a:p>
        </p:txBody>
      </p:sp>
    </p:spTree>
    <p:extLst>
      <p:ext uri="{BB962C8B-B14F-4D97-AF65-F5344CB8AC3E}">
        <p14:creationId xmlns:p14="http://schemas.microsoft.com/office/powerpoint/2010/main" val="3240722183"/>
      </p:ext>
    </p:extLst>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1F3DE9-8F10-4202-A440-D72A03CFBC28}"/>
              </a:ext>
            </a:extLst>
          </p:cNvPr>
          <p:cNvSpPr>
            <a:spLocks noGrp="1"/>
          </p:cNvSpPr>
          <p:nvPr>
            <p:ph sz="quarter" idx="10"/>
          </p:nvPr>
        </p:nvSpPr>
        <p:spPr>
          <a:xfrm>
            <a:off x="455613" y="1566863"/>
            <a:ext cx="1111250" cy="546753"/>
          </a:xfrm>
        </p:spPr>
        <p:txBody>
          <a:bodyPr/>
          <a:lstStyle/>
          <a:p>
            <a:pPr lvl="0"/>
            <a:r>
              <a:rPr lang="en-US" dirty="0"/>
              <a:t>Click to</a:t>
            </a:r>
          </a:p>
        </p:txBody>
      </p:sp>
      <p:sp>
        <p:nvSpPr>
          <p:cNvPr id="7" name="Content Placeholder 6">
            <a:extLst>
              <a:ext uri="{FF2B5EF4-FFF2-40B4-BE49-F238E27FC236}">
                <a16:creationId xmlns:a16="http://schemas.microsoft.com/office/drawing/2014/main" id="{5802B3D7-EA15-4C43-8E4F-F16DDC16D9E0}"/>
              </a:ext>
            </a:extLst>
          </p:cNvPr>
          <p:cNvSpPr>
            <a:spLocks noGrp="1"/>
          </p:cNvSpPr>
          <p:nvPr>
            <p:ph sz="quarter" idx="11"/>
          </p:nvPr>
        </p:nvSpPr>
        <p:spPr>
          <a:xfrm>
            <a:off x="455613" y="2278063"/>
            <a:ext cx="1330325" cy="547687"/>
          </a:xfrm>
        </p:spPr>
        <p:txBody>
          <a:bodyPr/>
          <a:lstStyle/>
          <a:p>
            <a:pPr lvl="0"/>
            <a:r>
              <a:rPr lang="en-US" dirty="0"/>
              <a:t>Click to</a:t>
            </a:r>
          </a:p>
        </p:txBody>
      </p:sp>
      <p:sp>
        <p:nvSpPr>
          <p:cNvPr id="11" name="Content Placeholder 10">
            <a:extLst>
              <a:ext uri="{FF2B5EF4-FFF2-40B4-BE49-F238E27FC236}">
                <a16:creationId xmlns:a16="http://schemas.microsoft.com/office/drawing/2014/main" id="{92016B69-E884-46E5-9DE5-D86F1F482D85}"/>
              </a:ext>
            </a:extLst>
          </p:cNvPr>
          <p:cNvSpPr>
            <a:spLocks noGrp="1"/>
          </p:cNvSpPr>
          <p:nvPr>
            <p:ph sz="quarter" idx="12"/>
          </p:nvPr>
        </p:nvSpPr>
        <p:spPr>
          <a:xfrm>
            <a:off x="319088" y="3121025"/>
            <a:ext cx="1828800" cy="546753"/>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D1CC4E6A-B24B-4687-9045-97C5F4561660}"/>
              </a:ext>
            </a:extLst>
          </p:cNvPr>
          <p:cNvSpPr>
            <a:spLocks noGrp="1"/>
          </p:cNvSpPr>
          <p:nvPr>
            <p:ph sz="quarter" idx="13"/>
          </p:nvPr>
        </p:nvSpPr>
        <p:spPr>
          <a:xfrm>
            <a:off x="319088" y="3846513"/>
            <a:ext cx="2076450" cy="546753"/>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8E5C1551-479E-4BF0-889B-4FD380A693C8}"/>
              </a:ext>
            </a:extLst>
          </p:cNvPr>
          <p:cNvSpPr>
            <a:spLocks noGrp="1"/>
          </p:cNvSpPr>
          <p:nvPr>
            <p:ph sz="quarter" idx="14"/>
          </p:nvPr>
        </p:nvSpPr>
        <p:spPr>
          <a:xfrm>
            <a:off x="2670175" y="1566863"/>
            <a:ext cx="1277938" cy="546100"/>
          </a:xfrm>
        </p:spPr>
        <p:txBody>
          <a:bodyPr/>
          <a:lstStyle/>
          <a:p>
            <a:pPr lvl="0"/>
            <a:r>
              <a:rPr lang="en-US" dirty="0"/>
              <a:t>Click to</a:t>
            </a:r>
          </a:p>
        </p:txBody>
      </p:sp>
      <p:sp>
        <p:nvSpPr>
          <p:cNvPr id="22" name="Content Placeholder 21">
            <a:extLst>
              <a:ext uri="{FF2B5EF4-FFF2-40B4-BE49-F238E27FC236}">
                <a16:creationId xmlns:a16="http://schemas.microsoft.com/office/drawing/2014/main" id="{04E0A3BD-6EC8-4B32-B8EB-A3BB9C24E8DD}"/>
              </a:ext>
            </a:extLst>
          </p:cNvPr>
          <p:cNvSpPr>
            <a:spLocks noGrp="1"/>
          </p:cNvSpPr>
          <p:nvPr>
            <p:ph sz="quarter" idx="15"/>
          </p:nvPr>
        </p:nvSpPr>
        <p:spPr>
          <a:xfrm>
            <a:off x="2670175" y="2278063"/>
            <a:ext cx="2062163" cy="546753"/>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23BDB34C-E4C3-48A9-B0B4-D2E7920590D9}"/>
              </a:ext>
            </a:extLst>
          </p:cNvPr>
          <p:cNvSpPr>
            <a:spLocks noGrp="1"/>
          </p:cNvSpPr>
          <p:nvPr>
            <p:ph sz="quarter" idx="16"/>
          </p:nvPr>
        </p:nvSpPr>
        <p:spPr>
          <a:xfrm>
            <a:off x="2670175" y="2974975"/>
            <a:ext cx="1828800"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D7E5BAB6-E9DB-4339-92FF-3E76523E08A6}"/>
              </a:ext>
            </a:extLst>
          </p:cNvPr>
          <p:cNvSpPr>
            <a:spLocks noGrp="1"/>
          </p:cNvSpPr>
          <p:nvPr>
            <p:ph sz="quarter" idx="17"/>
          </p:nvPr>
        </p:nvSpPr>
        <p:spPr>
          <a:xfrm>
            <a:off x="2670175" y="3667125"/>
            <a:ext cx="1639888" cy="546753"/>
          </a:xfrm>
        </p:spPr>
        <p:txBody>
          <a:bodyPr/>
          <a:lstStyle/>
          <a:p>
            <a:pPr lvl="0"/>
            <a:r>
              <a:rPr lang="en-US" dirty="0"/>
              <a:t>Click to</a:t>
            </a:r>
          </a:p>
        </p:txBody>
      </p:sp>
      <p:sp>
        <p:nvSpPr>
          <p:cNvPr id="28" name="Content Placeholder 27">
            <a:extLst>
              <a:ext uri="{FF2B5EF4-FFF2-40B4-BE49-F238E27FC236}">
                <a16:creationId xmlns:a16="http://schemas.microsoft.com/office/drawing/2014/main" id="{17DD3A68-0C50-4D21-A877-C972D79AD0E4}"/>
              </a:ext>
            </a:extLst>
          </p:cNvPr>
          <p:cNvSpPr>
            <a:spLocks noGrp="1"/>
          </p:cNvSpPr>
          <p:nvPr>
            <p:ph sz="quarter" idx="18"/>
          </p:nvPr>
        </p:nvSpPr>
        <p:spPr>
          <a:xfrm>
            <a:off x="5545138" y="1566863"/>
            <a:ext cx="1330325"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1ABE9600-5D4E-446D-87D4-0733F9F4A105}"/>
              </a:ext>
            </a:extLst>
          </p:cNvPr>
          <p:cNvSpPr>
            <a:spLocks noGrp="1"/>
          </p:cNvSpPr>
          <p:nvPr>
            <p:ph sz="quarter" idx="19"/>
          </p:nvPr>
        </p:nvSpPr>
        <p:spPr>
          <a:xfrm>
            <a:off x="5427663" y="2278063"/>
            <a:ext cx="2032000" cy="546753"/>
          </a:xfrm>
        </p:spPr>
        <p:txBody>
          <a:bodyPr/>
          <a:lstStyle/>
          <a:p>
            <a:pPr lvl="0"/>
            <a:r>
              <a:rPr lang="en-US" dirty="0"/>
              <a:t>Click to edit</a:t>
            </a:r>
          </a:p>
        </p:txBody>
      </p:sp>
      <p:sp>
        <p:nvSpPr>
          <p:cNvPr id="32" name="Content Placeholder 31">
            <a:extLst>
              <a:ext uri="{FF2B5EF4-FFF2-40B4-BE49-F238E27FC236}">
                <a16:creationId xmlns:a16="http://schemas.microsoft.com/office/drawing/2014/main" id="{24BE39BA-0CFF-4D66-B112-53ECBE9000D2}"/>
              </a:ext>
            </a:extLst>
          </p:cNvPr>
          <p:cNvSpPr>
            <a:spLocks noGrp="1"/>
          </p:cNvSpPr>
          <p:nvPr>
            <p:ph sz="quarter" idx="20"/>
          </p:nvPr>
        </p:nvSpPr>
        <p:spPr>
          <a:xfrm>
            <a:off x="5254625" y="3121025"/>
            <a:ext cx="2205038" cy="546753"/>
          </a:xfrm>
        </p:spPr>
        <p:txBody>
          <a:bodyPr/>
          <a:lstStyle/>
          <a:p>
            <a:pPr lvl="0"/>
            <a:r>
              <a:rPr lang="en-US" dirty="0"/>
              <a:t>Click to edit</a:t>
            </a:r>
          </a:p>
        </p:txBody>
      </p:sp>
      <p:sp>
        <p:nvSpPr>
          <p:cNvPr id="34" name="Content Placeholder 33">
            <a:extLst>
              <a:ext uri="{FF2B5EF4-FFF2-40B4-BE49-F238E27FC236}">
                <a16:creationId xmlns:a16="http://schemas.microsoft.com/office/drawing/2014/main" id="{013F5E54-59F3-43DB-8136-2C564FF52BC8}"/>
              </a:ext>
            </a:extLst>
          </p:cNvPr>
          <p:cNvSpPr>
            <a:spLocks noGrp="1"/>
          </p:cNvSpPr>
          <p:nvPr>
            <p:ph sz="quarter" idx="21"/>
          </p:nvPr>
        </p:nvSpPr>
        <p:spPr>
          <a:xfrm>
            <a:off x="5051425" y="3846513"/>
            <a:ext cx="2408238" cy="546100"/>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97D14FB7-FC7F-4515-A85D-2C41A42A78B4}"/>
              </a:ext>
            </a:extLst>
          </p:cNvPr>
          <p:cNvSpPr>
            <a:spLocks noGrp="1"/>
          </p:cNvSpPr>
          <p:nvPr>
            <p:ph sz="quarter" idx="22"/>
          </p:nvPr>
        </p:nvSpPr>
        <p:spPr>
          <a:xfrm>
            <a:off x="8882063" y="1566863"/>
            <a:ext cx="1625600" cy="546753"/>
          </a:xfrm>
        </p:spPr>
        <p:txBody>
          <a:bodyPr/>
          <a:lstStyle/>
          <a:p>
            <a:pPr lvl="0"/>
            <a:r>
              <a:rPr lang="en-US" dirty="0"/>
              <a:t>Click to</a:t>
            </a:r>
          </a:p>
        </p:txBody>
      </p:sp>
      <p:sp>
        <p:nvSpPr>
          <p:cNvPr id="38" name="Content Placeholder 37">
            <a:extLst>
              <a:ext uri="{FF2B5EF4-FFF2-40B4-BE49-F238E27FC236}">
                <a16:creationId xmlns:a16="http://schemas.microsoft.com/office/drawing/2014/main" id="{00580F40-412B-48D3-BA9A-2F30C52EC475}"/>
              </a:ext>
            </a:extLst>
          </p:cNvPr>
          <p:cNvSpPr>
            <a:spLocks noGrp="1"/>
          </p:cNvSpPr>
          <p:nvPr>
            <p:ph sz="quarter" idx="23"/>
          </p:nvPr>
        </p:nvSpPr>
        <p:spPr>
          <a:xfrm>
            <a:off x="8882063" y="2278063"/>
            <a:ext cx="2205037" cy="546753"/>
          </a:xfrm>
        </p:spPr>
        <p:txBody>
          <a:bodyPr/>
          <a:lstStyle/>
          <a:p>
            <a:pPr lvl="0"/>
            <a:r>
              <a:rPr lang="en-US" dirty="0"/>
              <a:t>Click to edit</a:t>
            </a:r>
          </a:p>
        </p:txBody>
      </p:sp>
      <p:sp>
        <p:nvSpPr>
          <p:cNvPr id="40" name="Content Placeholder 39">
            <a:extLst>
              <a:ext uri="{FF2B5EF4-FFF2-40B4-BE49-F238E27FC236}">
                <a16:creationId xmlns:a16="http://schemas.microsoft.com/office/drawing/2014/main" id="{91A0A180-7D08-4DA7-85CC-73A03F35878A}"/>
              </a:ext>
            </a:extLst>
          </p:cNvPr>
          <p:cNvSpPr>
            <a:spLocks noGrp="1"/>
          </p:cNvSpPr>
          <p:nvPr>
            <p:ph sz="quarter" idx="24"/>
          </p:nvPr>
        </p:nvSpPr>
        <p:spPr>
          <a:xfrm>
            <a:off x="8882063" y="2974975"/>
            <a:ext cx="2540000" cy="546753"/>
          </a:xfrm>
        </p:spPr>
        <p:txBody>
          <a:bodyPr/>
          <a:lstStyle/>
          <a:p>
            <a:pPr lvl="0"/>
            <a:r>
              <a:rPr lang="en-US" dirty="0"/>
              <a:t>Click to edit</a:t>
            </a:r>
          </a:p>
        </p:txBody>
      </p:sp>
      <p:sp>
        <p:nvSpPr>
          <p:cNvPr id="42" name="Content Placeholder 41">
            <a:extLst>
              <a:ext uri="{FF2B5EF4-FFF2-40B4-BE49-F238E27FC236}">
                <a16:creationId xmlns:a16="http://schemas.microsoft.com/office/drawing/2014/main" id="{2999AF34-52C3-465A-8D82-24AAC29FC2D3}"/>
              </a:ext>
            </a:extLst>
          </p:cNvPr>
          <p:cNvSpPr>
            <a:spLocks noGrp="1"/>
          </p:cNvSpPr>
          <p:nvPr>
            <p:ph sz="quarter" idx="25"/>
          </p:nvPr>
        </p:nvSpPr>
        <p:spPr>
          <a:xfrm>
            <a:off x="8766175" y="3667125"/>
            <a:ext cx="2205038" cy="546753"/>
          </a:xfrm>
        </p:spPr>
        <p:txBody>
          <a:bodyPr/>
          <a:lstStyle/>
          <a:p>
            <a:pPr lvl="0"/>
            <a:r>
              <a:rPr lang="en-US" dirty="0"/>
              <a:t>Click to edit</a:t>
            </a:r>
          </a:p>
        </p:txBody>
      </p:sp>
      <p:sp>
        <p:nvSpPr>
          <p:cNvPr id="44" name="Content Placeholder 43">
            <a:extLst>
              <a:ext uri="{FF2B5EF4-FFF2-40B4-BE49-F238E27FC236}">
                <a16:creationId xmlns:a16="http://schemas.microsoft.com/office/drawing/2014/main" id="{413B4634-9B3B-4FCF-AAD8-32FFCC292C0F}"/>
              </a:ext>
            </a:extLst>
          </p:cNvPr>
          <p:cNvSpPr>
            <a:spLocks noGrp="1"/>
          </p:cNvSpPr>
          <p:nvPr>
            <p:ph sz="quarter" idx="26"/>
          </p:nvPr>
        </p:nvSpPr>
        <p:spPr>
          <a:xfrm>
            <a:off x="2147888" y="4818063"/>
            <a:ext cx="1828800" cy="546753"/>
          </a:xfrm>
        </p:spPr>
        <p:txBody>
          <a:bodyPr/>
          <a:lstStyle/>
          <a:p>
            <a:pPr lvl="0"/>
            <a:r>
              <a:rPr lang="en-US" dirty="0"/>
              <a:t>Click to edit</a:t>
            </a:r>
          </a:p>
        </p:txBody>
      </p:sp>
      <p:sp>
        <p:nvSpPr>
          <p:cNvPr id="46" name="Content Placeholder 45">
            <a:extLst>
              <a:ext uri="{FF2B5EF4-FFF2-40B4-BE49-F238E27FC236}">
                <a16:creationId xmlns:a16="http://schemas.microsoft.com/office/drawing/2014/main" id="{40D61CE5-DDA3-4E8F-8D99-8956556478FE}"/>
              </a:ext>
            </a:extLst>
          </p:cNvPr>
          <p:cNvSpPr>
            <a:spLocks noGrp="1"/>
          </p:cNvSpPr>
          <p:nvPr>
            <p:ph sz="quarter" idx="27"/>
          </p:nvPr>
        </p:nvSpPr>
        <p:spPr>
          <a:xfrm>
            <a:off x="5051425" y="5006975"/>
            <a:ext cx="2408238" cy="546753"/>
          </a:xfrm>
        </p:spPr>
        <p:txBody>
          <a:bodyPr/>
          <a:lstStyle/>
          <a:p>
            <a:pPr lvl="0"/>
            <a:r>
              <a:rPr lang="en-US" dirty="0"/>
              <a:t>Click to edit</a:t>
            </a:r>
          </a:p>
        </p:txBody>
      </p:sp>
    </p:spTree>
    <p:extLst>
      <p:ext uri="{BB962C8B-B14F-4D97-AF65-F5344CB8AC3E}">
        <p14:creationId xmlns:p14="http://schemas.microsoft.com/office/powerpoint/2010/main" val="120262526"/>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5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E84325E5-B504-4F8A-86F5-25C2858C90D4}"/>
              </a:ext>
            </a:extLst>
          </p:cNvPr>
          <p:cNvSpPr>
            <a:spLocks noGrp="1"/>
          </p:cNvSpPr>
          <p:nvPr>
            <p:ph sz="quarter" idx="18"/>
          </p:nvPr>
        </p:nvSpPr>
        <p:spPr>
          <a:xfrm>
            <a:off x="7486650" y="1428750"/>
            <a:ext cx="2852738" cy="1792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07270F0E-9153-40A6-8E3F-4717DFD61252}"/>
              </a:ext>
            </a:extLst>
          </p:cNvPr>
          <p:cNvSpPr>
            <a:spLocks noGrp="1"/>
          </p:cNvSpPr>
          <p:nvPr>
            <p:ph sz="quarter" idx="19"/>
          </p:nvPr>
        </p:nvSpPr>
        <p:spPr>
          <a:xfrm>
            <a:off x="9267825" y="4794250"/>
            <a:ext cx="1951038" cy="1006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7317596"/>
      </p:ext>
    </p:extLst>
  </p:cSld>
  <p:clrMapOvr>
    <a:masterClrMapping/>
  </p:clrMapOvr>
  <p:transition>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E203DFB8-F97D-4095-B88C-735736883495}"/>
              </a:ext>
            </a:extLst>
          </p:cNvPr>
          <p:cNvSpPr>
            <a:spLocks noGrp="1"/>
          </p:cNvSpPr>
          <p:nvPr>
            <p:ph sz="quarter" idx="10"/>
          </p:nvPr>
        </p:nvSpPr>
        <p:spPr>
          <a:xfrm>
            <a:off x="3309938" y="2090738"/>
            <a:ext cx="5283200" cy="546753"/>
          </a:xfrm>
        </p:spPr>
        <p:txBody>
          <a:bodyPr/>
          <a:lstStyle/>
          <a:p>
            <a:pPr lvl="0"/>
            <a:r>
              <a:rPr lang="en-US" dirty="0"/>
              <a:t>Click to edit Master text styles</a:t>
            </a:r>
          </a:p>
        </p:txBody>
      </p:sp>
      <p:sp>
        <p:nvSpPr>
          <p:cNvPr id="6" name="Content Placeholder 5">
            <a:extLst>
              <a:ext uri="{FF2B5EF4-FFF2-40B4-BE49-F238E27FC236}">
                <a16:creationId xmlns:a16="http://schemas.microsoft.com/office/drawing/2014/main" id="{F8320B03-3C30-4D59-B0B0-145CD19A225B}"/>
              </a:ext>
            </a:extLst>
          </p:cNvPr>
          <p:cNvSpPr>
            <a:spLocks noGrp="1"/>
          </p:cNvSpPr>
          <p:nvPr>
            <p:ph sz="quarter" idx="11"/>
          </p:nvPr>
        </p:nvSpPr>
        <p:spPr>
          <a:xfrm>
            <a:off x="3309938" y="3121025"/>
            <a:ext cx="5514975" cy="546100"/>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46074EAA-27DF-4B1F-8F79-094C714C2787}"/>
              </a:ext>
            </a:extLst>
          </p:cNvPr>
          <p:cNvSpPr>
            <a:spLocks noGrp="1"/>
          </p:cNvSpPr>
          <p:nvPr>
            <p:ph sz="quarter" idx="12"/>
          </p:nvPr>
        </p:nvSpPr>
        <p:spPr>
          <a:xfrm>
            <a:off x="3309938" y="4310063"/>
            <a:ext cx="5283200" cy="546753"/>
          </a:xfrm>
        </p:spPr>
        <p:txBody>
          <a:bodyPr/>
          <a:lstStyle/>
          <a:p>
            <a:pPr lvl="0"/>
            <a:r>
              <a:rPr lang="en-US" dirty="0"/>
              <a:t>Click to edit Master text styles</a:t>
            </a:r>
          </a:p>
        </p:txBody>
      </p:sp>
    </p:spTree>
    <p:extLst>
      <p:ext uri="{BB962C8B-B14F-4D97-AF65-F5344CB8AC3E}">
        <p14:creationId xmlns:p14="http://schemas.microsoft.com/office/powerpoint/2010/main" val="2001236877"/>
      </p:ext>
    </p:extLst>
  </p:cSld>
  <p:clrMapOvr>
    <a:masterClrMapping/>
  </p:clrMapOvr>
  <p:transition>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2ACC852-5D32-4DB0-8E16-E26E59B4DD77}"/>
              </a:ext>
            </a:extLst>
          </p:cNvPr>
          <p:cNvSpPr>
            <a:spLocks noGrp="1"/>
          </p:cNvSpPr>
          <p:nvPr>
            <p:ph sz="quarter" idx="10"/>
          </p:nvPr>
        </p:nvSpPr>
        <p:spPr>
          <a:xfrm>
            <a:off x="682171" y="1977826"/>
            <a:ext cx="1176338"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D86ED8C8-6033-4C0A-ACB0-2E61BE7D6786}"/>
              </a:ext>
            </a:extLst>
          </p:cNvPr>
          <p:cNvSpPr>
            <a:spLocks noGrp="1"/>
          </p:cNvSpPr>
          <p:nvPr>
            <p:ph sz="quarter" idx="11"/>
          </p:nvPr>
        </p:nvSpPr>
        <p:spPr>
          <a:xfrm>
            <a:off x="2989036" y="1977992"/>
            <a:ext cx="4616450" cy="546753"/>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396198EF-0D7C-43E0-8736-F6C0541AA806}"/>
              </a:ext>
            </a:extLst>
          </p:cNvPr>
          <p:cNvSpPr>
            <a:spLocks noGrp="1"/>
          </p:cNvSpPr>
          <p:nvPr>
            <p:ph sz="quarter" idx="12"/>
          </p:nvPr>
        </p:nvSpPr>
        <p:spPr>
          <a:xfrm>
            <a:off x="682625" y="2801938"/>
            <a:ext cx="1176338" cy="546753"/>
          </a:xfrm>
        </p:spPr>
        <p:txBody>
          <a:bodyPr/>
          <a:lstStyle/>
          <a:p>
            <a:pPr lvl="0"/>
            <a:r>
              <a:rPr lang="en-US" dirty="0"/>
              <a:t>Click to</a:t>
            </a:r>
          </a:p>
        </p:txBody>
      </p:sp>
      <p:sp>
        <p:nvSpPr>
          <p:cNvPr id="10" name="Content Placeholder 9">
            <a:extLst>
              <a:ext uri="{FF2B5EF4-FFF2-40B4-BE49-F238E27FC236}">
                <a16:creationId xmlns:a16="http://schemas.microsoft.com/office/drawing/2014/main" id="{BDEE29E6-44F8-49CA-99D1-A3D298B6FC09}"/>
              </a:ext>
            </a:extLst>
          </p:cNvPr>
          <p:cNvSpPr>
            <a:spLocks noGrp="1"/>
          </p:cNvSpPr>
          <p:nvPr>
            <p:ph sz="quarter" idx="13"/>
          </p:nvPr>
        </p:nvSpPr>
        <p:spPr>
          <a:xfrm>
            <a:off x="2859088" y="2801938"/>
            <a:ext cx="4746398" cy="546100"/>
          </a:xfrm>
        </p:spPr>
        <p:txBody>
          <a:bodyPr/>
          <a:lstStyle/>
          <a:p>
            <a:pPr lvl="0"/>
            <a:r>
              <a:rPr lang="en-US" dirty="0"/>
              <a:t>Click to edit Master text styles</a:t>
            </a:r>
          </a:p>
        </p:txBody>
      </p:sp>
      <p:sp>
        <p:nvSpPr>
          <p:cNvPr id="12" name="Content Placeholder 11">
            <a:extLst>
              <a:ext uri="{FF2B5EF4-FFF2-40B4-BE49-F238E27FC236}">
                <a16:creationId xmlns:a16="http://schemas.microsoft.com/office/drawing/2014/main" id="{55964F28-2B6E-483B-B7AC-9355CCB2B023}"/>
              </a:ext>
            </a:extLst>
          </p:cNvPr>
          <p:cNvSpPr>
            <a:spLocks noGrp="1"/>
          </p:cNvSpPr>
          <p:nvPr>
            <p:ph sz="quarter" idx="14"/>
          </p:nvPr>
        </p:nvSpPr>
        <p:spPr>
          <a:xfrm>
            <a:off x="682625" y="3730625"/>
            <a:ext cx="1176338" cy="546100"/>
          </a:xfrm>
        </p:spPr>
        <p:txBody>
          <a:bodyPr/>
          <a:lstStyle/>
          <a:p>
            <a:pPr lvl="0"/>
            <a:r>
              <a:rPr lang="en-US" dirty="0"/>
              <a:t>Click to</a:t>
            </a:r>
          </a:p>
        </p:txBody>
      </p:sp>
      <p:sp>
        <p:nvSpPr>
          <p:cNvPr id="14" name="Content Placeholder 13">
            <a:extLst>
              <a:ext uri="{FF2B5EF4-FFF2-40B4-BE49-F238E27FC236}">
                <a16:creationId xmlns:a16="http://schemas.microsoft.com/office/drawing/2014/main" id="{2F151E55-1F32-4971-8677-4E456BA49314}"/>
              </a:ext>
            </a:extLst>
          </p:cNvPr>
          <p:cNvSpPr>
            <a:spLocks noGrp="1"/>
          </p:cNvSpPr>
          <p:nvPr>
            <p:ph sz="quarter" idx="15"/>
          </p:nvPr>
        </p:nvSpPr>
        <p:spPr>
          <a:xfrm>
            <a:off x="2736057" y="3757018"/>
            <a:ext cx="4862511" cy="546100"/>
          </a:xfrm>
        </p:spPr>
        <p:txBody>
          <a:bodyPr/>
          <a:lstStyle/>
          <a:p>
            <a:pPr lvl="0"/>
            <a:r>
              <a:rPr lang="en-US" dirty="0"/>
              <a:t>Click to edit Master text styles</a:t>
            </a:r>
          </a:p>
        </p:txBody>
      </p:sp>
      <p:sp>
        <p:nvSpPr>
          <p:cNvPr id="16" name="Content Placeholder 15">
            <a:extLst>
              <a:ext uri="{FF2B5EF4-FFF2-40B4-BE49-F238E27FC236}">
                <a16:creationId xmlns:a16="http://schemas.microsoft.com/office/drawing/2014/main" id="{1175BECA-8126-42B1-A629-FB98226C54C8}"/>
              </a:ext>
            </a:extLst>
          </p:cNvPr>
          <p:cNvSpPr>
            <a:spLocks noGrp="1"/>
          </p:cNvSpPr>
          <p:nvPr>
            <p:ph sz="quarter" idx="16"/>
          </p:nvPr>
        </p:nvSpPr>
        <p:spPr>
          <a:xfrm>
            <a:off x="682625" y="4614863"/>
            <a:ext cx="1176338" cy="546100"/>
          </a:xfrm>
        </p:spPr>
        <p:txBody>
          <a:bodyPr/>
          <a:lstStyle/>
          <a:p>
            <a:pPr lvl="0"/>
            <a:r>
              <a:rPr lang="en-US" dirty="0"/>
              <a:t>Click to</a:t>
            </a:r>
          </a:p>
        </p:txBody>
      </p:sp>
      <p:sp>
        <p:nvSpPr>
          <p:cNvPr id="18" name="Content Placeholder 17">
            <a:extLst>
              <a:ext uri="{FF2B5EF4-FFF2-40B4-BE49-F238E27FC236}">
                <a16:creationId xmlns:a16="http://schemas.microsoft.com/office/drawing/2014/main" id="{1BF69D2A-7CF2-4B1B-A61A-3C5B897ADD58}"/>
              </a:ext>
            </a:extLst>
          </p:cNvPr>
          <p:cNvSpPr>
            <a:spLocks noGrp="1"/>
          </p:cNvSpPr>
          <p:nvPr>
            <p:ph sz="quarter" idx="17"/>
          </p:nvPr>
        </p:nvSpPr>
        <p:spPr>
          <a:xfrm>
            <a:off x="2859088" y="4614863"/>
            <a:ext cx="4862512" cy="546753"/>
          </a:xfrm>
        </p:spPr>
        <p:txBody>
          <a:bodyPr/>
          <a:lstStyle/>
          <a:p>
            <a:pPr lvl="0"/>
            <a:r>
              <a:rPr lang="en-US" dirty="0"/>
              <a:t>Click to edit Master text styles</a:t>
            </a:r>
          </a:p>
        </p:txBody>
      </p:sp>
    </p:spTree>
    <p:extLst>
      <p:ext uri="{BB962C8B-B14F-4D97-AF65-F5344CB8AC3E}">
        <p14:creationId xmlns:p14="http://schemas.microsoft.com/office/powerpoint/2010/main" val="679120708"/>
      </p:ext>
    </p:extLst>
  </p:cSld>
  <p:clrMapOvr>
    <a:masterClrMapping/>
  </p:clrMapOvr>
  <p:transition>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29480971-7FD7-4215-975A-057EF371ABCE}"/>
              </a:ext>
            </a:extLst>
          </p:cNvPr>
          <p:cNvSpPr>
            <a:spLocks noGrp="1"/>
          </p:cNvSpPr>
          <p:nvPr>
            <p:ph sz="quarter" idx="10"/>
          </p:nvPr>
        </p:nvSpPr>
        <p:spPr>
          <a:xfrm>
            <a:off x="300038" y="1882775"/>
            <a:ext cx="1296987"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E9A81779-CFEA-420C-86A1-FEE70C178233}"/>
              </a:ext>
            </a:extLst>
          </p:cNvPr>
          <p:cNvSpPr>
            <a:spLocks noGrp="1"/>
          </p:cNvSpPr>
          <p:nvPr>
            <p:ph sz="quarter" idx="11"/>
          </p:nvPr>
        </p:nvSpPr>
        <p:spPr>
          <a:xfrm>
            <a:off x="1828800" y="1882775"/>
            <a:ext cx="1092200" cy="546753"/>
          </a:xfrm>
        </p:spPr>
        <p:txBody>
          <a:bodyPr/>
          <a:lstStyle/>
          <a:p>
            <a:pPr lvl="0"/>
            <a:r>
              <a:rPr lang="en-US" dirty="0"/>
              <a:t>Click</a:t>
            </a:r>
          </a:p>
        </p:txBody>
      </p:sp>
      <p:sp>
        <p:nvSpPr>
          <p:cNvPr id="8" name="Content Placeholder 7">
            <a:extLst>
              <a:ext uri="{FF2B5EF4-FFF2-40B4-BE49-F238E27FC236}">
                <a16:creationId xmlns:a16="http://schemas.microsoft.com/office/drawing/2014/main" id="{1BC2CBD0-ED48-4F30-BB8E-EEDE34BE11C4}"/>
              </a:ext>
            </a:extLst>
          </p:cNvPr>
          <p:cNvSpPr>
            <a:spLocks noGrp="1"/>
          </p:cNvSpPr>
          <p:nvPr>
            <p:ph sz="quarter" idx="12"/>
          </p:nvPr>
        </p:nvSpPr>
        <p:spPr>
          <a:xfrm>
            <a:off x="455613" y="3603625"/>
            <a:ext cx="22733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07B55B33-5016-4321-9075-F7D8907904D9}"/>
              </a:ext>
            </a:extLst>
          </p:cNvPr>
          <p:cNvSpPr>
            <a:spLocks noGrp="1"/>
          </p:cNvSpPr>
          <p:nvPr>
            <p:ph sz="quarter" idx="13"/>
          </p:nvPr>
        </p:nvSpPr>
        <p:spPr>
          <a:xfrm>
            <a:off x="7110484" y="1514475"/>
            <a:ext cx="3821041" cy="403137"/>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3CB81FB3-59A1-4527-81E0-D7B498EC9ECD}"/>
              </a:ext>
            </a:extLst>
          </p:cNvPr>
          <p:cNvSpPr>
            <a:spLocks noGrp="1"/>
          </p:cNvSpPr>
          <p:nvPr>
            <p:ph sz="quarter" idx="14"/>
          </p:nvPr>
        </p:nvSpPr>
        <p:spPr>
          <a:xfrm>
            <a:off x="7015163" y="2101850"/>
            <a:ext cx="3821112"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8E0074CA-A0C6-4B29-B7D6-E0E3E8FC9714}"/>
              </a:ext>
            </a:extLst>
          </p:cNvPr>
          <p:cNvSpPr>
            <a:spLocks noGrp="1"/>
          </p:cNvSpPr>
          <p:nvPr>
            <p:ph sz="quarter" idx="15"/>
          </p:nvPr>
        </p:nvSpPr>
        <p:spPr>
          <a:xfrm>
            <a:off x="7015163" y="2825750"/>
            <a:ext cx="382111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89AC26A-F8DB-4A27-9F37-92F15733A063}"/>
              </a:ext>
            </a:extLst>
          </p:cNvPr>
          <p:cNvSpPr>
            <a:spLocks noGrp="1"/>
          </p:cNvSpPr>
          <p:nvPr>
            <p:ph sz="quarter" idx="16"/>
          </p:nvPr>
        </p:nvSpPr>
        <p:spPr>
          <a:xfrm>
            <a:off x="7015163" y="3502557"/>
            <a:ext cx="4162425" cy="546753"/>
          </a:xfrm>
        </p:spPr>
        <p:txBody>
          <a:bodyPr/>
          <a:lstStyle/>
          <a:p>
            <a:pPr lvl="0"/>
            <a:r>
              <a:rPr lang="en-US" dirty="0"/>
              <a:t>Click to edit Master text styles</a:t>
            </a:r>
          </a:p>
        </p:txBody>
      </p:sp>
      <p:sp>
        <p:nvSpPr>
          <p:cNvPr id="18" name="Content Placeholder 17">
            <a:extLst>
              <a:ext uri="{FF2B5EF4-FFF2-40B4-BE49-F238E27FC236}">
                <a16:creationId xmlns:a16="http://schemas.microsoft.com/office/drawing/2014/main" id="{1AEDDC7A-A7EF-48D1-84AF-5421BFDEB79A}"/>
              </a:ext>
            </a:extLst>
          </p:cNvPr>
          <p:cNvSpPr>
            <a:spLocks noGrp="1"/>
          </p:cNvSpPr>
          <p:nvPr>
            <p:ph sz="quarter" idx="17"/>
          </p:nvPr>
        </p:nvSpPr>
        <p:spPr>
          <a:xfrm>
            <a:off x="6851650" y="4149725"/>
            <a:ext cx="4325938" cy="547688"/>
          </a:xfrm>
        </p:spPr>
        <p:txBody>
          <a:bodyPr/>
          <a:lstStyle/>
          <a:p>
            <a:pPr lvl="0"/>
            <a:r>
              <a:rPr lang="en-US" dirty="0"/>
              <a:t>Click to edit Master text styles</a:t>
            </a:r>
          </a:p>
        </p:txBody>
      </p:sp>
      <p:sp>
        <p:nvSpPr>
          <p:cNvPr id="20" name="Content Placeholder 19">
            <a:extLst>
              <a:ext uri="{FF2B5EF4-FFF2-40B4-BE49-F238E27FC236}">
                <a16:creationId xmlns:a16="http://schemas.microsoft.com/office/drawing/2014/main" id="{86D576C2-2740-40EF-84E5-963426F6D969}"/>
              </a:ext>
            </a:extLst>
          </p:cNvPr>
          <p:cNvSpPr>
            <a:spLocks noGrp="1"/>
          </p:cNvSpPr>
          <p:nvPr>
            <p:ph sz="quarter" idx="18"/>
          </p:nvPr>
        </p:nvSpPr>
        <p:spPr>
          <a:xfrm>
            <a:off x="6851650" y="4830763"/>
            <a:ext cx="4325938" cy="547687"/>
          </a:xfrm>
        </p:spPr>
        <p:txBody>
          <a:bodyPr/>
          <a:lstStyle/>
          <a:p>
            <a:pPr lvl="0"/>
            <a:r>
              <a:rPr lang="en-US" dirty="0"/>
              <a:t>Click to edit Master text styles</a:t>
            </a:r>
          </a:p>
        </p:txBody>
      </p:sp>
      <p:sp>
        <p:nvSpPr>
          <p:cNvPr id="22" name="Content Placeholder 21">
            <a:extLst>
              <a:ext uri="{FF2B5EF4-FFF2-40B4-BE49-F238E27FC236}">
                <a16:creationId xmlns:a16="http://schemas.microsoft.com/office/drawing/2014/main" id="{575BEDAB-0E42-4E1E-904F-C4D6073B2D80}"/>
              </a:ext>
            </a:extLst>
          </p:cNvPr>
          <p:cNvSpPr>
            <a:spLocks noGrp="1"/>
          </p:cNvSpPr>
          <p:nvPr>
            <p:ph sz="quarter" idx="19"/>
          </p:nvPr>
        </p:nvSpPr>
        <p:spPr>
          <a:xfrm>
            <a:off x="6700838" y="5513388"/>
            <a:ext cx="4476750" cy="547687"/>
          </a:xfrm>
        </p:spPr>
        <p:txBody>
          <a:bodyPr/>
          <a:lstStyle/>
          <a:p>
            <a:pPr lvl="0"/>
            <a:r>
              <a:rPr lang="en-US" dirty="0"/>
              <a:t>Click to edit Master text style</a:t>
            </a:r>
          </a:p>
        </p:txBody>
      </p:sp>
      <p:sp>
        <p:nvSpPr>
          <p:cNvPr id="24" name="Content Placeholder 23">
            <a:extLst>
              <a:ext uri="{FF2B5EF4-FFF2-40B4-BE49-F238E27FC236}">
                <a16:creationId xmlns:a16="http://schemas.microsoft.com/office/drawing/2014/main" id="{AE6E799E-A9F4-4EB7-BCB9-449E7E9FB745}"/>
              </a:ext>
            </a:extLst>
          </p:cNvPr>
          <p:cNvSpPr>
            <a:spLocks noGrp="1"/>
          </p:cNvSpPr>
          <p:nvPr>
            <p:ph sz="quarter" idx="20"/>
          </p:nvPr>
        </p:nvSpPr>
        <p:spPr>
          <a:xfrm>
            <a:off x="6496050" y="6223000"/>
            <a:ext cx="4681538" cy="546753"/>
          </a:xfrm>
        </p:spPr>
        <p:txBody>
          <a:bodyPr/>
          <a:lstStyle/>
          <a:p>
            <a:pPr lvl="0"/>
            <a:r>
              <a:rPr lang="en-US" dirty="0"/>
              <a:t>Click to edit Master text styles</a:t>
            </a:r>
          </a:p>
        </p:txBody>
      </p:sp>
      <p:sp>
        <p:nvSpPr>
          <p:cNvPr id="26" name="Content Placeholder 25">
            <a:extLst>
              <a:ext uri="{FF2B5EF4-FFF2-40B4-BE49-F238E27FC236}">
                <a16:creationId xmlns:a16="http://schemas.microsoft.com/office/drawing/2014/main" id="{6B9CFAC4-B6F8-4847-ADB6-242C067F945E}"/>
              </a:ext>
            </a:extLst>
          </p:cNvPr>
          <p:cNvSpPr>
            <a:spLocks noGrp="1"/>
          </p:cNvSpPr>
          <p:nvPr>
            <p:ph sz="quarter" idx="21"/>
          </p:nvPr>
        </p:nvSpPr>
        <p:spPr>
          <a:xfrm>
            <a:off x="2728913" y="4736211"/>
            <a:ext cx="3565525" cy="546753"/>
          </a:xfrm>
        </p:spPr>
        <p:txBody>
          <a:bodyPr/>
          <a:lstStyle/>
          <a:p>
            <a:pPr lvl="0"/>
            <a:r>
              <a:rPr lang="en-US" dirty="0"/>
              <a:t>Click to edit Master text</a:t>
            </a:r>
          </a:p>
        </p:txBody>
      </p:sp>
      <p:sp>
        <p:nvSpPr>
          <p:cNvPr id="5" name="Content Placeholder 4">
            <a:extLst>
              <a:ext uri="{FF2B5EF4-FFF2-40B4-BE49-F238E27FC236}">
                <a16:creationId xmlns:a16="http://schemas.microsoft.com/office/drawing/2014/main" id="{244B551B-7E7D-482F-B859-80892DAB47CC}"/>
              </a:ext>
            </a:extLst>
          </p:cNvPr>
          <p:cNvSpPr>
            <a:spLocks noGrp="1"/>
          </p:cNvSpPr>
          <p:nvPr>
            <p:ph sz="quarter" idx="22"/>
          </p:nvPr>
        </p:nvSpPr>
        <p:spPr>
          <a:xfrm>
            <a:off x="2109788" y="5880295"/>
            <a:ext cx="2940514" cy="546558"/>
          </a:xfrm>
        </p:spPr>
        <p:txBody>
          <a:bodyPr/>
          <a:lstStyle/>
          <a:p>
            <a:pPr lvl="0"/>
            <a:r>
              <a:rPr lang="en-US" dirty="0"/>
              <a:t>Click to edit Master</a:t>
            </a:r>
          </a:p>
        </p:txBody>
      </p:sp>
    </p:spTree>
    <p:extLst>
      <p:ext uri="{BB962C8B-B14F-4D97-AF65-F5344CB8AC3E}">
        <p14:creationId xmlns:p14="http://schemas.microsoft.com/office/powerpoint/2010/main" val="1471629117"/>
      </p:ext>
    </p:extLst>
  </p:cSld>
  <p:clrMapOvr>
    <a:masterClrMapping/>
  </p:clrMapOvr>
  <p:transition>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3410C8DF-39E8-4D1A-9023-6FE503871AF5}"/>
              </a:ext>
            </a:extLst>
          </p:cNvPr>
          <p:cNvSpPr>
            <a:spLocks noGrp="1"/>
          </p:cNvSpPr>
          <p:nvPr>
            <p:ph sz="quarter" idx="10"/>
          </p:nvPr>
        </p:nvSpPr>
        <p:spPr>
          <a:xfrm>
            <a:off x="6373813" y="2116138"/>
            <a:ext cx="1282700"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625A5716-E820-4783-B5BB-7AB4B8E5B828}"/>
              </a:ext>
            </a:extLst>
          </p:cNvPr>
          <p:cNvSpPr>
            <a:spLocks noGrp="1"/>
          </p:cNvSpPr>
          <p:nvPr>
            <p:ph sz="quarter" idx="11"/>
          </p:nvPr>
        </p:nvSpPr>
        <p:spPr>
          <a:xfrm>
            <a:off x="8598090" y="2116138"/>
            <a:ext cx="1692085" cy="599766"/>
          </a:xfrm>
        </p:spPr>
        <p:txBody>
          <a:bodyPr/>
          <a:lstStyle/>
          <a:p>
            <a:pPr lvl="0"/>
            <a:r>
              <a:rPr lang="en-US" dirty="0"/>
              <a:t>Click to</a:t>
            </a:r>
          </a:p>
        </p:txBody>
      </p:sp>
      <p:sp>
        <p:nvSpPr>
          <p:cNvPr id="8" name="Content Placeholder 7">
            <a:extLst>
              <a:ext uri="{FF2B5EF4-FFF2-40B4-BE49-F238E27FC236}">
                <a16:creationId xmlns:a16="http://schemas.microsoft.com/office/drawing/2014/main" id="{631AB5F6-D4DA-46FC-89CC-8BB498FFE941}"/>
              </a:ext>
            </a:extLst>
          </p:cNvPr>
          <p:cNvSpPr>
            <a:spLocks noGrp="1"/>
          </p:cNvSpPr>
          <p:nvPr>
            <p:ph sz="quarter" idx="12"/>
          </p:nvPr>
        </p:nvSpPr>
        <p:spPr>
          <a:xfrm>
            <a:off x="455613" y="4013200"/>
            <a:ext cx="3938587"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18F0A01F-1E43-4C7B-AC3C-2F1CADBE8466}"/>
              </a:ext>
            </a:extLst>
          </p:cNvPr>
          <p:cNvSpPr>
            <a:spLocks noGrp="1"/>
          </p:cNvSpPr>
          <p:nvPr>
            <p:ph sz="quarter" idx="13"/>
          </p:nvPr>
        </p:nvSpPr>
        <p:spPr>
          <a:xfrm>
            <a:off x="455613" y="4803775"/>
            <a:ext cx="3692525" cy="547688"/>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B17935D-D65A-4E3C-B808-D7F51BDFFF15}"/>
              </a:ext>
            </a:extLst>
          </p:cNvPr>
          <p:cNvSpPr>
            <a:spLocks noGrp="1"/>
          </p:cNvSpPr>
          <p:nvPr>
            <p:ph sz="quarter" idx="14"/>
          </p:nvPr>
        </p:nvSpPr>
        <p:spPr>
          <a:xfrm>
            <a:off x="455613" y="5608638"/>
            <a:ext cx="4062412" cy="547687"/>
          </a:xfrm>
        </p:spPr>
        <p:txBody>
          <a:bodyPr/>
          <a:lstStyle/>
          <a:p>
            <a:pPr lvl="0"/>
            <a:r>
              <a:rPr lang="en-US" dirty="0"/>
              <a:t>Click to edit Master text styles</a:t>
            </a:r>
          </a:p>
        </p:txBody>
      </p:sp>
      <p:sp>
        <p:nvSpPr>
          <p:cNvPr id="5" name="Content Placeholder 4">
            <a:extLst>
              <a:ext uri="{FF2B5EF4-FFF2-40B4-BE49-F238E27FC236}">
                <a16:creationId xmlns:a16="http://schemas.microsoft.com/office/drawing/2014/main" id="{E77838FB-E2D2-46F0-AC93-8EBFE001CD04}"/>
              </a:ext>
            </a:extLst>
          </p:cNvPr>
          <p:cNvSpPr>
            <a:spLocks noGrp="1"/>
          </p:cNvSpPr>
          <p:nvPr>
            <p:ph sz="quarter" idx="15"/>
          </p:nvPr>
        </p:nvSpPr>
        <p:spPr>
          <a:xfrm>
            <a:off x="3468688" y="2716213"/>
            <a:ext cx="3149600" cy="166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D89BEBF5-3DD6-4BCB-A39D-3E0CDFDE5C0C}"/>
              </a:ext>
            </a:extLst>
          </p:cNvPr>
          <p:cNvSpPr>
            <a:spLocks noGrp="1"/>
          </p:cNvSpPr>
          <p:nvPr>
            <p:ph sz="quarter" idx="16"/>
          </p:nvPr>
        </p:nvSpPr>
        <p:spPr>
          <a:xfrm>
            <a:off x="4926013" y="1076325"/>
            <a:ext cx="2316162" cy="86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8106214"/>
      </p:ext>
    </p:extLst>
  </p:cSld>
  <p:clrMapOvr>
    <a:masterClrMapping/>
  </p:clrMapOvr>
  <p:transition>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4143230462"/>
      </p:ext>
    </p:extLst>
  </p:cSld>
  <p:clrMapOvr>
    <a:masterClrMapping/>
  </p:clrMapOvr>
  <p:transition>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28236745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2841479"/>
      </p:ext>
    </p:extLst>
  </p:cSld>
  <p:clrMapOvr>
    <a:masterClrMapping/>
  </p:clrMapOvr>
  <p:transition>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_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90AD9-5AA3-483C-82C8-41D730D50859}"/>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5B687496-9C41-4AC2-ACD9-6C216163CC9B}"/>
              </a:ext>
            </a:extLst>
          </p:cNvPr>
          <p:cNvSpPr/>
          <p:nvPr userDrawn="1"/>
        </p:nvSpPr>
        <p:spPr bwMode="auto">
          <a:xfrm>
            <a:off x="6111901" y="0"/>
            <a:ext cx="6080099" cy="68580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solidFill>
                <a:srgbClr val="000000"/>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45446880"/>
      </p:ext>
    </p:extLst>
  </p:cSld>
  <p:clrMapOvr>
    <a:masterClrMapping/>
  </p:clrMapOvr>
  <p:transition>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1" y="0"/>
            <a:ext cx="5973790" cy="6858000"/>
          </a:xfrm>
          <a:prstGeom prst="rect">
            <a:avLst/>
          </a:prstGeom>
        </p:spPr>
      </p:pic>
      <p:sp>
        <p:nvSpPr>
          <p:cNvPr id="2" name="Title 1"/>
          <p:cNvSpPr>
            <a:spLocks noGrp="1"/>
          </p:cNvSpPr>
          <p:nvPr>
            <p:ph type="title" hasCustomPrompt="1"/>
          </p:nvPr>
        </p:nvSpPr>
        <p:spPr>
          <a:xfrm>
            <a:off x="455995" y="620428"/>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dirty="0"/>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2" y="3121485"/>
            <a:ext cx="5973053" cy="543185"/>
          </a:xfrm>
          <a:prstGeom prst="rect">
            <a:avLst/>
          </a:prstGeom>
        </p:spPr>
        <p:txBody>
          <a:bodyPr/>
          <a:lstStyle>
            <a:lvl1pPr algn="ctr">
              <a:defRPr>
                <a:solidFill>
                  <a:schemeClr val="bg1"/>
                </a:solidFill>
              </a:defRPr>
            </a:lvl1pPr>
          </a:lstStyle>
          <a:p>
            <a:r>
              <a:rPr lang="en-US" dirty="0"/>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5" y="2576675"/>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4"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484981993"/>
      </p:ext>
    </p:extLst>
  </p:cSld>
  <p:clrMapOvr>
    <a:masterClrMapping/>
  </p:clrMapOvr>
  <p:transition>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Photo layout 2</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9" name="Text Placeholder 4"/>
          <p:cNvSpPr>
            <a:spLocks noGrp="1"/>
          </p:cNvSpPr>
          <p:nvPr>
            <p:ph type="body" sz="quarter" idx="12" hasCustomPrompt="1"/>
          </p:nvPr>
        </p:nvSpPr>
        <p:spPr>
          <a:xfrm>
            <a:off x="4300039"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0" y="2152783"/>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7" y="2152783"/>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4" y="3193694"/>
            <a:ext cx="3647951" cy="543185"/>
          </a:xfrm>
          <a:prstGeom prst="rect">
            <a:avLst/>
          </a:prstGeom>
        </p:spPr>
        <p:txBody>
          <a:bodyPr/>
          <a:lstStyle>
            <a:lvl1pPr algn="ctr">
              <a:defRPr>
                <a:solidFill>
                  <a:schemeClr val="bg1"/>
                </a:solidFill>
              </a:defRPr>
            </a:lvl1pPr>
          </a:lstStyle>
          <a:p>
            <a:r>
              <a:rPr lang="en-US" dirty="0"/>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39" y="3186832"/>
            <a:ext cx="3618381"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8" y="3186832"/>
            <a:ext cx="3612156" cy="543185"/>
          </a:xfrm>
          <a:prstGeom prst="rect">
            <a:avLst/>
          </a:prstGeom>
        </p:spPr>
        <p:txBody>
          <a:bodyPr/>
          <a:lstStyle>
            <a:lvl1pPr algn="ctr">
              <a:defRPr>
                <a:solidFill>
                  <a:schemeClr val="bg1"/>
                </a:solidFill>
              </a:defRPr>
            </a:lvl1pPr>
          </a:lstStyle>
          <a:p>
            <a:r>
              <a:rPr lang="en-US" dirty="0"/>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5"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Tree>
    <p:extLst>
      <p:ext uri="{BB962C8B-B14F-4D97-AF65-F5344CB8AC3E}">
        <p14:creationId xmlns:p14="http://schemas.microsoft.com/office/powerpoint/2010/main" val="2107292111"/>
      </p:ext>
    </p:extLst>
  </p:cSld>
  <p:clrMapOvr>
    <a:masterClrMapping/>
  </p:clrMapOvr>
  <p:transition>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1: one column</a:t>
            </a:r>
          </a:p>
        </p:txBody>
      </p:sp>
      <p:sp>
        <p:nvSpPr>
          <p:cNvPr id="4" name="Text Placeholder 3"/>
          <p:cNvSpPr>
            <a:spLocks noGrp="1"/>
          </p:cNvSpPr>
          <p:nvPr>
            <p:ph type="body" sz="quarter" idx="10" hasCustomPrompt="1"/>
          </p:nvPr>
        </p:nvSpPr>
        <p:spPr>
          <a:xfrm>
            <a:off x="455995" y="1922802"/>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dirty="0"/>
              <a:t>Large subhead Segoe UI Regular 20/24. Em volor resequaectur.</a:t>
            </a:r>
            <a:endParaRPr lang="en-US" dirty="0"/>
          </a:p>
        </p:txBody>
      </p:sp>
      <p:sp>
        <p:nvSpPr>
          <p:cNvPr id="5" name="Text Placeholder 4"/>
          <p:cNvSpPr>
            <a:spLocks noGrp="1"/>
          </p:cNvSpPr>
          <p:nvPr>
            <p:ph type="body" sz="quarter" idx="11" hasCustomPrompt="1"/>
          </p:nvPr>
        </p:nvSpPr>
        <p:spPr>
          <a:xfrm>
            <a:off x="455995" y="2707597"/>
            <a:ext cx="4758210" cy="2521331"/>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1386571626"/>
      </p:ext>
    </p:extLst>
  </p:cSld>
  <p:clrMapOvr>
    <a:masterClrMapping/>
  </p:clrMapOvr>
  <p:transition>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586098864"/>
      </p:ext>
    </p:extLst>
  </p:cSld>
  <p:clrMapOvr>
    <a:masterClrMapping/>
  </p:clrMapOvr>
  <p:transition>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3998910812"/>
      </p:ext>
    </p:extLst>
  </p:cSld>
  <p:clrMapOvr>
    <a:masterClrMapping/>
  </p:clrMapOvr>
  <p:transition>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Chart examples</a:t>
            </a:r>
          </a:p>
        </p:txBody>
      </p:sp>
      <p:sp>
        <p:nvSpPr>
          <p:cNvPr id="9" name="Text Placeholder 4"/>
          <p:cNvSpPr>
            <a:spLocks noGrp="1"/>
          </p:cNvSpPr>
          <p:nvPr>
            <p:ph type="body" sz="quarter" idx="12" hasCustomPrompt="1"/>
          </p:nvPr>
        </p:nvSpPr>
        <p:spPr>
          <a:xfrm>
            <a:off x="455992"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0" b="0" i="0" spc="0">
                <a:solidFill>
                  <a:srgbClr val="000000"/>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7" name="Text Placeholder 4"/>
          <p:cNvSpPr>
            <a:spLocks noGrp="1"/>
          </p:cNvSpPr>
          <p:nvPr>
            <p:ph type="body" sz="quarter" idx="18" hasCustomPrompt="1"/>
          </p:nvPr>
        </p:nvSpPr>
        <p:spPr>
          <a:xfrm>
            <a:off x="4303152"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20" name="Chart Placeholder 6"/>
          <p:cNvSpPr>
            <a:spLocks noGrp="1"/>
          </p:cNvSpPr>
          <p:nvPr>
            <p:ph type="chart" sz="quarter" idx="22"/>
          </p:nvPr>
        </p:nvSpPr>
        <p:spPr>
          <a:xfrm>
            <a:off x="4303152" y="1950780"/>
            <a:ext cx="360748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1" name="Chart Placeholder 6"/>
          <p:cNvSpPr>
            <a:spLocks noGrp="1"/>
          </p:cNvSpPr>
          <p:nvPr>
            <p:ph type="chart" sz="quarter" idx="23"/>
          </p:nvPr>
        </p:nvSpPr>
        <p:spPr>
          <a:xfrm>
            <a:off x="8139412" y="1950780"/>
            <a:ext cx="3623051"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Tree>
    <p:extLst>
      <p:ext uri="{BB962C8B-B14F-4D97-AF65-F5344CB8AC3E}">
        <p14:creationId xmlns:p14="http://schemas.microsoft.com/office/powerpoint/2010/main" val="4002485644"/>
      </p:ext>
    </p:extLst>
  </p:cSld>
  <p:clrMapOvr>
    <a:masterClrMapping/>
  </p:clrMapOvr>
  <p:transition>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Table styling</a:t>
            </a:r>
          </a:p>
        </p:txBody>
      </p:sp>
      <p:sp>
        <p:nvSpPr>
          <p:cNvPr id="4" name="Table Placeholder 3"/>
          <p:cNvSpPr>
            <a:spLocks noGrp="1"/>
          </p:cNvSpPr>
          <p:nvPr>
            <p:ph type="tbl" sz="quarter" idx="10"/>
          </p:nvPr>
        </p:nvSpPr>
        <p:spPr>
          <a:xfrm>
            <a:off x="455995" y="3924852"/>
            <a:ext cx="11306469" cy="546753"/>
          </a:xfrm>
          <a:prstGeom prst="rect">
            <a:avLst/>
          </a:prstGeom>
        </p:spPr>
        <p:txBody>
          <a:bodyPr anchor="ctr" anchorCtr="0"/>
          <a:lstStyle>
            <a:lvl1pPr algn="ctr">
              <a:defRPr/>
            </a:lvl1pPr>
          </a:lstStyle>
          <a:p>
            <a:r>
              <a:rPr lang="en-US" dirty="0"/>
              <a:t>Click icon to add table</a:t>
            </a:r>
          </a:p>
        </p:txBody>
      </p:sp>
    </p:spTree>
    <p:extLst>
      <p:ext uri="{BB962C8B-B14F-4D97-AF65-F5344CB8AC3E}">
        <p14:creationId xmlns:p14="http://schemas.microsoft.com/office/powerpoint/2010/main" val="1684163897"/>
      </p:ext>
    </p:extLst>
  </p:cSld>
  <p:clrMapOvr>
    <a:masterClrMapping/>
  </p:clrMapOvr>
  <p:transition>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dirty="0">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41868876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sp>
        <p:nvSpPr>
          <p:cNvPr id="3" name="Content Placeholder 2">
            <a:extLst>
              <a:ext uri="{FF2B5EF4-FFF2-40B4-BE49-F238E27FC236}">
                <a16:creationId xmlns:a16="http://schemas.microsoft.com/office/drawing/2014/main" id="{A02B83A8-1893-4306-A71D-964384DD035C}"/>
              </a:ext>
            </a:extLst>
          </p:cNvPr>
          <p:cNvSpPr>
            <a:spLocks noGrp="1"/>
          </p:cNvSpPr>
          <p:nvPr>
            <p:ph sz="quarter" idx="10"/>
          </p:nvPr>
        </p:nvSpPr>
        <p:spPr>
          <a:xfrm>
            <a:off x="3094038" y="4618038"/>
            <a:ext cx="3290887"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F700C80B-7057-4445-B99C-BEB5F20411BF}"/>
              </a:ext>
            </a:extLst>
          </p:cNvPr>
          <p:cNvSpPr>
            <a:spLocks noGrp="1"/>
          </p:cNvSpPr>
          <p:nvPr>
            <p:ph sz="quarter" idx="11"/>
          </p:nvPr>
        </p:nvSpPr>
        <p:spPr>
          <a:xfrm>
            <a:off x="5502275" y="1143000"/>
            <a:ext cx="2408238" cy="70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2C08B3-626F-4D75-B429-5185BD4C46D1}"/>
              </a:ext>
            </a:extLst>
          </p:cNvPr>
          <p:cNvSpPr>
            <a:spLocks noGrp="1"/>
          </p:cNvSpPr>
          <p:nvPr>
            <p:ph sz="quarter" idx="12"/>
          </p:nvPr>
        </p:nvSpPr>
        <p:spPr>
          <a:xfrm>
            <a:off x="6096000" y="3686175"/>
            <a:ext cx="2946400"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4616A2-19D1-48BD-8A48-D8496ADDCA26}"/>
              </a:ext>
            </a:extLst>
          </p:cNvPr>
          <p:cNvSpPr>
            <a:spLocks noGrp="1"/>
          </p:cNvSpPr>
          <p:nvPr>
            <p:ph type="body" sz="quarter" idx="13"/>
          </p:nvPr>
        </p:nvSpPr>
        <p:spPr>
          <a:xfrm>
            <a:off x="9042400" y="1263650"/>
            <a:ext cx="1847850" cy="546753"/>
          </a:xfrm>
        </p:spPr>
        <p:txBody>
          <a:bodyPr/>
          <a:lstStyle/>
          <a:p>
            <a:pPr lvl="0"/>
            <a:endParaRPr lang="en-US" dirty="0"/>
          </a:p>
        </p:txBody>
      </p:sp>
    </p:spTree>
    <p:extLst>
      <p:ext uri="{BB962C8B-B14F-4D97-AF65-F5344CB8AC3E}">
        <p14:creationId xmlns:p14="http://schemas.microsoft.com/office/powerpoint/2010/main" val="20936020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7263287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166375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1" y="1122364"/>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1" y="3698876"/>
            <a:ext cx="6827265" cy="1558924"/>
          </a:xfrm>
        </p:spPr>
        <p:txBody>
          <a:bodyPr/>
          <a:lstStyle>
            <a:lvl1pPr marL="0" indent="0" algn="r">
              <a:lnSpc>
                <a:spcPct val="100000"/>
              </a:lnSpc>
              <a:buNone/>
              <a:defRPr sz="2394">
                <a:solidFill>
                  <a:schemeClr val="accent1"/>
                </a:solidFill>
              </a:defRPr>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1122364"/>
            <a:ext cx="4158426" cy="4135437"/>
          </a:xfrm>
        </p:spPr>
        <p:txBody>
          <a:bodyPr rIns="0" anchor="ctr"/>
          <a:lstStyle>
            <a:lvl1pPr marL="0" indent="0" algn="l">
              <a:buNone/>
              <a:defRPr>
                <a:solidFill>
                  <a:schemeClr val="accent3"/>
                </a:solidFill>
                <a:latin typeface="+mj-lt"/>
              </a:defRPr>
            </a:lvl1pPr>
            <a:lvl2pPr marL="456057" indent="0">
              <a:buNone/>
              <a:defRPr/>
            </a:lvl2pPr>
            <a:lvl3pPr marL="912114" indent="0">
              <a:buNone/>
              <a:defRPr/>
            </a:lvl3pPr>
            <a:lvl4pPr marL="1368171" indent="0">
              <a:buNone/>
              <a:defRPr/>
            </a:lvl4pPr>
            <a:lvl5pPr marL="1824228"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39"/>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3"/>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35488612"/>
      </p:ext>
    </p:extLst>
  </p:cSld>
  <p:clrMapOvr>
    <a:masterClrMapping/>
  </p:clrMapOvr>
  <p:transition>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0" y="6492716"/>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69" y="1222805"/>
            <a:ext cx="11081177" cy="457200"/>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840577888"/>
      </p:ext>
    </p:extLst>
  </p:cSld>
  <p:clrMapOvr>
    <a:masterClrMapping/>
  </p:clrMapOvr>
  <p:transition>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69" y="1506067"/>
            <a:ext cx="11081177" cy="2396047"/>
          </a:xfrm>
          <a:prstGeom prst="rect">
            <a:avLst/>
          </a:prstGeom>
        </p:spPr>
        <p:txBody>
          <a:bodyPr/>
          <a:lstStyle>
            <a:lvl1pPr marL="284078" indent="-284078">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0" indent="-274764">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18" indent="-284078">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55" indent="-22353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89992" indent="-22353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69"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2630036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3826260992"/>
      </p:ext>
    </p:extLst>
  </p:cSld>
  <p:clrMapOvr>
    <a:masterClrMapping/>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69"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161101193"/>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305363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7614194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30946964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221522454"/>
      </p:ext>
    </p:extLst>
  </p:cSld>
  <p:clrMapOvr>
    <a:masterClrMapping/>
  </p:clrMapOvr>
  <p:transition>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6340638"/>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912024458"/>
      </p:ext>
    </p:extLst>
  </p:cSld>
  <p:clrMapOvr>
    <a:masterClrMapping/>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104133891"/>
      </p:ext>
    </p:extLst>
  </p:cSld>
  <p:clrMapOvr>
    <a:masterClrMapping/>
  </p:clrMapOvr>
  <p:transition>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251404122"/>
      </p:ext>
    </p:extLst>
  </p:cSld>
  <p:clrMapOvr>
    <a:masterClrMapping/>
  </p:clrMapOvr>
  <p:transition>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28484804"/>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41306633"/>
      </p:ext>
    </p:extLst>
  </p:cSld>
  <p:clrMapOvr>
    <a:masterClrMapping/>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86165357"/>
      </p:ext>
    </p:extLst>
  </p:cSld>
  <p:clrMapOvr>
    <a:masterClrMapping/>
  </p:clrMapOvr>
  <p:transition>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89307845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9116118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419460231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4249875199"/>
      </p:ext>
    </p:extLst>
  </p:cSld>
  <p:clrMapOvr>
    <a:masterClrMapping/>
  </p:clrMapOvr>
  <p:transition>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208338290"/>
      </p:ext>
    </p:extLst>
  </p:cSld>
  <p:clrMapOvr>
    <a:masterClrMapping/>
  </p:clrMapOvr>
  <p:transition>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76127430"/>
      </p:ext>
    </p:extLst>
  </p:cSld>
  <p:clrMapOvr>
    <a:masterClrMapping/>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561893169"/>
      </p:ext>
    </p:extLst>
  </p:cSld>
  <p:clrMapOvr>
    <a:masterClrMapping/>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77950786"/>
      </p:ext>
    </p:extLst>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01436079"/>
      </p:ext>
    </p:extLst>
  </p:cSld>
  <p:clrMapOvr>
    <a:masterClrMapping/>
  </p:clrMapOvr>
  <p:transition>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714309395"/>
      </p:ext>
    </p:extLst>
  </p:cSld>
  <p:clrMapOvr>
    <a:masterClrMapping/>
  </p:clrMapOvr>
  <p:transition>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7260479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41747379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1177995"/>
      </p:ext>
    </p:extLst>
  </p:cSld>
  <p:clrMapOvr>
    <a:masterClrMapping/>
  </p:clrMapOvr>
  <p:transition>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131745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rgbClr val="0278D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3B716-5AC1-4E6F-99C0-F195B0C5870F}"/>
              </a:ext>
            </a:extLst>
          </p:cNvPr>
          <p:cNvSpPr>
            <a:spLocks noGrp="1"/>
          </p:cNvSpPr>
          <p:nvPr>
            <p:ph type="title" hasCustomPrompt="1"/>
          </p:nvPr>
        </p:nvSpPr>
        <p:spPr>
          <a:xfrm>
            <a:off x="429544" y="2956282"/>
            <a:ext cx="9401560" cy="945435"/>
          </a:xfrm>
          <a:noFill/>
        </p:spPr>
        <p:txBody>
          <a:bodyPr lIns="0" tIns="0" rIns="0" bIns="182880" anchor="b" anchorCtr="0"/>
          <a:lstStyle>
            <a:lvl1pPr>
              <a:defRPr sz="4902" strike="noStrike" spc="-147" baseline="0">
                <a:solidFill>
                  <a:schemeClr val="bg2"/>
                </a:solidFill>
              </a:defRPr>
            </a:lvl1pPr>
          </a:lstStyle>
          <a:p>
            <a:r>
              <a:rPr lang="en-US"/>
              <a:t>Presentation title</a:t>
            </a:r>
          </a:p>
        </p:txBody>
      </p:sp>
      <p:sp>
        <p:nvSpPr>
          <p:cNvPr id="6" name="Text Placeholder 4">
            <a:extLst>
              <a:ext uri="{FF2B5EF4-FFF2-40B4-BE49-F238E27FC236}">
                <a16:creationId xmlns:a16="http://schemas.microsoft.com/office/drawing/2014/main" id="{E78FD896-9F6B-4251-9F12-35FEF1AF740F}"/>
              </a:ext>
            </a:extLst>
          </p:cNvPr>
          <p:cNvSpPr>
            <a:spLocks noGrp="1"/>
          </p:cNvSpPr>
          <p:nvPr>
            <p:ph type="body" sz="quarter" idx="12" hasCustomPrompt="1"/>
          </p:nvPr>
        </p:nvSpPr>
        <p:spPr>
          <a:xfrm>
            <a:off x="426426" y="5890660"/>
            <a:ext cx="9401560" cy="945435"/>
          </a:xfrm>
          <a:noFill/>
        </p:spPr>
        <p:txBody>
          <a:bodyPr lIns="0" tIns="0" rIns="0" bIns="0">
            <a:noAutofit/>
          </a:bodyPr>
          <a:lstStyle>
            <a:lvl1pPr marL="0" indent="0">
              <a:lnSpc>
                <a:spcPct val="100000"/>
              </a:lnSpc>
              <a:spcBef>
                <a:spcPts val="0"/>
              </a:spcBef>
              <a:buNone/>
              <a:defRPr sz="1568" spc="0" baseline="0">
                <a:solidFill>
                  <a:schemeClr val="bg2"/>
                </a:solidFill>
                <a:latin typeface="+mn-lt"/>
              </a:defRPr>
            </a:lvl1pPr>
          </a:lstStyle>
          <a:p>
            <a:pPr lvl="0"/>
            <a:r>
              <a:rPr lang="en-US"/>
              <a:t>Speaker name</a:t>
            </a:r>
          </a:p>
          <a:p>
            <a:pPr lvl="0"/>
            <a:r>
              <a:rPr lang="en-US"/>
              <a:t>Date</a:t>
            </a:r>
          </a:p>
        </p:txBody>
      </p:sp>
      <p:pic>
        <p:nvPicPr>
          <p:cNvPr id="10"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838499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6425" y="1202871"/>
            <a:ext cx="3632388" cy="1172553"/>
          </a:xfrm>
        </p:spPr>
        <p:txBody>
          <a:bodyPr lIns="0" tIns="0" rIns="0" bIns="0"/>
          <a:lstStyle>
            <a:lvl1pPr>
              <a:defRPr sz="1961"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12722" y="1202872"/>
            <a:ext cx="3618382" cy="3289228"/>
          </a:xfrm>
        </p:spPr>
        <p:txBody>
          <a:bodyPr wrap="square" lIns="0" tIns="0" rIns="0" bIns="0">
            <a:noAutofit/>
          </a:bodyPr>
          <a:lstStyle>
            <a:lvl1pPr marL="0" marR="0" indent="0" algn="l" defTabSz="507330" rtl="0" eaLnBrk="1" fontAlgn="auto" latinLnBrk="0" hangingPunct="1">
              <a:lnSpc>
                <a:spcPct val="100000"/>
              </a:lnSpc>
              <a:spcBef>
                <a:spcPts val="0"/>
              </a:spcBef>
              <a:spcAft>
                <a:spcPts val="490"/>
              </a:spcAft>
              <a:buClrTx/>
              <a:buSzPct val="90000"/>
              <a:buFont typeface="Wingdings" panose="05000000000000000000" pitchFamily="2" charset="2"/>
              <a:buNone/>
              <a:tabLst/>
              <a:defRPr sz="1961" spc="0" baseline="0">
                <a:solidFill>
                  <a:schemeClr val="accent1"/>
                </a:solidFill>
                <a:latin typeface="+mj-lt"/>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p:txBody>
      </p:sp>
    </p:spTree>
    <p:extLst>
      <p:ext uri="{BB962C8B-B14F-4D97-AF65-F5344CB8AC3E}">
        <p14:creationId xmlns:p14="http://schemas.microsoft.com/office/powerpoint/2010/main" val="3731049734"/>
      </p:ext>
    </p:extLst>
  </p:cSld>
  <p:clrMapOvr>
    <a:masterClrMapping/>
  </p:clrMapOvr>
  <p:transition>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2139702"/>
            <a:ext cx="11339774" cy="1223171"/>
          </a:xfrm>
        </p:spPr>
        <p:txBody>
          <a:bodyPr wrap="square" lIns="0" tIns="0" rIns="0" bIns="0">
            <a:spAutoFit/>
          </a:bodyPr>
          <a:lstStyle>
            <a:lvl1pPr marL="0" indent="0">
              <a:lnSpc>
                <a:spcPct val="90000"/>
              </a:lnSpc>
              <a:spcBef>
                <a:spcPts val="0"/>
              </a:spcBef>
              <a:spcAft>
                <a:spcPts val="1274"/>
              </a:spcAft>
              <a:buNone/>
              <a:defRPr sz="2549" b="0" i="0">
                <a:solidFill>
                  <a:srgbClr val="000000"/>
                </a:solidFill>
                <a:latin typeface="+mn-lt"/>
              </a:defRPr>
            </a:lvl1pPr>
            <a:lvl2pPr marL="224097" indent="0">
              <a:lnSpc>
                <a:spcPct val="90000"/>
              </a:lnSpc>
              <a:spcBef>
                <a:spcPts val="0"/>
              </a:spcBef>
              <a:spcAft>
                <a:spcPts val="1274"/>
              </a:spcAft>
              <a:buNone/>
              <a:defRPr sz="1961">
                <a:solidFill>
                  <a:srgbClr val="000000"/>
                </a:solidFill>
              </a:defRPr>
            </a:lvl2pPr>
            <a:lvl3pPr marL="448193" indent="0">
              <a:spcBef>
                <a:spcPts val="0"/>
              </a:spcBef>
              <a:spcAft>
                <a:spcPts val="1274"/>
              </a:spcAft>
              <a:buNone/>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26pt</a:t>
            </a:r>
          </a:p>
          <a:p>
            <a:pPr lvl="1"/>
            <a:r>
              <a:rPr lang="en-US"/>
              <a:t>Second level Segoe UI 20pt</a:t>
            </a:r>
          </a:p>
          <a:p>
            <a:pPr lvl="2"/>
            <a:r>
              <a:rPr lang="en-US"/>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32pt</a:t>
            </a:r>
          </a:p>
        </p:txBody>
      </p:sp>
    </p:spTree>
    <p:extLst>
      <p:ext uri="{BB962C8B-B14F-4D97-AF65-F5344CB8AC3E}">
        <p14:creationId xmlns:p14="http://schemas.microsoft.com/office/powerpoint/2010/main" val="1381562676"/>
      </p:ext>
    </p:extLst>
  </p:cSld>
  <p:clrMapOvr>
    <a:masterClrMapping/>
  </p:clrMapOvr>
  <p:transition>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Title &amp; body slide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9" y="2141394"/>
            <a:ext cx="11339774" cy="1223171"/>
          </a:xfrm>
        </p:spPr>
        <p:txBody>
          <a:bodyPr wrap="square" lIns="0" tIns="0" rIns="0" bIns="0">
            <a:spAutoFit/>
          </a:bodyPr>
          <a:lstStyle>
            <a:lvl1pPr marL="268916" indent="-268916">
              <a:lnSpc>
                <a:spcPct val="90000"/>
              </a:lnSpc>
              <a:spcBef>
                <a:spcPts val="0"/>
              </a:spcBef>
              <a:spcAft>
                <a:spcPts val="1274"/>
              </a:spcAft>
              <a:buClr>
                <a:srgbClr val="000000"/>
              </a:buClr>
              <a:buSzPct val="77000"/>
              <a:buFont typeface="Arial" panose="020B0604020202020204" pitchFamily="34" charset="0"/>
              <a:buChar char="•"/>
              <a:defRPr sz="2549" b="0" i="0">
                <a:solidFill>
                  <a:srgbClr val="000000"/>
                </a:solidFill>
                <a:latin typeface="+mn-lt"/>
              </a:defRPr>
            </a:lvl1pPr>
            <a:lvl2pPr marL="537832" indent="-224097">
              <a:lnSpc>
                <a:spcPct val="90000"/>
              </a:lnSpc>
              <a:spcBef>
                <a:spcPts val="0"/>
              </a:spcBef>
              <a:spcAft>
                <a:spcPts val="1274"/>
              </a:spcAft>
              <a:buClr>
                <a:srgbClr val="000000"/>
              </a:buClr>
              <a:buSzPct val="77000"/>
              <a:buFont typeface="Arial" panose="020B0604020202020204" pitchFamily="34" charset="0"/>
              <a:buChar char="•"/>
              <a:defRPr sz="1961">
                <a:solidFill>
                  <a:srgbClr val="000000"/>
                </a:solidFill>
              </a:defRPr>
            </a:lvl2pPr>
            <a:lvl3pPr marL="806748" indent="-224097">
              <a:spcBef>
                <a:spcPts val="0"/>
              </a:spcBef>
              <a:spcAft>
                <a:spcPts val="1274"/>
              </a:spcAft>
              <a:buClr>
                <a:srgbClr val="000000"/>
              </a:buClr>
              <a:buSzPct val="77000"/>
              <a:buFont typeface="Arial" panose="020B0604020202020204" pitchFamily="34" charset="0"/>
              <a:buChar char="•"/>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26pt</a:t>
            </a:r>
          </a:p>
          <a:p>
            <a:pPr lvl="1"/>
            <a:r>
              <a:rPr lang="en-US"/>
              <a:t>Second level Segoe UI 20pt</a:t>
            </a:r>
          </a:p>
          <a:p>
            <a:pPr lvl="2"/>
            <a:r>
              <a:rPr lang="en-US"/>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32pt</a:t>
            </a:r>
          </a:p>
        </p:txBody>
      </p:sp>
      <p:sp>
        <p:nvSpPr>
          <p:cNvPr id="5" name="Text Placeholder 3">
            <a:extLst>
              <a:ext uri="{FF2B5EF4-FFF2-40B4-BE49-F238E27FC236}">
                <a16:creationId xmlns:a16="http://schemas.microsoft.com/office/drawing/2014/main" id="{BF94EA65-2CBF-4A04-9D22-169D8572F347}"/>
              </a:ext>
            </a:extLst>
          </p:cNvPr>
          <p:cNvSpPr>
            <a:spLocks noGrp="1"/>
          </p:cNvSpPr>
          <p:nvPr>
            <p:ph type="body" sz="quarter" idx="12" hasCustomPrompt="1"/>
          </p:nvPr>
        </p:nvSpPr>
        <p:spPr>
          <a:xfrm>
            <a:off x="426423" y="1083831"/>
            <a:ext cx="11339774" cy="353070"/>
          </a:xfrm>
        </p:spPr>
        <p:txBody>
          <a:bodyPr wrap="square" lIns="0" tIns="0" rIns="0" bIns="0">
            <a:spAutoFit/>
          </a:bodyPr>
          <a:lstStyle>
            <a:lvl1pPr marL="0" indent="0">
              <a:lnSpc>
                <a:spcPct val="90000"/>
              </a:lnSpc>
              <a:spcBef>
                <a:spcPts val="0"/>
              </a:spcBef>
              <a:spcAft>
                <a:spcPts val="1274"/>
              </a:spcAft>
              <a:buNone/>
              <a:defRPr sz="2549" b="0" i="0">
                <a:solidFill>
                  <a:srgbClr val="000000"/>
                </a:solidFill>
                <a:latin typeface="+mn-lt"/>
              </a:defRPr>
            </a:lvl1pPr>
            <a:lvl2pPr marL="224097" indent="0">
              <a:lnSpc>
                <a:spcPct val="90000"/>
              </a:lnSpc>
              <a:spcBef>
                <a:spcPts val="0"/>
              </a:spcBef>
              <a:spcAft>
                <a:spcPts val="1274"/>
              </a:spcAft>
              <a:buNone/>
              <a:defRPr sz="1961">
                <a:solidFill>
                  <a:schemeClr val="tx2"/>
                </a:solidFill>
              </a:defRPr>
            </a:lvl2pPr>
            <a:lvl3pPr marL="448193" indent="0">
              <a:spcBef>
                <a:spcPts val="0"/>
              </a:spcBef>
              <a:spcAft>
                <a:spcPts val="1274"/>
              </a:spcAft>
              <a:buNone/>
              <a:defRPr sz="1961"/>
            </a:lvl3pPr>
            <a:lvl4pPr marL="672290" indent="0">
              <a:spcBef>
                <a:spcPts val="0"/>
              </a:spcBef>
              <a:spcAft>
                <a:spcPts val="1274"/>
              </a:spcAft>
              <a:buNone/>
              <a:defRPr sz="1961"/>
            </a:lvl4pPr>
            <a:lvl5pPr marL="896386" indent="0">
              <a:buNone/>
              <a:defRPr/>
            </a:lvl5pPr>
          </a:lstStyle>
          <a:p>
            <a:pPr lvl="0"/>
            <a:r>
              <a:rPr lang="en-US"/>
              <a:t>Subtitle Segoe UI 26pt</a:t>
            </a:r>
          </a:p>
        </p:txBody>
      </p:sp>
    </p:spTree>
    <p:extLst>
      <p:ext uri="{BB962C8B-B14F-4D97-AF65-F5344CB8AC3E}">
        <p14:creationId xmlns:p14="http://schemas.microsoft.com/office/powerpoint/2010/main" val="63187952"/>
      </p:ext>
    </p:extLst>
  </p:cSld>
  <p:clrMapOvr>
    <a:masterClrMapping/>
  </p:clrMapOvr>
  <p:transition>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220976619"/>
      </p:ext>
    </p:extLst>
  </p:cSld>
  <p:clrMapOvr>
    <a:masterClrMapping/>
  </p:clrMapOvr>
  <p:transition>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5982391" y="2145841"/>
            <a:ext cx="5780073" cy="3756460"/>
          </a:xfrm>
        </p:spPr>
        <p:txBody>
          <a:bodyPr anchor="ctr">
            <a:noAutofit/>
          </a:bodyPr>
          <a:lstStyle>
            <a:lvl1pPr algn="ctr">
              <a:defRPr sz="1961">
                <a:latin typeface="+mj-lt"/>
              </a:defRPr>
            </a:lvl1pPr>
          </a:lstStyle>
          <a:p>
            <a:r>
              <a:rPr lang="en-US"/>
              <a:t>Drop photo here</a:t>
            </a:r>
          </a:p>
        </p:txBody>
      </p:sp>
      <p:sp>
        <p:nvSpPr>
          <p:cNvPr id="4" name="Text Placeholder 3"/>
          <p:cNvSpPr>
            <a:spLocks noGrp="1"/>
          </p:cNvSpPr>
          <p:nvPr>
            <p:ph type="body" sz="quarter" idx="10" hasCustomPrompt="1"/>
          </p:nvPr>
        </p:nvSpPr>
        <p:spPr>
          <a:xfrm>
            <a:off x="426424" y="2145841"/>
            <a:ext cx="5138175" cy="2573509"/>
          </a:xfrm>
        </p:spPr>
        <p:txBody>
          <a:bodyPr wrap="square" lIns="0" tIns="0" rIns="0" bIns="0">
            <a:noAutofit/>
          </a:bodyPr>
          <a:lstStyle>
            <a:lvl1pPr marL="0" marR="0" indent="0" algn="l" defTabSz="914367" rtl="0" eaLnBrk="1" fontAlgn="auto" latinLnBrk="0" hangingPunct="1">
              <a:lnSpc>
                <a:spcPct val="90000"/>
              </a:lnSpc>
              <a:spcBef>
                <a:spcPts val="0"/>
              </a:spcBef>
              <a:spcAft>
                <a:spcPts val="2549"/>
              </a:spcAft>
              <a:buClrTx/>
              <a:buSzPct val="90000"/>
              <a:buFont typeface="Wingdings" panose="05000000000000000000" pitchFamily="2" charset="2"/>
              <a:buNone/>
              <a:tabLst/>
              <a:defRPr sz="2549" b="0" i="0">
                <a:solidFill>
                  <a:srgbClr val="000000"/>
                </a:solidFill>
                <a:latin typeface="+mn-lt"/>
              </a:defRPr>
            </a:lvl1pPr>
            <a:lvl2pPr marL="224097"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93" indent="0">
              <a:buNone/>
              <a:defRPr/>
            </a:lvl3pPr>
            <a:lvl4pPr marL="672290" indent="0">
              <a:buNone/>
              <a:defRPr/>
            </a:lvl4pPr>
            <a:lvl5pPr marL="896386" indent="0">
              <a:buNone/>
              <a:defRPr/>
            </a:lvl5pPr>
          </a:lstStyle>
          <a:p>
            <a:pPr lvl="0"/>
            <a:r>
              <a:rPr lang="pt-BR"/>
              <a:t>Subhead Segoe UI 26pt</a:t>
            </a:r>
          </a:p>
          <a:p>
            <a:pPr lvl="0"/>
            <a:r>
              <a:rPr lang="pt-BR"/>
              <a:t>Subhead Segoe UI 26pt</a:t>
            </a:r>
          </a:p>
          <a:p>
            <a:pPr lvl="0"/>
            <a:r>
              <a:rPr lang="pt-BR"/>
              <a:t>Subhead Segoe UI 26pt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Device layout</a:t>
            </a:r>
          </a:p>
        </p:txBody>
      </p:sp>
    </p:spTree>
    <p:extLst>
      <p:ext uri="{BB962C8B-B14F-4D97-AF65-F5344CB8AC3E}">
        <p14:creationId xmlns:p14="http://schemas.microsoft.com/office/powerpoint/2010/main" val="2358581419"/>
      </p:ext>
    </p:extLst>
  </p:cSld>
  <p:clrMapOvr>
    <a:masterClrMapping/>
  </p:clrMapOvr>
  <p:transition>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Graphic layout: three columns graphic and text">
    <p:spTree>
      <p:nvGrpSpPr>
        <p:cNvPr id="1" name=""/>
        <p:cNvGrpSpPr/>
        <p:nvPr/>
      </p:nvGrpSpPr>
      <p:grpSpPr>
        <a:xfrm>
          <a:off x="0" y="0"/>
          <a:ext cx="0" cy="0"/>
          <a:chOff x="0" y="0"/>
          <a:chExt cx="0" cy="0"/>
        </a:xfrm>
      </p:grpSpPr>
      <p:sp>
        <p:nvSpPr>
          <p:cNvPr id="3" name="Rectangle 2"/>
          <p:cNvSpPr/>
          <p:nvPr userDrawn="1"/>
        </p:nvSpPr>
        <p:spPr bwMode="auto">
          <a:xfrm>
            <a:off x="426425" y="1599723"/>
            <a:ext cx="3632388"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897219"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6" name="Rectangle 5"/>
          <p:cNvSpPr/>
          <p:nvPr userDrawn="1"/>
        </p:nvSpPr>
        <p:spPr bwMode="auto">
          <a:xfrm>
            <a:off x="4281363" y="1599723"/>
            <a:ext cx="3623052"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8126965" y="1599723"/>
            <a:ext cx="3635499"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7" name="Content Placeholder 15"/>
          <p:cNvSpPr>
            <a:spLocks noGrp="1"/>
          </p:cNvSpPr>
          <p:nvPr userDrawn="1">
            <p:ph sz="quarter" idx="18" hasCustomPrompt="1"/>
          </p:nvPr>
        </p:nvSpPr>
        <p:spPr>
          <a:xfrm>
            <a:off x="4746694"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8" name="Content Placeholder 15"/>
          <p:cNvSpPr>
            <a:spLocks noGrp="1"/>
          </p:cNvSpPr>
          <p:nvPr userDrawn="1">
            <p:ph sz="quarter" idx="19" hasCustomPrompt="1"/>
          </p:nvPr>
        </p:nvSpPr>
        <p:spPr>
          <a:xfrm>
            <a:off x="8598490"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2" name="Title Placeholder 1">
            <a:extLst>
              <a:ext uri="{FF2B5EF4-FFF2-40B4-BE49-F238E27FC236}">
                <a16:creationId xmlns:a16="http://schemas.microsoft.com/office/drawing/2014/main" id="{FC74E6E5-9DAD-4A14-9C20-D9F9150874FE}"/>
              </a:ext>
            </a:extLst>
          </p:cNvPr>
          <p:cNvSpPr>
            <a:spLocks noGrp="1"/>
          </p:cNvSpPr>
          <p:nvPr userDrawn="1">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Graphic layout: three columns graphic and text</a:t>
            </a:r>
          </a:p>
        </p:txBody>
      </p:sp>
      <p:sp>
        <p:nvSpPr>
          <p:cNvPr id="13" name="Text Placeholder 4">
            <a:extLst>
              <a:ext uri="{FF2B5EF4-FFF2-40B4-BE49-F238E27FC236}">
                <a16:creationId xmlns:a16="http://schemas.microsoft.com/office/drawing/2014/main" id="{FB052D15-67DF-4845-863F-FEC853640A9E}"/>
              </a:ext>
            </a:extLst>
          </p:cNvPr>
          <p:cNvSpPr>
            <a:spLocks noGrp="1"/>
          </p:cNvSpPr>
          <p:nvPr userDrawn="1">
            <p:ph type="body" sz="quarter" idx="11" hasCustomPrompt="1"/>
          </p:nvPr>
        </p:nvSpPr>
        <p:spPr>
          <a:xfrm>
            <a:off x="426425" y="4927922"/>
            <a:ext cx="3627659" cy="1307666"/>
          </a:xfrm>
        </p:spPr>
        <p:txBody>
          <a:bodyPr lIns="0" tIns="0" rIns="0" bIns="0"/>
          <a:lstStyle>
            <a:lvl1pPr marL="0" indent="0">
              <a:lnSpc>
                <a:spcPct val="100000"/>
              </a:lnSpc>
              <a:spcBef>
                <a:spcPts val="0"/>
              </a:spcBef>
              <a:spcAft>
                <a:spcPts val="784"/>
              </a:spcAft>
              <a:buNone/>
              <a:defRPr sz="1568" b="1">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
        <p:nvSpPr>
          <p:cNvPr id="14" name="Text Placeholder 4">
            <a:extLst>
              <a:ext uri="{FF2B5EF4-FFF2-40B4-BE49-F238E27FC236}">
                <a16:creationId xmlns:a16="http://schemas.microsoft.com/office/drawing/2014/main" id="{A5ECD4C7-D870-4003-9FA8-85EBBED87940}"/>
              </a:ext>
            </a:extLst>
          </p:cNvPr>
          <p:cNvSpPr>
            <a:spLocks noGrp="1"/>
          </p:cNvSpPr>
          <p:nvPr userDrawn="1">
            <p:ph type="body" sz="quarter" idx="12" hasCustomPrompt="1"/>
          </p:nvPr>
        </p:nvSpPr>
        <p:spPr>
          <a:xfrm>
            <a:off x="4281362" y="4927922"/>
            <a:ext cx="3623051"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
        <p:nvSpPr>
          <p:cNvPr id="15" name="Text Placeholder 4">
            <a:extLst>
              <a:ext uri="{FF2B5EF4-FFF2-40B4-BE49-F238E27FC236}">
                <a16:creationId xmlns:a16="http://schemas.microsoft.com/office/drawing/2014/main" id="{AA9BECBA-B2CC-4EE6-B54E-9ADB03EB2595}"/>
              </a:ext>
            </a:extLst>
          </p:cNvPr>
          <p:cNvSpPr>
            <a:spLocks noGrp="1"/>
          </p:cNvSpPr>
          <p:nvPr userDrawn="1">
            <p:ph type="body" sz="quarter" idx="13" hasCustomPrompt="1"/>
          </p:nvPr>
        </p:nvSpPr>
        <p:spPr>
          <a:xfrm>
            <a:off x="8126963" y="4927922"/>
            <a:ext cx="3635502"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Tree>
    <p:extLst>
      <p:ext uri="{BB962C8B-B14F-4D97-AF65-F5344CB8AC3E}">
        <p14:creationId xmlns:p14="http://schemas.microsoft.com/office/powerpoint/2010/main" val="2679318765"/>
      </p:ext>
    </p:extLst>
  </p:cSld>
  <p:clrMapOvr>
    <a:masterClrMapping/>
  </p:clrMapOvr>
  <p:transition>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Graphic layout: four columns graphic and tex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594C393-E06E-3A4C-A658-2526A14DA5A1}"/>
              </a:ext>
            </a:extLst>
          </p:cNvPr>
          <p:cNvSpPr/>
          <p:nvPr userDrawn="1"/>
        </p:nvSpPr>
        <p:spPr bwMode="auto">
          <a:xfrm>
            <a:off x="9109046"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a:extLst>
              <a:ext uri="{FF2B5EF4-FFF2-40B4-BE49-F238E27FC236}">
                <a16:creationId xmlns:a16="http://schemas.microsoft.com/office/drawing/2014/main" id="{A011C51E-94BA-C44D-ABF4-E87C4124DAF0}"/>
              </a:ext>
            </a:extLst>
          </p:cNvPr>
          <p:cNvSpPr/>
          <p:nvPr userDrawn="1"/>
        </p:nvSpPr>
        <p:spPr bwMode="auto">
          <a:xfrm>
            <a:off x="6214840"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E6DDB665-2DD7-AE40-9862-C6E8E22E9215}"/>
              </a:ext>
            </a:extLst>
          </p:cNvPr>
          <p:cNvSpPr/>
          <p:nvPr userDrawn="1"/>
        </p:nvSpPr>
        <p:spPr bwMode="auto">
          <a:xfrm>
            <a:off x="3320633"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4CD677DE-AA2C-984C-BAE1-54D5F0B518CE}"/>
              </a:ext>
            </a:extLst>
          </p:cNvPr>
          <p:cNvSpPr/>
          <p:nvPr userDrawn="1"/>
        </p:nvSpPr>
        <p:spPr bwMode="auto">
          <a:xfrm>
            <a:off x="426426"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0347712A-15EB-884C-BF95-7C690BA77817}"/>
              </a:ext>
            </a:extLst>
          </p:cNvPr>
          <p:cNvSpPr>
            <a:spLocks noGrp="1"/>
          </p:cNvSpPr>
          <p:nvPr>
            <p:ph type="title" hasCustomPrompt="1"/>
          </p:nvPr>
        </p:nvSpPr>
        <p:spPr>
          <a:xfrm>
            <a:off x="426424" y="435824"/>
            <a:ext cx="11336039" cy="744014"/>
          </a:xfrm>
        </p:spPr>
        <p:txBody>
          <a:bodyPr/>
          <a:lstStyle>
            <a:lvl1pPr>
              <a:defRPr/>
            </a:lvl1pPr>
          </a:lstStyle>
          <a:p>
            <a:r>
              <a:rPr lang="en-US"/>
              <a:t>Graphic layout: four columns graphic and text</a:t>
            </a:r>
          </a:p>
        </p:txBody>
      </p:sp>
      <p:sp>
        <p:nvSpPr>
          <p:cNvPr id="4" name="Content Placeholder 15">
            <a:extLst>
              <a:ext uri="{FF2B5EF4-FFF2-40B4-BE49-F238E27FC236}">
                <a16:creationId xmlns:a16="http://schemas.microsoft.com/office/drawing/2014/main" id="{F580A529-D3A8-5643-80BA-3E2BE1AA8D57}"/>
              </a:ext>
            </a:extLst>
          </p:cNvPr>
          <p:cNvSpPr>
            <a:spLocks noGrp="1"/>
          </p:cNvSpPr>
          <p:nvPr>
            <p:ph sz="quarter" idx="17" hasCustomPrompt="1"/>
          </p:nvPr>
        </p:nvSpPr>
        <p:spPr>
          <a:xfrm>
            <a:off x="966751" y="2135537"/>
            <a:ext cx="1572767"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7" name="Content Placeholder 15">
            <a:extLst>
              <a:ext uri="{FF2B5EF4-FFF2-40B4-BE49-F238E27FC236}">
                <a16:creationId xmlns:a16="http://schemas.microsoft.com/office/drawing/2014/main" id="{1F6D7A4B-5FFE-2741-8477-E0CAA019B079}"/>
              </a:ext>
            </a:extLst>
          </p:cNvPr>
          <p:cNvSpPr>
            <a:spLocks noGrp="1"/>
          </p:cNvSpPr>
          <p:nvPr>
            <p:ph sz="quarter" idx="18" hasCustomPrompt="1"/>
          </p:nvPr>
        </p:nvSpPr>
        <p:spPr>
          <a:xfrm>
            <a:off x="3849259"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426426" y="4927922"/>
            <a:ext cx="2653417" cy="1307666"/>
          </a:xfrm>
        </p:spPr>
        <p:txBody>
          <a:bodyPr lIns="0" tIns="0" rIns="0" bIns="0"/>
          <a:lstStyle>
            <a:lvl1pPr marL="0" indent="0">
              <a:lnSpc>
                <a:spcPct val="100000"/>
              </a:lnSpc>
              <a:spcBef>
                <a:spcPts val="0"/>
              </a:spcBef>
              <a:spcAft>
                <a:spcPts val="784"/>
              </a:spcAft>
              <a:buNone/>
              <a:defRPr sz="1568" b="1">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3320633"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1" name="Text Placeholder 4">
            <a:extLst>
              <a:ext uri="{FF2B5EF4-FFF2-40B4-BE49-F238E27FC236}">
                <a16:creationId xmlns:a16="http://schemas.microsoft.com/office/drawing/2014/main" id="{6E444E9C-8096-FE42-BE2A-094180C61109}"/>
              </a:ext>
            </a:extLst>
          </p:cNvPr>
          <p:cNvSpPr>
            <a:spLocks noGrp="1"/>
          </p:cNvSpPr>
          <p:nvPr>
            <p:ph type="body" sz="quarter" idx="13" hasCustomPrompt="1"/>
          </p:nvPr>
        </p:nvSpPr>
        <p:spPr>
          <a:xfrm>
            <a:off x="6214840"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3" name="Content Placeholder 15">
            <a:extLst>
              <a:ext uri="{FF2B5EF4-FFF2-40B4-BE49-F238E27FC236}">
                <a16:creationId xmlns:a16="http://schemas.microsoft.com/office/drawing/2014/main" id="{30602BFF-4B8C-D046-AD65-47970BC89DF5}"/>
              </a:ext>
            </a:extLst>
          </p:cNvPr>
          <p:cNvSpPr>
            <a:spLocks noGrp="1"/>
          </p:cNvSpPr>
          <p:nvPr>
            <p:ph sz="quarter" idx="19" hasCustomPrompt="1"/>
          </p:nvPr>
        </p:nvSpPr>
        <p:spPr>
          <a:xfrm>
            <a:off x="6743466"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4" name="Content Placeholder 15">
            <a:extLst>
              <a:ext uri="{FF2B5EF4-FFF2-40B4-BE49-F238E27FC236}">
                <a16:creationId xmlns:a16="http://schemas.microsoft.com/office/drawing/2014/main" id="{88A8CB35-A244-544E-8BAE-53CB85074FBB}"/>
              </a:ext>
            </a:extLst>
          </p:cNvPr>
          <p:cNvSpPr>
            <a:spLocks noGrp="1"/>
          </p:cNvSpPr>
          <p:nvPr>
            <p:ph sz="quarter" idx="20" hasCustomPrompt="1"/>
          </p:nvPr>
        </p:nvSpPr>
        <p:spPr>
          <a:xfrm>
            <a:off x="9637672"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5" name="Text Placeholder 4">
            <a:extLst>
              <a:ext uri="{FF2B5EF4-FFF2-40B4-BE49-F238E27FC236}">
                <a16:creationId xmlns:a16="http://schemas.microsoft.com/office/drawing/2014/main" id="{D8D35D15-66F4-4840-BA72-4B7AB5A24EFD}"/>
              </a:ext>
            </a:extLst>
          </p:cNvPr>
          <p:cNvSpPr>
            <a:spLocks noGrp="1"/>
          </p:cNvSpPr>
          <p:nvPr>
            <p:ph type="body" sz="quarter" idx="21" hasCustomPrompt="1"/>
          </p:nvPr>
        </p:nvSpPr>
        <p:spPr>
          <a:xfrm>
            <a:off x="9109046"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Tree>
    <p:extLst>
      <p:ext uri="{BB962C8B-B14F-4D97-AF65-F5344CB8AC3E}">
        <p14:creationId xmlns:p14="http://schemas.microsoft.com/office/powerpoint/2010/main" val="1569900535"/>
      </p:ext>
    </p:extLst>
  </p:cSld>
  <p:clrMapOvr>
    <a:masterClrMapping/>
  </p:clrMapOvr>
  <p:transition>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26424" y="2135536"/>
            <a:ext cx="11336039" cy="4288197"/>
          </a:xfrm>
        </p:spPr>
        <p:txBody>
          <a:bodyPr bIns="1737360" anchor="ctr">
            <a:noAutofit/>
          </a:bodyPr>
          <a:lstStyle>
            <a:lvl1pPr algn="ctr">
              <a:defRPr sz="1961">
                <a:solidFill>
                  <a:srgbClr val="000000"/>
                </a:solidFill>
                <a:latin typeface="+mj-lt"/>
              </a:defRPr>
            </a:lvl1pPr>
          </a:lstStyle>
          <a:p>
            <a:r>
              <a:rPr lang="en-US"/>
              <a:t>Click icon to add table</a:t>
            </a:r>
          </a:p>
        </p:txBody>
      </p:sp>
      <p:sp>
        <p:nvSpPr>
          <p:cNvPr id="5" name="Title Placeholder 1">
            <a:extLst>
              <a:ext uri="{FF2B5EF4-FFF2-40B4-BE49-F238E27FC236}">
                <a16:creationId xmlns:a16="http://schemas.microsoft.com/office/drawing/2014/main" id="{4F997AC3-87B6-4E0B-88C2-A05069E413C4}"/>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Table layout</a:t>
            </a:r>
          </a:p>
        </p:txBody>
      </p:sp>
    </p:spTree>
    <p:extLst>
      <p:ext uri="{BB962C8B-B14F-4D97-AF65-F5344CB8AC3E}">
        <p14:creationId xmlns:p14="http://schemas.microsoft.com/office/powerpoint/2010/main" val="3288183608"/>
      </p:ext>
    </p:extLst>
  </p:cSld>
  <p:clrMapOvr>
    <a:masterClrMapping/>
  </p:clrMapOvr>
  <p:transition>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183034774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rgbClr val="0278D4"/>
        </a:solidFill>
        <a:effectLst/>
      </p:bgPr>
    </p:bg>
    <p:spTree>
      <p:nvGrpSpPr>
        <p:cNvPr id="1" name=""/>
        <p:cNvGrpSpPr/>
        <p:nvPr/>
      </p:nvGrpSpPr>
      <p:grpSpPr>
        <a:xfrm>
          <a:off x="0" y="0"/>
          <a:ext cx="0" cy="0"/>
          <a:chOff x="0" y="0"/>
          <a:chExt cx="0" cy="0"/>
        </a:xfrm>
      </p:grpSpPr>
      <p:sp>
        <p:nvSpPr>
          <p:cNvPr id="3" name="Title 35">
            <a:extLst>
              <a:ext uri="{FF2B5EF4-FFF2-40B4-BE49-F238E27FC236}">
                <a16:creationId xmlns:a16="http://schemas.microsoft.com/office/drawing/2014/main" id="{51E9DCD3-357B-4AF7-BDD2-18E09F714F4A}"/>
              </a:ext>
            </a:extLst>
          </p:cNvPr>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174637195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877234"/>
      </p:ext>
    </p:extLst>
  </p:cSld>
  <p:clrMapOvr>
    <a:masterClrMapping/>
  </p:clrMapOvr>
  <p:transition>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Thank you whi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07DE85-B70F-4309-8506-6C011BC20860}"/>
              </a:ext>
            </a:extLst>
          </p:cNvPr>
          <p:cNvSpPr>
            <a:spLocks noGrp="1"/>
          </p:cNvSpPr>
          <p:nvPr>
            <p:ph type="title" hasCustomPrompt="1"/>
          </p:nvPr>
        </p:nvSpPr>
        <p:spPr>
          <a:xfrm>
            <a:off x="426424" y="1829711"/>
            <a:ext cx="7477989" cy="1473396"/>
          </a:xfrm>
          <a:noFill/>
        </p:spPr>
        <p:txBody>
          <a:bodyPr lIns="0" tIns="0" rIns="0" bIns="0" anchor="t" anchorCtr="0"/>
          <a:lstStyle>
            <a:lvl1pPr>
              <a:lnSpc>
                <a:spcPct val="100000"/>
              </a:lnSpc>
              <a:spcAft>
                <a:spcPts val="1274"/>
              </a:spcAft>
              <a:defRPr sz="2549" spc="-147" baseline="0">
                <a:solidFill>
                  <a:schemeClr val="accent1"/>
                </a:solidFill>
              </a:defRPr>
            </a:lvl1pPr>
          </a:lstStyle>
          <a:p>
            <a:r>
              <a:rPr lang="en-US"/>
              <a:t>Thank you.</a:t>
            </a:r>
          </a:p>
        </p:txBody>
      </p:sp>
      <p:sp>
        <p:nvSpPr>
          <p:cNvPr id="7" name="Text Box 3">
            <a:extLst>
              <a:ext uri="{FF2B5EF4-FFF2-40B4-BE49-F238E27FC236}">
                <a16:creationId xmlns:a16="http://schemas.microsoft.com/office/drawing/2014/main" id="{F3523A4C-09FD-49AC-AA6D-1A6E7B7893EE}"/>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rgbClr val="000000"/>
                </a:solidFill>
                <a:cs typeface="Segoe UI" pitchFamily="34" charset="0"/>
              </a:rPr>
              <a:t>© Copyright Microsoft Corporation. All rights reserved. </a:t>
            </a:r>
          </a:p>
        </p:txBody>
      </p:sp>
      <p:pic>
        <p:nvPicPr>
          <p:cNvPr id="8" name="Picture 7">
            <a:extLst>
              <a:ext uri="{FF2B5EF4-FFF2-40B4-BE49-F238E27FC236}">
                <a16:creationId xmlns:a16="http://schemas.microsoft.com/office/drawing/2014/main" id="{944C8B45-9D01-4389-94BD-CBAF3D8B350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29544" y="437137"/>
            <a:ext cx="896425" cy="190218"/>
          </a:xfrm>
          <a:prstGeom prst="rect">
            <a:avLst/>
          </a:prstGeom>
        </p:spPr>
      </p:pic>
    </p:spTree>
    <p:extLst>
      <p:ext uri="{BB962C8B-B14F-4D97-AF65-F5344CB8AC3E}">
        <p14:creationId xmlns:p14="http://schemas.microsoft.com/office/powerpoint/2010/main" val="40815952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Thank you blue">
    <p:bg>
      <p:bgPr>
        <a:solidFill>
          <a:srgbClr val="0278D4"/>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26425" y="1829711"/>
            <a:ext cx="7477989" cy="1473396"/>
          </a:xfrm>
          <a:noFill/>
        </p:spPr>
        <p:txBody>
          <a:bodyPr lIns="0" tIns="0" rIns="0" bIns="0" anchor="t" anchorCtr="0"/>
          <a:lstStyle>
            <a:lvl1pPr>
              <a:lnSpc>
                <a:spcPct val="100000"/>
              </a:lnSpc>
              <a:spcAft>
                <a:spcPts val="1274"/>
              </a:spcAft>
              <a:defRPr sz="2549" spc="-147" baseline="0">
                <a:solidFill>
                  <a:schemeClr val="bg2"/>
                </a:solidFill>
              </a:defRPr>
            </a:lvl1pPr>
          </a:lstStyle>
          <a:p>
            <a:r>
              <a:rPr lang="en-US"/>
              <a:t>Thank you.</a:t>
            </a:r>
          </a:p>
        </p:txBody>
      </p:sp>
      <p:sp>
        <p:nvSpPr>
          <p:cNvPr id="4" name="Text Box 3">
            <a:extLst>
              <a:ext uri="{FF2B5EF4-FFF2-40B4-BE49-F238E27FC236}">
                <a16:creationId xmlns:a16="http://schemas.microsoft.com/office/drawing/2014/main" id="{1688BD8D-D2E4-4DFC-B39C-D55D84362354}"/>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2"/>
                </a:solidFill>
                <a:cs typeface="Segoe UI" pitchFamily="34" charset="0"/>
              </a:rPr>
              <a:t>© Copyright Microsoft Corporation. All rights reserved. </a:t>
            </a:r>
          </a:p>
        </p:txBody>
      </p:sp>
      <p:pic>
        <p:nvPicPr>
          <p:cNvPr id="5" name="Picture 4">
            <a:extLst>
              <a:ext uri="{FF2B5EF4-FFF2-40B4-BE49-F238E27FC236}">
                <a16:creationId xmlns:a16="http://schemas.microsoft.com/office/drawing/2014/main" id="{C36BDE7C-8AED-4A87-A171-2EB14E4B983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28681" y="437140"/>
            <a:ext cx="896425" cy="191140"/>
          </a:xfrm>
          <a:prstGeom prst="rect">
            <a:avLst/>
          </a:prstGeom>
        </p:spPr>
      </p:pic>
    </p:spTree>
    <p:extLst>
      <p:ext uri="{BB962C8B-B14F-4D97-AF65-F5344CB8AC3E}">
        <p14:creationId xmlns:p14="http://schemas.microsoft.com/office/powerpoint/2010/main" val="20694229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EF96-0C8F-9E4B-AE83-12F8269A7B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6E5C4A-44DA-6646-9BD2-B7C0A8D45E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6938E9-3029-5742-ADFE-4E0CF6C77EC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FE2A72-FE3A-FD48-8632-C4B650C16E2F}" type="datetimeFigureOut">
              <a:rPr kumimoji="0" lang="en-US" sz="1800" b="0" i="0" u="none" strike="noStrike" kern="1200" cap="none" spc="0" normalizeH="0" baseline="0" noProof="0" smtClean="0">
                <a:ln>
                  <a:noFill/>
                </a:ln>
                <a:solidFill>
                  <a:srgbClr val="282828"/>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2/22/2022</a:t>
            </a:fld>
            <a:endParaRPr kumimoji="0" lang="en-US" sz="1800" b="0" i="0" u="none" strike="noStrike" kern="1200" cap="none" spc="0" normalizeH="0" baseline="0" noProof="0">
              <a:ln>
                <a:noFill/>
              </a:ln>
              <a:solidFill>
                <a:srgbClr val="282828"/>
              </a:solidFill>
              <a:effectLst/>
              <a:uLnTx/>
              <a:uFillTx/>
              <a:latin typeface="Segoe UI"/>
              <a:ea typeface="+mn-ea"/>
              <a:cs typeface="+mn-cs"/>
            </a:endParaRPr>
          </a:p>
        </p:txBody>
      </p:sp>
      <p:sp>
        <p:nvSpPr>
          <p:cNvPr id="5" name="Footer Placeholder 4">
            <a:extLst>
              <a:ext uri="{FF2B5EF4-FFF2-40B4-BE49-F238E27FC236}">
                <a16:creationId xmlns:a16="http://schemas.microsoft.com/office/drawing/2014/main" id="{F7A5BE8F-A664-4A45-80F0-40DBF8F174D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828"/>
              </a:solidFill>
              <a:effectLst/>
              <a:uLnTx/>
              <a:uFillTx/>
              <a:latin typeface="Segoe UI"/>
              <a:ea typeface="+mn-ea"/>
              <a:cs typeface="+mn-cs"/>
            </a:endParaRPr>
          </a:p>
        </p:txBody>
      </p:sp>
      <p:sp>
        <p:nvSpPr>
          <p:cNvPr id="6" name="Slide Number Placeholder 5">
            <a:extLst>
              <a:ext uri="{FF2B5EF4-FFF2-40B4-BE49-F238E27FC236}">
                <a16:creationId xmlns:a16="http://schemas.microsoft.com/office/drawing/2014/main" id="{5016805D-E61A-FF4F-BD29-15ED3D00509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0BB09B-9597-1F4E-87A6-86301A047A3C}" type="slidenum">
              <a:rPr kumimoji="0" lang="en-US" sz="1800" b="0" i="0" u="none" strike="noStrike" kern="1200" cap="none" spc="0" normalizeH="0" baseline="0" noProof="0" smtClean="0">
                <a:ln>
                  <a:noFill/>
                </a:ln>
                <a:solidFill>
                  <a:srgbClr val="282828"/>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282828"/>
              </a:solidFill>
              <a:effectLst/>
              <a:uLnTx/>
              <a:uFillTx/>
              <a:latin typeface="Segoe UI"/>
              <a:ea typeface="+mn-ea"/>
              <a:cs typeface="+mn-cs"/>
            </a:endParaRPr>
          </a:p>
        </p:txBody>
      </p:sp>
    </p:spTree>
    <p:extLst>
      <p:ext uri="{BB962C8B-B14F-4D97-AF65-F5344CB8AC3E}">
        <p14:creationId xmlns:p14="http://schemas.microsoft.com/office/powerpoint/2010/main" val="102622235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image" Target="../media/image1.emf"/><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26" Type="http://schemas.openxmlformats.org/officeDocument/2006/relationships/slideLayout" Target="../slideLayouts/slideLayout141.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image" Target="../media/image1.emf"/><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29" Type="http://schemas.openxmlformats.org/officeDocument/2006/relationships/slideLayout" Target="../slideLayouts/slideLayout144.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24" Type="http://schemas.openxmlformats.org/officeDocument/2006/relationships/slideLayout" Target="../slideLayouts/slideLayout139.xml"/><Relationship Id="rId32" Type="http://schemas.openxmlformats.org/officeDocument/2006/relationships/theme" Target="../theme/theme2.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31" Type="http://schemas.openxmlformats.org/officeDocument/2006/relationships/slideLayout" Target="../slideLayouts/slideLayout146.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30" Type="http://schemas.openxmlformats.org/officeDocument/2006/relationships/slideLayout" Target="../slideLayouts/slideLayout145.xml"/><Relationship Id="rId8" Type="http://schemas.openxmlformats.org/officeDocument/2006/relationships/slideLayout" Target="../slideLayouts/slideLayout1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slideLayout" Target="../slideLayouts/slideLayout18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42" Type="http://schemas.openxmlformats.org/officeDocument/2006/relationships/slideLayout" Target="../slideLayouts/slideLayout188.xml"/><Relationship Id="rId47" Type="http://schemas.openxmlformats.org/officeDocument/2006/relationships/slideLayout" Target="../slideLayouts/slideLayout193.xml"/><Relationship Id="rId7" Type="http://schemas.openxmlformats.org/officeDocument/2006/relationships/slideLayout" Target="../slideLayouts/slideLayout15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9" Type="http://schemas.openxmlformats.org/officeDocument/2006/relationships/slideLayout" Target="../slideLayouts/slideLayout175.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slideLayout" Target="../slideLayouts/slideLayout186.xml"/><Relationship Id="rId45" Type="http://schemas.openxmlformats.org/officeDocument/2006/relationships/slideLayout" Target="../slideLayouts/slideLayout191.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49" Type="http://schemas.openxmlformats.org/officeDocument/2006/relationships/image" Target="../media/image50.png"/><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4" Type="http://schemas.openxmlformats.org/officeDocument/2006/relationships/slideLayout" Target="../slideLayouts/slideLayout190.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43" Type="http://schemas.openxmlformats.org/officeDocument/2006/relationships/slideLayout" Target="../slideLayouts/slideLayout189.xml"/><Relationship Id="rId48" Type="http://schemas.openxmlformats.org/officeDocument/2006/relationships/theme" Target="../theme/theme3.xml"/><Relationship Id="rId8" Type="http://schemas.openxmlformats.org/officeDocument/2006/relationships/slideLayout" Target="../slideLayouts/slideLayout154.xml"/><Relationship Id="rId3" Type="http://schemas.openxmlformats.org/officeDocument/2006/relationships/slideLayout" Target="../slideLayouts/slideLayout149.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46" Type="http://schemas.openxmlformats.org/officeDocument/2006/relationships/slideLayout" Target="../slideLayouts/slideLayout192.xml"/><Relationship Id="rId20" Type="http://schemas.openxmlformats.org/officeDocument/2006/relationships/slideLayout" Target="../slideLayouts/slideLayout166.xml"/><Relationship Id="rId41" Type="http://schemas.openxmlformats.org/officeDocument/2006/relationships/slideLayout" Target="../slideLayouts/slideLayout187.xml"/><Relationship Id="rId1" Type="http://schemas.openxmlformats.org/officeDocument/2006/relationships/slideLayout" Target="../slideLayouts/slideLayout147.xml"/><Relationship Id="rId6" Type="http://schemas.openxmlformats.org/officeDocument/2006/relationships/slideLayout" Target="../slideLayouts/slideLayout15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6.xml"/><Relationship Id="rId18" Type="http://schemas.openxmlformats.org/officeDocument/2006/relationships/slideLayout" Target="../slideLayouts/slideLayout211.xml"/><Relationship Id="rId26" Type="http://schemas.openxmlformats.org/officeDocument/2006/relationships/slideLayout" Target="../slideLayouts/slideLayout219.xml"/><Relationship Id="rId3" Type="http://schemas.openxmlformats.org/officeDocument/2006/relationships/slideLayout" Target="../slideLayouts/slideLayout196.xml"/><Relationship Id="rId21" Type="http://schemas.openxmlformats.org/officeDocument/2006/relationships/slideLayout" Target="../slideLayouts/slideLayout214.xml"/><Relationship Id="rId34" Type="http://schemas.openxmlformats.org/officeDocument/2006/relationships/image" Target="../media/image80.png"/><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5" Type="http://schemas.openxmlformats.org/officeDocument/2006/relationships/slideLayout" Target="../slideLayouts/slideLayout218.xml"/><Relationship Id="rId33" Type="http://schemas.openxmlformats.org/officeDocument/2006/relationships/theme" Target="../theme/theme4.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20" Type="http://schemas.openxmlformats.org/officeDocument/2006/relationships/slideLayout" Target="../slideLayouts/slideLayout213.xml"/><Relationship Id="rId29" Type="http://schemas.openxmlformats.org/officeDocument/2006/relationships/slideLayout" Target="../slideLayouts/slideLayout222.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24" Type="http://schemas.openxmlformats.org/officeDocument/2006/relationships/slideLayout" Target="../slideLayouts/slideLayout217.xml"/><Relationship Id="rId32" Type="http://schemas.openxmlformats.org/officeDocument/2006/relationships/slideLayout" Target="../slideLayouts/slideLayout225.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23" Type="http://schemas.openxmlformats.org/officeDocument/2006/relationships/slideLayout" Target="../slideLayouts/slideLayout216.xml"/><Relationship Id="rId28" Type="http://schemas.openxmlformats.org/officeDocument/2006/relationships/slideLayout" Target="../slideLayouts/slideLayout221.xml"/><Relationship Id="rId10" Type="http://schemas.openxmlformats.org/officeDocument/2006/relationships/slideLayout" Target="../slideLayouts/slideLayout203.xml"/><Relationship Id="rId19" Type="http://schemas.openxmlformats.org/officeDocument/2006/relationships/slideLayout" Target="../slideLayouts/slideLayout212.xml"/><Relationship Id="rId31" Type="http://schemas.openxmlformats.org/officeDocument/2006/relationships/slideLayout" Target="../slideLayouts/slideLayout224.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 Id="rId22" Type="http://schemas.openxmlformats.org/officeDocument/2006/relationships/slideLayout" Target="../slideLayouts/slideLayout215.xml"/><Relationship Id="rId27" Type="http://schemas.openxmlformats.org/officeDocument/2006/relationships/slideLayout" Target="../slideLayouts/slideLayout220.xml"/><Relationship Id="rId30" Type="http://schemas.openxmlformats.org/officeDocument/2006/relationships/slideLayout" Target="../slideLayouts/slideLayout223.xml"/><Relationship Id="rId8" Type="http://schemas.openxmlformats.org/officeDocument/2006/relationships/slideLayout" Target="../slideLayouts/slideLayout20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slideLayout" Target="../slideLayouts/slideLayout238.xml"/><Relationship Id="rId18" Type="http://schemas.openxmlformats.org/officeDocument/2006/relationships/slideLayout" Target="../slideLayouts/slideLayout243.xml"/><Relationship Id="rId26" Type="http://schemas.openxmlformats.org/officeDocument/2006/relationships/slideLayout" Target="../slideLayouts/slideLayout251.xml"/><Relationship Id="rId3" Type="http://schemas.openxmlformats.org/officeDocument/2006/relationships/slideLayout" Target="../slideLayouts/slideLayout228.xml"/><Relationship Id="rId21" Type="http://schemas.openxmlformats.org/officeDocument/2006/relationships/slideLayout" Target="../slideLayouts/slideLayout246.xml"/><Relationship Id="rId7" Type="http://schemas.openxmlformats.org/officeDocument/2006/relationships/slideLayout" Target="../slideLayouts/slideLayout232.xml"/><Relationship Id="rId12" Type="http://schemas.openxmlformats.org/officeDocument/2006/relationships/slideLayout" Target="../slideLayouts/slideLayout237.xml"/><Relationship Id="rId17" Type="http://schemas.openxmlformats.org/officeDocument/2006/relationships/slideLayout" Target="../slideLayouts/slideLayout242.xml"/><Relationship Id="rId25" Type="http://schemas.openxmlformats.org/officeDocument/2006/relationships/slideLayout" Target="../slideLayouts/slideLayout250.xml"/><Relationship Id="rId2" Type="http://schemas.openxmlformats.org/officeDocument/2006/relationships/slideLayout" Target="../slideLayouts/slideLayout227.xml"/><Relationship Id="rId16" Type="http://schemas.openxmlformats.org/officeDocument/2006/relationships/slideLayout" Target="../slideLayouts/slideLayout241.xml"/><Relationship Id="rId20" Type="http://schemas.openxmlformats.org/officeDocument/2006/relationships/slideLayout" Target="../slideLayouts/slideLayout245.xml"/><Relationship Id="rId29" Type="http://schemas.openxmlformats.org/officeDocument/2006/relationships/slideLayout" Target="../slideLayouts/slideLayout254.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24" Type="http://schemas.openxmlformats.org/officeDocument/2006/relationships/slideLayout" Target="../slideLayouts/slideLayout249.xml"/><Relationship Id="rId32" Type="http://schemas.openxmlformats.org/officeDocument/2006/relationships/image" Target="../media/image50.png"/><Relationship Id="rId5" Type="http://schemas.openxmlformats.org/officeDocument/2006/relationships/slideLayout" Target="../slideLayouts/slideLayout230.xml"/><Relationship Id="rId15" Type="http://schemas.openxmlformats.org/officeDocument/2006/relationships/slideLayout" Target="../slideLayouts/slideLayout240.xml"/><Relationship Id="rId23" Type="http://schemas.openxmlformats.org/officeDocument/2006/relationships/slideLayout" Target="../slideLayouts/slideLayout248.xml"/><Relationship Id="rId28" Type="http://schemas.openxmlformats.org/officeDocument/2006/relationships/slideLayout" Target="../slideLayouts/slideLayout253.xml"/><Relationship Id="rId10" Type="http://schemas.openxmlformats.org/officeDocument/2006/relationships/slideLayout" Target="../slideLayouts/slideLayout235.xml"/><Relationship Id="rId19" Type="http://schemas.openxmlformats.org/officeDocument/2006/relationships/slideLayout" Target="../slideLayouts/slideLayout244.xml"/><Relationship Id="rId31" Type="http://schemas.openxmlformats.org/officeDocument/2006/relationships/theme" Target="../theme/theme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slideLayout" Target="../slideLayouts/slideLayout239.xml"/><Relationship Id="rId22" Type="http://schemas.openxmlformats.org/officeDocument/2006/relationships/slideLayout" Target="../slideLayouts/slideLayout247.xml"/><Relationship Id="rId27" Type="http://schemas.openxmlformats.org/officeDocument/2006/relationships/slideLayout" Target="../slideLayouts/slideLayout252.xml"/><Relationship Id="rId30" Type="http://schemas.openxmlformats.org/officeDocument/2006/relationships/slideLayout" Target="../slideLayouts/slideLayout25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68.xml"/><Relationship Id="rId18" Type="http://schemas.openxmlformats.org/officeDocument/2006/relationships/slideLayout" Target="../slideLayouts/slideLayout273.xml"/><Relationship Id="rId26" Type="http://schemas.openxmlformats.org/officeDocument/2006/relationships/slideLayout" Target="../slideLayouts/slideLayout281.xml"/><Relationship Id="rId39" Type="http://schemas.openxmlformats.org/officeDocument/2006/relationships/slideLayout" Target="../slideLayouts/slideLayout294.xml"/><Relationship Id="rId21" Type="http://schemas.openxmlformats.org/officeDocument/2006/relationships/slideLayout" Target="../slideLayouts/slideLayout276.xml"/><Relationship Id="rId34" Type="http://schemas.openxmlformats.org/officeDocument/2006/relationships/slideLayout" Target="../slideLayouts/slideLayout289.xml"/><Relationship Id="rId42" Type="http://schemas.openxmlformats.org/officeDocument/2006/relationships/slideLayout" Target="../slideLayouts/slideLayout297.xml"/><Relationship Id="rId47" Type="http://schemas.openxmlformats.org/officeDocument/2006/relationships/slideLayout" Target="../slideLayouts/slideLayout302.xml"/><Relationship Id="rId50" Type="http://schemas.openxmlformats.org/officeDocument/2006/relationships/slideLayout" Target="../slideLayouts/slideLayout305.xml"/><Relationship Id="rId55" Type="http://schemas.openxmlformats.org/officeDocument/2006/relationships/slideLayout" Target="../slideLayouts/slideLayout310.xml"/><Relationship Id="rId7" Type="http://schemas.openxmlformats.org/officeDocument/2006/relationships/slideLayout" Target="../slideLayouts/slideLayout262.xml"/><Relationship Id="rId2" Type="http://schemas.openxmlformats.org/officeDocument/2006/relationships/slideLayout" Target="../slideLayouts/slideLayout257.xml"/><Relationship Id="rId16" Type="http://schemas.openxmlformats.org/officeDocument/2006/relationships/slideLayout" Target="../slideLayouts/slideLayout271.xml"/><Relationship Id="rId29" Type="http://schemas.openxmlformats.org/officeDocument/2006/relationships/slideLayout" Target="../slideLayouts/slideLayout284.xml"/><Relationship Id="rId11" Type="http://schemas.openxmlformats.org/officeDocument/2006/relationships/slideLayout" Target="../slideLayouts/slideLayout266.xml"/><Relationship Id="rId24" Type="http://schemas.openxmlformats.org/officeDocument/2006/relationships/slideLayout" Target="../slideLayouts/slideLayout279.xml"/><Relationship Id="rId32" Type="http://schemas.openxmlformats.org/officeDocument/2006/relationships/slideLayout" Target="../slideLayouts/slideLayout287.xml"/><Relationship Id="rId37" Type="http://schemas.openxmlformats.org/officeDocument/2006/relationships/slideLayout" Target="../slideLayouts/slideLayout292.xml"/><Relationship Id="rId40" Type="http://schemas.openxmlformats.org/officeDocument/2006/relationships/slideLayout" Target="../slideLayouts/slideLayout295.xml"/><Relationship Id="rId45" Type="http://schemas.openxmlformats.org/officeDocument/2006/relationships/slideLayout" Target="../slideLayouts/slideLayout300.xml"/><Relationship Id="rId53" Type="http://schemas.openxmlformats.org/officeDocument/2006/relationships/slideLayout" Target="../slideLayouts/slideLayout308.xml"/><Relationship Id="rId58" Type="http://schemas.openxmlformats.org/officeDocument/2006/relationships/slideLayout" Target="../slideLayouts/slideLayout313.xml"/><Relationship Id="rId5" Type="http://schemas.openxmlformats.org/officeDocument/2006/relationships/slideLayout" Target="../slideLayouts/slideLayout260.xml"/><Relationship Id="rId19" Type="http://schemas.openxmlformats.org/officeDocument/2006/relationships/slideLayout" Target="../slideLayouts/slideLayout274.xml"/><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slideLayout" Target="../slideLayouts/slideLayout269.xml"/><Relationship Id="rId22" Type="http://schemas.openxmlformats.org/officeDocument/2006/relationships/slideLayout" Target="../slideLayouts/slideLayout277.xml"/><Relationship Id="rId27" Type="http://schemas.openxmlformats.org/officeDocument/2006/relationships/slideLayout" Target="../slideLayouts/slideLayout282.xml"/><Relationship Id="rId30" Type="http://schemas.openxmlformats.org/officeDocument/2006/relationships/slideLayout" Target="../slideLayouts/slideLayout285.xml"/><Relationship Id="rId35" Type="http://schemas.openxmlformats.org/officeDocument/2006/relationships/slideLayout" Target="../slideLayouts/slideLayout290.xml"/><Relationship Id="rId43" Type="http://schemas.openxmlformats.org/officeDocument/2006/relationships/slideLayout" Target="../slideLayouts/slideLayout298.xml"/><Relationship Id="rId48" Type="http://schemas.openxmlformats.org/officeDocument/2006/relationships/slideLayout" Target="../slideLayouts/slideLayout303.xml"/><Relationship Id="rId56" Type="http://schemas.openxmlformats.org/officeDocument/2006/relationships/slideLayout" Target="../slideLayouts/slideLayout311.xml"/><Relationship Id="rId8" Type="http://schemas.openxmlformats.org/officeDocument/2006/relationships/slideLayout" Target="../slideLayouts/slideLayout263.xml"/><Relationship Id="rId51" Type="http://schemas.openxmlformats.org/officeDocument/2006/relationships/slideLayout" Target="../slideLayouts/slideLayout306.xml"/><Relationship Id="rId3" Type="http://schemas.openxmlformats.org/officeDocument/2006/relationships/slideLayout" Target="../slideLayouts/slideLayout258.xml"/><Relationship Id="rId12" Type="http://schemas.openxmlformats.org/officeDocument/2006/relationships/slideLayout" Target="../slideLayouts/slideLayout267.xml"/><Relationship Id="rId17" Type="http://schemas.openxmlformats.org/officeDocument/2006/relationships/slideLayout" Target="../slideLayouts/slideLayout272.xml"/><Relationship Id="rId25" Type="http://schemas.openxmlformats.org/officeDocument/2006/relationships/slideLayout" Target="../slideLayouts/slideLayout280.xml"/><Relationship Id="rId33" Type="http://schemas.openxmlformats.org/officeDocument/2006/relationships/slideLayout" Target="../slideLayouts/slideLayout288.xml"/><Relationship Id="rId38" Type="http://schemas.openxmlformats.org/officeDocument/2006/relationships/slideLayout" Target="../slideLayouts/slideLayout293.xml"/><Relationship Id="rId46" Type="http://schemas.openxmlformats.org/officeDocument/2006/relationships/slideLayout" Target="../slideLayouts/slideLayout301.xml"/><Relationship Id="rId59" Type="http://schemas.openxmlformats.org/officeDocument/2006/relationships/theme" Target="../theme/theme6.xml"/><Relationship Id="rId20" Type="http://schemas.openxmlformats.org/officeDocument/2006/relationships/slideLayout" Target="../slideLayouts/slideLayout275.xml"/><Relationship Id="rId41" Type="http://schemas.openxmlformats.org/officeDocument/2006/relationships/slideLayout" Target="../slideLayouts/slideLayout296.xml"/><Relationship Id="rId54" Type="http://schemas.openxmlformats.org/officeDocument/2006/relationships/slideLayout" Target="../slideLayouts/slideLayout309.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5" Type="http://schemas.openxmlformats.org/officeDocument/2006/relationships/slideLayout" Target="../slideLayouts/slideLayout270.xml"/><Relationship Id="rId23" Type="http://schemas.openxmlformats.org/officeDocument/2006/relationships/slideLayout" Target="../slideLayouts/slideLayout278.xml"/><Relationship Id="rId28" Type="http://schemas.openxmlformats.org/officeDocument/2006/relationships/slideLayout" Target="../slideLayouts/slideLayout283.xml"/><Relationship Id="rId36" Type="http://schemas.openxmlformats.org/officeDocument/2006/relationships/slideLayout" Target="../slideLayouts/slideLayout291.xml"/><Relationship Id="rId49" Type="http://schemas.openxmlformats.org/officeDocument/2006/relationships/slideLayout" Target="../slideLayouts/slideLayout304.xml"/><Relationship Id="rId57" Type="http://schemas.openxmlformats.org/officeDocument/2006/relationships/slideLayout" Target="../slideLayouts/slideLayout312.xml"/><Relationship Id="rId10" Type="http://schemas.openxmlformats.org/officeDocument/2006/relationships/slideLayout" Target="../slideLayouts/slideLayout265.xml"/><Relationship Id="rId31" Type="http://schemas.openxmlformats.org/officeDocument/2006/relationships/slideLayout" Target="../slideLayouts/slideLayout286.xml"/><Relationship Id="rId44" Type="http://schemas.openxmlformats.org/officeDocument/2006/relationships/slideLayout" Target="../slideLayouts/slideLayout299.xml"/><Relationship Id="rId52" Type="http://schemas.openxmlformats.org/officeDocument/2006/relationships/slideLayout" Target="../slideLayouts/slideLayout307.xml"/><Relationship Id="rId60" Type="http://schemas.openxmlformats.org/officeDocument/2006/relationships/image" Target="../media/image5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21.xml"/><Relationship Id="rId13" Type="http://schemas.openxmlformats.org/officeDocument/2006/relationships/slideLayout" Target="../slideLayouts/slideLayout326.xml"/><Relationship Id="rId18" Type="http://schemas.openxmlformats.org/officeDocument/2006/relationships/slideLayout" Target="../slideLayouts/slideLayout331.xml"/><Relationship Id="rId26" Type="http://schemas.openxmlformats.org/officeDocument/2006/relationships/theme" Target="../theme/theme7.xml"/><Relationship Id="rId3" Type="http://schemas.openxmlformats.org/officeDocument/2006/relationships/slideLayout" Target="../slideLayouts/slideLayout316.xml"/><Relationship Id="rId21" Type="http://schemas.openxmlformats.org/officeDocument/2006/relationships/slideLayout" Target="../slideLayouts/slideLayout334.xml"/><Relationship Id="rId7" Type="http://schemas.openxmlformats.org/officeDocument/2006/relationships/slideLayout" Target="../slideLayouts/slideLayout320.xml"/><Relationship Id="rId12" Type="http://schemas.openxmlformats.org/officeDocument/2006/relationships/slideLayout" Target="../slideLayouts/slideLayout325.xml"/><Relationship Id="rId17" Type="http://schemas.openxmlformats.org/officeDocument/2006/relationships/slideLayout" Target="../slideLayouts/slideLayout330.xml"/><Relationship Id="rId25" Type="http://schemas.openxmlformats.org/officeDocument/2006/relationships/slideLayout" Target="../slideLayouts/slideLayout338.xml"/><Relationship Id="rId2" Type="http://schemas.openxmlformats.org/officeDocument/2006/relationships/slideLayout" Target="../slideLayouts/slideLayout315.xml"/><Relationship Id="rId16" Type="http://schemas.openxmlformats.org/officeDocument/2006/relationships/slideLayout" Target="../slideLayouts/slideLayout329.xml"/><Relationship Id="rId20" Type="http://schemas.openxmlformats.org/officeDocument/2006/relationships/slideLayout" Target="../slideLayouts/slideLayout333.xml"/><Relationship Id="rId1" Type="http://schemas.openxmlformats.org/officeDocument/2006/relationships/slideLayout" Target="../slideLayouts/slideLayout314.xml"/><Relationship Id="rId6" Type="http://schemas.openxmlformats.org/officeDocument/2006/relationships/slideLayout" Target="../slideLayouts/slideLayout319.xml"/><Relationship Id="rId11" Type="http://schemas.openxmlformats.org/officeDocument/2006/relationships/slideLayout" Target="../slideLayouts/slideLayout324.xml"/><Relationship Id="rId24" Type="http://schemas.openxmlformats.org/officeDocument/2006/relationships/slideLayout" Target="../slideLayouts/slideLayout337.xml"/><Relationship Id="rId5" Type="http://schemas.openxmlformats.org/officeDocument/2006/relationships/slideLayout" Target="../slideLayouts/slideLayout318.xml"/><Relationship Id="rId15" Type="http://schemas.openxmlformats.org/officeDocument/2006/relationships/slideLayout" Target="../slideLayouts/slideLayout328.xml"/><Relationship Id="rId23" Type="http://schemas.openxmlformats.org/officeDocument/2006/relationships/slideLayout" Target="../slideLayouts/slideLayout336.xml"/><Relationship Id="rId10" Type="http://schemas.openxmlformats.org/officeDocument/2006/relationships/slideLayout" Target="../slideLayouts/slideLayout323.xml"/><Relationship Id="rId19" Type="http://schemas.openxmlformats.org/officeDocument/2006/relationships/slideLayout" Target="../slideLayouts/slideLayout332.xml"/><Relationship Id="rId4" Type="http://schemas.openxmlformats.org/officeDocument/2006/relationships/slideLayout" Target="../slideLayouts/slideLayout317.xml"/><Relationship Id="rId9" Type="http://schemas.openxmlformats.org/officeDocument/2006/relationships/slideLayout" Target="../slideLayouts/slideLayout322.xml"/><Relationship Id="rId14" Type="http://schemas.openxmlformats.org/officeDocument/2006/relationships/slideLayout" Target="../slideLayouts/slideLayout327.xml"/><Relationship Id="rId22" Type="http://schemas.openxmlformats.org/officeDocument/2006/relationships/slideLayout" Target="../slideLayouts/slideLayout335.xml"/><Relationship Id="rId27" Type="http://schemas.openxmlformats.org/officeDocument/2006/relationships/image" Target="../media/image80.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46.xml"/><Relationship Id="rId13" Type="http://schemas.openxmlformats.org/officeDocument/2006/relationships/slideLayout" Target="../slideLayouts/slideLayout351.xml"/><Relationship Id="rId18" Type="http://schemas.openxmlformats.org/officeDocument/2006/relationships/image" Target="../media/image99.png"/><Relationship Id="rId3" Type="http://schemas.openxmlformats.org/officeDocument/2006/relationships/slideLayout" Target="../slideLayouts/slideLayout341.xml"/><Relationship Id="rId7" Type="http://schemas.openxmlformats.org/officeDocument/2006/relationships/slideLayout" Target="../slideLayouts/slideLayout345.xml"/><Relationship Id="rId12" Type="http://schemas.openxmlformats.org/officeDocument/2006/relationships/slideLayout" Target="../slideLayouts/slideLayout350.xml"/><Relationship Id="rId17" Type="http://schemas.openxmlformats.org/officeDocument/2006/relationships/image" Target="../media/image98.emf"/><Relationship Id="rId2" Type="http://schemas.openxmlformats.org/officeDocument/2006/relationships/slideLayout" Target="../slideLayouts/slideLayout340.xml"/><Relationship Id="rId16" Type="http://schemas.openxmlformats.org/officeDocument/2006/relationships/theme" Target="../theme/theme8.xml"/><Relationship Id="rId1" Type="http://schemas.openxmlformats.org/officeDocument/2006/relationships/slideLayout" Target="../slideLayouts/slideLayout339.xml"/><Relationship Id="rId6" Type="http://schemas.openxmlformats.org/officeDocument/2006/relationships/slideLayout" Target="../slideLayouts/slideLayout344.xml"/><Relationship Id="rId11" Type="http://schemas.openxmlformats.org/officeDocument/2006/relationships/slideLayout" Target="../slideLayouts/slideLayout349.xml"/><Relationship Id="rId5" Type="http://schemas.openxmlformats.org/officeDocument/2006/relationships/slideLayout" Target="../slideLayouts/slideLayout343.xml"/><Relationship Id="rId15" Type="http://schemas.openxmlformats.org/officeDocument/2006/relationships/slideLayout" Target="../slideLayouts/slideLayout353.xml"/><Relationship Id="rId10" Type="http://schemas.openxmlformats.org/officeDocument/2006/relationships/slideLayout" Target="../slideLayouts/slideLayout348.xml"/><Relationship Id="rId4" Type="http://schemas.openxmlformats.org/officeDocument/2006/relationships/slideLayout" Target="../slideLayouts/slideLayout342.xml"/><Relationship Id="rId9" Type="http://schemas.openxmlformats.org/officeDocument/2006/relationships/slideLayout" Target="../slideLayouts/slideLayout347.xml"/><Relationship Id="rId14" Type="http://schemas.openxmlformats.org/officeDocument/2006/relationships/slideLayout" Target="../slideLayouts/slideLayout3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7" cstate="screen">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 id="2147485514" r:id="rId114"/>
    <p:sldLayoutId id="2147485515" r:id="rId115"/>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4">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1650447335"/>
      </p:ext>
    </p:extLst>
  </p:cSld>
  <p:clrMap bg1="lt1" tx1="dk1" bg2="lt2" tx2="dk2" accent1="accent1" accent2="accent2" accent3="accent3" accent4="accent4" accent5="accent5" accent6="accent6" hlink="hlink" folHlink="folHlink"/>
  <p:sldLayoutIdLst>
    <p:sldLayoutId id="2147485480" r:id="rId1"/>
    <p:sldLayoutId id="2147485481" r:id="rId2"/>
    <p:sldLayoutId id="2147485482" r:id="rId3"/>
    <p:sldLayoutId id="2147485483" r:id="rId4"/>
    <p:sldLayoutId id="2147485484" r:id="rId5"/>
    <p:sldLayoutId id="2147485485" r:id="rId6"/>
    <p:sldLayoutId id="2147485486" r:id="rId7"/>
    <p:sldLayoutId id="2147485487" r:id="rId8"/>
    <p:sldLayoutId id="2147485488" r:id="rId9"/>
    <p:sldLayoutId id="2147485489" r:id="rId10"/>
    <p:sldLayoutId id="2147485490" r:id="rId11"/>
    <p:sldLayoutId id="2147485491" r:id="rId12"/>
    <p:sldLayoutId id="2147485492" r:id="rId13"/>
    <p:sldLayoutId id="2147485493" r:id="rId14"/>
    <p:sldLayoutId id="2147485494" r:id="rId15"/>
    <p:sldLayoutId id="2147485495" r:id="rId16"/>
    <p:sldLayoutId id="2147485496" r:id="rId17"/>
    <p:sldLayoutId id="2147485497" r:id="rId18"/>
    <p:sldLayoutId id="2147485498" r:id="rId19"/>
    <p:sldLayoutId id="2147485499" r:id="rId20"/>
    <p:sldLayoutId id="2147485500" r:id="rId21"/>
    <p:sldLayoutId id="2147485501" r:id="rId22"/>
    <p:sldLayoutId id="2147485502" r:id="rId23"/>
    <p:sldLayoutId id="2147485503" r:id="rId24"/>
    <p:sldLayoutId id="2147485504" r:id="rId25"/>
    <p:sldLayoutId id="2147485505" r:id="rId26"/>
    <p:sldLayoutId id="2147485506" r:id="rId27"/>
    <p:sldLayoutId id="2147485507" r:id="rId28"/>
    <p:sldLayoutId id="2147485510" r:id="rId29"/>
    <p:sldLayoutId id="2147485511" r:id="rId30"/>
    <p:sldLayoutId id="2147485512" r:id="rId31"/>
    <p:sldLayoutId id="2147485513" r:id="rId32"/>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7038" y="449263"/>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27038" y="1710442"/>
            <a:ext cx="11231768" cy="2285241"/>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3118814623"/>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 id="2147485532" r:id="rId12"/>
    <p:sldLayoutId id="2147485533" r:id="rId13"/>
    <p:sldLayoutId id="2147485534" r:id="rId14"/>
    <p:sldLayoutId id="2147485535" r:id="rId15"/>
    <p:sldLayoutId id="2147485536" r:id="rId16"/>
    <p:sldLayoutId id="2147485537" r:id="rId17"/>
    <p:sldLayoutId id="2147485538" r:id="rId18"/>
    <p:sldLayoutId id="2147485539" r:id="rId19"/>
    <p:sldLayoutId id="2147485540" r:id="rId20"/>
    <p:sldLayoutId id="2147485541" r:id="rId21"/>
    <p:sldLayoutId id="2147485542" r:id="rId22"/>
    <p:sldLayoutId id="2147485543" r:id="rId23"/>
    <p:sldLayoutId id="2147485544" r:id="rId24"/>
    <p:sldLayoutId id="2147485545" r:id="rId25"/>
    <p:sldLayoutId id="2147485546" r:id="rId26"/>
    <p:sldLayoutId id="2147485547" r:id="rId27"/>
    <p:sldLayoutId id="2147485548" r:id="rId28"/>
    <p:sldLayoutId id="2147485549" r:id="rId29"/>
    <p:sldLayoutId id="2147485550" r:id="rId30"/>
  </p:sldLayoutIdLst>
  <p:transition>
    <p:fade/>
  </p:transition>
  <p:hf hdr="0" dt="0"/>
  <p:txStyles>
    <p:titleStyle>
      <a:lvl1pPr algn="l" defTabSz="914378" rtl="0" eaLnBrk="1" latinLnBrk="0" hangingPunct="1">
        <a:lnSpc>
          <a:spcPct val="90000"/>
        </a:lnSpc>
        <a:spcBef>
          <a:spcPct val="0"/>
        </a:spcBef>
        <a:buNone/>
        <a:defRPr lang="en-US" sz="2800"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2400"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050"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200"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3917" cy="813819"/>
          </a:xfrm>
          <a:prstGeom prst="rect">
            <a:avLst/>
          </a:prstGeom>
        </p:spPr>
        <p:txBody>
          <a:bodyPr vert="horz" wrap="square" lIns="0" tIns="91440" rIns="146304" bIns="91440" rtlCol="0" anchor="t">
            <a:noAutofit/>
          </a:bodyPr>
          <a:lstStyle/>
          <a:p>
            <a:r>
              <a:rPr lang="en-US" dirty="0"/>
              <a:t>Heading Segoe UI </a:t>
            </a:r>
            <a:r>
              <a:rPr lang="en-US" dirty="0" err="1"/>
              <a:t>Semibold</a:t>
            </a:r>
            <a:r>
              <a:rPr lang="en-US" dirty="0"/>
              <a:t> 28/32</a:t>
            </a:r>
          </a:p>
        </p:txBody>
      </p:sp>
      <p:sp>
        <p:nvSpPr>
          <p:cNvPr id="4" name="Text Placeholder 3"/>
          <p:cNvSpPr>
            <a:spLocks noGrp="1"/>
          </p:cNvSpPr>
          <p:nvPr>
            <p:ph type="body" idx="1"/>
          </p:nvPr>
        </p:nvSpPr>
        <p:spPr>
          <a:xfrm>
            <a:off x="455994" y="1817560"/>
            <a:ext cx="11231768" cy="2021853"/>
          </a:xfrm>
          <a:prstGeom prst="rect">
            <a:avLst/>
          </a:prstGeom>
        </p:spPr>
        <p:txBody>
          <a:bodyPr vert="horz" wrap="square" lIns="0" tIns="91440" rIns="146304" bIns="91440" rtlCol="0">
            <a:spAutoFit/>
          </a:bodyPr>
          <a:lstStyle/>
          <a:p>
            <a:pPr lvl="1"/>
            <a:r>
              <a:rPr lang="en-US" dirty="0"/>
              <a:t>Large: subhead Segoe UI Regular 20/24</a:t>
            </a:r>
          </a:p>
          <a:p>
            <a:pPr lvl="1"/>
            <a:endParaRPr lang="en-US" dirty="0"/>
          </a:p>
          <a:p>
            <a:pPr lvl="2"/>
            <a:r>
              <a:rPr lang="en-US" dirty="0"/>
              <a:t>Medium: paragraph heading Segoe UI </a:t>
            </a:r>
            <a:r>
              <a:rPr lang="en-US" dirty="0" err="1"/>
              <a:t>Semibold</a:t>
            </a:r>
            <a:r>
              <a:rPr lang="en-US" dirty="0"/>
              <a:t> 14/18</a:t>
            </a:r>
          </a:p>
          <a:p>
            <a:pPr lvl="3"/>
            <a:r>
              <a:rPr lang="en-US" dirty="0"/>
              <a:t>Medium: paragraph body copy Segoe UI Regular 14/18</a:t>
            </a:r>
          </a:p>
          <a:p>
            <a:pPr lvl="3"/>
            <a:endParaRPr lang="en-US" dirty="0"/>
          </a:p>
          <a:p>
            <a:pPr lvl="4"/>
            <a:r>
              <a:rPr lang="en-US" dirty="0"/>
              <a:t>Small: caption heading Segoe UI Bold 10/12</a:t>
            </a:r>
          </a:p>
          <a:p>
            <a:pPr lvl="6"/>
            <a:r>
              <a:rPr lang="en-US" dirty="0"/>
              <a:t>Small: caption body copy Segoe UI Regular 10/12</a:t>
            </a:r>
          </a:p>
          <a:p>
            <a:pPr lvl="6"/>
            <a:endParaRPr lang="en-US" dirty="0"/>
          </a:p>
          <a:p>
            <a:pPr lvl="6"/>
            <a:endParaRPr lang="en-US" dirty="0"/>
          </a:p>
        </p:txBody>
      </p:sp>
      <p:pic>
        <p:nvPicPr>
          <p:cNvPr id="7" name="Picture 6"/>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2711923422"/>
      </p:ext>
    </p:extLst>
  </p:cSld>
  <p:clrMap bg1="lt1" tx1="dk1" bg2="lt2" tx2="dk2" accent1="accent1" accent2="accent2" accent3="accent3" accent4="accent4" accent5="accent5" accent6="accent6" hlink="hlink" folHlink="folHlink"/>
  <p:sldLayoutIdLst>
    <p:sldLayoutId id="2147485587" r:id="rId1"/>
    <p:sldLayoutId id="2147485588" r:id="rId2"/>
    <p:sldLayoutId id="2147485589" r:id="rId3"/>
    <p:sldLayoutId id="2147485590" r:id="rId4"/>
    <p:sldLayoutId id="2147485591" r:id="rId5"/>
    <p:sldLayoutId id="2147485592" r:id="rId6"/>
    <p:sldLayoutId id="2147485593" r:id="rId7"/>
    <p:sldLayoutId id="2147485594" r:id="rId8"/>
    <p:sldLayoutId id="2147485595" r:id="rId9"/>
    <p:sldLayoutId id="2147485596" r:id="rId10"/>
    <p:sldLayoutId id="2147485597" r:id="rId11"/>
    <p:sldLayoutId id="2147485598" r:id="rId12"/>
    <p:sldLayoutId id="2147485599" r:id="rId13"/>
    <p:sldLayoutId id="2147485600" r:id="rId14"/>
    <p:sldLayoutId id="2147485601" r:id="rId15"/>
    <p:sldLayoutId id="2147485602" r:id="rId16"/>
    <p:sldLayoutId id="2147485603" r:id="rId17"/>
    <p:sldLayoutId id="2147485604" r:id="rId18"/>
    <p:sldLayoutId id="2147485605" r:id="rId19"/>
    <p:sldLayoutId id="2147485606" r:id="rId20"/>
    <p:sldLayoutId id="2147485607" r:id="rId21"/>
    <p:sldLayoutId id="2147485608" r:id="rId22"/>
    <p:sldLayoutId id="2147485609" r:id="rId23"/>
    <p:sldLayoutId id="2147485610" r:id="rId24"/>
    <p:sldLayoutId id="2147485611" r:id="rId25"/>
    <p:sldLayoutId id="2147485612" r:id="rId26"/>
    <p:sldLayoutId id="2147485613" r:id="rId27"/>
    <p:sldLayoutId id="2147485614" r:id="rId28"/>
    <p:sldLayoutId id="2147485615" r:id="rId29"/>
    <p:sldLayoutId id="2147485616" r:id="rId30"/>
    <p:sldLayoutId id="2147485617" r:id="rId31"/>
    <p:sldLayoutId id="2147485618" r:id="rId32"/>
    <p:sldLayoutId id="2147485619" r:id="rId33"/>
    <p:sldLayoutId id="2147485620" r:id="rId34"/>
    <p:sldLayoutId id="2147485621" r:id="rId35"/>
    <p:sldLayoutId id="2147485622" r:id="rId36"/>
    <p:sldLayoutId id="2147485623" r:id="rId37"/>
    <p:sldLayoutId id="2147485624" r:id="rId38"/>
    <p:sldLayoutId id="2147485625" r:id="rId39"/>
    <p:sldLayoutId id="2147485626" r:id="rId40"/>
    <p:sldLayoutId id="2147485627" r:id="rId41"/>
    <p:sldLayoutId id="2147485628" r:id="rId42"/>
    <p:sldLayoutId id="2147485629" r:id="rId43"/>
    <p:sldLayoutId id="2147485630" r:id="rId44"/>
    <p:sldLayoutId id="2147485631" r:id="rId45"/>
    <p:sldLayoutId id="2147485632" r:id="rId46"/>
    <p:sldLayoutId id="2147485633" r:id="rId47"/>
    <p:sldLayoutId id="2147485634" r:id="rId48"/>
    <p:sldLayoutId id="2147485635" r:id="rId49"/>
    <p:sldLayoutId id="2147485636" r:id="rId50"/>
    <p:sldLayoutId id="2147485637" r:id="rId51"/>
    <p:sldLayoutId id="2147485638" r:id="rId52"/>
    <p:sldLayoutId id="2147485639" r:id="rId53"/>
    <p:sldLayoutId id="2147485640" r:id="rId54"/>
    <p:sldLayoutId id="2147485641" r:id="rId55"/>
    <p:sldLayoutId id="2147485642" r:id="rId56"/>
    <p:sldLayoutId id="2147485643" r:id="rId57"/>
    <p:sldLayoutId id="2147485644" r:id="rId58"/>
  </p:sldLayoutIdLst>
  <p:transition>
    <p:fade/>
  </p:transition>
  <p:hf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27">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3992989670"/>
      </p:ext>
    </p:extLst>
  </p:cSld>
  <p:clrMap bg1="lt1" tx1="dk1" bg2="lt2" tx2="dk2" accent1="accent1" accent2="accent2" accent3="accent3" accent4="accent4" accent5="accent5" accent6="accent6" hlink="hlink" folHlink="folHlink"/>
  <p:sldLayoutIdLst>
    <p:sldLayoutId id="2147485646" r:id="rId1"/>
    <p:sldLayoutId id="2147485647" r:id="rId2"/>
    <p:sldLayoutId id="2147485648" r:id="rId3"/>
    <p:sldLayoutId id="2147485649" r:id="rId4"/>
    <p:sldLayoutId id="2147485650" r:id="rId5"/>
    <p:sldLayoutId id="2147485651" r:id="rId6"/>
    <p:sldLayoutId id="2147485652" r:id="rId7"/>
    <p:sldLayoutId id="2147485653" r:id="rId8"/>
    <p:sldLayoutId id="2147485654" r:id="rId9"/>
    <p:sldLayoutId id="2147485655" r:id="rId10"/>
    <p:sldLayoutId id="2147485656" r:id="rId11"/>
    <p:sldLayoutId id="2147485657" r:id="rId12"/>
    <p:sldLayoutId id="2147485658" r:id="rId13"/>
    <p:sldLayoutId id="2147485659" r:id="rId14"/>
    <p:sldLayoutId id="2147485660" r:id="rId15"/>
    <p:sldLayoutId id="2147485661" r:id="rId16"/>
    <p:sldLayoutId id="2147485662" r:id="rId17"/>
    <p:sldLayoutId id="2147485663" r:id="rId18"/>
    <p:sldLayoutId id="2147485664" r:id="rId19"/>
    <p:sldLayoutId id="2147485665" r:id="rId20"/>
    <p:sldLayoutId id="2147485666" r:id="rId21"/>
    <p:sldLayoutId id="2147485667" r:id="rId22"/>
    <p:sldLayoutId id="2147485668" r:id="rId23"/>
    <p:sldLayoutId id="2147485669" r:id="rId24"/>
    <p:sldLayoutId id="2147485670" r:id="rId25"/>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424" y="435824"/>
            <a:ext cx="11336039" cy="744014"/>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37319" y="1866615"/>
            <a:ext cx="11336039" cy="1276484"/>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rot="5400000">
            <a:off x="9688817" y="3012080"/>
            <a:ext cx="6858623" cy="833218"/>
          </a:xfrm>
          <a:prstGeom prst="rect">
            <a:avLst/>
          </a:prstGeom>
        </p:spPr>
      </p:pic>
      <p:pic>
        <p:nvPicPr>
          <p:cNvPr id="10" name="Picture 9">
            <a:extLst>
              <a:ext uri="{FF2B5EF4-FFF2-40B4-BE49-F238E27FC236}">
                <a16:creationId xmlns:a16="http://schemas.microsoft.com/office/drawing/2014/main" id="{5F66C9DB-A981-45BC-B811-A6F95811A81C}"/>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rot="5400000">
            <a:off x="9039878" y="3221594"/>
            <a:ext cx="6858000" cy="414812"/>
          </a:xfrm>
          <a:prstGeom prst="rect">
            <a:avLst/>
          </a:prstGeom>
        </p:spPr>
      </p:pic>
    </p:spTree>
    <p:extLst>
      <p:ext uri="{BB962C8B-B14F-4D97-AF65-F5344CB8AC3E}">
        <p14:creationId xmlns:p14="http://schemas.microsoft.com/office/powerpoint/2010/main" val="3713123787"/>
      </p:ext>
    </p:extLst>
  </p:cSld>
  <p:clrMap bg1="lt1" tx1="dk1" bg2="lt2" tx2="dk2" accent1="accent1" accent2="accent2" accent3="accent3" accent4="accent4" accent5="accent5" accent6="accent6" hlink="hlink" folHlink="folHlink"/>
  <p:sldLayoutIdLst>
    <p:sldLayoutId id="2147485672" r:id="rId1"/>
    <p:sldLayoutId id="2147485673" r:id="rId2"/>
    <p:sldLayoutId id="2147485674" r:id="rId3"/>
    <p:sldLayoutId id="2147485675" r:id="rId4"/>
    <p:sldLayoutId id="2147485676" r:id="rId5"/>
    <p:sldLayoutId id="2147485677" r:id="rId6"/>
    <p:sldLayoutId id="2147485678" r:id="rId7"/>
    <p:sldLayoutId id="2147485679" r:id="rId8"/>
    <p:sldLayoutId id="2147485680" r:id="rId9"/>
    <p:sldLayoutId id="2147485681" r:id="rId10"/>
    <p:sldLayoutId id="2147485682" r:id="rId11"/>
    <p:sldLayoutId id="2147485683" r:id="rId12"/>
    <p:sldLayoutId id="2147485684" r:id="rId13"/>
    <p:sldLayoutId id="2147485685" r:id="rId14"/>
    <p:sldLayoutId id="2147485686" r:id="rId15"/>
  </p:sldLayoutIdLst>
  <p:transition>
    <p:fade/>
  </p:transition>
  <p:txStyles>
    <p:titleStyle>
      <a:lvl1pPr algn="l" defTabSz="914367" rtl="0" eaLnBrk="1" latinLnBrk="0" hangingPunct="1">
        <a:lnSpc>
          <a:spcPct val="90000"/>
        </a:lnSpc>
        <a:spcBef>
          <a:spcPct val="0"/>
        </a:spcBef>
        <a:buNone/>
        <a:defRPr lang="en-US" sz="3137" b="0" kern="1200" cap="none" spc="-147"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2549" kern="1200" spc="0" baseline="0">
          <a:solidFill>
            <a:srgbClr val="000000"/>
          </a:solidFill>
          <a:latin typeface="+mn-lt"/>
          <a:ea typeface="+mn-ea"/>
          <a:cs typeface="+mn-cs"/>
        </a:defRPr>
      </a:lvl1pPr>
      <a:lvl2pPr marL="224097"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3pPr>
      <a:lvl4pPr marL="67229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4pPr>
      <a:lvl5pPr marL="896386"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5.xml"/></Relationships>
</file>

<file path=ppt/slides/_rels/slide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xml"/><Relationship Id="rId1" Type="http://schemas.openxmlformats.org/officeDocument/2006/relationships/slideLayout" Target="../slideLayouts/slideLayout3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4.xml"/></Relationships>
</file>

<file path=ppt/slides/_rels/slide1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5.xml"/><Relationship Id="rId1" Type="http://schemas.openxmlformats.org/officeDocument/2006/relationships/slideLayout" Target="../slideLayouts/slideLayout3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4.xml"/></Relationships>
</file>

<file path=ppt/slides/_rels/slide27.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24.xml"/><Relationship Id="rId1" Type="http://schemas.openxmlformats.org/officeDocument/2006/relationships/slideLayout" Target="../slideLayouts/slideLayout353.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svg"/></Relationships>
</file>

<file path=ppt/slides/_rels/slide28.xml.rels><?xml version="1.0" encoding="UTF-8" standalone="yes"?>
<Relationships xmlns="http://schemas.openxmlformats.org/package/2006/relationships"><Relationship Id="rId3" Type="http://schemas.openxmlformats.org/officeDocument/2006/relationships/hyperlink" Target="https://azure.microsoft.com/cloud-adoption-framework/" TargetMode="External"/><Relationship Id="rId2" Type="http://schemas.openxmlformats.org/officeDocument/2006/relationships/notesSlide" Target="../notesSlides/notesSlide25.xml"/><Relationship Id="rId1" Type="http://schemas.openxmlformats.org/officeDocument/2006/relationships/slideLayout" Target="../slideLayouts/slideLayout324.xml"/><Relationship Id="rId6" Type="http://schemas.openxmlformats.org/officeDocument/2006/relationships/hyperlink" Target="https://docs.microsoft.com/assessments/?id=azure-architecture-review" TargetMode="External"/><Relationship Id="rId5" Type="http://schemas.openxmlformats.org/officeDocument/2006/relationships/hyperlink" Target="https://docs.microsoft.com/azure/cloud-adoption-framework/manage/" TargetMode="External"/><Relationship Id="rId4" Type="http://schemas.openxmlformats.org/officeDocument/2006/relationships/hyperlink" Target="https://docs.microsoft.com/azure/cloud-adoption-framework/"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
        <p:nvSpPr>
          <p:cNvPr id="2" name="Rectangle 1">
            <a:extLst>
              <a:ext uri="{FF2B5EF4-FFF2-40B4-BE49-F238E27FC236}">
                <a16:creationId xmlns:a16="http://schemas.microsoft.com/office/drawing/2014/main" id="{9B16CECB-4107-47B0-96CF-679C5E505A36}"/>
              </a:ext>
            </a:extLst>
          </p:cNvPr>
          <p:cNvSpPr/>
          <p:nvPr/>
        </p:nvSpPr>
        <p:spPr bwMode="auto">
          <a:xfrm>
            <a:off x="6888090" y="3954435"/>
            <a:ext cx="5303910" cy="12683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de-DE" sz="2800" b="1" dirty="0">
                <a:solidFill>
                  <a:srgbClr val="FFFFFF"/>
                </a:solidFill>
                <a:ea typeface="Segoe UI" pitchFamily="34" charset="0"/>
                <a:cs typeface="Segoe UI" pitchFamily="34" charset="0"/>
              </a:rPr>
              <a:t>Manage</a:t>
            </a: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02AE1D-363F-487A-99BF-D23CD500D1A3}"/>
              </a:ext>
            </a:extLst>
          </p:cNvPr>
          <p:cNvSpPr/>
          <p:nvPr/>
        </p:nvSpPr>
        <p:spPr>
          <a:xfrm>
            <a:off x="0" y="-22758"/>
            <a:ext cx="6330675" cy="6880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D0533C8-6094-474F-93CD-5AF7A8640BE1}"/>
              </a:ext>
            </a:extLst>
          </p:cNvPr>
          <p:cNvSpPr/>
          <p:nvPr/>
        </p:nvSpPr>
        <p:spPr bwMode="auto">
          <a:xfrm>
            <a:off x="5268438" y="3111436"/>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5" name="TextBox 34" descr="Cloud Adoption Framework ">
            <a:extLst>
              <a:ext uri="{FF2B5EF4-FFF2-40B4-BE49-F238E27FC236}">
                <a16:creationId xmlns:a16="http://schemas.microsoft.com/office/drawing/2014/main" id="{B44E0FAA-8D0E-42FC-BD4F-CA8D589A63BF}"/>
              </a:ext>
            </a:extLst>
          </p:cNvPr>
          <p:cNvSpPr txBox="1"/>
          <p:nvPr/>
        </p:nvSpPr>
        <p:spPr>
          <a:xfrm>
            <a:off x="782672" y="2182375"/>
            <a:ext cx="4974013" cy="1754326"/>
          </a:xfrm>
          <a:prstGeom prst="rect">
            <a:avLst/>
          </a:prstGeom>
          <a:noFill/>
        </p:spPr>
        <p:txBody>
          <a:bodyPr wrap="square" rtlCol="0" anchor="t">
            <a:spAutoFit/>
          </a:bodyPr>
          <a:lstStyle/>
          <a:p>
            <a:pPr>
              <a:defRPr/>
            </a:pPr>
            <a:r>
              <a:rPr lang="en-US" sz="3600" spc="-50">
                <a:solidFill>
                  <a:srgbClr val="50E6FF"/>
                </a:solidFill>
                <a:latin typeface="Segoe UI Semibold"/>
              </a:rPr>
              <a:t>An iterative process that supports your business … as it evolves</a:t>
            </a:r>
          </a:p>
        </p:txBody>
      </p:sp>
      <p:grpSp>
        <p:nvGrpSpPr>
          <p:cNvPr id="177" name="Group 176">
            <a:extLst>
              <a:ext uri="{FF2B5EF4-FFF2-40B4-BE49-F238E27FC236}">
                <a16:creationId xmlns:a16="http://schemas.microsoft.com/office/drawing/2014/main" id="{10B8E034-F23B-4547-A5C7-6F7707734148}"/>
              </a:ext>
            </a:extLst>
          </p:cNvPr>
          <p:cNvGrpSpPr/>
          <p:nvPr/>
        </p:nvGrpSpPr>
        <p:grpSpPr>
          <a:xfrm>
            <a:off x="6591183" y="1114458"/>
            <a:ext cx="5240245" cy="4379474"/>
            <a:chOff x="6627670" y="1239263"/>
            <a:chExt cx="5240245" cy="4379474"/>
          </a:xfrm>
        </p:grpSpPr>
        <p:sp>
          <p:nvSpPr>
            <p:cNvPr id="10" name="Oval 9">
              <a:extLst>
                <a:ext uri="{FF2B5EF4-FFF2-40B4-BE49-F238E27FC236}">
                  <a16:creationId xmlns:a16="http://schemas.microsoft.com/office/drawing/2014/main" id="{930831E2-20CA-466E-939D-62AE80C594CA}"/>
                </a:ext>
                <a:ext uri="{C183D7F6-B498-43B3-948B-1728B52AA6E4}">
                  <adec:decorative xmlns:adec="http://schemas.microsoft.com/office/drawing/2017/decorative" val="1"/>
                </a:ext>
              </a:extLst>
            </p:cNvPr>
            <p:cNvSpPr/>
            <p:nvPr/>
          </p:nvSpPr>
          <p:spPr bwMode="auto">
            <a:xfrm>
              <a:off x="7097431" y="1239263"/>
              <a:ext cx="4402217" cy="437947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Oval 10">
              <a:extLst>
                <a:ext uri="{FF2B5EF4-FFF2-40B4-BE49-F238E27FC236}">
                  <a16:creationId xmlns:a16="http://schemas.microsoft.com/office/drawing/2014/main" id="{91F45FC3-4BAC-4509-8C7C-DA20025EB576}"/>
                </a:ext>
                <a:ext uri="{C183D7F6-B498-43B3-948B-1728B52AA6E4}">
                  <adec:decorative xmlns:adec="http://schemas.microsoft.com/office/drawing/2017/decorative" val="1"/>
                </a:ext>
              </a:extLst>
            </p:cNvPr>
            <p:cNvSpPr/>
            <p:nvPr/>
          </p:nvSpPr>
          <p:spPr bwMode="auto">
            <a:xfrm>
              <a:off x="8133151" y="2255214"/>
              <a:ext cx="2295563" cy="228370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Box 11">
              <a:extLst>
                <a:ext uri="{FF2B5EF4-FFF2-40B4-BE49-F238E27FC236}">
                  <a16:creationId xmlns:a16="http://schemas.microsoft.com/office/drawing/2014/main" id="{ED29E357-BE4C-4B33-B974-14C7E63D1B12}"/>
                </a:ext>
              </a:extLst>
            </p:cNvPr>
            <p:cNvSpPr txBox="1"/>
            <p:nvPr/>
          </p:nvSpPr>
          <p:spPr>
            <a:xfrm>
              <a:off x="8574125" y="3471600"/>
              <a:ext cx="1426412" cy="221599"/>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Define strategy</a:t>
              </a:r>
            </a:p>
          </p:txBody>
        </p:sp>
        <p:grpSp>
          <p:nvGrpSpPr>
            <p:cNvPr id="13" name="Group 12" descr="Cloud Adoption Framework ">
              <a:extLst>
                <a:ext uri="{FF2B5EF4-FFF2-40B4-BE49-F238E27FC236}">
                  <a16:creationId xmlns:a16="http://schemas.microsoft.com/office/drawing/2014/main" id="{D7A585BD-7681-47F4-94C3-3A7002052F76}"/>
                </a:ext>
              </a:extLst>
            </p:cNvPr>
            <p:cNvGrpSpPr/>
            <p:nvPr/>
          </p:nvGrpSpPr>
          <p:grpSpPr>
            <a:xfrm>
              <a:off x="8937835" y="1807117"/>
              <a:ext cx="721411" cy="890855"/>
              <a:chOff x="8704863" y="1784159"/>
              <a:chExt cx="717684" cy="890855"/>
            </a:xfrm>
          </p:grpSpPr>
          <p:sp>
            <p:nvSpPr>
              <p:cNvPr id="97" name="Oval 96">
                <a:extLst>
                  <a:ext uri="{FF2B5EF4-FFF2-40B4-BE49-F238E27FC236}">
                    <a16:creationId xmlns:a16="http://schemas.microsoft.com/office/drawing/2014/main" id="{624CB74D-E3CC-4E48-8108-C956DC6B48E4}"/>
                  </a:ext>
                </a:extLst>
              </p:cNvPr>
              <p:cNvSpPr/>
              <p:nvPr/>
            </p:nvSpPr>
            <p:spPr bwMode="auto">
              <a:xfrm>
                <a:off x="8704863" y="195733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98" name="TextBox 97">
                <a:extLst>
                  <a:ext uri="{FF2B5EF4-FFF2-40B4-BE49-F238E27FC236}">
                    <a16:creationId xmlns:a16="http://schemas.microsoft.com/office/drawing/2014/main" id="{064FCA81-2388-472A-B5B4-A030201C6314}"/>
                  </a:ext>
                </a:extLst>
              </p:cNvPr>
              <p:cNvSpPr txBox="1"/>
              <p:nvPr/>
            </p:nvSpPr>
            <p:spPr>
              <a:xfrm>
                <a:off x="8852177" y="1784159"/>
                <a:ext cx="400751"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1"/>
                    </a:solidFill>
                    <a:effectLst/>
                    <a:uLnTx/>
                    <a:uFillTx/>
                    <a:latin typeface="Segoe UI Semibold"/>
                    <a:ea typeface="+mn-lt"/>
                    <a:cs typeface="Calibri" panose="020F0502020204030204"/>
                  </a:rPr>
                  <a:t>Plan</a:t>
                </a:r>
              </a:p>
            </p:txBody>
          </p:sp>
        </p:grpSp>
        <p:grpSp>
          <p:nvGrpSpPr>
            <p:cNvPr id="15" name="Group 14" descr="Cloud Adoption Framework ">
              <a:extLst>
                <a:ext uri="{FF2B5EF4-FFF2-40B4-BE49-F238E27FC236}">
                  <a16:creationId xmlns:a16="http://schemas.microsoft.com/office/drawing/2014/main" id="{F5C73726-C9D2-47FD-8EFC-DA3F9B84B240}"/>
                </a:ext>
              </a:extLst>
            </p:cNvPr>
            <p:cNvGrpSpPr/>
            <p:nvPr/>
          </p:nvGrpSpPr>
          <p:grpSpPr>
            <a:xfrm>
              <a:off x="7976050" y="3797819"/>
              <a:ext cx="721411" cy="923933"/>
              <a:chOff x="7748044" y="3774861"/>
              <a:chExt cx="717684" cy="923933"/>
            </a:xfrm>
          </p:grpSpPr>
          <p:sp>
            <p:nvSpPr>
              <p:cNvPr id="77" name="Oval 76">
                <a:extLst>
                  <a:ext uri="{FF2B5EF4-FFF2-40B4-BE49-F238E27FC236}">
                    <a16:creationId xmlns:a16="http://schemas.microsoft.com/office/drawing/2014/main" id="{EB4C4940-5E80-4318-8A96-82225E5443F6}"/>
                  </a:ext>
                </a:extLst>
              </p:cNvPr>
              <p:cNvSpPr/>
              <p:nvPr/>
            </p:nvSpPr>
            <p:spPr bwMode="auto">
              <a:xfrm>
                <a:off x="7748044" y="3774861"/>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78" name="TextBox 77">
                <a:extLst>
                  <a:ext uri="{FF2B5EF4-FFF2-40B4-BE49-F238E27FC236}">
                    <a16:creationId xmlns:a16="http://schemas.microsoft.com/office/drawing/2014/main" id="{AE9A4962-208E-4DA7-B38D-D5E0ECDEE7FA}"/>
                  </a:ext>
                </a:extLst>
              </p:cNvPr>
              <p:cNvSpPr txBox="1"/>
              <p:nvPr/>
            </p:nvSpPr>
            <p:spPr>
              <a:xfrm>
                <a:off x="7762746" y="4452573"/>
                <a:ext cx="580287"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Adopt</a:t>
                </a:r>
              </a:p>
            </p:txBody>
          </p:sp>
        </p:grpSp>
        <p:sp>
          <p:nvSpPr>
            <p:cNvPr id="37" name="Oval 36">
              <a:extLst>
                <a:ext uri="{FF2B5EF4-FFF2-40B4-BE49-F238E27FC236}">
                  <a16:creationId xmlns:a16="http://schemas.microsoft.com/office/drawing/2014/main" id="{AA591A7E-DDF1-4EE3-B56C-C5E898568AFC}"/>
                </a:ext>
              </a:extLst>
            </p:cNvPr>
            <p:cNvSpPr/>
            <p:nvPr/>
          </p:nvSpPr>
          <p:spPr bwMode="auto">
            <a:xfrm>
              <a:off x="11205302" y="2904524"/>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8" name="component solutions" descr="component solutions">
              <a:extLst>
                <a:ext uri="{FF2B5EF4-FFF2-40B4-BE49-F238E27FC236}">
                  <a16:creationId xmlns:a16="http://schemas.microsoft.com/office/drawing/2014/main" id="{2CD3EADD-C16B-4E1E-8FB8-973D3391B3FA}"/>
                </a:ext>
              </a:extLst>
            </p:cNvPr>
            <p:cNvGrpSpPr/>
            <p:nvPr/>
          </p:nvGrpSpPr>
          <p:grpSpPr>
            <a:xfrm>
              <a:off x="9054239" y="3004447"/>
              <a:ext cx="466183" cy="325266"/>
              <a:chOff x="-774701" y="4865688"/>
              <a:chExt cx="473075" cy="331788"/>
            </a:xfrm>
          </p:grpSpPr>
          <p:sp>
            <p:nvSpPr>
              <p:cNvPr id="19" name="Rectangle 932">
                <a:extLst>
                  <a:ext uri="{FF2B5EF4-FFF2-40B4-BE49-F238E27FC236}">
                    <a16:creationId xmlns:a16="http://schemas.microsoft.com/office/drawing/2014/main" id="{A647C8AF-A505-4CAD-8275-BAA39FF81095}"/>
                  </a:ext>
                </a:extLst>
              </p:cNvPr>
              <p:cNvSpPr>
                <a:spLocks noChangeArrowheads="1"/>
              </p:cNvSpPr>
              <p:nvPr/>
            </p:nvSpPr>
            <p:spPr bwMode="auto">
              <a:xfrm>
                <a:off x="-538163" y="5145088"/>
                <a:ext cx="117475" cy="127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0" name="Freeform 933">
                <a:extLst>
                  <a:ext uri="{FF2B5EF4-FFF2-40B4-BE49-F238E27FC236}">
                    <a16:creationId xmlns:a16="http://schemas.microsoft.com/office/drawing/2014/main" id="{85B26A86-614D-4504-ADB5-201F8F82238D}"/>
                  </a:ext>
                </a:extLst>
              </p:cNvPr>
              <p:cNvSpPr>
                <a:spLocks/>
              </p:cNvSpPr>
              <p:nvPr/>
            </p:nvSpPr>
            <p:spPr bwMode="auto">
              <a:xfrm>
                <a:off x="-425451" y="5127625"/>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1" name="Freeform 934">
                <a:extLst>
                  <a:ext uri="{FF2B5EF4-FFF2-40B4-BE49-F238E27FC236}">
                    <a16:creationId xmlns:a16="http://schemas.microsoft.com/office/drawing/2014/main" id="{D4E93E8A-7BDD-4E2E-9772-10DE4757C417}"/>
                  </a:ext>
                </a:extLst>
              </p:cNvPr>
              <p:cNvSpPr>
                <a:spLocks/>
              </p:cNvSpPr>
              <p:nvPr/>
            </p:nvSpPr>
            <p:spPr bwMode="auto">
              <a:xfrm>
                <a:off x="-542926" y="4908550"/>
                <a:ext cx="122237" cy="22860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2" name="Rectangle 935">
                <a:extLst>
                  <a:ext uri="{FF2B5EF4-FFF2-40B4-BE49-F238E27FC236}">
                    <a16:creationId xmlns:a16="http://schemas.microsoft.com/office/drawing/2014/main" id="{8E77269B-FE48-4CB3-A920-1E35CC09985D}"/>
                  </a:ext>
                </a:extLst>
              </p:cNvPr>
              <p:cNvSpPr>
                <a:spLocks noChangeArrowheads="1"/>
              </p:cNvSpPr>
              <p:nvPr/>
            </p:nvSpPr>
            <p:spPr bwMode="auto">
              <a:xfrm>
                <a:off x="-357188" y="4914900"/>
                <a:ext cx="12700" cy="2540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3" name="Rectangle 936">
                <a:extLst>
                  <a:ext uri="{FF2B5EF4-FFF2-40B4-BE49-F238E27FC236}">
                    <a16:creationId xmlns:a16="http://schemas.microsoft.com/office/drawing/2014/main" id="{A5FE4E61-44CC-4B66-A407-4C46EDE0D97B}"/>
                  </a:ext>
                </a:extLst>
              </p:cNvPr>
              <p:cNvSpPr>
                <a:spLocks noChangeArrowheads="1"/>
              </p:cNvSpPr>
              <p:nvPr/>
            </p:nvSpPr>
            <p:spPr bwMode="auto">
              <a:xfrm>
                <a:off x="-519113" y="5027613"/>
                <a:ext cx="101600"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4" name="Rectangle 937">
                <a:extLst>
                  <a:ext uri="{FF2B5EF4-FFF2-40B4-BE49-F238E27FC236}">
                    <a16:creationId xmlns:a16="http://schemas.microsoft.com/office/drawing/2014/main" id="{4845DE93-214A-4530-A742-F9B7728E3D64}"/>
                  </a:ext>
                </a:extLst>
              </p:cNvPr>
              <p:cNvSpPr>
                <a:spLocks noChangeArrowheads="1"/>
              </p:cNvSpPr>
              <p:nvPr/>
            </p:nvSpPr>
            <p:spPr bwMode="auto">
              <a:xfrm>
                <a:off x="-715963" y="5027613"/>
                <a:ext cx="104775"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5" name="Oval 938">
                <a:extLst>
                  <a:ext uri="{FF2B5EF4-FFF2-40B4-BE49-F238E27FC236}">
                    <a16:creationId xmlns:a16="http://schemas.microsoft.com/office/drawing/2014/main" id="{3FA061FD-1E41-4FF7-8297-45BD55DA27CC}"/>
                  </a:ext>
                </a:extLst>
              </p:cNvPr>
              <p:cNvSpPr>
                <a:spLocks noChangeArrowheads="1"/>
              </p:cNvSpPr>
              <p:nvPr/>
            </p:nvSpPr>
            <p:spPr bwMode="auto">
              <a:xfrm>
                <a:off x="-400051" y="4865688"/>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6" name="Rectangle 939">
                <a:extLst>
                  <a:ext uri="{FF2B5EF4-FFF2-40B4-BE49-F238E27FC236}">
                    <a16:creationId xmlns:a16="http://schemas.microsoft.com/office/drawing/2014/main" id="{860DEBDC-9CE3-4D07-B8B2-C75639B8BB7B}"/>
                  </a:ext>
                </a:extLst>
              </p:cNvPr>
              <p:cNvSpPr>
                <a:spLocks noChangeArrowheads="1"/>
              </p:cNvSpPr>
              <p:nvPr/>
            </p:nvSpPr>
            <p:spPr bwMode="auto">
              <a:xfrm>
                <a:off x="-400051" y="4984750"/>
                <a:ext cx="98425" cy="9525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7" name="Oval 940">
                <a:extLst>
                  <a:ext uri="{FF2B5EF4-FFF2-40B4-BE49-F238E27FC236}">
                    <a16:creationId xmlns:a16="http://schemas.microsoft.com/office/drawing/2014/main" id="{7E181E61-5D63-4832-8CB1-FBA871D19EE9}"/>
                  </a:ext>
                </a:extLst>
              </p:cNvPr>
              <p:cNvSpPr>
                <a:spLocks noChangeArrowheads="1"/>
              </p:cNvSpPr>
              <p:nvPr/>
            </p:nvSpPr>
            <p:spPr bwMode="auto">
              <a:xfrm>
                <a:off x="-400051" y="5103813"/>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8" name="Oval 941">
                <a:extLst>
                  <a:ext uri="{FF2B5EF4-FFF2-40B4-BE49-F238E27FC236}">
                    <a16:creationId xmlns:a16="http://schemas.microsoft.com/office/drawing/2014/main" id="{B1A0678E-D12F-4AD4-8AD2-283AE892DE78}"/>
                  </a:ext>
                </a:extLst>
              </p:cNvPr>
              <p:cNvSpPr>
                <a:spLocks noChangeArrowheads="1"/>
              </p:cNvSpPr>
              <p:nvPr/>
            </p:nvSpPr>
            <p:spPr bwMode="auto">
              <a:xfrm>
                <a:off x="-774701" y="4984750"/>
                <a:ext cx="100012"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9" name="Oval 942">
                <a:extLst>
                  <a:ext uri="{FF2B5EF4-FFF2-40B4-BE49-F238E27FC236}">
                    <a16:creationId xmlns:a16="http://schemas.microsoft.com/office/drawing/2014/main" id="{015F95CB-C85F-4998-96A9-4BA9B4644552}"/>
                  </a:ext>
                </a:extLst>
              </p:cNvPr>
              <p:cNvSpPr>
                <a:spLocks noChangeArrowheads="1"/>
              </p:cNvSpPr>
              <p:nvPr/>
            </p:nvSpPr>
            <p:spPr bwMode="auto">
              <a:xfrm>
                <a:off x="-587376" y="4984750"/>
                <a:ext cx="98425"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0" name="Rectangle 943">
                <a:extLst>
                  <a:ext uri="{FF2B5EF4-FFF2-40B4-BE49-F238E27FC236}">
                    <a16:creationId xmlns:a16="http://schemas.microsoft.com/office/drawing/2014/main" id="{BD7E2AA4-F608-4426-8F67-1830C529302C}"/>
                  </a:ext>
                </a:extLst>
              </p:cNvPr>
              <p:cNvSpPr>
                <a:spLocks noChangeArrowheads="1"/>
              </p:cNvSpPr>
              <p:nvPr/>
            </p:nvSpPr>
            <p:spPr bwMode="auto">
              <a:xfrm>
                <a:off x="-587376" y="4865688"/>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1" name="Rectangle 944" descr="component solutions">
                <a:extLst>
                  <a:ext uri="{FF2B5EF4-FFF2-40B4-BE49-F238E27FC236}">
                    <a16:creationId xmlns:a16="http://schemas.microsoft.com/office/drawing/2014/main" id="{3ABD7CF6-5D97-4A98-BFB2-56F9E99607B3}"/>
                  </a:ext>
                </a:extLst>
              </p:cNvPr>
              <p:cNvSpPr>
                <a:spLocks noChangeArrowheads="1"/>
              </p:cNvSpPr>
              <p:nvPr/>
            </p:nvSpPr>
            <p:spPr bwMode="auto">
              <a:xfrm>
                <a:off x="-587376" y="5103813"/>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2" name="Freeform 945">
                <a:extLst>
                  <a:ext uri="{FF2B5EF4-FFF2-40B4-BE49-F238E27FC236}">
                    <a16:creationId xmlns:a16="http://schemas.microsoft.com/office/drawing/2014/main" id="{0A8B28FF-5913-4F93-8545-75A9D69F42F8}"/>
                  </a:ext>
                </a:extLst>
              </p:cNvPr>
              <p:cNvSpPr>
                <a:spLocks/>
              </p:cNvSpPr>
              <p:nvPr/>
            </p:nvSpPr>
            <p:spPr bwMode="auto">
              <a:xfrm>
                <a:off x="-425451" y="5010150"/>
                <a:ext cx="25400" cy="46038"/>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3" name="Freeform 946">
                <a:extLst>
                  <a:ext uri="{FF2B5EF4-FFF2-40B4-BE49-F238E27FC236}">
                    <a16:creationId xmlns:a16="http://schemas.microsoft.com/office/drawing/2014/main" id="{2AF1781B-5D5B-4886-912F-B665F2A422E0}"/>
                  </a:ext>
                </a:extLst>
              </p:cNvPr>
              <p:cNvSpPr>
                <a:spLocks/>
              </p:cNvSpPr>
              <p:nvPr/>
            </p:nvSpPr>
            <p:spPr bwMode="auto">
              <a:xfrm>
                <a:off x="-425451" y="4891088"/>
                <a:ext cx="23812" cy="46038"/>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4" name="Freeform 947">
                <a:extLst>
                  <a:ext uri="{FF2B5EF4-FFF2-40B4-BE49-F238E27FC236}">
                    <a16:creationId xmlns:a16="http://schemas.microsoft.com/office/drawing/2014/main" id="{A69FE9EF-1EF7-4FCC-8632-4A1F50F3782C}"/>
                  </a:ext>
                </a:extLst>
              </p:cNvPr>
              <p:cNvSpPr>
                <a:spLocks/>
              </p:cNvSpPr>
              <p:nvPr/>
            </p:nvSpPr>
            <p:spPr bwMode="auto">
              <a:xfrm>
                <a:off x="-617538" y="5010150"/>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grpSp>
        <p:sp>
          <p:nvSpPr>
            <p:cNvPr id="105" name="Oval 104">
              <a:extLst>
                <a:ext uri="{FF2B5EF4-FFF2-40B4-BE49-F238E27FC236}">
                  <a16:creationId xmlns:a16="http://schemas.microsoft.com/office/drawing/2014/main" id="{E4A97407-1ECF-4E7A-88DD-72BCC30BB000}"/>
                </a:ext>
              </a:extLst>
            </p:cNvPr>
            <p:cNvSpPr/>
            <p:nvPr/>
          </p:nvSpPr>
          <p:spPr>
            <a:xfrm>
              <a:off x="8109031" y="3759736"/>
              <a:ext cx="612077" cy="528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4D86EB2-02D2-4AD6-81B5-AE139684D510}"/>
                </a:ext>
              </a:extLst>
            </p:cNvPr>
            <p:cNvGrpSpPr/>
            <p:nvPr/>
          </p:nvGrpSpPr>
          <p:grpSpPr>
            <a:xfrm>
              <a:off x="8220264" y="3865587"/>
              <a:ext cx="353861" cy="330734"/>
              <a:chOff x="7974903" y="4013014"/>
              <a:chExt cx="371569" cy="264040"/>
            </a:xfrm>
          </p:grpSpPr>
          <p:sp>
            <p:nvSpPr>
              <p:cNvPr id="108" name="Freeform: Shape 107">
                <a:extLst>
                  <a:ext uri="{FF2B5EF4-FFF2-40B4-BE49-F238E27FC236}">
                    <a16:creationId xmlns:a16="http://schemas.microsoft.com/office/drawing/2014/main" id="{9CED2774-46CF-48B5-8B9C-31C8D36277C8}"/>
                  </a:ext>
                </a:extLst>
              </p:cNvPr>
              <p:cNvSpPr/>
              <p:nvPr/>
            </p:nvSpPr>
            <p:spPr>
              <a:xfrm>
                <a:off x="8032466" y="4021602"/>
                <a:ext cx="255454" cy="255452"/>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rgbClr val="50E6FF"/>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6" name="Freeform: Shape 105">
                <a:extLst>
                  <a:ext uri="{FF2B5EF4-FFF2-40B4-BE49-F238E27FC236}">
                    <a16:creationId xmlns:a16="http://schemas.microsoft.com/office/drawing/2014/main" id="{1D37BF80-E626-4C7D-B652-BD29997054E6}"/>
                  </a:ext>
                </a:extLst>
              </p:cNvPr>
              <p:cNvSpPr/>
              <p:nvPr/>
            </p:nvSpPr>
            <p:spPr>
              <a:xfrm>
                <a:off x="7974903" y="4042112"/>
                <a:ext cx="371569" cy="229581"/>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7" name="Freeform: Shape 106">
                <a:extLst>
                  <a:ext uri="{FF2B5EF4-FFF2-40B4-BE49-F238E27FC236}">
                    <a16:creationId xmlns:a16="http://schemas.microsoft.com/office/drawing/2014/main" id="{72A62ECA-4C08-42AF-835C-474BE9EA3E0E}"/>
                  </a:ext>
                </a:extLst>
              </p:cNvPr>
              <p:cNvSpPr/>
              <p:nvPr/>
            </p:nvSpPr>
            <p:spPr>
              <a:xfrm>
                <a:off x="8098540" y="4013014"/>
                <a:ext cx="247713" cy="136314"/>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nvGrpSpPr>
            <p:cNvPr id="6" name="Group 5">
              <a:extLst>
                <a:ext uri="{FF2B5EF4-FFF2-40B4-BE49-F238E27FC236}">
                  <a16:creationId xmlns:a16="http://schemas.microsoft.com/office/drawing/2014/main" id="{8A8B9742-B22F-40D0-9E21-78516B9FEE78}"/>
                </a:ext>
              </a:extLst>
            </p:cNvPr>
            <p:cNvGrpSpPr/>
            <p:nvPr/>
          </p:nvGrpSpPr>
          <p:grpSpPr>
            <a:xfrm>
              <a:off x="8998977" y="2061669"/>
              <a:ext cx="601881" cy="597983"/>
              <a:chOff x="8665124" y="2156737"/>
              <a:chExt cx="601881" cy="597983"/>
            </a:xfrm>
          </p:grpSpPr>
          <p:sp>
            <p:nvSpPr>
              <p:cNvPr id="109" name="Oval 108">
                <a:extLst>
                  <a:ext uri="{FF2B5EF4-FFF2-40B4-BE49-F238E27FC236}">
                    <a16:creationId xmlns:a16="http://schemas.microsoft.com/office/drawing/2014/main" id="{73F7D867-034A-4C7D-AF29-F48F1502DD9D}"/>
                  </a:ext>
                </a:extLst>
              </p:cNvPr>
              <p:cNvSpPr/>
              <p:nvPr/>
            </p:nvSpPr>
            <p:spPr>
              <a:xfrm>
                <a:off x="8665124" y="2156737"/>
                <a:ext cx="601881" cy="5979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88">
                <a:extLst>
                  <a:ext uri="{FF2B5EF4-FFF2-40B4-BE49-F238E27FC236}">
                    <a16:creationId xmlns:a16="http://schemas.microsoft.com/office/drawing/2014/main" id="{A947E410-45A8-4D84-88E9-F82EBD82E4B7}"/>
                  </a:ext>
                </a:extLst>
              </p:cNvPr>
              <p:cNvSpPr>
                <a:spLocks/>
              </p:cNvSpPr>
              <p:nvPr/>
            </p:nvSpPr>
            <p:spPr bwMode="auto">
              <a:xfrm>
                <a:off x="8805850" y="2260491"/>
                <a:ext cx="297759" cy="369055"/>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2" name="Line 90">
                <a:extLst>
                  <a:ext uri="{FF2B5EF4-FFF2-40B4-BE49-F238E27FC236}">
                    <a16:creationId xmlns:a16="http://schemas.microsoft.com/office/drawing/2014/main" id="{A2266CCB-8F0C-403C-A467-9F5151EC0434}"/>
                  </a:ext>
                </a:extLst>
              </p:cNvPr>
              <p:cNvSpPr>
                <a:spLocks noChangeShapeType="1"/>
              </p:cNvSpPr>
              <p:nvPr/>
            </p:nvSpPr>
            <p:spPr bwMode="auto">
              <a:xfrm>
                <a:off x="8883434" y="2453406"/>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3" name="Line 91">
                <a:extLst>
                  <a:ext uri="{FF2B5EF4-FFF2-40B4-BE49-F238E27FC236}">
                    <a16:creationId xmlns:a16="http://schemas.microsoft.com/office/drawing/2014/main" id="{AD3B3091-B9AE-4DED-A1B3-9E3026722D88}"/>
                  </a:ext>
                </a:extLst>
              </p:cNvPr>
              <p:cNvSpPr>
                <a:spLocks noChangeShapeType="1"/>
              </p:cNvSpPr>
              <p:nvPr/>
            </p:nvSpPr>
            <p:spPr bwMode="auto">
              <a:xfrm>
                <a:off x="8883434" y="2524701"/>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4" name="Freeform 89">
                <a:extLst>
                  <a:ext uri="{FF2B5EF4-FFF2-40B4-BE49-F238E27FC236}">
                    <a16:creationId xmlns:a16="http://schemas.microsoft.com/office/drawing/2014/main" id="{73D355E8-0664-4CB8-A8B2-6FAE5724F310}"/>
                  </a:ext>
                </a:extLst>
              </p:cNvPr>
              <p:cNvSpPr>
                <a:spLocks/>
              </p:cNvSpPr>
              <p:nvPr/>
            </p:nvSpPr>
            <p:spPr bwMode="auto">
              <a:xfrm flipH="1" flipV="1">
                <a:off x="8805850" y="2260490"/>
                <a:ext cx="140492" cy="153783"/>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15" name="Oval 114">
              <a:extLst>
                <a:ext uri="{FF2B5EF4-FFF2-40B4-BE49-F238E27FC236}">
                  <a16:creationId xmlns:a16="http://schemas.microsoft.com/office/drawing/2014/main" id="{8A098BCF-BA90-477A-B431-AADE07ED5B9B}"/>
                </a:ext>
              </a:extLst>
            </p:cNvPr>
            <p:cNvSpPr/>
            <p:nvPr/>
          </p:nvSpPr>
          <p:spPr>
            <a:xfrm>
              <a:off x="10000537" y="3723807"/>
              <a:ext cx="661345" cy="652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descr="Cloud Adoption Framework ">
              <a:extLst>
                <a:ext uri="{FF2B5EF4-FFF2-40B4-BE49-F238E27FC236}">
                  <a16:creationId xmlns:a16="http://schemas.microsoft.com/office/drawing/2014/main" id="{6B688C70-8AA3-47ED-BE2F-72F1495B1817}"/>
                </a:ext>
              </a:extLst>
            </p:cNvPr>
            <p:cNvGrpSpPr/>
            <p:nvPr/>
          </p:nvGrpSpPr>
          <p:grpSpPr>
            <a:xfrm>
              <a:off x="10000524" y="3693199"/>
              <a:ext cx="746754" cy="999836"/>
              <a:chOff x="9624513" y="3783047"/>
              <a:chExt cx="742897" cy="999836"/>
            </a:xfrm>
          </p:grpSpPr>
          <p:sp>
            <p:nvSpPr>
              <p:cNvPr id="117" name="Oval 116">
                <a:extLst>
                  <a:ext uri="{FF2B5EF4-FFF2-40B4-BE49-F238E27FC236}">
                    <a16:creationId xmlns:a16="http://schemas.microsoft.com/office/drawing/2014/main" id="{E63665FC-DC65-4D67-A986-85F3A6DB4423}"/>
                  </a:ext>
                </a:extLst>
              </p:cNvPr>
              <p:cNvSpPr/>
              <p:nvPr/>
            </p:nvSpPr>
            <p:spPr bwMode="auto">
              <a:xfrm>
                <a:off x="9624513" y="378304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8" name="TextBox 117">
                <a:extLst>
                  <a:ext uri="{FF2B5EF4-FFF2-40B4-BE49-F238E27FC236}">
                    <a16:creationId xmlns:a16="http://schemas.microsoft.com/office/drawing/2014/main" id="{BF395DC1-6EDE-472D-9E19-19A231A6B3BF}"/>
                  </a:ext>
                </a:extLst>
              </p:cNvPr>
              <p:cNvSpPr txBox="1"/>
              <p:nvPr/>
            </p:nvSpPr>
            <p:spPr>
              <a:xfrm>
                <a:off x="9800524" y="4536662"/>
                <a:ext cx="566886"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Ready</a:t>
                </a:r>
              </a:p>
            </p:txBody>
          </p:sp>
          <p:grpSp>
            <p:nvGrpSpPr>
              <p:cNvPr id="119" name="Group 152" descr="check, approve">
                <a:extLst>
                  <a:ext uri="{FF2B5EF4-FFF2-40B4-BE49-F238E27FC236}">
                    <a16:creationId xmlns:a16="http://schemas.microsoft.com/office/drawing/2014/main" id="{4A48AF73-911A-400C-A6E4-0B12F124EC2B}"/>
                  </a:ext>
                </a:extLst>
              </p:cNvPr>
              <p:cNvGrpSpPr>
                <a:grpSpLocks noChangeAspect="1"/>
              </p:cNvGrpSpPr>
              <p:nvPr/>
            </p:nvGrpSpPr>
            <p:grpSpPr bwMode="auto">
              <a:xfrm>
                <a:off x="9756732" y="3916047"/>
                <a:ext cx="453245" cy="451675"/>
                <a:chOff x="4560" y="2506"/>
                <a:chExt cx="289" cy="288"/>
              </a:xfrm>
            </p:grpSpPr>
            <p:sp>
              <p:nvSpPr>
                <p:cNvPr id="120" name="AutoShape 151">
                  <a:extLst>
                    <a:ext uri="{FF2B5EF4-FFF2-40B4-BE49-F238E27FC236}">
                      <a16:creationId xmlns:a16="http://schemas.microsoft.com/office/drawing/2014/main" id="{FDA4E331-B270-4354-9DA2-8EA69849121A}"/>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1" name="Oval 153">
                  <a:extLst>
                    <a:ext uri="{FF2B5EF4-FFF2-40B4-BE49-F238E27FC236}">
                      <a16:creationId xmlns:a16="http://schemas.microsoft.com/office/drawing/2014/main" id="{2FB14EBD-9D59-403B-8190-DD01FBDB02B1}"/>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2" name="Freeform 154">
                  <a:extLst>
                    <a:ext uri="{FF2B5EF4-FFF2-40B4-BE49-F238E27FC236}">
                      <a16:creationId xmlns:a16="http://schemas.microsoft.com/office/drawing/2014/main" id="{177DCB9A-073C-48FF-9D7F-D8313F7688CA}"/>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3" name="Freeform 155">
                  <a:extLst>
                    <a:ext uri="{FF2B5EF4-FFF2-40B4-BE49-F238E27FC236}">
                      <a16:creationId xmlns:a16="http://schemas.microsoft.com/office/drawing/2014/main" id="{8940235B-67ED-4C80-8026-1827BB24ECD4}"/>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4" name="Freeform 156">
                  <a:extLst>
                    <a:ext uri="{FF2B5EF4-FFF2-40B4-BE49-F238E27FC236}">
                      <a16:creationId xmlns:a16="http://schemas.microsoft.com/office/drawing/2014/main" id="{3906FF93-50D1-4416-BA92-7808CFEADB53}"/>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5" name="Freeform 157">
                  <a:extLst>
                    <a:ext uri="{FF2B5EF4-FFF2-40B4-BE49-F238E27FC236}">
                      <a16:creationId xmlns:a16="http://schemas.microsoft.com/office/drawing/2014/main" id="{51DDB7E5-16CD-4D7D-AFF8-43575362F7A9}"/>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6" name="Freeform 158">
                  <a:extLst>
                    <a:ext uri="{FF2B5EF4-FFF2-40B4-BE49-F238E27FC236}">
                      <a16:creationId xmlns:a16="http://schemas.microsoft.com/office/drawing/2014/main" id="{AA0F8093-A80C-4CBE-B669-B6692DF63173}"/>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7" name="Freeform 159">
                  <a:extLst>
                    <a:ext uri="{FF2B5EF4-FFF2-40B4-BE49-F238E27FC236}">
                      <a16:creationId xmlns:a16="http://schemas.microsoft.com/office/drawing/2014/main" id="{3EDF1A64-9CB6-4504-B496-71F208E33EC9}"/>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8" name="Freeform 160">
                  <a:extLst>
                    <a:ext uri="{FF2B5EF4-FFF2-40B4-BE49-F238E27FC236}">
                      <a16:creationId xmlns:a16="http://schemas.microsoft.com/office/drawing/2014/main" id="{18F122C3-D66C-4CBB-AF31-684942782608}"/>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9" name="Freeform 161">
                  <a:extLst>
                    <a:ext uri="{FF2B5EF4-FFF2-40B4-BE49-F238E27FC236}">
                      <a16:creationId xmlns:a16="http://schemas.microsoft.com/office/drawing/2014/main" id="{ABD38BA8-E8DD-472E-8833-6D548D4277F0}"/>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30" name="Freeform 162">
                  <a:extLst>
                    <a:ext uri="{FF2B5EF4-FFF2-40B4-BE49-F238E27FC236}">
                      <a16:creationId xmlns:a16="http://schemas.microsoft.com/office/drawing/2014/main" id="{431B45C4-99FF-4C39-B6C2-D0EF186F80E4}"/>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sp>
          <p:nvSpPr>
            <p:cNvPr id="131" name="Oval 130">
              <a:extLst>
                <a:ext uri="{FF2B5EF4-FFF2-40B4-BE49-F238E27FC236}">
                  <a16:creationId xmlns:a16="http://schemas.microsoft.com/office/drawing/2014/main" id="{5F4D1E12-E43E-4B34-A2AE-D4C2A58C22F0}"/>
                </a:ext>
              </a:extLst>
            </p:cNvPr>
            <p:cNvSpPr/>
            <p:nvPr/>
          </p:nvSpPr>
          <p:spPr>
            <a:xfrm>
              <a:off x="11037873" y="2934472"/>
              <a:ext cx="830042" cy="82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descr="test">
              <a:extLst>
                <a:ext uri="{FF2B5EF4-FFF2-40B4-BE49-F238E27FC236}">
                  <a16:creationId xmlns:a16="http://schemas.microsoft.com/office/drawing/2014/main" id="{BFE262A2-376A-4F3F-B387-BF8530E13171}"/>
                </a:ext>
              </a:extLst>
            </p:cNvPr>
            <p:cNvGrpSpPr/>
            <p:nvPr/>
          </p:nvGrpSpPr>
          <p:grpSpPr>
            <a:xfrm>
              <a:off x="11222189" y="3279449"/>
              <a:ext cx="335416" cy="333676"/>
              <a:chOff x="4486289" y="2163470"/>
              <a:chExt cx="406192" cy="406193"/>
            </a:xfrm>
          </p:grpSpPr>
          <p:sp>
            <p:nvSpPr>
              <p:cNvPr id="133" name="Rectangle 251">
                <a:extLst>
                  <a:ext uri="{FF2B5EF4-FFF2-40B4-BE49-F238E27FC236}">
                    <a16:creationId xmlns:a16="http://schemas.microsoft.com/office/drawing/2014/main" id="{2E328399-B44F-46DD-AA7D-A220E0B2FB49}"/>
                  </a:ext>
                </a:extLst>
              </p:cNvPr>
              <p:cNvSpPr>
                <a:spLocks noChangeArrowheads="1"/>
              </p:cNvSpPr>
              <p:nvPr/>
            </p:nvSpPr>
            <p:spPr bwMode="auto">
              <a:xfrm>
                <a:off x="4486289" y="2163470"/>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4" name="Rectangle 252">
                <a:extLst>
                  <a:ext uri="{FF2B5EF4-FFF2-40B4-BE49-F238E27FC236}">
                    <a16:creationId xmlns:a16="http://schemas.microsoft.com/office/drawing/2014/main" id="{73D54D7E-CE10-4FEF-856E-9F228792BFAB}"/>
                  </a:ext>
                </a:extLst>
              </p:cNvPr>
              <p:cNvSpPr>
                <a:spLocks noChangeArrowheads="1"/>
              </p:cNvSpPr>
              <p:nvPr/>
            </p:nvSpPr>
            <p:spPr bwMode="auto">
              <a:xfrm>
                <a:off x="4486289"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5" name="Rectangle 253">
                <a:extLst>
                  <a:ext uri="{FF2B5EF4-FFF2-40B4-BE49-F238E27FC236}">
                    <a16:creationId xmlns:a16="http://schemas.microsoft.com/office/drawing/2014/main" id="{98BC8C8E-D3E2-43D8-B696-5E0989957A1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6" name="Rectangle 254">
                <a:extLst>
                  <a:ext uri="{FF2B5EF4-FFF2-40B4-BE49-F238E27FC236}">
                    <a16:creationId xmlns:a16="http://schemas.microsoft.com/office/drawing/2014/main" id="{BD3CD791-440F-4414-BCAB-E71801F4A344}"/>
                  </a:ext>
                </a:extLst>
              </p:cNvPr>
              <p:cNvSpPr>
                <a:spLocks noChangeArrowheads="1"/>
              </p:cNvSpPr>
              <p:nvPr/>
            </p:nvSpPr>
            <p:spPr bwMode="auto">
              <a:xfrm>
                <a:off x="4729071"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7" name="Rectangle 255">
                <a:extLst>
                  <a:ext uri="{FF2B5EF4-FFF2-40B4-BE49-F238E27FC236}">
                    <a16:creationId xmlns:a16="http://schemas.microsoft.com/office/drawing/2014/main" id="{0F4CA1CA-27A9-4C88-A706-3C2F6F5F2C45}"/>
                  </a:ext>
                </a:extLst>
              </p:cNvPr>
              <p:cNvSpPr>
                <a:spLocks noChangeArrowheads="1"/>
              </p:cNvSpPr>
              <p:nvPr/>
            </p:nvSpPr>
            <p:spPr bwMode="auto">
              <a:xfrm>
                <a:off x="4486289"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8" name="Rectangle 256">
                <a:extLst>
                  <a:ext uri="{FF2B5EF4-FFF2-40B4-BE49-F238E27FC236}">
                    <a16:creationId xmlns:a16="http://schemas.microsoft.com/office/drawing/2014/main" id="{99338317-E015-438C-9E71-F02FDBC03528}"/>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9" name="Rectangle 257">
                <a:extLst>
                  <a:ext uri="{FF2B5EF4-FFF2-40B4-BE49-F238E27FC236}">
                    <a16:creationId xmlns:a16="http://schemas.microsoft.com/office/drawing/2014/main" id="{C1BECA22-1F82-469B-9198-8198653A08E5}"/>
                  </a:ext>
                </a:extLst>
              </p:cNvPr>
              <p:cNvSpPr>
                <a:spLocks noChangeArrowheads="1"/>
              </p:cNvSpPr>
              <p:nvPr/>
            </p:nvSpPr>
            <p:spPr bwMode="auto">
              <a:xfrm>
                <a:off x="4729071"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0" name="Rectangle 258">
                <a:extLst>
                  <a:ext uri="{FF2B5EF4-FFF2-40B4-BE49-F238E27FC236}">
                    <a16:creationId xmlns:a16="http://schemas.microsoft.com/office/drawing/2014/main" id="{C4E45B8E-48C6-4DCF-8A17-E22D1FBC8AAB}"/>
                  </a:ext>
                </a:extLst>
              </p:cNvPr>
              <p:cNvSpPr>
                <a:spLocks noChangeArrowheads="1"/>
              </p:cNvSpPr>
              <p:nvPr/>
            </p:nvSpPr>
            <p:spPr bwMode="auto">
              <a:xfrm>
                <a:off x="4486289"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1" name="Rectangle 259">
                <a:extLst>
                  <a:ext uri="{FF2B5EF4-FFF2-40B4-BE49-F238E27FC236}">
                    <a16:creationId xmlns:a16="http://schemas.microsoft.com/office/drawing/2014/main" id="{AF1187F0-D03F-40BC-80DB-0F0A97AAD815}"/>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2" name="Rectangle 260">
                <a:extLst>
                  <a:ext uri="{FF2B5EF4-FFF2-40B4-BE49-F238E27FC236}">
                    <a16:creationId xmlns:a16="http://schemas.microsoft.com/office/drawing/2014/main" id="{573AA398-B303-42B8-971B-4ABB87FF4D8B}"/>
                  </a:ext>
                </a:extLst>
              </p:cNvPr>
              <p:cNvSpPr>
                <a:spLocks noChangeArrowheads="1"/>
              </p:cNvSpPr>
              <p:nvPr/>
            </p:nvSpPr>
            <p:spPr bwMode="auto">
              <a:xfrm>
                <a:off x="4606123" y="2345557"/>
                <a:ext cx="43576"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3" name="Rectangle 261">
                <a:extLst>
                  <a:ext uri="{FF2B5EF4-FFF2-40B4-BE49-F238E27FC236}">
                    <a16:creationId xmlns:a16="http://schemas.microsoft.com/office/drawing/2014/main" id="{82EF8B48-F455-4A75-A6E0-06347420B93D}"/>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4" name="Rectangle 262">
                <a:extLst>
                  <a:ext uri="{FF2B5EF4-FFF2-40B4-BE49-F238E27FC236}">
                    <a16:creationId xmlns:a16="http://schemas.microsoft.com/office/drawing/2014/main" id="{6EFBCFDB-858F-49E1-A461-9EEC3B705F7C}"/>
                  </a:ext>
                </a:extLst>
              </p:cNvPr>
              <p:cNvSpPr>
                <a:spLocks noChangeArrowheads="1"/>
              </p:cNvSpPr>
              <p:nvPr/>
            </p:nvSpPr>
            <p:spPr bwMode="auto">
              <a:xfrm>
                <a:off x="4729071"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5" name="Rectangle 263">
                <a:extLst>
                  <a:ext uri="{FF2B5EF4-FFF2-40B4-BE49-F238E27FC236}">
                    <a16:creationId xmlns:a16="http://schemas.microsoft.com/office/drawing/2014/main" id="{D6A95F8D-07BC-4469-A15B-EEDC912E0CAA}"/>
                  </a:ext>
                </a:extLst>
              </p:cNvPr>
              <p:cNvSpPr>
                <a:spLocks noChangeArrowheads="1"/>
              </p:cNvSpPr>
              <p:nvPr/>
            </p:nvSpPr>
            <p:spPr bwMode="auto">
              <a:xfrm>
                <a:off x="4486289"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6" name="Rectangle 264">
                <a:extLst>
                  <a:ext uri="{FF2B5EF4-FFF2-40B4-BE49-F238E27FC236}">
                    <a16:creationId xmlns:a16="http://schemas.microsoft.com/office/drawing/2014/main" id="{341F608E-03A8-4C7F-A7EB-44D9B9CE8797}"/>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7" name="Rectangle 265">
                <a:extLst>
                  <a:ext uri="{FF2B5EF4-FFF2-40B4-BE49-F238E27FC236}">
                    <a16:creationId xmlns:a16="http://schemas.microsoft.com/office/drawing/2014/main" id="{862C58D0-5403-48FE-9F71-CC221C976C89}"/>
                  </a:ext>
                </a:extLst>
              </p:cNvPr>
              <p:cNvSpPr>
                <a:spLocks noChangeArrowheads="1"/>
              </p:cNvSpPr>
              <p:nvPr/>
            </p:nvSpPr>
            <p:spPr bwMode="auto">
              <a:xfrm>
                <a:off x="4606123" y="2406252"/>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8" name="Rectangle 266">
                <a:extLst>
                  <a:ext uri="{FF2B5EF4-FFF2-40B4-BE49-F238E27FC236}">
                    <a16:creationId xmlns:a16="http://schemas.microsoft.com/office/drawing/2014/main" id="{67D2C7A0-10A4-41C1-B7FE-7B0918472B2A}"/>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9" name="Rectangle 267">
                <a:extLst>
                  <a:ext uri="{FF2B5EF4-FFF2-40B4-BE49-F238E27FC236}">
                    <a16:creationId xmlns:a16="http://schemas.microsoft.com/office/drawing/2014/main" id="{C80AAB8F-4F36-4D56-B104-D5ED1A480BEB}"/>
                  </a:ext>
                </a:extLst>
              </p:cNvPr>
              <p:cNvSpPr>
                <a:spLocks noChangeArrowheads="1"/>
              </p:cNvSpPr>
              <p:nvPr/>
            </p:nvSpPr>
            <p:spPr bwMode="auto">
              <a:xfrm>
                <a:off x="4729071"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0" name="Rectangle 268">
                <a:extLst>
                  <a:ext uri="{FF2B5EF4-FFF2-40B4-BE49-F238E27FC236}">
                    <a16:creationId xmlns:a16="http://schemas.microsoft.com/office/drawing/2014/main" id="{69CA28B5-4B5F-42E8-B5D9-477156663997}"/>
                  </a:ext>
                </a:extLst>
              </p:cNvPr>
              <p:cNvSpPr>
                <a:spLocks noChangeArrowheads="1"/>
              </p:cNvSpPr>
              <p:nvPr/>
            </p:nvSpPr>
            <p:spPr bwMode="auto">
              <a:xfrm>
                <a:off x="4486289"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1" name="Rectangle 269">
                <a:extLst>
                  <a:ext uri="{FF2B5EF4-FFF2-40B4-BE49-F238E27FC236}">
                    <a16:creationId xmlns:a16="http://schemas.microsoft.com/office/drawing/2014/main" id="{CE050994-ECBA-4AB4-9DF6-1864FD2D7BA8}"/>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2" name="Rectangle 270">
                <a:extLst>
                  <a:ext uri="{FF2B5EF4-FFF2-40B4-BE49-F238E27FC236}">
                    <a16:creationId xmlns:a16="http://schemas.microsoft.com/office/drawing/2014/main" id="{CDDCBF8A-3953-4D99-ABA2-D217663CABC6}"/>
                  </a:ext>
                </a:extLst>
              </p:cNvPr>
              <p:cNvSpPr>
                <a:spLocks noChangeArrowheads="1"/>
              </p:cNvSpPr>
              <p:nvPr/>
            </p:nvSpPr>
            <p:spPr bwMode="auto">
              <a:xfrm>
                <a:off x="4606123"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3" name="Rectangle 271">
                <a:extLst>
                  <a:ext uri="{FF2B5EF4-FFF2-40B4-BE49-F238E27FC236}">
                    <a16:creationId xmlns:a16="http://schemas.microsoft.com/office/drawing/2014/main" id="{0535F826-4438-48C4-9753-9FEAEEBB8BCC}"/>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4" name="Rectangle 272">
                <a:extLst>
                  <a:ext uri="{FF2B5EF4-FFF2-40B4-BE49-F238E27FC236}">
                    <a16:creationId xmlns:a16="http://schemas.microsoft.com/office/drawing/2014/main" id="{3F483B96-9682-4588-8B5A-CFD4147B545A}"/>
                  </a:ext>
                </a:extLst>
              </p:cNvPr>
              <p:cNvSpPr>
                <a:spLocks noChangeArrowheads="1"/>
              </p:cNvSpPr>
              <p:nvPr/>
            </p:nvSpPr>
            <p:spPr bwMode="auto">
              <a:xfrm>
                <a:off x="4729071"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5" name="Rectangle 273">
                <a:extLst>
                  <a:ext uri="{FF2B5EF4-FFF2-40B4-BE49-F238E27FC236}">
                    <a16:creationId xmlns:a16="http://schemas.microsoft.com/office/drawing/2014/main" id="{AE0468D6-C09E-4761-A47E-1181CCCDF53D}"/>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6" name="Rectangle 274">
                <a:extLst>
                  <a:ext uri="{FF2B5EF4-FFF2-40B4-BE49-F238E27FC236}">
                    <a16:creationId xmlns:a16="http://schemas.microsoft.com/office/drawing/2014/main" id="{694E2772-F4E2-474B-8E29-DEF6721CBC6B}"/>
                  </a:ext>
                </a:extLst>
              </p:cNvPr>
              <p:cNvSpPr>
                <a:spLocks noChangeArrowheads="1"/>
              </p:cNvSpPr>
              <p:nvPr/>
            </p:nvSpPr>
            <p:spPr bwMode="auto">
              <a:xfrm>
                <a:off x="4848905"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7" name="Rectangle 275">
                <a:extLst>
                  <a:ext uri="{FF2B5EF4-FFF2-40B4-BE49-F238E27FC236}">
                    <a16:creationId xmlns:a16="http://schemas.microsoft.com/office/drawing/2014/main" id="{9741FA3F-7E00-4998-81D7-97EF4FE5C309}"/>
                  </a:ext>
                </a:extLst>
              </p:cNvPr>
              <p:cNvSpPr>
                <a:spLocks noChangeArrowheads="1"/>
              </p:cNvSpPr>
              <p:nvPr/>
            </p:nvSpPr>
            <p:spPr bwMode="auto">
              <a:xfrm>
                <a:off x="4486289"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8" name="Rectangle 276">
                <a:extLst>
                  <a:ext uri="{FF2B5EF4-FFF2-40B4-BE49-F238E27FC236}">
                    <a16:creationId xmlns:a16="http://schemas.microsoft.com/office/drawing/2014/main" id="{EF90B7B1-75E2-48B6-80FC-EE133741ECEF}"/>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0" name="Rectangle 277">
                <a:extLst>
                  <a:ext uri="{FF2B5EF4-FFF2-40B4-BE49-F238E27FC236}">
                    <a16:creationId xmlns:a16="http://schemas.microsoft.com/office/drawing/2014/main" id="{3AAD4CC5-F788-423F-9906-6E6E858674ED}"/>
                  </a:ext>
                </a:extLst>
              </p:cNvPr>
              <p:cNvSpPr>
                <a:spLocks noChangeArrowheads="1"/>
              </p:cNvSpPr>
              <p:nvPr/>
            </p:nvSpPr>
            <p:spPr bwMode="auto">
              <a:xfrm>
                <a:off x="4606123"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1" name="Rectangle 278">
                <a:extLst>
                  <a:ext uri="{FF2B5EF4-FFF2-40B4-BE49-F238E27FC236}">
                    <a16:creationId xmlns:a16="http://schemas.microsoft.com/office/drawing/2014/main" id="{615E3A60-9EFD-4E73-9DB1-B258C51981A7}"/>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2" name="Rectangle 279">
                <a:extLst>
                  <a:ext uri="{FF2B5EF4-FFF2-40B4-BE49-F238E27FC236}">
                    <a16:creationId xmlns:a16="http://schemas.microsoft.com/office/drawing/2014/main" id="{EE21898B-F653-4EFE-8C22-FED44205B685}"/>
                  </a:ext>
                </a:extLst>
              </p:cNvPr>
              <p:cNvSpPr>
                <a:spLocks noChangeArrowheads="1"/>
              </p:cNvSpPr>
              <p:nvPr/>
            </p:nvSpPr>
            <p:spPr bwMode="auto">
              <a:xfrm>
                <a:off x="4729071"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3" name="Rectangle 280">
                <a:extLst>
                  <a:ext uri="{FF2B5EF4-FFF2-40B4-BE49-F238E27FC236}">
                    <a16:creationId xmlns:a16="http://schemas.microsoft.com/office/drawing/2014/main" id="{E74896F4-7B0D-4A10-A29A-E45357858C7D}"/>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4" name="Rectangle 281">
                <a:extLst>
                  <a:ext uri="{FF2B5EF4-FFF2-40B4-BE49-F238E27FC236}">
                    <a16:creationId xmlns:a16="http://schemas.microsoft.com/office/drawing/2014/main" id="{D30F2618-3C3F-4C33-B349-D7F442F644D8}"/>
                  </a:ext>
                </a:extLst>
              </p:cNvPr>
              <p:cNvSpPr>
                <a:spLocks noChangeArrowheads="1"/>
              </p:cNvSpPr>
              <p:nvPr/>
            </p:nvSpPr>
            <p:spPr bwMode="auto">
              <a:xfrm>
                <a:off x="4848905"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65" name="TextBox 164">
              <a:extLst>
                <a:ext uri="{FF2B5EF4-FFF2-40B4-BE49-F238E27FC236}">
                  <a16:creationId xmlns:a16="http://schemas.microsoft.com/office/drawing/2014/main" id="{010F7660-3B29-4870-AF98-63A778473519}"/>
                </a:ext>
              </a:extLst>
            </p:cNvPr>
            <p:cNvSpPr txBox="1"/>
            <p:nvPr/>
          </p:nvSpPr>
          <p:spPr>
            <a:xfrm>
              <a:off x="11026973" y="2930974"/>
              <a:ext cx="760546" cy="24622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Manage</a:t>
              </a:r>
            </a:p>
          </p:txBody>
        </p:sp>
        <p:sp>
          <p:nvSpPr>
            <p:cNvPr id="174" name="Oval 173">
              <a:extLst>
                <a:ext uri="{FF2B5EF4-FFF2-40B4-BE49-F238E27FC236}">
                  <a16:creationId xmlns:a16="http://schemas.microsoft.com/office/drawing/2014/main" id="{55185448-DD5B-42A0-A88E-2F62E9500D89}"/>
                </a:ext>
              </a:extLst>
            </p:cNvPr>
            <p:cNvSpPr/>
            <p:nvPr/>
          </p:nvSpPr>
          <p:spPr>
            <a:xfrm>
              <a:off x="6627670" y="2869866"/>
              <a:ext cx="816058" cy="8418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5">
              <a:extLst>
                <a:ext uri="{FF2B5EF4-FFF2-40B4-BE49-F238E27FC236}">
                  <a16:creationId xmlns:a16="http://schemas.microsoft.com/office/drawing/2014/main" id="{D5CAE30E-6CC5-4F76-ADE3-1BDA41AF13CC}"/>
                </a:ext>
              </a:extLst>
            </p:cNvPr>
            <p:cNvSpPr>
              <a:spLocks noEditPoints="1"/>
            </p:cNvSpPr>
            <p:nvPr/>
          </p:nvSpPr>
          <p:spPr bwMode="auto">
            <a:xfrm>
              <a:off x="6937683" y="3268390"/>
              <a:ext cx="345033" cy="346372"/>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6" name="TextBox 175">
              <a:extLst>
                <a:ext uri="{FF2B5EF4-FFF2-40B4-BE49-F238E27FC236}">
                  <a16:creationId xmlns:a16="http://schemas.microsoft.com/office/drawing/2014/main" id="{E08DB4AC-BF5A-496D-BE2D-C9A9023983FB}"/>
                </a:ext>
              </a:extLst>
            </p:cNvPr>
            <p:cNvSpPr txBox="1"/>
            <p:nvPr/>
          </p:nvSpPr>
          <p:spPr>
            <a:xfrm>
              <a:off x="6837001" y="2916968"/>
              <a:ext cx="675147" cy="246221"/>
            </a:xfrm>
            <a:prstGeom prst="rect">
              <a:avLst/>
            </a:prstGeom>
            <a:noFill/>
          </p:spPr>
          <p:txBody>
            <a:bodyPr wrap="non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Govern</a:t>
              </a:r>
            </a:p>
          </p:txBody>
        </p:sp>
      </p:grpSp>
    </p:spTree>
    <p:extLst>
      <p:ext uri="{BB962C8B-B14F-4D97-AF65-F5344CB8AC3E}">
        <p14:creationId xmlns:p14="http://schemas.microsoft.com/office/powerpoint/2010/main" val="11861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Shape 49">
            <a:extLst>
              <a:ext uri="{FF2B5EF4-FFF2-40B4-BE49-F238E27FC236}">
                <a16:creationId xmlns:a16="http://schemas.microsoft.com/office/drawing/2014/main" id="{FBDED88A-5D4B-4098-A286-4399166CBD41}"/>
              </a:ext>
            </a:extLst>
          </p:cNvPr>
          <p:cNvSpPr/>
          <p:nvPr/>
        </p:nvSpPr>
        <p:spPr>
          <a:xfrm>
            <a:off x="588263" y="2629969"/>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lvl="0" defTabSz="1155700">
              <a:lnSpc>
                <a:spcPct val="90000"/>
              </a:lnSpc>
              <a:spcBef>
                <a:spcPct val="0"/>
              </a:spcBef>
              <a:spcAft>
                <a:spcPct val="35000"/>
              </a:spcAft>
              <a:defRPr/>
            </a:pPr>
            <a:r>
              <a:rPr lang="en-US" sz="1800" dirty="0">
                <a:solidFill>
                  <a:srgbClr val="FFFFFF"/>
                </a:solidFill>
                <a:latin typeface="Segoe UI Semibold"/>
              </a:rPr>
              <a:t>Define business commitments</a:t>
            </a: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Document supported workloads to establish operational commitments with the business and agree on cloud management investments for each workload.</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51" name="Freeform: Shape 50">
            <a:extLst>
              <a:ext uri="{FF2B5EF4-FFF2-40B4-BE49-F238E27FC236}">
                <a16:creationId xmlns:a16="http://schemas.microsoft.com/office/drawing/2014/main" id="{EC6E03FE-4667-46A7-A3EC-35891CF6ED91}"/>
              </a:ext>
            </a:extLst>
          </p:cNvPr>
          <p:cNvSpPr/>
          <p:nvPr/>
        </p:nvSpPr>
        <p:spPr>
          <a:xfrm>
            <a:off x="3395133" y="262996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US" sz="1800" dirty="0">
                <a:solidFill>
                  <a:srgbClr val="FFFFFF"/>
                </a:solidFill>
                <a:latin typeface="Segoe UI Semibold"/>
              </a:rPr>
              <a:t>Establish a management baseline: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Define the criticality classifications, cloud management tools, and processes required to deliver your minimum commitment to operations management.</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52" name="Freeform: Shape 51">
            <a:extLst>
              <a:ext uri="{FF2B5EF4-FFF2-40B4-BE49-F238E27FC236}">
                <a16:creationId xmlns:a16="http://schemas.microsoft.com/office/drawing/2014/main" id="{BE4D3D2A-A834-45F5-A19C-E75E4813D9A8}"/>
              </a:ext>
            </a:extLst>
          </p:cNvPr>
          <p:cNvSpPr/>
          <p:nvPr/>
        </p:nvSpPr>
        <p:spPr>
          <a:xfrm>
            <a:off x="9008873" y="263650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GB" sz="1800" dirty="0">
                <a:solidFill>
                  <a:srgbClr val="FFFFFF"/>
                </a:solidFill>
                <a:latin typeface="Segoe UI Semibold"/>
              </a:rPr>
              <a:t>Advanced operations and design principles:</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Platforms or workloads that require a higher level of business commitment might require a deeper architecture review to deliver on resiliency and reliability commitments.</a:t>
            </a:r>
            <a:endParaRPr lang="en-US" sz="1600" dirty="0">
              <a:solidFill>
                <a:srgbClr val="FFFFFF"/>
              </a:solidFill>
            </a:endParaRPr>
          </a:p>
        </p:txBody>
      </p:sp>
      <p:sp>
        <p:nvSpPr>
          <p:cNvPr id="2" name="Title 1">
            <a:extLst>
              <a:ext uri="{FF2B5EF4-FFF2-40B4-BE49-F238E27FC236}">
                <a16:creationId xmlns:a16="http://schemas.microsoft.com/office/drawing/2014/main" id="{64AB48B1-2FD7-402B-9653-8A03116D97CF}"/>
              </a:ext>
            </a:extLst>
          </p:cNvPr>
          <p:cNvSpPr>
            <a:spLocks noGrp="1"/>
          </p:cNvSpPr>
          <p:nvPr>
            <p:ph type="title"/>
          </p:nvPr>
        </p:nvSpPr>
        <p:spPr/>
        <p:txBody>
          <a:bodyPr/>
          <a:lstStyle/>
          <a:p>
            <a:r>
              <a:rPr lang="en-US"/>
              <a:t>Manage and operations</a:t>
            </a:r>
          </a:p>
        </p:txBody>
      </p:sp>
      <p:sp>
        <p:nvSpPr>
          <p:cNvPr id="12" name="Rectangle 11">
            <a:extLst>
              <a:ext uri="{FF2B5EF4-FFF2-40B4-BE49-F238E27FC236}">
                <a16:creationId xmlns:a16="http://schemas.microsoft.com/office/drawing/2014/main" id="{C806CB95-FAA3-43EC-9696-56BE23F3F171}"/>
              </a:ext>
            </a:extLst>
          </p:cNvPr>
          <p:cNvSpPr/>
          <p:nvPr/>
        </p:nvSpPr>
        <p:spPr>
          <a:xfrm>
            <a:off x="588263" y="1312500"/>
            <a:ext cx="6096000"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Manage and operations enumerates, implements, and iteratively reviews related to the expected operational behavior of the service. </a:t>
            </a:r>
          </a:p>
        </p:txBody>
      </p:sp>
      <p:sp>
        <p:nvSpPr>
          <p:cNvPr id="19" name="Rectangle: Rounded Corners 18">
            <a:extLst>
              <a:ext uri="{FF2B5EF4-FFF2-40B4-BE49-F238E27FC236}">
                <a16:creationId xmlns:a16="http://schemas.microsoft.com/office/drawing/2014/main" id="{C66BB8F3-A4D2-443B-BC0B-FD442BE2E862}"/>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0" name="Group 19" descr="Ready">
            <a:extLst>
              <a:ext uri="{FF2B5EF4-FFF2-40B4-BE49-F238E27FC236}">
                <a16:creationId xmlns:a16="http://schemas.microsoft.com/office/drawing/2014/main" id="{7CDA1BD7-ADE3-4FA7-AA98-BF98C1D5D4A1}"/>
              </a:ext>
            </a:extLst>
          </p:cNvPr>
          <p:cNvGrpSpPr/>
          <p:nvPr/>
        </p:nvGrpSpPr>
        <p:grpSpPr>
          <a:xfrm>
            <a:off x="9310370" y="395708"/>
            <a:ext cx="1228859" cy="437524"/>
            <a:chOff x="6345065" y="2909875"/>
            <a:chExt cx="2323170" cy="827144"/>
          </a:xfrm>
        </p:grpSpPr>
        <p:sp>
          <p:nvSpPr>
            <p:cNvPr id="21" name="Rectangle: Rounded Corners 20">
              <a:extLst>
                <a:ext uri="{FF2B5EF4-FFF2-40B4-BE49-F238E27FC236}">
                  <a16:creationId xmlns:a16="http://schemas.microsoft.com/office/drawing/2014/main" id="{321C1489-B698-4958-AB47-0E3EDF4A7F94}"/>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22" name="TextBox 21">
              <a:extLst>
                <a:ext uri="{FF2B5EF4-FFF2-40B4-BE49-F238E27FC236}">
                  <a16:creationId xmlns:a16="http://schemas.microsoft.com/office/drawing/2014/main" id="{DC6AF5AA-26DE-49A7-A1C6-CD82BEA0F02A}"/>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23" name="check 3" title="Icon of a checkmark with a circle around it">
              <a:extLst>
                <a:ext uri="{FF2B5EF4-FFF2-40B4-BE49-F238E27FC236}">
                  <a16:creationId xmlns:a16="http://schemas.microsoft.com/office/drawing/2014/main" id="{77157A98-095D-470F-B991-92C0E97876F7}"/>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4" name="Group 23" descr="Plan">
            <a:extLst>
              <a:ext uri="{FF2B5EF4-FFF2-40B4-BE49-F238E27FC236}">
                <a16:creationId xmlns:a16="http://schemas.microsoft.com/office/drawing/2014/main" id="{C9BC934B-C8C2-461C-9D63-A1AA74BABC23}"/>
              </a:ext>
            </a:extLst>
          </p:cNvPr>
          <p:cNvGrpSpPr/>
          <p:nvPr/>
        </p:nvGrpSpPr>
        <p:grpSpPr>
          <a:xfrm>
            <a:off x="8011157" y="395708"/>
            <a:ext cx="1226203" cy="437524"/>
            <a:chOff x="3716688" y="2901128"/>
            <a:chExt cx="2318149" cy="827144"/>
          </a:xfrm>
        </p:grpSpPr>
        <p:sp>
          <p:nvSpPr>
            <p:cNvPr id="25" name="Rectangle: Rounded Corners 24">
              <a:extLst>
                <a:ext uri="{FF2B5EF4-FFF2-40B4-BE49-F238E27FC236}">
                  <a16:creationId xmlns:a16="http://schemas.microsoft.com/office/drawing/2014/main" id="{6C4D79AB-2C71-454F-8627-C5BB63885F90}"/>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26" name="TextBox 25">
              <a:extLst>
                <a:ext uri="{FF2B5EF4-FFF2-40B4-BE49-F238E27FC236}">
                  <a16:creationId xmlns:a16="http://schemas.microsoft.com/office/drawing/2014/main" id="{8FA97576-1DE6-447F-BB90-1FC47D7873B5}"/>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27" name="BulletedList_E8FD" title="Icon of a bulleted list">
              <a:extLst>
                <a:ext uri="{FF2B5EF4-FFF2-40B4-BE49-F238E27FC236}">
                  <a16:creationId xmlns:a16="http://schemas.microsoft.com/office/drawing/2014/main" id="{DC48312E-71AE-47EE-9AD3-14F699AAAAFD}"/>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8" name="Group 27" descr="Adpot">
            <a:extLst>
              <a:ext uri="{FF2B5EF4-FFF2-40B4-BE49-F238E27FC236}">
                <a16:creationId xmlns:a16="http://schemas.microsoft.com/office/drawing/2014/main" id="{1DCFA120-B5AB-40E6-98B7-4D40153A7DF6}"/>
              </a:ext>
            </a:extLst>
          </p:cNvPr>
          <p:cNvGrpSpPr/>
          <p:nvPr/>
        </p:nvGrpSpPr>
        <p:grpSpPr>
          <a:xfrm>
            <a:off x="10622288" y="395708"/>
            <a:ext cx="1206105" cy="437524"/>
            <a:chOff x="9006021" y="2909875"/>
            <a:chExt cx="2280155" cy="827144"/>
          </a:xfrm>
        </p:grpSpPr>
        <p:sp>
          <p:nvSpPr>
            <p:cNvPr id="29" name="Rectangle: Rounded Corners 28">
              <a:extLst>
                <a:ext uri="{FF2B5EF4-FFF2-40B4-BE49-F238E27FC236}">
                  <a16:creationId xmlns:a16="http://schemas.microsoft.com/office/drawing/2014/main" id="{C5DB0322-579F-4ACF-BC2A-09A1C6D94FF6}"/>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Rectangle 29">
              <a:extLst>
                <a:ext uri="{FF2B5EF4-FFF2-40B4-BE49-F238E27FC236}">
                  <a16:creationId xmlns:a16="http://schemas.microsoft.com/office/drawing/2014/main" id="{70EAF2C8-0719-4BE5-BE8E-D8300C31A997}"/>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1" name="arrow_3" title="Icon of an arrow pointing down at a line">
              <a:extLst>
                <a:ext uri="{FF2B5EF4-FFF2-40B4-BE49-F238E27FC236}">
                  <a16:creationId xmlns:a16="http://schemas.microsoft.com/office/drawing/2014/main" id="{9889128A-9F7F-41C6-8C37-062C439AFCCE}"/>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32" name="Group 31" descr="Define Strategy">
            <a:extLst>
              <a:ext uri="{FF2B5EF4-FFF2-40B4-BE49-F238E27FC236}">
                <a16:creationId xmlns:a16="http://schemas.microsoft.com/office/drawing/2014/main" id="{11328CC1-AD13-4EAA-85FA-7084525AD8CA}"/>
              </a:ext>
            </a:extLst>
          </p:cNvPr>
          <p:cNvGrpSpPr/>
          <p:nvPr/>
        </p:nvGrpSpPr>
        <p:grpSpPr>
          <a:xfrm>
            <a:off x="6629115" y="312170"/>
            <a:ext cx="1226203" cy="604598"/>
            <a:chOff x="1103923" y="2743198"/>
            <a:chExt cx="2318149" cy="1143000"/>
          </a:xfrm>
        </p:grpSpPr>
        <p:sp>
          <p:nvSpPr>
            <p:cNvPr id="33" name="Rectangle: Rounded Corners 32">
              <a:extLst>
                <a:ext uri="{FF2B5EF4-FFF2-40B4-BE49-F238E27FC236}">
                  <a16:creationId xmlns:a16="http://schemas.microsoft.com/office/drawing/2014/main" id="{44EAE548-CD8C-4C3D-8736-0F01073DCDB5}"/>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plan" title="Icon of a circle with an arrow projecting from it between two exes">
              <a:extLst>
                <a:ext uri="{FF2B5EF4-FFF2-40B4-BE49-F238E27FC236}">
                  <a16:creationId xmlns:a16="http://schemas.microsoft.com/office/drawing/2014/main" id="{87FCBF0E-B0B9-4092-9B28-A48DBD259F1C}"/>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35" name="TextBox 34">
              <a:extLst>
                <a:ext uri="{FF2B5EF4-FFF2-40B4-BE49-F238E27FC236}">
                  <a16:creationId xmlns:a16="http://schemas.microsoft.com/office/drawing/2014/main" id="{551C72F6-04E3-49F6-9155-5B14766E904F}"/>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36" name="Rectangle: Rounded Corners 35">
            <a:extLst>
              <a:ext uri="{FF2B5EF4-FFF2-40B4-BE49-F238E27FC236}">
                <a16:creationId xmlns:a16="http://schemas.microsoft.com/office/drawing/2014/main" id="{176010BB-3D6F-4478-9DFF-384BFF2EB585}"/>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37" name="Group 36" descr="Manage">
            <a:extLst>
              <a:ext uri="{FF2B5EF4-FFF2-40B4-BE49-F238E27FC236}">
                <a16:creationId xmlns:a16="http://schemas.microsoft.com/office/drawing/2014/main" id="{A1FA1CFA-C29A-4E1C-94C0-04F98EDC4CFF}"/>
              </a:ext>
            </a:extLst>
          </p:cNvPr>
          <p:cNvGrpSpPr/>
          <p:nvPr/>
        </p:nvGrpSpPr>
        <p:grpSpPr>
          <a:xfrm>
            <a:off x="9954953" y="1093250"/>
            <a:ext cx="1228859" cy="437524"/>
            <a:chOff x="6172864" y="5454930"/>
            <a:chExt cx="2323170" cy="827144"/>
          </a:xfrm>
        </p:grpSpPr>
        <p:sp>
          <p:nvSpPr>
            <p:cNvPr id="38" name="Rectangle: Rounded Corners 37">
              <a:extLst>
                <a:ext uri="{FF2B5EF4-FFF2-40B4-BE49-F238E27FC236}">
                  <a16:creationId xmlns:a16="http://schemas.microsoft.com/office/drawing/2014/main" id="{FCBDD06B-A669-4652-9D8A-2019632E687F}"/>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9" name="Trackers_EADF_bidi" title="Icon of a clipboard with a checklist on it">
              <a:extLst>
                <a:ext uri="{FF2B5EF4-FFF2-40B4-BE49-F238E27FC236}">
                  <a16:creationId xmlns:a16="http://schemas.microsoft.com/office/drawing/2014/main" id="{4CD2B81D-F942-4F4E-84EE-8CF3E57A1ACA}"/>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TextBox 39">
              <a:extLst>
                <a:ext uri="{FF2B5EF4-FFF2-40B4-BE49-F238E27FC236}">
                  <a16:creationId xmlns:a16="http://schemas.microsoft.com/office/drawing/2014/main" id="{D0B2C2B8-F15A-492E-8C16-C00CB9841623}"/>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1" name="Group 40" descr="Govern">
            <a:extLst>
              <a:ext uri="{FF2B5EF4-FFF2-40B4-BE49-F238E27FC236}">
                <a16:creationId xmlns:a16="http://schemas.microsoft.com/office/drawing/2014/main" id="{07037658-48BA-4A8F-8190-7380DDA62A9E}"/>
              </a:ext>
            </a:extLst>
          </p:cNvPr>
          <p:cNvGrpSpPr/>
          <p:nvPr/>
        </p:nvGrpSpPr>
        <p:grpSpPr>
          <a:xfrm>
            <a:off x="8655740" y="1093250"/>
            <a:ext cx="1226203" cy="437524"/>
            <a:chOff x="3716688" y="5454930"/>
            <a:chExt cx="2318149" cy="827144"/>
          </a:xfrm>
        </p:grpSpPr>
        <p:sp>
          <p:nvSpPr>
            <p:cNvPr id="42" name="Rectangle: Rounded Corners 41">
              <a:extLst>
                <a:ext uri="{FF2B5EF4-FFF2-40B4-BE49-F238E27FC236}">
                  <a16:creationId xmlns:a16="http://schemas.microsoft.com/office/drawing/2014/main" id="{334EE2DB-3AA2-447E-889E-AE22A729CEDC}"/>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3" name="Org_ECA6" title="Icon of three boxes in a bracket chart">
              <a:extLst>
                <a:ext uri="{FF2B5EF4-FFF2-40B4-BE49-F238E27FC236}">
                  <a16:creationId xmlns:a16="http://schemas.microsoft.com/office/drawing/2014/main" id="{884FE61E-DDAC-44B6-A5EF-776A707FE9FE}"/>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4" name="TextBox 43">
              <a:extLst>
                <a:ext uri="{FF2B5EF4-FFF2-40B4-BE49-F238E27FC236}">
                  <a16:creationId xmlns:a16="http://schemas.microsoft.com/office/drawing/2014/main" id="{7A402CD2-36CA-4C64-A078-7ADEA887F64F}"/>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45" name="Rectangle 44">
            <a:extLst>
              <a:ext uri="{FF2B5EF4-FFF2-40B4-BE49-F238E27FC236}">
                <a16:creationId xmlns:a16="http://schemas.microsoft.com/office/drawing/2014/main" id="{7C05B4F5-2E21-4897-8EE3-039EC66259A9}"/>
              </a:ext>
              <a:ext uri="{C183D7F6-B498-43B3-948B-1728B52AA6E4}">
                <adec:decorative xmlns:adec="http://schemas.microsoft.com/office/drawing/2017/decorative" val="1"/>
              </a:ext>
            </a:extLst>
          </p:cNvPr>
          <p:cNvSpPr/>
          <p:nvPr/>
        </p:nvSpPr>
        <p:spPr bwMode="auto">
          <a:xfrm>
            <a:off x="6547958" y="217743"/>
            <a:ext cx="5399412" cy="741108"/>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6" name="Rectangle 45">
            <a:extLst>
              <a:ext uri="{FF2B5EF4-FFF2-40B4-BE49-F238E27FC236}">
                <a16:creationId xmlns:a16="http://schemas.microsoft.com/office/drawing/2014/main" id="{1CAE84FC-24A3-428A-8737-5EF54BA6EC61}"/>
              </a:ext>
              <a:ext uri="{C183D7F6-B498-43B3-948B-1728B52AA6E4}">
                <adec:decorative xmlns:adec="http://schemas.microsoft.com/office/drawing/2017/decorative" val="1"/>
              </a:ext>
            </a:extLst>
          </p:cNvPr>
          <p:cNvSpPr/>
          <p:nvPr/>
        </p:nvSpPr>
        <p:spPr bwMode="auto">
          <a:xfrm>
            <a:off x="8642350" y="1054100"/>
            <a:ext cx="1257300" cy="527050"/>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7" name="Freeform: Shape 46">
            <a:extLst>
              <a:ext uri="{FF2B5EF4-FFF2-40B4-BE49-F238E27FC236}">
                <a16:creationId xmlns:a16="http://schemas.microsoft.com/office/drawing/2014/main" id="{209EA815-EEE3-48A4-8CCB-DAF5925CE728}"/>
              </a:ext>
            </a:extLst>
          </p:cNvPr>
          <p:cNvSpPr/>
          <p:nvPr/>
        </p:nvSpPr>
        <p:spPr>
          <a:xfrm>
            <a:off x="6202003" y="2629967"/>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US" sz="1800" dirty="0">
                <a:solidFill>
                  <a:srgbClr val="FFFFFF"/>
                </a:solidFill>
                <a:latin typeface="Segoe UI Semibold"/>
              </a:rPr>
              <a:t>Expand the management baseline: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Based on business commitments and operations decisions, make use of the included best practices to implement the required cloud management tooling.</a:t>
            </a:r>
            <a:endParaRPr lang="en-US" sz="1600" dirty="0">
              <a:solidFill>
                <a:srgbClr val="FFFFFF"/>
              </a:solidFill>
            </a:endParaRPr>
          </a:p>
        </p:txBody>
      </p:sp>
    </p:spTree>
    <p:extLst>
      <p:ext uri="{BB962C8B-B14F-4D97-AF65-F5344CB8AC3E}">
        <p14:creationId xmlns:p14="http://schemas.microsoft.com/office/powerpoint/2010/main" val="38234220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42" presetClass="path" presetSubtype="0" decel="100000" fill="hold" grpId="1" nodeType="withEffect">
                                  <p:stCondLst>
                                    <p:cond delay="0"/>
                                  </p:stCondLst>
                                  <p:childTnLst>
                                    <p:animMotion origin="layout" path="M -2.5E-6 0.04491 L -2.5E-6 -4.07407E-6 " pathEditMode="relative" rAng="0" ptsTypes="AA">
                                      <p:cBhvr>
                                        <p:cTn id="9" dur="600" fill="hold"/>
                                        <p:tgtEl>
                                          <p:spTgt spid="50"/>
                                        </p:tgtEl>
                                        <p:attrNameLst>
                                          <p:attrName>ppt_x</p:attrName>
                                          <p:attrName>ppt_y</p:attrName>
                                        </p:attrNameLst>
                                      </p:cBhvr>
                                      <p:rCtr x="0" y="-2245"/>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fade">
                                      <p:cBhvr>
                                        <p:cTn id="14" dur="500"/>
                                        <p:tgtEl>
                                          <p:spTgt spid="51"/>
                                        </p:tgtEl>
                                      </p:cBhvr>
                                    </p:animEffect>
                                  </p:childTnLst>
                                </p:cTn>
                              </p:par>
                              <p:par>
                                <p:cTn id="15" presetID="42" presetClass="path" presetSubtype="0" decel="100000" fill="hold" grpId="1" nodeType="withEffect">
                                  <p:stCondLst>
                                    <p:cond delay="0"/>
                                  </p:stCondLst>
                                  <p:childTnLst>
                                    <p:animMotion origin="layout" path="M 5E-6 0.04491 L 5E-6 -4.07407E-6 " pathEditMode="relative" rAng="0" ptsTypes="AA">
                                      <p:cBhvr>
                                        <p:cTn id="16" dur="600" fill="hold"/>
                                        <p:tgtEl>
                                          <p:spTgt spid="51"/>
                                        </p:tgtEl>
                                        <p:attrNameLst>
                                          <p:attrName>ppt_x</p:attrName>
                                          <p:attrName>ppt_y</p:attrName>
                                        </p:attrNameLst>
                                      </p:cBhvr>
                                      <p:rCtr x="0" y="-224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par>
                                <p:cTn id="22" presetID="42" presetClass="path" presetSubtype="0" decel="100000" fill="hold" grpId="1" nodeType="withEffect">
                                  <p:stCondLst>
                                    <p:cond delay="0"/>
                                  </p:stCondLst>
                                  <p:childTnLst>
                                    <p:animMotion origin="layout" path="M 5E-6 0.04491 L 5E-6 -4.07407E-6 " pathEditMode="relative" rAng="0" ptsTypes="AA">
                                      <p:cBhvr>
                                        <p:cTn id="23" dur="600" fill="hold"/>
                                        <p:tgtEl>
                                          <p:spTgt spid="47"/>
                                        </p:tgtEl>
                                        <p:attrNameLst>
                                          <p:attrName>ppt_x</p:attrName>
                                          <p:attrName>ppt_y</p:attrName>
                                        </p:attrNameLst>
                                      </p:cBhvr>
                                      <p:rCtr x="0" y="-2245"/>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42" presetClass="path" presetSubtype="0" decel="100000" fill="hold" grpId="1" nodeType="withEffect">
                                  <p:stCondLst>
                                    <p:cond delay="0"/>
                                  </p:stCondLst>
                                  <p:childTnLst>
                                    <p:animMotion origin="layout" path="M 5E-6 0.04491 L 5E-6 -4.07407E-6 " pathEditMode="relative" rAng="0" ptsTypes="AA">
                                      <p:cBhvr>
                                        <p:cTn id="30" dur="600" fill="hold"/>
                                        <p:tgtEl>
                                          <p:spTgt spid="52"/>
                                        </p:tgtEl>
                                        <p:attrNameLst>
                                          <p:attrName>ppt_x</p:attrName>
                                          <p:attrName>ppt_y</p:attrName>
                                        </p:attrNameLst>
                                      </p:cBhvr>
                                      <p:rCtr x="0" y="-2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1" grpId="0" animBg="1"/>
      <p:bldP spid="51" grpId="1" animBg="1"/>
      <p:bldP spid="52" grpId="0" animBg="1"/>
      <p:bldP spid="52" grpId="1" animBg="1"/>
      <p:bldP spid="47" grpId="0" animBg="1"/>
      <p:bldP spid="4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577A-562A-4EA0-BDAC-D3F8375DA8E9}"/>
              </a:ext>
            </a:extLst>
          </p:cNvPr>
          <p:cNvSpPr>
            <a:spLocks noGrp="1"/>
          </p:cNvSpPr>
          <p:nvPr>
            <p:ph type="title"/>
          </p:nvPr>
        </p:nvSpPr>
        <p:spPr>
          <a:xfrm>
            <a:off x="588263" y="457200"/>
            <a:ext cx="11018520" cy="553998"/>
          </a:xfrm>
        </p:spPr>
        <p:txBody>
          <a:bodyPr wrap="square" anchor="t">
            <a:normAutofit/>
          </a:bodyPr>
          <a:lstStyle/>
          <a:p>
            <a:r>
              <a:rPr lang="en-GB" dirty="0"/>
              <a:t>Cloud Adoption Framework's Manage methodology</a:t>
            </a:r>
            <a:endParaRPr lang="de-DE" dirty="0"/>
          </a:p>
        </p:txBody>
      </p:sp>
      <p:pic>
        <p:nvPicPr>
          <p:cNvPr id="1026" name="Picture 2" descr="Manage methodology of the Cloud Adoption Framework">
            <a:extLst>
              <a:ext uri="{FF2B5EF4-FFF2-40B4-BE49-F238E27FC236}">
                <a16:creationId xmlns:a16="http://schemas.microsoft.com/office/drawing/2014/main" id="{73FAF097-2981-4740-852A-92E6DC10094C}"/>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584200" y="1441699"/>
            <a:ext cx="11018838" cy="4820740"/>
          </a:xfrm>
          <a:prstGeom prst="rect">
            <a:avLst/>
          </a:prstGeom>
          <a:solidFill>
            <a:srgbClr val="FFFFFF"/>
          </a:solidFill>
        </p:spPr>
      </p:pic>
    </p:spTree>
    <p:extLst>
      <p:ext uri="{BB962C8B-B14F-4D97-AF65-F5344CB8AC3E}">
        <p14:creationId xmlns:p14="http://schemas.microsoft.com/office/powerpoint/2010/main" val="345268120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3525333"/>
            <a:ext cx="9630389" cy="800219"/>
          </a:xfrm>
        </p:spPr>
        <p:txBody>
          <a:bodyPr/>
          <a:lstStyle/>
          <a:p>
            <a:r>
              <a:rPr lang="en-US" sz="4000" dirty="0"/>
              <a:t>Manage</a:t>
            </a:r>
            <a:endParaRPr lang="en-US" sz="4000" dirty="0">
              <a:solidFill>
                <a:schemeClr val="accent5"/>
              </a:solidFill>
            </a:endParaRPr>
          </a:p>
        </p:txBody>
      </p:sp>
    </p:spTree>
    <p:extLst>
      <p:ext uri="{BB962C8B-B14F-4D97-AF65-F5344CB8AC3E}">
        <p14:creationId xmlns:p14="http://schemas.microsoft.com/office/powerpoint/2010/main" val="373767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EF59C9B-B5DE-4786-A6C7-FA25464E57B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86" b="0" i="0" u="none" strike="noStrike" kern="1200" cap="none" spc="0" normalizeH="0" baseline="0" noProof="0">
                <a:ln>
                  <a:noFill/>
                </a:ln>
                <a:solidFill>
                  <a:srgbClr val="FFFFFF">
                    <a:lumMod val="65000"/>
                  </a:srgbClr>
                </a:solidFill>
                <a:effectLst/>
                <a:uLnTx/>
                <a:uFillTx/>
                <a:latin typeface="Segoe UI"/>
                <a:ea typeface="+mn-ea"/>
                <a:cs typeface="+mn-cs"/>
              </a:rPr>
              <a:t>© Microsoft Corporation                                                                                  								                                Azure </a:t>
            </a:r>
          </a:p>
        </p:txBody>
      </p:sp>
      <p:pic>
        <p:nvPicPr>
          <p:cNvPr id="4" name="Picture 3">
            <a:extLst>
              <a:ext uri="{FF2B5EF4-FFF2-40B4-BE49-F238E27FC236}">
                <a16:creationId xmlns:a16="http://schemas.microsoft.com/office/drawing/2014/main" id="{491999B5-5223-48CA-9435-6C5AA51BA68F}"/>
              </a:ext>
            </a:extLst>
          </p:cNvPr>
          <p:cNvPicPr>
            <a:picLocks noChangeAspect="1"/>
          </p:cNvPicPr>
          <p:nvPr/>
        </p:nvPicPr>
        <p:blipFill>
          <a:blip r:embed="rId3"/>
          <a:stretch>
            <a:fillRect/>
          </a:stretch>
        </p:blipFill>
        <p:spPr>
          <a:xfrm>
            <a:off x="1433512" y="1866467"/>
            <a:ext cx="9324975" cy="4143375"/>
          </a:xfrm>
          <a:prstGeom prst="rect">
            <a:avLst/>
          </a:prstGeom>
        </p:spPr>
      </p:pic>
      <p:sp>
        <p:nvSpPr>
          <p:cNvPr id="7" name="Title 3">
            <a:extLst>
              <a:ext uri="{FF2B5EF4-FFF2-40B4-BE49-F238E27FC236}">
                <a16:creationId xmlns:a16="http://schemas.microsoft.com/office/drawing/2014/main" id="{2397BB40-D499-41E3-BC20-3AF664192A98}"/>
              </a:ext>
            </a:extLst>
          </p:cNvPr>
          <p:cNvSpPr>
            <a:spLocks noGrp="1"/>
          </p:cNvSpPr>
          <p:nvPr>
            <p:ph type="title"/>
          </p:nvPr>
        </p:nvSpPr>
        <p:spPr>
          <a:xfrm>
            <a:off x="455996" y="620429"/>
            <a:ext cx="11306469" cy="403137"/>
          </a:xfrm>
        </p:spPr>
        <p:txBody>
          <a:bodyPr/>
          <a:lstStyle/>
          <a:p>
            <a:r>
              <a:rPr lang="en-IN"/>
              <a:t>Evolution of the IT Business Model</a:t>
            </a:r>
          </a:p>
        </p:txBody>
      </p:sp>
      <p:sp>
        <p:nvSpPr>
          <p:cNvPr id="8" name="TextBox 7">
            <a:extLst>
              <a:ext uri="{FF2B5EF4-FFF2-40B4-BE49-F238E27FC236}">
                <a16:creationId xmlns:a16="http://schemas.microsoft.com/office/drawing/2014/main" id="{3224403A-A8C0-4BFE-9B9C-A3D0E89ED17C}"/>
              </a:ext>
            </a:extLst>
          </p:cNvPr>
          <p:cNvSpPr txBox="1"/>
          <p:nvPr/>
        </p:nvSpPr>
        <p:spPr>
          <a:xfrm>
            <a:off x="455996" y="1051223"/>
            <a:ext cx="8611443" cy="369332"/>
          </a:xfrm>
          <a:prstGeom prst="rect">
            <a:avLst/>
          </a:prstGeom>
          <a:noFill/>
        </p:spPr>
        <p:txBody>
          <a:bodyPr wrap="square" lIns="0" rtlCol="0">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UI"/>
                <a:ea typeface="+mn-ea"/>
                <a:cs typeface="Segoe UI" pitchFamily="34" charset="0"/>
              </a:rPr>
              <a:t>The cloud is causing a paradigm shift in the function of Operations Management</a:t>
            </a:r>
          </a:p>
        </p:txBody>
      </p:sp>
    </p:spTree>
    <p:extLst>
      <p:ext uri="{BB962C8B-B14F-4D97-AF65-F5344CB8AC3E}">
        <p14:creationId xmlns:p14="http://schemas.microsoft.com/office/powerpoint/2010/main" val="162520148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88263" y="2162180"/>
            <a:ext cx="3183637" cy="1993610"/>
          </a:xfrm>
        </p:spPr>
        <p:txBody>
          <a:bodyPr anchor="ctr" anchorCtr="0"/>
          <a:lstStyle/>
          <a:p>
            <a:pPr>
              <a:lnSpc>
                <a:spcPts val="4000"/>
              </a:lnSpc>
            </a:pPr>
            <a:r>
              <a:rPr lang="en-US" sz="4000" b="1"/>
              <a:t>Cloud management</a:t>
            </a:r>
            <a:br>
              <a:rPr lang="en-US" sz="4000" b="1"/>
            </a:br>
            <a:endParaRPr lang="en-IN" sz="2400"/>
          </a:p>
        </p:txBody>
      </p:sp>
      <p:sp>
        <p:nvSpPr>
          <p:cNvPr id="6" name="Text Placeholder 5"/>
          <p:cNvSpPr>
            <a:spLocks noGrp="1"/>
          </p:cNvSpPr>
          <p:nvPr>
            <p:ph type="body" sz="quarter" idx="10"/>
          </p:nvPr>
        </p:nvSpPr>
        <p:spPr>
          <a:xfrm>
            <a:off x="4938315" y="2627024"/>
            <a:ext cx="5000012" cy="1046440"/>
          </a:xfrm>
        </p:spPr>
        <p:txBody>
          <a:bodyPr/>
          <a:lstStyle/>
          <a:p>
            <a:r>
              <a:rPr lang="en-IN"/>
              <a:t>Operations management for cloud and hybrid solutions</a:t>
            </a:r>
          </a:p>
        </p:txBody>
      </p:sp>
      <p:sp>
        <p:nvSpPr>
          <p:cNvPr id="3" name="Text Placeholder 2">
            <a:extLst>
              <a:ext uri="{FF2B5EF4-FFF2-40B4-BE49-F238E27FC236}">
                <a16:creationId xmlns:a16="http://schemas.microsoft.com/office/drawing/2014/main" id="{843EC529-DCBB-4154-BCB7-90E9B597CC2F}"/>
              </a:ext>
            </a:extLst>
          </p:cNvPr>
          <p:cNvSpPr>
            <a:spLocks noGrp="1"/>
          </p:cNvSpPr>
          <p:nvPr>
            <p:ph type="body" sz="quarter" idx="12"/>
          </p:nvPr>
        </p:nvSpPr>
        <p:spPr>
          <a:xfrm>
            <a:off x="4938315" y="3779015"/>
            <a:ext cx="5166267" cy="675441"/>
          </a:xfrm>
        </p:spPr>
        <p:txBody>
          <a:bodyPr/>
          <a:lstStyle/>
          <a:p>
            <a:pPr marL="0" indent="0">
              <a:buNone/>
            </a:pPr>
            <a:r>
              <a:rPr lang="en-IN" sz="1400"/>
              <a:t>Expand IT management and operations to ensure cloud-based solutions can be operated through secure, cost-effective processes using modern, cloud-first tools.</a:t>
            </a:r>
          </a:p>
        </p:txBody>
      </p:sp>
      <p:sp>
        <p:nvSpPr>
          <p:cNvPr id="4" name="TextBox 3">
            <a:extLst>
              <a:ext uri="{FF2B5EF4-FFF2-40B4-BE49-F238E27FC236}">
                <a16:creationId xmlns:a16="http://schemas.microsoft.com/office/drawing/2014/main" id="{76C70A38-C102-4EFE-8697-DC2EA99B04CA}"/>
              </a:ext>
            </a:extLst>
          </p:cNvPr>
          <p:cNvSpPr txBox="1"/>
          <p:nvPr/>
        </p:nvSpPr>
        <p:spPr>
          <a:xfrm>
            <a:off x="588263" y="3606337"/>
            <a:ext cx="3466501" cy="775597"/>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a:ln>
                  <a:noFill/>
                </a:ln>
                <a:solidFill>
                  <a:srgbClr val="FFFFFF"/>
                </a:solidFill>
                <a:effectLst/>
                <a:uLnTx/>
                <a:uFillTx/>
                <a:latin typeface="Segoe UI"/>
                <a:ea typeface="+mn-ea"/>
                <a:cs typeface="+mn-cs"/>
              </a:rPr>
              <a:t>Cloud Adoption Framework</a:t>
            </a:r>
          </a:p>
        </p:txBody>
      </p:sp>
    </p:spTree>
    <p:extLst>
      <p:ext uri="{BB962C8B-B14F-4D97-AF65-F5344CB8AC3E}">
        <p14:creationId xmlns:p14="http://schemas.microsoft.com/office/powerpoint/2010/main" val="73682661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233C9B3E-D8DD-4E92-B7DF-957C67372390}"/>
              </a:ext>
            </a:extLst>
          </p:cNvPr>
          <p:cNvGrpSpPr/>
          <p:nvPr/>
        </p:nvGrpSpPr>
        <p:grpSpPr>
          <a:xfrm>
            <a:off x="390731" y="1559477"/>
            <a:ext cx="11209971" cy="4495665"/>
            <a:chOff x="390731" y="1559477"/>
            <a:chExt cx="11209971" cy="4495665"/>
          </a:xfrm>
        </p:grpSpPr>
        <p:sp>
          <p:nvSpPr>
            <p:cNvPr id="2" name="Rectangle: Rounded Corners 1">
              <a:extLst>
                <a:ext uri="{FF2B5EF4-FFF2-40B4-BE49-F238E27FC236}">
                  <a16:creationId xmlns:a16="http://schemas.microsoft.com/office/drawing/2014/main" id="{DF048D9B-999E-4322-8C20-D28A4730942C}"/>
                </a:ext>
              </a:extLst>
            </p:cNvPr>
            <p:cNvSpPr/>
            <p:nvPr/>
          </p:nvSpPr>
          <p:spPr bwMode="auto">
            <a:xfrm>
              <a:off x="1917429" y="1559477"/>
              <a:ext cx="9683273" cy="3619926"/>
            </a:xfrm>
            <a:prstGeom prst="roundRect">
              <a:avLst>
                <a:gd name="adj" fmla="val 7693"/>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3" name="Rectangle: Rounded Corners 52">
              <a:extLst>
                <a:ext uri="{FF2B5EF4-FFF2-40B4-BE49-F238E27FC236}">
                  <a16:creationId xmlns:a16="http://schemas.microsoft.com/office/drawing/2014/main" id="{0F7583C2-A670-4E72-B984-E1B0F6E11E75}"/>
                </a:ext>
              </a:extLst>
            </p:cNvPr>
            <p:cNvSpPr/>
            <p:nvPr/>
          </p:nvSpPr>
          <p:spPr bwMode="auto">
            <a:xfrm>
              <a:off x="9233672" y="2182085"/>
              <a:ext cx="2103043" cy="3760132"/>
            </a:xfrm>
            <a:prstGeom prst="roundRect">
              <a:avLst>
                <a:gd name="adj" fmla="val 8857"/>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0" name="Rectangle: Rounded Corners 39">
              <a:extLst>
                <a:ext uri="{FF2B5EF4-FFF2-40B4-BE49-F238E27FC236}">
                  <a16:creationId xmlns:a16="http://schemas.microsoft.com/office/drawing/2014/main" id="{8BA535A1-B199-4D82-AB80-123D4BC7D2CB}"/>
                </a:ext>
              </a:extLst>
            </p:cNvPr>
            <p:cNvSpPr/>
            <p:nvPr/>
          </p:nvSpPr>
          <p:spPr bwMode="auto">
            <a:xfrm>
              <a:off x="3213922" y="3989084"/>
              <a:ext cx="1853131" cy="1953707"/>
            </a:xfrm>
            <a:prstGeom prst="roundRect">
              <a:avLst>
                <a:gd name="adj" fmla="val 10034"/>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1" name="Rectangle: Rounded Corners 40">
              <a:extLst>
                <a:ext uri="{FF2B5EF4-FFF2-40B4-BE49-F238E27FC236}">
                  <a16:creationId xmlns:a16="http://schemas.microsoft.com/office/drawing/2014/main" id="{774D5DE8-C071-4B24-B8AF-4E9403B760F5}"/>
                </a:ext>
              </a:extLst>
            </p:cNvPr>
            <p:cNvSpPr/>
            <p:nvPr/>
          </p:nvSpPr>
          <p:spPr bwMode="auto">
            <a:xfrm>
              <a:off x="5168850" y="3995191"/>
              <a:ext cx="3621722" cy="1947026"/>
            </a:xfrm>
            <a:prstGeom prst="roundRect">
              <a:avLst>
                <a:gd name="adj" fmla="val 8590"/>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9" name="Rectangle: Rounded Corners 38">
              <a:extLst>
                <a:ext uri="{FF2B5EF4-FFF2-40B4-BE49-F238E27FC236}">
                  <a16:creationId xmlns:a16="http://schemas.microsoft.com/office/drawing/2014/main" id="{FCB0A7ED-D585-42E8-9F68-14B62928AF55}"/>
                </a:ext>
              </a:extLst>
            </p:cNvPr>
            <p:cNvSpPr/>
            <p:nvPr/>
          </p:nvSpPr>
          <p:spPr bwMode="auto">
            <a:xfrm>
              <a:off x="510913" y="2182085"/>
              <a:ext cx="8279659" cy="1350177"/>
            </a:xfrm>
            <a:prstGeom prst="roundRect">
              <a:avLst>
                <a:gd name="adj" fmla="val 17202"/>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TextBox 7"/>
            <p:cNvSpPr txBox="1"/>
            <p:nvPr/>
          </p:nvSpPr>
          <p:spPr>
            <a:xfrm>
              <a:off x="4256508" y="1731510"/>
              <a:ext cx="2372444"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Cloud operations disciplines</a:t>
              </a:r>
            </a:p>
          </p:txBody>
        </p:sp>
        <p:sp>
          <p:nvSpPr>
            <p:cNvPr id="18" name="TextBox 17"/>
            <p:cNvSpPr txBox="1"/>
            <p:nvPr/>
          </p:nvSpPr>
          <p:spPr>
            <a:xfrm>
              <a:off x="2136016" y="2654812"/>
              <a:ext cx="112370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baseline</a:t>
              </a:r>
            </a:p>
          </p:txBody>
        </p:sp>
        <p:sp>
          <p:nvSpPr>
            <p:cNvPr id="19" name="TextBox 18"/>
            <p:cNvSpPr txBox="1"/>
            <p:nvPr/>
          </p:nvSpPr>
          <p:spPr>
            <a:xfrm>
              <a:off x="2136016" y="4316600"/>
              <a:ext cx="90409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Advanced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operations</a:t>
              </a:r>
            </a:p>
          </p:txBody>
        </p:sp>
        <p:sp>
          <p:nvSpPr>
            <p:cNvPr id="20" name="Rounded Rectangle 19"/>
            <p:cNvSpPr/>
            <p:nvPr/>
          </p:nvSpPr>
          <p:spPr bwMode="auto">
            <a:xfrm>
              <a:off x="3438169" y="2293986"/>
              <a:ext cx="5252185" cy="1135014"/>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Rectangle 20"/>
            <p:cNvSpPr/>
            <p:nvPr/>
          </p:nvSpPr>
          <p:spPr bwMode="auto">
            <a:xfrm>
              <a:off x="3504228"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Inventory and visibility</a:t>
              </a:r>
            </a:p>
          </p:txBody>
        </p:sp>
        <p:sp>
          <p:nvSpPr>
            <p:cNvPr id="22" name="Rectangle 21"/>
            <p:cNvSpPr/>
            <p:nvPr/>
          </p:nvSpPr>
          <p:spPr bwMode="auto">
            <a:xfrm>
              <a:off x="5323291"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Operational compliance</a:t>
              </a:r>
            </a:p>
          </p:txBody>
        </p:sp>
        <p:sp>
          <p:nvSpPr>
            <p:cNvPr id="23" name="Rectangle 22"/>
            <p:cNvSpPr/>
            <p:nvPr/>
          </p:nvSpPr>
          <p:spPr bwMode="auto">
            <a:xfrm>
              <a:off x="7142354"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Protect and recover</a:t>
              </a:r>
            </a:p>
          </p:txBody>
        </p:sp>
        <p:sp>
          <p:nvSpPr>
            <p:cNvPr id="24" name="Rounded Rectangle 23"/>
            <p:cNvSpPr/>
            <p:nvPr/>
          </p:nvSpPr>
          <p:spPr bwMode="auto">
            <a:xfrm>
              <a:off x="3312487"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Enhanced baseline</a:t>
              </a:r>
            </a:p>
          </p:txBody>
        </p:sp>
        <p:sp>
          <p:nvSpPr>
            <p:cNvPr id="25" name="Rounded Rectangle 24"/>
            <p:cNvSpPr/>
            <p:nvPr/>
          </p:nvSpPr>
          <p:spPr bwMode="auto">
            <a:xfrm>
              <a:off x="527324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Platform specialization</a:t>
              </a:r>
            </a:p>
          </p:txBody>
        </p:sp>
        <p:sp>
          <p:nvSpPr>
            <p:cNvPr id="26" name="Rounded Rectangle 25"/>
            <p:cNvSpPr/>
            <p:nvPr/>
          </p:nvSpPr>
          <p:spPr bwMode="auto">
            <a:xfrm>
              <a:off x="702106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Workload specialization</a:t>
              </a:r>
            </a:p>
          </p:txBody>
        </p:sp>
        <p:cxnSp>
          <p:nvCxnSpPr>
            <p:cNvPr id="28" name="Straight Arrow Connector 27"/>
            <p:cNvCxnSpPr>
              <a:cxnSpLocks/>
            </p:cNvCxnSpPr>
            <p:nvPr/>
          </p:nvCxnSpPr>
          <p:spPr>
            <a:xfrm flipH="1">
              <a:off x="4732774" y="3578170"/>
              <a:ext cx="1065732" cy="349682"/>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6236672" y="3578170"/>
              <a:ext cx="1120755" cy="331485"/>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cxnSpLocks/>
            </p:cNvCxnSpPr>
            <p:nvPr/>
          </p:nvCxnSpPr>
          <p:spPr>
            <a:xfrm>
              <a:off x="6027230" y="3589553"/>
              <a:ext cx="0" cy="328251"/>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bwMode="auto">
            <a:xfrm>
              <a:off x="9344991" y="2293985"/>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Criticality</a:t>
              </a:r>
            </a:p>
          </p:txBody>
        </p:sp>
        <p:sp>
          <p:nvSpPr>
            <p:cNvPr id="29" name="TextBox 28"/>
            <p:cNvSpPr txBox="1"/>
            <p:nvPr/>
          </p:nvSpPr>
          <p:spPr>
            <a:xfrm>
              <a:off x="9452633" y="1731510"/>
              <a:ext cx="162865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Business alignment</a:t>
              </a:r>
            </a:p>
          </p:txBody>
        </p:sp>
        <p:sp>
          <p:nvSpPr>
            <p:cNvPr id="34" name="Rounded Rectangle 33"/>
            <p:cNvSpPr/>
            <p:nvPr/>
          </p:nvSpPr>
          <p:spPr bwMode="auto">
            <a:xfrm>
              <a:off x="9344991" y="424390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Commitment</a:t>
              </a:r>
            </a:p>
          </p:txBody>
        </p:sp>
        <p:cxnSp>
          <p:nvCxnSpPr>
            <p:cNvPr id="35" name="Straight Connector 34"/>
            <p:cNvCxnSpPr>
              <a:cxnSpLocks/>
            </p:cNvCxnSpPr>
            <p:nvPr/>
          </p:nvCxnSpPr>
          <p:spPr>
            <a:xfrm>
              <a:off x="10282189" y="2867597"/>
              <a:ext cx="0" cy="1627833"/>
            </a:xfrm>
            <a:prstGeom prst="line">
              <a:avLst/>
            </a:prstGeom>
            <a:ln w="25400">
              <a:solidFill>
                <a:schemeClr val="tx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bwMode="auto">
            <a:xfrm>
              <a:off x="9344991" y="3268944"/>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Impact</a:t>
              </a:r>
            </a:p>
          </p:txBody>
        </p:sp>
        <p:cxnSp>
          <p:nvCxnSpPr>
            <p:cNvPr id="36" name="Straight Connector 35"/>
            <p:cNvCxnSpPr>
              <a:cxnSpLocks/>
            </p:cNvCxnSpPr>
            <p:nvPr/>
          </p:nvCxnSpPr>
          <p:spPr>
            <a:xfrm>
              <a:off x="9007680" y="1778606"/>
              <a:ext cx="0" cy="3181668"/>
            </a:xfrm>
            <a:prstGeom prst="line">
              <a:avLst/>
            </a:prstGeom>
            <a:ln w="25400">
              <a:solidFill>
                <a:schemeClr val="accent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591298" y="2533240"/>
              <a:ext cx="1336179" cy="674031"/>
            </a:xfrm>
            <a:prstGeom prst="rect">
              <a:avLst/>
            </a:prstGeom>
          </p:spPr>
          <p:txBody>
            <a:bodyPr wrap="square" anchor="ctr" anchorCtr="0">
              <a:spAutoFit/>
            </a:bodyPr>
            <a:lstStyle/>
            <a:p>
              <a:pPr marL="0" marR="0" lvl="0" indent="0" algn="l"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Establish management baseline</a:t>
              </a:r>
            </a:p>
          </p:txBody>
        </p:sp>
        <p:sp>
          <p:nvSpPr>
            <p:cNvPr id="37" name="Oval 36"/>
            <p:cNvSpPr/>
            <p:nvPr/>
          </p:nvSpPr>
          <p:spPr bwMode="auto">
            <a:xfrm>
              <a:off x="390731" y="2034241"/>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1</a:t>
              </a:r>
            </a:p>
          </p:txBody>
        </p:sp>
        <p:sp>
          <p:nvSpPr>
            <p:cNvPr id="43" name="Rectangle 42"/>
            <p:cNvSpPr/>
            <p:nvPr/>
          </p:nvSpPr>
          <p:spPr>
            <a:xfrm>
              <a:off x="9482501" y="5321458"/>
              <a:ext cx="1599374"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Define business commitments</a:t>
              </a:r>
            </a:p>
          </p:txBody>
        </p:sp>
        <p:sp>
          <p:nvSpPr>
            <p:cNvPr id="44" name="Oval 43"/>
            <p:cNvSpPr/>
            <p:nvPr/>
          </p:nvSpPr>
          <p:spPr bwMode="auto">
            <a:xfrm>
              <a:off x="11175649"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2</a:t>
              </a:r>
            </a:p>
          </p:txBody>
        </p:sp>
        <p:sp>
          <p:nvSpPr>
            <p:cNvPr id="46" name="Rectangle 45"/>
            <p:cNvSpPr/>
            <p:nvPr/>
          </p:nvSpPr>
          <p:spPr>
            <a:xfrm>
              <a:off x="3488498" y="5224508"/>
              <a:ext cx="1303977" cy="6740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Expand management baseline</a:t>
              </a:r>
            </a:p>
          </p:txBody>
        </p:sp>
        <p:sp>
          <p:nvSpPr>
            <p:cNvPr id="47" name="Oval 46"/>
            <p:cNvSpPr/>
            <p:nvPr/>
          </p:nvSpPr>
          <p:spPr bwMode="auto">
            <a:xfrm>
              <a:off x="3060273"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3</a:t>
              </a:r>
            </a:p>
          </p:txBody>
        </p:sp>
        <p:sp>
          <p:nvSpPr>
            <p:cNvPr id="49" name="Rectangle 48"/>
            <p:cNvSpPr/>
            <p:nvPr/>
          </p:nvSpPr>
          <p:spPr>
            <a:xfrm>
              <a:off x="5833509" y="5321458"/>
              <a:ext cx="2292403"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Advanced operations and design principals</a:t>
              </a:r>
            </a:p>
          </p:txBody>
        </p:sp>
        <p:sp>
          <p:nvSpPr>
            <p:cNvPr id="50" name="Oval 49"/>
            <p:cNvSpPr/>
            <p:nvPr/>
          </p:nvSpPr>
          <p:spPr bwMode="auto">
            <a:xfrm>
              <a:off x="8638006"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4</a:t>
              </a:r>
            </a:p>
          </p:txBody>
        </p:sp>
      </p:grpSp>
      <p:sp>
        <p:nvSpPr>
          <p:cNvPr id="51" name="Title 1"/>
          <p:cNvSpPr>
            <a:spLocks noGrp="1"/>
          </p:cNvSpPr>
          <p:nvPr>
            <p:ph type="title"/>
          </p:nvPr>
        </p:nvSpPr>
        <p:spPr>
          <a:xfrm>
            <a:off x="455997" y="620429"/>
            <a:ext cx="7190800" cy="403137"/>
          </a:xfrm>
        </p:spPr>
        <p:txBody>
          <a:bodyPr/>
          <a:lstStyle/>
          <a:p>
            <a:r>
              <a:rPr lang="en-IN" b="1"/>
              <a:t>Methodology to enable cloud management</a:t>
            </a:r>
            <a:endParaRPr lang="en-IN"/>
          </a:p>
        </p:txBody>
      </p:sp>
    </p:spTree>
    <p:extLst>
      <p:ext uri="{BB962C8B-B14F-4D97-AF65-F5344CB8AC3E}">
        <p14:creationId xmlns:p14="http://schemas.microsoft.com/office/powerpoint/2010/main" val="403387116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a:t>Management baseline</a:t>
            </a:r>
          </a:p>
        </p:txBody>
      </p:sp>
      <p:sp>
        <p:nvSpPr>
          <p:cNvPr id="10" name="Rectangle: Rounded Corners 9">
            <a:extLst>
              <a:ext uri="{FF2B5EF4-FFF2-40B4-BE49-F238E27FC236}">
                <a16:creationId xmlns:a16="http://schemas.microsoft.com/office/drawing/2014/main" id="{6FDE0D81-ABC8-4897-828E-7B4FAA28F119}"/>
              </a:ext>
            </a:extLst>
          </p:cNvPr>
          <p:cNvSpPr/>
          <p:nvPr/>
        </p:nvSpPr>
        <p:spPr bwMode="auto">
          <a:xfrm>
            <a:off x="4858442" y="978674"/>
            <a:ext cx="6745295" cy="2152765"/>
          </a:xfrm>
          <a:prstGeom prst="roundRect">
            <a:avLst>
              <a:gd name="adj" fmla="val 21629"/>
            </a:avLst>
          </a:prstGeom>
          <a:noFill/>
          <a:ln w="25400" cap="rnd">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8D4"/>
                </a:solidFill>
                <a:effectLst/>
                <a:uLnTx/>
                <a:uFillTx/>
                <a:latin typeface="Segoe UI"/>
                <a:ea typeface="+mn-ea"/>
                <a:cs typeface="+mn-cs"/>
              </a:rPr>
              <a:t>Why do you need this?</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78D4"/>
              </a:solidFill>
              <a:effectLst/>
              <a:uLnTx/>
              <a:uFillTx/>
              <a:latin typeface="Segoe UI"/>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a:ln>
                  <a:noFill/>
                </a:ln>
                <a:solidFill>
                  <a:srgbClr val="000000"/>
                </a:solidFill>
                <a:effectLst/>
                <a:uLnTx/>
                <a:uFillTx/>
                <a:latin typeface="Segoe UI"/>
                <a:ea typeface="+mn-ea"/>
                <a:cs typeface="+mn-cs"/>
              </a:rPr>
              <a:t>A well-guided management baseline</a:t>
            </a:r>
            <a:r>
              <a:rPr kumimoji="0" lang="en-IN" sz="1600" b="0" i="0" u="none" strike="noStrike" kern="1200" cap="none" spc="0" normalizeH="0" baseline="0" noProof="0">
                <a:ln>
                  <a:noFill/>
                </a:ln>
                <a:solidFill>
                  <a:srgbClr val="FF0000"/>
                </a:solidFill>
                <a:effectLst/>
                <a:uLnTx/>
                <a:uFillTx/>
                <a:latin typeface="Segoe UI"/>
                <a:ea typeface="+mn-ea"/>
                <a:cs typeface="+mn-cs"/>
              </a:rPr>
              <a:t> </a:t>
            </a:r>
            <a:r>
              <a:rPr kumimoji="0" lang="en-IN" sz="1600" b="0" i="0" u="none" strike="noStrike" kern="1200" cap="none" spc="0" normalizeH="0" baseline="0" noProof="0">
                <a:ln>
                  <a:noFill/>
                </a:ln>
                <a:solidFill>
                  <a:srgbClr val="3C3C41"/>
                </a:solidFill>
                <a:effectLst/>
                <a:uLnTx/>
                <a:uFillTx/>
                <a:latin typeface="Segoe UI"/>
                <a:ea typeface="+mn-ea"/>
                <a:cs typeface="+mn-cs"/>
              </a:rPr>
              <a:t>defines a set of cloud management tools and processes required to deliver your minimum commitment to operations management</a:t>
            </a:r>
            <a:r>
              <a:rPr kumimoji="0" lang="en-IN" sz="1600" b="0" i="0" u="none" strike="noStrike" kern="1200" cap="none" spc="0" normalizeH="0" baseline="0" noProof="0">
                <a:ln>
                  <a:noFill/>
                </a:ln>
                <a:solidFill>
                  <a:srgbClr val="000000"/>
                </a:solidFill>
                <a:effectLst/>
                <a:uLnTx/>
                <a:uFillTx/>
                <a:latin typeface="Segoe UI"/>
                <a:ea typeface="+mn-ea"/>
                <a:cs typeface="+mn-cs"/>
              </a:rPr>
              <a:t>.</a:t>
            </a:r>
          </a:p>
        </p:txBody>
      </p:sp>
      <p:sp>
        <p:nvSpPr>
          <p:cNvPr id="11" name="Rectangle: Rounded Corners 10">
            <a:extLst>
              <a:ext uri="{FF2B5EF4-FFF2-40B4-BE49-F238E27FC236}">
                <a16:creationId xmlns:a16="http://schemas.microsoft.com/office/drawing/2014/main" id="{C797918E-309D-4DEA-AA08-2AE9AD6978A9}"/>
              </a:ext>
            </a:extLst>
          </p:cNvPr>
          <p:cNvSpPr/>
          <p:nvPr/>
        </p:nvSpPr>
        <p:spPr bwMode="auto">
          <a:xfrm>
            <a:off x="4858442" y="3253563"/>
            <a:ext cx="6745295" cy="2906077"/>
          </a:xfrm>
          <a:prstGeom prst="roundRect">
            <a:avLst>
              <a:gd name="adj" fmla="val 21629"/>
            </a:avLst>
          </a:prstGeom>
          <a:noFill/>
          <a:ln w="25400" cap="rnd">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8D4"/>
                </a:solidFill>
                <a:effectLst/>
                <a:uLnTx/>
                <a:uFillTx/>
                <a:latin typeface="Segoe UI"/>
                <a:ea typeface="+mn-ea"/>
                <a:cs typeface="+mn-cs"/>
              </a:rPr>
              <a:t>Goals for management baseline</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a:ea typeface="+mn-ea"/>
              <a:cs typeface="+mn-cs"/>
            </a:endParaRP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Segoe UI"/>
                <a:ea typeface="+mn-ea"/>
                <a:cs typeface="+mn-cs"/>
              </a:rPr>
              <a:t>Define the basic tools needed for managing operations around any Azure production environments</a:t>
            </a: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Segoe UI"/>
                <a:ea typeface="+mn-ea"/>
                <a:cs typeface="+mn-cs"/>
              </a:rPr>
              <a:t>Focus on the minimum options and processes necessary instead of all the available options</a:t>
            </a: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Segoe UI"/>
                <a:ea typeface="+mn-ea"/>
                <a:cs typeface="+mn-cs"/>
              </a:rPr>
              <a:t>Use the management baseline to apply resource consistency across different resources on the Azure platform</a:t>
            </a:r>
          </a:p>
        </p:txBody>
      </p:sp>
    </p:spTree>
    <p:extLst>
      <p:ext uri="{BB962C8B-B14F-4D97-AF65-F5344CB8AC3E}">
        <p14:creationId xmlns:p14="http://schemas.microsoft.com/office/powerpoint/2010/main" val="83967697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21B169-C135-48DC-957C-A89CACC95BB8}"/>
              </a:ext>
            </a:extLst>
          </p:cNvPr>
          <p:cNvSpPr/>
          <p:nvPr/>
        </p:nvSpPr>
        <p:spPr bwMode="auto">
          <a:xfrm>
            <a:off x="8098360" y="0"/>
            <a:ext cx="41325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7" y="620429"/>
            <a:ext cx="8198906" cy="403137"/>
          </a:xfrm>
        </p:spPr>
        <p:txBody>
          <a:bodyPr/>
          <a:lstStyle/>
          <a:p>
            <a:r>
              <a:rPr lang="en-US"/>
              <a:t>Inventory and visibility</a:t>
            </a:r>
          </a:p>
        </p:txBody>
      </p:sp>
      <p:sp>
        <p:nvSpPr>
          <p:cNvPr id="3" name="Text Placeholder 2"/>
          <p:cNvSpPr>
            <a:spLocks noGrp="1"/>
          </p:cNvSpPr>
          <p:nvPr>
            <p:ph type="body" sz="quarter" idx="4294967295"/>
          </p:nvPr>
        </p:nvSpPr>
        <p:spPr>
          <a:xfrm>
            <a:off x="455996" y="1663012"/>
            <a:ext cx="6678451" cy="677108"/>
          </a:xfrm>
        </p:spPr>
        <p:txBody>
          <a:bodyPr/>
          <a:lstStyle/>
          <a:p>
            <a:r>
              <a:rPr lang="en-IN" sz="1600" spc="0">
                <a:solidFill>
                  <a:schemeClr val="tx2"/>
                </a:solidFill>
                <a:latin typeface="+mn-lt"/>
              </a:rPr>
              <a:t>Create an inventory of assets across multiple clouds, and develop deep visibility into the run state of each asset</a:t>
            </a:r>
          </a:p>
        </p:txBody>
      </p:sp>
      <p:sp>
        <p:nvSpPr>
          <p:cNvPr id="14" name="Text Placeholder 2"/>
          <p:cNvSpPr txBox="1">
            <a:spLocks/>
          </p:cNvSpPr>
          <p:nvPr/>
        </p:nvSpPr>
        <p:spPr>
          <a:xfrm>
            <a:off x="455995" y="2598490"/>
            <a:ext cx="7114385" cy="3241913"/>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IN"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Each monitoring tool has been configured with </a:t>
            </a:r>
            <a:r>
              <a:rPr kumimoji="0" lang="en-IN"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proper access and scope</a:t>
            </a:r>
            <a:r>
              <a:rPr kumimoji="0" lang="en-IN"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 for each operations team</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IN"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Each asset must be </a:t>
            </a:r>
            <a:r>
              <a:rPr kumimoji="0" lang="en-IN"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inventoried and classified </a:t>
            </a:r>
            <a:r>
              <a:rPr kumimoji="0" lang="en-IN"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towards stable operations</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IN"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Centralization of logging </a:t>
            </a:r>
            <a:r>
              <a:rPr kumimoji="0" lang="en-IN"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drives reports about change management, service health, and configuration for IT operations</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IN"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Awareness and understanding of technical changes </a:t>
            </a:r>
            <a:r>
              <a:rPr kumimoji="0" lang="en-IN"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across multiple workloads is essential for reliable operations</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IN"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Understand the </a:t>
            </a:r>
            <a:r>
              <a:rPr kumimoji="0" lang="en-IN"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telemetry about the stability, performance, and operations </a:t>
            </a:r>
            <a:r>
              <a:rPr kumimoji="0" lang="en-IN"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of the workload, and the assets which support the workload</a:t>
            </a:r>
          </a:p>
        </p:txBody>
      </p:sp>
      <p:sp>
        <p:nvSpPr>
          <p:cNvPr id="15" name="Title 3">
            <a:extLst>
              <a:ext uri="{FF2B5EF4-FFF2-40B4-BE49-F238E27FC236}">
                <a16:creationId xmlns:a16="http://schemas.microsoft.com/office/drawing/2014/main" id="{EE599728-A366-4A58-9589-291CB55D15B1}"/>
              </a:ext>
            </a:extLst>
          </p:cNvPr>
          <p:cNvSpPr txBox="1">
            <a:spLocks/>
          </p:cNvSpPr>
          <p:nvPr/>
        </p:nvSpPr>
        <p:spPr>
          <a:xfrm>
            <a:off x="455996" y="1036784"/>
            <a:ext cx="8198906" cy="367858"/>
          </a:xfrm>
          <a:prstGeom prst="rect">
            <a:avLst/>
          </a:prstGeom>
        </p:spPr>
        <p:txBody>
          <a:bodyPr vert="horz" wrap="square" lIns="0" tIns="0" rIns="0" bIns="0" rtlCol="0" anchor="t">
            <a:spAutoFit/>
          </a:bodyPr>
          <a:lstStyle>
            <a:lvl1pPr algn="l" defTabSz="914378" rtl="0" eaLnBrk="1" latinLnBrk="0" hangingPunct="1">
              <a:lnSpc>
                <a:spcPts val="3137"/>
              </a:lnSpc>
              <a:spcBef>
                <a:spcPct val="0"/>
              </a:spcBef>
              <a:buNone/>
              <a:defRPr lang="en-US" sz="2745" b="0" strike="noStrike" kern="1200" cap="none" spc="-49" baseline="0">
                <a:ln w="3175">
                  <a:noFill/>
                </a:ln>
                <a:solidFill>
                  <a:schemeClr val="tx1"/>
                </a:solidFill>
                <a:effectLst/>
                <a:latin typeface="+mj-lt"/>
                <a:ea typeface="+mn-ea"/>
                <a:cs typeface="Segoe UI" pitchFamily="34" charset="0"/>
              </a:defRPr>
            </a:lvl1pPr>
          </a:lstStyle>
          <a:p>
            <a:pPr marL="0" marR="0" lvl="0" indent="0" algn="l" defTabSz="914378" rtl="0" eaLnBrk="1" fontAlgn="auto" latinLnBrk="0" hangingPunct="1">
              <a:lnSpc>
                <a:spcPts val="3137"/>
              </a:lnSpc>
              <a:spcBef>
                <a:spcPct val="0"/>
              </a:spcBef>
              <a:spcAft>
                <a:spcPts val="0"/>
              </a:spcAft>
              <a:buClrTx/>
              <a:buSzTx/>
              <a:buFontTx/>
              <a:buNone/>
              <a:tabLst/>
              <a:defRPr/>
            </a:pPr>
            <a:r>
              <a:rPr kumimoji="0" lang="en-IN" sz="2000" b="0" i="0" u="none" strike="noStrike" kern="1200" cap="none" spc="-49" normalizeH="0" baseline="0" noProof="0">
                <a:ln w="3175">
                  <a:noFill/>
                </a:ln>
                <a:solidFill>
                  <a:srgbClr val="75757A"/>
                </a:solidFill>
                <a:effectLst/>
                <a:uLnTx/>
                <a:uFillTx/>
                <a:latin typeface="Segoe UI Semibold"/>
                <a:ea typeface="+mn-ea"/>
                <a:cs typeface="Segoe UI" pitchFamily="34" charset="0"/>
              </a:rPr>
              <a:t>Management baseline</a:t>
            </a:r>
            <a:endParaRPr kumimoji="0" lang="en-US" sz="2000" b="0" i="0" u="none" strike="noStrike" kern="1200" cap="none" spc="-49" normalizeH="0" baseline="0" noProof="0">
              <a:ln w="3175">
                <a:noFill/>
              </a:ln>
              <a:solidFill>
                <a:srgbClr val="75757A"/>
              </a:solidFill>
              <a:effectLst/>
              <a:uLnTx/>
              <a:uFillTx/>
              <a:latin typeface="Segoe UI Semibold"/>
              <a:ea typeface="+mn-ea"/>
              <a:cs typeface="Segoe UI" pitchFamily="34" charset="0"/>
            </a:endParaRPr>
          </a:p>
        </p:txBody>
      </p:sp>
      <p:sp>
        <p:nvSpPr>
          <p:cNvPr id="10" name="TextBox 9">
            <a:extLst>
              <a:ext uri="{FF2B5EF4-FFF2-40B4-BE49-F238E27FC236}">
                <a16:creationId xmlns:a16="http://schemas.microsoft.com/office/drawing/2014/main" id="{6B12E8E1-CE3A-4680-9071-F9370BECC1F7}"/>
              </a:ext>
            </a:extLst>
          </p:cNvPr>
          <p:cNvSpPr txBox="1"/>
          <p:nvPr/>
        </p:nvSpPr>
        <p:spPr>
          <a:xfrm>
            <a:off x="8654902" y="1436305"/>
            <a:ext cx="2965268" cy="2588401"/>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3C3C41"/>
                </a:solidFill>
                <a:effectLst/>
                <a:uLnTx/>
                <a:uFillTx/>
                <a:latin typeface="Segoe UI Semibold"/>
                <a:ea typeface="+mn-ea"/>
                <a:cs typeface="+mn-cs"/>
              </a:rPr>
              <a:t>Azure tools and services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Service health</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Log analytics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change tracking and inventory service</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activity log</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monitor for VMs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network watcher</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DNS analytics</a:t>
            </a:r>
          </a:p>
        </p:txBody>
      </p:sp>
      <p:grpSp>
        <p:nvGrpSpPr>
          <p:cNvPr id="22" name="Group 21">
            <a:extLst>
              <a:ext uri="{FF2B5EF4-FFF2-40B4-BE49-F238E27FC236}">
                <a16:creationId xmlns:a16="http://schemas.microsoft.com/office/drawing/2014/main" id="{EF6A85FF-012B-423A-BC08-CEEC43F33BE1}"/>
              </a:ext>
            </a:extLst>
          </p:cNvPr>
          <p:cNvGrpSpPr/>
          <p:nvPr/>
        </p:nvGrpSpPr>
        <p:grpSpPr>
          <a:xfrm>
            <a:off x="8541991" y="4646844"/>
            <a:ext cx="3261856" cy="1361762"/>
            <a:chOff x="6666614" y="6334335"/>
            <a:chExt cx="3261856" cy="1361762"/>
          </a:xfrm>
        </p:grpSpPr>
        <p:sp>
          <p:nvSpPr>
            <p:cNvPr id="18" name="Rectangle: Rounded Corners 17">
              <a:extLst>
                <a:ext uri="{FF2B5EF4-FFF2-40B4-BE49-F238E27FC236}">
                  <a16:creationId xmlns:a16="http://schemas.microsoft.com/office/drawing/2014/main" id="{AA2F0350-B561-469B-A2EE-F7EB1F16536D}"/>
                </a:ext>
              </a:extLst>
            </p:cNvPr>
            <p:cNvSpPr/>
            <p:nvPr/>
          </p:nvSpPr>
          <p:spPr bwMode="auto">
            <a:xfrm>
              <a:off x="6666614" y="6334335"/>
              <a:ext cx="3261856" cy="1361762"/>
            </a:xfrm>
            <a:prstGeom prst="roundRect">
              <a:avLst>
                <a:gd name="adj" fmla="val 19415"/>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 name="TextBox 18">
              <a:extLst>
                <a:ext uri="{FF2B5EF4-FFF2-40B4-BE49-F238E27FC236}">
                  <a16:creationId xmlns:a16="http://schemas.microsoft.com/office/drawing/2014/main" id="{99E4D1FA-E173-4305-9CD6-E27611761FD7}"/>
                </a:ext>
              </a:extLst>
            </p:cNvPr>
            <p:cNvSpPr txBox="1"/>
            <p:nvPr/>
          </p:nvSpPr>
          <p:spPr>
            <a:xfrm>
              <a:off x="6847367" y="6799773"/>
              <a:ext cx="112370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baseline</a:t>
              </a:r>
            </a:p>
          </p:txBody>
        </p:sp>
        <p:sp>
          <p:nvSpPr>
            <p:cNvPr id="20" name="Rounded Rectangle 19">
              <a:extLst>
                <a:ext uri="{FF2B5EF4-FFF2-40B4-BE49-F238E27FC236}">
                  <a16:creationId xmlns:a16="http://schemas.microsoft.com/office/drawing/2014/main" id="{F167128C-D9A8-43E3-9658-B4C90FD8B915}"/>
                </a:ext>
              </a:extLst>
            </p:cNvPr>
            <p:cNvSpPr/>
            <p:nvPr/>
          </p:nvSpPr>
          <p:spPr bwMode="auto">
            <a:xfrm>
              <a:off x="8148394" y="6447709"/>
              <a:ext cx="1664242" cy="1135014"/>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Rectangle 20">
              <a:extLst>
                <a:ext uri="{FF2B5EF4-FFF2-40B4-BE49-F238E27FC236}">
                  <a16:creationId xmlns:a16="http://schemas.microsoft.com/office/drawing/2014/main" id="{25D7C3B7-6B31-4FB6-9C0D-51D7B4E0C90E}"/>
                </a:ext>
              </a:extLst>
            </p:cNvPr>
            <p:cNvSpPr/>
            <p:nvPr/>
          </p:nvSpPr>
          <p:spPr bwMode="auto">
            <a:xfrm>
              <a:off x="8214452" y="6580208"/>
              <a:ext cx="1440000" cy="8700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Inventory and visibility</a:t>
              </a:r>
            </a:p>
          </p:txBody>
        </p:sp>
      </p:grpSp>
    </p:spTree>
    <p:extLst>
      <p:ext uri="{BB962C8B-B14F-4D97-AF65-F5344CB8AC3E}">
        <p14:creationId xmlns:p14="http://schemas.microsoft.com/office/powerpoint/2010/main" val="69747088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21B169-C135-48DC-957C-A89CACC95BB8}"/>
              </a:ext>
            </a:extLst>
          </p:cNvPr>
          <p:cNvSpPr/>
          <p:nvPr/>
        </p:nvSpPr>
        <p:spPr bwMode="auto">
          <a:xfrm>
            <a:off x="8098360" y="0"/>
            <a:ext cx="41325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7" y="620429"/>
            <a:ext cx="8198906" cy="403137"/>
          </a:xfrm>
        </p:spPr>
        <p:txBody>
          <a:bodyPr/>
          <a:lstStyle/>
          <a:p>
            <a:r>
              <a:rPr lang="en-US"/>
              <a:t>Operational compliance</a:t>
            </a:r>
          </a:p>
        </p:txBody>
      </p:sp>
      <p:sp>
        <p:nvSpPr>
          <p:cNvPr id="3" name="Text Placeholder 2"/>
          <p:cNvSpPr>
            <a:spLocks noGrp="1"/>
          </p:cNvSpPr>
          <p:nvPr>
            <p:ph type="body" sz="quarter" idx="4294967295"/>
          </p:nvPr>
        </p:nvSpPr>
        <p:spPr>
          <a:xfrm>
            <a:off x="455996" y="1436305"/>
            <a:ext cx="6678451" cy="677108"/>
          </a:xfrm>
        </p:spPr>
        <p:txBody>
          <a:bodyPr/>
          <a:lstStyle/>
          <a:p>
            <a:r>
              <a:rPr lang="en-US" sz="1600" spc="0">
                <a:solidFill>
                  <a:schemeClr val="tx2"/>
                </a:solidFill>
                <a:latin typeface="+mn-lt"/>
              </a:rPr>
              <a:t>Establish controls and processes to ensure each state is properly configured and running in a well-governed environment</a:t>
            </a:r>
          </a:p>
        </p:txBody>
      </p:sp>
      <p:sp>
        <p:nvSpPr>
          <p:cNvPr id="15" name="Title 3">
            <a:extLst>
              <a:ext uri="{FF2B5EF4-FFF2-40B4-BE49-F238E27FC236}">
                <a16:creationId xmlns:a16="http://schemas.microsoft.com/office/drawing/2014/main" id="{EE599728-A366-4A58-9589-291CB55D15B1}"/>
              </a:ext>
            </a:extLst>
          </p:cNvPr>
          <p:cNvSpPr txBox="1">
            <a:spLocks/>
          </p:cNvSpPr>
          <p:nvPr/>
        </p:nvSpPr>
        <p:spPr>
          <a:xfrm>
            <a:off x="455996" y="1036784"/>
            <a:ext cx="8198906" cy="367858"/>
          </a:xfrm>
          <a:prstGeom prst="rect">
            <a:avLst/>
          </a:prstGeom>
        </p:spPr>
        <p:txBody>
          <a:bodyPr vert="horz" wrap="square" lIns="0" tIns="0" rIns="0" bIns="0" rtlCol="0" anchor="t">
            <a:spAutoFit/>
          </a:bodyPr>
          <a:lstStyle>
            <a:lvl1pPr algn="l" defTabSz="914378" rtl="0" eaLnBrk="1" latinLnBrk="0" hangingPunct="1">
              <a:lnSpc>
                <a:spcPts val="3137"/>
              </a:lnSpc>
              <a:spcBef>
                <a:spcPct val="0"/>
              </a:spcBef>
              <a:buNone/>
              <a:defRPr lang="en-US" sz="2745" b="0" strike="noStrike" kern="1200" cap="none" spc="-49" baseline="0">
                <a:ln w="3175">
                  <a:noFill/>
                </a:ln>
                <a:solidFill>
                  <a:schemeClr val="tx1"/>
                </a:solidFill>
                <a:effectLst/>
                <a:latin typeface="+mj-lt"/>
                <a:ea typeface="+mn-ea"/>
                <a:cs typeface="Segoe UI" pitchFamily="34" charset="0"/>
              </a:defRPr>
            </a:lvl1pPr>
          </a:lstStyle>
          <a:p>
            <a:pPr marL="0" marR="0" lvl="0" indent="0" algn="l" defTabSz="914378" rtl="0" eaLnBrk="1" fontAlgn="auto" latinLnBrk="0" hangingPunct="1">
              <a:lnSpc>
                <a:spcPts val="3137"/>
              </a:lnSpc>
              <a:spcBef>
                <a:spcPct val="0"/>
              </a:spcBef>
              <a:spcAft>
                <a:spcPts val="0"/>
              </a:spcAft>
              <a:buClrTx/>
              <a:buSzTx/>
              <a:buFontTx/>
              <a:buNone/>
              <a:tabLst/>
              <a:defRPr/>
            </a:pPr>
            <a:r>
              <a:rPr kumimoji="0" lang="en-IN" sz="2000" b="0" i="0" u="none" strike="noStrike" kern="1200" cap="none" spc="-49" normalizeH="0" baseline="0" noProof="0">
                <a:ln w="3175">
                  <a:noFill/>
                </a:ln>
                <a:solidFill>
                  <a:srgbClr val="75757A"/>
                </a:solidFill>
                <a:effectLst/>
                <a:uLnTx/>
                <a:uFillTx/>
                <a:latin typeface="Segoe UI Semibold"/>
                <a:ea typeface="+mn-ea"/>
                <a:cs typeface="Segoe UI" pitchFamily="34" charset="0"/>
              </a:rPr>
              <a:t>Management baseline</a:t>
            </a:r>
            <a:endParaRPr kumimoji="0" lang="en-US" sz="2000" b="0" i="0" u="none" strike="noStrike" kern="1200" cap="none" spc="-49" normalizeH="0" baseline="0" noProof="0">
              <a:ln w="3175">
                <a:noFill/>
              </a:ln>
              <a:solidFill>
                <a:srgbClr val="75757A"/>
              </a:solidFill>
              <a:effectLst/>
              <a:uLnTx/>
              <a:uFillTx/>
              <a:latin typeface="Segoe UI Semibold"/>
              <a:ea typeface="+mn-ea"/>
              <a:cs typeface="Segoe UI" pitchFamily="34" charset="0"/>
            </a:endParaRPr>
          </a:p>
        </p:txBody>
      </p:sp>
      <p:sp>
        <p:nvSpPr>
          <p:cNvPr id="10" name="TextBox 9">
            <a:extLst>
              <a:ext uri="{FF2B5EF4-FFF2-40B4-BE49-F238E27FC236}">
                <a16:creationId xmlns:a16="http://schemas.microsoft.com/office/drawing/2014/main" id="{6B12E8E1-CE3A-4680-9071-F9370BECC1F7}"/>
              </a:ext>
            </a:extLst>
          </p:cNvPr>
          <p:cNvSpPr txBox="1"/>
          <p:nvPr/>
        </p:nvSpPr>
        <p:spPr>
          <a:xfrm>
            <a:off x="8654902" y="1436305"/>
            <a:ext cx="2965268" cy="1991314"/>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3C3C41"/>
                </a:solidFill>
                <a:effectLst/>
                <a:uLnTx/>
                <a:uFillTx/>
                <a:latin typeface="Segoe UI Semibold"/>
                <a:ea typeface="+mn-ea"/>
                <a:cs typeface="+mn-cs"/>
              </a:rPr>
              <a:t>Azure tools and services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Primitives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automation</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update </a:t>
            </a:r>
            <a:br>
              <a:rPr kumimoji="0" lang="en-US" sz="1600" b="0" i="0" u="none" strike="noStrike" kern="1200" cap="none" spc="0" normalizeH="0" baseline="0" noProof="0">
                <a:ln>
                  <a:noFill/>
                </a:ln>
                <a:solidFill>
                  <a:srgbClr val="3C3C41"/>
                </a:solidFill>
                <a:effectLst/>
                <a:uLnTx/>
                <a:uFillTx/>
                <a:latin typeface="Segoe UI"/>
                <a:ea typeface="+mn-ea"/>
                <a:cs typeface="+mn-cs"/>
              </a:rPr>
            </a:br>
            <a:r>
              <a:rPr kumimoji="0" lang="en-US" sz="1600" b="0" i="0" u="none" strike="noStrike" kern="1200" cap="none" spc="0" normalizeH="0" baseline="0" noProof="0">
                <a:ln>
                  <a:noFill/>
                </a:ln>
                <a:solidFill>
                  <a:srgbClr val="3C3C41"/>
                </a:solidFill>
                <a:effectLst/>
                <a:uLnTx/>
                <a:uFillTx/>
                <a:latin typeface="Segoe UI"/>
                <a:ea typeface="+mn-ea"/>
                <a:cs typeface="+mn-cs"/>
              </a:rPr>
              <a:t>management service</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policy</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blueprint</a:t>
            </a:r>
          </a:p>
        </p:txBody>
      </p:sp>
      <p:grpSp>
        <p:nvGrpSpPr>
          <p:cNvPr id="22" name="Group 21">
            <a:extLst>
              <a:ext uri="{FF2B5EF4-FFF2-40B4-BE49-F238E27FC236}">
                <a16:creationId xmlns:a16="http://schemas.microsoft.com/office/drawing/2014/main" id="{EF6A85FF-012B-423A-BC08-CEEC43F33BE1}"/>
              </a:ext>
            </a:extLst>
          </p:cNvPr>
          <p:cNvGrpSpPr/>
          <p:nvPr/>
        </p:nvGrpSpPr>
        <p:grpSpPr>
          <a:xfrm>
            <a:off x="8541991" y="4646844"/>
            <a:ext cx="3261856" cy="1361762"/>
            <a:chOff x="6666614" y="6334335"/>
            <a:chExt cx="3261856" cy="1361762"/>
          </a:xfrm>
        </p:grpSpPr>
        <p:sp>
          <p:nvSpPr>
            <p:cNvPr id="18" name="Rectangle: Rounded Corners 17">
              <a:extLst>
                <a:ext uri="{FF2B5EF4-FFF2-40B4-BE49-F238E27FC236}">
                  <a16:creationId xmlns:a16="http://schemas.microsoft.com/office/drawing/2014/main" id="{AA2F0350-B561-469B-A2EE-F7EB1F16536D}"/>
                </a:ext>
              </a:extLst>
            </p:cNvPr>
            <p:cNvSpPr/>
            <p:nvPr/>
          </p:nvSpPr>
          <p:spPr bwMode="auto">
            <a:xfrm>
              <a:off x="6666614" y="6334335"/>
              <a:ext cx="3261856" cy="1361762"/>
            </a:xfrm>
            <a:prstGeom prst="roundRect">
              <a:avLst>
                <a:gd name="adj" fmla="val 19415"/>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 name="TextBox 18">
              <a:extLst>
                <a:ext uri="{FF2B5EF4-FFF2-40B4-BE49-F238E27FC236}">
                  <a16:creationId xmlns:a16="http://schemas.microsoft.com/office/drawing/2014/main" id="{99E4D1FA-E173-4305-9CD6-E27611761FD7}"/>
                </a:ext>
              </a:extLst>
            </p:cNvPr>
            <p:cNvSpPr txBox="1"/>
            <p:nvPr/>
          </p:nvSpPr>
          <p:spPr>
            <a:xfrm>
              <a:off x="6847367" y="6799773"/>
              <a:ext cx="112370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baseline</a:t>
              </a:r>
            </a:p>
          </p:txBody>
        </p:sp>
        <p:sp>
          <p:nvSpPr>
            <p:cNvPr id="20" name="Rounded Rectangle 19">
              <a:extLst>
                <a:ext uri="{FF2B5EF4-FFF2-40B4-BE49-F238E27FC236}">
                  <a16:creationId xmlns:a16="http://schemas.microsoft.com/office/drawing/2014/main" id="{F167128C-D9A8-43E3-9658-B4C90FD8B915}"/>
                </a:ext>
              </a:extLst>
            </p:cNvPr>
            <p:cNvSpPr/>
            <p:nvPr/>
          </p:nvSpPr>
          <p:spPr bwMode="auto">
            <a:xfrm>
              <a:off x="8148394" y="6447709"/>
              <a:ext cx="1664242" cy="1135014"/>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Rectangle 20">
              <a:extLst>
                <a:ext uri="{FF2B5EF4-FFF2-40B4-BE49-F238E27FC236}">
                  <a16:creationId xmlns:a16="http://schemas.microsoft.com/office/drawing/2014/main" id="{25D7C3B7-6B31-4FB6-9C0D-51D7B4E0C90E}"/>
                </a:ext>
              </a:extLst>
            </p:cNvPr>
            <p:cNvSpPr/>
            <p:nvPr/>
          </p:nvSpPr>
          <p:spPr bwMode="auto">
            <a:xfrm>
              <a:off x="8214452" y="6580208"/>
              <a:ext cx="1440000" cy="8700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Operational compliance</a:t>
              </a:r>
            </a:p>
          </p:txBody>
        </p:sp>
      </p:grpSp>
      <p:sp>
        <p:nvSpPr>
          <p:cNvPr id="2" name="TextBox 1">
            <a:extLst>
              <a:ext uri="{FF2B5EF4-FFF2-40B4-BE49-F238E27FC236}">
                <a16:creationId xmlns:a16="http://schemas.microsoft.com/office/drawing/2014/main" id="{05580C96-EB8F-445D-B289-80F7CAED2D28}"/>
              </a:ext>
            </a:extLst>
          </p:cNvPr>
          <p:cNvSpPr txBox="1"/>
          <p:nvPr/>
        </p:nvSpPr>
        <p:spPr>
          <a:xfrm>
            <a:off x="455996" y="2299088"/>
            <a:ext cx="7526530" cy="3939540"/>
          </a:xfrm>
          <a:prstGeom prst="rect">
            <a:avLst/>
          </a:prstGeom>
          <a:noFill/>
        </p:spPr>
        <p:txBody>
          <a:bodyPr wrap="square" lIns="0" tIns="0" rIns="0" bIns="0" rtlCol="0">
            <a:spAutoFit/>
          </a:bodyPr>
          <a:lstStyle/>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Streamline and </a:t>
            </a:r>
            <a:r>
              <a:rPr kumimoji="0" lang="en-US" sz="1600" b="1"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update management solutions </a:t>
            </a: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to schedule and control all required updates to be deployed </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Ensure </a:t>
            </a:r>
            <a:r>
              <a:rPr kumimoji="0" lang="en-US" sz="1600" b="1"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policy enforcement </a:t>
            </a: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across configuration of operating systems, applications, and underlying environments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Get </a:t>
            </a:r>
            <a:r>
              <a:rPr kumimoji="0" lang="en-US" sz="1600" b="1"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automated compliance </a:t>
            </a: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for core services to enforce operational compliance in an environment</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3C3C41"/>
                </a:solidFill>
                <a:effectLst/>
                <a:uLnTx/>
                <a:uFillTx/>
                <a:latin typeface="Segoe UI"/>
                <a:ea typeface="+mn-ea"/>
                <a:cs typeface="+mn-cs"/>
              </a:rPr>
              <a:t>Effective operational compliance </a:t>
            </a:r>
            <a:r>
              <a:rPr kumimoji="0" lang="en-US" sz="1600" b="0" i="0" u="none" strike="noStrike" kern="1200" cap="none" spc="0" normalizeH="0" baseline="0" noProof="0">
                <a:ln>
                  <a:noFill/>
                </a:ln>
                <a:solidFill>
                  <a:srgbClr val="3C3C41"/>
                </a:solidFill>
                <a:effectLst/>
                <a:uLnTx/>
                <a:uFillTx/>
                <a:latin typeface="Segoe UI"/>
                <a:ea typeface="+mn-ea"/>
                <a:cs typeface="+mn-cs"/>
              </a:rPr>
              <a:t>requires consistency:</a:t>
            </a:r>
          </a:p>
          <a:p>
            <a:pPr marL="742950" marR="0" lvl="1"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Established </a:t>
            </a:r>
            <a:r>
              <a:rPr kumimoji="0" lang="en-US" sz="1600" b="1" i="0" u="none" strike="noStrike" kern="1200" cap="none" spc="0" normalizeH="0" baseline="0" noProof="0">
                <a:ln>
                  <a:noFill/>
                </a:ln>
                <a:solidFill>
                  <a:srgbClr val="3C3C41"/>
                </a:solidFill>
                <a:effectLst/>
                <a:uLnTx/>
                <a:uFillTx/>
                <a:latin typeface="Segoe UI"/>
                <a:ea typeface="+mn-ea"/>
                <a:cs typeface="+mn-cs"/>
              </a:rPr>
              <a:t>resource consistency </a:t>
            </a:r>
            <a:r>
              <a:rPr kumimoji="0" lang="en-US" sz="1600" b="0" i="0" u="none" strike="noStrike" kern="1200" cap="none" spc="0" normalizeH="0" baseline="0" noProof="0">
                <a:ln>
                  <a:noFill/>
                </a:ln>
                <a:solidFill>
                  <a:srgbClr val="3C3C41"/>
                </a:solidFill>
                <a:effectLst/>
                <a:uLnTx/>
                <a:uFillTx/>
                <a:latin typeface="Segoe UI"/>
                <a:ea typeface="+mn-ea"/>
                <a:cs typeface="+mn-cs"/>
              </a:rPr>
              <a:t>with resource organization and tagging</a:t>
            </a:r>
          </a:p>
          <a:p>
            <a:pPr marL="742950" marR="0" lvl="1"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3C3C41"/>
                </a:solidFill>
                <a:effectLst/>
                <a:uLnTx/>
                <a:uFillTx/>
                <a:latin typeface="Segoe UI"/>
                <a:ea typeface="+mn-ea"/>
                <a:cs typeface="+mn-cs"/>
              </a:rPr>
              <a:t>Consistent environment</a:t>
            </a:r>
            <a:r>
              <a:rPr kumimoji="0" lang="en-US" sz="1600" b="0" i="0" u="none" strike="noStrike" kern="1200" cap="none" spc="0" normalizeH="0" baseline="0" noProof="0">
                <a:ln>
                  <a:noFill/>
                </a:ln>
                <a:solidFill>
                  <a:srgbClr val="3C3C41"/>
                </a:solidFill>
                <a:effectLst/>
                <a:uLnTx/>
                <a:uFillTx/>
                <a:latin typeface="Segoe UI"/>
                <a:ea typeface="+mn-ea"/>
                <a:cs typeface="+mn-cs"/>
              </a:rPr>
              <a:t> or </a:t>
            </a:r>
            <a:r>
              <a:rPr kumimoji="0" lang="en-US" sz="1600" b="1" i="0" u="none" strike="noStrike" kern="1200" cap="none" spc="0" normalizeH="0" baseline="0" noProof="0">
                <a:ln>
                  <a:noFill/>
                </a:ln>
                <a:solidFill>
                  <a:srgbClr val="3C3C41"/>
                </a:solidFill>
                <a:effectLst/>
                <a:uLnTx/>
                <a:uFillTx/>
                <a:latin typeface="Segoe UI"/>
                <a:ea typeface="+mn-ea"/>
                <a:cs typeface="+mn-cs"/>
              </a:rPr>
              <a:t>landing zones </a:t>
            </a:r>
            <a:r>
              <a:rPr kumimoji="0" lang="en-US" sz="1600" b="0" i="0" u="none" strike="noStrike" kern="1200" cap="none" spc="0" normalizeH="0" baseline="0" noProof="0">
                <a:ln>
                  <a:noFill/>
                </a:ln>
                <a:solidFill>
                  <a:srgbClr val="3C3C41"/>
                </a:solidFill>
                <a:effectLst/>
                <a:uLnTx/>
                <a:uFillTx/>
                <a:latin typeface="Segoe UI"/>
                <a:ea typeface="+mn-ea"/>
                <a:cs typeface="+mn-cs"/>
              </a:rPr>
              <a:t>enforced through automated tools</a:t>
            </a:r>
          </a:p>
          <a:p>
            <a:pPr marL="742950" marR="0" lvl="1"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3C3C41"/>
                </a:solidFill>
                <a:effectLst/>
                <a:uLnTx/>
                <a:uFillTx/>
                <a:latin typeface="Segoe UI"/>
                <a:ea typeface="+mn-ea"/>
                <a:cs typeface="+mn-cs"/>
              </a:rPr>
              <a:t>Resource configuration consistency </a:t>
            </a:r>
            <a:r>
              <a:rPr kumimoji="0" lang="en-US" sz="1600" b="0" i="0" u="none" strike="noStrike" kern="1200" cap="none" spc="0" normalizeH="0" baseline="0" noProof="0">
                <a:ln>
                  <a:noFill/>
                </a:ln>
                <a:solidFill>
                  <a:srgbClr val="3C3C41"/>
                </a:solidFill>
                <a:effectLst/>
                <a:uLnTx/>
                <a:uFillTx/>
                <a:latin typeface="Segoe UI"/>
                <a:ea typeface="+mn-ea"/>
                <a:cs typeface="+mn-cs"/>
              </a:rPr>
              <a:t>with ongoing monitoring and evaluation processes</a:t>
            </a:r>
          </a:p>
          <a:p>
            <a:pPr marL="742950" marR="0" lvl="1"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3C3C41"/>
                </a:solidFill>
                <a:effectLst/>
                <a:uLnTx/>
                <a:uFillTx/>
                <a:latin typeface="Segoe UI"/>
                <a:ea typeface="+mn-ea"/>
                <a:cs typeface="+mn-cs"/>
              </a:rPr>
              <a:t>Updated consistency </a:t>
            </a:r>
            <a:r>
              <a:rPr kumimoji="0" lang="en-US" sz="1600" b="0" i="0" u="none" strike="noStrike" kern="1200" cap="none" spc="0" normalizeH="0" baseline="0" noProof="0">
                <a:ln>
                  <a:noFill/>
                </a:ln>
                <a:solidFill>
                  <a:srgbClr val="3C3C41"/>
                </a:solidFill>
                <a:effectLst/>
                <a:uLnTx/>
                <a:uFillTx/>
                <a:latin typeface="Segoe UI"/>
                <a:ea typeface="+mn-ea"/>
                <a:cs typeface="+mn-cs"/>
              </a:rPr>
              <a:t>with scheduling, controlling, and automating necessary updates</a:t>
            </a:r>
          </a:p>
          <a:p>
            <a:pPr marL="731520" marR="0" lvl="2" indent="-27432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3C3C41"/>
                </a:solidFill>
                <a:effectLst/>
                <a:uLnTx/>
                <a:uFillTx/>
                <a:latin typeface="Segoe UI"/>
                <a:ea typeface="+mn-ea"/>
                <a:cs typeface="+mn-cs"/>
              </a:rPr>
              <a:t>Automated remediation </a:t>
            </a:r>
            <a:r>
              <a:rPr kumimoji="0" lang="en-US" sz="1600" b="0" i="0" u="none" strike="noStrike" kern="1200" cap="none" spc="0" normalizeH="0" baseline="0" noProof="0">
                <a:ln>
                  <a:noFill/>
                </a:ln>
                <a:solidFill>
                  <a:srgbClr val="3C3C41"/>
                </a:solidFill>
                <a:effectLst/>
                <a:uLnTx/>
                <a:uFillTx/>
                <a:latin typeface="Segoe UI"/>
                <a:ea typeface="+mn-ea"/>
                <a:cs typeface="+mn-cs"/>
              </a:rPr>
              <a:t>to reduce cloud management efforts and increase user satisfaction</a:t>
            </a:r>
          </a:p>
        </p:txBody>
      </p:sp>
    </p:spTree>
    <p:extLst>
      <p:ext uri="{BB962C8B-B14F-4D97-AF65-F5344CB8AC3E}">
        <p14:creationId xmlns:p14="http://schemas.microsoft.com/office/powerpoint/2010/main" val="369471874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21B169-C135-48DC-957C-A89CACC95BB8}"/>
              </a:ext>
            </a:extLst>
          </p:cNvPr>
          <p:cNvSpPr/>
          <p:nvPr/>
        </p:nvSpPr>
        <p:spPr bwMode="auto">
          <a:xfrm>
            <a:off x="8098360" y="0"/>
            <a:ext cx="41325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7" y="620429"/>
            <a:ext cx="8198906" cy="403137"/>
          </a:xfrm>
        </p:spPr>
        <p:txBody>
          <a:bodyPr/>
          <a:lstStyle/>
          <a:p>
            <a:r>
              <a:rPr lang="en-US"/>
              <a:t>Protect and recover</a:t>
            </a:r>
          </a:p>
        </p:txBody>
      </p:sp>
      <p:sp>
        <p:nvSpPr>
          <p:cNvPr id="3" name="Text Placeholder 2"/>
          <p:cNvSpPr>
            <a:spLocks noGrp="1"/>
          </p:cNvSpPr>
          <p:nvPr>
            <p:ph type="body" sz="quarter" idx="4294967295"/>
          </p:nvPr>
        </p:nvSpPr>
        <p:spPr>
          <a:xfrm>
            <a:off x="455996" y="1436305"/>
            <a:ext cx="5498237" cy="677108"/>
          </a:xfrm>
        </p:spPr>
        <p:txBody>
          <a:bodyPr/>
          <a:lstStyle/>
          <a:p>
            <a:r>
              <a:rPr lang="en-US" sz="1600" spc="0">
                <a:solidFill>
                  <a:schemeClr val="tx2"/>
                </a:solidFill>
                <a:latin typeface="+mn-lt"/>
              </a:rPr>
              <a:t>Ensure all managed assets are protected and can be recovered using baseline management tooling</a:t>
            </a:r>
          </a:p>
        </p:txBody>
      </p:sp>
      <p:sp>
        <p:nvSpPr>
          <p:cNvPr id="15" name="Title 3">
            <a:extLst>
              <a:ext uri="{FF2B5EF4-FFF2-40B4-BE49-F238E27FC236}">
                <a16:creationId xmlns:a16="http://schemas.microsoft.com/office/drawing/2014/main" id="{EE599728-A366-4A58-9589-291CB55D15B1}"/>
              </a:ext>
            </a:extLst>
          </p:cNvPr>
          <p:cNvSpPr txBox="1">
            <a:spLocks/>
          </p:cNvSpPr>
          <p:nvPr/>
        </p:nvSpPr>
        <p:spPr>
          <a:xfrm>
            <a:off x="455996" y="1036784"/>
            <a:ext cx="8198906" cy="367858"/>
          </a:xfrm>
          <a:prstGeom prst="rect">
            <a:avLst/>
          </a:prstGeom>
        </p:spPr>
        <p:txBody>
          <a:bodyPr vert="horz" wrap="square" lIns="0" tIns="0" rIns="0" bIns="0" rtlCol="0" anchor="t">
            <a:spAutoFit/>
          </a:bodyPr>
          <a:lstStyle>
            <a:lvl1pPr algn="l" defTabSz="914378" rtl="0" eaLnBrk="1" latinLnBrk="0" hangingPunct="1">
              <a:lnSpc>
                <a:spcPts val="3137"/>
              </a:lnSpc>
              <a:spcBef>
                <a:spcPct val="0"/>
              </a:spcBef>
              <a:buNone/>
              <a:defRPr lang="en-US" sz="2745" b="0" strike="noStrike" kern="1200" cap="none" spc="-49" baseline="0">
                <a:ln w="3175">
                  <a:noFill/>
                </a:ln>
                <a:solidFill>
                  <a:schemeClr val="tx1"/>
                </a:solidFill>
                <a:effectLst/>
                <a:latin typeface="+mj-lt"/>
                <a:ea typeface="+mn-ea"/>
                <a:cs typeface="Segoe UI" pitchFamily="34" charset="0"/>
              </a:defRPr>
            </a:lvl1pPr>
          </a:lstStyle>
          <a:p>
            <a:pPr marL="0" marR="0" lvl="0" indent="0" algn="l" defTabSz="914378" rtl="0" eaLnBrk="1" fontAlgn="auto" latinLnBrk="0" hangingPunct="1">
              <a:lnSpc>
                <a:spcPts val="3137"/>
              </a:lnSpc>
              <a:spcBef>
                <a:spcPct val="0"/>
              </a:spcBef>
              <a:spcAft>
                <a:spcPts val="0"/>
              </a:spcAft>
              <a:buClrTx/>
              <a:buSzTx/>
              <a:buFontTx/>
              <a:buNone/>
              <a:tabLst/>
              <a:defRPr/>
            </a:pPr>
            <a:r>
              <a:rPr kumimoji="0" lang="en-IN" sz="2000" b="0" i="0" u="none" strike="noStrike" kern="1200" cap="none" spc="-49" normalizeH="0" baseline="0" noProof="0">
                <a:ln w="3175">
                  <a:noFill/>
                </a:ln>
                <a:solidFill>
                  <a:srgbClr val="75757A"/>
                </a:solidFill>
                <a:effectLst/>
                <a:uLnTx/>
                <a:uFillTx/>
                <a:latin typeface="Segoe UI Semibold"/>
                <a:ea typeface="+mn-ea"/>
                <a:cs typeface="Segoe UI" pitchFamily="34" charset="0"/>
              </a:rPr>
              <a:t>Management baseline</a:t>
            </a:r>
            <a:endParaRPr kumimoji="0" lang="en-US" sz="2000" b="0" i="0" u="none" strike="noStrike" kern="1200" cap="none" spc="-49" normalizeH="0" baseline="0" noProof="0">
              <a:ln w="3175">
                <a:noFill/>
              </a:ln>
              <a:solidFill>
                <a:srgbClr val="75757A"/>
              </a:solidFill>
              <a:effectLst/>
              <a:uLnTx/>
              <a:uFillTx/>
              <a:latin typeface="Segoe UI Semibold"/>
              <a:ea typeface="+mn-ea"/>
              <a:cs typeface="Segoe UI" pitchFamily="34" charset="0"/>
            </a:endParaRPr>
          </a:p>
        </p:txBody>
      </p:sp>
      <p:sp>
        <p:nvSpPr>
          <p:cNvPr id="10" name="TextBox 9">
            <a:extLst>
              <a:ext uri="{FF2B5EF4-FFF2-40B4-BE49-F238E27FC236}">
                <a16:creationId xmlns:a16="http://schemas.microsoft.com/office/drawing/2014/main" id="{6B12E8E1-CE3A-4680-9071-F9370BECC1F7}"/>
              </a:ext>
            </a:extLst>
          </p:cNvPr>
          <p:cNvSpPr txBox="1"/>
          <p:nvPr/>
        </p:nvSpPr>
        <p:spPr>
          <a:xfrm>
            <a:off x="8654902" y="1436305"/>
            <a:ext cx="2965268" cy="874085"/>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3C3C41"/>
                </a:solidFill>
                <a:effectLst/>
                <a:uLnTx/>
                <a:uFillTx/>
                <a:latin typeface="Segoe UI Semibold"/>
                <a:ea typeface="+mn-ea"/>
                <a:cs typeface="+mn-cs"/>
              </a:rPr>
              <a:t>Azure tools and services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Backup</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Site Recovery</a:t>
            </a:r>
          </a:p>
        </p:txBody>
      </p:sp>
      <p:sp>
        <p:nvSpPr>
          <p:cNvPr id="2" name="TextBox 1">
            <a:extLst>
              <a:ext uri="{FF2B5EF4-FFF2-40B4-BE49-F238E27FC236}">
                <a16:creationId xmlns:a16="http://schemas.microsoft.com/office/drawing/2014/main" id="{05580C96-EB8F-445D-B289-80F7CAED2D28}"/>
              </a:ext>
            </a:extLst>
          </p:cNvPr>
          <p:cNvSpPr txBox="1"/>
          <p:nvPr/>
        </p:nvSpPr>
        <p:spPr>
          <a:xfrm>
            <a:off x="455996" y="2299088"/>
            <a:ext cx="6933632" cy="2609945"/>
          </a:xfrm>
          <a:prstGeom prst="rect">
            <a:avLst/>
          </a:prstGeom>
          <a:noFill/>
        </p:spPr>
        <p:txBody>
          <a:bodyPr wrap="square" lIns="0" tIns="0" rIns="0" bIns="0" rtlCol="0">
            <a:spAutoFit/>
          </a:bodyPr>
          <a:lstStyle/>
          <a:p>
            <a:pPr marL="285750" marR="0" lvl="0" indent="-2857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Protect and recover </a:t>
            </a: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business critical workloads in the cloud to anticipate and prepare for a potential workload outage</a:t>
            </a:r>
          </a:p>
          <a:p>
            <a:pPr marL="285750" marR="0" lvl="0" indent="-2857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Define plans </a:t>
            </a: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to back up, protect, and recover your data and VMs in Azure</a:t>
            </a:r>
          </a:p>
          <a:p>
            <a:pPr marL="285750" marR="0" lvl="0" indent="-2857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Get </a:t>
            </a:r>
            <a:r>
              <a:rPr kumimoji="0" lang="en-US" sz="1600" b="1"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short- and long-term backup </a:t>
            </a: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without the need to deploy complex on-premises backup solutions</a:t>
            </a:r>
          </a:p>
          <a:p>
            <a:pPr marL="285750" marR="0" lvl="0" indent="-2857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Replicate VMs and workloads </a:t>
            </a: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to the secondary location to ensure business continuity</a:t>
            </a:r>
          </a:p>
          <a:p>
            <a:pPr marL="285750" marR="0" lvl="0" indent="-2857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Failover to secondary location</a:t>
            </a:r>
            <a:r>
              <a:rPr kumimoji="0" lang="en-US" sz="1600" b="0" i="0" u="none" strike="noStrike" kern="1200" cap="none" spc="0" normalizeH="0" baseline="0" noProof="0">
                <a:ln>
                  <a:noFill/>
                </a:ln>
                <a:gradFill>
                  <a:gsLst>
                    <a:gs pos="2917">
                      <a:srgbClr val="3C3C41"/>
                    </a:gs>
                    <a:gs pos="30000">
                      <a:srgbClr val="3C3C41"/>
                    </a:gs>
                  </a:gsLst>
                  <a:lin ang="5400000" scaled="0"/>
                </a:gradFill>
                <a:effectLst/>
                <a:uLnTx/>
                <a:uFillTx/>
                <a:latin typeface="Segoe UI"/>
                <a:ea typeface="+mn-ea"/>
                <a:cs typeface="+mn-cs"/>
              </a:rPr>
              <a:t>, and access apps and workloads even during outages</a:t>
            </a:r>
          </a:p>
        </p:txBody>
      </p:sp>
      <p:grpSp>
        <p:nvGrpSpPr>
          <p:cNvPr id="13" name="Group 12">
            <a:extLst>
              <a:ext uri="{FF2B5EF4-FFF2-40B4-BE49-F238E27FC236}">
                <a16:creationId xmlns:a16="http://schemas.microsoft.com/office/drawing/2014/main" id="{06DF6249-6783-4FC5-99DB-E6CF27F1644A}"/>
              </a:ext>
            </a:extLst>
          </p:cNvPr>
          <p:cNvGrpSpPr/>
          <p:nvPr/>
        </p:nvGrpSpPr>
        <p:grpSpPr>
          <a:xfrm>
            <a:off x="8541991" y="4646844"/>
            <a:ext cx="3261856" cy="1361762"/>
            <a:chOff x="6666614" y="6334335"/>
            <a:chExt cx="3261856" cy="1361762"/>
          </a:xfrm>
        </p:grpSpPr>
        <p:sp>
          <p:nvSpPr>
            <p:cNvPr id="14" name="Rectangle: Rounded Corners 13">
              <a:extLst>
                <a:ext uri="{FF2B5EF4-FFF2-40B4-BE49-F238E27FC236}">
                  <a16:creationId xmlns:a16="http://schemas.microsoft.com/office/drawing/2014/main" id="{96AA7025-1DBB-4D60-AD21-CA2154169E32}"/>
                </a:ext>
              </a:extLst>
            </p:cNvPr>
            <p:cNvSpPr/>
            <p:nvPr/>
          </p:nvSpPr>
          <p:spPr bwMode="auto">
            <a:xfrm>
              <a:off x="6666614" y="6334335"/>
              <a:ext cx="3261856" cy="1361762"/>
            </a:xfrm>
            <a:prstGeom prst="roundRect">
              <a:avLst>
                <a:gd name="adj" fmla="val 19415"/>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TextBox 15">
              <a:extLst>
                <a:ext uri="{FF2B5EF4-FFF2-40B4-BE49-F238E27FC236}">
                  <a16:creationId xmlns:a16="http://schemas.microsoft.com/office/drawing/2014/main" id="{C7E2C7B6-A9A3-4CF0-A8B2-F8D6FE82E5E1}"/>
                </a:ext>
              </a:extLst>
            </p:cNvPr>
            <p:cNvSpPr txBox="1"/>
            <p:nvPr/>
          </p:nvSpPr>
          <p:spPr>
            <a:xfrm>
              <a:off x="6847367" y="6799773"/>
              <a:ext cx="112370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baseline</a:t>
              </a:r>
            </a:p>
          </p:txBody>
        </p:sp>
        <p:sp>
          <p:nvSpPr>
            <p:cNvPr id="17" name="Rounded Rectangle 19">
              <a:extLst>
                <a:ext uri="{FF2B5EF4-FFF2-40B4-BE49-F238E27FC236}">
                  <a16:creationId xmlns:a16="http://schemas.microsoft.com/office/drawing/2014/main" id="{A7B59274-86F6-49F9-8325-4B3CF35420DD}"/>
                </a:ext>
              </a:extLst>
            </p:cNvPr>
            <p:cNvSpPr/>
            <p:nvPr/>
          </p:nvSpPr>
          <p:spPr bwMode="auto">
            <a:xfrm>
              <a:off x="8148394" y="6447709"/>
              <a:ext cx="1664242" cy="1135014"/>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Rectangle 22">
              <a:extLst>
                <a:ext uri="{FF2B5EF4-FFF2-40B4-BE49-F238E27FC236}">
                  <a16:creationId xmlns:a16="http://schemas.microsoft.com/office/drawing/2014/main" id="{48FF97F3-D7DA-476B-B0C9-7058FAF635D1}"/>
                </a:ext>
              </a:extLst>
            </p:cNvPr>
            <p:cNvSpPr/>
            <p:nvPr/>
          </p:nvSpPr>
          <p:spPr bwMode="auto">
            <a:xfrm>
              <a:off x="8214452" y="6580208"/>
              <a:ext cx="1440000" cy="8700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Protect and recover</a:t>
              </a:r>
            </a:p>
          </p:txBody>
        </p:sp>
      </p:grpSp>
    </p:spTree>
    <p:extLst>
      <p:ext uri="{BB962C8B-B14F-4D97-AF65-F5344CB8AC3E}">
        <p14:creationId xmlns:p14="http://schemas.microsoft.com/office/powerpoint/2010/main" val="85606094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8263" y="585788"/>
            <a:ext cx="3367049" cy="5683250"/>
          </a:xfrm>
        </p:spPr>
        <p:txBody>
          <a:bodyPr/>
          <a:lstStyle/>
          <a:p>
            <a:r>
              <a:rPr lang="en-IN"/>
              <a:t>Business alignments and commitments</a:t>
            </a:r>
          </a:p>
        </p:txBody>
      </p:sp>
      <p:sp>
        <p:nvSpPr>
          <p:cNvPr id="10" name="Rectangle: Rounded Corners 9">
            <a:extLst>
              <a:ext uri="{FF2B5EF4-FFF2-40B4-BE49-F238E27FC236}">
                <a16:creationId xmlns:a16="http://schemas.microsoft.com/office/drawing/2014/main" id="{6FDE0D81-ABC8-4897-828E-7B4FAA28F119}"/>
              </a:ext>
            </a:extLst>
          </p:cNvPr>
          <p:cNvSpPr/>
          <p:nvPr/>
        </p:nvSpPr>
        <p:spPr bwMode="auto">
          <a:xfrm>
            <a:off x="4858442" y="978674"/>
            <a:ext cx="6745295" cy="2152765"/>
          </a:xfrm>
          <a:prstGeom prst="roundRect">
            <a:avLst>
              <a:gd name="adj" fmla="val 21629"/>
            </a:avLst>
          </a:prstGeom>
          <a:noFill/>
          <a:ln w="25400" cap="rnd">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8D4"/>
                </a:solidFill>
                <a:effectLst/>
                <a:uLnTx/>
                <a:uFillTx/>
                <a:latin typeface="Segoe UI"/>
                <a:ea typeface="+mn-ea"/>
                <a:cs typeface="+mn-cs"/>
              </a:rPr>
              <a:t>Why do you need this?</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78D4"/>
              </a:solidFill>
              <a:effectLst/>
              <a:uLnTx/>
              <a:uFillTx/>
              <a:latin typeface="Segoe UI"/>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a:ln>
                  <a:noFill/>
                </a:ln>
                <a:solidFill>
                  <a:srgbClr val="000000"/>
                </a:solidFill>
                <a:effectLst/>
                <a:uLnTx/>
                <a:uFillTx/>
                <a:latin typeface="Segoe UI"/>
                <a:ea typeface="+mn-ea"/>
                <a:cs typeface="+mn-cs"/>
              </a:rPr>
              <a:t>Business alignment with cloud management is required to rethink commitments to operational management in partnership with </a:t>
            </a:r>
            <a:br>
              <a:rPr kumimoji="0" lang="en-IN" sz="1600" b="0" i="0" u="none" strike="noStrike" kern="1200" cap="none" spc="0" normalizeH="0" baseline="0" noProof="0">
                <a:ln>
                  <a:noFill/>
                </a:ln>
                <a:solidFill>
                  <a:srgbClr val="000000"/>
                </a:solidFill>
                <a:effectLst/>
                <a:uLnTx/>
                <a:uFillTx/>
                <a:latin typeface="Segoe UI"/>
                <a:ea typeface="+mn-ea"/>
                <a:cs typeface="+mn-cs"/>
              </a:rPr>
            </a:br>
            <a:r>
              <a:rPr kumimoji="0" lang="en-IN" sz="1600" b="0" i="0" u="none" strike="noStrike" kern="1200" cap="none" spc="0" normalizeH="0" baseline="0" noProof="0">
                <a:ln>
                  <a:noFill/>
                </a:ln>
                <a:solidFill>
                  <a:srgbClr val="000000"/>
                </a:solidFill>
                <a:effectLst/>
                <a:uLnTx/>
                <a:uFillTx/>
                <a:latin typeface="Segoe UI"/>
                <a:ea typeface="+mn-ea"/>
                <a:cs typeface="+mn-cs"/>
              </a:rPr>
              <a:t>the business.</a:t>
            </a:r>
          </a:p>
        </p:txBody>
      </p:sp>
      <p:sp>
        <p:nvSpPr>
          <p:cNvPr id="11" name="Rectangle: Rounded Corners 10">
            <a:extLst>
              <a:ext uri="{FF2B5EF4-FFF2-40B4-BE49-F238E27FC236}">
                <a16:creationId xmlns:a16="http://schemas.microsoft.com/office/drawing/2014/main" id="{C797918E-309D-4DEA-AA08-2AE9AD6978A9}"/>
              </a:ext>
            </a:extLst>
          </p:cNvPr>
          <p:cNvSpPr/>
          <p:nvPr/>
        </p:nvSpPr>
        <p:spPr bwMode="auto">
          <a:xfrm>
            <a:off x="4858442" y="3253563"/>
            <a:ext cx="6745295" cy="2881423"/>
          </a:xfrm>
          <a:prstGeom prst="roundRect">
            <a:avLst>
              <a:gd name="adj" fmla="val 21629"/>
            </a:avLst>
          </a:prstGeom>
          <a:noFill/>
          <a:ln w="25400" cap="rnd">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8D4"/>
                </a:solidFill>
                <a:effectLst/>
                <a:uLnTx/>
                <a:uFillTx/>
                <a:latin typeface="Segoe UI"/>
                <a:ea typeface="+mn-ea"/>
                <a:cs typeface="+mn-cs"/>
              </a:rPr>
              <a:t>Goals for management baseline</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a:ea typeface="+mn-ea"/>
              <a:cs typeface="+mn-cs"/>
            </a:endParaRP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Document the criticality and relative business value of </a:t>
            </a:r>
            <a:br>
              <a:rPr kumimoji="0" lang="en-US" sz="1600" b="0" i="0" u="none" strike="noStrike" kern="1200" cap="none" spc="0" normalizeH="0" baseline="0" noProof="0">
                <a:ln>
                  <a:noFill/>
                </a:ln>
                <a:solidFill>
                  <a:srgbClr val="000000"/>
                </a:solidFill>
                <a:effectLst/>
                <a:uLnTx/>
                <a:uFillTx/>
                <a:latin typeface="Segoe UI"/>
                <a:ea typeface="+mn-ea"/>
                <a:cs typeface="+mn-cs"/>
              </a:rPr>
            </a:br>
            <a:r>
              <a:rPr kumimoji="0" lang="en-US" sz="1600" b="0" i="0" u="none" strike="noStrike" kern="1200" cap="none" spc="0" normalizeH="0" baseline="0" noProof="0">
                <a:ln>
                  <a:noFill/>
                </a:ln>
                <a:solidFill>
                  <a:srgbClr val="000000"/>
                </a:solidFill>
                <a:effectLst/>
                <a:uLnTx/>
                <a:uFillTx/>
                <a:latin typeface="Segoe UI"/>
                <a:ea typeface="+mn-ea"/>
                <a:cs typeface="+mn-cs"/>
              </a:rPr>
              <a:t>each workload</a:t>
            </a: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Establish clear performance expectations and business interruption time/value metrics</a:t>
            </a: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Document, track, and report on commitments to cost and performance</a:t>
            </a:r>
          </a:p>
        </p:txBody>
      </p:sp>
    </p:spTree>
    <p:extLst>
      <p:ext uri="{BB962C8B-B14F-4D97-AF65-F5344CB8AC3E}">
        <p14:creationId xmlns:p14="http://schemas.microsoft.com/office/powerpoint/2010/main" val="152454954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p:cNvSpPr>
            <a:spLocks noGrp="1"/>
          </p:cNvSpPr>
          <p:nvPr>
            <p:ph type="title"/>
          </p:nvPr>
        </p:nvSpPr>
        <p:spPr/>
        <p:txBody>
          <a:bodyPr/>
          <a:lstStyle/>
          <a:p>
            <a:r>
              <a:rPr lang="en-IN" b="1"/>
              <a:t>Methodology to enable cloud management</a:t>
            </a:r>
            <a:endParaRPr lang="en-IN"/>
          </a:p>
        </p:txBody>
      </p:sp>
      <p:sp>
        <p:nvSpPr>
          <p:cNvPr id="42" name="Rectangle: Rounded Corners 41">
            <a:extLst>
              <a:ext uri="{FF2B5EF4-FFF2-40B4-BE49-F238E27FC236}">
                <a16:creationId xmlns:a16="http://schemas.microsoft.com/office/drawing/2014/main" id="{68C2515B-3806-477A-A26B-F42B1F4FE5FF}"/>
              </a:ext>
            </a:extLst>
          </p:cNvPr>
          <p:cNvSpPr/>
          <p:nvPr/>
        </p:nvSpPr>
        <p:spPr bwMode="auto">
          <a:xfrm>
            <a:off x="1917429" y="1559477"/>
            <a:ext cx="9683273" cy="3619926"/>
          </a:xfrm>
          <a:prstGeom prst="roundRect">
            <a:avLst>
              <a:gd name="adj" fmla="val 7693"/>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4" name="Rectangle: Rounded Corners 43">
            <a:extLst>
              <a:ext uri="{FF2B5EF4-FFF2-40B4-BE49-F238E27FC236}">
                <a16:creationId xmlns:a16="http://schemas.microsoft.com/office/drawing/2014/main" id="{31FAF609-9E6E-42B7-9F86-C10A4A95D84A}"/>
              </a:ext>
            </a:extLst>
          </p:cNvPr>
          <p:cNvSpPr/>
          <p:nvPr/>
        </p:nvSpPr>
        <p:spPr bwMode="auto">
          <a:xfrm>
            <a:off x="3213922" y="3989084"/>
            <a:ext cx="1853131" cy="1953707"/>
          </a:xfrm>
          <a:prstGeom prst="roundRect">
            <a:avLst>
              <a:gd name="adj" fmla="val 10034"/>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5" name="Rectangle: Rounded Corners 44">
            <a:extLst>
              <a:ext uri="{FF2B5EF4-FFF2-40B4-BE49-F238E27FC236}">
                <a16:creationId xmlns:a16="http://schemas.microsoft.com/office/drawing/2014/main" id="{6CECAEBC-7EE4-46AB-A686-396919A7EE93}"/>
              </a:ext>
            </a:extLst>
          </p:cNvPr>
          <p:cNvSpPr/>
          <p:nvPr/>
        </p:nvSpPr>
        <p:spPr bwMode="auto">
          <a:xfrm>
            <a:off x="5168850" y="3995191"/>
            <a:ext cx="3621722" cy="1947026"/>
          </a:xfrm>
          <a:prstGeom prst="roundRect">
            <a:avLst>
              <a:gd name="adj" fmla="val 9106"/>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6" name="Rectangle: Rounded Corners 45">
            <a:extLst>
              <a:ext uri="{FF2B5EF4-FFF2-40B4-BE49-F238E27FC236}">
                <a16:creationId xmlns:a16="http://schemas.microsoft.com/office/drawing/2014/main" id="{65FD1EB0-8AED-4C2A-BFB6-3DF45238F84E}"/>
              </a:ext>
            </a:extLst>
          </p:cNvPr>
          <p:cNvSpPr/>
          <p:nvPr/>
        </p:nvSpPr>
        <p:spPr bwMode="auto">
          <a:xfrm>
            <a:off x="510913" y="2182085"/>
            <a:ext cx="8279659" cy="1350177"/>
          </a:xfrm>
          <a:prstGeom prst="roundRect">
            <a:avLst>
              <a:gd name="adj" fmla="val 17202"/>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7" name="TextBox 46">
            <a:extLst>
              <a:ext uri="{FF2B5EF4-FFF2-40B4-BE49-F238E27FC236}">
                <a16:creationId xmlns:a16="http://schemas.microsoft.com/office/drawing/2014/main" id="{A787E870-2778-404B-80CC-18E5F84E9835}"/>
              </a:ext>
            </a:extLst>
          </p:cNvPr>
          <p:cNvSpPr txBox="1"/>
          <p:nvPr/>
        </p:nvSpPr>
        <p:spPr>
          <a:xfrm>
            <a:off x="4256508" y="1731510"/>
            <a:ext cx="2394886"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Cloud operations disciplines</a:t>
            </a:r>
          </a:p>
        </p:txBody>
      </p:sp>
      <p:sp>
        <p:nvSpPr>
          <p:cNvPr id="48" name="TextBox 47">
            <a:extLst>
              <a:ext uri="{FF2B5EF4-FFF2-40B4-BE49-F238E27FC236}">
                <a16:creationId xmlns:a16="http://schemas.microsoft.com/office/drawing/2014/main" id="{DD02C046-7BBB-49E1-9C61-85AEC25C6CF9}"/>
              </a:ext>
            </a:extLst>
          </p:cNvPr>
          <p:cNvSpPr txBox="1"/>
          <p:nvPr/>
        </p:nvSpPr>
        <p:spPr>
          <a:xfrm>
            <a:off x="2136016" y="2654812"/>
            <a:ext cx="112370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baseline</a:t>
            </a:r>
          </a:p>
        </p:txBody>
      </p:sp>
      <p:sp>
        <p:nvSpPr>
          <p:cNvPr id="49" name="TextBox 48">
            <a:extLst>
              <a:ext uri="{FF2B5EF4-FFF2-40B4-BE49-F238E27FC236}">
                <a16:creationId xmlns:a16="http://schemas.microsoft.com/office/drawing/2014/main" id="{010436ED-5B85-4F4E-B29C-B095DED77BB4}"/>
              </a:ext>
            </a:extLst>
          </p:cNvPr>
          <p:cNvSpPr txBox="1"/>
          <p:nvPr/>
        </p:nvSpPr>
        <p:spPr>
          <a:xfrm>
            <a:off x="2136016" y="4316600"/>
            <a:ext cx="93134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Advanced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operations</a:t>
            </a:r>
          </a:p>
        </p:txBody>
      </p:sp>
      <p:sp>
        <p:nvSpPr>
          <p:cNvPr id="50" name="Rounded Rectangle 19">
            <a:extLst>
              <a:ext uri="{FF2B5EF4-FFF2-40B4-BE49-F238E27FC236}">
                <a16:creationId xmlns:a16="http://schemas.microsoft.com/office/drawing/2014/main" id="{EB69DE92-E6AA-4E53-915B-8D1035FE44BA}"/>
              </a:ext>
            </a:extLst>
          </p:cNvPr>
          <p:cNvSpPr/>
          <p:nvPr/>
        </p:nvSpPr>
        <p:spPr bwMode="auto">
          <a:xfrm>
            <a:off x="3438169" y="2293986"/>
            <a:ext cx="5252185" cy="1135014"/>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2" name="Rectangle 51">
            <a:extLst>
              <a:ext uri="{FF2B5EF4-FFF2-40B4-BE49-F238E27FC236}">
                <a16:creationId xmlns:a16="http://schemas.microsoft.com/office/drawing/2014/main" id="{B14E3408-E03B-4F0D-90D8-662491D16BDE}"/>
              </a:ext>
            </a:extLst>
          </p:cNvPr>
          <p:cNvSpPr/>
          <p:nvPr/>
        </p:nvSpPr>
        <p:spPr bwMode="auto">
          <a:xfrm>
            <a:off x="3504228"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Inventory and visibility</a:t>
            </a:r>
          </a:p>
        </p:txBody>
      </p:sp>
      <p:sp>
        <p:nvSpPr>
          <p:cNvPr id="53" name="Rectangle 52">
            <a:extLst>
              <a:ext uri="{FF2B5EF4-FFF2-40B4-BE49-F238E27FC236}">
                <a16:creationId xmlns:a16="http://schemas.microsoft.com/office/drawing/2014/main" id="{8F5AF715-25CD-40CA-AB26-30D293766A42}"/>
              </a:ext>
            </a:extLst>
          </p:cNvPr>
          <p:cNvSpPr/>
          <p:nvPr/>
        </p:nvSpPr>
        <p:spPr bwMode="auto">
          <a:xfrm>
            <a:off x="5323291"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Operational compliance</a:t>
            </a:r>
          </a:p>
        </p:txBody>
      </p:sp>
      <p:sp>
        <p:nvSpPr>
          <p:cNvPr id="54" name="Rectangle 53">
            <a:extLst>
              <a:ext uri="{FF2B5EF4-FFF2-40B4-BE49-F238E27FC236}">
                <a16:creationId xmlns:a16="http://schemas.microsoft.com/office/drawing/2014/main" id="{0D253C2C-DFD0-4857-A91F-10FAE35E7BDE}"/>
              </a:ext>
            </a:extLst>
          </p:cNvPr>
          <p:cNvSpPr/>
          <p:nvPr/>
        </p:nvSpPr>
        <p:spPr bwMode="auto">
          <a:xfrm>
            <a:off x="7142354"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Protect and recover</a:t>
            </a:r>
          </a:p>
        </p:txBody>
      </p:sp>
      <p:sp>
        <p:nvSpPr>
          <p:cNvPr id="55" name="Rounded Rectangle 23">
            <a:extLst>
              <a:ext uri="{FF2B5EF4-FFF2-40B4-BE49-F238E27FC236}">
                <a16:creationId xmlns:a16="http://schemas.microsoft.com/office/drawing/2014/main" id="{9B60DB6E-2544-4B8B-9D33-D5E9BFB0258B}"/>
              </a:ext>
            </a:extLst>
          </p:cNvPr>
          <p:cNvSpPr/>
          <p:nvPr/>
        </p:nvSpPr>
        <p:spPr bwMode="auto">
          <a:xfrm>
            <a:off x="3312487"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Enhanced baseline</a:t>
            </a:r>
          </a:p>
        </p:txBody>
      </p:sp>
      <p:sp>
        <p:nvSpPr>
          <p:cNvPr id="56" name="Rounded Rectangle 24">
            <a:extLst>
              <a:ext uri="{FF2B5EF4-FFF2-40B4-BE49-F238E27FC236}">
                <a16:creationId xmlns:a16="http://schemas.microsoft.com/office/drawing/2014/main" id="{1B022FD3-C5B3-410A-9602-294F836C8391}"/>
              </a:ext>
            </a:extLst>
          </p:cNvPr>
          <p:cNvSpPr/>
          <p:nvPr/>
        </p:nvSpPr>
        <p:spPr bwMode="auto">
          <a:xfrm>
            <a:off x="527324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Platform specialization</a:t>
            </a:r>
          </a:p>
        </p:txBody>
      </p:sp>
      <p:sp>
        <p:nvSpPr>
          <p:cNvPr id="57" name="Rounded Rectangle 25">
            <a:extLst>
              <a:ext uri="{FF2B5EF4-FFF2-40B4-BE49-F238E27FC236}">
                <a16:creationId xmlns:a16="http://schemas.microsoft.com/office/drawing/2014/main" id="{302E5DA8-6A5E-4554-89CE-2CC868CC9226}"/>
              </a:ext>
            </a:extLst>
          </p:cNvPr>
          <p:cNvSpPr/>
          <p:nvPr/>
        </p:nvSpPr>
        <p:spPr bwMode="auto">
          <a:xfrm>
            <a:off x="702106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Workload specialization</a:t>
            </a:r>
          </a:p>
        </p:txBody>
      </p:sp>
      <p:cxnSp>
        <p:nvCxnSpPr>
          <p:cNvPr id="58" name="Straight Arrow Connector 57">
            <a:extLst>
              <a:ext uri="{FF2B5EF4-FFF2-40B4-BE49-F238E27FC236}">
                <a16:creationId xmlns:a16="http://schemas.microsoft.com/office/drawing/2014/main" id="{3DABB990-F6E4-4A2D-9397-A45D8740814C}"/>
              </a:ext>
            </a:extLst>
          </p:cNvPr>
          <p:cNvCxnSpPr>
            <a:cxnSpLocks/>
          </p:cNvCxnSpPr>
          <p:nvPr/>
        </p:nvCxnSpPr>
        <p:spPr>
          <a:xfrm flipH="1">
            <a:off x="4732774" y="3578170"/>
            <a:ext cx="1065732" cy="349682"/>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5E1C0EED-B6FC-41DC-9B7B-FA244DBAD94B}"/>
              </a:ext>
            </a:extLst>
          </p:cNvPr>
          <p:cNvCxnSpPr>
            <a:cxnSpLocks/>
          </p:cNvCxnSpPr>
          <p:nvPr/>
        </p:nvCxnSpPr>
        <p:spPr>
          <a:xfrm>
            <a:off x="6236672" y="3578170"/>
            <a:ext cx="1120755" cy="331485"/>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C4FE08E1-26DF-47B2-ACDB-96BA331AA167}"/>
              </a:ext>
            </a:extLst>
          </p:cNvPr>
          <p:cNvCxnSpPr>
            <a:cxnSpLocks/>
          </p:cNvCxnSpPr>
          <p:nvPr/>
        </p:nvCxnSpPr>
        <p:spPr>
          <a:xfrm>
            <a:off x="6027230" y="3589553"/>
            <a:ext cx="0" cy="328251"/>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2CEEBF5-D6EE-4572-A57F-0D8FB60C3641}"/>
              </a:ext>
            </a:extLst>
          </p:cNvPr>
          <p:cNvCxnSpPr>
            <a:cxnSpLocks/>
          </p:cNvCxnSpPr>
          <p:nvPr/>
        </p:nvCxnSpPr>
        <p:spPr>
          <a:xfrm>
            <a:off x="9007680" y="1778606"/>
            <a:ext cx="0" cy="3181668"/>
          </a:xfrm>
          <a:prstGeom prst="line">
            <a:avLst/>
          </a:prstGeom>
          <a:ln w="25400">
            <a:solidFill>
              <a:schemeClr val="accent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7DC33FBB-3209-400E-B497-E28F4FBCBEBD}"/>
              </a:ext>
            </a:extLst>
          </p:cNvPr>
          <p:cNvSpPr/>
          <p:nvPr/>
        </p:nvSpPr>
        <p:spPr>
          <a:xfrm>
            <a:off x="591298" y="2533240"/>
            <a:ext cx="1336179" cy="674031"/>
          </a:xfrm>
          <a:prstGeom prst="rect">
            <a:avLst/>
          </a:prstGeom>
        </p:spPr>
        <p:txBody>
          <a:bodyPr wrap="square" anchor="ctr" anchorCtr="0">
            <a:spAutoFit/>
          </a:bodyPr>
          <a:lstStyle/>
          <a:p>
            <a:pPr marL="0" marR="0" lvl="0" indent="0" algn="l"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Establish management baseline</a:t>
            </a:r>
          </a:p>
        </p:txBody>
      </p:sp>
      <p:sp>
        <p:nvSpPr>
          <p:cNvPr id="68" name="Oval 67">
            <a:extLst>
              <a:ext uri="{FF2B5EF4-FFF2-40B4-BE49-F238E27FC236}">
                <a16:creationId xmlns:a16="http://schemas.microsoft.com/office/drawing/2014/main" id="{782A671E-EB6E-4E2E-A878-480E23180D93}"/>
              </a:ext>
            </a:extLst>
          </p:cNvPr>
          <p:cNvSpPr/>
          <p:nvPr/>
        </p:nvSpPr>
        <p:spPr bwMode="auto">
          <a:xfrm>
            <a:off x="390731" y="2034241"/>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1</a:t>
            </a:r>
          </a:p>
        </p:txBody>
      </p:sp>
      <p:sp>
        <p:nvSpPr>
          <p:cNvPr id="71" name="Rectangle 70">
            <a:extLst>
              <a:ext uri="{FF2B5EF4-FFF2-40B4-BE49-F238E27FC236}">
                <a16:creationId xmlns:a16="http://schemas.microsoft.com/office/drawing/2014/main" id="{08E49BC8-AF50-4E68-B27D-F94889D202F1}"/>
              </a:ext>
            </a:extLst>
          </p:cNvPr>
          <p:cNvSpPr/>
          <p:nvPr/>
        </p:nvSpPr>
        <p:spPr>
          <a:xfrm>
            <a:off x="3488498" y="5224508"/>
            <a:ext cx="1303977" cy="6740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Expand management baseline</a:t>
            </a:r>
          </a:p>
        </p:txBody>
      </p:sp>
      <p:sp>
        <p:nvSpPr>
          <p:cNvPr id="72" name="Oval 71">
            <a:extLst>
              <a:ext uri="{FF2B5EF4-FFF2-40B4-BE49-F238E27FC236}">
                <a16:creationId xmlns:a16="http://schemas.microsoft.com/office/drawing/2014/main" id="{F7354468-541D-4687-AA0D-A57D410667AF}"/>
              </a:ext>
            </a:extLst>
          </p:cNvPr>
          <p:cNvSpPr/>
          <p:nvPr/>
        </p:nvSpPr>
        <p:spPr bwMode="auto">
          <a:xfrm>
            <a:off x="3060273"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3</a:t>
            </a:r>
          </a:p>
        </p:txBody>
      </p:sp>
      <p:sp>
        <p:nvSpPr>
          <p:cNvPr id="73" name="Rectangle 72">
            <a:extLst>
              <a:ext uri="{FF2B5EF4-FFF2-40B4-BE49-F238E27FC236}">
                <a16:creationId xmlns:a16="http://schemas.microsoft.com/office/drawing/2014/main" id="{84A88CD9-5CFD-407F-BB4F-4667480DA37E}"/>
              </a:ext>
            </a:extLst>
          </p:cNvPr>
          <p:cNvSpPr/>
          <p:nvPr/>
        </p:nvSpPr>
        <p:spPr>
          <a:xfrm>
            <a:off x="5833509" y="5321458"/>
            <a:ext cx="2292403"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Advanced operations and design principals</a:t>
            </a:r>
          </a:p>
        </p:txBody>
      </p:sp>
      <p:sp>
        <p:nvSpPr>
          <p:cNvPr id="74" name="Oval 73">
            <a:extLst>
              <a:ext uri="{FF2B5EF4-FFF2-40B4-BE49-F238E27FC236}">
                <a16:creationId xmlns:a16="http://schemas.microsoft.com/office/drawing/2014/main" id="{04210EC2-FE80-4602-AF54-F376B3FFD800}"/>
              </a:ext>
            </a:extLst>
          </p:cNvPr>
          <p:cNvSpPr/>
          <p:nvPr/>
        </p:nvSpPr>
        <p:spPr bwMode="auto">
          <a:xfrm>
            <a:off x="8648054"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4</a:t>
            </a:r>
          </a:p>
        </p:txBody>
      </p:sp>
      <p:sp>
        <p:nvSpPr>
          <p:cNvPr id="75" name="Rectangle 74">
            <a:extLst>
              <a:ext uri="{FF2B5EF4-FFF2-40B4-BE49-F238E27FC236}">
                <a16:creationId xmlns:a16="http://schemas.microsoft.com/office/drawing/2014/main" id="{E90F156B-2486-4510-B908-A1B445D9DBB8}"/>
              </a:ext>
            </a:extLst>
          </p:cNvPr>
          <p:cNvSpPr/>
          <p:nvPr/>
        </p:nvSpPr>
        <p:spPr>
          <a:xfrm>
            <a:off x="0" y="1284650"/>
            <a:ext cx="12192001" cy="512502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59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482716F9-1D25-41BF-A3F2-8EB193C8F840}"/>
              </a:ext>
            </a:extLst>
          </p:cNvPr>
          <p:cNvGrpSpPr/>
          <p:nvPr/>
        </p:nvGrpSpPr>
        <p:grpSpPr>
          <a:xfrm>
            <a:off x="9233672" y="1731510"/>
            <a:ext cx="2269870" cy="4323632"/>
            <a:chOff x="9233672" y="1731510"/>
            <a:chExt cx="2269870" cy="4323632"/>
          </a:xfrm>
        </p:grpSpPr>
        <p:sp>
          <p:nvSpPr>
            <p:cNvPr id="43" name="Rectangle: Rounded Corners 42">
              <a:extLst>
                <a:ext uri="{FF2B5EF4-FFF2-40B4-BE49-F238E27FC236}">
                  <a16:creationId xmlns:a16="http://schemas.microsoft.com/office/drawing/2014/main" id="{8684103D-1C1E-45A9-887C-9C5C6AA6A2D6}"/>
                </a:ext>
              </a:extLst>
            </p:cNvPr>
            <p:cNvSpPr/>
            <p:nvPr/>
          </p:nvSpPr>
          <p:spPr bwMode="auto">
            <a:xfrm>
              <a:off x="9233672" y="2182085"/>
              <a:ext cx="2103043" cy="3760132"/>
            </a:xfrm>
            <a:prstGeom prst="roundRect">
              <a:avLst>
                <a:gd name="adj" fmla="val 8857"/>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1" name="Rounded Rectangle 26">
              <a:extLst>
                <a:ext uri="{FF2B5EF4-FFF2-40B4-BE49-F238E27FC236}">
                  <a16:creationId xmlns:a16="http://schemas.microsoft.com/office/drawing/2014/main" id="{7FD62599-01B1-4B09-ACD4-D0076A2B7243}"/>
                </a:ext>
              </a:extLst>
            </p:cNvPr>
            <p:cNvSpPr/>
            <p:nvPr/>
          </p:nvSpPr>
          <p:spPr bwMode="auto">
            <a:xfrm>
              <a:off x="9344991" y="2293985"/>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Criticality</a:t>
              </a:r>
            </a:p>
          </p:txBody>
        </p:sp>
        <p:sp>
          <p:nvSpPr>
            <p:cNvPr id="62" name="TextBox 61">
              <a:extLst>
                <a:ext uri="{FF2B5EF4-FFF2-40B4-BE49-F238E27FC236}">
                  <a16:creationId xmlns:a16="http://schemas.microsoft.com/office/drawing/2014/main" id="{C32939E7-1F6E-4FD3-8D94-793ABF981CEA}"/>
                </a:ext>
              </a:extLst>
            </p:cNvPr>
            <p:cNvSpPr txBox="1"/>
            <p:nvPr/>
          </p:nvSpPr>
          <p:spPr>
            <a:xfrm>
              <a:off x="9452633" y="1731510"/>
              <a:ext cx="162865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Business alignment</a:t>
              </a:r>
            </a:p>
          </p:txBody>
        </p:sp>
        <p:sp>
          <p:nvSpPr>
            <p:cNvPr id="63" name="Rounded Rectangle 33">
              <a:extLst>
                <a:ext uri="{FF2B5EF4-FFF2-40B4-BE49-F238E27FC236}">
                  <a16:creationId xmlns:a16="http://schemas.microsoft.com/office/drawing/2014/main" id="{9C9AAA8B-91C3-4CF5-8832-94C894C79DC0}"/>
                </a:ext>
              </a:extLst>
            </p:cNvPr>
            <p:cNvSpPr/>
            <p:nvPr/>
          </p:nvSpPr>
          <p:spPr bwMode="auto">
            <a:xfrm>
              <a:off x="9344991" y="424390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Commitment</a:t>
              </a:r>
            </a:p>
          </p:txBody>
        </p:sp>
        <p:cxnSp>
          <p:nvCxnSpPr>
            <p:cNvPr id="64" name="Straight Connector 63">
              <a:extLst>
                <a:ext uri="{FF2B5EF4-FFF2-40B4-BE49-F238E27FC236}">
                  <a16:creationId xmlns:a16="http://schemas.microsoft.com/office/drawing/2014/main" id="{195A0A88-A54A-451B-9D98-3587ADB692E5}"/>
                </a:ext>
              </a:extLst>
            </p:cNvPr>
            <p:cNvCxnSpPr>
              <a:cxnSpLocks/>
            </p:cNvCxnSpPr>
            <p:nvPr/>
          </p:nvCxnSpPr>
          <p:spPr>
            <a:xfrm>
              <a:off x="10282189" y="2867597"/>
              <a:ext cx="0" cy="1627833"/>
            </a:xfrm>
            <a:prstGeom prst="line">
              <a:avLst/>
            </a:prstGeom>
            <a:ln w="25400">
              <a:solidFill>
                <a:schemeClr val="tx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5" name="Rounded Rectangle 32">
              <a:extLst>
                <a:ext uri="{FF2B5EF4-FFF2-40B4-BE49-F238E27FC236}">
                  <a16:creationId xmlns:a16="http://schemas.microsoft.com/office/drawing/2014/main" id="{8DC06C36-1006-49A1-9C3A-DF8B0B02DF4C}"/>
                </a:ext>
              </a:extLst>
            </p:cNvPr>
            <p:cNvSpPr/>
            <p:nvPr/>
          </p:nvSpPr>
          <p:spPr bwMode="auto">
            <a:xfrm>
              <a:off x="9344991" y="3268944"/>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Impact</a:t>
              </a:r>
            </a:p>
          </p:txBody>
        </p:sp>
        <p:sp>
          <p:nvSpPr>
            <p:cNvPr id="69" name="Rectangle 68">
              <a:extLst>
                <a:ext uri="{FF2B5EF4-FFF2-40B4-BE49-F238E27FC236}">
                  <a16:creationId xmlns:a16="http://schemas.microsoft.com/office/drawing/2014/main" id="{8FA17CCF-CBB8-4747-B29A-CF6C76DE18C6}"/>
                </a:ext>
              </a:extLst>
            </p:cNvPr>
            <p:cNvSpPr/>
            <p:nvPr/>
          </p:nvSpPr>
          <p:spPr>
            <a:xfrm>
              <a:off x="9482501" y="5321458"/>
              <a:ext cx="1599374"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Define business commitments</a:t>
              </a:r>
            </a:p>
          </p:txBody>
        </p:sp>
        <p:sp>
          <p:nvSpPr>
            <p:cNvPr id="70" name="Oval 69">
              <a:extLst>
                <a:ext uri="{FF2B5EF4-FFF2-40B4-BE49-F238E27FC236}">
                  <a16:creationId xmlns:a16="http://schemas.microsoft.com/office/drawing/2014/main" id="{E1AC4003-94F5-46B0-8E75-6FD22ADAB124}"/>
                </a:ext>
              </a:extLst>
            </p:cNvPr>
            <p:cNvSpPr/>
            <p:nvPr/>
          </p:nvSpPr>
          <p:spPr bwMode="auto">
            <a:xfrm>
              <a:off x="11175649"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2</a:t>
              </a:r>
            </a:p>
          </p:txBody>
        </p:sp>
      </p:grpSp>
    </p:spTree>
    <p:extLst>
      <p:ext uri="{BB962C8B-B14F-4D97-AF65-F5344CB8AC3E}">
        <p14:creationId xmlns:p14="http://schemas.microsoft.com/office/powerpoint/2010/main" val="10008144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21B169-C135-48DC-957C-A89CACC95BB8}"/>
              </a:ext>
            </a:extLst>
          </p:cNvPr>
          <p:cNvSpPr/>
          <p:nvPr/>
        </p:nvSpPr>
        <p:spPr bwMode="auto">
          <a:xfrm>
            <a:off x="8098360" y="0"/>
            <a:ext cx="41325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7" y="620429"/>
            <a:ext cx="8198906" cy="403137"/>
          </a:xfrm>
        </p:spPr>
        <p:txBody>
          <a:bodyPr/>
          <a:lstStyle/>
          <a:p>
            <a:r>
              <a:rPr lang="en-US"/>
              <a:t>Define business criticality</a:t>
            </a:r>
          </a:p>
        </p:txBody>
      </p:sp>
      <p:sp>
        <p:nvSpPr>
          <p:cNvPr id="3" name="Text Placeholder 2"/>
          <p:cNvSpPr>
            <a:spLocks noGrp="1"/>
          </p:cNvSpPr>
          <p:nvPr>
            <p:ph type="body" sz="quarter" idx="4294967295"/>
          </p:nvPr>
        </p:nvSpPr>
        <p:spPr>
          <a:xfrm>
            <a:off x="455996" y="1663012"/>
            <a:ext cx="6678451" cy="677108"/>
          </a:xfrm>
        </p:spPr>
        <p:txBody>
          <a:bodyPr/>
          <a:lstStyle/>
          <a:p>
            <a:r>
              <a:rPr lang="en-US" sz="1600" spc="0">
                <a:solidFill>
                  <a:schemeClr val="tx2"/>
                </a:solidFill>
                <a:latin typeface="+mn-lt"/>
              </a:rPr>
              <a:t>Map workloads to business processes and rank their criticality to focus investments</a:t>
            </a:r>
          </a:p>
        </p:txBody>
      </p:sp>
      <p:sp>
        <p:nvSpPr>
          <p:cNvPr id="14" name="Text Placeholder 2"/>
          <p:cNvSpPr txBox="1">
            <a:spLocks/>
          </p:cNvSpPr>
          <p:nvPr/>
        </p:nvSpPr>
        <p:spPr>
          <a:xfrm>
            <a:off x="455995" y="2598490"/>
            <a:ext cx="7114385" cy="2739211"/>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Understand the criticality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of each workload in the IT portfolio to identify missing critical workloads</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Create a criticality scale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for criticality with business and categorize them with custom criticality classifications</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Define default criticality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to apply to all workloads and ensure criticality classification doesn't block your broader cloud strategy</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Use pre-defined templates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to record the criticality scale, define default criticality, and provide the correct value to reflect any deviations</a:t>
            </a:r>
          </a:p>
        </p:txBody>
      </p:sp>
      <p:sp>
        <p:nvSpPr>
          <p:cNvPr id="15" name="Title 3">
            <a:extLst>
              <a:ext uri="{FF2B5EF4-FFF2-40B4-BE49-F238E27FC236}">
                <a16:creationId xmlns:a16="http://schemas.microsoft.com/office/drawing/2014/main" id="{EE599728-A366-4A58-9589-291CB55D15B1}"/>
              </a:ext>
            </a:extLst>
          </p:cNvPr>
          <p:cNvSpPr txBox="1">
            <a:spLocks/>
          </p:cNvSpPr>
          <p:nvPr/>
        </p:nvSpPr>
        <p:spPr>
          <a:xfrm>
            <a:off x="455996" y="1036784"/>
            <a:ext cx="8198906" cy="367858"/>
          </a:xfrm>
          <a:prstGeom prst="rect">
            <a:avLst/>
          </a:prstGeom>
        </p:spPr>
        <p:txBody>
          <a:bodyPr vert="horz" wrap="square" lIns="0" tIns="0" rIns="0" bIns="0" rtlCol="0" anchor="t">
            <a:spAutoFit/>
          </a:bodyPr>
          <a:lstStyle>
            <a:lvl1pPr algn="l" defTabSz="914378" rtl="0" eaLnBrk="1" latinLnBrk="0" hangingPunct="1">
              <a:lnSpc>
                <a:spcPts val="3137"/>
              </a:lnSpc>
              <a:spcBef>
                <a:spcPct val="0"/>
              </a:spcBef>
              <a:buNone/>
              <a:defRPr lang="en-US" sz="2745" b="0" strike="noStrike" kern="1200" cap="none" spc="-49" baseline="0">
                <a:ln w="3175">
                  <a:noFill/>
                </a:ln>
                <a:solidFill>
                  <a:schemeClr val="tx1"/>
                </a:solidFill>
                <a:effectLst/>
                <a:latin typeface="+mj-lt"/>
                <a:ea typeface="+mn-ea"/>
                <a:cs typeface="Segoe UI" pitchFamily="34" charset="0"/>
              </a:defRPr>
            </a:lvl1pPr>
          </a:lstStyle>
          <a:p>
            <a:pPr marL="0" marR="0" lvl="0" indent="0" algn="l" defTabSz="914378" rtl="0" eaLnBrk="1" fontAlgn="auto" latinLnBrk="0" hangingPunct="1">
              <a:lnSpc>
                <a:spcPts val="3137"/>
              </a:lnSpc>
              <a:spcBef>
                <a:spcPct val="0"/>
              </a:spcBef>
              <a:spcAft>
                <a:spcPts val="0"/>
              </a:spcAft>
              <a:buClrTx/>
              <a:buSzTx/>
              <a:buFontTx/>
              <a:buNone/>
              <a:tabLst/>
              <a:defRPr/>
            </a:pPr>
            <a:r>
              <a:rPr kumimoji="0" lang="en-IN" sz="2000" b="0" i="0" u="none" strike="noStrike" kern="1200" cap="none" spc="-49" normalizeH="0" baseline="0" noProof="0">
                <a:ln w="3175">
                  <a:noFill/>
                </a:ln>
                <a:solidFill>
                  <a:srgbClr val="75757A"/>
                </a:solidFill>
                <a:effectLst/>
                <a:uLnTx/>
                <a:uFillTx/>
                <a:latin typeface="Segoe UI Semibold"/>
                <a:ea typeface="+mn-ea"/>
                <a:cs typeface="Segoe UI" pitchFamily="34" charset="0"/>
              </a:rPr>
              <a:t>Business alignment</a:t>
            </a:r>
            <a:endParaRPr kumimoji="0" lang="en-US" sz="2000" b="0" i="0" u="none" strike="noStrike" kern="1200" cap="none" spc="-49" normalizeH="0" baseline="0" noProof="0">
              <a:ln w="3175">
                <a:noFill/>
              </a:ln>
              <a:solidFill>
                <a:srgbClr val="75757A"/>
              </a:solidFill>
              <a:effectLst/>
              <a:uLnTx/>
              <a:uFillTx/>
              <a:latin typeface="Segoe UI Semibold"/>
              <a:ea typeface="+mn-ea"/>
              <a:cs typeface="Segoe UI" pitchFamily="34" charset="0"/>
            </a:endParaRPr>
          </a:p>
        </p:txBody>
      </p:sp>
      <p:sp>
        <p:nvSpPr>
          <p:cNvPr id="10" name="TextBox 9">
            <a:extLst>
              <a:ext uri="{FF2B5EF4-FFF2-40B4-BE49-F238E27FC236}">
                <a16:creationId xmlns:a16="http://schemas.microsoft.com/office/drawing/2014/main" id="{6B12E8E1-CE3A-4680-9071-F9370BECC1F7}"/>
              </a:ext>
            </a:extLst>
          </p:cNvPr>
          <p:cNvSpPr txBox="1"/>
          <p:nvPr/>
        </p:nvSpPr>
        <p:spPr>
          <a:xfrm>
            <a:off x="8654902" y="1436305"/>
            <a:ext cx="2965268" cy="797141"/>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3C3C41"/>
                </a:solidFill>
                <a:effectLst/>
                <a:uLnTx/>
                <a:uFillTx/>
                <a:latin typeface="Segoe UI Semibold"/>
                <a:ea typeface="+mn-ea"/>
                <a:cs typeface="+mn-cs"/>
              </a:rPr>
              <a:t>Azure tools and services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Operations management workbook</a:t>
            </a:r>
          </a:p>
        </p:txBody>
      </p:sp>
      <p:grpSp>
        <p:nvGrpSpPr>
          <p:cNvPr id="2" name="Group 1">
            <a:extLst>
              <a:ext uri="{FF2B5EF4-FFF2-40B4-BE49-F238E27FC236}">
                <a16:creationId xmlns:a16="http://schemas.microsoft.com/office/drawing/2014/main" id="{43BAF4F6-15BA-4AAF-AB86-7B7AC4FF3D15}"/>
              </a:ext>
            </a:extLst>
          </p:cNvPr>
          <p:cNvGrpSpPr/>
          <p:nvPr/>
        </p:nvGrpSpPr>
        <p:grpSpPr>
          <a:xfrm>
            <a:off x="8997747" y="3870251"/>
            <a:ext cx="2371314" cy="1649541"/>
            <a:chOff x="8997747" y="2369566"/>
            <a:chExt cx="2371314" cy="1649541"/>
          </a:xfrm>
        </p:grpSpPr>
        <p:sp>
          <p:nvSpPr>
            <p:cNvPr id="16" name="Rounded Rectangle 26">
              <a:extLst>
                <a:ext uri="{FF2B5EF4-FFF2-40B4-BE49-F238E27FC236}">
                  <a16:creationId xmlns:a16="http://schemas.microsoft.com/office/drawing/2014/main" id="{9B5FC0C1-EE28-4756-8C04-0EF2FE25010D}"/>
                </a:ext>
              </a:extLst>
            </p:cNvPr>
            <p:cNvSpPr/>
            <p:nvPr/>
          </p:nvSpPr>
          <p:spPr bwMode="auto">
            <a:xfrm>
              <a:off x="9246207" y="313218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Criticality</a:t>
              </a:r>
            </a:p>
          </p:txBody>
        </p:sp>
        <p:sp>
          <p:nvSpPr>
            <p:cNvPr id="17" name="TextBox 16">
              <a:extLst>
                <a:ext uri="{FF2B5EF4-FFF2-40B4-BE49-F238E27FC236}">
                  <a16:creationId xmlns:a16="http://schemas.microsoft.com/office/drawing/2014/main" id="{184DEABC-FF73-49A7-9277-08A5088BE3E4}"/>
                </a:ext>
              </a:extLst>
            </p:cNvPr>
            <p:cNvSpPr txBox="1"/>
            <p:nvPr/>
          </p:nvSpPr>
          <p:spPr>
            <a:xfrm>
              <a:off x="9241640" y="2600193"/>
              <a:ext cx="184986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Business alignment</a:t>
              </a:r>
            </a:p>
          </p:txBody>
        </p:sp>
        <p:sp>
          <p:nvSpPr>
            <p:cNvPr id="23" name="Rectangle: Rounded Corners 22">
              <a:extLst>
                <a:ext uri="{FF2B5EF4-FFF2-40B4-BE49-F238E27FC236}">
                  <a16:creationId xmlns:a16="http://schemas.microsoft.com/office/drawing/2014/main" id="{B8A8E58D-B410-4469-8AF1-55B8E86DA25B}"/>
                </a:ext>
              </a:extLst>
            </p:cNvPr>
            <p:cNvSpPr/>
            <p:nvPr/>
          </p:nvSpPr>
          <p:spPr bwMode="auto">
            <a:xfrm>
              <a:off x="8997747" y="2369566"/>
              <a:ext cx="2371314" cy="1649541"/>
            </a:xfrm>
            <a:prstGeom prst="roundRect">
              <a:avLst>
                <a:gd name="adj" fmla="val 11661"/>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295502428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21B169-C135-48DC-957C-A89CACC95BB8}"/>
              </a:ext>
            </a:extLst>
          </p:cNvPr>
          <p:cNvSpPr/>
          <p:nvPr/>
        </p:nvSpPr>
        <p:spPr bwMode="auto">
          <a:xfrm>
            <a:off x="8098360" y="0"/>
            <a:ext cx="41325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7" y="620429"/>
            <a:ext cx="8198906" cy="403137"/>
          </a:xfrm>
        </p:spPr>
        <p:txBody>
          <a:bodyPr/>
          <a:lstStyle/>
          <a:p>
            <a:r>
              <a:rPr lang="en-US"/>
              <a:t>Understanding business impact</a:t>
            </a:r>
          </a:p>
        </p:txBody>
      </p:sp>
      <p:sp>
        <p:nvSpPr>
          <p:cNvPr id="3" name="Text Placeholder 2"/>
          <p:cNvSpPr>
            <a:spLocks noGrp="1"/>
          </p:cNvSpPr>
          <p:nvPr>
            <p:ph type="body" sz="quarter" idx="4294967295"/>
          </p:nvPr>
        </p:nvSpPr>
        <p:spPr>
          <a:xfrm>
            <a:off x="455996" y="1663012"/>
            <a:ext cx="6678451" cy="677108"/>
          </a:xfrm>
        </p:spPr>
        <p:txBody>
          <a:bodyPr/>
          <a:lstStyle/>
          <a:p>
            <a:r>
              <a:rPr lang="en-US" sz="1600" spc="0">
                <a:solidFill>
                  <a:schemeClr val="tx2"/>
                </a:solidFill>
                <a:latin typeface="+mn-lt"/>
              </a:rPr>
              <a:t>Understand the impact of potential outages to aid in evaluating return on investment for cloud management</a:t>
            </a:r>
          </a:p>
        </p:txBody>
      </p:sp>
      <p:sp>
        <p:nvSpPr>
          <p:cNvPr id="14" name="Text Placeholder 2"/>
          <p:cNvSpPr txBox="1">
            <a:spLocks/>
          </p:cNvSpPr>
          <p:nvPr/>
        </p:nvSpPr>
        <p:spPr>
          <a:xfrm>
            <a:off x="455995" y="2598490"/>
            <a:ext cx="7114385" cy="2985433"/>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Business impact </a:t>
            </a: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serves as a prioritization variable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when recovering systems during an outage.</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Calculate impact time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depending on the nature of workloads, from high to low frequency of workload usage</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Calculate the total business impact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more accurately with three approaches, including adjusted losses, historical losses, and complete loss calculation</a:t>
            </a:r>
          </a:p>
          <a:p>
            <a:pPr marL="274320" marR="0" lvl="0" indent="-27432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Calculate workload impact</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 which must be attributed across each of the workloads</a:t>
            </a:r>
          </a:p>
        </p:txBody>
      </p:sp>
      <p:sp>
        <p:nvSpPr>
          <p:cNvPr id="15" name="Title 3">
            <a:extLst>
              <a:ext uri="{FF2B5EF4-FFF2-40B4-BE49-F238E27FC236}">
                <a16:creationId xmlns:a16="http://schemas.microsoft.com/office/drawing/2014/main" id="{EE599728-A366-4A58-9589-291CB55D15B1}"/>
              </a:ext>
            </a:extLst>
          </p:cNvPr>
          <p:cNvSpPr txBox="1">
            <a:spLocks/>
          </p:cNvSpPr>
          <p:nvPr/>
        </p:nvSpPr>
        <p:spPr>
          <a:xfrm>
            <a:off x="455996" y="1036784"/>
            <a:ext cx="8198906" cy="367858"/>
          </a:xfrm>
          <a:prstGeom prst="rect">
            <a:avLst/>
          </a:prstGeom>
        </p:spPr>
        <p:txBody>
          <a:bodyPr vert="horz" wrap="square" lIns="0" tIns="0" rIns="0" bIns="0" rtlCol="0" anchor="t">
            <a:spAutoFit/>
          </a:bodyPr>
          <a:lstStyle>
            <a:lvl1pPr algn="l" defTabSz="914378" rtl="0" eaLnBrk="1" latinLnBrk="0" hangingPunct="1">
              <a:lnSpc>
                <a:spcPts val="3137"/>
              </a:lnSpc>
              <a:spcBef>
                <a:spcPct val="0"/>
              </a:spcBef>
              <a:buNone/>
              <a:defRPr lang="en-US" sz="2745" b="0" strike="noStrike" kern="1200" cap="none" spc="-49" baseline="0">
                <a:ln w="3175">
                  <a:noFill/>
                </a:ln>
                <a:solidFill>
                  <a:schemeClr val="tx1"/>
                </a:solidFill>
                <a:effectLst/>
                <a:latin typeface="+mj-lt"/>
                <a:ea typeface="+mn-ea"/>
                <a:cs typeface="Segoe UI" pitchFamily="34" charset="0"/>
              </a:defRPr>
            </a:lvl1pPr>
          </a:lstStyle>
          <a:p>
            <a:pPr marL="0" marR="0" lvl="0" indent="0" algn="l" defTabSz="914378" rtl="0" eaLnBrk="1" fontAlgn="auto" latinLnBrk="0" hangingPunct="1">
              <a:lnSpc>
                <a:spcPts val="3137"/>
              </a:lnSpc>
              <a:spcBef>
                <a:spcPct val="0"/>
              </a:spcBef>
              <a:spcAft>
                <a:spcPts val="0"/>
              </a:spcAft>
              <a:buClrTx/>
              <a:buSzTx/>
              <a:buFontTx/>
              <a:buNone/>
              <a:tabLst/>
              <a:defRPr/>
            </a:pPr>
            <a:r>
              <a:rPr kumimoji="0" lang="en-IN" sz="2000" b="0" i="0" u="none" strike="noStrike" kern="1200" cap="none" spc="-49" normalizeH="0" baseline="0" noProof="0">
                <a:ln w="3175">
                  <a:noFill/>
                </a:ln>
                <a:solidFill>
                  <a:srgbClr val="75757A"/>
                </a:solidFill>
                <a:effectLst/>
                <a:uLnTx/>
                <a:uFillTx/>
                <a:latin typeface="Segoe UI Semibold"/>
                <a:ea typeface="+mn-ea"/>
                <a:cs typeface="Segoe UI" pitchFamily="34" charset="0"/>
              </a:rPr>
              <a:t>Business alignment</a:t>
            </a:r>
            <a:endParaRPr kumimoji="0" lang="en-US" sz="2000" b="0" i="0" u="none" strike="noStrike" kern="1200" cap="none" spc="-49" normalizeH="0" baseline="0" noProof="0">
              <a:ln w="3175">
                <a:noFill/>
              </a:ln>
              <a:solidFill>
                <a:srgbClr val="75757A"/>
              </a:solidFill>
              <a:effectLst/>
              <a:uLnTx/>
              <a:uFillTx/>
              <a:latin typeface="Segoe UI Semibold"/>
              <a:ea typeface="+mn-ea"/>
              <a:cs typeface="Segoe UI" pitchFamily="34" charset="0"/>
            </a:endParaRPr>
          </a:p>
        </p:txBody>
      </p:sp>
      <p:sp>
        <p:nvSpPr>
          <p:cNvPr id="10" name="TextBox 9">
            <a:extLst>
              <a:ext uri="{FF2B5EF4-FFF2-40B4-BE49-F238E27FC236}">
                <a16:creationId xmlns:a16="http://schemas.microsoft.com/office/drawing/2014/main" id="{6B12E8E1-CE3A-4680-9071-F9370BECC1F7}"/>
              </a:ext>
            </a:extLst>
          </p:cNvPr>
          <p:cNvSpPr txBox="1"/>
          <p:nvPr/>
        </p:nvSpPr>
        <p:spPr>
          <a:xfrm>
            <a:off x="8654902" y="1436305"/>
            <a:ext cx="2965268" cy="797141"/>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3C3C41"/>
                </a:solidFill>
                <a:effectLst/>
                <a:uLnTx/>
                <a:uFillTx/>
                <a:latin typeface="Segoe UI Semibold"/>
                <a:ea typeface="+mn-ea"/>
                <a:cs typeface="+mn-cs"/>
              </a:rPr>
              <a:t>Azure tools and services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Operations management workbook</a:t>
            </a:r>
          </a:p>
        </p:txBody>
      </p:sp>
      <p:grpSp>
        <p:nvGrpSpPr>
          <p:cNvPr id="12" name="Group 11">
            <a:extLst>
              <a:ext uri="{FF2B5EF4-FFF2-40B4-BE49-F238E27FC236}">
                <a16:creationId xmlns:a16="http://schemas.microsoft.com/office/drawing/2014/main" id="{05A96E2E-225C-4EEC-8572-896C19F6E909}"/>
              </a:ext>
            </a:extLst>
          </p:cNvPr>
          <p:cNvGrpSpPr/>
          <p:nvPr/>
        </p:nvGrpSpPr>
        <p:grpSpPr>
          <a:xfrm>
            <a:off x="8997747" y="3870251"/>
            <a:ext cx="2371314" cy="1649541"/>
            <a:chOff x="8997747" y="2369566"/>
            <a:chExt cx="2371314" cy="1649541"/>
          </a:xfrm>
        </p:grpSpPr>
        <p:sp>
          <p:nvSpPr>
            <p:cNvPr id="13" name="Rounded Rectangle 26">
              <a:extLst>
                <a:ext uri="{FF2B5EF4-FFF2-40B4-BE49-F238E27FC236}">
                  <a16:creationId xmlns:a16="http://schemas.microsoft.com/office/drawing/2014/main" id="{0C5899B7-CA0D-4829-A267-118967DBDC79}"/>
                </a:ext>
              </a:extLst>
            </p:cNvPr>
            <p:cNvSpPr/>
            <p:nvPr/>
          </p:nvSpPr>
          <p:spPr bwMode="auto">
            <a:xfrm>
              <a:off x="9246207" y="313218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Impact</a:t>
              </a:r>
            </a:p>
          </p:txBody>
        </p:sp>
        <p:sp>
          <p:nvSpPr>
            <p:cNvPr id="18" name="TextBox 17">
              <a:extLst>
                <a:ext uri="{FF2B5EF4-FFF2-40B4-BE49-F238E27FC236}">
                  <a16:creationId xmlns:a16="http://schemas.microsoft.com/office/drawing/2014/main" id="{01312522-FC46-403D-8A3E-14CA802B6DA0}"/>
                </a:ext>
              </a:extLst>
            </p:cNvPr>
            <p:cNvSpPr txBox="1"/>
            <p:nvPr/>
          </p:nvSpPr>
          <p:spPr>
            <a:xfrm>
              <a:off x="9241640" y="2600193"/>
              <a:ext cx="184986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Business alignment</a:t>
              </a:r>
            </a:p>
          </p:txBody>
        </p:sp>
        <p:sp>
          <p:nvSpPr>
            <p:cNvPr id="19" name="Rectangle: Rounded Corners 18">
              <a:extLst>
                <a:ext uri="{FF2B5EF4-FFF2-40B4-BE49-F238E27FC236}">
                  <a16:creationId xmlns:a16="http://schemas.microsoft.com/office/drawing/2014/main" id="{A3835637-4A3C-4457-A6D6-DE3630B35CB0}"/>
                </a:ext>
              </a:extLst>
            </p:cNvPr>
            <p:cNvSpPr/>
            <p:nvPr/>
          </p:nvSpPr>
          <p:spPr bwMode="auto">
            <a:xfrm>
              <a:off x="8997747" y="2369566"/>
              <a:ext cx="2371314" cy="1649541"/>
            </a:xfrm>
            <a:prstGeom prst="roundRect">
              <a:avLst>
                <a:gd name="adj" fmla="val 11661"/>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97276912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21B169-C135-48DC-957C-A89CACC95BB8}"/>
              </a:ext>
            </a:extLst>
          </p:cNvPr>
          <p:cNvSpPr/>
          <p:nvPr/>
        </p:nvSpPr>
        <p:spPr bwMode="auto">
          <a:xfrm>
            <a:off x="8098360" y="0"/>
            <a:ext cx="41325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7" y="620429"/>
            <a:ext cx="8198906" cy="403137"/>
          </a:xfrm>
        </p:spPr>
        <p:txBody>
          <a:bodyPr/>
          <a:lstStyle/>
          <a:p>
            <a:r>
              <a:rPr lang="en-US"/>
              <a:t>Establish business commitments</a:t>
            </a:r>
          </a:p>
        </p:txBody>
      </p:sp>
      <p:sp>
        <p:nvSpPr>
          <p:cNvPr id="3" name="Text Placeholder 2"/>
          <p:cNvSpPr>
            <a:spLocks noGrp="1"/>
          </p:cNvSpPr>
          <p:nvPr>
            <p:ph type="body" sz="quarter" idx="4294967295"/>
          </p:nvPr>
        </p:nvSpPr>
        <p:spPr>
          <a:xfrm>
            <a:off x="455996" y="1663012"/>
            <a:ext cx="6678451" cy="677108"/>
          </a:xfrm>
        </p:spPr>
        <p:txBody>
          <a:bodyPr/>
          <a:lstStyle/>
          <a:p>
            <a:r>
              <a:rPr lang="en-US" sz="1600" spc="0">
                <a:solidFill>
                  <a:schemeClr val="tx2"/>
                </a:solidFill>
                <a:latin typeface="+mn-lt"/>
              </a:rPr>
              <a:t>Develop true partnerships by creating and documenting agreements with the business</a:t>
            </a:r>
          </a:p>
        </p:txBody>
      </p:sp>
      <p:sp>
        <p:nvSpPr>
          <p:cNvPr id="14" name="Text Placeholder 2"/>
          <p:cNvSpPr txBox="1">
            <a:spLocks/>
          </p:cNvSpPr>
          <p:nvPr/>
        </p:nvSpPr>
        <p:spPr>
          <a:xfrm>
            <a:off x="455995" y="2598490"/>
            <a:ext cx="7114385" cy="3734356"/>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Define business commitment by </a:t>
            </a:r>
            <a:r>
              <a:rPr kumimoji="0" lang="en-US" sz="1600" b="1"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aligning the proper level of operational management </a:t>
            </a: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at an acceptable operating cost</a:t>
            </a:r>
          </a:p>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Commitments to business stability</a:t>
            </a: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 via technical resiliency or other SLA impacts, are a business justification decision</a:t>
            </a:r>
          </a:p>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Establish commitment with the business by aligning the following aspects:</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mn-cs"/>
              </a:rPr>
              <a:t>IT operations prerequisites</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mn-cs"/>
              </a:rPr>
              <a:t>Management responsibility</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mn-cs"/>
              </a:rPr>
              <a:t>Cloud tenancy</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mn-cs"/>
              </a:rPr>
              <a:t>Soft-cost factors</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mn-cs"/>
              </a:rPr>
              <a:t>Loss avoidance ROI</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dirty="0">
                <a:ln>
                  <a:noFill/>
                </a:ln>
                <a:gradFill>
                  <a:gsLst>
                    <a:gs pos="1250">
                      <a:srgbClr val="3C3C41"/>
                    </a:gs>
                    <a:gs pos="100000">
                      <a:srgbClr val="3C3C41"/>
                    </a:gs>
                  </a:gsLst>
                  <a:lin ang="5400000" scaled="0"/>
                </a:gradFill>
                <a:effectLst/>
                <a:uLnTx/>
                <a:uFillTx/>
                <a:latin typeface="Segoe UI"/>
                <a:ea typeface="+mn-ea"/>
                <a:cs typeface="+mn-cs"/>
              </a:rPr>
              <a:t>Validation of management level</a:t>
            </a:r>
          </a:p>
        </p:txBody>
      </p:sp>
      <p:sp>
        <p:nvSpPr>
          <p:cNvPr id="15" name="Title 3">
            <a:extLst>
              <a:ext uri="{FF2B5EF4-FFF2-40B4-BE49-F238E27FC236}">
                <a16:creationId xmlns:a16="http://schemas.microsoft.com/office/drawing/2014/main" id="{EE599728-A366-4A58-9589-291CB55D15B1}"/>
              </a:ext>
            </a:extLst>
          </p:cNvPr>
          <p:cNvSpPr txBox="1">
            <a:spLocks/>
          </p:cNvSpPr>
          <p:nvPr/>
        </p:nvSpPr>
        <p:spPr>
          <a:xfrm>
            <a:off x="455996" y="1036784"/>
            <a:ext cx="8198906" cy="367858"/>
          </a:xfrm>
          <a:prstGeom prst="rect">
            <a:avLst/>
          </a:prstGeom>
        </p:spPr>
        <p:txBody>
          <a:bodyPr vert="horz" wrap="square" lIns="0" tIns="0" rIns="0" bIns="0" rtlCol="0" anchor="t">
            <a:spAutoFit/>
          </a:bodyPr>
          <a:lstStyle>
            <a:lvl1pPr algn="l" defTabSz="914378" rtl="0" eaLnBrk="1" latinLnBrk="0" hangingPunct="1">
              <a:lnSpc>
                <a:spcPts val="3137"/>
              </a:lnSpc>
              <a:spcBef>
                <a:spcPct val="0"/>
              </a:spcBef>
              <a:buNone/>
              <a:defRPr lang="en-US" sz="2745" b="0" strike="noStrike" kern="1200" cap="none" spc="-49" baseline="0">
                <a:ln w="3175">
                  <a:noFill/>
                </a:ln>
                <a:solidFill>
                  <a:schemeClr val="tx1"/>
                </a:solidFill>
                <a:effectLst/>
                <a:latin typeface="+mj-lt"/>
                <a:ea typeface="+mn-ea"/>
                <a:cs typeface="Segoe UI" pitchFamily="34" charset="0"/>
              </a:defRPr>
            </a:lvl1pPr>
          </a:lstStyle>
          <a:p>
            <a:pPr marL="0" marR="0" lvl="0" indent="0" algn="l" defTabSz="914378" rtl="0" eaLnBrk="1" fontAlgn="auto" latinLnBrk="0" hangingPunct="1">
              <a:lnSpc>
                <a:spcPts val="3137"/>
              </a:lnSpc>
              <a:spcBef>
                <a:spcPct val="0"/>
              </a:spcBef>
              <a:spcAft>
                <a:spcPts val="0"/>
              </a:spcAft>
              <a:buClrTx/>
              <a:buSzTx/>
              <a:buFontTx/>
              <a:buNone/>
              <a:tabLst/>
              <a:defRPr/>
            </a:pPr>
            <a:r>
              <a:rPr kumimoji="0" lang="en-IN" sz="2000" b="0" i="0" u="none" strike="noStrike" kern="1200" cap="none" spc="-49" normalizeH="0" baseline="0" noProof="0">
                <a:ln w="3175">
                  <a:noFill/>
                </a:ln>
                <a:solidFill>
                  <a:srgbClr val="75757A"/>
                </a:solidFill>
                <a:effectLst/>
                <a:uLnTx/>
                <a:uFillTx/>
                <a:latin typeface="Segoe UI Semibold"/>
                <a:ea typeface="+mn-ea"/>
                <a:cs typeface="Segoe UI" pitchFamily="34" charset="0"/>
              </a:rPr>
              <a:t>Business alignment</a:t>
            </a:r>
            <a:endParaRPr kumimoji="0" lang="en-US" sz="2000" b="0" i="0" u="none" strike="noStrike" kern="1200" cap="none" spc="-49" normalizeH="0" baseline="0" noProof="0">
              <a:ln w="3175">
                <a:noFill/>
              </a:ln>
              <a:solidFill>
                <a:srgbClr val="75757A"/>
              </a:solidFill>
              <a:effectLst/>
              <a:uLnTx/>
              <a:uFillTx/>
              <a:latin typeface="Segoe UI Semibold"/>
              <a:ea typeface="+mn-ea"/>
              <a:cs typeface="Segoe UI" pitchFamily="34" charset="0"/>
            </a:endParaRPr>
          </a:p>
        </p:txBody>
      </p:sp>
      <p:sp>
        <p:nvSpPr>
          <p:cNvPr id="10" name="TextBox 9">
            <a:extLst>
              <a:ext uri="{FF2B5EF4-FFF2-40B4-BE49-F238E27FC236}">
                <a16:creationId xmlns:a16="http://schemas.microsoft.com/office/drawing/2014/main" id="{6B12E8E1-CE3A-4680-9071-F9370BECC1F7}"/>
              </a:ext>
            </a:extLst>
          </p:cNvPr>
          <p:cNvSpPr txBox="1"/>
          <p:nvPr/>
        </p:nvSpPr>
        <p:spPr>
          <a:xfrm>
            <a:off x="8654902" y="1436305"/>
            <a:ext cx="2965268" cy="797141"/>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3C3C41"/>
                </a:solidFill>
                <a:effectLst/>
                <a:uLnTx/>
                <a:uFillTx/>
                <a:latin typeface="Segoe UI Semibold"/>
                <a:ea typeface="+mn-ea"/>
                <a:cs typeface="+mn-cs"/>
              </a:rPr>
              <a:t>Azure tools and services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Operations management workbook</a:t>
            </a:r>
          </a:p>
        </p:txBody>
      </p:sp>
      <p:grpSp>
        <p:nvGrpSpPr>
          <p:cNvPr id="12" name="Group 11">
            <a:extLst>
              <a:ext uri="{FF2B5EF4-FFF2-40B4-BE49-F238E27FC236}">
                <a16:creationId xmlns:a16="http://schemas.microsoft.com/office/drawing/2014/main" id="{6C53F473-7C47-4F9C-949A-706460B6A084}"/>
              </a:ext>
            </a:extLst>
          </p:cNvPr>
          <p:cNvGrpSpPr/>
          <p:nvPr/>
        </p:nvGrpSpPr>
        <p:grpSpPr>
          <a:xfrm>
            <a:off x="8997747" y="3870251"/>
            <a:ext cx="2371314" cy="1649541"/>
            <a:chOff x="8997747" y="2369566"/>
            <a:chExt cx="2371314" cy="1649541"/>
          </a:xfrm>
        </p:grpSpPr>
        <p:sp>
          <p:nvSpPr>
            <p:cNvPr id="13" name="Rounded Rectangle 26">
              <a:extLst>
                <a:ext uri="{FF2B5EF4-FFF2-40B4-BE49-F238E27FC236}">
                  <a16:creationId xmlns:a16="http://schemas.microsoft.com/office/drawing/2014/main" id="{9A29D8B5-8A55-46A0-B4BA-20623FE5E038}"/>
                </a:ext>
              </a:extLst>
            </p:cNvPr>
            <p:cNvSpPr/>
            <p:nvPr/>
          </p:nvSpPr>
          <p:spPr bwMode="auto">
            <a:xfrm>
              <a:off x="9246207" y="313218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Commitments</a:t>
              </a:r>
            </a:p>
          </p:txBody>
        </p:sp>
        <p:sp>
          <p:nvSpPr>
            <p:cNvPr id="18" name="TextBox 17">
              <a:extLst>
                <a:ext uri="{FF2B5EF4-FFF2-40B4-BE49-F238E27FC236}">
                  <a16:creationId xmlns:a16="http://schemas.microsoft.com/office/drawing/2014/main" id="{A894A104-D15D-4222-8A25-3567B82C1759}"/>
                </a:ext>
              </a:extLst>
            </p:cNvPr>
            <p:cNvSpPr txBox="1"/>
            <p:nvPr/>
          </p:nvSpPr>
          <p:spPr>
            <a:xfrm>
              <a:off x="9241640" y="2600193"/>
              <a:ext cx="184986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Business alignment</a:t>
              </a:r>
            </a:p>
          </p:txBody>
        </p:sp>
        <p:sp>
          <p:nvSpPr>
            <p:cNvPr id="19" name="Rectangle: Rounded Corners 18">
              <a:extLst>
                <a:ext uri="{FF2B5EF4-FFF2-40B4-BE49-F238E27FC236}">
                  <a16:creationId xmlns:a16="http://schemas.microsoft.com/office/drawing/2014/main" id="{919D5EAC-197B-4862-9864-5770357EEEF6}"/>
                </a:ext>
              </a:extLst>
            </p:cNvPr>
            <p:cNvSpPr/>
            <p:nvPr/>
          </p:nvSpPr>
          <p:spPr bwMode="auto">
            <a:xfrm>
              <a:off x="8997747" y="2369566"/>
              <a:ext cx="2371314" cy="1649541"/>
            </a:xfrm>
            <a:prstGeom prst="roundRect">
              <a:avLst>
                <a:gd name="adj" fmla="val 11661"/>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79376911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A435F92-0ED4-45FB-8B4A-DA7CF75E18FC}"/>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86" b="0" i="0" u="none" strike="noStrike" kern="1200" cap="none" spc="0" normalizeH="0" baseline="0" noProof="0">
                <a:ln>
                  <a:noFill/>
                </a:ln>
                <a:solidFill>
                  <a:srgbClr val="FFFFFF">
                    <a:lumMod val="65000"/>
                  </a:srgbClr>
                </a:solidFill>
                <a:effectLst/>
                <a:uLnTx/>
                <a:uFillTx/>
                <a:latin typeface="Segoe UI"/>
                <a:ea typeface="+mn-ea"/>
                <a:cs typeface="+mn-cs"/>
              </a:rPr>
              <a:t>© Microsoft Corporation                                                                                  								                                Azure </a:t>
            </a:r>
          </a:p>
        </p:txBody>
      </p:sp>
      <p:sp>
        <p:nvSpPr>
          <p:cNvPr id="6" name="Title 3">
            <a:extLst>
              <a:ext uri="{FF2B5EF4-FFF2-40B4-BE49-F238E27FC236}">
                <a16:creationId xmlns:a16="http://schemas.microsoft.com/office/drawing/2014/main" id="{D4C19AB5-B8B0-4780-B7A8-E3AC746CCA84}"/>
              </a:ext>
            </a:extLst>
          </p:cNvPr>
          <p:cNvSpPr>
            <a:spLocks noGrp="1"/>
          </p:cNvSpPr>
          <p:nvPr>
            <p:ph type="title"/>
          </p:nvPr>
        </p:nvSpPr>
        <p:spPr>
          <a:xfrm>
            <a:off x="455996" y="620429"/>
            <a:ext cx="11306469" cy="403137"/>
          </a:xfrm>
        </p:spPr>
        <p:txBody>
          <a:bodyPr/>
          <a:lstStyle/>
          <a:p>
            <a:r>
              <a:rPr lang="en-IN"/>
              <a:t>Ops Management planning workbook</a:t>
            </a:r>
          </a:p>
        </p:txBody>
      </p:sp>
      <p:sp>
        <p:nvSpPr>
          <p:cNvPr id="7" name="TextBox 6">
            <a:extLst>
              <a:ext uri="{FF2B5EF4-FFF2-40B4-BE49-F238E27FC236}">
                <a16:creationId xmlns:a16="http://schemas.microsoft.com/office/drawing/2014/main" id="{49EDF4B2-61AD-4FAE-87AF-FA3118474ED9}"/>
              </a:ext>
            </a:extLst>
          </p:cNvPr>
          <p:cNvSpPr txBox="1"/>
          <p:nvPr/>
        </p:nvSpPr>
        <p:spPr>
          <a:xfrm>
            <a:off x="455996" y="1051223"/>
            <a:ext cx="8611443" cy="369332"/>
          </a:xfrm>
          <a:prstGeom prst="rect">
            <a:avLst/>
          </a:prstGeom>
          <a:noFill/>
        </p:spPr>
        <p:txBody>
          <a:bodyPr wrap="square" lIns="0" rtlCol="0">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UI"/>
                <a:ea typeface="+mn-ea"/>
                <a:cs typeface="Segoe UI" pitchFamily="34" charset="0"/>
              </a:rPr>
              <a:t>Help capture decisions that result from business alignment conversations</a:t>
            </a:r>
          </a:p>
        </p:txBody>
      </p:sp>
      <p:pic>
        <p:nvPicPr>
          <p:cNvPr id="8" name="Picture 7">
            <a:extLst>
              <a:ext uri="{FF2B5EF4-FFF2-40B4-BE49-F238E27FC236}">
                <a16:creationId xmlns:a16="http://schemas.microsoft.com/office/drawing/2014/main" id="{4BE0248E-5BD3-4CA0-BB6E-5A4EEB61C2A3}"/>
              </a:ext>
            </a:extLst>
          </p:cNvPr>
          <p:cNvPicPr>
            <a:picLocks noChangeAspect="1"/>
          </p:cNvPicPr>
          <p:nvPr/>
        </p:nvPicPr>
        <p:blipFill>
          <a:blip r:embed="rId3"/>
          <a:stretch>
            <a:fillRect/>
          </a:stretch>
        </p:blipFill>
        <p:spPr>
          <a:xfrm>
            <a:off x="1466639" y="1725409"/>
            <a:ext cx="9258722" cy="4512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Oval 9">
            <a:extLst>
              <a:ext uri="{FF2B5EF4-FFF2-40B4-BE49-F238E27FC236}">
                <a16:creationId xmlns:a16="http://schemas.microsoft.com/office/drawing/2014/main" id="{0CB30C2A-E14B-4689-A534-BF01BF95EF9D}"/>
              </a:ext>
            </a:extLst>
          </p:cNvPr>
          <p:cNvSpPr/>
          <p:nvPr/>
        </p:nvSpPr>
        <p:spPr bwMode="auto">
          <a:xfrm>
            <a:off x="2254138" y="2569879"/>
            <a:ext cx="228600" cy="228600"/>
          </a:xfrm>
          <a:prstGeom prst="ellipse">
            <a:avLst/>
          </a:prstGeom>
          <a:solidFill>
            <a:srgbClr val="7030A0"/>
          </a:soli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1</a:t>
            </a:r>
          </a:p>
        </p:txBody>
      </p:sp>
      <p:sp>
        <p:nvSpPr>
          <p:cNvPr id="11" name="Oval 10">
            <a:extLst>
              <a:ext uri="{FF2B5EF4-FFF2-40B4-BE49-F238E27FC236}">
                <a16:creationId xmlns:a16="http://schemas.microsoft.com/office/drawing/2014/main" id="{E78DBD1B-526B-4E63-BAA0-D833EDC7709C}"/>
              </a:ext>
            </a:extLst>
          </p:cNvPr>
          <p:cNvSpPr/>
          <p:nvPr/>
        </p:nvSpPr>
        <p:spPr bwMode="auto">
          <a:xfrm>
            <a:off x="2254138" y="3309786"/>
            <a:ext cx="228600" cy="228600"/>
          </a:xfrm>
          <a:prstGeom prst="ellipse">
            <a:avLst/>
          </a:prstGeom>
          <a:solidFill>
            <a:srgbClr val="7030A0"/>
          </a:soli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2</a:t>
            </a:r>
          </a:p>
        </p:txBody>
      </p:sp>
      <p:sp>
        <p:nvSpPr>
          <p:cNvPr id="12" name="Oval 11">
            <a:extLst>
              <a:ext uri="{FF2B5EF4-FFF2-40B4-BE49-F238E27FC236}">
                <a16:creationId xmlns:a16="http://schemas.microsoft.com/office/drawing/2014/main" id="{163243CE-BB07-4E96-A683-3C9083A547CD}"/>
              </a:ext>
            </a:extLst>
          </p:cNvPr>
          <p:cNvSpPr/>
          <p:nvPr/>
        </p:nvSpPr>
        <p:spPr bwMode="auto">
          <a:xfrm>
            <a:off x="2254138" y="4862578"/>
            <a:ext cx="228600" cy="228600"/>
          </a:xfrm>
          <a:prstGeom prst="ellipse">
            <a:avLst/>
          </a:prstGeom>
          <a:solidFill>
            <a:srgbClr val="7030A0"/>
          </a:soli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3</a:t>
            </a:r>
          </a:p>
        </p:txBody>
      </p:sp>
    </p:spTree>
    <p:extLst>
      <p:ext uri="{BB962C8B-B14F-4D97-AF65-F5344CB8AC3E}">
        <p14:creationId xmlns:p14="http://schemas.microsoft.com/office/powerpoint/2010/main" val="305378684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p:cNvSpPr>
            <a:spLocks noGrp="1"/>
          </p:cNvSpPr>
          <p:nvPr>
            <p:ph type="title"/>
          </p:nvPr>
        </p:nvSpPr>
        <p:spPr/>
        <p:txBody>
          <a:bodyPr/>
          <a:lstStyle/>
          <a:p>
            <a:r>
              <a:rPr lang="en-IN" b="1"/>
              <a:t>Methodology to enable cloud management</a:t>
            </a:r>
            <a:endParaRPr lang="en-IN"/>
          </a:p>
        </p:txBody>
      </p:sp>
      <p:sp>
        <p:nvSpPr>
          <p:cNvPr id="32" name="Rectangle: Rounded Corners 31">
            <a:extLst>
              <a:ext uri="{FF2B5EF4-FFF2-40B4-BE49-F238E27FC236}">
                <a16:creationId xmlns:a16="http://schemas.microsoft.com/office/drawing/2014/main" id="{F8C188CE-56F3-4EDF-BDAF-1AE8BC4FC6FD}"/>
              </a:ext>
            </a:extLst>
          </p:cNvPr>
          <p:cNvSpPr/>
          <p:nvPr/>
        </p:nvSpPr>
        <p:spPr bwMode="auto">
          <a:xfrm>
            <a:off x="1917429" y="1559477"/>
            <a:ext cx="9683273" cy="3619926"/>
          </a:xfrm>
          <a:prstGeom prst="roundRect">
            <a:avLst>
              <a:gd name="adj" fmla="val 7693"/>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7" name="Rectangle: Rounded Corners 36">
            <a:extLst>
              <a:ext uri="{FF2B5EF4-FFF2-40B4-BE49-F238E27FC236}">
                <a16:creationId xmlns:a16="http://schemas.microsoft.com/office/drawing/2014/main" id="{AA142500-7B52-461B-B677-0FFC2413BF52}"/>
              </a:ext>
            </a:extLst>
          </p:cNvPr>
          <p:cNvSpPr/>
          <p:nvPr/>
        </p:nvSpPr>
        <p:spPr bwMode="auto">
          <a:xfrm>
            <a:off x="9233672" y="2182085"/>
            <a:ext cx="2103043" cy="3760132"/>
          </a:xfrm>
          <a:prstGeom prst="roundRect">
            <a:avLst>
              <a:gd name="adj" fmla="val 8857"/>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2" name="Rectangle: Rounded Corners 41">
            <a:extLst>
              <a:ext uri="{FF2B5EF4-FFF2-40B4-BE49-F238E27FC236}">
                <a16:creationId xmlns:a16="http://schemas.microsoft.com/office/drawing/2014/main" id="{E6A54016-D05C-486A-9888-126AC7BA67D3}"/>
              </a:ext>
            </a:extLst>
          </p:cNvPr>
          <p:cNvSpPr/>
          <p:nvPr/>
        </p:nvSpPr>
        <p:spPr bwMode="auto">
          <a:xfrm>
            <a:off x="510913" y="2182085"/>
            <a:ext cx="8279659" cy="1350177"/>
          </a:xfrm>
          <a:prstGeom prst="roundRect">
            <a:avLst>
              <a:gd name="adj" fmla="val 17202"/>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3" name="TextBox 42">
            <a:extLst>
              <a:ext uri="{FF2B5EF4-FFF2-40B4-BE49-F238E27FC236}">
                <a16:creationId xmlns:a16="http://schemas.microsoft.com/office/drawing/2014/main" id="{1FB67C9B-D1BC-469D-A555-37DF9EC21E70}"/>
              </a:ext>
            </a:extLst>
          </p:cNvPr>
          <p:cNvSpPr txBox="1"/>
          <p:nvPr/>
        </p:nvSpPr>
        <p:spPr>
          <a:xfrm>
            <a:off x="4256508" y="1731510"/>
            <a:ext cx="2372444"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Cloud operations disciplines</a:t>
            </a:r>
          </a:p>
        </p:txBody>
      </p:sp>
      <p:sp>
        <p:nvSpPr>
          <p:cNvPr id="44" name="TextBox 43">
            <a:extLst>
              <a:ext uri="{FF2B5EF4-FFF2-40B4-BE49-F238E27FC236}">
                <a16:creationId xmlns:a16="http://schemas.microsoft.com/office/drawing/2014/main" id="{22A93B45-9997-4841-90AA-64D1CBD681EE}"/>
              </a:ext>
            </a:extLst>
          </p:cNvPr>
          <p:cNvSpPr txBox="1"/>
          <p:nvPr/>
        </p:nvSpPr>
        <p:spPr>
          <a:xfrm>
            <a:off x="2136016" y="2654812"/>
            <a:ext cx="112370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baseline</a:t>
            </a:r>
          </a:p>
        </p:txBody>
      </p:sp>
      <p:sp>
        <p:nvSpPr>
          <p:cNvPr id="48" name="Rounded Rectangle 19">
            <a:extLst>
              <a:ext uri="{FF2B5EF4-FFF2-40B4-BE49-F238E27FC236}">
                <a16:creationId xmlns:a16="http://schemas.microsoft.com/office/drawing/2014/main" id="{F0D75B59-A7BA-492E-8986-0C4EE0383BE4}"/>
              </a:ext>
            </a:extLst>
          </p:cNvPr>
          <p:cNvSpPr/>
          <p:nvPr/>
        </p:nvSpPr>
        <p:spPr bwMode="auto">
          <a:xfrm>
            <a:off x="3438169" y="2293986"/>
            <a:ext cx="5252185" cy="1135014"/>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9" name="Rectangle 48">
            <a:extLst>
              <a:ext uri="{FF2B5EF4-FFF2-40B4-BE49-F238E27FC236}">
                <a16:creationId xmlns:a16="http://schemas.microsoft.com/office/drawing/2014/main" id="{EF0D9158-542A-4536-B0F8-39A86D0C6CB6}"/>
              </a:ext>
            </a:extLst>
          </p:cNvPr>
          <p:cNvSpPr/>
          <p:nvPr/>
        </p:nvSpPr>
        <p:spPr bwMode="auto">
          <a:xfrm>
            <a:off x="3504228"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Inventory and visibility</a:t>
            </a:r>
          </a:p>
        </p:txBody>
      </p:sp>
      <p:sp>
        <p:nvSpPr>
          <p:cNvPr id="50" name="Rectangle 49">
            <a:extLst>
              <a:ext uri="{FF2B5EF4-FFF2-40B4-BE49-F238E27FC236}">
                <a16:creationId xmlns:a16="http://schemas.microsoft.com/office/drawing/2014/main" id="{152C0F28-9A70-4589-93ED-6B05215E3603}"/>
              </a:ext>
            </a:extLst>
          </p:cNvPr>
          <p:cNvSpPr/>
          <p:nvPr/>
        </p:nvSpPr>
        <p:spPr bwMode="auto">
          <a:xfrm>
            <a:off x="5323291"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Operational compliance</a:t>
            </a:r>
          </a:p>
        </p:txBody>
      </p:sp>
      <p:sp>
        <p:nvSpPr>
          <p:cNvPr id="52" name="Rectangle 51">
            <a:extLst>
              <a:ext uri="{FF2B5EF4-FFF2-40B4-BE49-F238E27FC236}">
                <a16:creationId xmlns:a16="http://schemas.microsoft.com/office/drawing/2014/main" id="{F0B7AEFD-83F7-45D9-BF95-0A5F1266AEF5}"/>
              </a:ext>
            </a:extLst>
          </p:cNvPr>
          <p:cNvSpPr/>
          <p:nvPr/>
        </p:nvSpPr>
        <p:spPr bwMode="auto">
          <a:xfrm>
            <a:off x="7142354"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Protect and recover</a:t>
            </a:r>
          </a:p>
        </p:txBody>
      </p:sp>
      <p:sp>
        <p:nvSpPr>
          <p:cNvPr id="59" name="Rounded Rectangle 26">
            <a:extLst>
              <a:ext uri="{FF2B5EF4-FFF2-40B4-BE49-F238E27FC236}">
                <a16:creationId xmlns:a16="http://schemas.microsoft.com/office/drawing/2014/main" id="{54B3B4AA-B5F2-444E-8DCB-3CFC0C343D83}"/>
              </a:ext>
            </a:extLst>
          </p:cNvPr>
          <p:cNvSpPr/>
          <p:nvPr/>
        </p:nvSpPr>
        <p:spPr bwMode="auto">
          <a:xfrm>
            <a:off x="9344991" y="2293985"/>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Criticality</a:t>
            </a:r>
          </a:p>
        </p:txBody>
      </p:sp>
      <p:sp>
        <p:nvSpPr>
          <p:cNvPr id="60" name="TextBox 59">
            <a:extLst>
              <a:ext uri="{FF2B5EF4-FFF2-40B4-BE49-F238E27FC236}">
                <a16:creationId xmlns:a16="http://schemas.microsoft.com/office/drawing/2014/main" id="{E6AA9A88-9D9D-434E-B9D4-2233D3042545}"/>
              </a:ext>
            </a:extLst>
          </p:cNvPr>
          <p:cNvSpPr txBox="1"/>
          <p:nvPr/>
        </p:nvSpPr>
        <p:spPr>
          <a:xfrm>
            <a:off x="9452633" y="1731510"/>
            <a:ext cx="1659109"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Business Alignment</a:t>
            </a:r>
          </a:p>
        </p:txBody>
      </p:sp>
      <p:sp>
        <p:nvSpPr>
          <p:cNvPr id="61" name="Rounded Rectangle 33">
            <a:extLst>
              <a:ext uri="{FF2B5EF4-FFF2-40B4-BE49-F238E27FC236}">
                <a16:creationId xmlns:a16="http://schemas.microsoft.com/office/drawing/2014/main" id="{F74EAF3A-39FC-4F7B-8344-2AF0DAF21132}"/>
              </a:ext>
            </a:extLst>
          </p:cNvPr>
          <p:cNvSpPr/>
          <p:nvPr/>
        </p:nvSpPr>
        <p:spPr bwMode="auto">
          <a:xfrm>
            <a:off x="9344991" y="424390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Commitment</a:t>
            </a:r>
          </a:p>
        </p:txBody>
      </p:sp>
      <p:cxnSp>
        <p:nvCxnSpPr>
          <p:cNvPr id="62" name="Straight Connector 61">
            <a:extLst>
              <a:ext uri="{FF2B5EF4-FFF2-40B4-BE49-F238E27FC236}">
                <a16:creationId xmlns:a16="http://schemas.microsoft.com/office/drawing/2014/main" id="{3487A452-8AF0-4729-AC0B-9B430E1F3147}"/>
              </a:ext>
            </a:extLst>
          </p:cNvPr>
          <p:cNvCxnSpPr>
            <a:cxnSpLocks/>
          </p:cNvCxnSpPr>
          <p:nvPr/>
        </p:nvCxnSpPr>
        <p:spPr>
          <a:xfrm>
            <a:off x="10282189" y="2867597"/>
            <a:ext cx="0" cy="1627833"/>
          </a:xfrm>
          <a:prstGeom prst="line">
            <a:avLst/>
          </a:prstGeom>
          <a:ln w="25400">
            <a:solidFill>
              <a:schemeClr val="tx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3" name="Rounded Rectangle 32">
            <a:extLst>
              <a:ext uri="{FF2B5EF4-FFF2-40B4-BE49-F238E27FC236}">
                <a16:creationId xmlns:a16="http://schemas.microsoft.com/office/drawing/2014/main" id="{53DFFDC7-E245-4CAE-90E7-D29739F161B0}"/>
              </a:ext>
            </a:extLst>
          </p:cNvPr>
          <p:cNvSpPr/>
          <p:nvPr/>
        </p:nvSpPr>
        <p:spPr bwMode="auto">
          <a:xfrm>
            <a:off x="9344991" y="3268944"/>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Impact</a:t>
            </a:r>
          </a:p>
        </p:txBody>
      </p:sp>
      <p:cxnSp>
        <p:nvCxnSpPr>
          <p:cNvPr id="64" name="Straight Connector 63">
            <a:extLst>
              <a:ext uri="{FF2B5EF4-FFF2-40B4-BE49-F238E27FC236}">
                <a16:creationId xmlns:a16="http://schemas.microsoft.com/office/drawing/2014/main" id="{B9F142C5-9976-421F-968E-21A00D66FB1F}"/>
              </a:ext>
            </a:extLst>
          </p:cNvPr>
          <p:cNvCxnSpPr>
            <a:cxnSpLocks/>
          </p:cNvCxnSpPr>
          <p:nvPr/>
        </p:nvCxnSpPr>
        <p:spPr>
          <a:xfrm>
            <a:off x="9007680" y="1778606"/>
            <a:ext cx="0" cy="3181668"/>
          </a:xfrm>
          <a:prstGeom prst="line">
            <a:avLst/>
          </a:prstGeom>
          <a:ln w="25400">
            <a:solidFill>
              <a:schemeClr val="accent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ABB079BE-4582-4DFC-9F59-1AC5BD054290}"/>
              </a:ext>
            </a:extLst>
          </p:cNvPr>
          <p:cNvSpPr/>
          <p:nvPr/>
        </p:nvSpPr>
        <p:spPr>
          <a:xfrm>
            <a:off x="591298" y="2533240"/>
            <a:ext cx="1336179" cy="674031"/>
          </a:xfrm>
          <a:prstGeom prst="rect">
            <a:avLst/>
          </a:prstGeom>
        </p:spPr>
        <p:txBody>
          <a:bodyPr wrap="square" anchor="ctr" anchorCtr="0">
            <a:spAutoFit/>
          </a:bodyPr>
          <a:lstStyle/>
          <a:p>
            <a:pPr marL="0" marR="0" lvl="0" indent="0" algn="l"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Establish management baseline</a:t>
            </a:r>
          </a:p>
        </p:txBody>
      </p:sp>
      <p:sp>
        <p:nvSpPr>
          <p:cNvPr id="66" name="Oval 65">
            <a:extLst>
              <a:ext uri="{FF2B5EF4-FFF2-40B4-BE49-F238E27FC236}">
                <a16:creationId xmlns:a16="http://schemas.microsoft.com/office/drawing/2014/main" id="{8DF36411-103C-442E-920C-73E27950F8E2}"/>
              </a:ext>
            </a:extLst>
          </p:cNvPr>
          <p:cNvSpPr/>
          <p:nvPr/>
        </p:nvSpPr>
        <p:spPr bwMode="auto">
          <a:xfrm>
            <a:off x="390731" y="2034241"/>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1</a:t>
            </a:r>
          </a:p>
        </p:txBody>
      </p:sp>
      <p:sp>
        <p:nvSpPr>
          <p:cNvPr id="67" name="Rectangle 66">
            <a:extLst>
              <a:ext uri="{FF2B5EF4-FFF2-40B4-BE49-F238E27FC236}">
                <a16:creationId xmlns:a16="http://schemas.microsoft.com/office/drawing/2014/main" id="{542F8297-FB0F-424B-8023-52899554148A}"/>
              </a:ext>
            </a:extLst>
          </p:cNvPr>
          <p:cNvSpPr/>
          <p:nvPr/>
        </p:nvSpPr>
        <p:spPr>
          <a:xfrm>
            <a:off x="9482501" y="5321458"/>
            <a:ext cx="1599374"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Define business commitments</a:t>
            </a:r>
          </a:p>
        </p:txBody>
      </p:sp>
      <p:sp>
        <p:nvSpPr>
          <p:cNvPr id="68" name="Oval 67">
            <a:extLst>
              <a:ext uri="{FF2B5EF4-FFF2-40B4-BE49-F238E27FC236}">
                <a16:creationId xmlns:a16="http://schemas.microsoft.com/office/drawing/2014/main" id="{E6AC54BF-29AA-426C-8794-FEF4A794E260}"/>
              </a:ext>
            </a:extLst>
          </p:cNvPr>
          <p:cNvSpPr/>
          <p:nvPr/>
        </p:nvSpPr>
        <p:spPr bwMode="auto">
          <a:xfrm>
            <a:off x="11175649"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2</a:t>
            </a:r>
          </a:p>
        </p:txBody>
      </p:sp>
      <p:sp>
        <p:nvSpPr>
          <p:cNvPr id="73" name="Rectangle 72">
            <a:extLst>
              <a:ext uri="{FF2B5EF4-FFF2-40B4-BE49-F238E27FC236}">
                <a16:creationId xmlns:a16="http://schemas.microsoft.com/office/drawing/2014/main" id="{D60088D9-F2FF-4983-93B1-C459D0A7FB2C}"/>
              </a:ext>
            </a:extLst>
          </p:cNvPr>
          <p:cNvSpPr/>
          <p:nvPr/>
        </p:nvSpPr>
        <p:spPr>
          <a:xfrm>
            <a:off x="-14609" y="1145219"/>
            <a:ext cx="12192000" cy="571278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59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60B25CAA-D1FE-4854-A467-52BBBF14B3BD}"/>
              </a:ext>
            </a:extLst>
          </p:cNvPr>
          <p:cNvGrpSpPr/>
          <p:nvPr/>
        </p:nvGrpSpPr>
        <p:grpSpPr>
          <a:xfrm>
            <a:off x="2136016" y="3578170"/>
            <a:ext cx="3662490" cy="2476972"/>
            <a:chOff x="2136016" y="3578170"/>
            <a:chExt cx="3662490" cy="2476972"/>
          </a:xfrm>
        </p:grpSpPr>
        <p:cxnSp>
          <p:nvCxnSpPr>
            <p:cNvPr id="56" name="Straight Arrow Connector 55">
              <a:extLst>
                <a:ext uri="{FF2B5EF4-FFF2-40B4-BE49-F238E27FC236}">
                  <a16:creationId xmlns:a16="http://schemas.microsoft.com/office/drawing/2014/main" id="{0288F28A-9A28-486B-8FE1-B8E8CEC71686}"/>
                </a:ext>
              </a:extLst>
            </p:cNvPr>
            <p:cNvCxnSpPr>
              <a:cxnSpLocks/>
            </p:cNvCxnSpPr>
            <p:nvPr/>
          </p:nvCxnSpPr>
          <p:spPr>
            <a:xfrm flipH="1">
              <a:off x="4732774" y="3578170"/>
              <a:ext cx="1065732" cy="349682"/>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94A06AAB-0739-432C-B656-E04B602EDB89}"/>
                </a:ext>
              </a:extLst>
            </p:cNvPr>
            <p:cNvSpPr/>
            <p:nvPr/>
          </p:nvSpPr>
          <p:spPr bwMode="auto">
            <a:xfrm>
              <a:off x="3213922" y="3989084"/>
              <a:ext cx="1853131" cy="1953707"/>
            </a:xfrm>
            <a:prstGeom prst="roundRect">
              <a:avLst>
                <a:gd name="adj" fmla="val 10034"/>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5" name="TextBox 44">
              <a:extLst>
                <a:ext uri="{FF2B5EF4-FFF2-40B4-BE49-F238E27FC236}">
                  <a16:creationId xmlns:a16="http://schemas.microsoft.com/office/drawing/2014/main" id="{4EE40C12-9FF9-4642-83FE-EC65DE3C5357}"/>
                </a:ext>
              </a:extLst>
            </p:cNvPr>
            <p:cNvSpPr txBox="1"/>
            <p:nvPr/>
          </p:nvSpPr>
          <p:spPr>
            <a:xfrm>
              <a:off x="2136016" y="4316600"/>
              <a:ext cx="90409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Advanced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operations</a:t>
              </a:r>
            </a:p>
          </p:txBody>
        </p:sp>
        <p:sp>
          <p:nvSpPr>
            <p:cNvPr id="53" name="Rounded Rectangle 23">
              <a:extLst>
                <a:ext uri="{FF2B5EF4-FFF2-40B4-BE49-F238E27FC236}">
                  <a16:creationId xmlns:a16="http://schemas.microsoft.com/office/drawing/2014/main" id="{63E76BFF-B491-416C-B4B6-9FAD54AC4986}"/>
                </a:ext>
              </a:extLst>
            </p:cNvPr>
            <p:cNvSpPr/>
            <p:nvPr/>
          </p:nvSpPr>
          <p:spPr bwMode="auto">
            <a:xfrm>
              <a:off x="3312487"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Enhanced baseline</a:t>
              </a:r>
            </a:p>
          </p:txBody>
        </p:sp>
        <p:sp>
          <p:nvSpPr>
            <p:cNvPr id="69" name="Rectangle 68">
              <a:extLst>
                <a:ext uri="{FF2B5EF4-FFF2-40B4-BE49-F238E27FC236}">
                  <a16:creationId xmlns:a16="http://schemas.microsoft.com/office/drawing/2014/main" id="{BBC82B9F-9485-442D-885C-8C7DCC446030}"/>
                </a:ext>
              </a:extLst>
            </p:cNvPr>
            <p:cNvSpPr/>
            <p:nvPr/>
          </p:nvSpPr>
          <p:spPr>
            <a:xfrm>
              <a:off x="3488498" y="5224508"/>
              <a:ext cx="1303977" cy="6740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Expand management baseline</a:t>
              </a:r>
            </a:p>
          </p:txBody>
        </p:sp>
        <p:sp>
          <p:nvSpPr>
            <p:cNvPr id="70" name="Oval 69">
              <a:extLst>
                <a:ext uri="{FF2B5EF4-FFF2-40B4-BE49-F238E27FC236}">
                  <a16:creationId xmlns:a16="http://schemas.microsoft.com/office/drawing/2014/main" id="{183ECA98-B666-48EB-A711-04E6AB356DFB}"/>
                </a:ext>
              </a:extLst>
            </p:cNvPr>
            <p:cNvSpPr/>
            <p:nvPr/>
          </p:nvSpPr>
          <p:spPr bwMode="auto">
            <a:xfrm>
              <a:off x="3060273"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3</a:t>
              </a:r>
            </a:p>
          </p:txBody>
        </p:sp>
      </p:grpSp>
      <p:sp>
        <p:nvSpPr>
          <p:cNvPr id="41" name="Rectangle: Rounded Corners 40">
            <a:extLst>
              <a:ext uri="{FF2B5EF4-FFF2-40B4-BE49-F238E27FC236}">
                <a16:creationId xmlns:a16="http://schemas.microsoft.com/office/drawing/2014/main" id="{54AE46A5-B2CD-4978-948D-C182D9837995}"/>
              </a:ext>
            </a:extLst>
          </p:cNvPr>
          <p:cNvSpPr/>
          <p:nvPr/>
        </p:nvSpPr>
        <p:spPr bwMode="auto">
          <a:xfrm>
            <a:off x="5168850" y="3995191"/>
            <a:ext cx="3621722" cy="1947026"/>
          </a:xfrm>
          <a:prstGeom prst="roundRect">
            <a:avLst>
              <a:gd name="adj" fmla="val 8590"/>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4" name="Rounded Rectangle 24">
            <a:extLst>
              <a:ext uri="{FF2B5EF4-FFF2-40B4-BE49-F238E27FC236}">
                <a16:creationId xmlns:a16="http://schemas.microsoft.com/office/drawing/2014/main" id="{AEC19469-8428-42D9-99C6-ED1D6490921F}"/>
              </a:ext>
            </a:extLst>
          </p:cNvPr>
          <p:cNvSpPr/>
          <p:nvPr/>
        </p:nvSpPr>
        <p:spPr bwMode="auto">
          <a:xfrm>
            <a:off x="527324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Platform specialization</a:t>
            </a:r>
          </a:p>
        </p:txBody>
      </p:sp>
      <p:sp>
        <p:nvSpPr>
          <p:cNvPr id="55" name="Rounded Rectangle 25">
            <a:extLst>
              <a:ext uri="{FF2B5EF4-FFF2-40B4-BE49-F238E27FC236}">
                <a16:creationId xmlns:a16="http://schemas.microsoft.com/office/drawing/2014/main" id="{550C0A3A-2846-43F8-8A20-4040E8AA9FF2}"/>
              </a:ext>
            </a:extLst>
          </p:cNvPr>
          <p:cNvSpPr/>
          <p:nvPr/>
        </p:nvSpPr>
        <p:spPr bwMode="auto">
          <a:xfrm>
            <a:off x="702106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Workload specialization</a:t>
            </a:r>
          </a:p>
        </p:txBody>
      </p:sp>
      <p:sp>
        <p:nvSpPr>
          <p:cNvPr id="71" name="Rectangle 70">
            <a:extLst>
              <a:ext uri="{FF2B5EF4-FFF2-40B4-BE49-F238E27FC236}">
                <a16:creationId xmlns:a16="http://schemas.microsoft.com/office/drawing/2014/main" id="{C297F9D1-290B-492E-8A16-3E4FF357F73F}"/>
              </a:ext>
            </a:extLst>
          </p:cNvPr>
          <p:cNvSpPr/>
          <p:nvPr/>
        </p:nvSpPr>
        <p:spPr>
          <a:xfrm>
            <a:off x="5833509" y="5321458"/>
            <a:ext cx="2292403"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Advanced operations and design principals</a:t>
            </a:r>
          </a:p>
        </p:txBody>
      </p:sp>
      <p:sp>
        <p:nvSpPr>
          <p:cNvPr id="72" name="Oval 71">
            <a:extLst>
              <a:ext uri="{FF2B5EF4-FFF2-40B4-BE49-F238E27FC236}">
                <a16:creationId xmlns:a16="http://schemas.microsoft.com/office/drawing/2014/main" id="{747FA372-B67B-4BAF-9AD6-2F022CFAACEE}"/>
              </a:ext>
            </a:extLst>
          </p:cNvPr>
          <p:cNvSpPr/>
          <p:nvPr/>
        </p:nvSpPr>
        <p:spPr bwMode="auto">
          <a:xfrm>
            <a:off x="8638006"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4</a:t>
            </a:r>
          </a:p>
        </p:txBody>
      </p:sp>
      <p:cxnSp>
        <p:nvCxnSpPr>
          <p:cNvPr id="57" name="Straight Arrow Connector 56">
            <a:extLst>
              <a:ext uri="{FF2B5EF4-FFF2-40B4-BE49-F238E27FC236}">
                <a16:creationId xmlns:a16="http://schemas.microsoft.com/office/drawing/2014/main" id="{4D548033-3432-446C-894C-1CE034434933}"/>
              </a:ext>
            </a:extLst>
          </p:cNvPr>
          <p:cNvCxnSpPr>
            <a:cxnSpLocks/>
          </p:cNvCxnSpPr>
          <p:nvPr/>
        </p:nvCxnSpPr>
        <p:spPr>
          <a:xfrm>
            <a:off x="6236672" y="3578170"/>
            <a:ext cx="1120755" cy="331485"/>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FC774950-FBFA-4928-A64F-CBEA6C44AD89}"/>
              </a:ext>
            </a:extLst>
          </p:cNvPr>
          <p:cNvCxnSpPr>
            <a:cxnSpLocks/>
          </p:cNvCxnSpPr>
          <p:nvPr/>
        </p:nvCxnSpPr>
        <p:spPr>
          <a:xfrm>
            <a:off x="6027230" y="3589553"/>
            <a:ext cx="0" cy="328251"/>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7446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8263" y="585788"/>
            <a:ext cx="3367049" cy="5683250"/>
          </a:xfrm>
        </p:spPr>
        <p:txBody>
          <a:bodyPr/>
          <a:lstStyle/>
          <a:p>
            <a:r>
              <a:rPr lang="en-IN"/>
              <a:t>Enhance management baseline</a:t>
            </a:r>
          </a:p>
        </p:txBody>
      </p:sp>
      <p:sp>
        <p:nvSpPr>
          <p:cNvPr id="10" name="Rectangle: Rounded Corners 9">
            <a:extLst>
              <a:ext uri="{FF2B5EF4-FFF2-40B4-BE49-F238E27FC236}">
                <a16:creationId xmlns:a16="http://schemas.microsoft.com/office/drawing/2014/main" id="{6FDE0D81-ABC8-4897-828E-7B4FAA28F119}"/>
              </a:ext>
            </a:extLst>
          </p:cNvPr>
          <p:cNvSpPr/>
          <p:nvPr/>
        </p:nvSpPr>
        <p:spPr bwMode="auto">
          <a:xfrm>
            <a:off x="4858442" y="978674"/>
            <a:ext cx="6745295" cy="2152765"/>
          </a:xfrm>
          <a:prstGeom prst="roundRect">
            <a:avLst>
              <a:gd name="adj" fmla="val 21629"/>
            </a:avLst>
          </a:prstGeom>
          <a:noFill/>
          <a:ln w="25400" cap="rnd">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8D4"/>
                </a:solidFill>
                <a:effectLst/>
                <a:uLnTx/>
                <a:uFillTx/>
                <a:latin typeface="Segoe UI"/>
                <a:ea typeface="+mn-ea"/>
                <a:cs typeface="+mn-cs"/>
              </a:rPr>
              <a:t>Why do you need this?</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78D4"/>
              </a:solidFill>
              <a:effectLst/>
              <a:uLnTx/>
              <a:uFillTx/>
              <a:latin typeface="Segoe UI"/>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Outline a minimum viable product (MVP) for cloud management services, referred to as a management baseline, and add common improvements to the baseline.</a:t>
            </a:r>
          </a:p>
        </p:txBody>
      </p:sp>
      <p:sp>
        <p:nvSpPr>
          <p:cNvPr id="11" name="Rectangle: Rounded Corners 10">
            <a:extLst>
              <a:ext uri="{FF2B5EF4-FFF2-40B4-BE49-F238E27FC236}">
                <a16:creationId xmlns:a16="http://schemas.microsoft.com/office/drawing/2014/main" id="{C797918E-309D-4DEA-AA08-2AE9AD6978A9}"/>
              </a:ext>
            </a:extLst>
          </p:cNvPr>
          <p:cNvSpPr/>
          <p:nvPr/>
        </p:nvSpPr>
        <p:spPr bwMode="auto">
          <a:xfrm>
            <a:off x="4858442" y="3253564"/>
            <a:ext cx="6745295" cy="2477386"/>
          </a:xfrm>
          <a:prstGeom prst="roundRect">
            <a:avLst>
              <a:gd name="adj" fmla="val 23657"/>
            </a:avLst>
          </a:prstGeom>
          <a:noFill/>
          <a:ln w="25400" cap="rnd">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8D4"/>
                </a:solidFill>
                <a:effectLst/>
                <a:uLnTx/>
                <a:uFillTx/>
                <a:latin typeface="Segoe UI"/>
                <a:ea typeface="+mn-ea"/>
                <a:cs typeface="+mn-cs"/>
              </a:rPr>
              <a:t>Goals for management baseline</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a:ea typeface="+mn-ea"/>
              <a:cs typeface="+mn-cs"/>
            </a:endParaRP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In addition to management baseline, improve business commitments with enhanced management baseline </a:t>
            </a: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Improve uptime and decrease recovery times for the entire portfolio of workloads with cloud-native tools </a:t>
            </a:r>
          </a:p>
        </p:txBody>
      </p:sp>
    </p:spTree>
    <p:extLst>
      <p:ext uri="{BB962C8B-B14F-4D97-AF65-F5344CB8AC3E}">
        <p14:creationId xmlns:p14="http://schemas.microsoft.com/office/powerpoint/2010/main" val="136397418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p:cNvSpPr>
            <a:spLocks noGrp="1"/>
          </p:cNvSpPr>
          <p:nvPr>
            <p:ph type="title"/>
          </p:nvPr>
        </p:nvSpPr>
        <p:spPr/>
        <p:txBody>
          <a:bodyPr/>
          <a:lstStyle/>
          <a:p>
            <a:r>
              <a:rPr lang="en-IN" b="1"/>
              <a:t>Methodology to enable cloud management</a:t>
            </a:r>
            <a:endParaRPr lang="en-IN"/>
          </a:p>
        </p:txBody>
      </p:sp>
      <p:sp>
        <p:nvSpPr>
          <p:cNvPr id="32" name="Rectangle: Rounded Corners 31">
            <a:extLst>
              <a:ext uri="{FF2B5EF4-FFF2-40B4-BE49-F238E27FC236}">
                <a16:creationId xmlns:a16="http://schemas.microsoft.com/office/drawing/2014/main" id="{F8C188CE-56F3-4EDF-BDAF-1AE8BC4FC6FD}"/>
              </a:ext>
            </a:extLst>
          </p:cNvPr>
          <p:cNvSpPr/>
          <p:nvPr/>
        </p:nvSpPr>
        <p:spPr bwMode="auto">
          <a:xfrm>
            <a:off x="1917429" y="1559477"/>
            <a:ext cx="9683273" cy="3619926"/>
          </a:xfrm>
          <a:prstGeom prst="roundRect">
            <a:avLst>
              <a:gd name="adj" fmla="val 7693"/>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7" name="Rectangle: Rounded Corners 36">
            <a:extLst>
              <a:ext uri="{FF2B5EF4-FFF2-40B4-BE49-F238E27FC236}">
                <a16:creationId xmlns:a16="http://schemas.microsoft.com/office/drawing/2014/main" id="{AA142500-7B52-461B-B677-0FFC2413BF52}"/>
              </a:ext>
            </a:extLst>
          </p:cNvPr>
          <p:cNvSpPr/>
          <p:nvPr/>
        </p:nvSpPr>
        <p:spPr bwMode="auto">
          <a:xfrm>
            <a:off x="9233672" y="2182085"/>
            <a:ext cx="2103043" cy="3760132"/>
          </a:xfrm>
          <a:prstGeom prst="roundRect">
            <a:avLst>
              <a:gd name="adj" fmla="val 8857"/>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1" name="Rectangle: Rounded Corners 40">
            <a:extLst>
              <a:ext uri="{FF2B5EF4-FFF2-40B4-BE49-F238E27FC236}">
                <a16:creationId xmlns:a16="http://schemas.microsoft.com/office/drawing/2014/main" id="{54AE46A5-B2CD-4978-948D-C182D9837995}"/>
              </a:ext>
            </a:extLst>
          </p:cNvPr>
          <p:cNvSpPr/>
          <p:nvPr/>
        </p:nvSpPr>
        <p:spPr bwMode="auto">
          <a:xfrm>
            <a:off x="5168850" y="3995191"/>
            <a:ext cx="3621722" cy="1947026"/>
          </a:xfrm>
          <a:prstGeom prst="roundRect">
            <a:avLst>
              <a:gd name="adj" fmla="val 8590"/>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2" name="Rectangle: Rounded Corners 41">
            <a:extLst>
              <a:ext uri="{FF2B5EF4-FFF2-40B4-BE49-F238E27FC236}">
                <a16:creationId xmlns:a16="http://schemas.microsoft.com/office/drawing/2014/main" id="{E6A54016-D05C-486A-9888-126AC7BA67D3}"/>
              </a:ext>
            </a:extLst>
          </p:cNvPr>
          <p:cNvSpPr/>
          <p:nvPr/>
        </p:nvSpPr>
        <p:spPr bwMode="auto">
          <a:xfrm>
            <a:off x="510913" y="2182085"/>
            <a:ext cx="8279659" cy="1350177"/>
          </a:xfrm>
          <a:prstGeom prst="roundRect">
            <a:avLst>
              <a:gd name="adj" fmla="val 17202"/>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3" name="TextBox 42">
            <a:extLst>
              <a:ext uri="{FF2B5EF4-FFF2-40B4-BE49-F238E27FC236}">
                <a16:creationId xmlns:a16="http://schemas.microsoft.com/office/drawing/2014/main" id="{1FB67C9B-D1BC-469D-A555-37DF9EC21E70}"/>
              </a:ext>
            </a:extLst>
          </p:cNvPr>
          <p:cNvSpPr txBox="1"/>
          <p:nvPr/>
        </p:nvSpPr>
        <p:spPr>
          <a:xfrm>
            <a:off x="4256508" y="1731510"/>
            <a:ext cx="2372444"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Cloud operations disciplines</a:t>
            </a:r>
          </a:p>
        </p:txBody>
      </p:sp>
      <p:sp>
        <p:nvSpPr>
          <p:cNvPr id="44" name="TextBox 43">
            <a:extLst>
              <a:ext uri="{FF2B5EF4-FFF2-40B4-BE49-F238E27FC236}">
                <a16:creationId xmlns:a16="http://schemas.microsoft.com/office/drawing/2014/main" id="{22A93B45-9997-4841-90AA-64D1CBD681EE}"/>
              </a:ext>
            </a:extLst>
          </p:cNvPr>
          <p:cNvSpPr txBox="1"/>
          <p:nvPr/>
        </p:nvSpPr>
        <p:spPr>
          <a:xfrm>
            <a:off x="2136016" y="2654812"/>
            <a:ext cx="112370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baseline</a:t>
            </a:r>
          </a:p>
        </p:txBody>
      </p:sp>
      <p:sp>
        <p:nvSpPr>
          <p:cNvPr id="48" name="Rounded Rectangle 19">
            <a:extLst>
              <a:ext uri="{FF2B5EF4-FFF2-40B4-BE49-F238E27FC236}">
                <a16:creationId xmlns:a16="http://schemas.microsoft.com/office/drawing/2014/main" id="{F0D75B59-A7BA-492E-8986-0C4EE0383BE4}"/>
              </a:ext>
            </a:extLst>
          </p:cNvPr>
          <p:cNvSpPr/>
          <p:nvPr/>
        </p:nvSpPr>
        <p:spPr bwMode="auto">
          <a:xfrm>
            <a:off x="3438169" y="2293986"/>
            <a:ext cx="5252185" cy="1135014"/>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9" name="Rectangle 48">
            <a:extLst>
              <a:ext uri="{FF2B5EF4-FFF2-40B4-BE49-F238E27FC236}">
                <a16:creationId xmlns:a16="http://schemas.microsoft.com/office/drawing/2014/main" id="{EF0D9158-542A-4536-B0F8-39A86D0C6CB6}"/>
              </a:ext>
            </a:extLst>
          </p:cNvPr>
          <p:cNvSpPr/>
          <p:nvPr/>
        </p:nvSpPr>
        <p:spPr bwMode="auto">
          <a:xfrm>
            <a:off x="3504228"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Inventory and visibility</a:t>
            </a:r>
          </a:p>
        </p:txBody>
      </p:sp>
      <p:sp>
        <p:nvSpPr>
          <p:cNvPr id="50" name="Rectangle 49">
            <a:extLst>
              <a:ext uri="{FF2B5EF4-FFF2-40B4-BE49-F238E27FC236}">
                <a16:creationId xmlns:a16="http://schemas.microsoft.com/office/drawing/2014/main" id="{152C0F28-9A70-4589-93ED-6B05215E3603}"/>
              </a:ext>
            </a:extLst>
          </p:cNvPr>
          <p:cNvSpPr/>
          <p:nvPr/>
        </p:nvSpPr>
        <p:spPr bwMode="auto">
          <a:xfrm>
            <a:off x="5323291"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Operational compliance</a:t>
            </a:r>
          </a:p>
        </p:txBody>
      </p:sp>
      <p:sp>
        <p:nvSpPr>
          <p:cNvPr id="52" name="Rectangle 51">
            <a:extLst>
              <a:ext uri="{FF2B5EF4-FFF2-40B4-BE49-F238E27FC236}">
                <a16:creationId xmlns:a16="http://schemas.microsoft.com/office/drawing/2014/main" id="{F0B7AEFD-83F7-45D9-BF95-0A5F1266AEF5}"/>
              </a:ext>
            </a:extLst>
          </p:cNvPr>
          <p:cNvSpPr/>
          <p:nvPr/>
        </p:nvSpPr>
        <p:spPr bwMode="auto">
          <a:xfrm>
            <a:off x="7142354"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Protect and recover</a:t>
            </a:r>
          </a:p>
        </p:txBody>
      </p:sp>
      <p:sp>
        <p:nvSpPr>
          <p:cNvPr id="54" name="Rounded Rectangle 24">
            <a:extLst>
              <a:ext uri="{FF2B5EF4-FFF2-40B4-BE49-F238E27FC236}">
                <a16:creationId xmlns:a16="http://schemas.microsoft.com/office/drawing/2014/main" id="{AEC19469-8428-42D9-99C6-ED1D6490921F}"/>
              </a:ext>
            </a:extLst>
          </p:cNvPr>
          <p:cNvSpPr/>
          <p:nvPr/>
        </p:nvSpPr>
        <p:spPr bwMode="auto">
          <a:xfrm>
            <a:off x="527324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Platform specialization</a:t>
            </a:r>
          </a:p>
        </p:txBody>
      </p:sp>
      <p:sp>
        <p:nvSpPr>
          <p:cNvPr id="55" name="Rounded Rectangle 25">
            <a:extLst>
              <a:ext uri="{FF2B5EF4-FFF2-40B4-BE49-F238E27FC236}">
                <a16:creationId xmlns:a16="http://schemas.microsoft.com/office/drawing/2014/main" id="{550C0A3A-2846-43F8-8A20-4040E8AA9FF2}"/>
              </a:ext>
            </a:extLst>
          </p:cNvPr>
          <p:cNvSpPr/>
          <p:nvPr/>
        </p:nvSpPr>
        <p:spPr bwMode="auto">
          <a:xfrm>
            <a:off x="702106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Workload specialization</a:t>
            </a:r>
          </a:p>
        </p:txBody>
      </p:sp>
      <p:cxnSp>
        <p:nvCxnSpPr>
          <p:cNvPr id="57" name="Straight Arrow Connector 56">
            <a:extLst>
              <a:ext uri="{FF2B5EF4-FFF2-40B4-BE49-F238E27FC236}">
                <a16:creationId xmlns:a16="http://schemas.microsoft.com/office/drawing/2014/main" id="{4D548033-3432-446C-894C-1CE034434933}"/>
              </a:ext>
            </a:extLst>
          </p:cNvPr>
          <p:cNvCxnSpPr>
            <a:cxnSpLocks/>
          </p:cNvCxnSpPr>
          <p:nvPr/>
        </p:nvCxnSpPr>
        <p:spPr>
          <a:xfrm>
            <a:off x="6236672" y="3578170"/>
            <a:ext cx="1120755" cy="331485"/>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FC774950-FBFA-4928-A64F-CBEA6C44AD89}"/>
              </a:ext>
            </a:extLst>
          </p:cNvPr>
          <p:cNvCxnSpPr>
            <a:cxnSpLocks/>
          </p:cNvCxnSpPr>
          <p:nvPr/>
        </p:nvCxnSpPr>
        <p:spPr>
          <a:xfrm>
            <a:off x="6027230" y="3589553"/>
            <a:ext cx="0" cy="328251"/>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26">
            <a:extLst>
              <a:ext uri="{FF2B5EF4-FFF2-40B4-BE49-F238E27FC236}">
                <a16:creationId xmlns:a16="http://schemas.microsoft.com/office/drawing/2014/main" id="{54B3B4AA-B5F2-444E-8DCB-3CFC0C343D83}"/>
              </a:ext>
            </a:extLst>
          </p:cNvPr>
          <p:cNvSpPr/>
          <p:nvPr/>
        </p:nvSpPr>
        <p:spPr bwMode="auto">
          <a:xfrm>
            <a:off x="9344991" y="2293985"/>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Criticality</a:t>
            </a:r>
          </a:p>
        </p:txBody>
      </p:sp>
      <p:sp>
        <p:nvSpPr>
          <p:cNvPr id="60" name="TextBox 59">
            <a:extLst>
              <a:ext uri="{FF2B5EF4-FFF2-40B4-BE49-F238E27FC236}">
                <a16:creationId xmlns:a16="http://schemas.microsoft.com/office/drawing/2014/main" id="{E6AA9A88-9D9D-434E-B9D4-2233D3042545}"/>
              </a:ext>
            </a:extLst>
          </p:cNvPr>
          <p:cNvSpPr txBox="1"/>
          <p:nvPr/>
        </p:nvSpPr>
        <p:spPr>
          <a:xfrm>
            <a:off x="9452633" y="1731510"/>
            <a:ext cx="1659109"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Business Alignment</a:t>
            </a:r>
          </a:p>
        </p:txBody>
      </p:sp>
      <p:sp>
        <p:nvSpPr>
          <p:cNvPr id="61" name="Rounded Rectangle 33">
            <a:extLst>
              <a:ext uri="{FF2B5EF4-FFF2-40B4-BE49-F238E27FC236}">
                <a16:creationId xmlns:a16="http://schemas.microsoft.com/office/drawing/2014/main" id="{F74EAF3A-39FC-4F7B-8344-2AF0DAF21132}"/>
              </a:ext>
            </a:extLst>
          </p:cNvPr>
          <p:cNvSpPr/>
          <p:nvPr/>
        </p:nvSpPr>
        <p:spPr bwMode="auto">
          <a:xfrm>
            <a:off x="9344991" y="424390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Commitment</a:t>
            </a:r>
          </a:p>
        </p:txBody>
      </p:sp>
      <p:cxnSp>
        <p:nvCxnSpPr>
          <p:cNvPr id="62" name="Straight Connector 61">
            <a:extLst>
              <a:ext uri="{FF2B5EF4-FFF2-40B4-BE49-F238E27FC236}">
                <a16:creationId xmlns:a16="http://schemas.microsoft.com/office/drawing/2014/main" id="{3487A452-8AF0-4729-AC0B-9B430E1F3147}"/>
              </a:ext>
            </a:extLst>
          </p:cNvPr>
          <p:cNvCxnSpPr>
            <a:cxnSpLocks/>
          </p:cNvCxnSpPr>
          <p:nvPr/>
        </p:nvCxnSpPr>
        <p:spPr>
          <a:xfrm>
            <a:off x="10282189" y="2867597"/>
            <a:ext cx="0" cy="1627833"/>
          </a:xfrm>
          <a:prstGeom prst="line">
            <a:avLst/>
          </a:prstGeom>
          <a:ln w="25400">
            <a:solidFill>
              <a:schemeClr val="tx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3" name="Rounded Rectangle 32">
            <a:extLst>
              <a:ext uri="{FF2B5EF4-FFF2-40B4-BE49-F238E27FC236}">
                <a16:creationId xmlns:a16="http://schemas.microsoft.com/office/drawing/2014/main" id="{53DFFDC7-E245-4CAE-90E7-D29739F161B0}"/>
              </a:ext>
            </a:extLst>
          </p:cNvPr>
          <p:cNvSpPr/>
          <p:nvPr/>
        </p:nvSpPr>
        <p:spPr bwMode="auto">
          <a:xfrm>
            <a:off x="9344991" y="3268944"/>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Impact</a:t>
            </a:r>
          </a:p>
        </p:txBody>
      </p:sp>
      <p:cxnSp>
        <p:nvCxnSpPr>
          <p:cNvPr id="64" name="Straight Connector 63">
            <a:extLst>
              <a:ext uri="{FF2B5EF4-FFF2-40B4-BE49-F238E27FC236}">
                <a16:creationId xmlns:a16="http://schemas.microsoft.com/office/drawing/2014/main" id="{B9F142C5-9976-421F-968E-21A00D66FB1F}"/>
              </a:ext>
            </a:extLst>
          </p:cNvPr>
          <p:cNvCxnSpPr>
            <a:cxnSpLocks/>
          </p:cNvCxnSpPr>
          <p:nvPr/>
        </p:nvCxnSpPr>
        <p:spPr>
          <a:xfrm>
            <a:off x="9007680" y="1778606"/>
            <a:ext cx="0" cy="3181668"/>
          </a:xfrm>
          <a:prstGeom prst="line">
            <a:avLst/>
          </a:prstGeom>
          <a:ln w="25400">
            <a:solidFill>
              <a:schemeClr val="accent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ABB079BE-4582-4DFC-9F59-1AC5BD054290}"/>
              </a:ext>
            </a:extLst>
          </p:cNvPr>
          <p:cNvSpPr/>
          <p:nvPr/>
        </p:nvSpPr>
        <p:spPr>
          <a:xfrm>
            <a:off x="591298" y="2533240"/>
            <a:ext cx="1336179" cy="674031"/>
          </a:xfrm>
          <a:prstGeom prst="rect">
            <a:avLst/>
          </a:prstGeom>
        </p:spPr>
        <p:txBody>
          <a:bodyPr wrap="square" anchor="ctr" anchorCtr="0">
            <a:spAutoFit/>
          </a:bodyPr>
          <a:lstStyle/>
          <a:p>
            <a:pPr marL="0" marR="0" lvl="0" indent="0" algn="l"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Establish management baseline</a:t>
            </a:r>
          </a:p>
        </p:txBody>
      </p:sp>
      <p:sp>
        <p:nvSpPr>
          <p:cNvPr id="66" name="Oval 65">
            <a:extLst>
              <a:ext uri="{FF2B5EF4-FFF2-40B4-BE49-F238E27FC236}">
                <a16:creationId xmlns:a16="http://schemas.microsoft.com/office/drawing/2014/main" id="{8DF36411-103C-442E-920C-73E27950F8E2}"/>
              </a:ext>
            </a:extLst>
          </p:cNvPr>
          <p:cNvSpPr/>
          <p:nvPr/>
        </p:nvSpPr>
        <p:spPr bwMode="auto">
          <a:xfrm>
            <a:off x="390731" y="2034241"/>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1</a:t>
            </a:r>
          </a:p>
        </p:txBody>
      </p:sp>
      <p:sp>
        <p:nvSpPr>
          <p:cNvPr id="67" name="Rectangle 66">
            <a:extLst>
              <a:ext uri="{FF2B5EF4-FFF2-40B4-BE49-F238E27FC236}">
                <a16:creationId xmlns:a16="http://schemas.microsoft.com/office/drawing/2014/main" id="{542F8297-FB0F-424B-8023-52899554148A}"/>
              </a:ext>
            </a:extLst>
          </p:cNvPr>
          <p:cNvSpPr/>
          <p:nvPr/>
        </p:nvSpPr>
        <p:spPr>
          <a:xfrm>
            <a:off x="9482501" y="5321458"/>
            <a:ext cx="1599374"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Define business commitments</a:t>
            </a:r>
          </a:p>
        </p:txBody>
      </p:sp>
      <p:sp>
        <p:nvSpPr>
          <p:cNvPr id="68" name="Oval 67">
            <a:extLst>
              <a:ext uri="{FF2B5EF4-FFF2-40B4-BE49-F238E27FC236}">
                <a16:creationId xmlns:a16="http://schemas.microsoft.com/office/drawing/2014/main" id="{E6AC54BF-29AA-426C-8794-FEF4A794E260}"/>
              </a:ext>
            </a:extLst>
          </p:cNvPr>
          <p:cNvSpPr/>
          <p:nvPr/>
        </p:nvSpPr>
        <p:spPr bwMode="auto">
          <a:xfrm>
            <a:off x="11175649"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2</a:t>
            </a:r>
          </a:p>
        </p:txBody>
      </p:sp>
      <p:sp>
        <p:nvSpPr>
          <p:cNvPr id="71" name="Rectangle 70">
            <a:extLst>
              <a:ext uri="{FF2B5EF4-FFF2-40B4-BE49-F238E27FC236}">
                <a16:creationId xmlns:a16="http://schemas.microsoft.com/office/drawing/2014/main" id="{C297F9D1-290B-492E-8A16-3E4FF357F73F}"/>
              </a:ext>
            </a:extLst>
          </p:cNvPr>
          <p:cNvSpPr/>
          <p:nvPr/>
        </p:nvSpPr>
        <p:spPr>
          <a:xfrm>
            <a:off x="5833509" y="5321458"/>
            <a:ext cx="2292403"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Advanced operations and design principals</a:t>
            </a:r>
          </a:p>
        </p:txBody>
      </p:sp>
      <p:sp>
        <p:nvSpPr>
          <p:cNvPr id="72" name="Oval 71">
            <a:extLst>
              <a:ext uri="{FF2B5EF4-FFF2-40B4-BE49-F238E27FC236}">
                <a16:creationId xmlns:a16="http://schemas.microsoft.com/office/drawing/2014/main" id="{747FA372-B67B-4BAF-9AD6-2F022CFAACEE}"/>
              </a:ext>
            </a:extLst>
          </p:cNvPr>
          <p:cNvSpPr/>
          <p:nvPr/>
        </p:nvSpPr>
        <p:spPr bwMode="auto">
          <a:xfrm>
            <a:off x="8638006"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4</a:t>
            </a:r>
          </a:p>
        </p:txBody>
      </p:sp>
      <p:sp>
        <p:nvSpPr>
          <p:cNvPr id="73" name="Rectangle 72">
            <a:extLst>
              <a:ext uri="{FF2B5EF4-FFF2-40B4-BE49-F238E27FC236}">
                <a16:creationId xmlns:a16="http://schemas.microsoft.com/office/drawing/2014/main" id="{D60088D9-F2FF-4983-93B1-C459D0A7FB2C}"/>
              </a:ext>
            </a:extLst>
          </p:cNvPr>
          <p:cNvSpPr/>
          <p:nvPr/>
        </p:nvSpPr>
        <p:spPr>
          <a:xfrm>
            <a:off x="0" y="1145219"/>
            <a:ext cx="12192000" cy="571278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59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60B25CAA-D1FE-4854-A467-52BBBF14B3BD}"/>
              </a:ext>
            </a:extLst>
          </p:cNvPr>
          <p:cNvGrpSpPr/>
          <p:nvPr/>
        </p:nvGrpSpPr>
        <p:grpSpPr>
          <a:xfrm>
            <a:off x="2136016" y="3578170"/>
            <a:ext cx="3662490" cy="2476972"/>
            <a:chOff x="2136016" y="3578170"/>
            <a:chExt cx="3662490" cy="2476972"/>
          </a:xfrm>
        </p:grpSpPr>
        <p:cxnSp>
          <p:nvCxnSpPr>
            <p:cNvPr id="56" name="Straight Arrow Connector 55">
              <a:extLst>
                <a:ext uri="{FF2B5EF4-FFF2-40B4-BE49-F238E27FC236}">
                  <a16:creationId xmlns:a16="http://schemas.microsoft.com/office/drawing/2014/main" id="{0288F28A-9A28-486B-8FE1-B8E8CEC71686}"/>
                </a:ext>
              </a:extLst>
            </p:cNvPr>
            <p:cNvCxnSpPr>
              <a:cxnSpLocks/>
            </p:cNvCxnSpPr>
            <p:nvPr/>
          </p:nvCxnSpPr>
          <p:spPr>
            <a:xfrm flipH="1">
              <a:off x="4732774" y="3578170"/>
              <a:ext cx="1065732" cy="349682"/>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94A06AAB-0739-432C-B656-E04B602EDB89}"/>
                </a:ext>
              </a:extLst>
            </p:cNvPr>
            <p:cNvSpPr/>
            <p:nvPr/>
          </p:nvSpPr>
          <p:spPr bwMode="auto">
            <a:xfrm>
              <a:off x="3213922" y="3989084"/>
              <a:ext cx="1853131" cy="1953707"/>
            </a:xfrm>
            <a:prstGeom prst="roundRect">
              <a:avLst>
                <a:gd name="adj" fmla="val 10034"/>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5" name="TextBox 44">
              <a:extLst>
                <a:ext uri="{FF2B5EF4-FFF2-40B4-BE49-F238E27FC236}">
                  <a16:creationId xmlns:a16="http://schemas.microsoft.com/office/drawing/2014/main" id="{4EE40C12-9FF9-4642-83FE-EC65DE3C5357}"/>
                </a:ext>
              </a:extLst>
            </p:cNvPr>
            <p:cNvSpPr txBox="1"/>
            <p:nvPr/>
          </p:nvSpPr>
          <p:spPr>
            <a:xfrm>
              <a:off x="2136016" y="4316600"/>
              <a:ext cx="90409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Advanced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operations</a:t>
              </a:r>
            </a:p>
          </p:txBody>
        </p:sp>
        <p:sp>
          <p:nvSpPr>
            <p:cNvPr id="53" name="Rounded Rectangle 23">
              <a:extLst>
                <a:ext uri="{FF2B5EF4-FFF2-40B4-BE49-F238E27FC236}">
                  <a16:creationId xmlns:a16="http://schemas.microsoft.com/office/drawing/2014/main" id="{63E76BFF-B491-416C-B4B6-9FAD54AC4986}"/>
                </a:ext>
              </a:extLst>
            </p:cNvPr>
            <p:cNvSpPr/>
            <p:nvPr/>
          </p:nvSpPr>
          <p:spPr bwMode="auto">
            <a:xfrm>
              <a:off x="3312487"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Enhanced baseline</a:t>
              </a:r>
            </a:p>
          </p:txBody>
        </p:sp>
        <p:sp>
          <p:nvSpPr>
            <p:cNvPr id="69" name="Rectangle 68">
              <a:extLst>
                <a:ext uri="{FF2B5EF4-FFF2-40B4-BE49-F238E27FC236}">
                  <a16:creationId xmlns:a16="http://schemas.microsoft.com/office/drawing/2014/main" id="{BBC82B9F-9485-442D-885C-8C7DCC446030}"/>
                </a:ext>
              </a:extLst>
            </p:cNvPr>
            <p:cNvSpPr/>
            <p:nvPr/>
          </p:nvSpPr>
          <p:spPr>
            <a:xfrm>
              <a:off x="3488498" y="5224508"/>
              <a:ext cx="1303977" cy="6740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Expand management baseline</a:t>
              </a:r>
            </a:p>
          </p:txBody>
        </p:sp>
        <p:sp>
          <p:nvSpPr>
            <p:cNvPr id="70" name="Oval 69">
              <a:extLst>
                <a:ext uri="{FF2B5EF4-FFF2-40B4-BE49-F238E27FC236}">
                  <a16:creationId xmlns:a16="http://schemas.microsoft.com/office/drawing/2014/main" id="{183ECA98-B666-48EB-A711-04E6AB356DFB}"/>
                </a:ext>
              </a:extLst>
            </p:cNvPr>
            <p:cNvSpPr/>
            <p:nvPr/>
          </p:nvSpPr>
          <p:spPr bwMode="auto">
            <a:xfrm>
              <a:off x="3060273"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3</a:t>
              </a:r>
            </a:p>
          </p:txBody>
        </p:sp>
      </p:grpSp>
    </p:spTree>
    <p:extLst>
      <p:ext uri="{BB962C8B-B14F-4D97-AF65-F5344CB8AC3E}">
        <p14:creationId xmlns:p14="http://schemas.microsoft.com/office/powerpoint/2010/main" val="1420517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21B169-C135-48DC-957C-A89CACC95BB8}"/>
              </a:ext>
            </a:extLst>
          </p:cNvPr>
          <p:cNvSpPr/>
          <p:nvPr/>
        </p:nvSpPr>
        <p:spPr bwMode="auto">
          <a:xfrm>
            <a:off x="8098360" y="0"/>
            <a:ext cx="41325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7" y="620429"/>
            <a:ext cx="8198906" cy="403137"/>
          </a:xfrm>
        </p:spPr>
        <p:txBody>
          <a:bodyPr/>
          <a:lstStyle/>
          <a:p>
            <a:r>
              <a:rPr lang="en-US"/>
              <a:t>Enhanced baseline</a:t>
            </a:r>
          </a:p>
        </p:txBody>
      </p:sp>
      <p:sp>
        <p:nvSpPr>
          <p:cNvPr id="3" name="Text Placeholder 2"/>
          <p:cNvSpPr>
            <a:spLocks noGrp="1"/>
          </p:cNvSpPr>
          <p:nvPr>
            <p:ph type="body" sz="quarter" idx="4294967295"/>
          </p:nvPr>
        </p:nvSpPr>
        <p:spPr>
          <a:xfrm>
            <a:off x="455996" y="1663012"/>
            <a:ext cx="7114384" cy="677108"/>
          </a:xfrm>
        </p:spPr>
        <p:txBody>
          <a:bodyPr/>
          <a:lstStyle/>
          <a:p>
            <a:r>
              <a:rPr lang="en-US" sz="1600" spc="0">
                <a:solidFill>
                  <a:schemeClr val="tx2"/>
                </a:solidFill>
                <a:latin typeface="+mn-lt"/>
              </a:rPr>
              <a:t>Evaluate common additions to the baseline that might meet business needs</a:t>
            </a:r>
          </a:p>
        </p:txBody>
      </p:sp>
      <p:sp>
        <p:nvSpPr>
          <p:cNvPr id="14" name="Text Placeholder 2"/>
          <p:cNvSpPr txBox="1">
            <a:spLocks/>
          </p:cNvSpPr>
          <p:nvPr/>
        </p:nvSpPr>
        <p:spPr>
          <a:xfrm>
            <a:off x="455995" y="2340120"/>
            <a:ext cx="7114385" cy="398057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Use enhanced management baseline </a:t>
            </a: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cloud-native operations tools and processes to extend the business commitment</a:t>
            </a:r>
          </a:p>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A number of mission-critical workloads might require </a:t>
            </a: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enhancements to the management baseline for better commitment</a:t>
            </a:r>
          </a:p>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Enhanced baseline can be enabled to </a:t>
            </a: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perform advanced management operations and processes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such as:</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Service change tracking </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ITSM integration</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Operations automation</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Multi-cloud operations</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Guest automation</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Breach notification</a:t>
            </a:r>
          </a:p>
        </p:txBody>
      </p:sp>
      <p:sp>
        <p:nvSpPr>
          <p:cNvPr id="15" name="Title 3">
            <a:extLst>
              <a:ext uri="{FF2B5EF4-FFF2-40B4-BE49-F238E27FC236}">
                <a16:creationId xmlns:a16="http://schemas.microsoft.com/office/drawing/2014/main" id="{EE599728-A366-4A58-9589-291CB55D15B1}"/>
              </a:ext>
            </a:extLst>
          </p:cNvPr>
          <p:cNvSpPr txBox="1">
            <a:spLocks/>
          </p:cNvSpPr>
          <p:nvPr/>
        </p:nvSpPr>
        <p:spPr>
          <a:xfrm>
            <a:off x="455996" y="1036784"/>
            <a:ext cx="8198906" cy="367858"/>
          </a:xfrm>
          <a:prstGeom prst="rect">
            <a:avLst/>
          </a:prstGeom>
        </p:spPr>
        <p:txBody>
          <a:bodyPr vert="horz" wrap="square" lIns="0" tIns="0" rIns="0" bIns="0" rtlCol="0" anchor="t">
            <a:spAutoFit/>
          </a:bodyPr>
          <a:lstStyle>
            <a:lvl1pPr algn="l" defTabSz="914378" rtl="0" eaLnBrk="1" latinLnBrk="0" hangingPunct="1">
              <a:lnSpc>
                <a:spcPts val="3137"/>
              </a:lnSpc>
              <a:spcBef>
                <a:spcPct val="0"/>
              </a:spcBef>
              <a:buNone/>
              <a:defRPr lang="en-US" sz="2745" b="0" strike="noStrike" kern="1200" cap="none" spc="-49" baseline="0">
                <a:ln w="3175">
                  <a:noFill/>
                </a:ln>
                <a:solidFill>
                  <a:schemeClr val="tx1"/>
                </a:solidFill>
                <a:effectLst/>
                <a:latin typeface="+mj-lt"/>
                <a:ea typeface="+mn-ea"/>
                <a:cs typeface="Segoe UI" pitchFamily="34" charset="0"/>
              </a:defRPr>
            </a:lvl1pPr>
          </a:lstStyle>
          <a:p>
            <a:pPr marL="0" marR="0" lvl="0" indent="0" algn="l" defTabSz="914378" rtl="0" eaLnBrk="1" fontAlgn="auto" latinLnBrk="0" hangingPunct="1">
              <a:lnSpc>
                <a:spcPts val="3137"/>
              </a:lnSpc>
              <a:spcBef>
                <a:spcPct val="0"/>
              </a:spcBef>
              <a:spcAft>
                <a:spcPts val="0"/>
              </a:spcAft>
              <a:buClrTx/>
              <a:buSzTx/>
              <a:buFontTx/>
              <a:buNone/>
              <a:tabLst/>
              <a:defRPr/>
            </a:pPr>
            <a:r>
              <a:rPr kumimoji="0" lang="en-IN" sz="2000" b="0" i="0" u="none" strike="noStrike" kern="1200" cap="none" spc="-49" normalizeH="0" baseline="0" noProof="0">
                <a:ln w="3175">
                  <a:noFill/>
                </a:ln>
                <a:solidFill>
                  <a:srgbClr val="75757A"/>
                </a:solidFill>
                <a:effectLst/>
                <a:uLnTx/>
                <a:uFillTx/>
                <a:latin typeface="Segoe UI Semibold"/>
                <a:ea typeface="+mn-ea"/>
                <a:cs typeface="Segoe UI" pitchFamily="34" charset="0"/>
              </a:rPr>
              <a:t>Advanced operations</a:t>
            </a:r>
            <a:endParaRPr kumimoji="0" lang="en-US" sz="2000" b="0" i="0" u="none" strike="noStrike" kern="1200" cap="none" spc="-49" normalizeH="0" baseline="0" noProof="0">
              <a:ln w="3175">
                <a:noFill/>
              </a:ln>
              <a:solidFill>
                <a:srgbClr val="75757A"/>
              </a:solidFill>
              <a:effectLst/>
              <a:uLnTx/>
              <a:uFillTx/>
              <a:latin typeface="Segoe UI Semibold"/>
              <a:ea typeface="+mn-ea"/>
              <a:cs typeface="Segoe UI" pitchFamily="34" charset="0"/>
            </a:endParaRPr>
          </a:p>
        </p:txBody>
      </p:sp>
      <p:sp>
        <p:nvSpPr>
          <p:cNvPr id="10" name="TextBox 9">
            <a:extLst>
              <a:ext uri="{FF2B5EF4-FFF2-40B4-BE49-F238E27FC236}">
                <a16:creationId xmlns:a16="http://schemas.microsoft.com/office/drawing/2014/main" id="{6B12E8E1-CE3A-4680-9071-F9370BECC1F7}"/>
              </a:ext>
            </a:extLst>
          </p:cNvPr>
          <p:cNvSpPr txBox="1"/>
          <p:nvPr/>
        </p:nvSpPr>
        <p:spPr>
          <a:xfrm>
            <a:off x="8654902" y="1436305"/>
            <a:ext cx="2965268" cy="2733056"/>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3C3C41"/>
                </a:solidFill>
                <a:effectLst/>
                <a:uLnTx/>
                <a:uFillTx/>
                <a:latin typeface="Segoe UI Semibold"/>
                <a:ea typeface="+mn-ea"/>
                <a:cs typeface="+mn-cs"/>
              </a:rPr>
              <a:t>Azure tools and services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Resource Graph</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IT Service Management Connector</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Automation</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Automation Hybrid Runbook Worker</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Desired State Configuration (DSC)</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Security Center</a:t>
            </a:r>
          </a:p>
        </p:txBody>
      </p:sp>
      <p:sp>
        <p:nvSpPr>
          <p:cNvPr id="18" name="TextBox 17">
            <a:extLst>
              <a:ext uri="{FF2B5EF4-FFF2-40B4-BE49-F238E27FC236}">
                <a16:creationId xmlns:a16="http://schemas.microsoft.com/office/drawing/2014/main" id="{2BC51E1A-4249-4A29-B150-837D16F7B17A}"/>
              </a:ext>
            </a:extLst>
          </p:cNvPr>
          <p:cNvSpPr txBox="1"/>
          <p:nvPr/>
        </p:nvSpPr>
        <p:spPr>
          <a:xfrm>
            <a:off x="8799247" y="5058785"/>
            <a:ext cx="800668"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Advanced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operations</a:t>
            </a:r>
          </a:p>
        </p:txBody>
      </p:sp>
      <p:sp>
        <p:nvSpPr>
          <p:cNvPr id="19" name="Rounded Rectangle 23">
            <a:extLst>
              <a:ext uri="{FF2B5EF4-FFF2-40B4-BE49-F238E27FC236}">
                <a16:creationId xmlns:a16="http://schemas.microsoft.com/office/drawing/2014/main" id="{39F38B6A-6544-4E1C-BE5A-5BA2DC86BDFA}"/>
              </a:ext>
            </a:extLst>
          </p:cNvPr>
          <p:cNvSpPr/>
          <p:nvPr/>
        </p:nvSpPr>
        <p:spPr bwMode="auto">
          <a:xfrm>
            <a:off x="9994581" y="4842228"/>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Enhanced baseline</a:t>
            </a:r>
          </a:p>
        </p:txBody>
      </p:sp>
      <p:sp>
        <p:nvSpPr>
          <p:cNvPr id="11" name="Rectangle: Rounded Corners 10">
            <a:extLst>
              <a:ext uri="{FF2B5EF4-FFF2-40B4-BE49-F238E27FC236}">
                <a16:creationId xmlns:a16="http://schemas.microsoft.com/office/drawing/2014/main" id="{241E8089-12BB-43B3-BC1F-29C8E3E0615D}"/>
              </a:ext>
            </a:extLst>
          </p:cNvPr>
          <p:cNvSpPr/>
          <p:nvPr/>
        </p:nvSpPr>
        <p:spPr bwMode="auto">
          <a:xfrm>
            <a:off x="8654902" y="4727239"/>
            <a:ext cx="3081103" cy="1093978"/>
          </a:xfrm>
          <a:prstGeom prst="roundRect">
            <a:avLst>
              <a:gd name="adj" fmla="val 18301"/>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09349385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8263" y="585788"/>
            <a:ext cx="3367049" cy="5683250"/>
          </a:xfrm>
        </p:spPr>
        <p:txBody>
          <a:bodyPr/>
          <a:lstStyle/>
          <a:p>
            <a:r>
              <a:rPr lang="en-IN"/>
              <a:t>Advanced operations and design principles</a:t>
            </a:r>
          </a:p>
        </p:txBody>
      </p:sp>
      <p:sp>
        <p:nvSpPr>
          <p:cNvPr id="10" name="Rectangle: Rounded Corners 9">
            <a:extLst>
              <a:ext uri="{FF2B5EF4-FFF2-40B4-BE49-F238E27FC236}">
                <a16:creationId xmlns:a16="http://schemas.microsoft.com/office/drawing/2014/main" id="{6FDE0D81-ABC8-4897-828E-7B4FAA28F119}"/>
              </a:ext>
            </a:extLst>
          </p:cNvPr>
          <p:cNvSpPr/>
          <p:nvPr/>
        </p:nvSpPr>
        <p:spPr bwMode="auto">
          <a:xfrm>
            <a:off x="4858442" y="978674"/>
            <a:ext cx="6745295" cy="2152765"/>
          </a:xfrm>
          <a:prstGeom prst="roundRect">
            <a:avLst>
              <a:gd name="adj" fmla="val 21629"/>
            </a:avLst>
          </a:prstGeom>
          <a:no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8D4"/>
                </a:solidFill>
                <a:effectLst/>
                <a:uLnTx/>
                <a:uFillTx/>
                <a:latin typeface="Segoe UI"/>
                <a:ea typeface="+mn-ea"/>
                <a:cs typeface="+mn-cs"/>
              </a:rPr>
              <a:t>Why do you need this?</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78D4"/>
              </a:solidFill>
              <a:effectLst/>
              <a:uLnTx/>
              <a:uFillTx/>
              <a:latin typeface="Segoe UI"/>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Management specialization is required to improve the design of common systems (platforms) or specific workloads to effectively minimize interruptions.</a:t>
            </a:r>
          </a:p>
        </p:txBody>
      </p:sp>
      <p:sp>
        <p:nvSpPr>
          <p:cNvPr id="11" name="Rectangle: Rounded Corners 10">
            <a:extLst>
              <a:ext uri="{FF2B5EF4-FFF2-40B4-BE49-F238E27FC236}">
                <a16:creationId xmlns:a16="http://schemas.microsoft.com/office/drawing/2014/main" id="{C797918E-309D-4DEA-AA08-2AE9AD6978A9}"/>
              </a:ext>
            </a:extLst>
          </p:cNvPr>
          <p:cNvSpPr/>
          <p:nvPr/>
        </p:nvSpPr>
        <p:spPr bwMode="auto">
          <a:xfrm>
            <a:off x="4858442" y="3253563"/>
            <a:ext cx="6745295" cy="2700669"/>
          </a:xfrm>
          <a:prstGeom prst="roundRect">
            <a:avLst>
              <a:gd name="adj" fmla="val 21629"/>
            </a:avLst>
          </a:prstGeom>
          <a:noFill/>
          <a:ln w="19050">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8D4"/>
                </a:solidFill>
                <a:effectLst/>
                <a:uLnTx/>
                <a:uFillTx/>
                <a:latin typeface="Segoe UI"/>
                <a:ea typeface="+mn-ea"/>
                <a:cs typeface="+mn-cs"/>
              </a:rPr>
              <a:t>Goals for management baseline</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a:ea typeface="+mn-ea"/>
              <a:cs typeface="+mn-cs"/>
            </a:endParaRP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Improve the resiliency and design of business workloads</a:t>
            </a: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Detect trends and provide automated remediation</a:t>
            </a: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Create repeatable solutions to minimize maintenance overhead</a:t>
            </a:r>
          </a:p>
          <a:p>
            <a:pPr marL="285750" marR="0" lvl="0" indent="-285750" algn="l"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Use advanced monitoring tools to discover incremental improvements</a:t>
            </a:r>
          </a:p>
        </p:txBody>
      </p:sp>
    </p:spTree>
    <p:extLst>
      <p:ext uri="{BB962C8B-B14F-4D97-AF65-F5344CB8AC3E}">
        <p14:creationId xmlns:p14="http://schemas.microsoft.com/office/powerpoint/2010/main" val="17732906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p:cNvSpPr>
            <a:spLocks noGrp="1"/>
          </p:cNvSpPr>
          <p:nvPr>
            <p:ph type="title"/>
          </p:nvPr>
        </p:nvSpPr>
        <p:spPr/>
        <p:txBody>
          <a:bodyPr/>
          <a:lstStyle/>
          <a:p>
            <a:r>
              <a:rPr lang="en-IN" b="1"/>
              <a:t>Methodology to enable cloud management</a:t>
            </a:r>
            <a:endParaRPr lang="en-IN"/>
          </a:p>
        </p:txBody>
      </p:sp>
      <p:sp>
        <p:nvSpPr>
          <p:cNvPr id="32" name="Rectangle: Rounded Corners 31">
            <a:extLst>
              <a:ext uri="{FF2B5EF4-FFF2-40B4-BE49-F238E27FC236}">
                <a16:creationId xmlns:a16="http://schemas.microsoft.com/office/drawing/2014/main" id="{C3D9ACD3-04FA-4925-BD95-D3E09C66C377}"/>
              </a:ext>
            </a:extLst>
          </p:cNvPr>
          <p:cNvSpPr/>
          <p:nvPr/>
        </p:nvSpPr>
        <p:spPr bwMode="auto">
          <a:xfrm>
            <a:off x="1917429" y="1559477"/>
            <a:ext cx="9683273" cy="3619926"/>
          </a:xfrm>
          <a:prstGeom prst="roundRect">
            <a:avLst>
              <a:gd name="adj" fmla="val 7693"/>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7" name="Rectangle: Rounded Corners 36">
            <a:extLst>
              <a:ext uri="{FF2B5EF4-FFF2-40B4-BE49-F238E27FC236}">
                <a16:creationId xmlns:a16="http://schemas.microsoft.com/office/drawing/2014/main" id="{B358CC8E-829F-4149-BC79-5B93B2AA1506}"/>
              </a:ext>
            </a:extLst>
          </p:cNvPr>
          <p:cNvSpPr/>
          <p:nvPr/>
        </p:nvSpPr>
        <p:spPr bwMode="auto">
          <a:xfrm>
            <a:off x="9233672" y="2182085"/>
            <a:ext cx="2103043" cy="3760132"/>
          </a:xfrm>
          <a:prstGeom prst="roundRect">
            <a:avLst>
              <a:gd name="adj" fmla="val 8857"/>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9" name="Rectangle: Rounded Corners 38">
            <a:extLst>
              <a:ext uri="{FF2B5EF4-FFF2-40B4-BE49-F238E27FC236}">
                <a16:creationId xmlns:a16="http://schemas.microsoft.com/office/drawing/2014/main" id="{A09375CC-3E81-4DDA-BFBC-B5A16F024C40}"/>
              </a:ext>
            </a:extLst>
          </p:cNvPr>
          <p:cNvSpPr/>
          <p:nvPr/>
        </p:nvSpPr>
        <p:spPr bwMode="auto">
          <a:xfrm>
            <a:off x="3213922" y="3989084"/>
            <a:ext cx="1853131" cy="1953707"/>
          </a:xfrm>
          <a:prstGeom prst="roundRect">
            <a:avLst>
              <a:gd name="adj" fmla="val 10034"/>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2" name="Rectangle: Rounded Corners 41">
            <a:extLst>
              <a:ext uri="{FF2B5EF4-FFF2-40B4-BE49-F238E27FC236}">
                <a16:creationId xmlns:a16="http://schemas.microsoft.com/office/drawing/2014/main" id="{343662E9-CDE9-4537-9E07-C0E04D8B566E}"/>
              </a:ext>
            </a:extLst>
          </p:cNvPr>
          <p:cNvSpPr/>
          <p:nvPr/>
        </p:nvSpPr>
        <p:spPr bwMode="auto">
          <a:xfrm>
            <a:off x="510913" y="2182085"/>
            <a:ext cx="8279659" cy="1350177"/>
          </a:xfrm>
          <a:prstGeom prst="roundRect">
            <a:avLst>
              <a:gd name="adj" fmla="val 17202"/>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3" name="TextBox 42">
            <a:extLst>
              <a:ext uri="{FF2B5EF4-FFF2-40B4-BE49-F238E27FC236}">
                <a16:creationId xmlns:a16="http://schemas.microsoft.com/office/drawing/2014/main" id="{37109F18-80ED-46BD-859A-E7A06754F442}"/>
              </a:ext>
            </a:extLst>
          </p:cNvPr>
          <p:cNvSpPr txBox="1"/>
          <p:nvPr/>
        </p:nvSpPr>
        <p:spPr>
          <a:xfrm>
            <a:off x="4256508" y="1731510"/>
            <a:ext cx="2422138"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Cloud Operations Disciplines</a:t>
            </a:r>
          </a:p>
        </p:txBody>
      </p:sp>
      <p:sp>
        <p:nvSpPr>
          <p:cNvPr id="44" name="TextBox 43">
            <a:extLst>
              <a:ext uri="{FF2B5EF4-FFF2-40B4-BE49-F238E27FC236}">
                <a16:creationId xmlns:a16="http://schemas.microsoft.com/office/drawing/2014/main" id="{447A27A3-4E45-46A3-944D-FDDD8E51CB7A}"/>
              </a:ext>
            </a:extLst>
          </p:cNvPr>
          <p:cNvSpPr txBox="1"/>
          <p:nvPr/>
        </p:nvSpPr>
        <p:spPr>
          <a:xfrm>
            <a:off x="2136016" y="2654812"/>
            <a:ext cx="112370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baseline</a:t>
            </a:r>
          </a:p>
        </p:txBody>
      </p:sp>
      <p:sp>
        <p:nvSpPr>
          <p:cNvPr id="46" name="Rounded Rectangle 19">
            <a:extLst>
              <a:ext uri="{FF2B5EF4-FFF2-40B4-BE49-F238E27FC236}">
                <a16:creationId xmlns:a16="http://schemas.microsoft.com/office/drawing/2014/main" id="{BC610F32-A59A-40CA-93E7-1C00F16137B6}"/>
              </a:ext>
            </a:extLst>
          </p:cNvPr>
          <p:cNvSpPr/>
          <p:nvPr/>
        </p:nvSpPr>
        <p:spPr bwMode="auto">
          <a:xfrm>
            <a:off x="3438169" y="2293986"/>
            <a:ext cx="5252185" cy="1135014"/>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7" name="Rectangle 46">
            <a:extLst>
              <a:ext uri="{FF2B5EF4-FFF2-40B4-BE49-F238E27FC236}">
                <a16:creationId xmlns:a16="http://schemas.microsoft.com/office/drawing/2014/main" id="{472B4D84-40C2-46C0-927E-FF3EFFD8F0AD}"/>
              </a:ext>
            </a:extLst>
          </p:cNvPr>
          <p:cNvSpPr/>
          <p:nvPr/>
        </p:nvSpPr>
        <p:spPr bwMode="auto">
          <a:xfrm>
            <a:off x="3504228"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Inventory and visibility</a:t>
            </a:r>
          </a:p>
        </p:txBody>
      </p:sp>
      <p:sp>
        <p:nvSpPr>
          <p:cNvPr id="48" name="Rectangle 47">
            <a:extLst>
              <a:ext uri="{FF2B5EF4-FFF2-40B4-BE49-F238E27FC236}">
                <a16:creationId xmlns:a16="http://schemas.microsoft.com/office/drawing/2014/main" id="{8C5F1352-B85D-49B1-9810-ACD05436982F}"/>
              </a:ext>
            </a:extLst>
          </p:cNvPr>
          <p:cNvSpPr/>
          <p:nvPr/>
        </p:nvSpPr>
        <p:spPr bwMode="auto">
          <a:xfrm>
            <a:off x="5323291"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Operational compliance</a:t>
            </a:r>
          </a:p>
        </p:txBody>
      </p:sp>
      <p:sp>
        <p:nvSpPr>
          <p:cNvPr id="52" name="Rectangle 51">
            <a:extLst>
              <a:ext uri="{FF2B5EF4-FFF2-40B4-BE49-F238E27FC236}">
                <a16:creationId xmlns:a16="http://schemas.microsoft.com/office/drawing/2014/main" id="{A469EAE1-D5A4-47F7-ABDB-943A648D50DB}"/>
              </a:ext>
            </a:extLst>
          </p:cNvPr>
          <p:cNvSpPr/>
          <p:nvPr/>
        </p:nvSpPr>
        <p:spPr bwMode="auto">
          <a:xfrm>
            <a:off x="7142354" y="2584520"/>
            <a:ext cx="1440000" cy="57147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Protect and recover</a:t>
            </a:r>
          </a:p>
        </p:txBody>
      </p:sp>
      <p:sp>
        <p:nvSpPr>
          <p:cNvPr id="53" name="Rounded Rectangle 23">
            <a:extLst>
              <a:ext uri="{FF2B5EF4-FFF2-40B4-BE49-F238E27FC236}">
                <a16:creationId xmlns:a16="http://schemas.microsoft.com/office/drawing/2014/main" id="{BF4F0951-7221-4663-A04C-8B253C6AD191}"/>
              </a:ext>
            </a:extLst>
          </p:cNvPr>
          <p:cNvSpPr/>
          <p:nvPr/>
        </p:nvSpPr>
        <p:spPr bwMode="auto">
          <a:xfrm>
            <a:off x="3312487"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Enhanced baseline</a:t>
            </a:r>
          </a:p>
        </p:txBody>
      </p:sp>
      <p:cxnSp>
        <p:nvCxnSpPr>
          <p:cNvPr id="56" name="Straight Arrow Connector 55">
            <a:extLst>
              <a:ext uri="{FF2B5EF4-FFF2-40B4-BE49-F238E27FC236}">
                <a16:creationId xmlns:a16="http://schemas.microsoft.com/office/drawing/2014/main" id="{E4E8000D-F1E3-49B6-98A1-697AA4A61081}"/>
              </a:ext>
            </a:extLst>
          </p:cNvPr>
          <p:cNvCxnSpPr>
            <a:cxnSpLocks/>
          </p:cNvCxnSpPr>
          <p:nvPr/>
        </p:nvCxnSpPr>
        <p:spPr>
          <a:xfrm flipH="1">
            <a:off x="4732774" y="3578170"/>
            <a:ext cx="1065732" cy="349682"/>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26">
            <a:extLst>
              <a:ext uri="{FF2B5EF4-FFF2-40B4-BE49-F238E27FC236}">
                <a16:creationId xmlns:a16="http://schemas.microsoft.com/office/drawing/2014/main" id="{202A3B32-CC95-4C28-8B61-E128A471B32C}"/>
              </a:ext>
            </a:extLst>
          </p:cNvPr>
          <p:cNvSpPr/>
          <p:nvPr/>
        </p:nvSpPr>
        <p:spPr bwMode="auto">
          <a:xfrm>
            <a:off x="9344991" y="2293985"/>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Criticality</a:t>
            </a:r>
          </a:p>
        </p:txBody>
      </p:sp>
      <p:sp>
        <p:nvSpPr>
          <p:cNvPr id="60" name="TextBox 59">
            <a:extLst>
              <a:ext uri="{FF2B5EF4-FFF2-40B4-BE49-F238E27FC236}">
                <a16:creationId xmlns:a16="http://schemas.microsoft.com/office/drawing/2014/main" id="{7DBCE972-4841-4D9F-AB51-6D7055B33640}"/>
              </a:ext>
            </a:extLst>
          </p:cNvPr>
          <p:cNvSpPr txBox="1"/>
          <p:nvPr/>
        </p:nvSpPr>
        <p:spPr>
          <a:xfrm>
            <a:off x="9452633" y="1731510"/>
            <a:ext cx="1659109"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Business Alignment</a:t>
            </a:r>
          </a:p>
        </p:txBody>
      </p:sp>
      <p:sp>
        <p:nvSpPr>
          <p:cNvPr id="61" name="Rounded Rectangle 33">
            <a:extLst>
              <a:ext uri="{FF2B5EF4-FFF2-40B4-BE49-F238E27FC236}">
                <a16:creationId xmlns:a16="http://schemas.microsoft.com/office/drawing/2014/main" id="{352F251E-C8C4-40DB-B6E7-E6B593579183}"/>
              </a:ext>
            </a:extLst>
          </p:cNvPr>
          <p:cNvSpPr/>
          <p:nvPr/>
        </p:nvSpPr>
        <p:spPr bwMode="auto">
          <a:xfrm>
            <a:off x="9344991" y="424390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Commitment</a:t>
            </a:r>
          </a:p>
        </p:txBody>
      </p:sp>
      <p:cxnSp>
        <p:nvCxnSpPr>
          <p:cNvPr id="62" name="Straight Connector 61">
            <a:extLst>
              <a:ext uri="{FF2B5EF4-FFF2-40B4-BE49-F238E27FC236}">
                <a16:creationId xmlns:a16="http://schemas.microsoft.com/office/drawing/2014/main" id="{430802B6-3227-49AB-BB05-056B2FE645C2}"/>
              </a:ext>
            </a:extLst>
          </p:cNvPr>
          <p:cNvCxnSpPr>
            <a:cxnSpLocks/>
          </p:cNvCxnSpPr>
          <p:nvPr/>
        </p:nvCxnSpPr>
        <p:spPr>
          <a:xfrm>
            <a:off x="10282189" y="2867597"/>
            <a:ext cx="0" cy="1627833"/>
          </a:xfrm>
          <a:prstGeom prst="line">
            <a:avLst/>
          </a:prstGeom>
          <a:ln w="25400">
            <a:solidFill>
              <a:schemeClr val="tx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3" name="Rounded Rectangle 32">
            <a:extLst>
              <a:ext uri="{FF2B5EF4-FFF2-40B4-BE49-F238E27FC236}">
                <a16:creationId xmlns:a16="http://schemas.microsoft.com/office/drawing/2014/main" id="{B056D3F2-06D5-4788-BF2E-5904550A7B50}"/>
              </a:ext>
            </a:extLst>
          </p:cNvPr>
          <p:cNvSpPr/>
          <p:nvPr/>
        </p:nvSpPr>
        <p:spPr bwMode="auto">
          <a:xfrm>
            <a:off x="9344991" y="3268944"/>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Impact</a:t>
            </a:r>
          </a:p>
        </p:txBody>
      </p:sp>
      <p:cxnSp>
        <p:nvCxnSpPr>
          <p:cNvPr id="64" name="Straight Connector 63">
            <a:extLst>
              <a:ext uri="{FF2B5EF4-FFF2-40B4-BE49-F238E27FC236}">
                <a16:creationId xmlns:a16="http://schemas.microsoft.com/office/drawing/2014/main" id="{2F08E5F4-8F2A-4B37-A9C8-80B06D3CAD84}"/>
              </a:ext>
            </a:extLst>
          </p:cNvPr>
          <p:cNvCxnSpPr>
            <a:cxnSpLocks/>
          </p:cNvCxnSpPr>
          <p:nvPr/>
        </p:nvCxnSpPr>
        <p:spPr>
          <a:xfrm>
            <a:off x="9007680" y="1778606"/>
            <a:ext cx="0" cy="3181668"/>
          </a:xfrm>
          <a:prstGeom prst="line">
            <a:avLst/>
          </a:prstGeom>
          <a:ln w="25400">
            <a:solidFill>
              <a:schemeClr val="accent2"/>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4E8EDBBE-83B3-4E12-B9EF-0E0393EE942B}"/>
              </a:ext>
            </a:extLst>
          </p:cNvPr>
          <p:cNvSpPr/>
          <p:nvPr/>
        </p:nvSpPr>
        <p:spPr>
          <a:xfrm>
            <a:off x="591298" y="2533240"/>
            <a:ext cx="1336179" cy="674031"/>
          </a:xfrm>
          <a:prstGeom prst="rect">
            <a:avLst/>
          </a:prstGeom>
        </p:spPr>
        <p:txBody>
          <a:bodyPr wrap="square" anchor="ctr" anchorCtr="0">
            <a:spAutoFit/>
          </a:bodyPr>
          <a:lstStyle/>
          <a:p>
            <a:pPr marL="0" marR="0" lvl="0" indent="0" algn="l"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Establish management baseline</a:t>
            </a:r>
          </a:p>
        </p:txBody>
      </p:sp>
      <p:sp>
        <p:nvSpPr>
          <p:cNvPr id="66" name="Oval 65">
            <a:extLst>
              <a:ext uri="{FF2B5EF4-FFF2-40B4-BE49-F238E27FC236}">
                <a16:creationId xmlns:a16="http://schemas.microsoft.com/office/drawing/2014/main" id="{B3F053EC-8545-442D-B096-E449A83739CF}"/>
              </a:ext>
            </a:extLst>
          </p:cNvPr>
          <p:cNvSpPr/>
          <p:nvPr/>
        </p:nvSpPr>
        <p:spPr bwMode="auto">
          <a:xfrm>
            <a:off x="390731" y="2034241"/>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1</a:t>
            </a:r>
          </a:p>
        </p:txBody>
      </p:sp>
      <p:sp>
        <p:nvSpPr>
          <p:cNvPr id="67" name="Rectangle 66">
            <a:extLst>
              <a:ext uri="{FF2B5EF4-FFF2-40B4-BE49-F238E27FC236}">
                <a16:creationId xmlns:a16="http://schemas.microsoft.com/office/drawing/2014/main" id="{57C3A58F-B1EA-4139-A715-BB46446BA6AB}"/>
              </a:ext>
            </a:extLst>
          </p:cNvPr>
          <p:cNvSpPr/>
          <p:nvPr/>
        </p:nvSpPr>
        <p:spPr>
          <a:xfrm>
            <a:off x="9482501" y="5321458"/>
            <a:ext cx="1599374"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Define business commitments</a:t>
            </a:r>
          </a:p>
        </p:txBody>
      </p:sp>
      <p:sp>
        <p:nvSpPr>
          <p:cNvPr id="68" name="Oval 67">
            <a:extLst>
              <a:ext uri="{FF2B5EF4-FFF2-40B4-BE49-F238E27FC236}">
                <a16:creationId xmlns:a16="http://schemas.microsoft.com/office/drawing/2014/main" id="{67252B3C-9B25-4F43-B8B8-2EF114D2AF51}"/>
              </a:ext>
            </a:extLst>
          </p:cNvPr>
          <p:cNvSpPr/>
          <p:nvPr/>
        </p:nvSpPr>
        <p:spPr bwMode="auto">
          <a:xfrm>
            <a:off x="11175649"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2</a:t>
            </a:r>
          </a:p>
        </p:txBody>
      </p:sp>
      <p:sp>
        <p:nvSpPr>
          <p:cNvPr id="69" name="Rectangle 68">
            <a:extLst>
              <a:ext uri="{FF2B5EF4-FFF2-40B4-BE49-F238E27FC236}">
                <a16:creationId xmlns:a16="http://schemas.microsoft.com/office/drawing/2014/main" id="{66CEF3AF-D64B-437C-A37D-8E0E988BE9DB}"/>
              </a:ext>
            </a:extLst>
          </p:cNvPr>
          <p:cNvSpPr/>
          <p:nvPr/>
        </p:nvSpPr>
        <p:spPr>
          <a:xfrm>
            <a:off x="3488498" y="5224508"/>
            <a:ext cx="1303977" cy="6740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Expand management baseline</a:t>
            </a:r>
          </a:p>
        </p:txBody>
      </p:sp>
      <p:sp>
        <p:nvSpPr>
          <p:cNvPr id="70" name="Oval 69">
            <a:extLst>
              <a:ext uri="{FF2B5EF4-FFF2-40B4-BE49-F238E27FC236}">
                <a16:creationId xmlns:a16="http://schemas.microsoft.com/office/drawing/2014/main" id="{D6A8E8AA-A1F4-4127-BC5D-D7E312C9FBD6}"/>
              </a:ext>
            </a:extLst>
          </p:cNvPr>
          <p:cNvSpPr/>
          <p:nvPr/>
        </p:nvSpPr>
        <p:spPr bwMode="auto">
          <a:xfrm>
            <a:off x="3060273"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3</a:t>
            </a:r>
          </a:p>
        </p:txBody>
      </p:sp>
      <p:sp>
        <p:nvSpPr>
          <p:cNvPr id="73" name="Rectangle 72">
            <a:extLst>
              <a:ext uri="{FF2B5EF4-FFF2-40B4-BE49-F238E27FC236}">
                <a16:creationId xmlns:a16="http://schemas.microsoft.com/office/drawing/2014/main" id="{486124EB-35B8-4BF7-89D6-D12325CCB7CF}"/>
              </a:ext>
            </a:extLst>
          </p:cNvPr>
          <p:cNvSpPr/>
          <p:nvPr/>
        </p:nvSpPr>
        <p:spPr>
          <a:xfrm>
            <a:off x="0" y="1269507"/>
            <a:ext cx="12191999" cy="558849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59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C0EAC997-B2F6-4D36-B925-74D58A1234D1}"/>
              </a:ext>
            </a:extLst>
          </p:cNvPr>
          <p:cNvGrpSpPr/>
          <p:nvPr/>
        </p:nvGrpSpPr>
        <p:grpSpPr>
          <a:xfrm>
            <a:off x="5168850" y="3578170"/>
            <a:ext cx="3797049" cy="2476972"/>
            <a:chOff x="5168850" y="3578170"/>
            <a:chExt cx="3797049" cy="2476972"/>
          </a:xfrm>
        </p:grpSpPr>
        <p:sp>
          <p:nvSpPr>
            <p:cNvPr id="40" name="Rectangle: Rounded Corners 39">
              <a:extLst>
                <a:ext uri="{FF2B5EF4-FFF2-40B4-BE49-F238E27FC236}">
                  <a16:creationId xmlns:a16="http://schemas.microsoft.com/office/drawing/2014/main" id="{60571F4A-CD69-483D-A03B-ACA07A7D3B0E}"/>
                </a:ext>
              </a:extLst>
            </p:cNvPr>
            <p:cNvSpPr/>
            <p:nvPr/>
          </p:nvSpPr>
          <p:spPr bwMode="auto">
            <a:xfrm>
              <a:off x="5168850" y="3995191"/>
              <a:ext cx="3621722" cy="1947026"/>
            </a:xfrm>
            <a:prstGeom prst="roundRect">
              <a:avLst>
                <a:gd name="adj" fmla="val 8590"/>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4" name="Rounded Rectangle 24">
              <a:extLst>
                <a:ext uri="{FF2B5EF4-FFF2-40B4-BE49-F238E27FC236}">
                  <a16:creationId xmlns:a16="http://schemas.microsoft.com/office/drawing/2014/main" id="{18974353-5991-4169-B3C6-A33EE736E308}"/>
                </a:ext>
              </a:extLst>
            </p:cNvPr>
            <p:cNvSpPr/>
            <p:nvPr/>
          </p:nvSpPr>
          <p:spPr bwMode="auto">
            <a:xfrm>
              <a:off x="527324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Platform specialization</a:t>
              </a:r>
            </a:p>
          </p:txBody>
        </p:sp>
        <p:sp>
          <p:nvSpPr>
            <p:cNvPr id="55" name="Rounded Rectangle 25">
              <a:extLst>
                <a:ext uri="{FF2B5EF4-FFF2-40B4-BE49-F238E27FC236}">
                  <a16:creationId xmlns:a16="http://schemas.microsoft.com/office/drawing/2014/main" id="{7479311C-0CCB-4BC8-810B-37AF9FAD44E0}"/>
                </a:ext>
              </a:extLst>
            </p:cNvPr>
            <p:cNvSpPr/>
            <p:nvPr/>
          </p:nvSpPr>
          <p:spPr bwMode="auto">
            <a:xfrm>
              <a:off x="7021069" y="4100043"/>
              <a:ext cx="1656000" cy="864000"/>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Workload specialization</a:t>
              </a:r>
            </a:p>
          </p:txBody>
        </p:sp>
        <p:cxnSp>
          <p:nvCxnSpPr>
            <p:cNvPr id="57" name="Straight Arrow Connector 56">
              <a:extLst>
                <a:ext uri="{FF2B5EF4-FFF2-40B4-BE49-F238E27FC236}">
                  <a16:creationId xmlns:a16="http://schemas.microsoft.com/office/drawing/2014/main" id="{9DFE5E28-7A62-422D-931A-9D1CC0C5CEBE}"/>
                </a:ext>
              </a:extLst>
            </p:cNvPr>
            <p:cNvCxnSpPr>
              <a:cxnSpLocks/>
            </p:cNvCxnSpPr>
            <p:nvPr/>
          </p:nvCxnSpPr>
          <p:spPr>
            <a:xfrm>
              <a:off x="6236672" y="3578170"/>
              <a:ext cx="1120755" cy="331485"/>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8829C6EA-E5A5-4CB1-BA6A-922F8D5843F8}"/>
                </a:ext>
              </a:extLst>
            </p:cNvPr>
            <p:cNvCxnSpPr>
              <a:cxnSpLocks/>
            </p:cNvCxnSpPr>
            <p:nvPr/>
          </p:nvCxnSpPr>
          <p:spPr>
            <a:xfrm>
              <a:off x="6027230" y="3589553"/>
              <a:ext cx="0" cy="328251"/>
            </a:xfrm>
            <a:prstGeom prst="straightConnector1">
              <a:avLst/>
            </a:prstGeom>
            <a:ln w="25400" cap="rnd">
              <a:solidFill>
                <a:schemeClr val="tx2"/>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3653C296-B857-4EBC-A458-828EDD0B9C59}"/>
                </a:ext>
              </a:extLst>
            </p:cNvPr>
            <p:cNvSpPr/>
            <p:nvPr/>
          </p:nvSpPr>
          <p:spPr>
            <a:xfrm>
              <a:off x="5833509" y="5321458"/>
              <a:ext cx="2292403" cy="480131"/>
            </a:xfrm>
            <a:prstGeom prst="rect">
              <a:avLst/>
            </a:prstGeom>
          </p:spPr>
          <p:txBody>
            <a:bodyPr wrap="square" anchor="ctr" anchorCtr="0">
              <a:spAutoFit/>
            </a:bodyPr>
            <a:lstStyle/>
            <a:p>
              <a:pPr marL="0" marR="0" lvl="0" indent="0" algn="ctr" defTabSz="932563"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w="3175">
                    <a:noFill/>
                  </a:ln>
                  <a:solidFill>
                    <a:srgbClr val="3C3C41"/>
                  </a:solidFill>
                  <a:effectLst/>
                  <a:uLnTx/>
                  <a:uFillTx/>
                  <a:latin typeface="Segoe UI Semibold" panose="020B0702040204020203" pitchFamily="34" charset="0"/>
                  <a:ea typeface="+mn-ea"/>
                  <a:cs typeface="Segoe UI Semibold" panose="020B0702040204020203" pitchFamily="34" charset="0"/>
                </a:rPr>
                <a:t>Advanced operations and design principals</a:t>
              </a:r>
            </a:p>
          </p:txBody>
        </p:sp>
        <p:sp>
          <p:nvSpPr>
            <p:cNvPr id="72" name="Oval 71">
              <a:extLst>
                <a:ext uri="{FF2B5EF4-FFF2-40B4-BE49-F238E27FC236}">
                  <a16:creationId xmlns:a16="http://schemas.microsoft.com/office/drawing/2014/main" id="{4BD791B6-718E-498F-98D7-F51304F7E107}"/>
                </a:ext>
              </a:extLst>
            </p:cNvPr>
            <p:cNvSpPr/>
            <p:nvPr/>
          </p:nvSpPr>
          <p:spPr bwMode="auto">
            <a:xfrm>
              <a:off x="8638006" y="5727249"/>
              <a:ext cx="327893" cy="327893"/>
            </a:xfrm>
            <a:prstGeom prst="ellipse">
              <a:avLst/>
            </a:prstGeom>
            <a:solidFill>
              <a:schemeClr val="tx2"/>
            </a:solidFill>
            <a:ln w="254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6629" rIns="0" bIns="0" numCol="1" spcCol="0" rtlCol="0" fromWordArt="0" anchor="ctr" anchorCtr="0" forceAA="0" compatLnSpc="1">
              <a:prstTxWarp prst="textNoShape">
                <a:avLst/>
              </a:prstTxWarp>
              <a:noAutofit/>
            </a:bodyPr>
            <a:lstStyle/>
            <a:p>
              <a:pPr marL="0" marR="0" lvl="0" indent="0" algn="ctr" defTabSz="932304" rtl="0"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egoe UI Semibold" panose="020B0702040204020203" pitchFamily="34" charset="0"/>
                  <a:ea typeface="Segoe UI" panose="020B0502040204020203" pitchFamily="34" charset="0"/>
                  <a:cs typeface="Segoe UI Semibold" panose="020B0702040204020203" pitchFamily="34" charset="0"/>
                </a:rPr>
                <a:t>4</a:t>
              </a:r>
            </a:p>
          </p:txBody>
        </p:sp>
      </p:grpSp>
      <p:sp>
        <p:nvSpPr>
          <p:cNvPr id="45" name="TextBox 44">
            <a:extLst>
              <a:ext uri="{FF2B5EF4-FFF2-40B4-BE49-F238E27FC236}">
                <a16:creationId xmlns:a16="http://schemas.microsoft.com/office/drawing/2014/main" id="{BE231838-49F2-43AC-9744-EA68BE5F67A9}"/>
              </a:ext>
            </a:extLst>
          </p:cNvPr>
          <p:cNvSpPr txBox="1"/>
          <p:nvPr/>
        </p:nvSpPr>
        <p:spPr>
          <a:xfrm>
            <a:off x="2136016" y="4316600"/>
            <a:ext cx="90409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Advanced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operations</a:t>
            </a:r>
          </a:p>
        </p:txBody>
      </p:sp>
    </p:spTree>
    <p:extLst>
      <p:ext uri="{BB962C8B-B14F-4D97-AF65-F5344CB8AC3E}">
        <p14:creationId xmlns:p14="http://schemas.microsoft.com/office/powerpoint/2010/main" val="1004376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21B169-C135-48DC-957C-A89CACC95BB8}"/>
              </a:ext>
            </a:extLst>
          </p:cNvPr>
          <p:cNvSpPr/>
          <p:nvPr/>
        </p:nvSpPr>
        <p:spPr bwMode="auto">
          <a:xfrm>
            <a:off x="8098360" y="0"/>
            <a:ext cx="41325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7" y="620429"/>
            <a:ext cx="8198906" cy="403137"/>
          </a:xfrm>
        </p:spPr>
        <p:txBody>
          <a:bodyPr/>
          <a:lstStyle/>
          <a:p>
            <a:r>
              <a:rPr lang="en-US"/>
              <a:t>Platform specialization</a:t>
            </a:r>
          </a:p>
        </p:txBody>
      </p:sp>
      <p:sp>
        <p:nvSpPr>
          <p:cNvPr id="3" name="Text Placeholder 2"/>
          <p:cNvSpPr>
            <a:spLocks noGrp="1"/>
          </p:cNvSpPr>
          <p:nvPr>
            <p:ph type="body" sz="quarter" idx="4294967295"/>
          </p:nvPr>
        </p:nvSpPr>
        <p:spPr>
          <a:xfrm>
            <a:off x="455996" y="1663012"/>
            <a:ext cx="6678451" cy="677108"/>
          </a:xfrm>
        </p:spPr>
        <p:txBody>
          <a:bodyPr/>
          <a:lstStyle/>
          <a:p>
            <a:r>
              <a:rPr lang="en-US" sz="1600" spc="0">
                <a:solidFill>
                  <a:schemeClr val="tx2"/>
                </a:solidFill>
                <a:latin typeface="+mn-lt"/>
              </a:rPr>
              <a:t>Invest in ongoing operations of a specific workload, generally reserved for mission-critical workloads</a:t>
            </a:r>
          </a:p>
        </p:txBody>
      </p:sp>
      <p:sp>
        <p:nvSpPr>
          <p:cNvPr id="14" name="Text Placeholder 2"/>
          <p:cNvSpPr txBox="1">
            <a:spLocks/>
          </p:cNvSpPr>
          <p:nvPr/>
        </p:nvSpPr>
        <p:spPr>
          <a:xfrm>
            <a:off x="455995" y="2598490"/>
            <a:ext cx="7588196" cy="385233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a:pP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Platform specialization consists of a disciplined execution of the following</a:t>
            </a: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 processes in an iterative approach:</a:t>
            </a:r>
            <a:endPar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endParaRPr>
          </a:p>
          <a:p>
            <a:pPr marL="571500" marR="0" lvl="1" indent="-34290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solidFill>
                  <a:srgbClr val="3C3C41"/>
                </a:solidFill>
                <a:effectLst/>
                <a:uLnTx/>
                <a:uFillTx/>
                <a:latin typeface="Segoe UI"/>
                <a:ea typeface="+mn-ea"/>
                <a:cs typeface="+mn-cs"/>
              </a:rPr>
              <a:t>Improve the design </a:t>
            </a:r>
            <a:r>
              <a:rPr kumimoji="0" lang="en-US" sz="1600" b="0" i="0" u="none" strike="noStrike" kern="1200" cap="none" spc="0" normalizeH="0" baseline="0" noProof="0">
                <a:ln>
                  <a:noFill/>
                </a:ln>
                <a:solidFill>
                  <a:srgbClr val="3C3C41"/>
                </a:solidFill>
                <a:effectLst/>
                <a:uLnTx/>
                <a:uFillTx/>
                <a:latin typeface="Segoe UI"/>
                <a:ea typeface="+mn-ea"/>
                <a:cs typeface="+mn-cs"/>
              </a:rPr>
              <a:t>of common systems (platforms) or specific workloads </a:t>
            </a:r>
            <a:r>
              <a:rPr kumimoji="0" lang="en-IN" sz="1600" b="0" i="0" u="none" strike="noStrike" kern="1200" cap="none" spc="0" normalizeH="0" baseline="0" noProof="0">
                <a:ln>
                  <a:noFill/>
                </a:ln>
                <a:solidFill>
                  <a:srgbClr val="3C3C41"/>
                </a:solidFill>
                <a:effectLst/>
                <a:uLnTx/>
                <a:uFillTx/>
                <a:latin typeface="Segoe UI"/>
                <a:ea typeface="+mn-ea"/>
                <a:cs typeface="+mn-cs"/>
              </a:rPr>
              <a:t>by considering best practices for architecture frameworks with Azure Architecture Frameworks </a:t>
            </a:r>
          </a:p>
          <a:p>
            <a:pPr marL="571500" marR="0" lvl="1" indent="-342900" algn="l" defTabSz="932742" rtl="0" eaLnBrk="1" fontAlgn="auto" latinLnBrk="0" hangingPunct="1">
              <a:lnSpc>
                <a:spcPct val="100000"/>
              </a:lnSpc>
              <a:spcBef>
                <a:spcPts val="1000"/>
              </a:spcBef>
              <a:spcAft>
                <a:spcPts val="1000"/>
              </a:spcAft>
              <a:buClrTx/>
              <a:buSzPct val="90000"/>
              <a:buFont typeface="Arial" panose="020B0604020202020204" pitchFamily="34" charset="0"/>
              <a:buChar char="•"/>
              <a:tabLst/>
              <a:defRPr/>
            </a:pPr>
            <a:r>
              <a:rPr kumimoji="0" lang="en-IN" sz="1600" b="1" i="0" u="none" strike="noStrike" kern="1200" cap="none" spc="0" normalizeH="0" baseline="0" noProof="0">
                <a:ln>
                  <a:noFill/>
                </a:ln>
                <a:solidFill>
                  <a:srgbClr val="3C3C41"/>
                </a:solidFill>
                <a:effectLst/>
                <a:uLnTx/>
                <a:uFillTx/>
                <a:latin typeface="Segoe UI"/>
                <a:ea typeface="+mn-ea"/>
                <a:cs typeface="+mn-cs"/>
              </a:rPr>
              <a:t>Minimize business interruptions </a:t>
            </a:r>
            <a:r>
              <a:rPr kumimoji="0" lang="en-IN" sz="1600" b="0" i="0" u="none" strike="noStrike" kern="1200" cap="none" spc="0" normalizeH="0" baseline="0" noProof="0">
                <a:ln>
                  <a:noFill/>
                </a:ln>
                <a:solidFill>
                  <a:srgbClr val="3C3C41"/>
                </a:solidFill>
                <a:effectLst/>
                <a:uLnTx/>
                <a:uFillTx/>
                <a:latin typeface="Segoe UI"/>
                <a:ea typeface="+mn-ea"/>
                <a:cs typeface="+mn-cs"/>
              </a:rPr>
              <a:t>with Azure Architecture Framework by improving systems designs with scalability, availability, resiliency, security, and management</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Automate remediation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and reduce the impact of interruptions</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Scale changes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across the environment through the service catalog</a:t>
            </a:r>
          </a:p>
          <a:p>
            <a:pPr marL="502920" marR="0" lvl="1"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Discover incremental improvements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mn-cs"/>
              </a:rPr>
              <a:t>to address in the next pass of system design, automation, and scale</a:t>
            </a:r>
          </a:p>
        </p:txBody>
      </p:sp>
      <p:sp>
        <p:nvSpPr>
          <p:cNvPr id="15" name="Title 3">
            <a:extLst>
              <a:ext uri="{FF2B5EF4-FFF2-40B4-BE49-F238E27FC236}">
                <a16:creationId xmlns:a16="http://schemas.microsoft.com/office/drawing/2014/main" id="{EE599728-A366-4A58-9589-291CB55D15B1}"/>
              </a:ext>
            </a:extLst>
          </p:cNvPr>
          <p:cNvSpPr txBox="1">
            <a:spLocks/>
          </p:cNvSpPr>
          <p:nvPr/>
        </p:nvSpPr>
        <p:spPr>
          <a:xfrm>
            <a:off x="455996" y="1036784"/>
            <a:ext cx="8198906" cy="367858"/>
          </a:xfrm>
          <a:prstGeom prst="rect">
            <a:avLst/>
          </a:prstGeom>
        </p:spPr>
        <p:txBody>
          <a:bodyPr vert="horz" wrap="square" lIns="0" tIns="0" rIns="0" bIns="0" rtlCol="0" anchor="t">
            <a:spAutoFit/>
          </a:bodyPr>
          <a:lstStyle>
            <a:lvl1pPr algn="l" defTabSz="914378" rtl="0" eaLnBrk="1" latinLnBrk="0" hangingPunct="1">
              <a:lnSpc>
                <a:spcPts val="3137"/>
              </a:lnSpc>
              <a:spcBef>
                <a:spcPct val="0"/>
              </a:spcBef>
              <a:buNone/>
              <a:defRPr lang="en-US" sz="2745" b="0" strike="noStrike" kern="1200" cap="none" spc="-49" baseline="0">
                <a:ln w="3175">
                  <a:noFill/>
                </a:ln>
                <a:solidFill>
                  <a:schemeClr val="tx1"/>
                </a:solidFill>
                <a:effectLst/>
                <a:latin typeface="+mj-lt"/>
                <a:ea typeface="+mn-ea"/>
                <a:cs typeface="Segoe UI" pitchFamily="34" charset="0"/>
              </a:defRPr>
            </a:lvl1pPr>
          </a:lstStyle>
          <a:p>
            <a:pPr marL="0" marR="0" lvl="0" indent="0" algn="l" defTabSz="914378" rtl="0" eaLnBrk="1" fontAlgn="auto" latinLnBrk="0" hangingPunct="1">
              <a:lnSpc>
                <a:spcPts val="3137"/>
              </a:lnSpc>
              <a:spcBef>
                <a:spcPct val="0"/>
              </a:spcBef>
              <a:spcAft>
                <a:spcPts val="0"/>
              </a:spcAft>
              <a:buClrTx/>
              <a:buSzTx/>
              <a:buFontTx/>
              <a:buNone/>
              <a:tabLst/>
              <a:defRPr/>
            </a:pPr>
            <a:r>
              <a:rPr kumimoji="0" lang="en-IN" sz="2000" b="0" i="0" u="none" strike="noStrike" kern="1200" cap="none" spc="-49" normalizeH="0" baseline="0" noProof="0">
                <a:ln w="3175">
                  <a:noFill/>
                </a:ln>
                <a:solidFill>
                  <a:srgbClr val="75757A"/>
                </a:solidFill>
                <a:effectLst/>
                <a:uLnTx/>
                <a:uFillTx/>
                <a:latin typeface="Segoe UI Semibold"/>
                <a:ea typeface="+mn-ea"/>
                <a:cs typeface="Segoe UI" pitchFamily="34" charset="0"/>
              </a:rPr>
              <a:t>Advanced operations</a:t>
            </a:r>
            <a:endParaRPr kumimoji="0" lang="en-US" sz="2000" b="0" i="0" u="none" strike="noStrike" kern="1200" cap="none" spc="-49" normalizeH="0" baseline="0" noProof="0">
              <a:ln w="3175">
                <a:noFill/>
              </a:ln>
              <a:solidFill>
                <a:srgbClr val="75757A"/>
              </a:solidFill>
              <a:effectLst/>
              <a:uLnTx/>
              <a:uFillTx/>
              <a:latin typeface="Segoe UI Semibold"/>
              <a:ea typeface="+mn-ea"/>
              <a:cs typeface="Segoe UI" pitchFamily="34" charset="0"/>
            </a:endParaRPr>
          </a:p>
        </p:txBody>
      </p:sp>
      <p:sp>
        <p:nvSpPr>
          <p:cNvPr id="10" name="TextBox 9">
            <a:extLst>
              <a:ext uri="{FF2B5EF4-FFF2-40B4-BE49-F238E27FC236}">
                <a16:creationId xmlns:a16="http://schemas.microsoft.com/office/drawing/2014/main" id="{6B12E8E1-CE3A-4680-9071-F9370BECC1F7}"/>
              </a:ext>
            </a:extLst>
          </p:cNvPr>
          <p:cNvSpPr txBox="1"/>
          <p:nvPr/>
        </p:nvSpPr>
        <p:spPr>
          <a:xfrm>
            <a:off x="8654902" y="1436305"/>
            <a:ext cx="2965268" cy="2289858"/>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3C3C41"/>
                </a:solidFill>
                <a:effectLst/>
                <a:uLnTx/>
                <a:uFillTx/>
                <a:latin typeface="Segoe UI Semibold"/>
                <a:ea typeface="+mn-ea"/>
                <a:cs typeface="+mn-cs"/>
              </a:rPr>
              <a:t>Azure tools and services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Managed Applications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Monitor for containers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SQL analytics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SQL Server health check</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Automation</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Architecture Framework</a:t>
            </a:r>
          </a:p>
        </p:txBody>
      </p:sp>
      <p:grpSp>
        <p:nvGrpSpPr>
          <p:cNvPr id="12" name="Group 11">
            <a:extLst>
              <a:ext uri="{FF2B5EF4-FFF2-40B4-BE49-F238E27FC236}">
                <a16:creationId xmlns:a16="http://schemas.microsoft.com/office/drawing/2014/main" id="{15E47EBF-8104-47EC-9FF5-518D379B78F7}"/>
              </a:ext>
            </a:extLst>
          </p:cNvPr>
          <p:cNvGrpSpPr/>
          <p:nvPr/>
        </p:nvGrpSpPr>
        <p:grpSpPr>
          <a:xfrm>
            <a:off x="8951879" y="4337697"/>
            <a:ext cx="2371314" cy="1649541"/>
            <a:chOff x="8997747" y="2369566"/>
            <a:chExt cx="2371314" cy="1649541"/>
          </a:xfrm>
        </p:grpSpPr>
        <p:sp>
          <p:nvSpPr>
            <p:cNvPr id="13" name="Rounded Rectangle 26">
              <a:extLst>
                <a:ext uri="{FF2B5EF4-FFF2-40B4-BE49-F238E27FC236}">
                  <a16:creationId xmlns:a16="http://schemas.microsoft.com/office/drawing/2014/main" id="{4CD0657B-AD5C-458E-9D56-27C72E65708B}"/>
                </a:ext>
              </a:extLst>
            </p:cNvPr>
            <p:cNvSpPr/>
            <p:nvPr/>
          </p:nvSpPr>
          <p:spPr bwMode="auto">
            <a:xfrm>
              <a:off x="9246207" y="313218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Platform specialization</a:t>
              </a:r>
            </a:p>
          </p:txBody>
        </p:sp>
        <p:sp>
          <p:nvSpPr>
            <p:cNvPr id="18" name="TextBox 17">
              <a:extLst>
                <a:ext uri="{FF2B5EF4-FFF2-40B4-BE49-F238E27FC236}">
                  <a16:creationId xmlns:a16="http://schemas.microsoft.com/office/drawing/2014/main" id="{384E6C75-3490-4E7D-B6F7-7BFA70F5E1D7}"/>
                </a:ext>
              </a:extLst>
            </p:cNvPr>
            <p:cNvSpPr txBox="1"/>
            <p:nvPr/>
          </p:nvSpPr>
          <p:spPr>
            <a:xfrm>
              <a:off x="9215991" y="2600193"/>
              <a:ext cx="1934825" cy="246221"/>
            </a:xfrm>
            <a:prstGeom prst="rect">
              <a:avLst/>
            </a:prstGeom>
            <a:noFill/>
          </p:spPr>
          <p:txBody>
            <a:bodyPr wrap="none" lIns="0" tIns="0" rIns="0" bIns="0" rtlCol="0">
              <a:sp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353535"/>
                  </a:solidFill>
                  <a:effectLst/>
                  <a:uLnTx/>
                  <a:uFillTx/>
                  <a:latin typeface="Segoe UI"/>
                  <a:ea typeface="+mn-ea"/>
                  <a:cs typeface="Segoe UI" panose="020B0502040204020203" pitchFamily="34" charset="0"/>
                </a:rPr>
                <a:t>Platform operations</a:t>
              </a:r>
            </a:p>
          </p:txBody>
        </p:sp>
        <p:sp>
          <p:nvSpPr>
            <p:cNvPr id="19" name="Rectangle: Rounded Corners 18">
              <a:extLst>
                <a:ext uri="{FF2B5EF4-FFF2-40B4-BE49-F238E27FC236}">
                  <a16:creationId xmlns:a16="http://schemas.microsoft.com/office/drawing/2014/main" id="{135AE19E-AFD9-4514-8707-68E8D34A9C9C}"/>
                </a:ext>
              </a:extLst>
            </p:cNvPr>
            <p:cNvSpPr/>
            <p:nvPr/>
          </p:nvSpPr>
          <p:spPr bwMode="auto">
            <a:xfrm>
              <a:off x="8997747" y="2369566"/>
              <a:ext cx="2371314" cy="1649541"/>
            </a:xfrm>
            <a:prstGeom prst="roundRect">
              <a:avLst>
                <a:gd name="adj" fmla="val 11661"/>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14379850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21B169-C135-48DC-957C-A89CACC95BB8}"/>
              </a:ext>
            </a:extLst>
          </p:cNvPr>
          <p:cNvSpPr/>
          <p:nvPr/>
        </p:nvSpPr>
        <p:spPr bwMode="auto">
          <a:xfrm>
            <a:off x="8098360" y="0"/>
            <a:ext cx="41325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7" y="620429"/>
            <a:ext cx="8198906" cy="403137"/>
          </a:xfrm>
        </p:spPr>
        <p:txBody>
          <a:bodyPr/>
          <a:lstStyle/>
          <a:p>
            <a:r>
              <a:rPr lang="en-US"/>
              <a:t>Workload specialization</a:t>
            </a:r>
          </a:p>
        </p:txBody>
      </p:sp>
      <p:sp>
        <p:nvSpPr>
          <p:cNvPr id="3" name="Text Placeholder 2"/>
          <p:cNvSpPr>
            <a:spLocks noGrp="1"/>
          </p:cNvSpPr>
          <p:nvPr>
            <p:ph type="body" sz="quarter" idx="4294967295"/>
          </p:nvPr>
        </p:nvSpPr>
        <p:spPr>
          <a:xfrm>
            <a:off x="455996" y="1663012"/>
            <a:ext cx="6678451" cy="677108"/>
          </a:xfrm>
        </p:spPr>
        <p:txBody>
          <a:bodyPr/>
          <a:lstStyle/>
          <a:p>
            <a:r>
              <a:rPr lang="en-US" sz="1600" spc="0">
                <a:solidFill>
                  <a:schemeClr val="tx2"/>
                </a:solidFill>
                <a:latin typeface="+mn-lt"/>
              </a:rPr>
              <a:t>Invest in ongoing operations of a shared platform, distributing the investment across multiple workloads</a:t>
            </a:r>
          </a:p>
        </p:txBody>
      </p:sp>
      <p:sp>
        <p:nvSpPr>
          <p:cNvPr id="14" name="Text Placeholder 2"/>
          <p:cNvSpPr txBox="1">
            <a:spLocks/>
          </p:cNvSpPr>
          <p:nvPr/>
        </p:nvSpPr>
        <p:spPr>
          <a:xfrm>
            <a:off x="455995" y="2598490"/>
            <a:ext cx="6678451" cy="3221395"/>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Trigger a cultural change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in traditional IT build processes that focus on delivering a management baseline, enhanced baselines, and platform operations</a:t>
            </a:r>
          </a:p>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IN" sz="1600" b="0" i="0" u="none" strike="noStrike" kern="1200" cap="none" spc="0" normalizeH="0" baseline="0" noProof="0">
                <a:ln>
                  <a:noFill/>
                </a:ln>
                <a:solidFill>
                  <a:srgbClr val="3C3C41"/>
                </a:solidFill>
                <a:effectLst/>
                <a:uLnTx/>
                <a:uFillTx/>
                <a:latin typeface="Segoe UI"/>
                <a:ea typeface="+mn-ea"/>
                <a:cs typeface="Segoe UI" panose="020B0502040204020203" pitchFamily="34" charset="0"/>
              </a:rPr>
              <a:t>Apply </a:t>
            </a:r>
            <a:r>
              <a:rPr kumimoji="0" lang="en-IN" sz="1600" b="1" i="0" u="none" strike="noStrike" kern="1200" cap="none" spc="0" normalizeH="0" baseline="0" noProof="0">
                <a:ln>
                  <a:noFill/>
                </a:ln>
                <a:solidFill>
                  <a:srgbClr val="3C3C41"/>
                </a:solidFill>
                <a:effectLst/>
                <a:uLnTx/>
                <a:uFillTx/>
                <a:latin typeface="Segoe UI"/>
                <a:ea typeface="+mn-ea"/>
                <a:cs typeface="Segoe UI" panose="020B0502040204020203" pitchFamily="34" charset="0"/>
              </a:rPr>
              <a:t>best practices for improving the resiliency and design</a:t>
            </a:r>
            <a:r>
              <a:rPr kumimoji="0" lang="en-IN" sz="1600" b="0" i="0" u="none" strike="noStrike" kern="1200" cap="none" spc="0" normalizeH="0" baseline="0" noProof="0">
                <a:ln>
                  <a:noFill/>
                </a:ln>
                <a:solidFill>
                  <a:srgbClr val="3C3C41"/>
                </a:solidFill>
                <a:effectLst/>
                <a:uLnTx/>
                <a:uFillTx/>
                <a:latin typeface="Segoe UI"/>
                <a:ea typeface="+mn-ea"/>
                <a:cs typeface="Segoe UI" panose="020B0502040204020203" pitchFamily="34" charset="0"/>
              </a:rPr>
              <a:t> of a specific system with Azure Architecture Frameworks</a:t>
            </a:r>
          </a:p>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Get the flexibility of advanced monitoring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of options for monitoring performance, availability, usage, and dependencies</a:t>
            </a:r>
          </a:p>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Operational tasks shift </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to an application-development or business-unit organization</a:t>
            </a:r>
          </a:p>
          <a:p>
            <a:pPr marL="274320" marR="0" lvl="0" indent="-274320" algn="l" defTabSz="932742" rtl="0" eaLnBrk="1" fontAlgn="auto" latinLnBrk="0" hangingPunct="1">
              <a:lnSpc>
                <a:spcPct val="100000"/>
              </a:lnSpc>
              <a:spcBef>
                <a:spcPts val="0"/>
              </a:spcBef>
              <a:spcAft>
                <a:spcPts val="1000"/>
              </a:spcAft>
              <a:buClrTx/>
              <a:buSzPct val="90000"/>
              <a:buFont typeface="Arial" panose="020B0604020202020204" pitchFamily="34" charset="0"/>
              <a:buChar char="•"/>
              <a:tabLst/>
              <a:defRPr/>
            </a:pPr>
            <a:r>
              <a:rPr kumimoji="0" lang="en-US" sz="1600" b="1"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Application insights</a:t>
            </a:r>
            <a:r>
              <a:rPr kumimoji="0" lang="en-IN" sz="1600" b="0" i="0" u="none" strike="noStrike" kern="1200" cap="none" spc="0" normalizeH="0" baseline="0" noProof="0">
                <a:ln>
                  <a:noFill/>
                </a:ln>
                <a:solidFill>
                  <a:srgbClr val="3C3C41"/>
                </a:solidFill>
                <a:effectLst/>
                <a:uLnTx/>
                <a:uFillTx/>
                <a:latin typeface="Segoe UI"/>
                <a:ea typeface="+mn-ea"/>
                <a:cs typeface="Segoe UI" panose="020B0502040204020203" pitchFamily="34" charset="0"/>
              </a:rPr>
              <a:t>—</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to get deep insights on the specific workload</a:t>
            </a:r>
            <a:r>
              <a:rPr kumimoji="0" lang="en-IN" sz="1600" b="0" i="0" u="none" strike="noStrike" kern="1200" cap="none" spc="0" normalizeH="0" baseline="0" noProof="0">
                <a:ln>
                  <a:noFill/>
                </a:ln>
                <a:solidFill>
                  <a:srgbClr val="3C3C41"/>
                </a:solidFill>
                <a:effectLst/>
                <a:uLnTx/>
                <a:uFillTx/>
                <a:latin typeface="Segoe UI"/>
                <a:ea typeface="+mn-ea"/>
                <a:cs typeface="Segoe UI" panose="020B0502040204020203" pitchFamily="34" charset="0"/>
              </a:rPr>
              <a:t>—</a:t>
            </a:r>
            <a:r>
              <a:rPr kumimoji="0" lang="en-US" sz="1600" b="0" i="0" u="none" strike="noStrike" kern="1200" cap="none" spc="0" normalizeH="0" baseline="0" noProof="0">
                <a:ln>
                  <a:noFill/>
                </a:ln>
                <a:gradFill>
                  <a:gsLst>
                    <a:gs pos="1250">
                      <a:srgbClr val="3C3C41"/>
                    </a:gs>
                    <a:gs pos="100000">
                      <a:srgbClr val="3C3C41"/>
                    </a:gs>
                  </a:gsLst>
                  <a:lin ang="5400000" scaled="0"/>
                </a:gradFill>
                <a:effectLst/>
                <a:uLnTx/>
                <a:uFillTx/>
                <a:latin typeface="Segoe UI"/>
                <a:ea typeface="+mn-ea"/>
                <a:cs typeface="Segoe UI" panose="020B0502040204020203" pitchFamily="34" charset="0"/>
              </a:rPr>
              <a:t>are required to provide clear workload operations</a:t>
            </a:r>
          </a:p>
        </p:txBody>
      </p:sp>
      <p:sp>
        <p:nvSpPr>
          <p:cNvPr id="15" name="Title 3">
            <a:extLst>
              <a:ext uri="{FF2B5EF4-FFF2-40B4-BE49-F238E27FC236}">
                <a16:creationId xmlns:a16="http://schemas.microsoft.com/office/drawing/2014/main" id="{EE599728-A366-4A58-9589-291CB55D15B1}"/>
              </a:ext>
            </a:extLst>
          </p:cNvPr>
          <p:cNvSpPr txBox="1">
            <a:spLocks/>
          </p:cNvSpPr>
          <p:nvPr/>
        </p:nvSpPr>
        <p:spPr>
          <a:xfrm>
            <a:off x="455996" y="1036784"/>
            <a:ext cx="8198906" cy="367858"/>
          </a:xfrm>
          <a:prstGeom prst="rect">
            <a:avLst/>
          </a:prstGeom>
        </p:spPr>
        <p:txBody>
          <a:bodyPr vert="horz" wrap="square" lIns="0" tIns="0" rIns="0" bIns="0" rtlCol="0" anchor="t">
            <a:spAutoFit/>
          </a:bodyPr>
          <a:lstStyle>
            <a:lvl1pPr algn="l" defTabSz="914378" rtl="0" eaLnBrk="1" latinLnBrk="0" hangingPunct="1">
              <a:lnSpc>
                <a:spcPts val="3137"/>
              </a:lnSpc>
              <a:spcBef>
                <a:spcPct val="0"/>
              </a:spcBef>
              <a:buNone/>
              <a:defRPr lang="en-US" sz="2745" b="0" strike="noStrike" kern="1200" cap="none" spc="-49" baseline="0">
                <a:ln w="3175">
                  <a:noFill/>
                </a:ln>
                <a:solidFill>
                  <a:schemeClr val="tx1"/>
                </a:solidFill>
                <a:effectLst/>
                <a:latin typeface="+mj-lt"/>
                <a:ea typeface="+mn-ea"/>
                <a:cs typeface="Segoe UI" pitchFamily="34" charset="0"/>
              </a:defRPr>
            </a:lvl1pPr>
          </a:lstStyle>
          <a:p>
            <a:pPr marL="0" marR="0" lvl="0" indent="0" algn="l" defTabSz="914378" rtl="0" eaLnBrk="1" fontAlgn="auto" latinLnBrk="0" hangingPunct="1">
              <a:lnSpc>
                <a:spcPts val="3137"/>
              </a:lnSpc>
              <a:spcBef>
                <a:spcPct val="0"/>
              </a:spcBef>
              <a:spcAft>
                <a:spcPts val="0"/>
              </a:spcAft>
              <a:buClrTx/>
              <a:buSzTx/>
              <a:buFontTx/>
              <a:buNone/>
              <a:tabLst/>
              <a:defRPr/>
            </a:pPr>
            <a:r>
              <a:rPr kumimoji="0" lang="en-IN" sz="2000" b="0" i="0" u="none" strike="noStrike" kern="1200" cap="none" spc="-49" normalizeH="0" baseline="0" noProof="0">
                <a:ln w="3175">
                  <a:noFill/>
                </a:ln>
                <a:solidFill>
                  <a:srgbClr val="75757A"/>
                </a:solidFill>
                <a:effectLst/>
                <a:uLnTx/>
                <a:uFillTx/>
                <a:latin typeface="Segoe UI Semibold"/>
                <a:ea typeface="+mn-ea"/>
                <a:cs typeface="Segoe UI" pitchFamily="34" charset="0"/>
              </a:rPr>
              <a:t>Advanced operations</a:t>
            </a:r>
            <a:endParaRPr kumimoji="0" lang="en-US" sz="2000" b="0" i="0" u="none" strike="noStrike" kern="1200" cap="none" spc="-49" normalizeH="0" baseline="0" noProof="0">
              <a:ln w="3175">
                <a:noFill/>
              </a:ln>
              <a:solidFill>
                <a:srgbClr val="75757A"/>
              </a:solidFill>
              <a:effectLst/>
              <a:uLnTx/>
              <a:uFillTx/>
              <a:latin typeface="Segoe UI Semibold"/>
              <a:ea typeface="+mn-ea"/>
              <a:cs typeface="Segoe UI" pitchFamily="34" charset="0"/>
            </a:endParaRPr>
          </a:p>
        </p:txBody>
      </p:sp>
      <p:sp>
        <p:nvSpPr>
          <p:cNvPr id="10" name="TextBox 9">
            <a:extLst>
              <a:ext uri="{FF2B5EF4-FFF2-40B4-BE49-F238E27FC236}">
                <a16:creationId xmlns:a16="http://schemas.microsoft.com/office/drawing/2014/main" id="{6B12E8E1-CE3A-4680-9071-F9370BECC1F7}"/>
              </a:ext>
            </a:extLst>
          </p:cNvPr>
          <p:cNvSpPr txBox="1"/>
          <p:nvPr/>
        </p:nvSpPr>
        <p:spPr>
          <a:xfrm>
            <a:off x="8654902" y="1436305"/>
            <a:ext cx="2965268" cy="1692771"/>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3C3C41"/>
                </a:solidFill>
                <a:effectLst/>
                <a:uLnTx/>
                <a:uFillTx/>
                <a:latin typeface="Segoe UI Semibold"/>
                <a:ea typeface="+mn-ea"/>
                <a:cs typeface="+mn-cs"/>
              </a:rPr>
              <a:t>Azure tools and services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Monitor logs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Application Insights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Automation</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C3C41"/>
                </a:solidFill>
                <a:effectLst/>
                <a:uLnTx/>
                <a:uFillTx/>
                <a:latin typeface="Segoe UI"/>
                <a:ea typeface="+mn-ea"/>
                <a:cs typeface="+mn-cs"/>
              </a:rPr>
              <a:t>Azure Architecture Framework</a:t>
            </a:r>
          </a:p>
        </p:txBody>
      </p:sp>
      <p:grpSp>
        <p:nvGrpSpPr>
          <p:cNvPr id="2" name="Group 1">
            <a:extLst>
              <a:ext uri="{FF2B5EF4-FFF2-40B4-BE49-F238E27FC236}">
                <a16:creationId xmlns:a16="http://schemas.microsoft.com/office/drawing/2014/main" id="{43BAF4F6-15BA-4AAF-AB86-7B7AC4FF3D15}"/>
              </a:ext>
            </a:extLst>
          </p:cNvPr>
          <p:cNvGrpSpPr/>
          <p:nvPr/>
        </p:nvGrpSpPr>
        <p:grpSpPr>
          <a:xfrm>
            <a:off x="8951879" y="4337697"/>
            <a:ext cx="2371314" cy="1649541"/>
            <a:chOff x="8997747" y="2369566"/>
            <a:chExt cx="2371314" cy="1649541"/>
          </a:xfrm>
        </p:grpSpPr>
        <p:sp>
          <p:nvSpPr>
            <p:cNvPr id="16" name="Rounded Rectangle 26">
              <a:extLst>
                <a:ext uri="{FF2B5EF4-FFF2-40B4-BE49-F238E27FC236}">
                  <a16:creationId xmlns:a16="http://schemas.microsoft.com/office/drawing/2014/main" id="{9B5FC0C1-EE28-4756-8C04-0EF2FE25010D}"/>
                </a:ext>
              </a:extLst>
            </p:cNvPr>
            <p:cNvSpPr/>
            <p:nvPr/>
          </p:nvSpPr>
          <p:spPr bwMode="auto">
            <a:xfrm>
              <a:off x="9246207" y="3132182"/>
              <a:ext cx="1874395" cy="720141"/>
            </a:xfrm>
            <a:prstGeom prst="round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4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Workload specialization</a:t>
              </a:r>
            </a:p>
          </p:txBody>
        </p:sp>
        <p:sp>
          <p:nvSpPr>
            <p:cNvPr id="17" name="TextBox 16">
              <a:extLst>
                <a:ext uri="{FF2B5EF4-FFF2-40B4-BE49-F238E27FC236}">
                  <a16:creationId xmlns:a16="http://schemas.microsoft.com/office/drawing/2014/main" id="{184DEABC-FF73-49A7-9277-08A5088BE3E4}"/>
                </a:ext>
              </a:extLst>
            </p:cNvPr>
            <p:cNvSpPr txBox="1"/>
            <p:nvPr/>
          </p:nvSpPr>
          <p:spPr>
            <a:xfrm>
              <a:off x="9150269" y="2600193"/>
              <a:ext cx="2035814" cy="246221"/>
            </a:xfrm>
            <a:prstGeom prst="rect">
              <a:avLst/>
            </a:prstGeom>
            <a:noFill/>
          </p:spPr>
          <p:txBody>
            <a:bodyPr wrap="none" lIns="0" tIns="0" rIns="0" bIns="0" rtlCol="0">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353535"/>
                  </a:solidFill>
                  <a:effectLst/>
                  <a:uLnTx/>
                  <a:uFillTx/>
                  <a:latin typeface="Segoe UI"/>
                  <a:ea typeface="+mn-ea"/>
                  <a:cs typeface="Segoe UI" panose="020B0502040204020203" pitchFamily="34" charset="0"/>
                </a:rPr>
                <a:t>Workload operations</a:t>
              </a:r>
            </a:p>
          </p:txBody>
        </p:sp>
        <p:sp>
          <p:nvSpPr>
            <p:cNvPr id="23" name="Rectangle: Rounded Corners 22">
              <a:extLst>
                <a:ext uri="{FF2B5EF4-FFF2-40B4-BE49-F238E27FC236}">
                  <a16:creationId xmlns:a16="http://schemas.microsoft.com/office/drawing/2014/main" id="{B8A8E58D-B410-4469-8AF1-55B8E86DA25B}"/>
                </a:ext>
              </a:extLst>
            </p:cNvPr>
            <p:cNvSpPr/>
            <p:nvPr/>
          </p:nvSpPr>
          <p:spPr bwMode="auto">
            <a:xfrm>
              <a:off x="8997747" y="2369566"/>
              <a:ext cx="2371314" cy="1649541"/>
            </a:xfrm>
            <a:prstGeom prst="roundRect">
              <a:avLst>
                <a:gd name="adj" fmla="val 11661"/>
              </a:avLst>
            </a:prstGeom>
            <a:noFill/>
            <a:ln w="25400" cap="rnd">
              <a:solidFill>
                <a:schemeClr val="tx1"/>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143629812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3C3C4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30F91A-BF91-4DF1-B09A-89E4E0E20FC1}"/>
              </a:ext>
            </a:extLst>
          </p:cNvPr>
          <p:cNvSpPr txBox="1">
            <a:spLocks noGrp="1"/>
          </p:cNvSpPr>
          <p:nvPr>
            <p:ph type="title" idx="4294967295"/>
          </p:nvPr>
        </p:nvSpPr>
        <p:spPr>
          <a:xfrm>
            <a:off x="487197" y="539240"/>
            <a:ext cx="11004494"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400" spc="0">
                <a:ln>
                  <a:noFill/>
                </a:ln>
                <a:solidFill>
                  <a:schemeClr val="bg1"/>
                </a:solidFill>
                <a:latin typeface="Segoe UI Semibold" panose="020B0702040204020203" pitchFamily="34" charset="0"/>
                <a:cs typeface="Segoe UI Semibold" panose="020B0702040204020203" pitchFamily="34" charset="0"/>
              </a:rPr>
              <a:t>Microsoft</a:t>
            </a:r>
            <a:r>
              <a:rPr kumimoji="0" lang="en-US" sz="3400" b="0" i="0" u="none" strike="noStrike" kern="1200" cap="none" spc="0" normalizeH="0" baseline="0" noProof="0">
                <a:ln>
                  <a:noFill/>
                </a:ln>
                <a:solidFill>
                  <a:schemeClr val="bg1"/>
                </a:solidFill>
                <a:effectLst/>
                <a:uLnTx/>
                <a:uFillTx/>
                <a:latin typeface="Segoe UI Semibold" panose="020B0702040204020203" pitchFamily="34" charset="0"/>
                <a:ea typeface="+mn-ea"/>
                <a:cs typeface="Segoe UI Semibold" panose="020B0702040204020203" pitchFamily="34" charset="0"/>
              </a:rPr>
              <a:t> </a:t>
            </a:r>
            <a:r>
              <a:rPr kumimoji="0" lang="en-US" sz="3400" b="0" i="0" u="none" strike="noStrike" kern="1200" cap="none" spc="-49" normalizeH="0" baseline="0" noProof="0">
                <a:ln w="3175">
                  <a:noFill/>
                </a:ln>
                <a:solidFill>
                  <a:srgbClr val="00BCF2"/>
                </a:solidFill>
                <a:effectLst/>
                <a:uLnTx/>
                <a:uFillTx/>
                <a:latin typeface="Segoe UI Semibold" panose="020B0702040204020203" pitchFamily="34" charset="0"/>
                <a:ea typeface="+mn-ea"/>
                <a:cs typeface="Segoe UI Semibold" panose="020B0702040204020203" pitchFamily="34" charset="0"/>
              </a:rPr>
              <a:t>Well-Architected</a:t>
            </a:r>
            <a:r>
              <a:rPr kumimoji="0" lang="en-US" sz="3400" b="0" i="0" u="none" strike="noStrike" kern="1200" cap="none" spc="-49" normalizeH="0" baseline="0" noProof="0">
                <a:ln w="3175">
                  <a:noFill/>
                </a:ln>
                <a:solidFill>
                  <a:schemeClr val="bg1"/>
                </a:solidFill>
                <a:effectLst/>
                <a:uLnTx/>
                <a:uFillTx/>
                <a:latin typeface="Segoe UI Semibold" panose="020B0702040204020203" pitchFamily="34" charset="0"/>
                <a:ea typeface="+mn-ea"/>
                <a:cs typeface="Segoe UI Semibold" panose="020B0702040204020203" pitchFamily="34" charset="0"/>
              </a:rPr>
              <a:t>—</a:t>
            </a:r>
            <a:br>
              <a:rPr kumimoji="0" lang="en-US" sz="3400" b="0" i="0" u="none" strike="noStrike" kern="1200" cap="none" spc="0" normalizeH="0" baseline="0" noProof="0">
                <a:ln>
                  <a:noFill/>
                </a:ln>
                <a:solidFill>
                  <a:schemeClr val="bg1"/>
                </a:solidFill>
                <a:effectLst/>
                <a:uLnTx/>
                <a:uFillTx/>
                <a:latin typeface="Segoe UI Semibold" panose="020B0702040204020203" pitchFamily="34" charset="0"/>
                <a:ea typeface="+mn-ea"/>
                <a:cs typeface="Segoe UI Semibold" panose="020B0702040204020203" pitchFamily="34" charset="0"/>
              </a:rPr>
            </a:br>
            <a:r>
              <a:rPr kumimoji="0" lang="en-US" sz="2600" b="0" i="0" u="none" strike="noStrike" kern="1200" cap="none" spc="0" normalizeH="0" baseline="0" noProof="0">
                <a:ln>
                  <a:noFill/>
                </a:ln>
                <a:solidFill>
                  <a:schemeClr val="bg1"/>
                </a:solidFill>
                <a:effectLst/>
                <a:uLnTx/>
                <a:uFillTx/>
                <a:latin typeface="+mn-lt"/>
                <a:ea typeface="+mn-ea"/>
                <a:cs typeface="Segoe UI Semibold" panose="020B0702040204020203" pitchFamily="34" charset="0"/>
              </a:rPr>
              <a:t>Build and manage </a:t>
            </a:r>
            <a:r>
              <a:rPr kumimoji="0" lang="en-US" sz="2600" b="0" i="0" u="none" strike="noStrike" kern="1200" cap="none" spc="0" normalizeH="0" baseline="0" noProof="0">
                <a:ln>
                  <a:noFill/>
                </a:ln>
                <a:solidFill>
                  <a:schemeClr val="accent4"/>
                </a:solidFill>
                <a:effectLst/>
                <a:uLnTx/>
                <a:uFillTx/>
                <a:latin typeface="+mn-lt"/>
                <a:ea typeface="+mn-ea"/>
                <a:cs typeface="Segoe UI Semibold" panose="020B0702040204020203" pitchFamily="34" charset="0"/>
              </a:rPr>
              <a:t>high-performing workloads</a:t>
            </a:r>
          </a:p>
        </p:txBody>
      </p:sp>
      <p:grpSp>
        <p:nvGrpSpPr>
          <p:cNvPr id="4" name="Group 3" descr="graphic showing Well-Atchitected pillars">
            <a:extLst>
              <a:ext uri="{FF2B5EF4-FFF2-40B4-BE49-F238E27FC236}">
                <a16:creationId xmlns:a16="http://schemas.microsoft.com/office/drawing/2014/main" id="{1CA9F553-CE70-4685-82F6-030B1A68D21F}"/>
              </a:ext>
            </a:extLst>
          </p:cNvPr>
          <p:cNvGrpSpPr>
            <a:grpSpLocks noChangeAspect="1"/>
          </p:cNvGrpSpPr>
          <p:nvPr/>
        </p:nvGrpSpPr>
        <p:grpSpPr>
          <a:xfrm>
            <a:off x="2805052" y="1921473"/>
            <a:ext cx="6619604" cy="4033107"/>
            <a:chOff x="2007156" y="1229643"/>
            <a:chExt cx="8002807" cy="4875847"/>
          </a:xfrm>
        </p:grpSpPr>
        <p:sp>
          <p:nvSpPr>
            <p:cNvPr id="8" name="Hexagon 7">
              <a:extLst>
                <a:ext uri="{FF2B5EF4-FFF2-40B4-BE49-F238E27FC236}">
                  <a16:creationId xmlns:a16="http://schemas.microsoft.com/office/drawing/2014/main" id="{4B9C3227-776F-974A-8E1C-B9231F507D5F}"/>
                </a:ext>
              </a:extLst>
            </p:cNvPr>
            <p:cNvSpPr/>
            <p:nvPr/>
          </p:nvSpPr>
          <p:spPr>
            <a:xfrm>
              <a:off x="6645319" y="1229643"/>
              <a:ext cx="1888761" cy="1628242"/>
            </a:xfrm>
            <a:prstGeom prst="hexagon">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sp>
          <p:nvSpPr>
            <p:cNvPr id="9" name="Hexagon 8">
              <a:extLst>
                <a:ext uri="{FF2B5EF4-FFF2-40B4-BE49-F238E27FC236}">
                  <a16:creationId xmlns:a16="http://schemas.microsoft.com/office/drawing/2014/main" id="{DED037CC-BFBD-0A42-BFD4-FD0032F85341}"/>
                </a:ext>
              </a:extLst>
            </p:cNvPr>
            <p:cNvSpPr/>
            <p:nvPr/>
          </p:nvSpPr>
          <p:spPr>
            <a:xfrm>
              <a:off x="5168776" y="2036708"/>
              <a:ext cx="1888761" cy="1628242"/>
            </a:xfrm>
            <a:prstGeom prst="hexagon">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sp>
          <p:nvSpPr>
            <p:cNvPr id="10" name="Hexagon 9">
              <a:extLst>
                <a:ext uri="{FF2B5EF4-FFF2-40B4-BE49-F238E27FC236}">
                  <a16:creationId xmlns:a16="http://schemas.microsoft.com/office/drawing/2014/main" id="{1BB6C44F-5FEB-6849-A066-15B0AAEC07A4}"/>
                </a:ext>
              </a:extLst>
            </p:cNvPr>
            <p:cNvSpPr/>
            <p:nvPr/>
          </p:nvSpPr>
          <p:spPr>
            <a:xfrm>
              <a:off x="8121202" y="2036708"/>
              <a:ext cx="1888761" cy="1628242"/>
            </a:xfrm>
            <a:prstGeom prst="hexagon">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sp>
          <p:nvSpPr>
            <p:cNvPr id="11" name="Hexagon 10">
              <a:extLst>
                <a:ext uri="{FF2B5EF4-FFF2-40B4-BE49-F238E27FC236}">
                  <a16:creationId xmlns:a16="http://schemas.microsoft.com/office/drawing/2014/main" id="{E6B6FEDC-38A6-6C4D-A432-9EFC06EBBBB8}"/>
                </a:ext>
              </a:extLst>
            </p:cNvPr>
            <p:cNvSpPr/>
            <p:nvPr/>
          </p:nvSpPr>
          <p:spPr>
            <a:xfrm>
              <a:off x="5169436" y="3667891"/>
              <a:ext cx="1888761" cy="1628242"/>
            </a:xfrm>
            <a:prstGeom prst="hexagon">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sp>
          <p:nvSpPr>
            <p:cNvPr id="12" name="Hexagon 11">
              <a:extLst>
                <a:ext uri="{FF2B5EF4-FFF2-40B4-BE49-F238E27FC236}">
                  <a16:creationId xmlns:a16="http://schemas.microsoft.com/office/drawing/2014/main" id="{4C2998C8-167D-C14F-BCA2-B642437066F4}"/>
                </a:ext>
              </a:extLst>
            </p:cNvPr>
            <p:cNvSpPr/>
            <p:nvPr/>
          </p:nvSpPr>
          <p:spPr>
            <a:xfrm>
              <a:off x="8121202" y="3667891"/>
              <a:ext cx="1888761" cy="1628242"/>
            </a:xfrm>
            <a:prstGeom prst="hexagon">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sp>
          <p:nvSpPr>
            <p:cNvPr id="13" name="Hexagon 12">
              <a:extLst>
                <a:ext uri="{FF2B5EF4-FFF2-40B4-BE49-F238E27FC236}">
                  <a16:creationId xmlns:a16="http://schemas.microsoft.com/office/drawing/2014/main" id="{7C17A123-0484-624C-AFA6-F5BFD6E16DA9}"/>
                </a:ext>
              </a:extLst>
            </p:cNvPr>
            <p:cNvSpPr/>
            <p:nvPr/>
          </p:nvSpPr>
          <p:spPr>
            <a:xfrm>
              <a:off x="6645319" y="4477248"/>
              <a:ext cx="1888761" cy="1628242"/>
            </a:xfrm>
            <a:prstGeom prst="hexagon">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cxnSp>
          <p:nvCxnSpPr>
            <p:cNvPr id="25" name="Straight Connector 24">
              <a:extLst>
                <a:ext uri="{FF2B5EF4-FFF2-40B4-BE49-F238E27FC236}">
                  <a16:creationId xmlns:a16="http://schemas.microsoft.com/office/drawing/2014/main" id="{AB9C8199-573E-C84F-ACD6-81B8C5ECC2CC}"/>
                </a:ext>
              </a:extLst>
            </p:cNvPr>
            <p:cNvCxnSpPr>
              <a:cxnSpLocks/>
              <a:stCxn id="23" idx="0"/>
            </p:cNvCxnSpPr>
            <p:nvPr/>
          </p:nvCxnSpPr>
          <p:spPr>
            <a:xfrm>
              <a:off x="5236857" y="3677649"/>
              <a:ext cx="1666079"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23" name="Hexagon 22">
              <a:extLst>
                <a:ext uri="{FF2B5EF4-FFF2-40B4-BE49-F238E27FC236}">
                  <a16:creationId xmlns:a16="http://schemas.microsoft.com/office/drawing/2014/main" id="{E0E45354-CDAB-584A-9AA7-388B80375BF8}"/>
                </a:ext>
              </a:extLst>
            </p:cNvPr>
            <p:cNvSpPr/>
            <p:nvPr/>
          </p:nvSpPr>
          <p:spPr>
            <a:xfrm>
              <a:off x="2007156" y="2285537"/>
              <a:ext cx="3229701" cy="2784224"/>
            </a:xfrm>
            <a:prstGeom prst="hexagon">
              <a:avLst/>
            </a:prstGeom>
            <a:solidFill>
              <a:schemeClr val="bg1"/>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grpSp>
          <p:nvGrpSpPr>
            <p:cNvPr id="76" name="Group 75">
              <a:extLst>
                <a:ext uri="{FF2B5EF4-FFF2-40B4-BE49-F238E27FC236}">
                  <a16:creationId xmlns:a16="http://schemas.microsoft.com/office/drawing/2014/main" id="{235F8828-40E1-6142-A70B-D1D1BC20AE6F}"/>
                </a:ext>
              </a:extLst>
            </p:cNvPr>
            <p:cNvGrpSpPr/>
            <p:nvPr/>
          </p:nvGrpSpPr>
          <p:grpSpPr>
            <a:xfrm>
              <a:off x="2789023" y="2664075"/>
              <a:ext cx="2159872" cy="2019012"/>
              <a:chOff x="2799796" y="2664075"/>
              <a:chExt cx="2159872" cy="2019012"/>
            </a:xfrm>
          </p:grpSpPr>
          <p:sp>
            <p:nvSpPr>
              <p:cNvPr id="54" name="TextBox 53">
                <a:extLst>
                  <a:ext uri="{FF2B5EF4-FFF2-40B4-BE49-F238E27FC236}">
                    <a16:creationId xmlns:a16="http://schemas.microsoft.com/office/drawing/2014/main" id="{5B274EA4-89D3-D549-8D96-5E88C75EF1DB}"/>
                  </a:ext>
                </a:extLst>
              </p:cNvPr>
              <p:cNvSpPr txBox="1"/>
              <p:nvPr/>
            </p:nvSpPr>
            <p:spPr>
              <a:xfrm>
                <a:off x="3448725" y="4366812"/>
                <a:ext cx="905415" cy="31627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5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Security</a:t>
                </a:r>
              </a:p>
            </p:txBody>
          </p:sp>
          <p:sp>
            <p:nvSpPr>
              <p:cNvPr id="53" name="TextBox 52" descr="chart showing relationship between Well-Architected pillars">
                <a:extLst>
                  <a:ext uri="{FF2B5EF4-FFF2-40B4-BE49-F238E27FC236}">
                    <a16:creationId xmlns:a16="http://schemas.microsoft.com/office/drawing/2014/main" id="{29624EE8-B88C-B14B-9537-6FE1547315B3}"/>
                  </a:ext>
                </a:extLst>
              </p:cNvPr>
              <p:cNvSpPr txBox="1"/>
              <p:nvPr/>
            </p:nvSpPr>
            <p:spPr>
              <a:xfrm>
                <a:off x="2799796" y="3942730"/>
                <a:ext cx="2159274" cy="31627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5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Performance Efficiency</a:t>
                </a:r>
              </a:p>
            </p:txBody>
          </p:sp>
          <p:sp>
            <p:nvSpPr>
              <p:cNvPr id="52" name="TextBox 51">
                <a:extLst>
                  <a:ext uri="{FF2B5EF4-FFF2-40B4-BE49-F238E27FC236}">
                    <a16:creationId xmlns:a16="http://schemas.microsoft.com/office/drawing/2014/main" id="{DCBA0A64-0FFE-6147-B0E7-2D2CF816C5DF}"/>
                  </a:ext>
                </a:extLst>
              </p:cNvPr>
              <p:cNvSpPr txBox="1"/>
              <p:nvPr/>
            </p:nvSpPr>
            <p:spPr>
              <a:xfrm>
                <a:off x="2806208" y="3511515"/>
                <a:ext cx="2153460" cy="31627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5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Operational Excellence</a:t>
                </a:r>
              </a:p>
            </p:txBody>
          </p:sp>
          <p:sp>
            <p:nvSpPr>
              <p:cNvPr id="51" name="TextBox 50">
                <a:extLst>
                  <a:ext uri="{FF2B5EF4-FFF2-40B4-BE49-F238E27FC236}">
                    <a16:creationId xmlns:a16="http://schemas.microsoft.com/office/drawing/2014/main" id="{B18F8568-A858-B848-97A6-FF46F89431F5}"/>
                  </a:ext>
                </a:extLst>
              </p:cNvPr>
              <p:cNvSpPr txBox="1"/>
              <p:nvPr/>
            </p:nvSpPr>
            <p:spPr>
              <a:xfrm>
                <a:off x="3011104" y="3087794"/>
                <a:ext cx="1758116" cy="31627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5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Cost Optimization</a:t>
                </a:r>
              </a:p>
            </p:txBody>
          </p:sp>
          <p:sp>
            <p:nvSpPr>
              <p:cNvPr id="50" name="TextBox 49">
                <a:extLst>
                  <a:ext uri="{FF2B5EF4-FFF2-40B4-BE49-F238E27FC236}">
                    <a16:creationId xmlns:a16="http://schemas.microsoft.com/office/drawing/2014/main" id="{A472488C-7E1C-944D-B038-1D8A2ABDA3AB}"/>
                  </a:ext>
                </a:extLst>
              </p:cNvPr>
              <p:cNvSpPr txBox="1"/>
              <p:nvPr/>
            </p:nvSpPr>
            <p:spPr>
              <a:xfrm>
                <a:off x="3368541" y="2664075"/>
                <a:ext cx="1070142" cy="31627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5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Reliability</a:t>
                </a:r>
              </a:p>
            </p:txBody>
          </p:sp>
        </p:grpSp>
        <p:sp>
          <p:nvSpPr>
            <p:cNvPr id="62" name="TextBox 61">
              <a:extLst>
                <a:ext uri="{FF2B5EF4-FFF2-40B4-BE49-F238E27FC236}">
                  <a16:creationId xmlns:a16="http://schemas.microsoft.com/office/drawing/2014/main" id="{8DC9170F-F43F-FE41-AEF5-D130B97D80E7}"/>
                </a:ext>
              </a:extLst>
            </p:cNvPr>
            <p:cNvSpPr txBox="1"/>
            <p:nvPr/>
          </p:nvSpPr>
          <p:spPr>
            <a:xfrm>
              <a:off x="6819779" y="1654359"/>
              <a:ext cx="1605311" cy="692497"/>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Azure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Well-Architected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Review</a:t>
              </a:r>
            </a:p>
          </p:txBody>
        </p:sp>
        <p:sp>
          <p:nvSpPr>
            <p:cNvPr id="63" name="TextBox 62">
              <a:extLst>
                <a:ext uri="{FF2B5EF4-FFF2-40B4-BE49-F238E27FC236}">
                  <a16:creationId xmlns:a16="http://schemas.microsoft.com/office/drawing/2014/main" id="{CCFA3EE3-9157-4443-82FB-3D5F72D8BDC8}"/>
                </a:ext>
              </a:extLst>
            </p:cNvPr>
            <p:cNvSpPr txBox="1"/>
            <p:nvPr/>
          </p:nvSpPr>
          <p:spPr>
            <a:xfrm>
              <a:off x="5617311" y="2568572"/>
              <a:ext cx="974947" cy="492443"/>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Principles</a:t>
              </a:r>
            </a:p>
          </p:txBody>
        </p:sp>
        <p:sp>
          <p:nvSpPr>
            <p:cNvPr id="64" name="TextBox 63">
              <a:extLst>
                <a:ext uri="{FF2B5EF4-FFF2-40B4-BE49-F238E27FC236}">
                  <a16:creationId xmlns:a16="http://schemas.microsoft.com/office/drawing/2014/main" id="{D00DE719-4062-0C4D-8795-757F4F81290D}"/>
                </a:ext>
              </a:extLst>
            </p:cNvPr>
            <p:cNvSpPr txBox="1"/>
            <p:nvPr/>
          </p:nvSpPr>
          <p:spPr>
            <a:xfrm>
              <a:off x="8668522" y="2568572"/>
              <a:ext cx="803425" cy="492443"/>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Azure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Advisor</a:t>
              </a:r>
            </a:p>
          </p:txBody>
        </p:sp>
        <p:sp>
          <p:nvSpPr>
            <p:cNvPr id="66" name="TextBox 65">
              <a:extLst>
                <a:ext uri="{FF2B5EF4-FFF2-40B4-BE49-F238E27FC236}">
                  <a16:creationId xmlns:a16="http://schemas.microsoft.com/office/drawing/2014/main" id="{880691D9-0682-504A-BEF8-881512B92584}"/>
                </a:ext>
              </a:extLst>
            </p:cNvPr>
            <p:cNvSpPr txBox="1"/>
            <p:nvPr/>
          </p:nvSpPr>
          <p:spPr>
            <a:xfrm>
              <a:off x="5472592" y="4225793"/>
              <a:ext cx="1264385" cy="492443"/>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Reference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Architectures</a:t>
              </a:r>
            </a:p>
          </p:txBody>
        </p:sp>
        <p:sp>
          <p:nvSpPr>
            <p:cNvPr id="67" name="TextBox 66">
              <a:extLst>
                <a:ext uri="{FF2B5EF4-FFF2-40B4-BE49-F238E27FC236}">
                  <a16:creationId xmlns:a16="http://schemas.microsoft.com/office/drawing/2014/main" id="{7439D3A3-43E7-0543-9A64-CCB983E192A4}"/>
                </a:ext>
              </a:extLst>
            </p:cNvPr>
            <p:cNvSpPr txBox="1"/>
            <p:nvPr/>
          </p:nvSpPr>
          <p:spPr>
            <a:xfrm>
              <a:off x="8347119" y="4325820"/>
              <a:ext cx="1446230" cy="292388"/>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Documentation</a:t>
              </a:r>
            </a:p>
          </p:txBody>
        </p:sp>
        <p:sp>
          <p:nvSpPr>
            <p:cNvPr id="68" name="TextBox 67">
              <a:extLst>
                <a:ext uri="{FF2B5EF4-FFF2-40B4-BE49-F238E27FC236}">
                  <a16:creationId xmlns:a16="http://schemas.microsoft.com/office/drawing/2014/main" id="{4232DCD0-9205-2242-8E1A-C53F7A532155}"/>
                </a:ext>
              </a:extLst>
            </p:cNvPr>
            <p:cNvSpPr txBox="1"/>
            <p:nvPr/>
          </p:nvSpPr>
          <p:spPr>
            <a:xfrm>
              <a:off x="6902936" y="4968244"/>
              <a:ext cx="1381930" cy="692497"/>
            </a:xfrm>
            <a:prstGeom prst="rect">
              <a:avLst/>
            </a:prstGeom>
            <a:noFill/>
          </p:spPr>
          <p:txBody>
            <a:bodyPr wrap="squar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Partners, Support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Service Offers</a:t>
              </a:r>
            </a:p>
          </p:txBody>
        </p:sp>
        <p:sp>
          <p:nvSpPr>
            <p:cNvPr id="7" name="Hexagon 6">
              <a:extLst>
                <a:ext uri="{FF2B5EF4-FFF2-40B4-BE49-F238E27FC236}">
                  <a16:creationId xmlns:a16="http://schemas.microsoft.com/office/drawing/2014/main" id="{C539F7B6-349B-EA45-A84F-7D89362C6902}"/>
                </a:ext>
              </a:extLst>
            </p:cNvPr>
            <p:cNvSpPr/>
            <p:nvPr/>
          </p:nvSpPr>
          <p:spPr>
            <a:xfrm>
              <a:off x="6645319" y="2852190"/>
              <a:ext cx="1888761" cy="1628242"/>
            </a:xfrm>
            <a:prstGeom prst="hexagon">
              <a:avLst/>
            </a:prstGeom>
            <a:solidFill>
              <a:schemeClr val="bg1"/>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sp>
          <p:nvSpPr>
            <p:cNvPr id="65" name="TextBox 64">
              <a:extLst>
                <a:ext uri="{FF2B5EF4-FFF2-40B4-BE49-F238E27FC236}">
                  <a16:creationId xmlns:a16="http://schemas.microsoft.com/office/drawing/2014/main" id="{F067237A-C60A-CA4D-985D-FCAAEC26114C}"/>
                </a:ext>
              </a:extLst>
            </p:cNvPr>
            <p:cNvSpPr txBox="1"/>
            <p:nvPr/>
          </p:nvSpPr>
          <p:spPr>
            <a:xfrm>
              <a:off x="6813493" y="3311234"/>
              <a:ext cx="1552412" cy="692497"/>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Azure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Well-Architected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5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Framework</a:t>
              </a:r>
            </a:p>
          </p:txBody>
        </p:sp>
        <p:pic>
          <p:nvPicPr>
            <p:cNvPr id="38" name="Graphic 37" descr="Lock with solid fill">
              <a:extLst>
                <a:ext uri="{FF2B5EF4-FFF2-40B4-BE49-F238E27FC236}">
                  <a16:creationId xmlns:a16="http://schemas.microsoft.com/office/drawing/2014/main" id="{E447248A-4728-49C0-869E-FC0D3F6A58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34951" y="4342070"/>
              <a:ext cx="365760" cy="365760"/>
            </a:xfrm>
            <a:prstGeom prst="rect">
              <a:avLst/>
            </a:prstGeom>
          </p:spPr>
        </p:pic>
        <p:pic>
          <p:nvPicPr>
            <p:cNvPr id="39" name="Picture 38">
              <a:extLst>
                <a:ext uri="{FF2B5EF4-FFF2-40B4-BE49-F238E27FC236}">
                  <a16:creationId xmlns:a16="http://schemas.microsoft.com/office/drawing/2014/main" id="{CC4ECF27-3B5C-49CA-A54E-C559BE9E957D}"/>
                </a:ext>
              </a:extLst>
            </p:cNvPr>
            <p:cNvPicPr>
              <a:picLocks noChangeAspect="1"/>
            </p:cNvPicPr>
            <p:nvPr/>
          </p:nvPicPr>
          <p:blipFill>
            <a:blip r:embed="rId5"/>
            <a:stretch>
              <a:fillRect/>
            </a:stretch>
          </p:blipFill>
          <p:spPr>
            <a:xfrm>
              <a:off x="2688591" y="3099738"/>
              <a:ext cx="327042" cy="327042"/>
            </a:xfrm>
            <a:prstGeom prst="rect">
              <a:avLst/>
            </a:prstGeom>
          </p:spPr>
        </p:pic>
        <p:pic>
          <p:nvPicPr>
            <p:cNvPr id="40" name="Picture 39">
              <a:extLst>
                <a:ext uri="{FF2B5EF4-FFF2-40B4-BE49-F238E27FC236}">
                  <a16:creationId xmlns:a16="http://schemas.microsoft.com/office/drawing/2014/main" id="{89C6ABA7-27CF-4605-A4A2-36913832ADEC}"/>
                </a:ext>
              </a:extLst>
            </p:cNvPr>
            <p:cNvPicPr>
              <a:picLocks noChangeAspect="1"/>
            </p:cNvPicPr>
            <p:nvPr/>
          </p:nvPicPr>
          <p:blipFill>
            <a:blip r:embed="rId6"/>
            <a:stretch>
              <a:fillRect/>
            </a:stretch>
          </p:blipFill>
          <p:spPr>
            <a:xfrm>
              <a:off x="2475204" y="3531359"/>
              <a:ext cx="327042" cy="273064"/>
            </a:xfrm>
            <a:prstGeom prst="rect">
              <a:avLst/>
            </a:prstGeom>
          </p:spPr>
        </p:pic>
        <p:pic>
          <p:nvPicPr>
            <p:cNvPr id="41" name="Picture 40">
              <a:extLst>
                <a:ext uri="{FF2B5EF4-FFF2-40B4-BE49-F238E27FC236}">
                  <a16:creationId xmlns:a16="http://schemas.microsoft.com/office/drawing/2014/main" id="{038BD2D3-057D-4CB3-A176-260F67DE5439}"/>
                </a:ext>
              </a:extLst>
            </p:cNvPr>
            <p:cNvPicPr>
              <a:picLocks noChangeAspect="1"/>
            </p:cNvPicPr>
            <p:nvPr/>
          </p:nvPicPr>
          <p:blipFill>
            <a:blip r:embed="rId7"/>
            <a:stretch>
              <a:fillRect/>
            </a:stretch>
          </p:blipFill>
          <p:spPr>
            <a:xfrm>
              <a:off x="2467803" y="3935758"/>
              <a:ext cx="330217" cy="330217"/>
            </a:xfrm>
            <a:prstGeom prst="rect">
              <a:avLst/>
            </a:prstGeom>
          </p:spPr>
        </p:pic>
        <p:sp>
          <p:nvSpPr>
            <p:cNvPr id="42" name="Graphic 4" descr="Badge Tick with solid fill">
              <a:extLst>
                <a:ext uri="{FF2B5EF4-FFF2-40B4-BE49-F238E27FC236}">
                  <a16:creationId xmlns:a16="http://schemas.microsoft.com/office/drawing/2014/main" id="{214B2142-3355-42B6-8578-D55D05CFCF81}"/>
                </a:ext>
              </a:extLst>
            </p:cNvPr>
            <p:cNvSpPr/>
            <p:nvPr/>
          </p:nvSpPr>
          <p:spPr>
            <a:xfrm>
              <a:off x="3084942" y="2726759"/>
              <a:ext cx="227144" cy="227146"/>
            </a:xfrm>
            <a:custGeom>
              <a:avLst/>
              <a:gdLst>
                <a:gd name="connsiteX0" fmla="*/ 219075 w 438149"/>
                <a:gd name="connsiteY0" fmla="*/ 0 h 438150"/>
                <a:gd name="connsiteX1" fmla="*/ 0 w 438149"/>
                <a:gd name="connsiteY1" fmla="*/ 219075 h 438150"/>
                <a:gd name="connsiteX2" fmla="*/ 219075 w 438149"/>
                <a:gd name="connsiteY2" fmla="*/ 438150 h 438150"/>
                <a:gd name="connsiteX3" fmla="*/ 438150 w 438149"/>
                <a:gd name="connsiteY3" fmla="*/ 219075 h 438150"/>
                <a:gd name="connsiteX4" fmla="*/ 219075 w 438149"/>
                <a:gd name="connsiteY4" fmla="*/ 0 h 438150"/>
                <a:gd name="connsiteX5" fmla="*/ 187928 w 438149"/>
                <a:gd name="connsiteY5" fmla="*/ 308267 h 438150"/>
                <a:gd name="connsiteX6" fmla="*/ 92459 w 438149"/>
                <a:gd name="connsiteY6" fmla="*/ 212789 h 438150"/>
                <a:gd name="connsiteX7" fmla="*/ 124901 w 438149"/>
                <a:gd name="connsiteY7" fmla="*/ 180346 h 438150"/>
                <a:gd name="connsiteX8" fmla="*/ 187928 w 438149"/>
                <a:gd name="connsiteY8" fmla="*/ 243373 h 438150"/>
                <a:gd name="connsiteX9" fmla="*/ 317011 w 438149"/>
                <a:gd name="connsiteY9" fmla="*/ 114300 h 438150"/>
                <a:gd name="connsiteX10" fmla="*/ 349453 w 438149"/>
                <a:gd name="connsiteY10" fmla="*/ 146742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8149" h="438150">
                  <a:moveTo>
                    <a:pt x="219075" y="0"/>
                  </a:moveTo>
                  <a:cubicBezTo>
                    <a:pt x="98084" y="0"/>
                    <a:pt x="0" y="98084"/>
                    <a:pt x="0" y="219075"/>
                  </a:cubicBezTo>
                  <a:cubicBezTo>
                    <a:pt x="0" y="340066"/>
                    <a:pt x="98084" y="438150"/>
                    <a:pt x="219075" y="438150"/>
                  </a:cubicBezTo>
                  <a:cubicBezTo>
                    <a:pt x="340067" y="438150"/>
                    <a:pt x="438150" y="340066"/>
                    <a:pt x="438150" y="219075"/>
                  </a:cubicBezTo>
                  <a:cubicBezTo>
                    <a:pt x="438014" y="98140"/>
                    <a:pt x="340010" y="136"/>
                    <a:pt x="219075" y="0"/>
                  </a:cubicBezTo>
                  <a:close/>
                  <a:moveTo>
                    <a:pt x="187928" y="308267"/>
                  </a:moveTo>
                  <a:lnTo>
                    <a:pt x="92459" y="212789"/>
                  </a:lnTo>
                  <a:lnTo>
                    <a:pt x="124901" y="180346"/>
                  </a:lnTo>
                  <a:lnTo>
                    <a:pt x="187928" y="243373"/>
                  </a:lnTo>
                  <a:lnTo>
                    <a:pt x="317011" y="114300"/>
                  </a:lnTo>
                  <a:lnTo>
                    <a:pt x="349453" y="146742"/>
                  </a:lnTo>
                  <a:close/>
                </a:path>
              </a:pathLst>
            </a:custGeom>
            <a:solidFill>
              <a:srgbClr val="0078D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sp>
          <p:nvSpPr>
            <p:cNvPr id="43" name="Graphic 4" descr="Badge Tick with solid fill">
              <a:extLst>
                <a:ext uri="{FF2B5EF4-FFF2-40B4-BE49-F238E27FC236}">
                  <a16:creationId xmlns:a16="http://schemas.microsoft.com/office/drawing/2014/main" id="{343A2B54-25E9-4F42-87CE-437BB31EA3D8}"/>
                </a:ext>
              </a:extLst>
            </p:cNvPr>
            <p:cNvSpPr/>
            <p:nvPr/>
          </p:nvSpPr>
          <p:spPr>
            <a:xfrm>
              <a:off x="3015633" y="2657452"/>
              <a:ext cx="365760" cy="365760"/>
            </a:xfrm>
            <a:custGeom>
              <a:avLst/>
              <a:gdLst>
                <a:gd name="connsiteX0" fmla="*/ 677762 w 705532"/>
                <a:gd name="connsiteY0" fmla="*/ 364812 h 705526"/>
                <a:gd name="connsiteX1" fmla="*/ 677762 w 705532"/>
                <a:gd name="connsiteY1" fmla="*/ 340714 h 705526"/>
                <a:gd name="connsiteX2" fmla="*/ 701232 w 705532"/>
                <a:gd name="connsiteY2" fmla="*/ 311958 h 705526"/>
                <a:gd name="connsiteX3" fmla="*/ 698533 w 705532"/>
                <a:gd name="connsiteY3" fmla="*/ 285153 h 705526"/>
                <a:gd name="connsiteX4" fmla="*/ 696793 w 705532"/>
                <a:gd name="connsiteY4" fmla="*/ 283888 h 705526"/>
                <a:gd name="connsiteX5" fmla="*/ 665580 w 705532"/>
                <a:gd name="connsiteY5" fmla="*/ 263790 h 705526"/>
                <a:gd name="connsiteX6" fmla="*/ 658131 w 705532"/>
                <a:gd name="connsiteY6" fmla="*/ 240882 h 705526"/>
                <a:gd name="connsiteX7" fmla="*/ 671571 w 705532"/>
                <a:gd name="connsiteY7" fmla="*/ 206269 h 705526"/>
                <a:gd name="connsiteX8" fmla="*/ 660712 w 705532"/>
                <a:gd name="connsiteY8" fmla="*/ 181613 h 705526"/>
                <a:gd name="connsiteX9" fmla="*/ 658674 w 705532"/>
                <a:gd name="connsiteY9" fmla="*/ 180951 h 705526"/>
                <a:gd name="connsiteX10" fmla="*/ 622774 w 705532"/>
                <a:gd name="connsiteY10" fmla="*/ 171483 h 705526"/>
                <a:gd name="connsiteX11" fmla="*/ 608611 w 705532"/>
                <a:gd name="connsiteY11" fmla="*/ 151995 h 705526"/>
                <a:gd name="connsiteX12" fmla="*/ 610697 w 705532"/>
                <a:gd name="connsiteY12" fmla="*/ 114924 h 705526"/>
                <a:gd name="connsiteX13" fmla="*/ 592745 w 705532"/>
                <a:gd name="connsiteY13" fmla="*/ 94836 h 705526"/>
                <a:gd name="connsiteX14" fmla="*/ 590608 w 705532"/>
                <a:gd name="connsiteY14" fmla="*/ 94836 h 705526"/>
                <a:gd name="connsiteX15" fmla="*/ 553537 w 705532"/>
                <a:gd name="connsiteY15" fmla="*/ 96922 h 705526"/>
                <a:gd name="connsiteX16" fmla="*/ 534049 w 705532"/>
                <a:gd name="connsiteY16" fmla="*/ 82758 h 705526"/>
                <a:gd name="connsiteX17" fmla="*/ 524581 w 705532"/>
                <a:gd name="connsiteY17" fmla="*/ 46858 h 705526"/>
                <a:gd name="connsiteX18" fmla="*/ 501301 w 705532"/>
                <a:gd name="connsiteY18" fmla="*/ 33299 h 705526"/>
                <a:gd name="connsiteX19" fmla="*/ 499264 w 705532"/>
                <a:gd name="connsiteY19" fmla="*/ 33961 h 705526"/>
                <a:gd name="connsiteX20" fmla="*/ 464650 w 705532"/>
                <a:gd name="connsiteY20" fmla="*/ 47401 h 705526"/>
                <a:gd name="connsiteX21" fmla="*/ 441742 w 705532"/>
                <a:gd name="connsiteY21" fmla="*/ 39953 h 705526"/>
                <a:gd name="connsiteX22" fmla="*/ 421644 w 705532"/>
                <a:gd name="connsiteY22" fmla="*/ 8739 h 705526"/>
                <a:gd name="connsiteX23" fmla="*/ 395315 w 705532"/>
                <a:gd name="connsiteY23" fmla="*/ 3036 h 705526"/>
                <a:gd name="connsiteX24" fmla="*/ 393574 w 705532"/>
                <a:gd name="connsiteY24" fmla="*/ 4300 h 705526"/>
                <a:gd name="connsiteX25" fmla="*/ 364818 w 705532"/>
                <a:gd name="connsiteY25" fmla="*/ 27770 h 705526"/>
                <a:gd name="connsiteX26" fmla="*/ 340720 w 705532"/>
                <a:gd name="connsiteY26" fmla="*/ 27770 h 705526"/>
                <a:gd name="connsiteX27" fmla="*/ 311964 w 705532"/>
                <a:gd name="connsiteY27" fmla="*/ 4300 h 705526"/>
                <a:gd name="connsiteX28" fmla="*/ 285159 w 705532"/>
                <a:gd name="connsiteY28" fmla="*/ 6999 h 705526"/>
                <a:gd name="connsiteX29" fmla="*/ 283894 w 705532"/>
                <a:gd name="connsiteY29" fmla="*/ 8739 h 705526"/>
                <a:gd name="connsiteX30" fmla="*/ 263796 w 705532"/>
                <a:gd name="connsiteY30" fmla="*/ 39953 h 705526"/>
                <a:gd name="connsiteX31" fmla="*/ 240889 w 705532"/>
                <a:gd name="connsiteY31" fmla="*/ 47401 h 705526"/>
                <a:gd name="connsiteX32" fmla="*/ 206275 w 705532"/>
                <a:gd name="connsiteY32" fmla="*/ 33961 h 705526"/>
                <a:gd name="connsiteX33" fmla="*/ 181619 w 705532"/>
                <a:gd name="connsiteY33" fmla="*/ 44821 h 705526"/>
                <a:gd name="connsiteX34" fmla="*/ 180957 w 705532"/>
                <a:gd name="connsiteY34" fmla="*/ 46858 h 705526"/>
                <a:gd name="connsiteX35" fmla="*/ 171489 w 705532"/>
                <a:gd name="connsiteY35" fmla="*/ 82758 h 705526"/>
                <a:gd name="connsiteX36" fmla="*/ 152001 w 705532"/>
                <a:gd name="connsiteY36" fmla="*/ 96922 h 705526"/>
                <a:gd name="connsiteX37" fmla="*/ 114930 w 705532"/>
                <a:gd name="connsiteY37" fmla="*/ 94836 h 705526"/>
                <a:gd name="connsiteX38" fmla="*/ 94842 w 705532"/>
                <a:gd name="connsiteY38" fmla="*/ 112787 h 705526"/>
                <a:gd name="connsiteX39" fmla="*/ 94842 w 705532"/>
                <a:gd name="connsiteY39" fmla="*/ 114924 h 705526"/>
                <a:gd name="connsiteX40" fmla="*/ 96928 w 705532"/>
                <a:gd name="connsiteY40" fmla="*/ 151995 h 705526"/>
                <a:gd name="connsiteX41" fmla="*/ 82764 w 705532"/>
                <a:gd name="connsiteY41" fmla="*/ 171483 h 705526"/>
                <a:gd name="connsiteX42" fmla="*/ 46864 w 705532"/>
                <a:gd name="connsiteY42" fmla="*/ 180951 h 705526"/>
                <a:gd name="connsiteX43" fmla="*/ 33305 w 705532"/>
                <a:gd name="connsiteY43" fmla="*/ 204231 h 705526"/>
                <a:gd name="connsiteX44" fmla="*/ 33967 w 705532"/>
                <a:gd name="connsiteY44" fmla="*/ 206269 h 705526"/>
                <a:gd name="connsiteX45" fmla="*/ 47407 w 705532"/>
                <a:gd name="connsiteY45" fmla="*/ 240882 h 705526"/>
                <a:gd name="connsiteX46" fmla="*/ 39959 w 705532"/>
                <a:gd name="connsiteY46" fmla="*/ 263790 h 705526"/>
                <a:gd name="connsiteX47" fmla="*/ 8745 w 705532"/>
                <a:gd name="connsiteY47" fmla="*/ 283888 h 705526"/>
                <a:gd name="connsiteX48" fmla="*/ 3031 w 705532"/>
                <a:gd name="connsiteY48" fmla="*/ 310216 h 705526"/>
                <a:gd name="connsiteX49" fmla="*/ 4297 w 705532"/>
                <a:gd name="connsiteY49" fmla="*/ 311958 h 705526"/>
                <a:gd name="connsiteX50" fmla="*/ 27776 w 705532"/>
                <a:gd name="connsiteY50" fmla="*/ 340714 h 705526"/>
                <a:gd name="connsiteX51" fmla="*/ 27776 w 705532"/>
                <a:gd name="connsiteY51" fmla="*/ 364812 h 705526"/>
                <a:gd name="connsiteX52" fmla="*/ 4297 w 705532"/>
                <a:gd name="connsiteY52" fmla="*/ 393568 h 705526"/>
                <a:gd name="connsiteX53" fmla="*/ 7003 w 705532"/>
                <a:gd name="connsiteY53" fmla="*/ 420372 h 705526"/>
                <a:gd name="connsiteX54" fmla="*/ 8745 w 705532"/>
                <a:gd name="connsiteY54" fmla="*/ 421638 h 705526"/>
                <a:gd name="connsiteX55" fmla="*/ 39959 w 705532"/>
                <a:gd name="connsiteY55" fmla="*/ 441736 h 705526"/>
                <a:gd name="connsiteX56" fmla="*/ 47407 w 705532"/>
                <a:gd name="connsiteY56" fmla="*/ 464644 h 705526"/>
                <a:gd name="connsiteX57" fmla="*/ 33967 w 705532"/>
                <a:gd name="connsiteY57" fmla="*/ 499258 h 705526"/>
                <a:gd name="connsiteX58" fmla="*/ 44827 w 705532"/>
                <a:gd name="connsiteY58" fmla="*/ 523913 h 705526"/>
                <a:gd name="connsiteX59" fmla="*/ 46864 w 705532"/>
                <a:gd name="connsiteY59" fmla="*/ 524575 h 705526"/>
                <a:gd name="connsiteX60" fmla="*/ 82764 w 705532"/>
                <a:gd name="connsiteY60" fmla="*/ 534043 h 705526"/>
                <a:gd name="connsiteX61" fmla="*/ 96928 w 705532"/>
                <a:gd name="connsiteY61" fmla="*/ 553531 h 705526"/>
                <a:gd name="connsiteX62" fmla="*/ 94842 w 705532"/>
                <a:gd name="connsiteY62" fmla="*/ 590602 h 705526"/>
                <a:gd name="connsiteX63" fmla="*/ 112793 w 705532"/>
                <a:gd name="connsiteY63" fmla="*/ 610691 h 705526"/>
                <a:gd name="connsiteX64" fmla="*/ 114930 w 705532"/>
                <a:gd name="connsiteY64" fmla="*/ 610691 h 705526"/>
                <a:gd name="connsiteX65" fmla="*/ 152001 w 705532"/>
                <a:gd name="connsiteY65" fmla="*/ 608605 h 705526"/>
                <a:gd name="connsiteX66" fmla="*/ 171489 w 705532"/>
                <a:gd name="connsiteY66" fmla="*/ 622768 h 705526"/>
                <a:gd name="connsiteX67" fmla="*/ 180957 w 705532"/>
                <a:gd name="connsiteY67" fmla="*/ 658668 h 705526"/>
                <a:gd name="connsiteX68" fmla="*/ 204237 w 705532"/>
                <a:gd name="connsiteY68" fmla="*/ 672227 h 705526"/>
                <a:gd name="connsiteX69" fmla="*/ 206275 w 705532"/>
                <a:gd name="connsiteY69" fmla="*/ 671565 h 705526"/>
                <a:gd name="connsiteX70" fmla="*/ 240889 w 705532"/>
                <a:gd name="connsiteY70" fmla="*/ 658125 h 705526"/>
                <a:gd name="connsiteX71" fmla="*/ 263796 w 705532"/>
                <a:gd name="connsiteY71" fmla="*/ 665574 h 705526"/>
                <a:gd name="connsiteX72" fmla="*/ 283894 w 705532"/>
                <a:gd name="connsiteY72" fmla="*/ 696787 h 705526"/>
                <a:gd name="connsiteX73" fmla="*/ 310224 w 705532"/>
                <a:gd name="connsiteY73" fmla="*/ 702491 h 705526"/>
                <a:gd name="connsiteX74" fmla="*/ 311964 w 705532"/>
                <a:gd name="connsiteY74" fmla="*/ 701226 h 705526"/>
                <a:gd name="connsiteX75" fmla="*/ 340720 w 705532"/>
                <a:gd name="connsiteY75" fmla="*/ 677756 h 705526"/>
                <a:gd name="connsiteX76" fmla="*/ 364818 w 705532"/>
                <a:gd name="connsiteY76" fmla="*/ 677756 h 705526"/>
                <a:gd name="connsiteX77" fmla="*/ 393574 w 705532"/>
                <a:gd name="connsiteY77" fmla="*/ 701226 h 705526"/>
                <a:gd name="connsiteX78" fmla="*/ 420380 w 705532"/>
                <a:gd name="connsiteY78" fmla="*/ 698527 h 705526"/>
                <a:gd name="connsiteX79" fmla="*/ 421644 w 705532"/>
                <a:gd name="connsiteY79" fmla="*/ 696787 h 705526"/>
                <a:gd name="connsiteX80" fmla="*/ 441742 w 705532"/>
                <a:gd name="connsiteY80" fmla="*/ 665574 h 705526"/>
                <a:gd name="connsiteX81" fmla="*/ 464650 w 705532"/>
                <a:gd name="connsiteY81" fmla="*/ 658125 h 705526"/>
                <a:gd name="connsiteX82" fmla="*/ 499264 w 705532"/>
                <a:gd name="connsiteY82" fmla="*/ 671565 h 705526"/>
                <a:gd name="connsiteX83" fmla="*/ 523919 w 705532"/>
                <a:gd name="connsiteY83" fmla="*/ 660705 h 705526"/>
                <a:gd name="connsiteX84" fmla="*/ 524581 w 705532"/>
                <a:gd name="connsiteY84" fmla="*/ 658668 h 705526"/>
                <a:gd name="connsiteX85" fmla="*/ 534049 w 705532"/>
                <a:gd name="connsiteY85" fmla="*/ 622768 h 705526"/>
                <a:gd name="connsiteX86" fmla="*/ 553537 w 705532"/>
                <a:gd name="connsiteY86" fmla="*/ 608605 h 705526"/>
                <a:gd name="connsiteX87" fmla="*/ 590608 w 705532"/>
                <a:gd name="connsiteY87" fmla="*/ 610691 h 705526"/>
                <a:gd name="connsiteX88" fmla="*/ 610697 w 705532"/>
                <a:gd name="connsiteY88" fmla="*/ 592739 h 705526"/>
                <a:gd name="connsiteX89" fmla="*/ 610697 w 705532"/>
                <a:gd name="connsiteY89" fmla="*/ 590602 h 705526"/>
                <a:gd name="connsiteX90" fmla="*/ 608611 w 705532"/>
                <a:gd name="connsiteY90" fmla="*/ 553531 h 705526"/>
                <a:gd name="connsiteX91" fmla="*/ 622774 w 705532"/>
                <a:gd name="connsiteY91" fmla="*/ 534043 h 705526"/>
                <a:gd name="connsiteX92" fmla="*/ 658674 w 705532"/>
                <a:gd name="connsiteY92" fmla="*/ 524575 h 705526"/>
                <a:gd name="connsiteX93" fmla="*/ 672233 w 705532"/>
                <a:gd name="connsiteY93" fmla="*/ 501295 h 705526"/>
                <a:gd name="connsiteX94" fmla="*/ 671571 w 705532"/>
                <a:gd name="connsiteY94" fmla="*/ 499258 h 705526"/>
                <a:gd name="connsiteX95" fmla="*/ 658131 w 705532"/>
                <a:gd name="connsiteY95" fmla="*/ 464644 h 705526"/>
                <a:gd name="connsiteX96" fmla="*/ 665580 w 705532"/>
                <a:gd name="connsiteY96" fmla="*/ 441736 h 705526"/>
                <a:gd name="connsiteX97" fmla="*/ 696793 w 705532"/>
                <a:gd name="connsiteY97" fmla="*/ 421638 h 705526"/>
                <a:gd name="connsiteX98" fmla="*/ 702497 w 705532"/>
                <a:gd name="connsiteY98" fmla="*/ 395308 h 705526"/>
                <a:gd name="connsiteX99" fmla="*/ 701232 w 705532"/>
                <a:gd name="connsiteY99" fmla="*/ 393568 h 705526"/>
                <a:gd name="connsiteX100" fmla="*/ 352769 w 705532"/>
                <a:gd name="connsiteY100" fmla="*/ 600413 h 705526"/>
                <a:gd name="connsiteX101" fmla="*/ 105119 w 705532"/>
                <a:gd name="connsiteY101" fmla="*/ 352763 h 705526"/>
                <a:gd name="connsiteX102" fmla="*/ 352769 w 705532"/>
                <a:gd name="connsiteY102" fmla="*/ 105113 h 705526"/>
                <a:gd name="connsiteX103" fmla="*/ 600419 w 705532"/>
                <a:gd name="connsiteY103" fmla="*/ 352763 h 705526"/>
                <a:gd name="connsiteX104" fmla="*/ 352769 w 705532"/>
                <a:gd name="connsiteY104" fmla="*/ 600413 h 7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05532" h="705526">
                  <a:moveTo>
                    <a:pt x="677762" y="364812"/>
                  </a:moveTo>
                  <a:cubicBezTo>
                    <a:pt x="672036" y="357800"/>
                    <a:pt x="672036" y="347726"/>
                    <a:pt x="677762" y="340714"/>
                  </a:cubicBezTo>
                  <a:lnTo>
                    <a:pt x="701232" y="311958"/>
                  </a:lnTo>
                  <a:cubicBezTo>
                    <a:pt x="707889" y="303810"/>
                    <a:pt x="706680" y="291810"/>
                    <a:pt x="698533" y="285153"/>
                  </a:cubicBezTo>
                  <a:cubicBezTo>
                    <a:pt x="697977" y="284698"/>
                    <a:pt x="697396" y="284276"/>
                    <a:pt x="696793" y="283888"/>
                  </a:cubicBezTo>
                  <a:lnTo>
                    <a:pt x="665580" y="263790"/>
                  </a:lnTo>
                  <a:cubicBezTo>
                    <a:pt x="657971" y="258892"/>
                    <a:pt x="654858" y="249318"/>
                    <a:pt x="658131" y="240882"/>
                  </a:cubicBezTo>
                  <a:lnTo>
                    <a:pt x="671571" y="206269"/>
                  </a:lnTo>
                  <a:cubicBezTo>
                    <a:pt x="675381" y="196462"/>
                    <a:pt x="670518" y="185423"/>
                    <a:pt x="660712" y="181613"/>
                  </a:cubicBezTo>
                  <a:cubicBezTo>
                    <a:pt x="660046" y="181355"/>
                    <a:pt x="659366" y="181133"/>
                    <a:pt x="658674" y="180951"/>
                  </a:cubicBezTo>
                  <a:lnTo>
                    <a:pt x="622774" y="171483"/>
                  </a:lnTo>
                  <a:cubicBezTo>
                    <a:pt x="614024" y="169176"/>
                    <a:pt x="608104" y="161031"/>
                    <a:pt x="608611" y="151995"/>
                  </a:cubicBezTo>
                  <a:lnTo>
                    <a:pt x="610697" y="114924"/>
                  </a:lnTo>
                  <a:cubicBezTo>
                    <a:pt x="611286" y="104420"/>
                    <a:pt x="603249" y="95425"/>
                    <a:pt x="592745" y="94836"/>
                  </a:cubicBezTo>
                  <a:cubicBezTo>
                    <a:pt x="592033" y="94796"/>
                    <a:pt x="591320" y="94796"/>
                    <a:pt x="590608" y="94836"/>
                  </a:cubicBezTo>
                  <a:lnTo>
                    <a:pt x="553537" y="96922"/>
                  </a:lnTo>
                  <a:cubicBezTo>
                    <a:pt x="544502" y="97428"/>
                    <a:pt x="536356" y="91508"/>
                    <a:pt x="534049" y="82758"/>
                  </a:cubicBezTo>
                  <a:lnTo>
                    <a:pt x="524581" y="46858"/>
                  </a:lnTo>
                  <a:cubicBezTo>
                    <a:pt x="521897" y="36685"/>
                    <a:pt x="511474" y="30615"/>
                    <a:pt x="501301" y="33299"/>
                  </a:cubicBezTo>
                  <a:cubicBezTo>
                    <a:pt x="500611" y="33481"/>
                    <a:pt x="499930" y="33702"/>
                    <a:pt x="499264" y="33961"/>
                  </a:cubicBezTo>
                  <a:lnTo>
                    <a:pt x="464650" y="47401"/>
                  </a:lnTo>
                  <a:cubicBezTo>
                    <a:pt x="456214" y="50674"/>
                    <a:pt x="446640" y="47560"/>
                    <a:pt x="441742" y="39953"/>
                  </a:cubicBezTo>
                  <a:lnTo>
                    <a:pt x="421644" y="8739"/>
                  </a:lnTo>
                  <a:cubicBezTo>
                    <a:pt x="415949" y="-107"/>
                    <a:pt x="404160" y="-2660"/>
                    <a:pt x="395315" y="3036"/>
                  </a:cubicBezTo>
                  <a:cubicBezTo>
                    <a:pt x="394711" y="3424"/>
                    <a:pt x="394130" y="3846"/>
                    <a:pt x="393574" y="4300"/>
                  </a:cubicBezTo>
                  <a:lnTo>
                    <a:pt x="364818" y="27770"/>
                  </a:lnTo>
                  <a:cubicBezTo>
                    <a:pt x="357806" y="33496"/>
                    <a:pt x="347732" y="33496"/>
                    <a:pt x="340720" y="27770"/>
                  </a:cubicBezTo>
                  <a:lnTo>
                    <a:pt x="311964" y="4300"/>
                  </a:lnTo>
                  <a:cubicBezTo>
                    <a:pt x="303816" y="-2357"/>
                    <a:pt x="291816" y="-1148"/>
                    <a:pt x="285159" y="6999"/>
                  </a:cubicBezTo>
                  <a:cubicBezTo>
                    <a:pt x="284705" y="7555"/>
                    <a:pt x="284283" y="8136"/>
                    <a:pt x="283894" y="8739"/>
                  </a:cubicBezTo>
                  <a:lnTo>
                    <a:pt x="263796" y="39953"/>
                  </a:lnTo>
                  <a:cubicBezTo>
                    <a:pt x="258898" y="47560"/>
                    <a:pt x="249324" y="50674"/>
                    <a:pt x="240889" y="47401"/>
                  </a:cubicBezTo>
                  <a:lnTo>
                    <a:pt x="206275" y="33961"/>
                  </a:lnTo>
                  <a:cubicBezTo>
                    <a:pt x="196468" y="30151"/>
                    <a:pt x="185429" y="35014"/>
                    <a:pt x="181619" y="44821"/>
                  </a:cubicBezTo>
                  <a:cubicBezTo>
                    <a:pt x="181361" y="45487"/>
                    <a:pt x="181139" y="46167"/>
                    <a:pt x="180957" y="46858"/>
                  </a:cubicBezTo>
                  <a:lnTo>
                    <a:pt x="171489" y="82758"/>
                  </a:lnTo>
                  <a:cubicBezTo>
                    <a:pt x="169182" y="91508"/>
                    <a:pt x="161037" y="97428"/>
                    <a:pt x="152001" y="96922"/>
                  </a:cubicBezTo>
                  <a:lnTo>
                    <a:pt x="114930" y="94836"/>
                  </a:lnTo>
                  <a:cubicBezTo>
                    <a:pt x="104426" y="94246"/>
                    <a:pt x="95431" y="102283"/>
                    <a:pt x="94842" y="112787"/>
                  </a:cubicBezTo>
                  <a:cubicBezTo>
                    <a:pt x="94802" y="113499"/>
                    <a:pt x="94802" y="114212"/>
                    <a:pt x="94842" y="114924"/>
                  </a:cubicBezTo>
                  <a:lnTo>
                    <a:pt x="96928" y="151995"/>
                  </a:lnTo>
                  <a:cubicBezTo>
                    <a:pt x="97434" y="161031"/>
                    <a:pt x="91515" y="169176"/>
                    <a:pt x="82764" y="171483"/>
                  </a:cubicBezTo>
                  <a:lnTo>
                    <a:pt x="46864" y="180951"/>
                  </a:lnTo>
                  <a:cubicBezTo>
                    <a:pt x="36692" y="183635"/>
                    <a:pt x="30621" y="194058"/>
                    <a:pt x="33305" y="204231"/>
                  </a:cubicBezTo>
                  <a:cubicBezTo>
                    <a:pt x="33487" y="204922"/>
                    <a:pt x="33708" y="205603"/>
                    <a:pt x="33967" y="206269"/>
                  </a:cubicBezTo>
                  <a:lnTo>
                    <a:pt x="47407" y="240882"/>
                  </a:lnTo>
                  <a:cubicBezTo>
                    <a:pt x="50680" y="249319"/>
                    <a:pt x="47566" y="258892"/>
                    <a:pt x="39959" y="263790"/>
                  </a:cubicBezTo>
                  <a:lnTo>
                    <a:pt x="8745" y="283888"/>
                  </a:lnTo>
                  <a:cubicBezTo>
                    <a:pt x="-103" y="289580"/>
                    <a:pt x="-2661" y="301368"/>
                    <a:pt x="3031" y="310216"/>
                  </a:cubicBezTo>
                  <a:cubicBezTo>
                    <a:pt x="3420" y="310820"/>
                    <a:pt x="3843" y="311402"/>
                    <a:pt x="4297" y="311958"/>
                  </a:cubicBezTo>
                  <a:lnTo>
                    <a:pt x="27776" y="340714"/>
                  </a:lnTo>
                  <a:cubicBezTo>
                    <a:pt x="33503" y="347726"/>
                    <a:pt x="33503" y="357800"/>
                    <a:pt x="27776" y="364812"/>
                  </a:cubicBezTo>
                  <a:lnTo>
                    <a:pt x="4297" y="393568"/>
                  </a:lnTo>
                  <a:cubicBezTo>
                    <a:pt x="-2358" y="401717"/>
                    <a:pt x="-1146" y="413718"/>
                    <a:pt x="7003" y="420372"/>
                  </a:cubicBezTo>
                  <a:cubicBezTo>
                    <a:pt x="7559" y="420827"/>
                    <a:pt x="8141" y="421250"/>
                    <a:pt x="8745" y="421638"/>
                  </a:cubicBezTo>
                  <a:lnTo>
                    <a:pt x="39959" y="441736"/>
                  </a:lnTo>
                  <a:cubicBezTo>
                    <a:pt x="47566" y="446634"/>
                    <a:pt x="50680" y="456208"/>
                    <a:pt x="47407" y="464644"/>
                  </a:cubicBezTo>
                  <a:lnTo>
                    <a:pt x="33967" y="499258"/>
                  </a:lnTo>
                  <a:cubicBezTo>
                    <a:pt x="30157" y="509064"/>
                    <a:pt x="35020" y="520103"/>
                    <a:pt x="44827" y="523913"/>
                  </a:cubicBezTo>
                  <a:cubicBezTo>
                    <a:pt x="45493" y="524171"/>
                    <a:pt x="46173" y="524393"/>
                    <a:pt x="46864" y="524575"/>
                  </a:cubicBezTo>
                  <a:lnTo>
                    <a:pt x="82764" y="534043"/>
                  </a:lnTo>
                  <a:cubicBezTo>
                    <a:pt x="91515" y="536350"/>
                    <a:pt x="97434" y="544496"/>
                    <a:pt x="96928" y="553531"/>
                  </a:cubicBezTo>
                  <a:lnTo>
                    <a:pt x="94842" y="590602"/>
                  </a:lnTo>
                  <a:cubicBezTo>
                    <a:pt x="94252" y="601106"/>
                    <a:pt x="102289" y="610101"/>
                    <a:pt x="112793" y="610691"/>
                  </a:cubicBezTo>
                  <a:cubicBezTo>
                    <a:pt x="113505" y="610731"/>
                    <a:pt x="114218" y="610731"/>
                    <a:pt x="114930" y="610691"/>
                  </a:cubicBezTo>
                  <a:lnTo>
                    <a:pt x="152001" y="608605"/>
                  </a:lnTo>
                  <a:cubicBezTo>
                    <a:pt x="161037" y="608098"/>
                    <a:pt x="169182" y="614018"/>
                    <a:pt x="171489" y="622768"/>
                  </a:cubicBezTo>
                  <a:lnTo>
                    <a:pt x="180957" y="658668"/>
                  </a:lnTo>
                  <a:cubicBezTo>
                    <a:pt x="183641" y="668841"/>
                    <a:pt x="194065" y="674911"/>
                    <a:pt x="204237" y="672227"/>
                  </a:cubicBezTo>
                  <a:cubicBezTo>
                    <a:pt x="204928" y="672045"/>
                    <a:pt x="205609" y="671824"/>
                    <a:pt x="206275" y="671565"/>
                  </a:cubicBezTo>
                  <a:lnTo>
                    <a:pt x="240889" y="658125"/>
                  </a:lnTo>
                  <a:cubicBezTo>
                    <a:pt x="249324" y="654852"/>
                    <a:pt x="258898" y="657966"/>
                    <a:pt x="263796" y="665574"/>
                  </a:cubicBezTo>
                  <a:lnTo>
                    <a:pt x="283894" y="696787"/>
                  </a:lnTo>
                  <a:cubicBezTo>
                    <a:pt x="289590" y="705633"/>
                    <a:pt x="301378" y="708187"/>
                    <a:pt x="310224" y="702491"/>
                  </a:cubicBezTo>
                  <a:cubicBezTo>
                    <a:pt x="310828" y="702102"/>
                    <a:pt x="311409" y="701680"/>
                    <a:pt x="311964" y="701226"/>
                  </a:cubicBezTo>
                  <a:lnTo>
                    <a:pt x="340720" y="677756"/>
                  </a:lnTo>
                  <a:cubicBezTo>
                    <a:pt x="347732" y="672030"/>
                    <a:pt x="357806" y="672030"/>
                    <a:pt x="364818" y="677756"/>
                  </a:cubicBezTo>
                  <a:lnTo>
                    <a:pt x="393574" y="701226"/>
                  </a:lnTo>
                  <a:cubicBezTo>
                    <a:pt x="401722" y="707883"/>
                    <a:pt x="413723" y="706674"/>
                    <a:pt x="420380" y="698527"/>
                  </a:cubicBezTo>
                  <a:cubicBezTo>
                    <a:pt x="420834" y="697971"/>
                    <a:pt x="421256" y="697390"/>
                    <a:pt x="421644" y="696787"/>
                  </a:cubicBezTo>
                  <a:lnTo>
                    <a:pt x="441742" y="665574"/>
                  </a:lnTo>
                  <a:cubicBezTo>
                    <a:pt x="446640" y="657966"/>
                    <a:pt x="456215" y="654852"/>
                    <a:pt x="464650" y="658125"/>
                  </a:cubicBezTo>
                  <a:lnTo>
                    <a:pt x="499264" y="671565"/>
                  </a:lnTo>
                  <a:cubicBezTo>
                    <a:pt x="509071" y="675375"/>
                    <a:pt x="520109" y="670512"/>
                    <a:pt x="523919" y="660705"/>
                  </a:cubicBezTo>
                  <a:cubicBezTo>
                    <a:pt x="524177" y="660040"/>
                    <a:pt x="524399" y="659359"/>
                    <a:pt x="524581" y="658668"/>
                  </a:cubicBezTo>
                  <a:lnTo>
                    <a:pt x="534049" y="622768"/>
                  </a:lnTo>
                  <a:cubicBezTo>
                    <a:pt x="536356" y="614018"/>
                    <a:pt x="544502" y="608098"/>
                    <a:pt x="553537" y="608605"/>
                  </a:cubicBezTo>
                  <a:lnTo>
                    <a:pt x="590608" y="610691"/>
                  </a:lnTo>
                  <a:cubicBezTo>
                    <a:pt x="601113" y="611280"/>
                    <a:pt x="610107" y="603243"/>
                    <a:pt x="610697" y="592739"/>
                  </a:cubicBezTo>
                  <a:cubicBezTo>
                    <a:pt x="610737" y="592027"/>
                    <a:pt x="610737" y="591314"/>
                    <a:pt x="610697" y="590602"/>
                  </a:cubicBezTo>
                  <a:lnTo>
                    <a:pt x="608611" y="553531"/>
                  </a:lnTo>
                  <a:cubicBezTo>
                    <a:pt x="608104" y="544496"/>
                    <a:pt x="614024" y="536350"/>
                    <a:pt x="622774" y="534043"/>
                  </a:cubicBezTo>
                  <a:lnTo>
                    <a:pt x="658674" y="524575"/>
                  </a:lnTo>
                  <a:cubicBezTo>
                    <a:pt x="668847" y="521891"/>
                    <a:pt x="674917" y="511468"/>
                    <a:pt x="672233" y="501295"/>
                  </a:cubicBezTo>
                  <a:cubicBezTo>
                    <a:pt x="672051" y="500604"/>
                    <a:pt x="671830" y="499923"/>
                    <a:pt x="671571" y="499258"/>
                  </a:cubicBezTo>
                  <a:lnTo>
                    <a:pt x="658131" y="464644"/>
                  </a:lnTo>
                  <a:cubicBezTo>
                    <a:pt x="654858" y="456207"/>
                    <a:pt x="657972" y="446634"/>
                    <a:pt x="665580" y="441736"/>
                  </a:cubicBezTo>
                  <a:lnTo>
                    <a:pt x="696793" y="421638"/>
                  </a:lnTo>
                  <a:cubicBezTo>
                    <a:pt x="705639" y="415942"/>
                    <a:pt x="708193" y="404154"/>
                    <a:pt x="702497" y="395308"/>
                  </a:cubicBezTo>
                  <a:cubicBezTo>
                    <a:pt x="702108" y="394704"/>
                    <a:pt x="701686" y="394123"/>
                    <a:pt x="701232" y="393568"/>
                  </a:cubicBezTo>
                  <a:close/>
                  <a:moveTo>
                    <a:pt x="352769" y="600413"/>
                  </a:moveTo>
                  <a:cubicBezTo>
                    <a:pt x="215996" y="600413"/>
                    <a:pt x="105119" y="489536"/>
                    <a:pt x="105119" y="352763"/>
                  </a:cubicBezTo>
                  <a:cubicBezTo>
                    <a:pt x="105119" y="215990"/>
                    <a:pt x="215996" y="105113"/>
                    <a:pt x="352769" y="105113"/>
                  </a:cubicBezTo>
                  <a:cubicBezTo>
                    <a:pt x="489542" y="105113"/>
                    <a:pt x="600419" y="215990"/>
                    <a:pt x="600419" y="352763"/>
                  </a:cubicBezTo>
                  <a:cubicBezTo>
                    <a:pt x="600267" y="489473"/>
                    <a:pt x="489480" y="600261"/>
                    <a:pt x="352769" y="60041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grpSp>
    </p:spTree>
    <p:extLst>
      <p:ext uri="{BB962C8B-B14F-4D97-AF65-F5344CB8AC3E}">
        <p14:creationId xmlns:p14="http://schemas.microsoft.com/office/powerpoint/2010/main" val="513082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CBB163-7C28-417A-8265-BE212C39FAC3}"/>
              </a:ext>
            </a:extLst>
          </p:cNvPr>
          <p:cNvSpPr/>
          <p:nvPr/>
        </p:nvSpPr>
        <p:spPr bwMode="auto">
          <a:xfrm>
            <a:off x="588263" y="1915096"/>
            <a:ext cx="4342965" cy="446049"/>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What</a:t>
            </a:r>
          </a:p>
        </p:txBody>
      </p:sp>
      <p:sp>
        <p:nvSpPr>
          <p:cNvPr id="8" name="Rectangle 7">
            <a:extLst>
              <a:ext uri="{FF2B5EF4-FFF2-40B4-BE49-F238E27FC236}">
                <a16:creationId xmlns:a16="http://schemas.microsoft.com/office/drawing/2014/main" id="{89E03167-F8CD-4FEA-AB9A-A54354FB7F43}"/>
              </a:ext>
            </a:extLst>
          </p:cNvPr>
          <p:cNvSpPr/>
          <p:nvPr/>
        </p:nvSpPr>
        <p:spPr bwMode="auto">
          <a:xfrm>
            <a:off x="5127172" y="1915095"/>
            <a:ext cx="5612910" cy="446049"/>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Where</a:t>
            </a:r>
          </a:p>
        </p:txBody>
      </p:sp>
      <p:sp>
        <p:nvSpPr>
          <p:cNvPr id="10" name="Rectangle 9">
            <a:extLst>
              <a:ext uri="{FF2B5EF4-FFF2-40B4-BE49-F238E27FC236}">
                <a16:creationId xmlns:a16="http://schemas.microsoft.com/office/drawing/2014/main" id="{B7866081-2B24-4A64-B89B-E7965AA2796F}"/>
              </a:ext>
            </a:extLst>
          </p:cNvPr>
          <p:cNvSpPr/>
          <p:nvPr/>
        </p:nvSpPr>
        <p:spPr bwMode="auto">
          <a:xfrm>
            <a:off x="588262" y="2460300"/>
            <a:ext cx="4342965" cy="4460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IN" sz="1600" b="1"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Microsoft Cloud Adoption Framework for Azure: Introduction</a:t>
            </a:r>
            <a:endParaRPr kumimoji="0" lang="en-US" sz="1600" b="1" i="0" u="none" strike="noStrike" kern="1200" cap="none" spc="0" normalizeH="0" baseline="0" noProof="0">
              <a:ln>
                <a:noFill/>
              </a:ln>
              <a:solidFill>
                <a:srgbClr val="000000"/>
              </a:solidFill>
              <a:effectLst/>
              <a:uLnTx/>
              <a:uFillTx/>
              <a:latin typeface="Segoe UI"/>
              <a:ea typeface="Segoe UI" pitchFamily="34" charset="0"/>
              <a:cs typeface="Segoe UI" pitchFamily="34" charset="0"/>
            </a:endParaRPr>
          </a:p>
        </p:txBody>
      </p:sp>
      <p:sp>
        <p:nvSpPr>
          <p:cNvPr id="12" name="Rectangle 11">
            <a:extLst>
              <a:ext uri="{FF2B5EF4-FFF2-40B4-BE49-F238E27FC236}">
                <a16:creationId xmlns:a16="http://schemas.microsoft.com/office/drawing/2014/main" id="{6CB12428-0125-4D2E-9204-CCAEF782E7C4}"/>
              </a:ext>
            </a:extLst>
          </p:cNvPr>
          <p:cNvSpPr/>
          <p:nvPr/>
        </p:nvSpPr>
        <p:spPr bwMode="auto">
          <a:xfrm>
            <a:off x="4980220" y="2460299"/>
            <a:ext cx="5486399" cy="4460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hlinkClick r:id="rId3"/>
              </a:rPr>
              <a:t>https://azure.microsoft.com/cloud-adoption-framework/</a:t>
            </a:r>
            <a:r>
              <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 </a:t>
            </a:r>
          </a:p>
        </p:txBody>
      </p:sp>
      <p:cxnSp>
        <p:nvCxnSpPr>
          <p:cNvPr id="19" name="Straight Connector 18">
            <a:extLst>
              <a:ext uri="{FF2B5EF4-FFF2-40B4-BE49-F238E27FC236}">
                <a16:creationId xmlns:a16="http://schemas.microsoft.com/office/drawing/2014/main" id="{18F49CC8-34A2-4645-97A5-F65B87DD55A5}"/>
              </a:ext>
            </a:extLst>
          </p:cNvPr>
          <p:cNvCxnSpPr>
            <a:cxnSpLocks/>
          </p:cNvCxnSpPr>
          <p:nvPr/>
        </p:nvCxnSpPr>
        <p:spPr>
          <a:xfrm>
            <a:off x="588263" y="6243291"/>
            <a:ext cx="6664092" cy="0"/>
          </a:xfrm>
          <a:prstGeom prst="line">
            <a:avLst/>
          </a:prstGeom>
          <a:ln>
            <a:solidFill>
              <a:schemeClr val="bg2">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7DAF30-D922-4CD9-88F5-E4DF572DE6B9}"/>
              </a:ext>
            </a:extLst>
          </p:cNvPr>
          <p:cNvSpPr>
            <a:spLocks noGrp="1"/>
          </p:cNvSpPr>
          <p:nvPr>
            <p:ph type="title"/>
          </p:nvPr>
        </p:nvSpPr>
        <p:spPr>
          <a:xfrm>
            <a:off x="455996" y="620429"/>
            <a:ext cx="11306469" cy="397545"/>
          </a:xfrm>
        </p:spPr>
        <p:txBody>
          <a:bodyPr/>
          <a:lstStyle/>
          <a:p>
            <a:r>
              <a:rPr lang="en-US"/>
              <a:t>Resources</a:t>
            </a:r>
          </a:p>
        </p:txBody>
      </p:sp>
      <p:sp>
        <p:nvSpPr>
          <p:cNvPr id="13" name="Rectangle 12">
            <a:extLst>
              <a:ext uri="{FF2B5EF4-FFF2-40B4-BE49-F238E27FC236}">
                <a16:creationId xmlns:a16="http://schemas.microsoft.com/office/drawing/2014/main" id="{B7866081-2B24-4A64-B89B-E7965AA2796F}"/>
              </a:ext>
            </a:extLst>
          </p:cNvPr>
          <p:cNvSpPr/>
          <p:nvPr/>
        </p:nvSpPr>
        <p:spPr bwMode="auto">
          <a:xfrm>
            <a:off x="588262" y="3199069"/>
            <a:ext cx="4342965" cy="4460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IN" sz="1600" b="1"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Microsoft Cloud Adoption Framework for Azure: Documentation</a:t>
            </a:r>
            <a:endParaRPr kumimoji="0" lang="en-US" sz="1600" b="1"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endParaRPr>
          </a:p>
        </p:txBody>
      </p:sp>
      <p:sp>
        <p:nvSpPr>
          <p:cNvPr id="14" name="Rectangle 13">
            <a:extLst>
              <a:ext uri="{FF2B5EF4-FFF2-40B4-BE49-F238E27FC236}">
                <a16:creationId xmlns:a16="http://schemas.microsoft.com/office/drawing/2014/main" id="{6CB12428-0125-4D2E-9204-CCAEF782E7C4}"/>
              </a:ext>
            </a:extLst>
          </p:cNvPr>
          <p:cNvSpPr/>
          <p:nvPr/>
        </p:nvSpPr>
        <p:spPr bwMode="auto">
          <a:xfrm>
            <a:off x="4980220" y="3199068"/>
            <a:ext cx="6082392" cy="4460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hlinkClick r:id="rId4"/>
              </a:rPr>
              <a:t>https://docs.microsoft.com/azure/cloud-adoption-framework/</a:t>
            </a:r>
            <a:r>
              <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 </a:t>
            </a:r>
          </a:p>
        </p:txBody>
      </p:sp>
      <p:sp>
        <p:nvSpPr>
          <p:cNvPr id="15" name="Rectangle 14">
            <a:extLst>
              <a:ext uri="{FF2B5EF4-FFF2-40B4-BE49-F238E27FC236}">
                <a16:creationId xmlns:a16="http://schemas.microsoft.com/office/drawing/2014/main" id="{B7866081-2B24-4A64-B89B-E7965AA2796F}"/>
              </a:ext>
            </a:extLst>
          </p:cNvPr>
          <p:cNvSpPr/>
          <p:nvPr/>
        </p:nvSpPr>
        <p:spPr bwMode="auto">
          <a:xfrm>
            <a:off x="588262" y="3932718"/>
            <a:ext cx="4342965" cy="4460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IN" sz="1600" b="1"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Cloud management in the Cloud Adoption Framework</a:t>
            </a:r>
            <a:endParaRPr kumimoji="0" lang="en-US" sz="1600" b="1" i="0" u="none" strike="noStrike" kern="1200" cap="none" spc="0" normalizeH="0" baseline="0" noProof="0">
              <a:ln>
                <a:noFill/>
              </a:ln>
              <a:solidFill>
                <a:srgbClr val="000000"/>
              </a:solidFill>
              <a:effectLst/>
              <a:uLnTx/>
              <a:uFillTx/>
              <a:latin typeface="Segoe UI"/>
              <a:ea typeface="Segoe UI" pitchFamily="34" charset="0"/>
              <a:cs typeface="Segoe UI" pitchFamily="34" charset="0"/>
            </a:endParaRPr>
          </a:p>
        </p:txBody>
      </p:sp>
      <p:sp>
        <p:nvSpPr>
          <p:cNvPr id="16" name="Rectangle 15">
            <a:extLst>
              <a:ext uri="{FF2B5EF4-FFF2-40B4-BE49-F238E27FC236}">
                <a16:creationId xmlns:a16="http://schemas.microsoft.com/office/drawing/2014/main" id="{6CB12428-0125-4D2E-9204-CCAEF782E7C4}"/>
              </a:ext>
            </a:extLst>
          </p:cNvPr>
          <p:cNvSpPr/>
          <p:nvPr/>
        </p:nvSpPr>
        <p:spPr bwMode="auto">
          <a:xfrm>
            <a:off x="4980220" y="3932717"/>
            <a:ext cx="6751864" cy="4460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hlinkClick r:id="rId5"/>
              </a:rPr>
              <a:t>https://docs.microsoft.com/azure/cloud-adoption-framework/manage/</a:t>
            </a:r>
            <a:r>
              <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 </a:t>
            </a:r>
          </a:p>
        </p:txBody>
      </p:sp>
      <p:sp>
        <p:nvSpPr>
          <p:cNvPr id="17" name="Text Placeholder 2"/>
          <p:cNvSpPr txBox="1">
            <a:spLocks/>
          </p:cNvSpPr>
          <p:nvPr/>
        </p:nvSpPr>
        <p:spPr>
          <a:xfrm>
            <a:off x="455996" y="1117129"/>
            <a:ext cx="9879990" cy="430887"/>
          </a:xfrm>
          <a:prstGeom prst="rect">
            <a:avLst/>
          </a:prstGeom>
        </p:spPr>
        <p:txBody>
          <a:bodyPr vert="horz" wrap="square" lIns="0" tIns="91440" rIns="146304" bIns="91440" rtlCol="0">
            <a:spAutoFit/>
          </a:bodyPr>
          <a:lst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78D3"/>
                </a:solidFill>
                <a:effectLst/>
                <a:uLnTx/>
                <a:uFillTx/>
                <a:latin typeface="Segoe UI"/>
                <a:ea typeface="+mn-ea"/>
                <a:cs typeface="+mn-cs"/>
              </a:rPr>
              <a:t>Learn more about the Microsoft Cloud Adoption Framework and cloud management.</a:t>
            </a:r>
          </a:p>
        </p:txBody>
      </p:sp>
      <p:sp>
        <p:nvSpPr>
          <p:cNvPr id="18" name="Rectangle 17">
            <a:extLst>
              <a:ext uri="{FF2B5EF4-FFF2-40B4-BE49-F238E27FC236}">
                <a16:creationId xmlns:a16="http://schemas.microsoft.com/office/drawing/2014/main" id="{116C2E5F-6CFB-41B6-8337-4A593CA370F9}"/>
              </a:ext>
            </a:extLst>
          </p:cNvPr>
          <p:cNvSpPr/>
          <p:nvPr/>
        </p:nvSpPr>
        <p:spPr bwMode="auto">
          <a:xfrm>
            <a:off x="588262" y="4666366"/>
            <a:ext cx="4342965" cy="4460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IN" sz="1600" b="1"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rPr>
              <a:t>Azure Architecture Review</a:t>
            </a:r>
            <a:endParaRPr kumimoji="0" lang="en-US" sz="1600" b="1"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endParaRPr>
          </a:p>
        </p:txBody>
      </p:sp>
      <p:sp>
        <p:nvSpPr>
          <p:cNvPr id="20" name="Rectangle 19">
            <a:extLst>
              <a:ext uri="{FF2B5EF4-FFF2-40B4-BE49-F238E27FC236}">
                <a16:creationId xmlns:a16="http://schemas.microsoft.com/office/drawing/2014/main" id="{36CD49A8-75BA-4EE8-BA40-05AA2A873D31}"/>
              </a:ext>
            </a:extLst>
          </p:cNvPr>
          <p:cNvSpPr/>
          <p:nvPr/>
        </p:nvSpPr>
        <p:spPr bwMode="auto">
          <a:xfrm>
            <a:off x="4980220" y="4666365"/>
            <a:ext cx="6751864" cy="4460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hlinkClick r:id="rId6"/>
              </a:rPr>
              <a:t>https://docs.microsoft.com/assessments/?id=azure-architecture-review</a:t>
            </a:r>
            <a:r>
              <a:rPr kumimoji="0" lang="en-US" sz="16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 </a:t>
            </a:r>
          </a:p>
        </p:txBody>
      </p:sp>
    </p:spTree>
    <p:extLst>
      <p:ext uri="{BB962C8B-B14F-4D97-AF65-F5344CB8AC3E}">
        <p14:creationId xmlns:p14="http://schemas.microsoft.com/office/powerpoint/2010/main" val="106757738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1DB82E-6FEA-49E0-B66F-18EA59535548}"/>
              </a:ext>
            </a:extLst>
          </p:cNvPr>
          <p:cNvSpPr>
            <a:spLocks noGrp="1"/>
          </p:cNvSpPr>
          <p:nvPr>
            <p:ph type="title"/>
          </p:nvPr>
        </p:nvSpPr>
        <p:spPr/>
        <p:txBody>
          <a:bodyPr/>
          <a:lstStyle/>
          <a:p>
            <a:endParaRPr lang="de-DE"/>
          </a:p>
        </p:txBody>
      </p:sp>
      <p:sp>
        <p:nvSpPr>
          <p:cNvPr id="3" name="Footer Placeholder 2">
            <a:extLst>
              <a:ext uri="{FF2B5EF4-FFF2-40B4-BE49-F238E27FC236}">
                <a16:creationId xmlns:a16="http://schemas.microsoft.com/office/drawing/2014/main" id="{9EFC8AEC-C2EF-4238-B135-9BE14D069CCF}"/>
              </a:ext>
            </a:extLst>
          </p:cNvPr>
          <p:cNvSpPr>
            <a:spLocks noGrp="1"/>
          </p:cNvSpPr>
          <p:nvPr>
            <p:ph type="ftr" sz="quarter" idx="4294967295"/>
          </p:nvPr>
        </p:nvSpPr>
        <p:spPr>
          <a:xfrm>
            <a:off x="604838" y="6450013"/>
            <a:ext cx="11587162" cy="119062"/>
          </a:xfrm>
        </p:spPr>
        <p:txBody>
          <a:body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3509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5.xml><?xml version="1.0" encoding="utf-8"?>
<a:theme xmlns:a="http://schemas.openxmlformats.org/drawingml/2006/main" name="1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6.xml><?xml version="1.0" encoding="utf-8"?>
<a:theme xmlns:a="http://schemas.openxmlformats.org/drawingml/2006/main" name="2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7.xml><?xml version="1.0" encoding="utf-8"?>
<a:theme xmlns:a="http://schemas.openxmlformats.org/drawingml/2006/main" name="1_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8.xml><?xml version="1.0" encoding="utf-8"?>
<a:theme xmlns:a="http://schemas.openxmlformats.org/drawingml/2006/main" name="3_Microsoft 365 PPT Template - 2018">
  <a:themeElements>
    <a:clrScheme name="Custom 4">
      <a:dk1>
        <a:srgbClr val="282828"/>
      </a:dk1>
      <a:lt1>
        <a:srgbClr val="FFFFFF"/>
      </a:lt1>
      <a:dk2>
        <a:srgbClr val="282828"/>
      </a:dk2>
      <a:lt2>
        <a:srgbClr val="FFFFFF"/>
      </a:lt2>
      <a:accent1>
        <a:srgbClr val="0078D4"/>
      </a:accent1>
      <a:accent2>
        <a:srgbClr val="002050"/>
      </a:accent2>
      <a:accent3>
        <a:srgbClr val="939393"/>
      </a:accent3>
      <a:accent4>
        <a:srgbClr val="00BCF2"/>
      </a:accent4>
      <a:accent5>
        <a:srgbClr val="6C6E6C"/>
      </a:accent5>
      <a:accent6>
        <a:srgbClr val="2E2F2E"/>
      </a:accent6>
      <a:hlink>
        <a:srgbClr val="0078D4"/>
      </a:hlink>
      <a:folHlink>
        <a:srgbClr val="0078D4"/>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365 PPT Template 2018_2" id="{01A7FB2A-7862-441E-89D5-C3EE05893CAC}" vid="{DEC62A46-47F5-4825-899D-4E8B117FF749}"/>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2224</Words>
  <Application>Microsoft Office PowerPoint</Application>
  <PresentationFormat>Widescreen</PresentationFormat>
  <Paragraphs>415</Paragraphs>
  <Slides>29</Slides>
  <Notes>25</Notes>
  <HiddenSlides>0</HiddenSlides>
  <MMClips>0</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29</vt:i4>
      </vt:variant>
    </vt:vector>
  </HeadingPairs>
  <TitlesOfParts>
    <vt:vector size="46" baseType="lpstr">
      <vt:lpstr>Arial</vt:lpstr>
      <vt:lpstr>Calibri</vt:lpstr>
      <vt:lpstr>Consolas</vt:lpstr>
      <vt:lpstr>Segoe</vt:lpstr>
      <vt:lpstr>Segoe </vt:lpstr>
      <vt:lpstr>Segoe UI</vt:lpstr>
      <vt:lpstr>Segoe UI </vt:lpstr>
      <vt:lpstr>Segoe UI Semibold</vt:lpstr>
      <vt:lpstr>Wingdings</vt:lpstr>
      <vt:lpstr>White Template</vt:lpstr>
      <vt:lpstr>9-51052_Microsoft_Ready_Template_Light</vt:lpstr>
      <vt:lpstr>Azure Design Template</vt:lpstr>
      <vt:lpstr>Dynamics 365</vt:lpstr>
      <vt:lpstr>1_Azure Design Template</vt:lpstr>
      <vt:lpstr>2_Azure Design Template</vt:lpstr>
      <vt:lpstr>1_Dynamics 365</vt:lpstr>
      <vt:lpstr>3_Microsoft 365 PPT Template - 2018</vt:lpstr>
      <vt:lpstr>Überblick Microsoft Cloud Adoption Framework</vt:lpstr>
      <vt:lpstr>PowerPoint Presentation</vt:lpstr>
      <vt:lpstr>Manage and operations</vt:lpstr>
      <vt:lpstr>Cloud Adoption Framework's Manage methodology</vt:lpstr>
      <vt:lpstr>Manage</vt:lpstr>
      <vt:lpstr>Evolution of the IT Business Model</vt:lpstr>
      <vt:lpstr>Cloud management </vt:lpstr>
      <vt:lpstr>Methodology to enable cloud management</vt:lpstr>
      <vt:lpstr>Management baseline</vt:lpstr>
      <vt:lpstr>Inventory and visibility</vt:lpstr>
      <vt:lpstr>Operational compliance</vt:lpstr>
      <vt:lpstr>Protect and recover</vt:lpstr>
      <vt:lpstr>Business alignments and commitments</vt:lpstr>
      <vt:lpstr>Methodology to enable cloud management</vt:lpstr>
      <vt:lpstr>Define business criticality</vt:lpstr>
      <vt:lpstr>Understanding business impact</vt:lpstr>
      <vt:lpstr>Establish business commitments</vt:lpstr>
      <vt:lpstr>Ops Management planning workbook</vt:lpstr>
      <vt:lpstr>Methodology to enable cloud management</vt:lpstr>
      <vt:lpstr>Enhance management baseline</vt:lpstr>
      <vt:lpstr>Methodology to enable cloud management</vt:lpstr>
      <vt:lpstr>Enhanced baseline</vt:lpstr>
      <vt:lpstr>Advanced operations and design principles</vt:lpstr>
      <vt:lpstr>Methodology to enable cloud management</vt:lpstr>
      <vt:lpstr>Platform specialization</vt:lpstr>
      <vt:lpstr>Workload specialization</vt:lpstr>
      <vt:lpstr>Microsoft Well-Architected— Build and manage high-performing workloads</vt:lpstr>
      <vt:lpstr>Resources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2022-02-11T13:54:44Z</dcterms:created>
  <dcterms:modified xsi:type="dcterms:W3CDTF">2022-02-22T09:13:26Z</dcterms:modified>
</cp:coreProperties>
</file>